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4" r:id="rId3"/>
    <p:sldMasterId id="2147483686" r:id="rId4"/>
  </p:sldMasterIdLst>
  <p:notesMasterIdLst>
    <p:notesMasterId r:id="rId25"/>
  </p:notesMasterIdLst>
  <p:sldIdLst>
    <p:sldId id="570" r:id="rId5"/>
    <p:sldId id="571" r:id="rId6"/>
    <p:sldId id="315" r:id="rId7"/>
    <p:sldId id="304" r:id="rId8"/>
    <p:sldId id="556" r:id="rId9"/>
    <p:sldId id="558" r:id="rId10"/>
    <p:sldId id="560" r:id="rId11"/>
    <p:sldId id="306" r:id="rId12"/>
    <p:sldId id="561" r:id="rId13"/>
    <p:sldId id="562" r:id="rId14"/>
    <p:sldId id="563" r:id="rId15"/>
    <p:sldId id="331" r:id="rId16"/>
    <p:sldId id="565" r:id="rId17"/>
    <p:sldId id="567" r:id="rId18"/>
    <p:sldId id="564" r:id="rId19"/>
    <p:sldId id="568" r:id="rId20"/>
    <p:sldId id="569" r:id="rId21"/>
    <p:sldId id="307" r:id="rId22"/>
    <p:sldId id="572" r:id="rId23"/>
    <p:sldId id="55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782C"/>
    <a:srgbClr val="A75825"/>
    <a:srgbClr val="41110B"/>
    <a:srgbClr val="497231"/>
    <a:srgbClr val="9DC957"/>
    <a:srgbClr val="E45968"/>
    <a:srgbClr val="FDF7E8"/>
    <a:srgbClr val="FAD8BA"/>
    <a:srgbClr val="F5BD68"/>
    <a:srgbClr val="BD7D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82211" autoAdjust="0"/>
  </p:normalViewPr>
  <p:slideViewPr>
    <p:cSldViewPr>
      <p:cViewPr varScale="1">
        <p:scale>
          <a:sx n="54" d="100"/>
          <a:sy n="54" d="100"/>
        </p:scale>
        <p:origin x="-348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CC35F0-40B5-460D-A737-FC2ACF235663}" type="doc">
      <dgm:prSet loTypeId="urn:microsoft.com/office/officeart/2005/8/layout/radial2#1" loCatId="relationship" qsTypeId="urn:microsoft.com/office/officeart/2005/8/quickstyle/simple2#1" qsCatId="simple" csTypeId="urn:microsoft.com/office/officeart/2005/8/colors/colorful3#1" csCatId="accent1" phldr="1"/>
      <dgm:spPr/>
      <dgm:t>
        <a:bodyPr/>
        <a:lstStyle/>
        <a:p>
          <a:endParaRPr lang="en-US"/>
        </a:p>
      </dgm:t>
    </dgm:pt>
    <dgm:pt modelId="{5517B846-E84C-4864-89B5-1273D93BC899}">
      <dgm:prSet phldrT="[Text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Con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nai</a:t>
          </a: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giết</a:t>
          </a:r>
          <a:endParaRPr lang="en-US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2D4F7F4-4D7B-4483-B239-95405595478C}" type="parTrans" cxnId="{81F6D4AD-A04A-49DB-86D7-127D627612E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544C9C-8E05-42F5-9212-6599E4B2ECE4}" type="sibTrans" cxnId="{81F6D4AD-A04A-49DB-86D7-127D627612E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400A229-425E-4517-A4E8-259BA4F1D641}">
      <dgm:prSet phldrT="[Text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Con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nai</a:t>
          </a: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không</a:t>
          </a: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bị</a:t>
          </a: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giết</a:t>
          </a:r>
          <a:endParaRPr lang="en-US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4BE3E2-E194-42E7-941A-C0F41144EE1E}" type="parTrans" cxnId="{9BA083ED-C67C-4E36-A801-D3199436139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4CF2285-61E3-46B7-8454-DD4724942BE4}" type="sibTrans" cxnId="{9BA083ED-C67C-4E36-A801-D3199436139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4931E8F-11B9-4A4A-B71C-F4F8CBF2A501}">
      <dgm:prSet phldrT="[Text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Kết</a:t>
          </a:r>
          <a:r>
            <a:rPr lang="en-U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mở</a:t>
          </a:r>
          <a:endParaRPr lang="en-US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8B9A657-6E7B-4ED3-AB00-98E9F913A785}" type="parTrans" cxnId="{9AEB7EB8-4C61-4AF5-8D99-774E9D62A12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8A58144-A08A-4AA2-87B4-A1B3BEF9B79D}" type="sibTrans" cxnId="{9AEB7EB8-4C61-4AF5-8D99-774E9D62A12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8BD68BC-1A6F-4897-AE58-D220871191CC}" type="pres">
      <dgm:prSet presAssocID="{CECC35F0-40B5-460D-A737-FC2ACF23566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F7CCDCB-1FEF-446D-879C-7B573A150A85}" type="pres">
      <dgm:prSet presAssocID="{CECC35F0-40B5-460D-A737-FC2ACF235663}" presName="cycle" presStyleCnt="0"/>
      <dgm:spPr/>
    </dgm:pt>
    <dgm:pt modelId="{42504826-0B2E-42B2-89E0-6C444D015311}" type="pres">
      <dgm:prSet presAssocID="{CECC35F0-40B5-460D-A737-FC2ACF235663}" presName="centerShape" presStyleCnt="0"/>
      <dgm:spPr/>
    </dgm:pt>
    <dgm:pt modelId="{85032AF7-CC0A-43B1-ADBC-12E888570430}" type="pres">
      <dgm:prSet presAssocID="{CECC35F0-40B5-460D-A737-FC2ACF235663}" presName="connSite" presStyleLbl="node1" presStyleIdx="0" presStyleCnt="4"/>
      <dgm:spPr/>
    </dgm:pt>
    <dgm:pt modelId="{CE974068-7363-48BA-8A56-58FC71B522DC}" type="pres">
      <dgm:prSet presAssocID="{CECC35F0-40B5-460D-A737-FC2ACF235663}" presName="visible" presStyleLbl="node1" presStyleIdx="0" presStyleCnt="4"/>
      <dgm:spPr/>
    </dgm:pt>
    <dgm:pt modelId="{CFE719B1-FDDF-4968-9D26-52CE098EA344}" type="pres">
      <dgm:prSet presAssocID="{A2D4F7F4-4D7B-4483-B239-95405595478C}" presName="Name25" presStyleLbl="parChTrans1D1" presStyleIdx="0" presStyleCnt="3"/>
      <dgm:spPr/>
      <dgm:t>
        <a:bodyPr/>
        <a:lstStyle/>
        <a:p>
          <a:endParaRPr lang="en-US"/>
        </a:p>
      </dgm:t>
    </dgm:pt>
    <dgm:pt modelId="{269D1A46-C3B2-412B-A63B-90077459CAEC}" type="pres">
      <dgm:prSet presAssocID="{5517B846-E84C-4864-89B5-1273D93BC899}" presName="node" presStyleCnt="0"/>
      <dgm:spPr/>
    </dgm:pt>
    <dgm:pt modelId="{B9FD9A9B-F5B2-41C6-AA4C-23B98CB4FBF3}" type="pres">
      <dgm:prSet presAssocID="{5517B846-E84C-4864-89B5-1273D93BC899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2126E-6F7A-4ADB-A489-ACBD46EA330A}" type="pres">
      <dgm:prSet presAssocID="{5517B846-E84C-4864-89B5-1273D93BC899}" presName="childNode" presStyleLbl="revTx" presStyleIdx="0" presStyleCnt="0">
        <dgm:presLayoutVars>
          <dgm:bulletEnabled val="1"/>
        </dgm:presLayoutVars>
      </dgm:prSet>
      <dgm:spPr/>
    </dgm:pt>
    <dgm:pt modelId="{DB5F8B40-7FFB-4BF2-AB97-4DD23BBB3CB3}" type="pres">
      <dgm:prSet presAssocID="{744BE3E2-E194-42E7-941A-C0F41144EE1E}" presName="Name25" presStyleLbl="parChTrans1D1" presStyleIdx="1" presStyleCnt="3"/>
      <dgm:spPr/>
      <dgm:t>
        <a:bodyPr/>
        <a:lstStyle/>
        <a:p>
          <a:endParaRPr lang="en-US"/>
        </a:p>
      </dgm:t>
    </dgm:pt>
    <dgm:pt modelId="{66D0D311-5AB8-4EC8-ABBC-B19EB1C7F0C4}" type="pres">
      <dgm:prSet presAssocID="{E400A229-425E-4517-A4E8-259BA4F1D641}" presName="node" presStyleCnt="0"/>
      <dgm:spPr/>
    </dgm:pt>
    <dgm:pt modelId="{8C52F264-3E24-4EC4-9000-82B4D521C9E0}" type="pres">
      <dgm:prSet presAssocID="{E400A229-425E-4517-A4E8-259BA4F1D641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A9452E-DB9D-4347-9D41-D29067BCCCC1}" type="pres">
      <dgm:prSet presAssocID="{E400A229-425E-4517-A4E8-259BA4F1D641}" presName="childNode" presStyleLbl="revTx" presStyleIdx="0" presStyleCnt="0">
        <dgm:presLayoutVars>
          <dgm:bulletEnabled val="1"/>
        </dgm:presLayoutVars>
      </dgm:prSet>
      <dgm:spPr/>
    </dgm:pt>
    <dgm:pt modelId="{863C0671-E2AB-40BD-AF6E-9FA09F369FF0}" type="pres">
      <dgm:prSet presAssocID="{A8B9A657-6E7B-4ED3-AB00-98E9F913A785}" presName="Name25" presStyleLbl="parChTrans1D1" presStyleIdx="2" presStyleCnt="3"/>
      <dgm:spPr/>
      <dgm:t>
        <a:bodyPr/>
        <a:lstStyle/>
        <a:p>
          <a:endParaRPr lang="en-US"/>
        </a:p>
      </dgm:t>
    </dgm:pt>
    <dgm:pt modelId="{A2B55D64-F506-4444-9F04-08EB2F045FE5}" type="pres">
      <dgm:prSet presAssocID="{E4931E8F-11B9-4A4A-B71C-F4F8CBF2A501}" presName="node" presStyleCnt="0"/>
      <dgm:spPr/>
    </dgm:pt>
    <dgm:pt modelId="{A4594B93-3116-410F-A9B6-83291B1F28AD}" type="pres">
      <dgm:prSet presAssocID="{E4931E8F-11B9-4A4A-B71C-F4F8CBF2A501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7E8F25-3FF6-4BDB-AC60-BAC2D7C34B3C}" type="pres">
      <dgm:prSet presAssocID="{E4931E8F-11B9-4A4A-B71C-F4F8CBF2A50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AEB7EB8-4C61-4AF5-8D99-774E9D62A125}" srcId="{CECC35F0-40B5-460D-A737-FC2ACF235663}" destId="{E4931E8F-11B9-4A4A-B71C-F4F8CBF2A501}" srcOrd="2" destOrd="0" parTransId="{A8B9A657-6E7B-4ED3-AB00-98E9F913A785}" sibTransId="{18A58144-A08A-4AA2-87B4-A1B3BEF9B79D}"/>
    <dgm:cxn modelId="{95A987AC-73CA-4442-B252-AF1D0941AA75}" type="presOf" srcId="{5517B846-E84C-4864-89B5-1273D93BC899}" destId="{B9FD9A9B-F5B2-41C6-AA4C-23B98CB4FBF3}" srcOrd="0" destOrd="0" presId="urn:microsoft.com/office/officeart/2005/8/layout/radial2#1"/>
    <dgm:cxn modelId="{6E5D34A6-5F65-4725-9050-7A52ED2C942A}" type="presOf" srcId="{A2D4F7F4-4D7B-4483-B239-95405595478C}" destId="{CFE719B1-FDDF-4968-9D26-52CE098EA344}" srcOrd="0" destOrd="0" presId="urn:microsoft.com/office/officeart/2005/8/layout/radial2#1"/>
    <dgm:cxn modelId="{B75A0C38-A6A4-4EFD-84EA-DB9746F8967E}" type="presOf" srcId="{E4931E8F-11B9-4A4A-B71C-F4F8CBF2A501}" destId="{A4594B93-3116-410F-A9B6-83291B1F28AD}" srcOrd="0" destOrd="0" presId="urn:microsoft.com/office/officeart/2005/8/layout/radial2#1"/>
    <dgm:cxn modelId="{2585B178-3582-48D1-81BC-6C7F70BA9887}" type="presOf" srcId="{744BE3E2-E194-42E7-941A-C0F41144EE1E}" destId="{DB5F8B40-7FFB-4BF2-AB97-4DD23BBB3CB3}" srcOrd="0" destOrd="0" presId="urn:microsoft.com/office/officeart/2005/8/layout/radial2#1"/>
    <dgm:cxn modelId="{CD151E11-6DF9-419F-9E7D-E2B27A7B1C4F}" type="presOf" srcId="{CECC35F0-40B5-460D-A737-FC2ACF235663}" destId="{68BD68BC-1A6F-4897-AE58-D220871191CC}" srcOrd="0" destOrd="0" presId="urn:microsoft.com/office/officeart/2005/8/layout/radial2#1"/>
    <dgm:cxn modelId="{9CE420ED-CA1A-431F-B773-0ACCFCD84652}" type="presOf" srcId="{E400A229-425E-4517-A4E8-259BA4F1D641}" destId="{8C52F264-3E24-4EC4-9000-82B4D521C9E0}" srcOrd="0" destOrd="0" presId="urn:microsoft.com/office/officeart/2005/8/layout/radial2#1"/>
    <dgm:cxn modelId="{9BA083ED-C67C-4E36-A801-D3199436139E}" srcId="{CECC35F0-40B5-460D-A737-FC2ACF235663}" destId="{E400A229-425E-4517-A4E8-259BA4F1D641}" srcOrd="1" destOrd="0" parTransId="{744BE3E2-E194-42E7-941A-C0F41144EE1E}" sibTransId="{34CF2285-61E3-46B7-8454-DD4724942BE4}"/>
    <dgm:cxn modelId="{81F6D4AD-A04A-49DB-86D7-127D627612E5}" srcId="{CECC35F0-40B5-460D-A737-FC2ACF235663}" destId="{5517B846-E84C-4864-89B5-1273D93BC899}" srcOrd="0" destOrd="0" parTransId="{A2D4F7F4-4D7B-4483-B239-95405595478C}" sibTransId="{2B544C9C-8E05-42F5-9212-6599E4B2ECE4}"/>
    <dgm:cxn modelId="{710CC4A7-BD36-4CB0-B6E6-B4DA1EBA3395}" type="presOf" srcId="{A8B9A657-6E7B-4ED3-AB00-98E9F913A785}" destId="{863C0671-E2AB-40BD-AF6E-9FA09F369FF0}" srcOrd="0" destOrd="0" presId="urn:microsoft.com/office/officeart/2005/8/layout/radial2#1"/>
    <dgm:cxn modelId="{0A16FFE3-80F7-4578-9CD7-BD5EA10D152D}" type="presParOf" srcId="{68BD68BC-1A6F-4897-AE58-D220871191CC}" destId="{DF7CCDCB-1FEF-446D-879C-7B573A150A85}" srcOrd="0" destOrd="0" presId="urn:microsoft.com/office/officeart/2005/8/layout/radial2#1"/>
    <dgm:cxn modelId="{0A30F5C7-664E-456D-AE29-1A39106A0B43}" type="presParOf" srcId="{DF7CCDCB-1FEF-446D-879C-7B573A150A85}" destId="{42504826-0B2E-42B2-89E0-6C444D015311}" srcOrd="0" destOrd="0" presId="urn:microsoft.com/office/officeart/2005/8/layout/radial2#1"/>
    <dgm:cxn modelId="{6F69F0CD-AFEB-413A-ADFE-7E6DC562ECB5}" type="presParOf" srcId="{42504826-0B2E-42B2-89E0-6C444D015311}" destId="{85032AF7-CC0A-43B1-ADBC-12E888570430}" srcOrd="0" destOrd="0" presId="urn:microsoft.com/office/officeart/2005/8/layout/radial2#1"/>
    <dgm:cxn modelId="{495789BD-172F-430E-8D2C-BD73B8CB8947}" type="presParOf" srcId="{42504826-0B2E-42B2-89E0-6C444D015311}" destId="{CE974068-7363-48BA-8A56-58FC71B522DC}" srcOrd="1" destOrd="0" presId="urn:microsoft.com/office/officeart/2005/8/layout/radial2#1"/>
    <dgm:cxn modelId="{52D3ADD4-6E32-4DCC-8635-10A6CE73ECFE}" type="presParOf" srcId="{DF7CCDCB-1FEF-446D-879C-7B573A150A85}" destId="{CFE719B1-FDDF-4968-9D26-52CE098EA344}" srcOrd="1" destOrd="0" presId="urn:microsoft.com/office/officeart/2005/8/layout/radial2#1"/>
    <dgm:cxn modelId="{2EC0C0EC-C8AC-4F50-AED8-52A5682219BA}" type="presParOf" srcId="{DF7CCDCB-1FEF-446D-879C-7B573A150A85}" destId="{269D1A46-C3B2-412B-A63B-90077459CAEC}" srcOrd="2" destOrd="0" presId="urn:microsoft.com/office/officeart/2005/8/layout/radial2#1"/>
    <dgm:cxn modelId="{C528CF46-055E-46C3-9849-0707BF71FD4E}" type="presParOf" srcId="{269D1A46-C3B2-412B-A63B-90077459CAEC}" destId="{B9FD9A9B-F5B2-41C6-AA4C-23B98CB4FBF3}" srcOrd="0" destOrd="0" presId="urn:microsoft.com/office/officeart/2005/8/layout/radial2#1"/>
    <dgm:cxn modelId="{9AADFF66-37D5-4E30-B188-1E77CEA6C64D}" type="presParOf" srcId="{269D1A46-C3B2-412B-A63B-90077459CAEC}" destId="{4B22126E-6F7A-4ADB-A489-ACBD46EA330A}" srcOrd="1" destOrd="0" presId="urn:microsoft.com/office/officeart/2005/8/layout/radial2#1"/>
    <dgm:cxn modelId="{D9D902A2-CF41-4536-9901-FF3015886986}" type="presParOf" srcId="{DF7CCDCB-1FEF-446D-879C-7B573A150A85}" destId="{DB5F8B40-7FFB-4BF2-AB97-4DD23BBB3CB3}" srcOrd="3" destOrd="0" presId="urn:microsoft.com/office/officeart/2005/8/layout/radial2#1"/>
    <dgm:cxn modelId="{1709048B-47A6-4865-B049-5BA1FEAFAED5}" type="presParOf" srcId="{DF7CCDCB-1FEF-446D-879C-7B573A150A85}" destId="{66D0D311-5AB8-4EC8-ABBC-B19EB1C7F0C4}" srcOrd="4" destOrd="0" presId="urn:microsoft.com/office/officeart/2005/8/layout/radial2#1"/>
    <dgm:cxn modelId="{A98203D3-2E4A-463A-A505-16B1D34FC5A4}" type="presParOf" srcId="{66D0D311-5AB8-4EC8-ABBC-B19EB1C7F0C4}" destId="{8C52F264-3E24-4EC4-9000-82B4D521C9E0}" srcOrd="0" destOrd="0" presId="urn:microsoft.com/office/officeart/2005/8/layout/radial2#1"/>
    <dgm:cxn modelId="{E9111267-D33A-44BC-BD8B-1F067ECD56F4}" type="presParOf" srcId="{66D0D311-5AB8-4EC8-ABBC-B19EB1C7F0C4}" destId="{22A9452E-DB9D-4347-9D41-D29067BCCCC1}" srcOrd="1" destOrd="0" presId="urn:microsoft.com/office/officeart/2005/8/layout/radial2#1"/>
    <dgm:cxn modelId="{83DDD991-7252-41F5-B0B1-894024D899FB}" type="presParOf" srcId="{DF7CCDCB-1FEF-446D-879C-7B573A150A85}" destId="{863C0671-E2AB-40BD-AF6E-9FA09F369FF0}" srcOrd="5" destOrd="0" presId="urn:microsoft.com/office/officeart/2005/8/layout/radial2#1"/>
    <dgm:cxn modelId="{1D742735-9413-498B-A248-1D23E83778A2}" type="presParOf" srcId="{DF7CCDCB-1FEF-446D-879C-7B573A150A85}" destId="{A2B55D64-F506-4444-9F04-08EB2F045FE5}" srcOrd="6" destOrd="0" presId="urn:microsoft.com/office/officeart/2005/8/layout/radial2#1"/>
    <dgm:cxn modelId="{2A46A7D5-90A3-4B21-8EF6-A6483E465888}" type="presParOf" srcId="{A2B55D64-F506-4444-9F04-08EB2F045FE5}" destId="{A4594B93-3116-410F-A9B6-83291B1F28AD}" srcOrd="0" destOrd="0" presId="urn:microsoft.com/office/officeart/2005/8/layout/radial2#1"/>
    <dgm:cxn modelId="{E6964296-745E-44A7-87C8-F69BC09DDAC7}" type="presParOf" srcId="{A2B55D64-F506-4444-9F04-08EB2F045FE5}" destId="{A27E8F25-3FF6-4BDB-AC60-BAC2D7C34B3C}" srcOrd="1" destOrd="0" presId="urn:microsoft.com/office/officeart/2005/8/layout/radial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3C0671-E2AB-40BD-AF6E-9FA09F369FF0}">
      <dsp:nvSpPr>
        <dsp:cNvPr id="0" name=""/>
        <dsp:cNvSpPr/>
      </dsp:nvSpPr>
      <dsp:spPr>
        <a:xfrm rot="2561311">
          <a:off x="4213629" y="4759405"/>
          <a:ext cx="1029090" cy="48164"/>
        </a:xfrm>
        <a:custGeom>
          <a:avLst/>
          <a:gdLst/>
          <a:ahLst/>
          <a:cxnLst/>
          <a:rect l="0" t="0" r="0" b="0"/>
          <a:pathLst>
            <a:path>
              <a:moveTo>
                <a:pt x="0" y="24082"/>
              </a:moveTo>
              <a:lnTo>
                <a:pt x="1029090" y="2408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5F8B40-7FFB-4BF2-AB97-4DD23BBB3CB3}">
      <dsp:nvSpPr>
        <dsp:cNvPr id="0" name=""/>
        <dsp:cNvSpPr/>
      </dsp:nvSpPr>
      <dsp:spPr>
        <a:xfrm>
          <a:off x="4349958" y="3360785"/>
          <a:ext cx="1143436" cy="48164"/>
        </a:xfrm>
        <a:custGeom>
          <a:avLst/>
          <a:gdLst/>
          <a:ahLst/>
          <a:cxnLst/>
          <a:rect l="0" t="0" r="0" b="0"/>
          <a:pathLst>
            <a:path>
              <a:moveTo>
                <a:pt x="0" y="24082"/>
              </a:moveTo>
              <a:lnTo>
                <a:pt x="1143436" y="2408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E719B1-FDDF-4968-9D26-52CE098EA344}">
      <dsp:nvSpPr>
        <dsp:cNvPr id="0" name=""/>
        <dsp:cNvSpPr/>
      </dsp:nvSpPr>
      <dsp:spPr>
        <a:xfrm rot="19038689">
          <a:off x="4213629" y="1962165"/>
          <a:ext cx="1029090" cy="48164"/>
        </a:xfrm>
        <a:custGeom>
          <a:avLst/>
          <a:gdLst/>
          <a:ahLst/>
          <a:cxnLst/>
          <a:rect l="0" t="0" r="0" b="0"/>
          <a:pathLst>
            <a:path>
              <a:moveTo>
                <a:pt x="0" y="24082"/>
              </a:moveTo>
              <a:lnTo>
                <a:pt x="1029090" y="2408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74068-7363-48BA-8A56-58FC71B522DC}">
      <dsp:nvSpPr>
        <dsp:cNvPr id="0" name=""/>
        <dsp:cNvSpPr/>
      </dsp:nvSpPr>
      <dsp:spPr>
        <a:xfrm>
          <a:off x="1586091" y="1759063"/>
          <a:ext cx="3251608" cy="325160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9FD9A9B-F5B2-41C6-AA4C-23B98CB4FBF3}">
      <dsp:nvSpPr>
        <dsp:cNvPr id="0" name=""/>
        <dsp:cNvSpPr/>
      </dsp:nvSpPr>
      <dsp:spPr>
        <a:xfrm>
          <a:off x="4847938" y="508"/>
          <a:ext cx="1950964" cy="1950964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Con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nai</a:t>
          </a: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giết</a:t>
          </a:r>
          <a:endParaRPr lang="en-US" sz="30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133650" y="286220"/>
        <a:ext cx="1379540" cy="1379540"/>
      </dsp:txXfrm>
    </dsp:sp>
    <dsp:sp modelId="{8C52F264-3E24-4EC4-9000-82B4D521C9E0}">
      <dsp:nvSpPr>
        <dsp:cNvPr id="0" name=""/>
        <dsp:cNvSpPr/>
      </dsp:nvSpPr>
      <dsp:spPr>
        <a:xfrm>
          <a:off x="5493394" y="2409385"/>
          <a:ext cx="1950964" cy="1950964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Con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nai</a:t>
          </a: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không</a:t>
          </a: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bị</a:t>
          </a: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giết</a:t>
          </a:r>
          <a:endParaRPr lang="en-US" sz="30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779106" y="2695097"/>
        <a:ext cx="1379540" cy="1379540"/>
      </dsp:txXfrm>
    </dsp:sp>
    <dsp:sp modelId="{A4594B93-3116-410F-A9B6-83291B1F28AD}">
      <dsp:nvSpPr>
        <dsp:cNvPr id="0" name=""/>
        <dsp:cNvSpPr/>
      </dsp:nvSpPr>
      <dsp:spPr>
        <a:xfrm>
          <a:off x="4847938" y="4818261"/>
          <a:ext cx="1950964" cy="1950964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Kết</a:t>
          </a:r>
          <a:r>
            <a:rPr lang="en-US" sz="3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30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rPr>
            <a:t>mở</a:t>
          </a:r>
          <a:endParaRPr lang="en-US" sz="30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133650" y="5103973"/>
        <a:ext cx="1379540" cy="1379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1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ED03E-D768-44D6-ABC3-42817DF166D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023ED-C2EC-47C9-8BFA-BA1EC3E38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95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buClrTx/>
              <a:buFontTx/>
              <a:buNone/>
              <a:defRPr/>
            </a:pPr>
            <a:fld id="{70124E51-5753-954C-905F-86AE04B2329E}" type="slidenum">
              <a:rPr kumimoji="1" lang="zh-CN" altLang="en-US" kern="1200" smtClean="0">
                <a:solidFill>
                  <a:prstClr val="black"/>
                </a:solidFill>
                <a:latin typeface="DengXian" panose="020F0502020204030204"/>
              </a:rPr>
              <a:t>1</a:t>
            </a:fld>
            <a:endParaRPr kumimoji="1" lang="zh-CN" altLang="en-US" kern="1200">
              <a:solidFill>
                <a:prstClr val="black"/>
              </a:solidFill>
              <a:latin typeface="DengXian" panose="020F050202020403020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có thể cho em video kể chuyện học kể theo nội dung ở những slide sau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023ED-C2EC-47C9-8BFA-BA1EC3E3844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023ED-C2EC-47C9-8BFA-BA1EC3E38447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l" eaLnBrk="1" hangingPunct="1"/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4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4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4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4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4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0F5FFC4D-DD21-4528-9EBE-312BCA43D53F}" type="slidenum">
              <a:rPr 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4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0F5FFC4D-DD21-4528-9EBE-312BCA43D53F}" type="slidenum">
              <a:rPr 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4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0F5FFC4D-DD21-4528-9EBE-312BCA43D53F}" type="slidenum">
              <a:rPr 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4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>
            <a:spLocks noChangeAspect="1"/>
          </p:cNvSpPr>
          <p:nvPr userDrawn="1"/>
        </p:nvSpPr>
        <p:spPr>
          <a:xfrm>
            <a:off x="-1727200" y="19050"/>
            <a:ext cx="1219200" cy="914400"/>
          </a:xfrm>
          <a:prstGeom prst="ellipse">
            <a:avLst/>
          </a:pr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0F5FFC4D-DD21-4528-9EBE-312BCA43D53F}" type="slidenum">
              <a:rPr 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4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9F119269-821B-4BBA-8E6E-EFF51BD6EAA6}" type="datetimeFigureOut">
              <a:rPr lang="zh-CN" altLang="en-US" smtClean="0">
                <a:solidFill>
                  <a:prstClr val="black"/>
                </a:solidFill>
              </a:rPr>
              <a:t>2022/11/21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4B97307C-FCF9-445C-8AB7-E0E66AF3399D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9F119269-821B-4BBA-8E6E-EFF51BD6EAA6}" type="datetimeFigureOut">
              <a:rPr lang="zh-CN" altLang="en-US" smtClean="0">
                <a:solidFill>
                  <a:prstClr val="black"/>
                </a:solidFill>
              </a:rPr>
              <a:t>2022/11/21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4B97307C-FCF9-445C-8AB7-E0E66AF3399D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9F119269-821B-4BBA-8E6E-EFF51BD6EAA6}" type="datetimeFigureOut">
              <a:rPr lang="zh-CN" altLang="en-US" smtClean="0">
                <a:solidFill>
                  <a:prstClr val="black"/>
                </a:solidFill>
              </a:rPr>
              <a:t>2022/11/21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4B97307C-FCF9-445C-8AB7-E0E66AF3399D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9F119269-821B-4BBA-8E6E-EFF51BD6EAA6}" type="datetimeFigureOut">
              <a:rPr lang="zh-CN" altLang="en-US" smtClean="0">
                <a:solidFill>
                  <a:prstClr val="black"/>
                </a:solidFill>
              </a:rPr>
              <a:t>2022/11/21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4B97307C-FCF9-445C-8AB7-E0E66AF3399D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432633" y="1229933"/>
            <a:ext cx="7326800" cy="3140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Permanent Marker"/>
              <a:buNone/>
              <a:defRPr sz="84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4230700"/>
            <a:ext cx="11360800" cy="1056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arala"/>
              <a:buNone/>
              <a:defRPr sz="21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-98166" y="4065544"/>
            <a:ext cx="2658983" cy="2792369"/>
          </a:xfrm>
          <a:custGeom>
            <a:avLst/>
            <a:gdLst/>
            <a:ahLst/>
            <a:cxnLst/>
            <a:rect l="l" t="t" r="r" b="b"/>
            <a:pathLst>
              <a:path w="76827" h="80681" extrusionOk="0">
                <a:moveTo>
                  <a:pt x="7096" y="0"/>
                </a:moveTo>
                <a:cubicBezTo>
                  <a:pt x="4774" y="0"/>
                  <a:pt x="2454" y="476"/>
                  <a:pt x="339" y="1448"/>
                </a:cubicBezTo>
                <a:lnTo>
                  <a:pt x="1" y="80681"/>
                </a:lnTo>
                <a:lnTo>
                  <a:pt x="73405" y="80681"/>
                </a:lnTo>
                <a:cubicBezTo>
                  <a:pt x="76826" y="73559"/>
                  <a:pt x="76130" y="64627"/>
                  <a:pt x="71654" y="58142"/>
                </a:cubicBezTo>
                <a:cubicBezTo>
                  <a:pt x="67521" y="52180"/>
                  <a:pt x="60344" y="48488"/>
                  <a:pt x="53107" y="48488"/>
                </a:cubicBezTo>
                <a:cubicBezTo>
                  <a:pt x="52473" y="48488"/>
                  <a:pt x="51838" y="48516"/>
                  <a:pt x="51204" y="48574"/>
                </a:cubicBezTo>
                <a:cubicBezTo>
                  <a:pt x="45157" y="49111"/>
                  <a:pt x="39587" y="52075"/>
                  <a:pt x="33659" y="53487"/>
                </a:cubicBezTo>
                <a:cubicBezTo>
                  <a:pt x="31911" y="53911"/>
                  <a:pt x="30047" y="54152"/>
                  <a:pt x="28198" y="54152"/>
                </a:cubicBezTo>
                <a:cubicBezTo>
                  <a:pt x="23796" y="54152"/>
                  <a:pt x="19480" y="52786"/>
                  <a:pt x="17029" y="49270"/>
                </a:cubicBezTo>
                <a:cubicBezTo>
                  <a:pt x="13826" y="44635"/>
                  <a:pt x="15119" y="38289"/>
                  <a:pt x="17427" y="33177"/>
                </a:cubicBezTo>
                <a:cubicBezTo>
                  <a:pt x="19734" y="28084"/>
                  <a:pt x="22977" y="23151"/>
                  <a:pt x="23414" y="17561"/>
                </a:cubicBezTo>
                <a:cubicBezTo>
                  <a:pt x="23872" y="11912"/>
                  <a:pt x="21166" y="6123"/>
                  <a:pt x="16511" y="2880"/>
                </a:cubicBezTo>
                <a:cubicBezTo>
                  <a:pt x="13768" y="981"/>
                  <a:pt x="10430" y="0"/>
                  <a:pt x="70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Google Shape;13;p2"/>
          <p:cNvSpPr/>
          <p:nvPr/>
        </p:nvSpPr>
        <p:spPr>
          <a:xfrm flipH="1">
            <a:off x="10506213" y="0"/>
            <a:ext cx="1685787" cy="4699368"/>
          </a:xfrm>
          <a:custGeom>
            <a:avLst/>
            <a:gdLst/>
            <a:ahLst/>
            <a:cxnLst/>
            <a:rect l="l" t="t" r="r" b="b"/>
            <a:pathLst>
              <a:path w="32605" h="90891" extrusionOk="0">
                <a:moveTo>
                  <a:pt x="0" y="1"/>
                </a:moveTo>
                <a:lnTo>
                  <a:pt x="0" y="90890"/>
                </a:lnTo>
                <a:cubicBezTo>
                  <a:pt x="7361" y="89757"/>
                  <a:pt x="16312" y="85062"/>
                  <a:pt x="19893" y="78557"/>
                </a:cubicBezTo>
                <a:cubicBezTo>
                  <a:pt x="23454" y="72032"/>
                  <a:pt x="23792" y="63836"/>
                  <a:pt x="20788" y="57033"/>
                </a:cubicBezTo>
                <a:cubicBezTo>
                  <a:pt x="18640" y="52239"/>
                  <a:pt x="15039" y="48260"/>
                  <a:pt x="12453" y="43705"/>
                </a:cubicBezTo>
                <a:cubicBezTo>
                  <a:pt x="9887" y="39130"/>
                  <a:pt x="8415" y="33341"/>
                  <a:pt x="10941" y="28746"/>
                </a:cubicBezTo>
                <a:cubicBezTo>
                  <a:pt x="12871" y="25205"/>
                  <a:pt x="16690" y="23176"/>
                  <a:pt x="20311" y="21445"/>
                </a:cubicBezTo>
                <a:cubicBezTo>
                  <a:pt x="23971" y="19734"/>
                  <a:pt x="27830" y="18023"/>
                  <a:pt x="30217" y="14761"/>
                </a:cubicBezTo>
                <a:cubicBezTo>
                  <a:pt x="32604" y="11538"/>
                  <a:pt x="29780" y="2189"/>
                  <a:pt x="26398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32870" y="4354200"/>
            <a:ext cx="2659057" cy="2503731"/>
          </a:xfrm>
          <a:custGeom>
            <a:avLst/>
            <a:gdLst/>
            <a:ahLst/>
            <a:cxnLst/>
            <a:rect l="l" t="t" r="r" b="b"/>
            <a:pathLst>
              <a:path w="59301" h="55837" extrusionOk="0">
                <a:moveTo>
                  <a:pt x="53972" y="1"/>
                </a:moveTo>
                <a:cubicBezTo>
                  <a:pt x="47710" y="1"/>
                  <a:pt x="44048" y="6413"/>
                  <a:pt x="43048" y="10621"/>
                </a:cubicBezTo>
                <a:cubicBezTo>
                  <a:pt x="41735" y="15892"/>
                  <a:pt x="42451" y="21621"/>
                  <a:pt x="40422" y="26654"/>
                </a:cubicBezTo>
                <a:cubicBezTo>
                  <a:pt x="36821" y="35666"/>
                  <a:pt x="25940" y="39386"/>
                  <a:pt x="16232" y="39425"/>
                </a:cubicBezTo>
                <a:cubicBezTo>
                  <a:pt x="15382" y="39425"/>
                  <a:pt x="14519" y="39408"/>
                  <a:pt x="13657" y="39408"/>
                </a:cubicBezTo>
                <a:cubicBezTo>
                  <a:pt x="11069" y="39408"/>
                  <a:pt x="8484" y="39565"/>
                  <a:pt x="6246" y="40818"/>
                </a:cubicBezTo>
                <a:cubicBezTo>
                  <a:pt x="1293" y="43563"/>
                  <a:pt x="338" y="50167"/>
                  <a:pt x="0" y="55837"/>
                </a:cubicBezTo>
                <a:lnTo>
                  <a:pt x="59300" y="55837"/>
                </a:lnTo>
                <a:lnTo>
                  <a:pt x="59221" y="1371"/>
                </a:lnTo>
                <a:cubicBezTo>
                  <a:pt x="57305" y="411"/>
                  <a:pt x="55555" y="1"/>
                  <a:pt x="5397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Google Shape;15;p2"/>
          <p:cNvSpPr/>
          <p:nvPr/>
        </p:nvSpPr>
        <p:spPr>
          <a:xfrm flipH="1">
            <a:off x="-66262" y="-103200"/>
            <a:ext cx="2239596" cy="4457407"/>
          </a:xfrm>
          <a:custGeom>
            <a:avLst/>
            <a:gdLst/>
            <a:ahLst/>
            <a:cxnLst/>
            <a:rect l="l" t="t" r="r" b="b"/>
            <a:pathLst>
              <a:path w="45953" h="91459" extrusionOk="0">
                <a:moveTo>
                  <a:pt x="45455" y="0"/>
                </a:moveTo>
                <a:lnTo>
                  <a:pt x="4158" y="2010"/>
                </a:lnTo>
                <a:cubicBezTo>
                  <a:pt x="2408" y="6505"/>
                  <a:pt x="1" y="11140"/>
                  <a:pt x="498" y="15934"/>
                </a:cubicBezTo>
                <a:cubicBezTo>
                  <a:pt x="3581" y="45614"/>
                  <a:pt x="39209" y="21942"/>
                  <a:pt x="34196" y="50170"/>
                </a:cubicBezTo>
                <a:cubicBezTo>
                  <a:pt x="32525" y="59500"/>
                  <a:pt x="25046" y="67596"/>
                  <a:pt x="25841" y="77025"/>
                </a:cubicBezTo>
                <a:cubicBezTo>
                  <a:pt x="26506" y="84932"/>
                  <a:pt x="35320" y="91459"/>
                  <a:pt x="43397" y="91459"/>
                </a:cubicBezTo>
                <a:cubicBezTo>
                  <a:pt x="44261" y="91459"/>
                  <a:pt x="45116" y="91384"/>
                  <a:pt x="45953" y="91228"/>
                </a:cubicBezTo>
                <a:lnTo>
                  <a:pt x="45455" y="13090"/>
                </a:lnTo>
                <a:lnTo>
                  <a:pt x="4545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Google Shape;16;p2"/>
          <p:cNvSpPr/>
          <p:nvPr/>
        </p:nvSpPr>
        <p:spPr>
          <a:xfrm rot="5400000">
            <a:off x="6699941" y="3770899"/>
            <a:ext cx="869860" cy="5357461"/>
          </a:xfrm>
          <a:custGeom>
            <a:avLst/>
            <a:gdLst/>
            <a:ahLst/>
            <a:cxnLst/>
            <a:rect l="l" t="t" r="r" b="b"/>
            <a:pathLst>
              <a:path w="18600" h="104829" extrusionOk="0">
                <a:moveTo>
                  <a:pt x="16360" y="1"/>
                </a:moveTo>
                <a:cubicBezTo>
                  <a:pt x="9962" y="1"/>
                  <a:pt x="4427" y="11283"/>
                  <a:pt x="3561" y="15670"/>
                </a:cubicBezTo>
                <a:cubicBezTo>
                  <a:pt x="1512" y="25875"/>
                  <a:pt x="9370" y="33772"/>
                  <a:pt x="10762" y="43341"/>
                </a:cubicBezTo>
                <a:cubicBezTo>
                  <a:pt x="11936" y="51337"/>
                  <a:pt x="10921" y="59692"/>
                  <a:pt x="7719" y="67132"/>
                </a:cubicBezTo>
                <a:cubicBezTo>
                  <a:pt x="5172" y="73120"/>
                  <a:pt x="1214" y="78750"/>
                  <a:pt x="657" y="85254"/>
                </a:cubicBezTo>
                <a:cubicBezTo>
                  <a:pt x="0" y="93609"/>
                  <a:pt x="9111" y="104590"/>
                  <a:pt x="18560" y="104829"/>
                </a:cubicBezTo>
                <a:lnTo>
                  <a:pt x="18560" y="104829"/>
                </a:lnTo>
                <a:cubicBezTo>
                  <a:pt x="18600" y="104809"/>
                  <a:pt x="18341" y="372"/>
                  <a:pt x="18341" y="372"/>
                </a:cubicBezTo>
                <a:cubicBezTo>
                  <a:pt x="17675" y="118"/>
                  <a:pt x="17013" y="1"/>
                  <a:pt x="163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Google Shape;17;p2"/>
          <p:cNvSpPr/>
          <p:nvPr/>
        </p:nvSpPr>
        <p:spPr>
          <a:xfrm rot="5400000">
            <a:off x="2800774" y="-1298861"/>
            <a:ext cx="1492199" cy="3936600"/>
          </a:xfrm>
          <a:custGeom>
            <a:avLst/>
            <a:gdLst/>
            <a:ahLst/>
            <a:cxnLst/>
            <a:rect l="l" t="t" r="r" b="b"/>
            <a:pathLst>
              <a:path w="34097" h="89952" extrusionOk="0">
                <a:moveTo>
                  <a:pt x="6827" y="1"/>
                </a:moveTo>
                <a:cubicBezTo>
                  <a:pt x="4501" y="1"/>
                  <a:pt x="2262" y="226"/>
                  <a:pt x="338" y="633"/>
                </a:cubicBezTo>
                <a:lnTo>
                  <a:pt x="0" y="89951"/>
                </a:lnTo>
                <a:lnTo>
                  <a:pt x="8097" y="89812"/>
                </a:lnTo>
                <a:cubicBezTo>
                  <a:pt x="17327" y="89235"/>
                  <a:pt x="25980" y="83347"/>
                  <a:pt x="30058" y="75032"/>
                </a:cubicBezTo>
                <a:cubicBezTo>
                  <a:pt x="34096" y="66757"/>
                  <a:pt x="32763" y="55935"/>
                  <a:pt x="26338" y="49291"/>
                </a:cubicBezTo>
                <a:cubicBezTo>
                  <a:pt x="23653" y="46546"/>
                  <a:pt x="20271" y="44556"/>
                  <a:pt x="17645" y="41771"/>
                </a:cubicBezTo>
                <a:cubicBezTo>
                  <a:pt x="14999" y="38947"/>
                  <a:pt x="13129" y="34869"/>
                  <a:pt x="14502" y="31288"/>
                </a:cubicBezTo>
                <a:cubicBezTo>
                  <a:pt x="16093" y="27150"/>
                  <a:pt x="21086" y="25519"/>
                  <a:pt x="24011" y="22177"/>
                </a:cubicBezTo>
                <a:cubicBezTo>
                  <a:pt x="28327" y="17144"/>
                  <a:pt x="26796" y="8769"/>
                  <a:pt x="21842" y="4373"/>
                </a:cubicBezTo>
                <a:cubicBezTo>
                  <a:pt x="18358" y="1267"/>
                  <a:pt x="12345" y="1"/>
                  <a:pt x="682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8" name="Google Shape;18;p2"/>
          <p:cNvGrpSpPr/>
          <p:nvPr/>
        </p:nvGrpSpPr>
        <p:grpSpPr>
          <a:xfrm>
            <a:off x="2485523" y="4532461"/>
            <a:ext cx="1497912" cy="1858497"/>
            <a:chOff x="2197575" y="2352900"/>
            <a:chExt cx="828125" cy="1027475"/>
          </a:xfrm>
        </p:grpSpPr>
        <p:sp>
          <p:nvSpPr>
            <p:cNvPr id="19" name="Google Shape;19;p2"/>
            <p:cNvSpPr/>
            <p:nvPr/>
          </p:nvSpPr>
          <p:spPr>
            <a:xfrm>
              <a:off x="2227600" y="2376300"/>
              <a:ext cx="534575" cy="269175"/>
            </a:xfrm>
            <a:custGeom>
              <a:avLst/>
              <a:gdLst/>
              <a:ahLst/>
              <a:cxnLst/>
              <a:rect l="l" t="t" r="r" b="b"/>
              <a:pathLst>
                <a:path w="21383" h="10767" extrusionOk="0">
                  <a:moveTo>
                    <a:pt x="18914" y="1"/>
                  </a:moveTo>
                  <a:cubicBezTo>
                    <a:pt x="18714" y="1"/>
                    <a:pt x="18580" y="1"/>
                    <a:pt x="18514" y="34"/>
                  </a:cubicBezTo>
                  <a:cubicBezTo>
                    <a:pt x="18180" y="201"/>
                    <a:pt x="367" y="10242"/>
                    <a:pt x="0" y="10475"/>
                  </a:cubicBezTo>
                  <a:cubicBezTo>
                    <a:pt x="467" y="10542"/>
                    <a:pt x="968" y="10709"/>
                    <a:pt x="1301" y="10742"/>
                  </a:cubicBezTo>
                  <a:cubicBezTo>
                    <a:pt x="1351" y="10759"/>
                    <a:pt x="1401" y="10767"/>
                    <a:pt x="1447" y="10767"/>
                  </a:cubicBezTo>
                  <a:cubicBezTo>
                    <a:pt x="1493" y="10767"/>
                    <a:pt x="1535" y="10759"/>
                    <a:pt x="1568" y="10742"/>
                  </a:cubicBezTo>
                  <a:cubicBezTo>
                    <a:pt x="1668" y="10709"/>
                    <a:pt x="2569" y="10208"/>
                    <a:pt x="3970" y="9474"/>
                  </a:cubicBezTo>
                  <a:cubicBezTo>
                    <a:pt x="8506" y="6973"/>
                    <a:pt x="18180" y="1569"/>
                    <a:pt x="21382" y="401"/>
                  </a:cubicBezTo>
                  <a:cubicBezTo>
                    <a:pt x="21382" y="401"/>
                    <a:pt x="19714" y="68"/>
                    <a:pt x="18914" y="1"/>
                  </a:cubicBezTo>
                  <a:close/>
                </a:path>
              </a:pathLst>
            </a:custGeom>
            <a:solidFill>
              <a:srgbClr val="F6F4E8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204250" y="2352900"/>
              <a:ext cx="496200" cy="286125"/>
            </a:xfrm>
            <a:custGeom>
              <a:avLst/>
              <a:gdLst/>
              <a:ahLst/>
              <a:cxnLst/>
              <a:rect l="l" t="t" r="r" b="b"/>
              <a:pathLst>
                <a:path w="19848" h="11445" extrusionOk="0">
                  <a:moveTo>
                    <a:pt x="19094" y="0"/>
                  </a:moveTo>
                  <a:cubicBezTo>
                    <a:pt x="18262" y="0"/>
                    <a:pt x="1916" y="10122"/>
                    <a:pt x="0" y="11311"/>
                  </a:cubicBezTo>
                  <a:cubicBezTo>
                    <a:pt x="42" y="11305"/>
                    <a:pt x="86" y="11302"/>
                    <a:pt x="133" y="11302"/>
                  </a:cubicBezTo>
                  <a:cubicBezTo>
                    <a:pt x="353" y="11302"/>
                    <a:pt x="632" y="11362"/>
                    <a:pt x="934" y="11444"/>
                  </a:cubicBezTo>
                  <a:cubicBezTo>
                    <a:pt x="1268" y="11244"/>
                    <a:pt x="19114" y="1137"/>
                    <a:pt x="19448" y="1004"/>
                  </a:cubicBezTo>
                  <a:cubicBezTo>
                    <a:pt x="19514" y="970"/>
                    <a:pt x="19648" y="970"/>
                    <a:pt x="19848" y="970"/>
                  </a:cubicBezTo>
                  <a:cubicBezTo>
                    <a:pt x="19848" y="970"/>
                    <a:pt x="19314" y="103"/>
                    <a:pt x="19114" y="3"/>
                  </a:cubicBezTo>
                  <a:cubicBezTo>
                    <a:pt x="19109" y="1"/>
                    <a:pt x="19102" y="0"/>
                    <a:pt x="19094" y="0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2197575" y="2634825"/>
              <a:ext cx="290225" cy="744725"/>
            </a:xfrm>
            <a:custGeom>
              <a:avLst/>
              <a:gdLst/>
              <a:ahLst/>
              <a:cxnLst/>
              <a:rect l="l" t="t" r="r" b="b"/>
              <a:pathLst>
                <a:path w="11609" h="29789" extrusionOk="0">
                  <a:moveTo>
                    <a:pt x="267" y="1"/>
                  </a:moveTo>
                  <a:cubicBezTo>
                    <a:pt x="167" y="67"/>
                    <a:pt x="101" y="134"/>
                    <a:pt x="101" y="134"/>
                  </a:cubicBezTo>
                  <a:cubicBezTo>
                    <a:pt x="0" y="634"/>
                    <a:pt x="8206" y="28654"/>
                    <a:pt x="8573" y="29021"/>
                  </a:cubicBezTo>
                  <a:cubicBezTo>
                    <a:pt x="8940" y="29388"/>
                    <a:pt x="11042" y="29755"/>
                    <a:pt x="11609" y="29789"/>
                  </a:cubicBezTo>
                  <a:lnTo>
                    <a:pt x="2502" y="401"/>
                  </a:lnTo>
                  <a:cubicBezTo>
                    <a:pt x="2169" y="368"/>
                    <a:pt x="1668" y="234"/>
                    <a:pt x="1201" y="134"/>
                  </a:cubicBezTo>
                  <a:cubicBezTo>
                    <a:pt x="834" y="34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260125" y="2613150"/>
              <a:ext cx="288550" cy="767225"/>
            </a:xfrm>
            <a:custGeom>
              <a:avLst/>
              <a:gdLst/>
              <a:ahLst/>
              <a:cxnLst/>
              <a:rect l="l" t="t" r="r" b="b"/>
              <a:pathLst>
                <a:path w="11542" h="30689" extrusionOk="0">
                  <a:moveTo>
                    <a:pt x="2669" y="0"/>
                  </a:moveTo>
                  <a:cubicBezTo>
                    <a:pt x="1268" y="734"/>
                    <a:pt x="367" y="1235"/>
                    <a:pt x="267" y="1268"/>
                  </a:cubicBezTo>
                  <a:cubicBezTo>
                    <a:pt x="250" y="1301"/>
                    <a:pt x="209" y="1318"/>
                    <a:pt x="159" y="1318"/>
                  </a:cubicBezTo>
                  <a:cubicBezTo>
                    <a:pt x="109" y="1318"/>
                    <a:pt x="50" y="1301"/>
                    <a:pt x="0" y="1268"/>
                  </a:cubicBezTo>
                  <a:lnTo>
                    <a:pt x="0" y="1268"/>
                  </a:lnTo>
                  <a:lnTo>
                    <a:pt x="9107" y="30689"/>
                  </a:lnTo>
                  <a:cubicBezTo>
                    <a:pt x="9240" y="30689"/>
                    <a:pt x="10174" y="30222"/>
                    <a:pt x="11542" y="29521"/>
                  </a:cubicBezTo>
                  <a:lnTo>
                    <a:pt x="2669" y="0"/>
                  </a:ln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326825" y="2381400"/>
              <a:ext cx="698875" cy="970625"/>
            </a:xfrm>
            <a:custGeom>
              <a:avLst/>
              <a:gdLst/>
              <a:ahLst/>
              <a:cxnLst/>
              <a:rect l="l" t="t" r="r" b="b"/>
              <a:pathLst>
                <a:path w="27955" h="38825" extrusionOk="0">
                  <a:moveTo>
                    <a:pt x="18296" y="1"/>
                  </a:moveTo>
                  <a:cubicBezTo>
                    <a:pt x="18112" y="1"/>
                    <a:pt x="17797" y="72"/>
                    <a:pt x="17413" y="264"/>
                  </a:cubicBezTo>
                  <a:cubicBezTo>
                    <a:pt x="14211" y="1398"/>
                    <a:pt x="4537" y="6802"/>
                    <a:pt x="1" y="9304"/>
                  </a:cubicBezTo>
                  <a:lnTo>
                    <a:pt x="8874" y="38825"/>
                  </a:lnTo>
                  <a:cubicBezTo>
                    <a:pt x="14378" y="35956"/>
                    <a:pt x="27387" y="28651"/>
                    <a:pt x="27621" y="27884"/>
                  </a:cubicBezTo>
                  <a:cubicBezTo>
                    <a:pt x="27954" y="26983"/>
                    <a:pt x="19448" y="731"/>
                    <a:pt x="18447" y="30"/>
                  </a:cubicBezTo>
                  <a:cubicBezTo>
                    <a:pt x="18419" y="12"/>
                    <a:pt x="18367" y="1"/>
                    <a:pt x="18296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596200" y="2942100"/>
              <a:ext cx="44225" cy="40950"/>
            </a:xfrm>
            <a:custGeom>
              <a:avLst/>
              <a:gdLst/>
              <a:ahLst/>
              <a:cxnLst/>
              <a:rect l="l" t="t" r="r" b="b"/>
              <a:pathLst>
                <a:path w="1769" h="1638" extrusionOk="0">
                  <a:moveTo>
                    <a:pt x="845" y="1"/>
                  </a:moveTo>
                  <a:cubicBezTo>
                    <a:pt x="469" y="1"/>
                    <a:pt x="130" y="308"/>
                    <a:pt x="100" y="719"/>
                  </a:cubicBezTo>
                  <a:cubicBezTo>
                    <a:pt x="0" y="1186"/>
                    <a:pt x="334" y="1586"/>
                    <a:pt x="801" y="1620"/>
                  </a:cubicBezTo>
                  <a:cubicBezTo>
                    <a:pt x="857" y="1632"/>
                    <a:pt x="912" y="1637"/>
                    <a:pt x="966" y="1637"/>
                  </a:cubicBezTo>
                  <a:cubicBezTo>
                    <a:pt x="1359" y="1637"/>
                    <a:pt x="1676" y="1330"/>
                    <a:pt x="1735" y="919"/>
                  </a:cubicBezTo>
                  <a:cubicBezTo>
                    <a:pt x="1768" y="452"/>
                    <a:pt x="1435" y="52"/>
                    <a:pt x="1001" y="18"/>
                  </a:cubicBezTo>
                  <a:cubicBezTo>
                    <a:pt x="949" y="6"/>
                    <a:pt x="896" y="1"/>
                    <a:pt x="8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778000" y="2860600"/>
              <a:ext cx="43375" cy="41325"/>
            </a:xfrm>
            <a:custGeom>
              <a:avLst/>
              <a:gdLst/>
              <a:ahLst/>
              <a:cxnLst/>
              <a:rect l="l" t="t" r="r" b="b"/>
              <a:pathLst>
                <a:path w="1735" h="1653" extrusionOk="0">
                  <a:moveTo>
                    <a:pt x="882" y="1"/>
                  </a:moveTo>
                  <a:cubicBezTo>
                    <a:pt x="467" y="1"/>
                    <a:pt x="128" y="314"/>
                    <a:pt x="67" y="710"/>
                  </a:cubicBezTo>
                  <a:cubicBezTo>
                    <a:pt x="0" y="1177"/>
                    <a:pt x="334" y="1611"/>
                    <a:pt x="801" y="1644"/>
                  </a:cubicBezTo>
                  <a:cubicBezTo>
                    <a:pt x="838" y="1650"/>
                    <a:pt x="875" y="1652"/>
                    <a:pt x="912" y="1652"/>
                  </a:cubicBezTo>
                  <a:cubicBezTo>
                    <a:pt x="1306" y="1652"/>
                    <a:pt x="1671" y="1340"/>
                    <a:pt x="1701" y="943"/>
                  </a:cubicBezTo>
                  <a:cubicBezTo>
                    <a:pt x="1735" y="476"/>
                    <a:pt x="1401" y="43"/>
                    <a:pt x="1001" y="9"/>
                  </a:cubicBezTo>
                  <a:cubicBezTo>
                    <a:pt x="961" y="4"/>
                    <a:pt x="921" y="1"/>
                    <a:pt x="8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695425" y="2959550"/>
              <a:ext cx="66750" cy="32700"/>
            </a:xfrm>
            <a:custGeom>
              <a:avLst/>
              <a:gdLst/>
              <a:ahLst/>
              <a:cxnLst/>
              <a:rect l="l" t="t" r="r" b="b"/>
              <a:pathLst>
                <a:path w="2670" h="1308" extrusionOk="0">
                  <a:moveTo>
                    <a:pt x="1" y="1222"/>
                  </a:moveTo>
                  <a:cubicBezTo>
                    <a:pt x="1" y="1223"/>
                    <a:pt x="1" y="1223"/>
                    <a:pt x="1" y="1223"/>
                  </a:cubicBezTo>
                  <a:cubicBezTo>
                    <a:pt x="2" y="1223"/>
                    <a:pt x="2" y="1223"/>
                    <a:pt x="3" y="1222"/>
                  </a:cubicBezTo>
                  <a:lnTo>
                    <a:pt x="3" y="1222"/>
                  </a:lnTo>
                  <a:cubicBezTo>
                    <a:pt x="2" y="1222"/>
                    <a:pt x="1" y="1222"/>
                    <a:pt x="1" y="1222"/>
                  </a:cubicBezTo>
                  <a:close/>
                  <a:moveTo>
                    <a:pt x="2157" y="1"/>
                  </a:moveTo>
                  <a:cubicBezTo>
                    <a:pt x="1912" y="1"/>
                    <a:pt x="1588" y="50"/>
                    <a:pt x="1202" y="221"/>
                  </a:cubicBezTo>
                  <a:cubicBezTo>
                    <a:pt x="344" y="634"/>
                    <a:pt x="31" y="1198"/>
                    <a:pt x="3" y="1222"/>
                  </a:cubicBezTo>
                  <a:lnTo>
                    <a:pt x="3" y="1222"/>
                  </a:lnTo>
                  <a:cubicBezTo>
                    <a:pt x="202" y="1275"/>
                    <a:pt x="423" y="1307"/>
                    <a:pt x="648" y="1307"/>
                  </a:cubicBezTo>
                  <a:cubicBezTo>
                    <a:pt x="987" y="1307"/>
                    <a:pt x="1335" y="1235"/>
                    <a:pt x="1635" y="1055"/>
                  </a:cubicBezTo>
                  <a:cubicBezTo>
                    <a:pt x="2102" y="855"/>
                    <a:pt x="2436" y="488"/>
                    <a:pt x="2669" y="88"/>
                  </a:cubicBezTo>
                  <a:cubicBezTo>
                    <a:pt x="2669" y="88"/>
                    <a:pt x="248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664575" y="2918650"/>
              <a:ext cx="110100" cy="72300"/>
            </a:xfrm>
            <a:custGeom>
              <a:avLst/>
              <a:gdLst/>
              <a:ahLst/>
              <a:cxnLst/>
              <a:rect l="l" t="t" r="r" b="b"/>
              <a:pathLst>
                <a:path w="4404" h="2892" extrusionOk="0">
                  <a:moveTo>
                    <a:pt x="3700" y="1"/>
                  </a:moveTo>
                  <a:cubicBezTo>
                    <a:pt x="3168" y="1"/>
                    <a:pt x="2875" y="1052"/>
                    <a:pt x="2102" y="1190"/>
                  </a:cubicBezTo>
                  <a:cubicBezTo>
                    <a:pt x="1201" y="1357"/>
                    <a:pt x="234" y="1023"/>
                    <a:pt x="67" y="1724"/>
                  </a:cubicBezTo>
                  <a:cubicBezTo>
                    <a:pt x="0" y="2291"/>
                    <a:pt x="534" y="2724"/>
                    <a:pt x="1235" y="2891"/>
                  </a:cubicBezTo>
                  <a:cubicBezTo>
                    <a:pt x="1235" y="2891"/>
                    <a:pt x="1568" y="2291"/>
                    <a:pt x="2436" y="1857"/>
                  </a:cubicBezTo>
                  <a:cubicBezTo>
                    <a:pt x="2806" y="1665"/>
                    <a:pt x="3121" y="1608"/>
                    <a:pt x="3362" y="1608"/>
                  </a:cubicBezTo>
                  <a:cubicBezTo>
                    <a:pt x="3707" y="1608"/>
                    <a:pt x="3903" y="1724"/>
                    <a:pt x="3903" y="1724"/>
                  </a:cubicBezTo>
                  <a:cubicBezTo>
                    <a:pt x="4337" y="1057"/>
                    <a:pt x="4404" y="356"/>
                    <a:pt x="4070" y="156"/>
                  </a:cubicBezTo>
                  <a:cubicBezTo>
                    <a:pt x="3932" y="46"/>
                    <a:pt x="3810" y="1"/>
                    <a:pt x="37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572850" y="2997600"/>
              <a:ext cx="91750" cy="91750"/>
            </a:xfrm>
            <a:custGeom>
              <a:avLst/>
              <a:gdLst/>
              <a:ahLst/>
              <a:cxnLst/>
              <a:rect l="l" t="t" r="r" b="b"/>
              <a:pathLst>
                <a:path w="3670" h="3670" extrusionOk="0">
                  <a:moveTo>
                    <a:pt x="1835" y="0"/>
                  </a:moveTo>
                  <a:cubicBezTo>
                    <a:pt x="834" y="0"/>
                    <a:pt x="0" y="834"/>
                    <a:pt x="0" y="1835"/>
                  </a:cubicBezTo>
                  <a:cubicBezTo>
                    <a:pt x="0" y="2835"/>
                    <a:pt x="834" y="3669"/>
                    <a:pt x="1835" y="3669"/>
                  </a:cubicBezTo>
                  <a:cubicBezTo>
                    <a:pt x="2836" y="3669"/>
                    <a:pt x="3669" y="2835"/>
                    <a:pt x="3669" y="1835"/>
                  </a:cubicBezTo>
                  <a:cubicBezTo>
                    <a:pt x="3669" y="834"/>
                    <a:pt x="2836" y="0"/>
                    <a:pt x="1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807175" y="2895850"/>
              <a:ext cx="91750" cy="91750"/>
            </a:xfrm>
            <a:custGeom>
              <a:avLst/>
              <a:gdLst/>
              <a:ahLst/>
              <a:cxnLst/>
              <a:rect l="l" t="t" r="r" b="b"/>
              <a:pathLst>
                <a:path w="3670" h="3670" extrusionOk="0">
                  <a:moveTo>
                    <a:pt x="1835" y="0"/>
                  </a:moveTo>
                  <a:cubicBezTo>
                    <a:pt x="801" y="0"/>
                    <a:pt x="1" y="834"/>
                    <a:pt x="1" y="1835"/>
                  </a:cubicBezTo>
                  <a:cubicBezTo>
                    <a:pt x="1" y="2869"/>
                    <a:pt x="801" y="3670"/>
                    <a:pt x="1835" y="3670"/>
                  </a:cubicBezTo>
                  <a:cubicBezTo>
                    <a:pt x="2836" y="3670"/>
                    <a:pt x="3670" y="2869"/>
                    <a:pt x="3670" y="1835"/>
                  </a:cubicBezTo>
                  <a:cubicBezTo>
                    <a:pt x="3670" y="834"/>
                    <a:pt x="2836" y="0"/>
                    <a:pt x="1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0" name="Google Shape;30;p2"/>
          <p:cNvSpPr/>
          <p:nvPr/>
        </p:nvSpPr>
        <p:spPr>
          <a:xfrm>
            <a:off x="9915197" y="4946993"/>
            <a:ext cx="286855" cy="252924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764267" y="2508947"/>
            <a:ext cx="219581" cy="193616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9602601" y="4662295"/>
            <a:ext cx="132647" cy="116940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1172167" y="2733611"/>
            <a:ext cx="132647" cy="116940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3106767" y="1472595"/>
            <a:ext cx="132647" cy="116940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35" name="Google Shape;35;p2"/>
          <p:cNvGrpSpPr/>
          <p:nvPr/>
        </p:nvGrpSpPr>
        <p:grpSpPr>
          <a:xfrm>
            <a:off x="9735220" y="458460"/>
            <a:ext cx="1167192" cy="2145213"/>
            <a:chOff x="4773575" y="1104625"/>
            <a:chExt cx="785600" cy="1443875"/>
          </a:xfrm>
        </p:grpSpPr>
        <p:sp>
          <p:nvSpPr>
            <p:cNvPr id="36" name="Google Shape;36;p2"/>
            <p:cNvSpPr/>
            <p:nvPr/>
          </p:nvSpPr>
          <p:spPr>
            <a:xfrm>
              <a:off x="4803600" y="2410500"/>
              <a:ext cx="168475" cy="138000"/>
            </a:xfrm>
            <a:custGeom>
              <a:avLst/>
              <a:gdLst/>
              <a:ahLst/>
              <a:cxnLst/>
              <a:rect l="l" t="t" r="r" b="b"/>
              <a:pathLst>
                <a:path w="6739" h="5520" extrusionOk="0">
                  <a:moveTo>
                    <a:pt x="1" y="1"/>
                  </a:moveTo>
                  <a:cubicBezTo>
                    <a:pt x="501" y="2936"/>
                    <a:pt x="1001" y="5304"/>
                    <a:pt x="1335" y="5471"/>
                  </a:cubicBezTo>
                  <a:cubicBezTo>
                    <a:pt x="1390" y="5504"/>
                    <a:pt x="1463" y="5520"/>
                    <a:pt x="1550" y="5520"/>
                  </a:cubicBezTo>
                  <a:cubicBezTo>
                    <a:pt x="2355" y="5520"/>
                    <a:pt x="4452" y="4187"/>
                    <a:pt x="6739" y="2502"/>
                  </a:cubicBezTo>
                  <a:cubicBezTo>
                    <a:pt x="3036" y="2169"/>
                    <a:pt x="67" y="1"/>
                    <a:pt x="67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074625" y="1104625"/>
              <a:ext cx="484550" cy="326875"/>
            </a:xfrm>
            <a:custGeom>
              <a:avLst/>
              <a:gdLst/>
              <a:ahLst/>
              <a:cxnLst/>
              <a:rect l="l" t="t" r="r" b="b"/>
              <a:pathLst>
                <a:path w="19382" h="13075" extrusionOk="0">
                  <a:moveTo>
                    <a:pt x="7131" y="0"/>
                  </a:moveTo>
                  <a:cubicBezTo>
                    <a:pt x="5649" y="0"/>
                    <a:pt x="4359" y="267"/>
                    <a:pt x="3503" y="865"/>
                  </a:cubicBezTo>
                  <a:cubicBezTo>
                    <a:pt x="2669" y="1466"/>
                    <a:pt x="1402" y="3901"/>
                    <a:pt x="1" y="7370"/>
                  </a:cubicBezTo>
                  <a:cubicBezTo>
                    <a:pt x="1" y="7370"/>
                    <a:pt x="5204" y="10839"/>
                    <a:pt x="17280" y="13074"/>
                  </a:cubicBezTo>
                  <a:cubicBezTo>
                    <a:pt x="18614" y="9038"/>
                    <a:pt x="19381" y="6169"/>
                    <a:pt x="19114" y="5535"/>
                  </a:cubicBezTo>
                  <a:cubicBezTo>
                    <a:pt x="17812" y="2429"/>
                    <a:pt x="11599" y="0"/>
                    <a:pt x="7131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055450" y="1288850"/>
              <a:ext cx="451175" cy="194350"/>
            </a:xfrm>
            <a:custGeom>
              <a:avLst/>
              <a:gdLst/>
              <a:ahLst/>
              <a:cxnLst/>
              <a:rect l="l" t="t" r="r" b="b"/>
              <a:pathLst>
                <a:path w="18047" h="7774" extrusionOk="0">
                  <a:moveTo>
                    <a:pt x="767" y="1"/>
                  </a:moveTo>
                  <a:lnTo>
                    <a:pt x="767" y="1"/>
                  </a:lnTo>
                  <a:cubicBezTo>
                    <a:pt x="767" y="1"/>
                    <a:pt x="767" y="1"/>
                    <a:pt x="768" y="1"/>
                  </a:cubicBezTo>
                  <a:lnTo>
                    <a:pt x="768" y="1"/>
                  </a:lnTo>
                  <a:cubicBezTo>
                    <a:pt x="768" y="1"/>
                    <a:pt x="768" y="1"/>
                    <a:pt x="768" y="1"/>
                  </a:cubicBezTo>
                  <a:cubicBezTo>
                    <a:pt x="767" y="1"/>
                    <a:pt x="767" y="1"/>
                    <a:pt x="767" y="1"/>
                  </a:cubicBezTo>
                  <a:close/>
                  <a:moveTo>
                    <a:pt x="768" y="1"/>
                  </a:moveTo>
                  <a:lnTo>
                    <a:pt x="768" y="1"/>
                  </a:lnTo>
                  <a:cubicBezTo>
                    <a:pt x="501" y="602"/>
                    <a:pt x="267" y="1202"/>
                    <a:pt x="0" y="1836"/>
                  </a:cubicBezTo>
                  <a:cubicBezTo>
                    <a:pt x="0" y="1836"/>
                    <a:pt x="2469" y="3837"/>
                    <a:pt x="8173" y="5705"/>
                  </a:cubicBezTo>
                  <a:cubicBezTo>
                    <a:pt x="13643" y="7506"/>
                    <a:pt x="17379" y="7773"/>
                    <a:pt x="17379" y="7773"/>
                  </a:cubicBezTo>
                  <a:cubicBezTo>
                    <a:pt x="17613" y="7039"/>
                    <a:pt x="17846" y="6372"/>
                    <a:pt x="18047" y="5705"/>
                  </a:cubicBezTo>
                  <a:cubicBezTo>
                    <a:pt x="6114" y="3497"/>
                    <a:pt x="826" y="50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033775" y="1334725"/>
              <a:ext cx="456175" cy="204350"/>
            </a:xfrm>
            <a:custGeom>
              <a:avLst/>
              <a:gdLst/>
              <a:ahLst/>
              <a:cxnLst/>
              <a:rect l="l" t="t" r="r" b="b"/>
              <a:pathLst>
                <a:path w="18247" h="8174" extrusionOk="0">
                  <a:moveTo>
                    <a:pt x="901" y="1"/>
                  </a:moveTo>
                  <a:cubicBezTo>
                    <a:pt x="634" y="768"/>
                    <a:pt x="300" y="1535"/>
                    <a:pt x="0" y="2336"/>
                  </a:cubicBezTo>
                  <a:cubicBezTo>
                    <a:pt x="0" y="2336"/>
                    <a:pt x="3369" y="4637"/>
                    <a:pt x="8406" y="6305"/>
                  </a:cubicBezTo>
                  <a:cubicBezTo>
                    <a:pt x="13009" y="7806"/>
                    <a:pt x="17479" y="8173"/>
                    <a:pt x="17479" y="8173"/>
                  </a:cubicBezTo>
                  <a:cubicBezTo>
                    <a:pt x="17746" y="7373"/>
                    <a:pt x="18013" y="6639"/>
                    <a:pt x="18246" y="5872"/>
                  </a:cubicBezTo>
                  <a:cubicBezTo>
                    <a:pt x="18246" y="5872"/>
                    <a:pt x="14477" y="5638"/>
                    <a:pt x="9073" y="3870"/>
                  </a:cubicBezTo>
                  <a:cubicBezTo>
                    <a:pt x="3369" y="2002"/>
                    <a:pt x="901" y="1"/>
                    <a:pt x="901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776925" y="1393100"/>
              <a:ext cx="692175" cy="914025"/>
            </a:xfrm>
            <a:custGeom>
              <a:avLst/>
              <a:gdLst/>
              <a:ahLst/>
              <a:cxnLst/>
              <a:rect l="l" t="t" r="r" b="b"/>
              <a:pathLst>
                <a:path w="27687" h="36561" extrusionOk="0">
                  <a:moveTo>
                    <a:pt x="10141" y="1"/>
                  </a:moveTo>
                  <a:cubicBezTo>
                    <a:pt x="5738" y="11709"/>
                    <a:pt x="500" y="28988"/>
                    <a:pt x="100" y="30189"/>
                  </a:cubicBezTo>
                  <a:cubicBezTo>
                    <a:pt x="67" y="30289"/>
                    <a:pt x="0" y="30389"/>
                    <a:pt x="0" y="30523"/>
                  </a:cubicBezTo>
                  <a:cubicBezTo>
                    <a:pt x="247" y="30369"/>
                    <a:pt x="1432" y="29503"/>
                    <a:pt x="2137" y="29503"/>
                  </a:cubicBezTo>
                  <a:cubicBezTo>
                    <a:pt x="2196" y="29503"/>
                    <a:pt x="2251" y="29509"/>
                    <a:pt x="2302" y="29522"/>
                  </a:cubicBezTo>
                  <a:cubicBezTo>
                    <a:pt x="3436" y="29789"/>
                    <a:pt x="3669" y="31457"/>
                    <a:pt x="4103" y="31657"/>
                  </a:cubicBezTo>
                  <a:cubicBezTo>
                    <a:pt x="4152" y="31678"/>
                    <a:pt x="4211" y="31687"/>
                    <a:pt x="4278" y="31687"/>
                  </a:cubicBezTo>
                  <a:cubicBezTo>
                    <a:pt x="4774" y="31687"/>
                    <a:pt x="5723" y="31183"/>
                    <a:pt x="6473" y="31183"/>
                  </a:cubicBezTo>
                  <a:cubicBezTo>
                    <a:pt x="6589" y="31183"/>
                    <a:pt x="6701" y="31195"/>
                    <a:pt x="6805" y="31223"/>
                  </a:cubicBezTo>
                  <a:cubicBezTo>
                    <a:pt x="7806" y="31523"/>
                    <a:pt x="8106" y="33325"/>
                    <a:pt x="8473" y="33491"/>
                  </a:cubicBezTo>
                  <a:cubicBezTo>
                    <a:pt x="8543" y="33517"/>
                    <a:pt x="8619" y="33528"/>
                    <a:pt x="8700" y="33528"/>
                  </a:cubicBezTo>
                  <a:cubicBezTo>
                    <a:pt x="9239" y="33528"/>
                    <a:pt x="10012" y="33040"/>
                    <a:pt x="10698" y="33040"/>
                  </a:cubicBezTo>
                  <a:cubicBezTo>
                    <a:pt x="10851" y="33040"/>
                    <a:pt x="11000" y="33065"/>
                    <a:pt x="11141" y="33124"/>
                  </a:cubicBezTo>
                  <a:cubicBezTo>
                    <a:pt x="12142" y="33491"/>
                    <a:pt x="11842" y="35226"/>
                    <a:pt x="12476" y="35526"/>
                  </a:cubicBezTo>
                  <a:cubicBezTo>
                    <a:pt x="12516" y="35549"/>
                    <a:pt x="12563" y="35559"/>
                    <a:pt x="12617" y="35559"/>
                  </a:cubicBezTo>
                  <a:cubicBezTo>
                    <a:pt x="13055" y="35559"/>
                    <a:pt x="13919" y="34884"/>
                    <a:pt x="14589" y="34884"/>
                  </a:cubicBezTo>
                  <a:cubicBezTo>
                    <a:pt x="14800" y="34884"/>
                    <a:pt x="14991" y="34951"/>
                    <a:pt x="15144" y="35126"/>
                  </a:cubicBezTo>
                  <a:cubicBezTo>
                    <a:pt x="15344" y="35326"/>
                    <a:pt x="15611" y="36494"/>
                    <a:pt x="15511" y="36560"/>
                  </a:cubicBezTo>
                  <a:cubicBezTo>
                    <a:pt x="15611" y="36527"/>
                    <a:pt x="15611" y="36494"/>
                    <a:pt x="15645" y="36460"/>
                  </a:cubicBezTo>
                  <a:cubicBezTo>
                    <a:pt x="16479" y="35193"/>
                    <a:pt x="23417" y="18014"/>
                    <a:pt x="27687" y="5838"/>
                  </a:cubicBezTo>
                  <a:cubicBezTo>
                    <a:pt x="27687" y="5838"/>
                    <a:pt x="23250" y="5471"/>
                    <a:pt x="18647" y="3970"/>
                  </a:cubicBezTo>
                  <a:cubicBezTo>
                    <a:pt x="13610" y="2302"/>
                    <a:pt x="10241" y="1"/>
                    <a:pt x="10141" y="1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773575" y="2129825"/>
              <a:ext cx="394475" cy="342400"/>
            </a:xfrm>
            <a:custGeom>
              <a:avLst/>
              <a:gdLst/>
              <a:ahLst/>
              <a:cxnLst/>
              <a:rect l="l" t="t" r="r" b="b"/>
              <a:pathLst>
                <a:path w="15779" h="13696" extrusionOk="0">
                  <a:moveTo>
                    <a:pt x="2351" y="1"/>
                  </a:moveTo>
                  <a:cubicBezTo>
                    <a:pt x="1690" y="1"/>
                    <a:pt x="450" y="866"/>
                    <a:pt x="234" y="1020"/>
                  </a:cubicBezTo>
                  <a:cubicBezTo>
                    <a:pt x="1" y="2588"/>
                    <a:pt x="568" y="7358"/>
                    <a:pt x="1202" y="11194"/>
                  </a:cubicBezTo>
                  <a:lnTo>
                    <a:pt x="1268" y="11194"/>
                  </a:lnTo>
                  <a:cubicBezTo>
                    <a:pt x="1268" y="11194"/>
                    <a:pt x="4237" y="13362"/>
                    <a:pt x="7940" y="13696"/>
                  </a:cubicBezTo>
                  <a:cubicBezTo>
                    <a:pt x="11209" y="11328"/>
                    <a:pt x="14878" y="8192"/>
                    <a:pt x="15712" y="7091"/>
                  </a:cubicBezTo>
                  <a:cubicBezTo>
                    <a:pt x="15779" y="7025"/>
                    <a:pt x="15545" y="5857"/>
                    <a:pt x="15312" y="5657"/>
                  </a:cubicBezTo>
                  <a:cubicBezTo>
                    <a:pt x="15158" y="5481"/>
                    <a:pt x="14968" y="5415"/>
                    <a:pt x="14759" y="5415"/>
                  </a:cubicBezTo>
                  <a:cubicBezTo>
                    <a:pt x="14106" y="5415"/>
                    <a:pt x="13275" y="6065"/>
                    <a:pt x="12836" y="6065"/>
                  </a:cubicBezTo>
                  <a:cubicBezTo>
                    <a:pt x="12774" y="6065"/>
                    <a:pt x="12721" y="6052"/>
                    <a:pt x="12676" y="6024"/>
                  </a:cubicBezTo>
                  <a:cubicBezTo>
                    <a:pt x="12076" y="5724"/>
                    <a:pt x="12343" y="3989"/>
                    <a:pt x="11342" y="3589"/>
                  </a:cubicBezTo>
                  <a:cubicBezTo>
                    <a:pt x="11212" y="3539"/>
                    <a:pt x="11076" y="3518"/>
                    <a:pt x="10935" y="3518"/>
                  </a:cubicBezTo>
                  <a:cubicBezTo>
                    <a:pt x="10241" y="3518"/>
                    <a:pt x="9453" y="4026"/>
                    <a:pt x="8924" y="4026"/>
                  </a:cubicBezTo>
                  <a:cubicBezTo>
                    <a:pt x="8846" y="4026"/>
                    <a:pt x="8773" y="4015"/>
                    <a:pt x="8707" y="3989"/>
                  </a:cubicBezTo>
                  <a:cubicBezTo>
                    <a:pt x="8273" y="3822"/>
                    <a:pt x="8006" y="2021"/>
                    <a:pt x="7039" y="1721"/>
                  </a:cubicBezTo>
                  <a:cubicBezTo>
                    <a:pt x="6931" y="1693"/>
                    <a:pt x="6816" y="1680"/>
                    <a:pt x="6696" y="1680"/>
                  </a:cubicBezTo>
                  <a:cubicBezTo>
                    <a:pt x="5927" y="1680"/>
                    <a:pt x="4976" y="2185"/>
                    <a:pt x="4479" y="2185"/>
                  </a:cubicBezTo>
                  <a:cubicBezTo>
                    <a:pt x="4412" y="2185"/>
                    <a:pt x="4353" y="2175"/>
                    <a:pt x="4304" y="2154"/>
                  </a:cubicBezTo>
                  <a:cubicBezTo>
                    <a:pt x="3837" y="1921"/>
                    <a:pt x="3603" y="320"/>
                    <a:pt x="2502" y="20"/>
                  </a:cubicBezTo>
                  <a:cubicBezTo>
                    <a:pt x="2457" y="7"/>
                    <a:pt x="2406" y="1"/>
                    <a:pt x="2351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121650" y="1579550"/>
              <a:ext cx="242975" cy="587625"/>
            </a:xfrm>
            <a:custGeom>
              <a:avLst/>
              <a:gdLst/>
              <a:ahLst/>
              <a:cxnLst/>
              <a:rect l="l" t="t" r="r" b="b"/>
              <a:pathLst>
                <a:path w="9719" h="23505" extrusionOk="0">
                  <a:moveTo>
                    <a:pt x="9397" y="0"/>
                  </a:moveTo>
                  <a:cubicBezTo>
                    <a:pt x="9336" y="0"/>
                    <a:pt x="9275" y="25"/>
                    <a:pt x="9228" y="81"/>
                  </a:cubicBezTo>
                  <a:cubicBezTo>
                    <a:pt x="8794" y="682"/>
                    <a:pt x="8527" y="1382"/>
                    <a:pt x="8227" y="2050"/>
                  </a:cubicBezTo>
                  <a:cubicBezTo>
                    <a:pt x="7960" y="2750"/>
                    <a:pt x="7660" y="3517"/>
                    <a:pt x="7393" y="4218"/>
                  </a:cubicBezTo>
                  <a:cubicBezTo>
                    <a:pt x="6893" y="5719"/>
                    <a:pt x="6492" y="7253"/>
                    <a:pt x="5992" y="8754"/>
                  </a:cubicBezTo>
                  <a:cubicBezTo>
                    <a:pt x="4958" y="11957"/>
                    <a:pt x="3357" y="14892"/>
                    <a:pt x="2022" y="17994"/>
                  </a:cubicBezTo>
                  <a:cubicBezTo>
                    <a:pt x="1289" y="19729"/>
                    <a:pt x="555" y="21497"/>
                    <a:pt x="21" y="23365"/>
                  </a:cubicBezTo>
                  <a:cubicBezTo>
                    <a:pt x="0" y="23447"/>
                    <a:pt x="56" y="23504"/>
                    <a:pt x="118" y="23504"/>
                  </a:cubicBezTo>
                  <a:cubicBezTo>
                    <a:pt x="156" y="23504"/>
                    <a:pt x="196" y="23482"/>
                    <a:pt x="221" y="23432"/>
                  </a:cubicBezTo>
                  <a:cubicBezTo>
                    <a:pt x="1856" y="20496"/>
                    <a:pt x="3056" y="17260"/>
                    <a:pt x="4624" y="14258"/>
                  </a:cubicBezTo>
                  <a:cubicBezTo>
                    <a:pt x="6059" y="11423"/>
                    <a:pt x="6959" y="8421"/>
                    <a:pt x="7860" y="5419"/>
                  </a:cubicBezTo>
                  <a:cubicBezTo>
                    <a:pt x="8127" y="4551"/>
                    <a:pt x="8360" y="3717"/>
                    <a:pt x="8694" y="2850"/>
                  </a:cubicBezTo>
                  <a:cubicBezTo>
                    <a:pt x="8994" y="2016"/>
                    <a:pt x="9461" y="1182"/>
                    <a:pt x="9695" y="348"/>
                  </a:cubicBezTo>
                  <a:cubicBezTo>
                    <a:pt x="9718" y="157"/>
                    <a:pt x="9554" y="0"/>
                    <a:pt x="93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888925" y="1482450"/>
              <a:ext cx="244100" cy="614850"/>
            </a:xfrm>
            <a:custGeom>
              <a:avLst/>
              <a:gdLst/>
              <a:ahLst/>
              <a:cxnLst/>
              <a:rect l="l" t="t" r="r" b="b"/>
              <a:pathLst>
                <a:path w="9764" h="24594" extrusionOk="0">
                  <a:moveTo>
                    <a:pt x="9550" y="1"/>
                  </a:moveTo>
                  <a:cubicBezTo>
                    <a:pt x="9517" y="1"/>
                    <a:pt x="9485" y="20"/>
                    <a:pt x="9463" y="63"/>
                  </a:cubicBezTo>
                  <a:cubicBezTo>
                    <a:pt x="9130" y="430"/>
                    <a:pt x="8996" y="897"/>
                    <a:pt x="8830" y="1364"/>
                  </a:cubicBezTo>
                  <a:lnTo>
                    <a:pt x="8329" y="2831"/>
                  </a:lnTo>
                  <a:cubicBezTo>
                    <a:pt x="7996" y="3865"/>
                    <a:pt x="7629" y="4799"/>
                    <a:pt x="7262" y="5800"/>
                  </a:cubicBezTo>
                  <a:cubicBezTo>
                    <a:pt x="6461" y="7902"/>
                    <a:pt x="5627" y="9970"/>
                    <a:pt x="4793" y="12071"/>
                  </a:cubicBezTo>
                  <a:cubicBezTo>
                    <a:pt x="3959" y="14073"/>
                    <a:pt x="3159" y="16074"/>
                    <a:pt x="2325" y="18109"/>
                  </a:cubicBezTo>
                  <a:cubicBezTo>
                    <a:pt x="1491" y="20210"/>
                    <a:pt x="624" y="22245"/>
                    <a:pt x="23" y="24413"/>
                  </a:cubicBezTo>
                  <a:cubicBezTo>
                    <a:pt x="1" y="24527"/>
                    <a:pt x="86" y="24594"/>
                    <a:pt x="174" y="24594"/>
                  </a:cubicBezTo>
                  <a:cubicBezTo>
                    <a:pt x="216" y="24594"/>
                    <a:pt x="258" y="24579"/>
                    <a:pt x="290" y="24547"/>
                  </a:cubicBezTo>
                  <a:cubicBezTo>
                    <a:pt x="1324" y="22646"/>
                    <a:pt x="2025" y="20611"/>
                    <a:pt x="2825" y="18643"/>
                  </a:cubicBezTo>
                  <a:cubicBezTo>
                    <a:pt x="3659" y="16574"/>
                    <a:pt x="4460" y="14473"/>
                    <a:pt x="5260" y="12405"/>
                  </a:cubicBezTo>
                  <a:cubicBezTo>
                    <a:pt x="6028" y="10337"/>
                    <a:pt x="6862" y="8369"/>
                    <a:pt x="7662" y="6300"/>
                  </a:cubicBezTo>
                  <a:cubicBezTo>
                    <a:pt x="8029" y="5300"/>
                    <a:pt x="8463" y="4266"/>
                    <a:pt x="8796" y="3265"/>
                  </a:cubicBezTo>
                  <a:cubicBezTo>
                    <a:pt x="8963" y="2765"/>
                    <a:pt x="9130" y="2264"/>
                    <a:pt x="9330" y="1764"/>
                  </a:cubicBezTo>
                  <a:cubicBezTo>
                    <a:pt x="9497" y="1264"/>
                    <a:pt x="9764" y="730"/>
                    <a:pt x="9697" y="196"/>
                  </a:cubicBezTo>
                  <a:cubicBezTo>
                    <a:pt x="9697" y="83"/>
                    <a:pt x="9620" y="1"/>
                    <a:pt x="95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996650" y="1539125"/>
              <a:ext cx="255625" cy="613775"/>
            </a:xfrm>
            <a:custGeom>
              <a:avLst/>
              <a:gdLst/>
              <a:ahLst/>
              <a:cxnLst/>
              <a:rect l="l" t="t" r="r" b="b"/>
              <a:pathLst>
                <a:path w="10225" h="24551" extrusionOk="0">
                  <a:moveTo>
                    <a:pt x="10046" y="1"/>
                  </a:moveTo>
                  <a:cubicBezTo>
                    <a:pt x="9982" y="1"/>
                    <a:pt x="9912" y="30"/>
                    <a:pt x="9858" y="97"/>
                  </a:cubicBezTo>
                  <a:cubicBezTo>
                    <a:pt x="9357" y="798"/>
                    <a:pt x="9057" y="1698"/>
                    <a:pt x="8690" y="2499"/>
                  </a:cubicBezTo>
                  <a:cubicBezTo>
                    <a:pt x="8323" y="3366"/>
                    <a:pt x="7890" y="4200"/>
                    <a:pt x="7556" y="5034"/>
                  </a:cubicBezTo>
                  <a:cubicBezTo>
                    <a:pt x="6856" y="6702"/>
                    <a:pt x="6155" y="8337"/>
                    <a:pt x="5488" y="10004"/>
                  </a:cubicBezTo>
                  <a:cubicBezTo>
                    <a:pt x="4821" y="11672"/>
                    <a:pt x="4120" y="13340"/>
                    <a:pt x="3453" y="15008"/>
                  </a:cubicBezTo>
                  <a:cubicBezTo>
                    <a:pt x="2853" y="16509"/>
                    <a:pt x="2452" y="18010"/>
                    <a:pt x="2019" y="19545"/>
                  </a:cubicBezTo>
                  <a:cubicBezTo>
                    <a:pt x="1552" y="21212"/>
                    <a:pt x="1018" y="22947"/>
                    <a:pt x="51" y="24381"/>
                  </a:cubicBezTo>
                  <a:cubicBezTo>
                    <a:pt x="1" y="24456"/>
                    <a:pt x="82" y="24550"/>
                    <a:pt x="154" y="24550"/>
                  </a:cubicBezTo>
                  <a:cubicBezTo>
                    <a:pt x="178" y="24550"/>
                    <a:pt x="201" y="24540"/>
                    <a:pt x="218" y="24515"/>
                  </a:cubicBezTo>
                  <a:cubicBezTo>
                    <a:pt x="2186" y="22113"/>
                    <a:pt x="2553" y="18978"/>
                    <a:pt x="3620" y="16142"/>
                  </a:cubicBezTo>
                  <a:cubicBezTo>
                    <a:pt x="4220" y="14441"/>
                    <a:pt x="5021" y="12773"/>
                    <a:pt x="5788" y="11105"/>
                  </a:cubicBezTo>
                  <a:cubicBezTo>
                    <a:pt x="6522" y="9371"/>
                    <a:pt x="7289" y="7669"/>
                    <a:pt x="7990" y="5968"/>
                  </a:cubicBezTo>
                  <a:cubicBezTo>
                    <a:pt x="8357" y="5034"/>
                    <a:pt x="8724" y="4134"/>
                    <a:pt x="9124" y="3166"/>
                  </a:cubicBezTo>
                  <a:cubicBezTo>
                    <a:pt x="9491" y="2199"/>
                    <a:pt x="10058" y="1198"/>
                    <a:pt x="10225" y="164"/>
                  </a:cubicBezTo>
                  <a:cubicBezTo>
                    <a:pt x="10225" y="65"/>
                    <a:pt x="10142" y="1"/>
                    <a:pt x="100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252272" y="1150039"/>
              <a:ext cx="40945" cy="53387"/>
            </a:xfrm>
            <a:custGeom>
              <a:avLst/>
              <a:gdLst/>
              <a:ahLst/>
              <a:cxnLst/>
              <a:rect l="l" t="t" r="r" b="b"/>
              <a:pathLst>
                <a:path w="1402" h="1828" extrusionOk="0">
                  <a:moveTo>
                    <a:pt x="501" y="0"/>
                  </a:moveTo>
                  <a:cubicBezTo>
                    <a:pt x="401" y="0"/>
                    <a:pt x="334" y="0"/>
                    <a:pt x="267" y="34"/>
                  </a:cubicBezTo>
                  <a:cubicBezTo>
                    <a:pt x="234" y="34"/>
                    <a:pt x="201" y="67"/>
                    <a:pt x="201" y="67"/>
                  </a:cubicBezTo>
                  <a:cubicBezTo>
                    <a:pt x="167" y="67"/>
                    <a:pt x="100" y="100"/>
                    <a:pt x="100" y="134"/>
                  </a:cubicBezTo>
                  <a:cubicBezTo>
                    <a:pt x="100" y="200"/>
                    <a:pt x="167" y="234"/>
                    <a:pt x="201" y="234"/>
                  </a:cubicBezTo>
                  <a:lnTo>
                    <a:pt x="267" y="234"/>
                  </a:lnTo>
                  <a:cubicBezTo>
                    <a:pt x="334" y="234"/>
                    <a:pt x="367" y="234"/>
                    <a:pt x="434" y="267"/>
                  </a:cubicBezTo>
                  <a:cubicBezTo>
                    <a:pt x="501" y="267"/>
                    <a:pt x="534" y="267"/>
                    <a:pt x="567" y="301"/>
                  </a:cubicBezTo>
                  <a:cubicBezTo>
                    <a:pt x="601" y="301"/>
                    <a:pt x="668" y="367"/>
                    <a:pt x="701" y="367"/>
                  </a:cubicBezTo>
                  <a:cubicBezTo>
                    <a:pt x="734" y="401"/>
                    <a:pt x="768" y="401"/>
                    <a:pt x="768" y="434"/>
                  </a:cubicBezTo>
                  <a:cubicBezTo>
                    <a:pt x="768" y="434"/>
                    <a:pt x="834" y="434"/>
                    <a:pt x="834" y="467"/>
                  </a:cubicBezTo>
                  <a:cubicBezTo>
                    <a:pt x="800" y="460"/>
                    <a:pt x="765" y="456"/>
                    <a:pt x="729" y="456"/>
                  </a:cubicBezTo>
                  <a:cubicBezTo>
                    <a:pt x="460" y="456"/>
                    <a:pt x="189" y="673"/>
                    <a:pt x="100" y="968"/>
                  </a:cubicBezTo>
                  <a:cubicBezTo>
                    <a:pt x="0" y="1368"/>
                    <a:pt x="167" y="1735"/>
                    <a:pt x="501" y="1802"/>
                  </a:cubicBezTo>
                  <a:cubicBezTo>
                    <a:pt x="547" y="1819"/>
                    <a:pt x="594" y="1827"/>
                    <a:pt x="643" y="1827"/>
                  </a:cubicBezTo>
                  <a:cubicBezTo>
                    <a:pt x="876" y="1827"/>
                    <a:pt x="1124" y="1633"/>
                    <a:pt x="1235" y="1301"/>
                  </a:cubicBezTo>
                  <a:cubicBezTo>
                    <a:pt x="1401" y="1001"/>
                    <a:pt x="1368" y="834"/>
                    <a:pt x="1368" y="734"/>
                  </a:cubicBezTo>
                  <a:cubicBezTo>
                    <a:pt x="1368" y="701"/>
                    <a:pt x="1368" y="601"/>
                    <a:pt x="1335" y="567"/>
                  </a:cubicBezTo>
                  <a:cubicBezTo>
                    <a:pt x="1335" y="534"/>
                    <a:pt x="1268" y="434"/>
                    <a:pt x="1268" y="401"/>
                  </a:cubicBezTo>
                  <a:cubicBezTo>
                    <a:pt x="1235" y="367"/>
                    <a:pt x="1201" y="267"/>
                    <a:pt x="1168" y="234"/>
                  </a:cubicBezTo>
                  <a:cubicBezTo>
                    <a:pt x="1101" y="200"/>
                    <a:pt x="1068" y="134"/>
                    <a:pt x="1001" y="100"/>
                  </a:cubicBezTo>
                  <a:cubicBezTo>
                    <a:pt x="934" y="67"/>
                    <a:pt x="868" y="67"/>
                    <a:pt x="834" y="34"/>
                  </a:cubicBezTo>
                  <a:cubicBezTo>
                    <a:pt x="768" y="34"/>
                    <a:pt x="701" y="0"/>
                    <a:pt x="6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5403262" y="1191919"/>
              <a:ext cx="39982" cy="54292"/>
            </a:xfrm>
            <a:custGeom>
              <a:avLst/>
              <a:gdLst/>
              <a:ahLst/>
              <a:cxnLst/>
              <a:rect l="l" t="t" r="r" b="b"/>
              <a:pathLst>
                <a:path w="1369" h="1859" extrusionOk="0">
                  <a:moveTo>
                    <a:pt x="501" y="1"/>
                  </a:moveTo>
                  <a:cubicBezTo>
                    <a:pt x="401" y="1"/>
                    <a:pt x="334" y="1"/>
                    <a:pt x="268" y="34"/>
                  </a:cubicBezTo>
                  <a:cubicBezTo>
                    <a:pt x="234" y="34"/>
                    <a:pt x="201" y="101"/>
                    <a:pt x="201" y="101"/>
                  </a:cubicBezTo>
                  <a:cubicBezTo>
                    <a:pt x="168" y="101"/>
                    <a:pt x="101" y="134"/>
                    <a:pt x="101" y="167"/>
                  </a:cubicBezTo>
                  <a:cubicBezTo>
                    <a:pt x="101" y="201"/>
                    <a:pt x="168" y="268"/>
                    <a:pt x="201" y="268"/>
                  </a:cubicBezTo>
                  <a:lnTo>
                    <a:pt x="268" y="268"/>
                  </a:lnTo>
                  <a:cubicBezTo>
                    <a:pt x="334" y="268"/>
                    <a:pt x="368" y="268"/>
                    <a:pt x="434" y="301"/>
                  </a:cubicBezTo>
                  <a:cubicBezTo>
                    <a:pt x="501" y="301"/>
                    <a:pt x="534" y="301"/>
                    <a:pt x="568" y="334"/>
                  </a:cubicBezTo>
                  <a:cubicBezTo>
                    <a:pt x="601" y="334"/>
                    <a:pt x="668" y="368"/>
                    <a:pt x="701" y="368"/>
                  </a:cubicBezTo>
                  <a:cubicBezTo>
                    <a:pt x="735" y="434"/>
                    <a:pt x="768" y="434"/>
                    <a:pt x="768" y="468"/>
                  </a:cubicBezTo>
                  <a:cubicBezTo>
                    <a:pt x="768" y="468"/>
                    <a:pt x="835" y="468"/>
                    <a:pt x="835" y="501"/>
                  </a:cubicBezTo>
                  <a:cubicBezTo>
                    <a:pt x="800" y="493"/>
                    <a:pt x="765" y="490"/>
                    <a:pt x="730" y="490"/>
                  </a:cubicBezTo>
                  <a:cubicBezTo>
                    <a:pt x="461" y="490"/>
                    <a:pt x="189" y="706"/>
                    <a:pt x="101" y="1001"/>
                  </a:cubicBezTo>
                  <a:cubicBezTo>
                    <a:pt x="1" y="1368"/>
                    <a:pt x="168" y="1769"/>
                    <a:pt x="501" y="1835"/>
                  </a:cubicBezTo>
                  <a:cubicBezTo>
                    <a:pt x="543" y="1851"/>
                    <a:pt x="587" y="1859"/>
                    <a:pt x="631" y="1859"/>
                  </a:cubicBezTo>
                  <a:cubicBezTo>
                    <a:pt x="868" y="1859"/>
                    <a:pt x="1123" y="1644"/>
                    <a:pt x="1235" y="1335"/>
                  </a:cubicBezTo>
                  <a:cubicBezTo>
                    <a:pt x="1368" y="968"/>
                    <a:pt x="1368" y="801"/>
                    <a:pt x="1368" y="768"/>
                  </a:cubicBezTo>
                  <a:cubicBezTo>
                    <a:pt x="1368" y="735"/>
                    <a:pt x="1368" y="634"/>
                    <a:pt x="1335" y="601"/>
                  </a:cubicBezTo>
                  <a:cubicBezTo>
                    <a:pt x="1335" y="568"/>
                    <a:pt x="1268" y="468"/>
                    <a:pt x="1268" y="434"/>
                  </a:cubicBezTo>
                  <a:cubicBezTo>
                    <a:pt x="1235" y="401"/>
                    <a:pt x="1202" y="301"/>
                    <a:pt x="1135" y="268"/>
                  </a:cubicBezTo>
                  <a:cubicBezTo>
                    <a:pt x="1102" y="234"/>
                    <a:pt x="1068" y="167"/>
                    <a:pt x="1001" y="134"/>
                  </a:cubicBezTo>
                  <a:cubicBezTo>
                    <a:pt x="935" y="101"/>
                    <a:pt x="868" y="101"/>
                    <a:pt x="835" y="34"/>
                  </a:cubicBezTo>
                  <a:cubicBezTo>
                    <a:pt x="768" y="34"/>
                    <a:pt x="701" y="1"/>
                    <a:pt x="6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5375675" y="1274425"/>
              <a:ext cx="104275" cy="93675"/>
            </a:xfrm>
            <a:custGeom>
              <a:avLst/>
              <a:gdLst/>
              <a:ahLst/>
              <a:cxnLst/>
              <a:rect l="l" t="t" r="r" b="b"/>
              <a:pathLst>
                <a:path w="4171" h="3747" extrusionOk="0">
                  <a:moveTo>
                    <a:pt x="2047" y="0"/>
                  </a:moveTo>
                  <a:cubicBezTo>
                    <a:pt x="1240" y="0"/>
                    <a:pt x="521" y="553"/>
                    <a:pt x="301" y="1379"/>
                  </a:cubicBezTo>
                  <a:cubicBezTo>
                    <a:pt x="1" y="2379"/>
                    <a:pt x="568" y="3380"/>
                    <a:pt x="1568" y="3680"/>
                  </a:cubicBezTo>
                  <a:cubicBezTo>
                    <a:pt x="1735" y="3725"/>
                    <a:pt x="1902" y="3746"/>
                    <a:pt x="2065" y="3746"/>
                  </a:cubicBezTo>
                  <a:cubicBezTo>
                    <a:pt x="2883" y="3746"/>
                    <a:pt x="3620" y="3213"/>
                    <a:pt x="3870" y="2379"/>
                  </a:cubicBezTo>
                  <a:cubicBezTo>
                    <a:pt x="4170" y="1379"/>
                    <a:pt x="3570" y="378"/>
                    <a:pt x="2569" y="78"/>
                  </a:cubicBezTo>
                  <a:cubicBezTo>
                    <a:pt x="2394" y="25"/>
                    <a:pt x="2218" y="0"/>
                    <a:pt x="20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153850" y="1213000"/>
              <a:ext cx="104275" cy="93675"/>
            </a:xfrm>
            <a:custGeom>
              <a:avLst/>
              <a:gdLst/>
              <a:ahLst/>
              <a:cxnLst/>
              <a:rect l="l" t="t" r="r" b="b"/>
              <a:pathLst>
                <a:path w="4171" h="3747" extrusionOk="0">
                  <a:moveTo>
                    <a:pt x="2072" y="1"/>
                  </a:moveTo>
                  <a:cubicBezTo>
                    <a:pt x="1254" y="1"/>
                    <a:pt x="518" y="533"/>
                    <a:pt x="267" y="1367"/>
                  </a:cubicBezTo>
                  <a:cubicBezTo>
                    <a:pt x="1" y="2368"/>
                    <a:pt x="568" y="3369"/>
                    <a:pt x="1568" y="3669"/>
                  </a:cubicBezTo>
                  <a:cubicBezTo>
                    <a:pt x="1744" y="3721"/>
                    <a:pt x="1919" y="3746"/>
                    <a:pt x="2091" y="3746"/>
                  </a:cubicBezTo>
                  <a:cubicBezTo>
                    <a:pt x="2898" y="3746"/>
                    <a:pt x="3622" y="3193"/>
                    <a:pt x="3870" y="2368"/>
                  </a:cubicBezTo>
                  <a:cubicBezTo>
                    <a:pt x="4170" y="1367"/>
                    <a:pt x="3570" y="367"/>
                    <a:pt x="2569" y="66"/>
                  </a:cubicBezTo>
                  <a:cubicBezTo>
                    <a:pt x="2402" y="22"/>
                    <a:pt x="2235" y="1"/>
                    <a:pt x="20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5298065" y="1210405"/>
              <a:ext cx="73071" cy="64017"/>
            </a:xfrm>
            <a:custGeom>
              <a:avLst/>
              <a:gdLst/>
              <a:ahLst/>
              <a:cxnLst/>
              <a:rect l="l" t="t" r="r" b="b"/>
              <a:pathLst>
                <a:path w="2502" h="2192" extrusionOk="0">
                  <a:moveTo>
                    <a:pt x="474" y="0"/>
                  </a:moveTo>
                  <a:cubicBezTo>
                    <a:pt x="449" y="0"/>
                    <a:pt x="414" y="11"/>
                    <a:pt x="367" y="35"/>
                  </a:cubicBezTo>
                  <a:cubicBezTo>
                    <a:pt x="350" y="26"/>
                    <a:pt x="332" y="22"/>
                    <a:pt x="312" y="22"/>
                  </a:cubicBezTo>
                  <a:cubicBezTo>
                    <a:pt x="255" y="22"/>
                    <a:pt x="192" y="60"/>
                    <a:pt x="167" y="135"/>
                  </a:cubicBezTo>
                  <a:cubicBezTo>
                    <a:pt x="34" y="468"/>
                    <a:pt x="0" y="835"/>
                    <a:pt x="34" y="1202"/>
                  </a:cubicBezTo>
                  <a:cubicBezTo>
                    <a:pt x="67" y="1402"/>
                    <a:pt x="167" y="1636"/>
                    <a:pt x="300" y="1803"/>
                  </a:cubicBezTo>
                  <a:cubicBezTo>
                    <a:pt x="400" y="2003"/>
                    <a:pt x="667" y="2136"/>
                    <a:pt x="867" y="2170"/>
                  </a:cubicBezTo>
                  <a:cubicBezTo>
                    <a:pt x="950" y="2183"/>
                    <a:pt x="1045" y="2192"/>
                    <a:pt x="1141" y="2192"/>
                  </a:cubicBezTo>
                  <a:cubicBezTo>
                    <a:pt x="1277" y="2192"/>
                    <a:pt x="1417" y="2175"/>
                    <a:pt x="1535" y="2136"/>
                  </a:cubicBezTo>
                  <a:cubicBezTo>
                    <a:pt x="1801" y="2036"/>
                    <a:pt x="1968" y="1936"/>
                    <a:pt x="2102" y="1769"/>
                  </a:cubicBezTo>
                  <a:cubicBezTo>
                    <a:pt x="2335" y="1436"/>
                    <a:pt x="2469" y="1102"/>
                    <a:pt x="2502" y="702"/>
                  </a:cubicBezTo>
                  <a:cubicBezTo>
                    <a:pt x="2502" y="635"/>
                    <a:pt x="2469" y="569"/>
                    <a:pt x="2435" y="535"/>
                  </a:cubicBezTo>
                  <a:cubicBezTo>
                    <a:pt x="2394" y="521"/>
                    <a:pt x="2358" y="513"/>
                    <a:pt x="2326" y="513"/>
                  </a:cubicBezTo>
                  <a:cubicBezTo>
                    <a:pt x="2280" y="513"/>
                    <a:pt x="2241" y="529"/>
                    <a:pt x="2202" y="569"/>
                  </a:cubicBezTo>
                  <a:cubicBezTo>
                    <a:pt x="2035" y="835"/>
                    <a:pt x="1868" y="1136"/>
                    <a:pt x="1668" y="1302"/>
                  </a:cubicBezTo>
                  <a:cubicBezTo>
                    <a:pt x="1513" y="1432"/>
                    <a:pt x="1378" y="1481"/>
                    <a:pt x="1201" y="1481"/>
                  </a:cubicBezTo>
                  <a:cubicBezTo>
                    <a:pt x="1149" y="1481"/>
                    <a:pt x="1094" y="1477"/>
                    <a:pt x="1034" y="1469"/>
                  </a:cubicBezTo>
                  <a:cubicBezTo>
                    <a:pt x="834" y="1436"/>
                    <a:pt x="701" y="1302"/>
                    <a:pt x="634" y="1002"/>
                  </a:cubicBezTo>
                  <a:cubicBezTo>
                    <a:pt x="601" y="702"/>
                    <a:pt x="534" y="435"/>
                    <a:pt x="534" y="102"/>
                  </a:cubicBezTo>
                  <a:cubicBezTo>
                    <a:pt x="534" y="37"/>
                    <a:pt x="520" y="0"/>
                    <a:pt x="4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051275" y="1329650"/>
              <a:ext cx="444500" cy="158550"/>
            </a:xfrm>
            <a:custGeom>
              <a:avLst/>
              <a:gdLst/>
              <a:ahLst/>
              <a:cxnLst/>
              <a:rect l="l" t="t" r="r" b="b"/>
              <a:pathLst>
                <a:path w="17780" h="6342" extrusionOk="0">
                  <a:moveTo>
                    <a:pt x="173" y="1"/>
                  </a:moveTo>
                  <a:cubicBezTo>
                    <a:pt x="116" y="1"/>
                    <a:pt x="75" y="29"/>
                    <a:pt x="34" y="70"/>
                  </a:cubicBezTo>
                  <a:cubicBezTo>
                    <a:pt x="1" y="170"/>
                    <a:pt x="1" y="304"/>
                    <a:pt x="101" y="371"/>
                  </a:cubicBezTo>
                  <a:cubicBezTo>
                    <a:pt x="1335" y="1338"/>
                    <a:pt x="2669" y="2072"/>
                    <a:pt x="4104" y="2806"/>
                  </a:cubicBezTo>
                  <a:cubicBezTo>
                    <a:pt x="5505" y="3506"/>
                    <a:pt x="6906" y="4073"/>
                    <a:pt x="8440" y="4540"/>
                  </a:cubicBezTo>
                  <a:cubicBezTo>
                    <a:pt x="9874" y="5007"/>
                    <a:pt x="11375" y="5407"/>
                    <a:pt x="12943" y="5741"/>
                  </a:cubicBezTo>
                  <a:cubicBezTo>
                    <a:pt x="14444" y="6075"/>
                    <a:pt x="15979" y="6341"/>
                    <a:pt x="17546" y="6341"/>
                  </a:cubicBezTo>
                  <a:cubicBezTo>
                    <a:pt x="17680" y="6341"/>
                    <a:pt x="17780" y="6241"/>
                    <a:pt x="17780" y="6175"/>
                  </a:cubicBezTo>
                  <a:cubicBezTo>
                    <a:pt x="17780" y="6075"/>
                    <a:pt x="17713" y="5975"/>
                    <a:pt x="17613" y="5975"/>
                  </a:cubicBezTo>
                  <a:cubicBezTo>
                    <a:pt x="16846" y="5874"/>
                    <a:pt x="16112" y="5741"/>
                    <a:pt x="15345" y="5574"/>
                  </a:cubicBezTo>
                  <a:cubicBezTo>
                    <a:pt x="14611" y="5474"/>
                    <a:pt x="13844" y="5307"/>
                    <a:pt x="13110" y="5074"/>
                  </a:cubicBezTo>
                  <a:cubicBezTo>
                    <a:pt x="11609" y="4707"/>
                    <a:pt x="10141" y="4240"/>
                    <a:pt x="8673" y="3806"/>
                  </a:cubicBezTo>
                  <a:cubicBezTo>
                    <a:pt x="7206" y="3339"/>
                    <a:pt x="5805" y="2739"/>
                    <a:pt x="4370" y="2172"/>
                  </a:cubicBezTo>
                  <a:cubicBezTo>
                    <a:pt x="3670" y="1838"/>
                    <a:pt x="2969" y="1505"/>
                    <a:pt x="2302" y="1171"/>
                  </a:cubicBezTo>
                  <a:cubicBezTo>
                    <a:pt x="1635" y="804"/>
                    <a:pt x="935" y="404"/>
                    <a:pt x="301" y="37"/>
                  </a:cubicBezTo>
                  <a:cubicBezTo>
                    <a:pt x="250" y="11"/>
                    <a:pt x="209" y="1"/>
                    <a:pt x="173" y="1"/>
                  </a:cubicBezTo>
                  <a:close/>
                </a:path>
              </a:pathLst>
            </a:custGeom>
            <a:solidFill>
              <a:srgbClr val="897E7E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"/>
          <p:cNvSpPr/>
          <p:nvPr/>
        </p:nvSpPr>
        <p:spPr>
          <a:xfrm rot="7028957">
            <a:off x="11607765" y="6146378"/>
            <a:ext cx="418624" cy="484489"/>
          </a:xfrm>
          <a:custGeom>
            <a:avLst/>
            <a:gdLst/>
            <a:ahLst/>
            <a:cxnLst/>
            <a:rect l="l" t="t" r="r" b="b"/>
            <a:pathLst>
              <a:path w="12559" h="14535" extrusionOk="0">
                <a:moveTo>
                  <a:pt x="11221" y="0"/>
                </a:moveTo>
                <a:cubicBezTo>
                  <a:pt x="10880" y="0"/>
                  <a:pt x="10563" y="317"/>
                  <a:pt x="10791" y="727"/>
                </a:cubicBezTo>
                <a:cubicBezTo>
                  <a:pt x="10991" y="1061"/>
                  <a:pt x="11124" y="1394"/>
                  <a:pt x="11158" y="1761"/>
                </a:cubicBezTo>
                <a:cubicBezTo>
                  <a:pt x="11191" y="1895"/>
                  <a:pt x="11191" y="1995"/>
                  <a:pt x="11191" y="2161"/>
                </a:cubicBezTo>
                <a:cubicBezTo>
                  <a:pt x="11024" y="2095"/>
                  <a:pt x="10824" y="1995"/>
                  <a:pt x="10657" y="1928"/>
                </a:cubicBezTo>
                <a:lnTo>
                  <a:pt x="9490" y="1328"/>
                </a:lnTo>
                <a:cubicBezTo>
                  <a:pt x="9385" y="1281"/>
                  <a:pt x="9282" y="1260"/>
                  <a:pt x="9185" y="1260"/>
                </a:cubicBezTo>
                <a:cubicBezTo>
                  <a:pt x="8728" y="1260"/>
                  <a:pt x="8402" y="1733"/>
                  <a:pt x="8623" y="2228"/>
                </a:cubicBezTo>
                <a:cubicBezTo>
                  <a:pt x="8856" y="2729"/>
                  <a:pt x="9123" y="3229"/>
                  <a:pt x="9323" y="3729"/>
                </a:cubicBezTo>
                <a:lnTo>
                  <a:pt x="7822" y="2595"/>
                </a:lnTo>
                <a:cubicBezTo>
                  <a:pt x="7678" y="2490"/>
                  <a:pt x="7523" y="2442"/>
                  <a:pt x="7379" y="2442"/>
                </a:cubicBezTo>
                <a:cubicBezTo>
                  <a:pt x="7021" y="2442"/>
                  <a:pt x="6726" y="2734"/>
                  <a:pt x="6821" y="3162"/>
                </a:cubicBezTo>
                <a:cubicBezTo>
                  <a:pt x="6955" y="3963"/>
                  <a:pt x="7322" y="4663"/>
                  <a:pt x="7789" y="5397"/>
                </a:cubicBezTo>
                <a:cubicBezTo>
                  <a:pt x="7722" y="5330"/>
                  <a:pt x="7689" y="5297"/>
                  <a:pt x="7655" y="5230"/>
                </a:cubicBezTo>
                <a:cubicBezTo>
                  <a:pt x="6855" y="4330"/>
                  <a:pt x="6121" y="3429"/>
                  <a:pt x="5354" y="2495"/>
                </a:cubicBezTo>
                <a:cubicBezTo>
                  <a:pt x="5244" y="2359"/>
                  <a:pt x="5108" y="2301"/>
                  <a:pt x="4970" y="2301"/>
                </a:cubicBezTo>
                <a:cubicBezTo>
                  <a:pt x="4602" y="2301"/>
                  <a:pt x="4223" y="2707"/>
                  <a:pt x="4320" y="3095"/>
                </a:cubicBezTo>
                <a:cubicBezTo>
                  <a:pt x="4720" y="4630"/>
                  <a:pt x="5220" y="6131"/>
                  <a:pt x="5887" y="7599"/>
                </a:cubicBezTo>
                <a:cubicBezTo>
                  <a:pt x="6021" y="7832"/>
                  <a:pt x="6154" y="8132"/>
                  <a:pt x="6288" y="8399"/>
                </a:cubicBezTo>
                <a:cubicBezTo>
                  <a:pt x="6121" y="8166"/>
                  <a:pt x="5887" y="7932"/>
                  <a:pt x="5721" y="7732"/>
                </a:cubicBezTo>
                <a:cubicBezTo>
                  <a:pt x="5220" y="7132"/>
                  <a:pt x="4720" y="6498"/>
                  <a:pt x="4186" y="5931"/>
                </a:cubicBezTo>
                <a:cubicBezTo>
                  <a:pt x="3719" y="5364"/>
                  <a:pt x="3319" y="4797"/>
                  <a:pt x="2618" y="4530"/>
                </a:cubicBezTo>
                <a:cubicBezTo>
                  <a:pt x="2566" y="4515"/>
                  <a:pt x="2514" y="4508"/>
                  <a:pt x="2463" y="4508"/>
                </a:cubicBezTo>
                <a:cubicBezTo>
                  <a:pt x="2061" y="4508"/>
                  <a:pt x="1733" y="4942"/>
                  <a:pt x="1851" y="5297"/>
                </a:cubicBezTo>
                <a:cubicBezTo>
                  <a:pt x="2218" y="6831"/>
                  <a:pt x="2819" y="8333"/>
                  <a:pt x="3486" y="9800"/>
                </a:cubicBezTo>
                <a:cubicBezTo>
                  <a:pt x="3719" y="10334"/>
                  <a:pt x="3986" y="10834"/>
                  <a:pt x="4286" y="11401"/>
                </a:cubicBezTo>
                <a:cubicBezTo>
                  <a:pt x="4153" y="11235"/>
                  <a:pt x="3986" y="11101"/>
                  <a:pt x="3853" y="10934"/>
                </a:cubicBezTo>
                <a:cubicBezTo>
                  <a:pt x="3119" y="10034"/>
                  <a:pt x="2552" y="9066"/>
                  <a:pt x="1651" y="8333"/>
                </a:cubicBezTo>
                <a:cubicBezTo>
                  <a:pt x="1553" y="8262"/>
                  <a:pt x="1454" y="8232"/>
                  <a:pt x="1361" y="8232"/>
                </a:cubicBezTo>
                <a:cubicBezTo>
                  <a:pt x="1011" y="8232"/>
                  <a:pt x="731" y="8657"/>
                  <a:pt x="784" y="9000"/>
                </a:cubicBezTo>
                <a:cubicBezTo>
                  <a:pt x="1017" y="10334"/>
                  <a:pt x="1351" y="11635"/>
                  <a:pt x="1885" y="12902"/>
                </a:cubicBezTo>
                <a:cubicBezTo>
                  <a:pt x="1951" y="13003"/>
                  <a:pt x="2018" y="13269"/>
                  <a:pt x="2051" y="13436"/>
                </a:cubicBezTo>
                <a:cubicBezTo>
                  <a:pt x="1985" y="13403"/>
                  <a:pt x="1885" y="13303"/>
                  <a:pt x="1851" y="13269"/>
                </a:cubicBezTo>
                <a:cubicBezTo>
                  <a:pt x="1351" y="12836"/>
                  <a:pt x="984" y="12335"/>
                  <a:pt x="650" y="11768"/>
                </a:cubicBezTo>
                <a:cubicBezTo>
                  <a:pt x="589" y="11656"/>
                  <a:pt x="499" y="11609"/>
                  <a:pt x="409" y="11609"/>
                </a:cubicBezTo>
                <a:cubicBezTo>
                  <a:pt x="206" y="11609"/>
                  <a:pt x="1" y="11847"/>
                  <a:pt x="117" y="12102"/>
                </a:cubicBezTo>
                <a:cubicBezTo>
                  <a:pt x="484" y="12836"/>
                  <a:pt x="951" y="13603"/>
                  <a:pt x="1618" y="14137"/>
                </a:cubicBezTo>
                <a:cubicBezTo>
                  <a:pt x="1859" y="14341"/>
                  <a:pt x="2223" y="14534"/>
                  <a:pt x="2546" y="14534"/>
                </a:cubicBezTo>
                <a:cubicBezTo>
                  <a:pt x="2803" y="14534"/>
                  <a:pt x="3034" y="14411"/>
                  <a:pt x="3152" y="14070"/>
                </a:cubicBezTo>
                <a:cubicBezTo>
                  <a:pt x="3219" y="13736"/>
                  <a:pt x="3119" y="13436"/>
                  <a:pt x="3019" y="13103"/>
                </a:cubicBezTo>
                <a:cubicBezTo>
                  <a:pt x="2852" y="12602"/>
                  <a:pt x="2718" y="12102"/>
                  <a:pt x="2552" y="11602"/>
                </a:cubicBezTo>
                <a:cubicBezTo>
                  <a:pt x="2485" y="11335"/>
                  <a:pt x="2452" y="11135"/>
                  <a:pt x="2352" y="10901"/>
                </a:cubicBezTo>
                <a:lnTo>
                  <a:pt x="2352" y="10901"/>
                </a:lnTo>
                <a:cubicBezTo>
                  <a:pt x="2652" y="11268"/>
                  <a:pt x="2885" y="11635"/>
                  <a:pt x="3185" y="11968"/>
                </a:cubicBezTo>
                <a:cubicBezTo>
                  <a:pt x="3986" y="12902"/>
                  <a:pt x="4953" y="13603"/>
                  <a:pt x="5887" y="14303"/>
                </a:cubicBezTo>
                <a:cubicBezTo>
                  <a:pt x="5959" y="14361"/>
                  <a:pt x="6043" y="14386"/>
                  <a:pt x="6129" y="14386"/>
                </a:cubicBezTo>
                <a:cubicBezTo>
                  <a:pt x="6443" y="14386"/>
                  <a:pt x="6786" y="14051"/>
                  <a:pt x="6655" y="13736"/>
                </a:cubicBezTo>
                <a:cubicBezTo>
                  <a:pt x="6121" y="12302"/>
                  <a:pt x="5187" y="11001"/>
                  <a:pt x="4553" y="9600"/>
                </a:cubicBezTo>
                <a:cubicBezTo>
                  <a:pt x="4220" y="8833"/>
                  <a:pt x="3953" y="8066"/>
                  <a:pt x="3686" y="7265"/>
                </a:cubicBezTo>
                <a:lnTo>
                  <a:pt x="3686" y="7265"/>
                </a:lnTo>
                <a:lnTo>
                  <a:pt x="5053" y="8900"/>
                </a:lnTo>
                <a:cubicBezTo>
                  <a:pt x="6021" y="10000"/>
                  <a:pt x="6988" y="11135"/>
                  <a:pt x="7889" y="12235"/>
                </a:cubicBezTo>
                <a:cubicBezTo>
                  <a:pt x="8008" y="12354"/>
                  <a:pt x="8150" y="12406"/>
                  <a:pt x="8292" y="12406"/>
                </a:cubicBezTo>
                <a:cubicBezTo>
                  <a:pt x="8627" y="12406"/>
                  <a:pt x="8956" y="12120"/>
                  <a:pt x="8956" y="11768"/>
                </a:cubicBezTo>
                <a:cubicBezTo>
                  <a:pt x="8990" y="10968"/>
                  <a:pt x="8656" y="10301"/>
                  <a:pt x="8289" y="9633"/>
                </a:cubicBezTo>
                <a:cubicBezTo>
                  <a:pt x="7855" y="8933"/>
                  <a:pt x="7489" y="8166"/>
                  <a:pt x="7155" y="7432"/>
                </a:cubicBezTo>
                <a:cubicBezTo>
                  <a:pt x="6855" y="6831"/>
                  <a:pt x="6655" y="6231"/>
                  <a:pt x="6388" y="5631"/>
                </a:cubicBezTo>
                <a:lnTo>
                  <a:pt x="6388" y="5631"/>
                </a:lnTo>
                <a:cubicBezTo>
                  <a:pt x="6555" y="5797"/>
                  <a:pt x="6721" y="5998"/>
                  <a:pt x="6855" y="6164"/>
                </a:cubicBezTo>
                <a:cubicBezTo>
                  <a:pt x="7622" y="6998"/>
                  <a:pt x="8322" y="7966"/>
                  <a:pt x="9357" y="8466"/>
                </a:cubicBezTo>
                <a:cubicBezTo>
                  <a:pt x="9442" y="8505"/>
                  <a:pt x="9541" y="8524"/>
                  <a:pt x="9643" y="8524"/>
                </a:cubicBezTo>
                <a:cubicBezTo>
                  <a:pt x="9980" y="8524"/>
                  <a:pt x="10342" y="8316"/>
                  <a:pt x="10291" y="7932"/>
                </a:cubicBezTo>
                <a:cubicBezTo>
                  <a:pt x="10157" y="6965"/>
                  <a:pt x="9723" y="6131"/>
                  <a:pt x="9190" y="5297"/>
                </a:cubicBezTo>
                <a:lnTo>
                  <a:pt x="8956" y="4930"/>
                </a:lnTo>
                <a:lnTo>
                  <a:pt x="8956" y="4930"/>
                </a:lnTo>
                <a:cubicBezTo>
                  <a:pt x="9290" y="5164"/>
                  <a:pt x="9657" y="5464"/>
                  <a:pt x="9990" y="5731"/>
                </a:cubicBezTo>
                <a:cubicBezTo>
                  <a:pt x="10127" y="5822"/>
                  <a:pt x="10291" y="5878"/>
                  <a:pt x="10452" y="5878"/>
                </a:cubicBezTo>
                <a:cubicBezTo>
                  <a:pt x="10644" y="5878"/>
                  <a:pt x="10830" y="5797"/>
                  <a:pt x="10958" y="5597"/>
                </a:cubicBezTo>
                <a:cubicBezTo>
                  <a:pt x="11291" y="4897"/>
                  <a:pt x="10991" y="4330"/>
                  <a:pt x="10691" y="3663"/>
                </a:cubicBezTo>
                <a:cubicBezTo>
                  <a:pt x="10624" y="3496"/>
                  <a:pt x="10524" y="3362"/>
                  <a:pt x="10491" y="3196"/>
                </a:cubicBezTo>
                <a:lnTo>
                  <a:pt x="10491" y="3196"/>
                </a:lnTo>
                <a:cubicBezTo>
                  <a:pt x="10557" y="3262"/>
                  <a:pt x="10624" y="3296"/>
                  <a:pt x="10691" y="3329"/>
                </a:cubicBezTo>
                <a:cubicBezTo>
                  <a:pt x="10982" y="3495"/>
                  <a:pt x="11338" y="3688"/>
                  <a:pt x="11662" y="3688"/>
                </a:cubicBezTo>
                <a:cubicBezTo>
                  <a:pt x="11857" y="3688"/>
                  <a:pt x="12041" y="3617"/>
                  <a:pt x="12192" y="3429"/>
                </a:cubicBezTo>
                <a:cubicBezTo>
                  <a:pt x="12559" y="2995"/>
                  <a:pt x="12492" y="2328"/>
                  <a:pt x="12392" y="1828"/>
                </a:cubicBezTo>
                <a:cubicBezTo>
                  <a:pt x="12325" y="1261"/>
                  <a:pt x="12025" y="660"/>
                  <a:pt x="11658" y="227"/>
                </a:cubicBezTo>
                <a:cubicBezTo>
                  <a:pt x="11542" y="68"/>
                  <a:pt x="11379" y="0"/>
                  <a:pt x="1122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4"/>
          <p:cNvSpPr txBox="1">
            <a:spLocks noGrp="1"/>
          </p:cNvSpPr>
          <p:nvPr>
            <p:ph type="title"/>
          </p:nvPr>
        </p:nvSpPr>
        <p:spPr>
          <a:xfrm>
            <a:off x="831200" y="593367"/>
            <a:ext cx="10400800" cy="7636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4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4"/>
          <p:cNvSpPr txBox="1">
            <a:spLocks noGrp="1"/>
          </p:cNvSpPr>
          <p:nvPr>
            <p:ph type="body" idx="1"/>
          </p:nvPr>
        </p:nvSpPr>
        <p:spPr>
          <a:xfrm>
            <a:off x="822000" y="1596400"/>
            <a:ext cx="10603600" cy="45552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marL="609600" lvl="0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200" lvl="1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828800" lvl="2" indent="-440055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400" lvl="3" indent="-440055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8000" lvl="4" indent="-440055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600" lvl="5" indent="-440055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200" lvl="6" indent="-440055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800" lvl="7" indent="-440055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400" lvl="8" indent="-440055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4"/>
          <p:cNvSpPr/>
          <p:nvPr/>
        </p:nvSpPr>
        <p:spPr>
          <a:xfrm rot="-5400000">
            <a:off x="9610604" y="79900"/>
            <a:ext cx="2659057" cy="2503731"/>
          </a:xfrm>
          <a:custGeom>
            <a:avLst/>
            <a:gdLst/>
            <a:ahLst/>
            <a:cxnLst/>
            <a:rect l="l" t="t" r="r" b="b"/>
            <a:pathLst>
              <a:path w="59301" h="55837" extrusionOk="0">
                <a:moveTo>
                  <a:pt x="53972" y="1"/>
                </a:moveTo>
                <a:cubicBezTo>
                  <a:pt x="47710" y="1"/>
                  <a:pt x="44048" y="6413"/>
                  <a:pt x="43048" y="10621"/>
                </a:cubicBezTo>
                <a:cubicBezTo>
                  <a:pt x="41735" y="15892"/>
                  <a:pt x="42451" y="21621"/>
                  <a:pt x="40422" y="26654"/>
                </a:cubicBezTo>
                <a:cubicBezTo>
                  <a:pt x="36821" y="35666"/>
                  <a:pt x="25940" y="39386"/>
                  <a:pt x="16232" y="39425"/>
                </a:cubicBezTo>
                <a:cubicBezTo>
                  <a:pt x="15382" y="39425"/>
                  <a:pt x="14519" y="39408"/>
                  <a:pt x="13657" y="39408"/>
                </a:cubicBezTo>
                <a:cubicBezTo>
                  <a:pt x="11069" y="39408"/>
                  <a:pt x="8484" y="39565"/>
                  <a:pt x="6246" y="40818"/>
                </a:cubicBezTo>
                <a:cubicBezTo>
                  <a:pt x="1293" y="43563"/>
                  <a:pt x="338" y="50167"/>
                  <a:pt x="0" y="55837"/>
                </a:cubicBezTo>
                <a:lnTo>
                  <a:pt x="59300" y="55837"/>
                </a:lnTo>
                <a:lnTo>
                  <a:pt x="59221" y="1371"/>
                </a:lnTo>
                <a:cubicBezTo>
                  <a:pt x="57305" y="411"/>
                  <a:pt x="55555" y="1"/>
                  <a:pt x="5397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98" name="Google Shape;98;p4"/>
          <p:cNvGrpSpPr/>
          <p:nvPr/>
        </p:nvGrpSpPr>
        <p:grpSpPr>
          <a:xfrm>
            <a:off x="9407226" y="480641"/>
            <a:ext cx="979889" cy="1078461"/>
            <a:chOff x="5571650" y="2059975"/>
            <a:chExt cx="445350" cy="490150"/>
          </a:xfrm>
        </p:grpSpPr>
        <p:sp>
          <p:nvSpPr>
            <p:cNvPr id="99" name="Google Shape;99;p4"/>
            <p:cNvSpPr/>
            <p:nvPr/>
          </p:nvSpPr>
          <p:spPr>
            <a:xfrm>
              <a:off x="5571650" y="2059975"/>
              <a:ext cx="445350" cy="490150"/>
            </a:xfrm>
            <a:custGeom>
              <a:avLst/>
              <a:gdLst/>
              <a:ahLst/>
              <a:cxnLst/>
              <a:rect l="l" t="t" r="r" b="b"/>
              <a:pathLst>
                <a:path w="17814" h="19606" extrusionOk="0">
                  <a:moveTo>
                    <a:pt x="11439" y="1"/>
                  </a:moveTo>
                  <a:cubicBezTo>
                    <a:pt x="9178" y="1"/>
                    <a:pt x="1533" y="1745"/>
                    <a:pt x="734" y="3214"/>
                  </a:cubicBezTo>
                  <a:cubicBezTo>
                    <a:pt x="201" y="4181"/>
                    <a:pt x="0" y="7884"/>
                    <a:pt x="701" y="8951"/>
                  </a:cubicBezTo>
                  <a:cubicBezTo>
                    <a:pt x="701" y="8951"/>
                    <a:pt x="990" y="8896"/>
                    <a:pt x="1415" y="8896"/>
                  </a:cubicBezTo>
                  <a:cubicBezTo>
                    <a:pt x="2352" y="8896"/>
                    <a:pt x="3951" y="9165"/>
                    <a:pt x="4570" y="10886"/>
                  </a:cubicBezTo>
                  <a:cubicBezTo>
                    <a:pt x="5871" y="14522"/>
                    <a:pt x="2836" y="15990"/>
                    <a:pt x="2836" y="15990"/>
                  </a:cubicBezTo>
                  <a:cubicBezTo>
                    <a:pt x="2669" y="17190"/>
                    <a:pt x="3403" y="19259"/>
                    <a:pt x="4404" y="19559"/>
                  </a:cubicBezTo>
                  <a:cubicBezTo>
                    <a:pt x="4525" y="19591"/>
                    <a:pt x="4688" y="19605"/>
                    <a:pt x="4881" y="19605"/>
                  </a:cubicBezTo>
                  <a:cubicBezTo>
                    <a:pt x="6278" y="19605"/>
                    <a:pt x="9240" y="18858"/>
                    <a:pt x="9240" y="18858"/>
                  </a:cubicBezTo>
                  <a:cubicBezTo>
                    <a:pt x="9240" y="18858"/>
                    <a:pt x="7839" y="10619"/>
                    <a:pt x="7072" y="7550"/>
                  </a:cubicBezTo>
                  <a:cubicBezTo>
                    <a:pt x="6443" y="4793"/>
                    <a:pt x="6217" y="2628"/>
                    <a:pt x="7412" y="2628"/>
                  </a:cubicBezTo>
                  <a:cubicBezTo>
                    <a:pt x="7547" y="2628"/>
                    <a:pt x="7700" y="2656"/>
                    <a:pt x="7873" y="2713"/>
                  </a:cubicBezTo>
                  <a:cubicBezTo>
                    <a:pt x="10141" y="3481"/>
                    <a:pt x="11375" y="10953"/>
                    <a:pt x="13010" y="17691"/>
                  </a:cubicBezTo>
                  <a:cubicBezTo>
                    <a:pt x="13051" y="17703"/>
                    <a:pt x="13110" y="17708"/>
                    <a:pt x="13185" y="17708"/>
                  </a:cubicBezTo>
                  <a:cubicBezTo>
                    <a:pt x="13964" y="17708"/>
                    <a:pt x="16410" y="17082"/>
                    <a:pt x="17079" y="15956"/>
                  </a:cubicBezTo>
                  <a:cubicBezTo>
                    <a:pt x="17813" y="14689"/>
                    <a:pt x="16846" y="11920"/>
                    <a:pt x="16179" y="11220"/>
                  </a:cubicBezTo>
                  <a:cubicBezTo>
                    <a:pt x="16179" y="11220"/>
                    <a:pt x="15802" y="11322"/>
                    <a:pt x="15286" y="11322"/>
                  </a:cubicBezTo>
                  <a:cubicBezTo>
                    <a:pt x="14362" y="11322"/>
                    <a:pt x="12992" y="10993"/>
                    <a:pt x="12543" y="9151"/>
                  </a:cubicBezTo>
                  <a:cubicBezTo>
                    <a:pt x="11842" y="6383"/>
                    <a:pt x="14711" y="4848"/>
                    <a:pt x="14711" y="4848"/>
                  </a:cubicBezTo>
                  <a:cubicBezTo>
                    <a:pt x="14578" y="3881"/>
                    <a:pt x="13377" y="145"/>
                    <a:pt x="11709" y="12"/>
                  </a:cubicBezTo>
                  <a:cubicBezTo>
                    <a:pt x="11630" y="4"/>
                    <a:pt x="11540" y="1"/>
                    <a:pt x="1143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5866850" y="2180325"/>
              <a:ext cx="109275" cy="162675"/>
            </a:xfrm>
            <a:custGeom>
              <a:avLst/>
              <a:gdLst/>
              <a:ahLst/>
              <a:cxnLst/>
              <a:rect l="l" t="t" r="r" b="b"/>
              <a:pathLst>
                <a:path w="4371" h="6507" extrusionOk="0">
                  <a:moveTo>
                    <a:pt x="2870" y="1"/>
                  </a:moveTo>
                  <a:lnTo>
                    <a:pt x="2870" y="1"/>
                  </a:lnTo>
                  <a:cubicBezTo>
                    <a:pt x="2869" y="1"/>
                    <a:pt x="1" y="1536"/>
                    <a:pt x="701" y="4304"/>
                  </a:cubicBezTo>
                  <a:cubicBezTo>
                    <a:pt x="1174" y="6174"/>
                    <a:pt x="2562" y="6507"/>
                    <a:pt x="3488" y="6507"/>
                  </a:cubicBezTo>
                  <a:cubicBezTo>
                    <a:pt x="4000" y="6507"/>
                    <a:pt x="4371" y="6406"/>
                    <a:pt x="4371" y="6406"/>
                  </a:cubicBezTo>
                  <a:cubicBezTo>
                    <a:pt x="3704" y="5738"/>
                    <a:pt x="2269" y="6172"/>
                    <a:pt x="2002" y="3704"/>
                  </a:cubicBezTo>
                  <a:cubicBezTo>
                    <a:pt x="1769" y="2069"/>
                    <a:pt x="2903" y="435"/>
                    <a:pt x="2870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5726050" y="2125875"/>
              <a:ext cx="170025" cy="405575"/>
            </a:xfrm>
            <a:custGeom>
              <a:avLst/>
              <a:gdLst/>
              <a:ahLst/>
              <a:cxnLst/>
              <a:rect l="l" t="t" r="r" b="b"/>
              <a:pathLst>
                <a:path w="6801" h="16223" extrusionOk="0">
                  <a:moveTo>
                    <a:pt x="1218" y="0"/>
                  </a:moveTo>
                  <a:cubicBezTo>
                    <a:pt x="0" y="0"/>
                    <a:pt x="201" y="2145"/>
                    <a:pt x="863" y="4914"/>
                  </a:cubicBezTo>
                  <a:cubicBezTo>
                    <a:pt x="1563" y="7950"/>
                    <a:pt x="3031" y="16222"/>
                    <a:pt x="3031" y="16222"/>
                  </a:cubicBezTo>
                  <a:cubicBezTo>
                    <a:pt x="3031" y="16222"/>
                    <a:pt x="3365" y="15388"/>
                    <a:pt x="4132" y="15122"/>
                  </a:cubicBezTo>
                  <a:cubicBezTo>
                    <a:pt x="4397" y="15055"/>
                    <a:pt x="4939" y="14887"/>
                    <a:pt x="5634" y="14887"/>
                  </a:cubicBezTo>
                  <a:cubicBezTo>
                    <a:pt x="5989" y="14887"/>
                    <a:pt x="6383" y="14931"/>
                    <a:pt x="6800" y="15055"/>
                  </a:cubicBezTo>
                  <a:cubicBezTo>
                    <a:pt x="5166" y="8317"/>
                    <a:pt x="3965" y="845"/>
                    <a:pt x="1663" y="77"/>
                  </a:cubicBezTo>
                  <a:cubicBezTo>
                    <a:pt x="1497" y="25"/>
                    <a:pt x="1349" y="0"/>
                    <a:pt x="1218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5587500" y="2280575"/>
              <a:ext cx="130950" cy="178325"/>
            </a:xfrm>
            <a:custGeom>
              <a:avLst/>
              <a:gdLst/>
              <a:ahLst/>
              <a:cxnLst/>
              <a:rect l="l" t="t" r="r" b="b"/>
              <a:pathLst>
                <a:path w="5238" h="7133" extrusionOk="0">
                  <a:moveTo>
                    <a:pt x="617" y="1"/>
                  </a:moveTo>
                  <a:cubicBezTo>
                    <a:pt x="295" y="1"/>
                    <a:pt x="68" y="29"/>
                    <a:pt x="13" y="29"/>
                  </a:cubicBezTo>
                  <a:cubicBezTo>
                    <a:pt x="6" y="29"/>
                    <a:pt x="1" y="28"/>
                    <a:pt x="0" y="27"/>
                  </a:cubicBezTo>
                  <a:lnTo>
                    <a:pt x="0" y="27"/>
                  </a:lnTo>
                  <a:cubicBezTo>
                    <a:pt x="67" y="161"/>
                    <a:pt x="167" y="227"/>
                    <a:pt x="234" y="294"/>
                  </a:cubicBezTo>
                  <a:cubicBezTo>
                    <a:pt x="1234" y="794"/>
                    <a:pt x="1668" y="995"/>
                    <a:pt x="2402" y="2963"/>
                  </a:cubicBezTo>
                  <a:cubicBezTo>
                    <a:pt x="2936" y="4397"/>
                    <a:pt x="2335" y="5865"/>
                    <a:pt x="2168" y="7132"/>
                  </a:cubicBezTo>
                  <a:cubicBezTo>
                    <a:pt x="2168" y="7132"/>
                    <a:pt x="5237" y="5665"/>
                    <a:pt x="3903" y="2029"/>
                  </a:cubicBezTo>
                  <a:cubicBezTo>
                    <a:pt x="3256" y="232"/>
                    <a:pt x="1543" y="1"/>
                    <a:pt x="617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5808475" y="2290425"/>
              <a:ext cx="33400" cy="33375"/>
            </a:xfrm>
            <a:custGeom>
              <a:avLst/>
              <a:gdLst/>
              <a:ahLst/>
              <a:cxnLst/>
              <a:rect l="l" t="t" r="r" b="b"/>
              <a:pathLst>
                <a:path w="1336" h="1335" extrusionOk="0">
                  <a:moveTo>
                    <a:pt x="701" y="0"/>
                  </a:moveTo>
                  <a:cubicBezTo>
                    <a:pt x="601" y="0"/>
                    <a:pt x="535" y="0"/>
                    <a:pt x="435" y="33"/>
                  </a:cubicBezTo>
                  <a:cubicBezTo>
                    <a:pt x="368" y="100"/>
                    <a:pt x="268" y="134"/>
                    <a:pt x="234" y="167"/>
                  </a:cubicBezTo>
                  <a:cubicBezTo>
                    <a:pt x="168" y="200"/>
                    <a:pt x="101" y="300"/>
                    <a:pt x="68" y="400"/>
                  </a:cubicBezTo>
                  <a:cubicBezTo>
                    <a:pt x="34" y="467"/>
                    <a:pt x="1" y="567"/>
                    <a:pt x="1" y="634"/>
                  </a:cubicBezTo>
                  <a:lnTo>
                    <a:pt x="1" y="801"/>
                  </a:lnTo>
                  <a:cubicBezTo>
                    <a:pt x="34" y="934"/>
                    <a:pt x="68" y="1001"/>
                    <a:pt x="168" y="1101"/>
                  </a:cubicBezTo>
                  <a:lnTo>
                    <a:pt x="268" y="1234"/>
                  </a:lnTo>
                  <a:cubicBezTo>
                    <a:pt x="368" y="1301"/>
                    <a:pt x="501" y="1334"/>
                    <a:pt x="601" y="1334"/>
                  </a:cubicBezTo>
                  <a:cubicBezTo>
                    <a:pt x="701" y="1334"/>
                    <a:pt x="768" y="1334"/>
                    <a:pt x="868" y="1301"/>
                  </a:cubicBezTo>
                  <a:cubicBezTo>
                    <a:pt x="935" y="1268"/>
                    <a:pt x="1035" y="1234"/>
                    <a:pt x="1068" y="1168"/>
                  </a:cubicBezTo>
                  <a:cubicBezTo>
                    <a:pt x="1168" y="1134"/>
                    <a:pt x="1202" y="1034"/>
                    <a:pt x="1235" y="967"/>
                  </a:cubicBezTo>
                  <a:cubicBezTo>
                    <a:pt x="1268" y="901"/>
                    <a:pt x="1335" y="801"/>
                    <a:pt x="1335" y="734"/>
                  </a:cubicBezTo>
                  <a:lnTo>
                    <a:pt x="1335" y="567"/>
                  </a:lnTo>
                  <a:cubicBezTo>
                    <a:pt x="1268" y="434"/>
                    <a:pt x="1235" y="334"/>
                    <a:pt x="1168" y="267"/>
                  </a:cubicBezTo>
                  <a:lnTo>
                    <a:pt x="1035" y="134"/>
                  </a:lnTo>
                  <a:cubicBezTo>
                    <a:pt x="935" y="67"/>
                    <a:pt x="835" y="0"/>
                    <a:pt x="7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5604180" y="2176896"/>
              <a:ext cx="20961" cy="22000"/>
            </a:xfrm>
            <a:custGeom>
              <a:avLst/>
              <a:gdLst/>
              <a:ahLst/>
              <a:cxnLst/>
              <a:rect l="l" t="t" r="r" b="b"/>
              <a:pathLst>
                <a:path w="768" h="806" extrusionOk="0">
                  <a:moveTo>
                    <a:pt x="350" y="0"/>
                  </a:moveTo>
                  <a:cubicBezTo>
                    <a:pt x="173" y="0"/>
                    <a:pt x="31" y="158"/>
                    <a:pt x="0" y="371"/>
                  </a:cubicBezTo>
                  <a:cubicBezTo>
                    <a:pt x="0" y="605"/>
                    <a:pt x="134" y="805"/>
                    <a:pt x="367" y="805"/>
                  </a:cubicBezTo>
                  <a:cubicBezTo>
                    <a:pt x="567" y="805"/>
                    <a:pt x="768" y="638"/>
                    <a:pt x="768" y="438"/>
                  </a:cubicBezTo>
                  <a:cubicBezTo>
                    <a:pt x="768" y="205"/>
                    <a:pt x="601" y="5"/>
                    <a:pt x="401" y="5"/>
                  </a:cubicBezTo>
                  <a:cubicBezTo>
                    <a:pt x="384" y="2"/>
                    <a:pt x="367" y="0"/>
                    <a:pt x="3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5691567" y="2181564"/>
              <a:ext cx="21889" cy="21863"/>
            </a:xfrm>
            <a:custGeom>
              <a:avLst/>
              <a:gdLst/>
              <a:ahLst/>
              <a:cxnLst/>
              <a:rect l="l" t="t" r="r" b="b"/>
              <a:pathLst>
                <a:path w="802" h="801" extrusionOk="0">
                  <a:moveTo>
                    <a:pt x="401" y="0"/>
                  </a:moveTo>
                  <a:cubicBezTo>
                    <a:pt x="201" y="0"/>
                    <a:pt x="34" y="167"/>
                    <a:pt x="1" y="367"/>
                  </a:cubicBezTo>
                  <a:cubicBezTo>
                    <a:pt x="1" y="601"/>
                    <a:pt x="167" y="801"/>
                    <a:pt x="368" y="801"/>
                  </a:cubicBezTo>
                  <a:cubicBezTo>
                    <a:pt x="568" y="801"/>
                    <a:pt x="801" y="634"/>
                    <a:pt x="801" y="434"/>
                  </a:cubicBezTo>
                  <a:cubicBezTo>
                    <a:pt x="801" y="200"/>
                    <a:pt x="634" y="0"/>
                    <a:pt x="4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5633300" y="2210140"/>
              <a:ext cx="49208" cy="23337"/>
            </a:xfrm>
            <a:custGeom>
              <a:avLst/>
              <a:gdLst/>
              <a:ahLst/>
              <a:cxnLst/>
              <a:rect l="l" t="t" r="r" b="b"/>
              <a:pathLst>
                <a:path w="1803" h="855" extrusionOk="0">
                  <a:moveTo>
                    <a:pt x="187" y="1"/>
                  </a:moveTo>
                  <a:cubicBezTo>
                    <a:pt x="174" y="1"/>
                    <a:pt x="159" y="9"/>
                    <a:pt x="134" y="21"/>
                  </a:cubicBezTo>
                  <a:cubicBezTo>
                    <a:pt x="101" y="21"/>
                    <a:pt x="34" y="87"/>
                    <a:pt x="34" y="121"/>
                  </a:cubicBezTo>
                  <a:cubicBezTo>
                    <a:pt x="1" y="321"/>
                    <a:pt x="134" y="521"/>
                    <a:pt x="301" y="655"/>
                  </a:cubicBezTo>
                  <a:cubicBezTo>
                    <a:pt x="501" y="788"/>
                    <a:pt x="668" y="855"/>
                    <a:pt x="868" y="855"/>
                  </a:cubicBezTo>
                  <a:cubicBezTo>
                    <a:pt x="1035" y="855"/>
                    <a:pt x="1302" y="821"/>
                    <a:pt x="1469" y="688"/>
                  </a:cubicBezTo>
                  <a:cubicBezTo>
                    <a:pt x="1635" y="588"/>
                    <a:pt x="1769" y="421"/>
                    <a:pt x="1802" y="188"/>
                  </a:cubicBezTo>
                  <a:cubicBezTo>
                    <a:pt x="1802" y="154"/>
                    <a:pt x="1802" y="154"/>
                    <a:pt x="1769" y="121"/>
                  </a:cubicBezTo>
                  <a:cubicBezTo>
                    <a:pt x="1735" y="104"/>
                    <a:pt x="1710" y="96"/>
                    <a:pt x="1690" y="96"/>
                  </a:cubicBezTo>
                  <a:cubicBezTo>
                    <a:pt x="1669" y="96"/>
                    <a:pt x="1652" y="104"/>
                    <a:pt x="1635" y="121"/>
                  </a:cubicBezTo>
                  <a:cubicBezTo>
                    <a:pt x="1535" y="254"/>
                    <a:pt x="1435" y="321"/>
                    <a:pt x="1302" y="388"/>
                  </a:cubicBezTo>
                  <a:cubicBezTo>
                    <a:pt x="1168" y="421"/>
                    <a:pt x="1035" y="421"/>
                    <a:pt x="935" y="421"/>
                  </a:cubicBezTo>
                  <a:cubicBezTo>
                    <a:pt x="801" y="421"/>
                    <a:pt x="668" y="388"/>
                    <a:pt x="535" y="321"/>
                  </a:cubicBezTo>
                  <a:cubicBezTo>
                    <a:pt x="434" y="288"/>
                    <a:pt x="334" y="221"/>
                    <a:pt x="268" y="87"/>
                  </a:cubicBezTo>
                  <a:cubicBezTo>
                    <a:pt x="225" y="24"/>
                    <a:pt x="210" y="1"/>
                    <a:pt x="18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07" name="Google Shape;107;p4"/>
          <p:cNvSpPr/>
          <p:nvPr/>
        </p:nvSpPr>
        <p:spPr>
          <a:xfrm>
            <a:off x="11506000" y="2786600"/>
            <a:ext cx="389200" cy="376067"/>
          </a:xfrm>
          <a:custGeom>
            <a:avLst/>
            <a:gdLst/>
            <a:ahLst/>
            <a:cxnLst/>
            <a:rect l="l" t="t" r="r" b="b"/>
            <a:pathLst>
              <a:path w="11676" h="11282" extrusionOk="0">
                <a:moveTo>
                  <a:pt x="6805" y="2948"/>
                </a:moveTo>
                <a:cubicBezTo>
                  <a:pt x="6738" y="3081"/>
                  <a:pt x="6571" y="3148"/>
                  <a:pt x="6438" y="3248"/>
                </a:cubicBezTo>
                <a:cubicBezTo>
                  <a:pt x="6038" y="3548"/>
                  <a:pt x="5637" y="3715"/>
                  <a:pt x="5204" y="3882"/>
                </a:cubicBezTo>
                <a:cubicBezTo>
                  <a:pt x="4770" y="4048"/>
                  <a:pt x="4270" y="4149"/>
                  <a:pt x="3803" y="4249"/>
                </a:cubicBezTo>
                <a:cubicBezTo>
                  <a:pt x="4103" y="4082"/>
                  <a:pt x="4370" y="3882"/>
                  <a:pt x="4670" y="3748"/>
                </a:cubicBezTo>
                <a:cubicBezTo>
                  <a:pt x="5271" y="3415"/>
                  <a:pt x="5904" y="3081"/>
                  <a:pt x="6538" y="2948"/>
                </a:cubicBezTo>
                <a:close/>
                <a:moveTo>
                  <a:pt x="10737" y="4369"/>
                </a:moveTo>
                <a:cubicBezTo>
                  <a:pt x="10768" y="4369"/>
                  <a:pt x="10760" y="4389"/>
                  <a:pt x="10741" y="4482"/>
                </a:cubicBezTo>
                <a:cubicBezTo>
                  <a:pt x="10641" y="4782"/>
                  <a:pt x="10141" y="5149"/>
                  <a:pt x="9907" y="5383"/>
                </a:cubicBezTo>
                <a:cubicBezTo>
                  <a:pt x="9273" y="5916"/>
                  <a:pt x="8606" y="6383"/>
                  <a:pt x="7839" y="6784"/>
                </a:cubicBezTo>
                <a:cubicBezTo>
                  <a:pt x="7139" y="7151"/>
                  <a:pt x="6405" y="7484"/>
                  <a:pt x="5637" y="7751"/>
                </a:cubicBezTo>
                <a:cubicBezTo>
                  <a:pt x="5838" y="7451"/>
                  <a:pt x="6138" y="7217"/>
                  <a:pt x="6305" y="7051"/>
                </a:cubicBezTo>
                <a:cubicBezTo>
                  <a:pt x="7339" y="5950"/>
                  <a:pt x="8606" y="5083"/>
                  <a:pt x="9974" y="4582"/>
                </a:cubicBezTo>
                <a:cubicBezTo>
                  <a:pt x="10141" y="4549"/>
                  <a:pt x="10408" y="4415"/>
                  <a:pt x="10574" y="4382"/>
                </a:cubicBezTo>
                <a:cubicBezTo>
                  <a:pt x="10663" y="4382"/>
                  <a:pt x="10713" y="4369"/>
                  <a:pt x="10737" y="4369"/>
                </a:cubicBezTo>
                <a:close/>
                <a:moveTo>
                  <a:pt x="5436" y="1"/>
                </a:moveTo>
                <a:cubicBezTo>
                  <a:pt x="5405" y="1"/>
                  <a:pt x="5372" y="4"/>
                  <a:pt x="5337" y="12"/>
                </a:cubicBezTo>
                <a:cubicBezTo>
                  <a:pt x="3469" y="513"/>
                  <a:pt x="1168" y="1780"/>
                  <a:pt x="367" y="3648"/>
                </a:cubicBezTo>
                <a:cubicBezTo>
                  <a:pt x="33" y="4415"/>
                  <a:pt x="334" y="5149"/>
                  <a:pt x="1101" y="5416"/>
                </a:cubicBezTo>
                <a:cubicBezTo>
                  <a:pt x="601" y="5983"/>
                  <a:pt x="167" y="6650"/>
                  <a:pt x="100" y="7418"/>
                </a:cubicBezTo>
                <a:cubicBezTo>
                  <a:pt x="0" y="8285"/>
                  <a:pt x="467" y="8985"/>
                  <a:pt x="1301" y="9319"/>
                </a:cubicBezTo>
                <a:cubicBezTo>
                  <a:pt x="1659" y="9457"/>
                  <a:pt x="2040" y="9509"/>
                  <a:pt x="2425" y="9509"/>
                </a:cubicBezTo>
                <a:cubicBezTo>
                  <a:pt x="2972" y="9509"/>
                  <a:pt x="3527" y="9403"/>
                  <a:pt x="4036" y="9286"/>
                </a:cubicBezTo>
                <a:cubicBezTo>
                  <a:pt x="4103" y="9286"/>
                  <a:pt x="4136" y="9252"/>
                  <a:pt x="4203" y="9252"/>
                </a:cubicBezTo>
                <a:cubicBezTo>
                  <a:pt x="4303" y="9652"/>
                  <a:pt x="4537" y="10086"/>
                  <a:pt x="5070" y="10453"/>
                </a:cubicBezTo>
                <a:cubicBezTo>
                  <a:pt x="5857" y="11019"/>
                  <a:pt x="6836" y="11281"/>
                  <a:pt x="7823" y="11281"/>
                </a:cubicBezTo>
                <a:cubicBezTo>
                  <a:pt x="8929" y="11281"/>
                  <a:pt x="10044" y="10952"/>
                  <a:pt x="10908" y="10353"/>
                </a:cubicBezTo>
                <a:cubicBezTo>
                  <a:pt x="11288" y="10002"/>
                  <a:pt x="10950" y="9522"/>
                  <a:pt x="10614" y="9522"/>
                </a:cubicBezTo>
                <a:cubicBezTo>
                  <a:pt x="10566" y="9522"/>
                  <a:pt x="10519" y="9532"/>
                  <a:pt x="10474" y="9552"/>
                </a:cubicBezTo>
                <a:cubicBezTo>
                  <a:pt x="9697" y="9876"/>
                  <a:pt x="8864" y="10074"/>
                  <a:pt x="8020" y="10074"/>
                </a:cubicBezTo>
                <a:cubicBezTo>
                  <a:pt x="7560" y="10074"/>
                  <a:pt x="7097" y="10015"/>
                  <a:pt x="6638" y="9886"/>
                </a:cubicBezTo>
                <a:cubicBezTo>
                  <a:pt x="6138" y="9719"/>
                  <a:pt x="5337" y="9452"/>
                  <a:pt x="5204" y="8885"/>
                </a:cubicBezTo>
                <a:lnTo>
                  <a:pt x="5204" y="8819"/>
                </a:lnTo>
                <a:cubicBezTo>
                  <a:pt x="5871" y="8618"/>
                  <a:pt x="6505" y="8385"/>
                  <a:pt x="7172" y="8118"/>
                </a:cubicBezTo>
                <a:cubicBezTo>
                  <a:pt x="8173" y="7718"/>
                  <a:pt x="9173" y="7151"/>
                  <a:pt x="10007" y="6450"/>
                </a:cubicBezTo>
                <a:cubicBezTo>
                  <a:pt x="10408" y="6117"/>
                  <a:pt x="10708" y="5783"/>
                  <a:pt x="11041" y="5383"/>
                </a:cubicBezTo>
                <a:cubicBezTo>
                  <a:pt x="11308" y="5049"/>
                  <a:pt x="11675" y="4616"/>
                  <a:pt x="11608" y="4215"/>
                </a:cubicBezTo>
                <a:cubicBezTo>
                  <a:pt x="11531" y="3765"/>
                  <a:pt x="11215" y="3594"/>
                  <a:pt x="10779" y="3594"/>
                </a:cubicBezTo>
                <a:cubicBezTo>
                  <a:pt x="9534" y="3594"/>
                  <a:pt x="7308" y="4995"/>
                  <a:pt x="6838" y="5316"/>
                </a:cubicBezTo>
                <a:cubicBezTo>
                  <a:pt x="5971" y="5950"/>
                  <a:pt x="4770" y="7084"/>
                  <a:pt x="4370" y="8218"/>
                </a:cubicBezTo>
                <a:cubicBezTo>
                  <a:pt x="4170" y="8251"/>
                  <a:pt x="3970" y="8318"/>
                  <a:pt x="3703" y="8352"/>
                </a:cubicBezTo>
                <a:cubicBezTo>
                  <a:pt x="3339" y="8453"/>
                  <a:pt x="2925" y="8529"/>
                  <a:pt x="2508" y="8529"/>
                </a:cubicBezTo>
                <a:cubicBezTo>
                  <a:pt x="2237" y="8529"/>
                  <a:pt x="1964" y="8497"/>
                  <a:pt x="1701" y="8418"/>
                </a:cubicBezTo>
                <a:cubicBezTo>
                  <a:pt x="934" y="8118"/>
                  <a:pt x="934" y="7418"/>
                  <a:pt x="1268" y="6750"/>
                </a:cubicBezTo>
                <a:cubicBezTo>
                  <a:pt x="1501" y="6250"/>
                  <a:pt x="1835" y="5816"/>
                  <a:pt x="2268" y="5449"/>
                </a:cubicBezTo>
                <a:cubicBezTo>
                  <a:pt x="2969" y="5449"/>
                  <a:pt x="3703" y="5283"/>
                  <a:pt x="4370" y="5149"/>
                </a:cubicBezTo>
                <a:cubicBezTo>
                  <a:pt x="5437" y="4916"/>
                  <a:pt x="6505" y="4515"/>
                  <a:pt x="7305" y="3748"/>
                </a:cubicBezTo>
                <a:cubicBezTo>
                  <a:pt x="7539" y="3481"/>
                  <a:pt x="7872" y="3148"/>
                  <a:pt x="7839" y="2748"/>
                </a:cubicBezTo>
                <a:cubicBezTo>
                  <a:pt x="7806" y="2281"/>
                  <a:pt x="7339" y="2114"/>
                  <a:pt x="6938" y="2114"/>
                </a:cubicBezTo>
                <a:cubicBezTo>
                  <a:pt x="5971" y="2114"/>
                  <a:pt x="5037" y="2581"/>
                  <a:pt x="4203" y="3048"/>
                </a:cubicBezTo>
                <a:cubicBezTo>
                  <a:pt x="3469" y="3448"/>
                  <a:pt x="2702" y="3948"/>
                  <a:pt x="2002" y="4482"/>
                </a:cubicBezTo>
                <a:lnTo>
                  <a:pt x="1668" y="4482"/>
                </a:lnTo>
                <a:cubicBezTo>
                  <a:pt x="1168" y="4449"/>
                  <a:pt x="1201" y="4215"/>
                  <a:pt x="1434" y="3815"/>
                </a:cubicBezTo>
                <a:cubicBezTo>
                  <a:pt x="2335" y="2281"/>
                  <a:pt x="4103" y="1480"/>
                  <a:pt x="5604" y="713"/>
                </a:cubicBezTo>
                <a:cubicBezTo>
                  <a:pt x="5942" y="498"/>
                  <a:pt x="5799" y="1"/>
                  <a:pt x="54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08" name="Google Shape;108;p4"/>
          <p:cNvSpPr/>
          <p:nvPr/>
        </p:nvSpPr>
        <p:spPr>
          <a:xfrm>
            <a:off x="8516401" y="269434"/>
            <a:ext cx="815300" cy="450567"/>
          </a:xfrm>
          <a:custGeom>
            <a:avLst/>
            <a:gdLst/>
            <a:ahLst/>
            <a:cxnLst/>
            <a:rect l="l" t="t" r="r" b="b"/>
            <a:pathLst>
              <a:path w="24459" h="13517" extrusionOk="0">
                <a:moveTo>
                  <a:pt x="16769" y="5044"/>
                </a:moveTo>
                <a:lnTo>
                  <a:pt x="16769" y="5044"/>
                </a:lnTo>
                <a:cubicBezTo>
                  <a:pt x="16803" y="5077"/>
                  <a:pt x="16836" y="5077"/>
                  <a:pt x="16903" y="5144"/>
                </a:cubicBezTo>
                <a:cubicBezTo>
                  <a:pt x="17770" y="5678"/>
                  <a:pt x="18470" y="6412"/>
                  <a:pt x="19104" y="7212"/>
                </a:cubicBezTo>
                <a:cubicBezTo>
                  <a:pt x="19738" y="8013"/>
                  <a:pt x="20405" y="8847"/>
                  <a:pt x="20739" y="9814"/>
                </a:cubicBezTo>
                <a:cubicBezTo>
                  <a:pt x="20916" y="10316"/>
                  <a:pt x="21067" y="11444"/>
                  <a:pt x="20337" y="11444"/>
                </a:cubicBezTo>
                <a:cubicBezTo>
                  <a:pt x="20242" y="11444"/>
                  <a:pt x="20132" y="11424"/>
                  <a:pt x="20005" y="11382"/>
                </a:cubicBezTo>
                <a:cubicBezTo>
                  <a:pt x="19571" y="11215"/>
                  <a:pt x="19271" y="10848"/>
                  <a:pt x="18971" y="10481"/>
                </a:cubicBezTo>
                <a:cubicBezTo>
                  <a:pt x="18637" y="10048"/>
                  <a:pt x="18304" y="9581"/>
                  <a:pt x="18070" y="9080"/>
                </a:cubicBezTo>
                <a:cubicBezTo>
                  <a:pt x="17403" y="7879"/>
                  <a:pt x="16903" y="6478"/>
                  <a:pt x="16769" y="5044"/>
                </a:cubicBezTo>
                <a:close/>
                <a:moveTo>
                  <a:pt x="12766" y="8647"/>
                </a:moveTo>
                <a:cubicBezTo>
                  <a:pt x="13500" y="9180"/>
                  <a:pt x="14301" y="9881"/>
                  <a:pt x="14834" y="10715"/>
                </a:cubicBezTo>
                <a:cubicBezTo>
                  <a:pt x="15101" y="11082"/>
                  <a:pt x="15301" y="11549"/>
                  <a:pt x="15268" y="12049"/>
                </a:cubicBezTo>
                <a:cubicBezTo>
                  <a:pt x="15223" y="12307"/>
                  <a:pt x="15122" y="12406"/>
                  <a:pt x="14997" y="12406"/>
                </a:cubicBezTo>
                <a:cubicBezTo>
                  <a:pt x="14848" y="12406"/>
                  <a:pt x="14664" y="12264"/>
                  <a:pt x="14501" y="12082"/>
                </a:cubicBezTo>
                <a:cubicBezTo>
                  <a:pt x="14167" y="11716"/>
                  <a:pt x="13967" y="11249"/>
                  <a:pt x="13734" y="10848"/>
                </a:cubicBezTo>
                <a:cubicBezTo>
                  <a:pt x="13467" y="10381"/>
                  <a:pt x="13233" y="9881"/>
                  <a:pt x="13000" y="9381"/>
                </a:cubicBezTo>
                <a:lnTo>
                  <a:pt x="12766" y="8647"/>
                </a:lnTo>
                <a:close/>
                <a:moveTo>
                  <a:pt x="6962" y="8580"/>
                </a:moveTo>
                <a:lnTo>
                  <a:pt x="6962" y="8580"/>
                </a:lnTo>
                <a:cubicBezTo>
                  <a:pt x="7262" y="8980"/>
                  <a:pt x="7463" y="9347"/>
                  <a:pt x="7629" y="9681"/>
                </a:cubicBezTo>
                <a:cubicBezTo>
                  <a:pt x="7996" y="10415"/>
                  <a:pt x="8497" y="11649"/>
                  <a:pt x="7996" y="12416"/>
                </a:cubicBezTo>
                <a:cubicBezTo>
                  <a:pt x="6895" y="11515"/>
                  <a:pt x="6328" y="9914"/>
                  <a:pt x="6962" y="8580"/>
                </a:cubicBezTo>
                <a:close/>
                <a:moveTo>
                  <a:pt x="18762" y="1"/>
                </a:moveTo>
                <a:cubicBezTo>
                  <a:pt x="18542" y="1"/>
                  <a:pt x="18322" y="24"/>
                  <a:pt x="18103" y="74"/>
                </a:cubicBezTo>
                <a:cubicBezTo>
                  <a:pt x="16969" y="374"/>
                  <a:pt x="16302" y="1341"/>
                  <a:pt x="16002" y="2376"/>
                </a:cubicBezTo>
                <a:cubicBezTo>
                  <a:pt x="15902" y="2809"/>
                  <a:pt x="15835" y="3243"/>
                  <a:pt x="15802" y="3710"/>
                </a:cubicBezTo>
                <a:cubicBezTo>
                  <a:pt x="15552" y="3643"/>
                  <a:pt x="15310" y="3610"/>
                  <a:pt x="15068" y="3610"/>
                </a:cubicBezTo>
                <a:cubicBezTo>
                  <a:pt x="14826" y="3610"/>
                  <a:pt x="14584" y="3643"/>
                  <a:pt x="14334" y="3710"/>
                </a:cubicBezTo>
                <a:cubicBezTo>
                  <a:pt x="13267" y="3977"/>
                  <a:pt x="12466" y="4744"/>
                  <a:pt x="12066" y="5745"/>
                </a:cubicBezTo>
                <a:cubicBezTo>
                  <a:pt x="11899" y="6078"/>
                  <a:pt x="11799" y="6478"/>
                  <a:pt x="11766" y="6845"/>
                </a:cubicBezTo>
                <a:cubicBezTo>
                  <a:pt x="11033" y="6448"/>
                  <a:pt x="10248" y="6208"/>
                  <a:pt x="9435" y="6208"/>
                </a:cubicBezTo>
                <a:cubicBezTo>
                  <a:pt x="8952" y="6208"/>
                  <a:pt x="8460" y="6292"/>
                  <a:pt x="7963" y="6478"/>
                </a:cubicBezTo>
                <a:cubicBezTo>
                  <a:pt x="7563" y="6645"/>
                  <a:pt x="7162" y="6879"/>
                  <a:pt x="6829" y="7179"/>
                </a:cubicBezTo>
                <a:cubicBezTo>
                  <a:pt x="6192" y="6670"/>
                  <a:pt x="5465" y="6343"/>
                  <a:pt x="4588" y="6343"/>
                </a:cubicBezTo>
                <a:cubicBezTo>
                  <a:pt x="4546" y="6343"/>
                  <a:pt x="4503" y="6344"/>
                  <a:pt x="4460" y="6345"/>
                </a:cubicBezTo>
                <a:cubicBezTo>
                  <a:pt x="3460" y="6378"/>
                  <a:pt x="2626" y="6912"/>
                  <a:pt x="1959" y="7646"/>
                </a:cubicBezTo>
                <a:cubicBezTo>
                  <a:pt x="1125" y="8480"/>
                  <a:pt x="558" y="9547"/>
                  <a:pt x="124" y="10648"/>
                </a:cubicBezTo>
                <a:cubicBezTo>
                  <a:pt x="1" y="10977"/>
                  <a:pt x="231" y="11191"/>
                  <a:pt x="489" y="11191"/>
                </a:cubicBezTo>
                <a:cubicBezTo>
                  <a:pt x="650" y="11191"/>
                  <a:pt x="822" y="11107"/>
                  <a:pt x="925" y="10915"/>
                </a:cubicBezTo>
                <a:cubicBezTo>
                  <a:pt x="1672" y="9540"/>
                  <a:pt x="2793" y="7283"/>
                  <a:pt x="4602" y="7283"/>
                </a:cubicBezTo>
                <a:cubicBezTo>
                  <a:pt x="4812" y="7283"/>
                  <a:pt x="5032" y="7313"/>
                  <a:pt x="5261" y="7379"/>
                </a:cubicBezTo>
                <a:cubicBezTo>
                  <a:pt x="5628" y="7479"/>
                  <a:pt x="5961" y="7679"/>
                  <a:pt x="6262" y="7913"/>
                </a:cubicBezTo>
                <a:cubicBezTo>
                  <a:pt x="6062" y="8246"/>
                  <a:pt x="5895" y="8580"/>
                  <a:pt x="5795" y="8980"/>
                </a:cubicBezTo>
                <a:cubicBezTo>
                  <a:pt x="5494" y="10148"/>
                  <a:pt x="5795" y="11315"/>
                  <a:pt x="6462" y="12249"/>
                </a:cubicBezTo>
                <a:cubicBezTo>
                  <a:pt x="6795" y="12716"/>
                  <a:pt x="7262" y="13150"/>
                  <a:pt x="7729" y="13417"/>
                </a:cubicBezTo>
                <a:cubicBezTo>
                  <a:pt x="7796" y="13483"/>
                  <a:pt x="7896" y="13517"/>
                  <a:pt x="8000" y="13517"/>
                </a:cubicBezTo>
                <a:cubicBezTo>
                  <a:pt x="8105" y="13517"/>
                  <a:pt x="8213" y="13483"/>
                  <a:pt x="8296" y="13417"/>
                </a:cubicBezTo>
                <a:cubicBezTo>
                  <a:pt x="9898" y="11982"/>
                  <a:pt x="8663" y="9214"/>
                  <a:pt x="7463" y="7813"/>
                </a:cubicBezTo>
                <a:cubicBezTo>
                  <a:pt x="7991" y="7299"/>
                  <a:pt x="8630" y="7093"/>
                  <a:pt x="9294" y="7093"/>
                </a:cubicBezTo>
                <a:cubicBezTo>
                  <a:pt x="10096" y="7093"/>
                  <a:pt x="10936" y="7393"/>
                  <a:pt x="11666" y="7813"/>
                </a:cubicBezTo>
                <a:cubicBezTo>
                  <a:pt x="11732" y="8213"/>
                  <a:pt x="11799" y="8680"/>
                  <a:pt x="11932" y="9080"/>
                </a:cubicBezTo>
                <a:cubicBezTo>
                  <a:pt x="12133" y="9714"/>
                  <a:pt x="12399" y="10348"/>
                  <a:pt x="12733" y="10915"/>
                </a:cubicBezTo>
                <a:cubicBezTo>
                  <a:pt x="13000" y="11482"/>
                  <a:pt x="13300" y="12082"/>
                  <a:pt x="13734" y="12583"/>
                </a:cubicBezTo>
                <a:cubicBezTo>
                  <a:pt x="14038" y="12949"/>
                  <a:pt x="14427" y="13259"/>
                  <a:pt x="14873" y="13259"/>
                </a:cubicBezTo>
                <a:cubicBezTo>
                  <a:pt x="14915" y="13259"/>
                  <a:pt x="14958" y="13256"/>
                  <a:pt x="15001" y="13250"/>
                </a:cubicBezTo>
                <a:cubicBezTo>
                  <a:pt x="15568" y="13217"/>
                  <a:pt x="15902" y="12750"/>
                  <a:pt x="15969" y="12249"/>
                </a:cubicBezTo>
                <a:cubicBezTo>
                  <a:pt x="16169" y="11048"/>
                  <a:pt x="15402" y="9981"/>
                  <a:pt x="14601" y="9147"/>
                </a:cubicBezTo>
                <a:cubicBezTo>
                  <a:pt x="14001" y="8513"/>
                  <a:pt x="13300" y="7846"/>
                  <a:pt x="12566" y="7346"/>
                </a:cubicBezTo>
                <a:cubicBezTo>
                  <a:pt x="12566" y="7046"/>
                  <a:pt x="12600" y="6812"/>
                  <a:pt x="12666" y="6512"/>
                </a:cubicBezTo>
                <a:cubicBezTo>
                  <a:pt x="12900" y="5745"/>
                  <a:pt x="13333" y="5011"/>
                  <a:pt x="14101" y="4677"/>
                </a:cubicBezTo>
                <a:cubicBezTo>
                  <a:pt x="14380" y="4573"/>
                  <a:pt x="14659" y="4523"/>
                  <a:pt x="14942" y="4523"/>
                </a:cubicBezTo>
                <a:cubicBezTo>
                  <a:pt x="15201" y="4523"/>
                  <a:pt x="15465" y="4564"/>
                  <a:pt x="15735" y="4644"/>
                </a:cubicBezTo>
                <a:cubicBezTo>
                  <a:pt x="15802" y="6378"/>
                  <a:pt x="16402" y="8146"/>
                  <a:pt x="17236" y="9547"/>
                </a:cubicBezTo>
                <a:cubicBezTo>
                  <a:pt x="17803" y="10515"/>
                  <a:pt x="18604" y="11849"/>
                  <a:pt x="19738" y="12183"/>
                </a:cubicBezTo>
                <a:cubicBezTo>
                  <a:pt x="19901" y="12233"/>
                  <a:pt x="20058" y="12257"/>
                  <a:pt x="20208" y="12257"/>
                </a:cubicBezTo>
                <a:cubicBezTo>
                  <a:pt x="21040" y="12257"/>
                  <a:pt x="21639" y="11524"/>
                  <a:pt x="21639" y="10648"/>
                </a:cubicBezTo>
                <a:cubicBezTo>
                  <a:pt x="21639" y="9481"/>
                  <a:pt x="20905" y="8413"/>
                  <a:pt x="20272" y="7479"/>
                </a:cubicBezTo>
                <a:cubicBezTo>
                  <a:pt x="19504" y="6378"/>
                  <a:pt x="18637" y="5344"/>
                  <a:pt x="17570" y="4544"/>
                </a:cubicBezTo>
                <a:cubicBezTo>
                  <a:pt x="17270" y="4344"/>
                  <a:pt x="16936" y="4143"/>
                  <a:pt x="16569" y="3977"/>
                </a:cubicBezTo>
                <a:cubicBezTo>
                  <a:pt x="16569" y="3743"/>
                  <a:pt x="16569" y="3543"/>
                  <a:pt x="16602" y="3343"/>
                </a:cubicBezTo>
                <a:cubicBezTo>
                  <a:pt x="16669" y="2409"/>
                  <a:pt x="17003" y="1341"/>
                  <a:pt x="17937" y="908"/>
                </a:cubicBezTo>
                <a:cubicBezTo>
                  <a:pt x="18205" y="795"/>
                  <a:pt x="18483" y="745"/>
                  <a:pt x="18762" y="745"/>
                </a:cubicBezTo>
                <a:cubicBezTo>
                  <a:pt x="19555" y="745"/>
                  <a:pt x="20355" y="1148"/>
                  <a:pt x="20972" y="1642"/>
                </a:cubicBezTo>
                <a:cubicBezTo>
                  <a:pt x="22607" y="2909"/>
                  <a:pt x="23341" y="5077"/>
                  <a:pt x="23808" y="7012"/>
                </a:cubicBezTo>
                <a:cubicBezTo>
                  <a:pt x="23903" y="7203"/>
                  <a:pt x="24059" y="7288"/>
                  <a:pt x="24193" y="7288"/>
                </a:cubicBezTo>
                <a:cubicBezTo>
                  <a:pt x="24340" y="7288"/>
                  <a:pt x="24459" y="7186"/>
                  <a:pt x="24441" y="7012"/>
                </a:cubicBezTo>
                <a:cubicBezTo>
                  <a:pt x="24008" y="4811"/>
                  <a:pt x="23307" y="2476"/>
                  <a:pt x="21439" y="1008"/>
                </a:cubicBezTo>
                <a:cubicBezTo>
                  <a:pt x="20680" y="438"/>
                  <a:pt x="19722" y="1"/>
                  <a:pt x="1876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09" name="Google Shape;109;p4"/>
          <p:cNvSpPr/>
          <p:nvPr/>
        </p:nvSpPr>
        <p:spPr>
          <a:xfrm>
            <a:off x="468130" y="6379459"/>
            <a:ext cx="286855" cy="252924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10" name="Google Shape;110;p4"/>
          <p:cNvSpPr/>
          <p:nvPr/>
        </p:nvSpPr>
        <p:spPr>
          <a:xfrm>
            <a:off x="279267" y="6176262"/>
            <a:ext cx="132647" cy="116940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/>
          <p:nvPr/>
        </p:nvSpPr>
        <p:spPr>
          <a:xfrm rot="-5400000">
            <a:off x="9466334" y="4132310"/>
            <a:ext cx="2658983" cy="2792369"/>
          </a:xfrm>
          <a:custGeom>
            <a:avLst/>
            <a:gdLst/>
            <a:ahLst/>
            <a:cxnLst/>
            <a:rect l="l" t="t" r="r" b="b"/>
            <a:pathLst>
              <a:path w="76827" h="80681" extrusionOk="0">
                <a:moveTo>
                  <a:pt x="7096" y="0"/>
                </a:moveTo>
                <a:cubicBezTo>
                  <a:pt x="4774" y="0"/>
                  <a:pt x="2454" y="476"/>
                  <a:pt x="339" y="1448"/>
                </a:cubicBezTo>
                <a:lnTo>
                  <a:pt x="1" y="80681"/>
                </a:lnTo>
                <a:lnTo>
                  <a:pt x="73405" y="80681"/>
                </a:lnTo>
                <a:cubicBezTo>
                  <a:pt x="76826" y="73559"/>
                  <a:pt x="76130" y="64627"/>
                  <a:pt x="71654" y="58142"/>
                </a:cubicBezTo>
                <a:cubicBezTo>
                  <a:pt x="67521" y="52180"/>
                  <a:pt x="60344" y="48488"/>
                  <a:pt x="53107" y="48488"/>
                </a:cubicBezTo>
                <a:cubicBezTo>
                  <a:pt x="52473" y="48488"/>
                  <a:pt x="51838" y="48516"/>
                  <a:pt x="51204" y="48574"/>
                </a:cubicBezTo>
                <a:cubicBezTo>
                  <a:pt x="45157" y="49111"/>
                  <a:pt x="39587" y="52075"/>
                  <a:pt x="33659" y="53487"/>
                </a:cubicBezTo>
                <a:cubicBezTo>
                  <a:pt x="31911" y="53911"/>
                  <a:pt x="30047" y="54152"/>
                  <a:pt x="28198" y="54152"/>
                </a:cubicBezTo>
                <a:cubicBezTo>
                  <a:pt x="23796" y="54152"/>
                  <a:pt x="19480" y="52786"/>
                  <a:pt x="17029" y="49270"/>
                </a:cubicBezTo>
                <a:cubicBezTo>
                  <a:pt x="13826" y="44635"/>
                  <a:pt x="15119" y="38289"/>
                  <a:pt x="17427" y="33177"/>
                </a:cubicBezTo>
                <a:cubicBezTo>
                  <a:pt x="19734" y="28084"/>
                  <a:pt x="22977" y="23151"/>
                  <a:pt x="23414" y="17561"/>
                </a:cubicBezTo>
                <a:cubicBezTo>
                  <a:pt x="23872" y="11912"/>
                  <a:pt x="21166" y="6123"/>
                  <a:pt x="16511" y="2880"/>
                </a:cubicBezTo>
                <a:cubicBezTo>
                  <a:pt x="13768" y="981"/>
                  <a:pt x="10430" y="0"/>
                  <a:pt x="70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13" name="Google Shape;113;p5"/>
          <p:cNvSpPr txBox="1">
            <a:spLocks noGrp="1"/>
          </p:cNvSpPr>
          <p:nvPr>
            <p:ph type="title"/>
          </p:nvPr>
        </p:nvSpPr>
        <p:spPr>
          <a:xfrm>
            <a:off x="2512733" y="3677667"/>
            <a:ext cx="3376800" cy="6252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9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5"/>
          <p:cNvSpPr txBox="1">
            <a:spLocks noGrp="1"/>
          </p:cNvSpPr>
          <p:nvPr>
            <p:ph type="subTitle" idx="1"/>
          </p:nvPr>
        </p:nvSpPr>
        <p:spPr>
          <a:xfrm>
            <a:off x="2512735" y="3939800"/>
            <a:ext cx="3440000" cy="1437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9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5"/>
          <p:cNvSpPr txBox="1">
            <a:spLocks noGrp="1"/>
          </p:cNvSpPr>
          <p:nvPr>
            <p:ph type="title" idx="2"/>
          </p:nvPr>
        </p:nvSpPr>
        <p:spPr>
          <a:xfrm>
            <a:off x="6239267" y="3677667"/>
            <a:ext cx="3440000" cy="6252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900" b="1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24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5"/>
          <p:cNvSpPr txBox="1">
            <a:spLocks noGrp="1"/>
          </p:cNvSpPr>
          <p:nvPr>
            <p:ph type="subTitle" idx="3"/>
          </p:nvPr>
        </p:nvSpPr>
        <p:spPr>
          <a:xfrm>
            <a:off x="6239252" y="3939800"/>
            <a:ext cx="3440000" cy="1437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9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5"/>
          <p:cNvSpPr txBox="1">
            <a:spLocks noGrp="1"/>
          </p:cNvSpPr>
          <p:nvPr>
            <p:ph type="title" idx="4"/>
          </p:nvPr>
        </p:nvSpPr>
        <p:spPr>
          <a:xfrm>
            <a:off x="831200" y="593367"/>
            <a:ext cx="10400800" cy="7636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5"/>
          <p:cNvSpPr/>
          <p:nvPr/>
        </p:nvSpPr>
        <p:spPr>
          <a:xfrm>
            <a:off x="1971534" y="193067"/>
            <a:ext cx="10870533" cy="2218500"/>
          </a:xfrm>
          <a:custGeom>
            <a:avLst/>
            <a:gdLst/>
            <a:ahLst/>
            <a:cxnLst/>
            <a:rect l="l" t="t" r="r" b="b"/>
            <a:pathLst>
              <a:path w="326116" h="66555" extrusionOk="0">
                <a:moveTo>
                  <a:pt x="0" y="49362"/>
                </a:moveTo>
                <a:cubicBezTo>
                  <a:pt x="7271" y="49172"/>
                  <a:pt x="17134" y="46268"/>
                  <a:pt x="43626" y="48221"/>
                </a:cubicBezTo>
                <a:cubicBezTo>
                  <a:pt x="70118" y="50174"/>
                  <a:pt x="122520" y="66906"/>
                  <a:pt x="158953" y="61079"/>
                </a:cubicBezTo>
                <a:cubicBezTo>
                  <a:pt x="195386" y="55252"/>
                  <a:pt x="254456" y="22905"/>
                  <a:pt x="262225" y="13261"/>
                </a:cubicBezTo>
                <a:cubicBezTo>
                  <a:pt x="269994" y="3617"/>
                  <a:pt x="214942" y="-2076"/>
                  <a:pt x="205566" y="3215"/>
                </a:cubicBezTo>
                <a:cubicBezTo>
                  <a:pt x="196190" y="8506"/>
                  <a:pt x="196993" y="34759"/>
                  <a:pt x="205967" y="45006"/>
                </a:cubicBezTo>
                <a:cubicBezTo>
                  <a:pt x="214941" y="55253"/>
                  <a:pt x="239387" y="72197"/>
                  <a:pt x="259412" y="64696"/>
                </a:cubicBezTo>
                <a:cubicBezTo>
                  <a:pt x="279437" y="57195"/>
                  <a:pt x="314999" y="10783"/>
                  <a:pt x="326116" y="0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19" name="Google Shape;119;p5"/>
          <p:cNvSpPr/>
          <p:nvPr/>
        </p:nvSpPr>
        <p:spPr>
          <a:xfrm rot="5400000">
            <a:off x="2348701" y="3317035"/>
            <a:ext cx="989272" cy="6092661"/>
          </a:xfrm>
          <a:custGeom>
            <a:avLst/>
            <a:gdLst/>
            <a:ahLst/>
            <a:cxnLst/>
            <a:rect l="l" t="t" r="r" b="b"/>
            <a:pathLst>
              <a:path w="18600" h="104829" extrusionOk="0">
                <a:moveTo>
                  <a:pt x="16360" y="1"/>
                </a:moveTo>
                <a:cubicBezTo>
                  <a:pt x="9962" y="1"/>
                  <a:pt x="4427" y="11283"/>
                  <a:pt x="3561" y="15670"/>
                </a:cubicBezTo>
                <a:cubicBezTo>
                  <a:pt x="1512" y="25875"/>
                  <a:pt x="9370" y="33772"/>
                  <a:pt x="10762" y="43341"/>
                </a:cubicBezTo>
                <a:cubicBezTo>
                  <a:pt x="11936" y="51337"/>
                  <a:pt x="10921" y="59692"/>
                  <a:pt x="7719" y="67132"/>
                </a:cubicBezTo>
                <a:cubicBezTo>
                  <a:pt x="5172" y="73120"/>
                  <a:pt x="1214" y="78750"/>
                  <a:pt x="657" y="85254"/>
                </a:cubicBezTo>
                <a:cubicBezTo>
                  <a:pt x="0" y="93609"/>
                  <a:pt x="9111" y="104590"/>
                  <a:pt x="18560" y="104829"/>
                </a:cubicBezTo>
                <a:lnTo>
                  <a:pt x="18560" y="104829"/>
                </a:lnTo>
                <a:cubicBezTo>
                  <a:pt x="18600" y="104809"/>
                  <a:pt x="18341" y="372"/>
                  <a:pt x="18341" y="372"/>
                </a:cubicBezTo>
                <a:cubicBezTo>
                  <a:pt x="17675" y="118"/>
                  <a:pt x="17013" y="1"/>
                  <a:pt x="1636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20" name="Google Shape;120;p5"/>
          <p:cNvSpPr/>
          <p:nvPr/>
        </p:nvSpPr>
        <p:spPr>
          <a:xfrm>
            <a:off x="10409868" y="1716834"/>
            <a:ext cx="418633" cy="484500"/>
          </a:xfrm>
          <a:custGeom>
            <a:avLst/>
            <a:gdLst/>
            <a:ahLst/>
            <a:cxnLst/>
            <a:rect l="l" t="t" r="r" b="b"/>
            <a:pathLst>
              <a:path w="12559" h="14535" extrusionOk="0">
                <a:moveTo>
                  <a:pt x="11221" y="0"/>
                </a:moveTo>
                <a:cubicBezTo>
                  <a:pt x="10880" y="0"/>
                  <a:pt x="10563" y="317"/>
                  <a:pt x="10791" y="727"/>
                </a:cubicBezTo>
                <a:cubicBezTo>
                  <a:pt x="10991" y="1061"/>
                  <a:pt x="11124" y="1394"/>
                  <a:pt x="11158" y="1761"/>
                </a:cubicBezTo>
                <a:cubicBezTo>
                  <a:pt x="11191" y="1895"/>
                  <a:pt x="11191" y="1995"/>
                  <a:pt x="11191" y="2161"/>
                </a:cubicBezTo>
                <a:cubicBezTo>
                  <a:pt x="11024" y="2095"/>
                  <a:pt x="10824" y="1995"/>
                  <a:pt x="10657" y="1928"/>
                </a:cubicBezTo>
                <a:lnTo>
                  <a:pt x="9490" y="1328"/>
                </a:lnTo>
                <a:cubicBezTo>
                  <a:pt x="9385" y="1281"/>
                  <a:pt x="9282" y="1260"/>
                  <a:pt x="9185" y="1260"/>
                </a:cubicBezTo>
                <a:cubicBezTo>
                  <a:pt x="8728" y="1260"/>
                  <a:pt x="8402" y="1733"/>
                  <a:pt x="8623" y="2228"/>
                </a:cubicBezTo>
                <a:cubicBezTo>
                  <a:pt x="8856" y="2729"/>
                  <a:pt x="9123" y="3229"/>
                  <a:pt x="9323" y="3729"/>
                </a:cubicBezTo>
                <a:lnTo>
                  <a:pt x="7822" y="2595"/>
                </a:lnTo>
                <a:cubicBezTo>
                  <a:pt x="7678" y="2490"/>
                  <a:pt x="7523" y="2442"/>
                  <a:pt x="7379" y="2442"/>
                </a:cubicBezTo>
                <a:cubicBezTo>
                  <a:pt x="7021" y="2442"/>
                  <a:pt x="6726" y="2734"/>
                  <a:pt x="6821" y="3162"/>
                </a:cubicBezTo>
                <a:cubicBezTo>
                  <a:pt x="6955" y="3963"/>
                  <a:pt x="7322" y="4663"/>
                  <a:pt x="7789" y="5397"/>
                </a:cubicBezTo>
                <a:cubicBezTo>
                  <a:pt x="7722" y="5330"/>
                  <a:pt x="7689" y="5297"/>
                  <a:pt x="7655" y="5230"/>
                </a:cubicBezTo>
                <a:cubicBezTo>
                  <a:pt x="6855" y="4330"/>
                  <a:pt x="6121" y="3429"/>
                  <a:pt x="5354" y="2495"/>
                </a:cubicBezTo>
                <a:cubicBezTo>
                  <a:pt x="5244" y="2359"/>
                  <a:pt x="5108" y="2301"/>
                  <a:pt x="4970" y="2301"/>
                </a:cubicBezTo>
                <a:cubicBezTo>
                  <a:pt x="4602" y="2301"/>
                  <a:pt x="4223" y="2707"/>
                  <a:pt x="4320" y="3095"/>
                </a:cubicBezTo>
                <a:cubicBezTo>
                  <a:pt x="4720" y="4630"/>
                  <a:pt x="5220" y="6131"/>
                  <a:pt x="5887" y="7599"/>
                </a:cubicBezTo>
                <a:cubicBezTo>
                  <a:pt x="6021" y="7832"/>
                  <a:pt x="6154" y="8132"/>
                  <a:pt x="6288" y="8399"/>
                </a:cubicBezTo>
                <a:cubicBezTo>
                  <a:pt x="6121" y="8166"/>
                  <a:pt x="5887" y="7932"/>
                  <a:pt x="5721" y="7732"/>
                </a:cubicBezTo>
                <a:cubicBezTo>
                  <a:pt x="5220" y="7132"/>
                  <a:pt x="4720" y="6498"/>
                  <a:pt x="4186" y="5931"/>
                </a:cubicBezTo>
                <a:cubicBezTo>
                  <a:pt x="3719" y="5364"/>
                  <a:pt x="3319" y="4797"/>
                  <a:pt x="2618" y="4530"/>
                </a:cubicBezTo>
                <a:cubicBezTo>
                  <a:pt x="2566" y="4515"/>
                  <a:pt x="2514" y="4508"/>
                  <a:pt x="2463" y="4508"/>
                </a:cubicBezTo>
                <a:cubicBezTo>
                  <a:pt x="2061" y="4508"/>
                  <a:pt x="1733" y="4942"/>
                  <a:pt x="1851" y="5297"/>
                </a:cubicBezTo>
                <a:cubicBezTo>
                  <a:pt x="2218" y="6831"/>
                  <a:pt x="2819" y="8333"/>
                  <a:pt x="3486" y="9800"/>
                </a:cubicBezTo>
                <a:cubicBezTo>
                  <a:pt x="3719" y="10334"/>
                  <a:pt x="3986" y="10834"/>
                  <a:pt x="4286" y="11401"/>
                </a:cubicBezTo>
                <a:cubicBezTo>
                  <a:pt x="4153" y="11235"/>
                  <a:pt x="3986" y="11101"/>
                  <a:pt x="3853" y="10934"/>
                </a:cubicBezTo>
                <a:cubicBezTo>
                  <a:pt x="3119" y="10034"/>
                  <a:pt x="2552" y="9066"/>
                  <a:pt x="1651" y="8333"/>
                </a:cubicBezTo>
                <a:cubicBezTo>
                  <a:pt x="1553" y="8262"/>
                  <a:pt x="1454" y="8232"/>
                  <a:pt x="1361" y="8232"/>
                </a:cubicBezTo>
                <a:cubicBezTo>
                  <a:pt x="1011" y="8232"/>
                  <a:pt x="731" y="8657"/>
                  <a:pt x="784" y="9000"/>
                </a:cubicBezTo>
                <a:cubicBezTo>
                  <a:pt x="1017" y="10334"/>
                  <a:pt x="1351" y="11635"/>
                  <a:pt x="1885" y="12902"/>
                </a:cubicBezTo>
                <a:cubicBezTo>
                  <a:pt x="1951" y="13003"/>
                  <a:pt x="2018" y="13269"/>
                  <a:pt x="2051" y="13436"/>
                </a:cubicBezTo>
                <a:cubicBezTo>
                  <a:pt x="1985" y="13403"/>
                  <a:pt x="1885" y="13303"/>
                  <a:pt x="1851" y="13269"/>
                </a:cubicBezTo>
                <a:cubicBezTo>
                  <a:pt x="1351" y="12836"/>
                  <a:pt x="984" y="12335"/>
                  <a:pt x="650" y="11768"/>
                </a:cubicBezTo>
                <a:cubicBezTo>
                  <a:pt x="589" y="11656"/>
                  <a:pt x="499" y="11609"/>
                  <a:pt x="409" y="11609"/>
                </a:cubicBezTo>
                <a:cubicBezTo>
                  <a:pt x="206" y="11609"/>
                  <a:pt x="1" y="11847"/>
                  <a:pt x="117" y="12102"/>
                </a:cubicBezTo>
                <a:cubicBezTo>
                  <a:pt x="484" y="12836"/>
                  <a:pt x="951" y="13603"/>
                  <a:pt x="1618" y="14137"/>
                </a:cubicBezTo>
                <a:cubicBezTo>
                  <a:pt x="1859" y="14341"/>
                  <a:pt x="2223" y="14534"/>
                  <a:pt x="2546" y="14534"/>
                </a:cubicBezTo>
                <a:cubicBezTo>
                  <a:pt x="2803" y="14534"/>
                  <a:pt x="3034" y="14411"/>
                  <a:pt x="3152" y="14070"/>
                </a:cubicBezTo>
                <a:cubicBezTo>
                  <a:pt x="3219" y="13736"/>
                  <a:pt x="3119" y="13436"/>
                  <a:pt x="3019" y="13103"/>
                </a:cubicBezTo>
                <a:cubicBezTo>
                  <a:pt x="2852" y="12602"/>
                  <a:pt x="2718" y="12102"/>
                  <a:pt x="2552" y="11602"/>
                </a:cubicBezTo>
                <a:cubicBezTo>
                  <a:pt x="2485" y="11335"/>
                  <a:pt x="2452" y="11135"/>
                  <a:pt x="2352" y="10901"/>
                </a:cubicBezTo>
                <a:lnTo>
                  <a:pt x="2352" y="10901"/>
                </a:lnTo>
                <a:cubicBezTo>
                  <a:pt x="2652" y="11268"/>
                  <a:pt x="2885" y="11635"/>
                  <a:pt x="3185" y="11968"/>
                </a:cubicBezTo>
                <a:cubicBezTo>
                  <a:pt x="3986" y="12902"/>
                  <a:pt x="4953" y="13603"/>
                  <a:pt x="5887" y="14303"/>
                </a:cubicBezTo>
                <a:cubicBezTo>
                  <a:pt x="5959" y="14361"/>
                  <a:pt x="6043" y="14386"/>
                  <a:pt x="6129" y="14386"/>
                </a:cubicBezTo>
                <a:cubicBezTo>
                  <a:pt x="6443" y="14386"/>
                  <a:pt x="6786" y="14051"/>
                  <a:pt x="6655" y="13736"/>
                </a:cubicBezTo>
                <a:cubicBezTo>
                  <a:pt x="6121" y="12302"/>
                  <a:pt x="5187" y="11001"/>
                  <a:pt x="4553" y="9600"/>
                </a:cubicBezTo>
                <a:cubicBezTo>
                  <a:pt x="4220" y="8833"/>
                  <a:pt x="3953" y="8066"/>
                  <a:pt x="3686" y="7265"/>
                </a:cubicBezTo>
                <a:lnTo>
                  <a:pt x="3686" y="7265"/>
                </a:lnTo>
                <a:lnTo>
                  <a:pt x="5053" y="8900"/>
                </a:lnTo>
                <a:cubicBezTo>
                  <a:pt x="6021" y="10000"/>
                  <a:pt x="6988" y="11135"/>
                  <a:pt x="7889" y="12235"/>
                </a:cubicBezTo>
                <a:cubicBezTo>
                  <a:pt x="8008" y="12354"/>
                  <a:pt x="8150" y="12406"/>
                  <a:pt x="8292" y="12406"/>
                </a:cubicBezTo>
                <a:cubicBezTo>
                  <a:pt x="8627" y="12406"/>
                  <a:pt x="8956" y="12120"/>
                  <a:pt x="8956" y="11768"/>
                </a:cubicBezTo>
                <a:cubicBezTo>
                  <a:pt x="8990" y="10968"/>
                  <a:pt x="8656" y="10301"/>
                  <a:pt x="8289" y="9633"/>
                </a:cubicBezTo>
                <a:cubicBezTo>
                  <a:pt x="7855" y="8933"/>
                  <a:pt x="7489" y="8166"/>
                  <a:pt x="7155" y="7432"/>
                </a:cubicBezTo>
                <a:cubicBezTo>
                  <a:pt x="6855" y="6831"/>
                  <a:pt x="6655" y="6231"/>
                  <a:pt x="6388" y="5631"/>
                </a:cubicBezTo>
                <a:lnTo>
                  <a:pt x="6388" y="5631"/>
                </a:lnTo>
                <a:cubicBezTo>
                  <a:pt x="6555" y="5797"/>
                  <a:pt x="6721" y="5998"/>
                  <a:pt x="6855" y="6164"/>
                </a:cubicBezTo>
                <a:cubicBezTo>
                  <a:pt x="7622" y="6998"/>
                  <a:pt x="8322" y="7966"/>
                  <a:pt x="9357" y="8466"/>
                </a:cubicBezTo>
                <a:cubicBezTo>
                  <a:pt x="9442" y="8505"/>
                  <a:pt x="9541" y="8524"/>
                  <a:pt x="9643" y="8524"/>
                </a:cubicBezTo>
                <a:cubicBezTo>
                  <a:pt x="9980" y="8524"/>
                  <a:pt x="10342" y="8316"/>
                  <a:pt x="10291" y="7932"/>
                </a:cubicBezTo>
                <a:cubicBezTo>
                  <a:pt x="10157" y="6965"/>
                  <a:pt x="9723" y="6131"/>
                  <a:pt x="9190" y="5297"/>
                </a:cubicBezTo>
                <a:lnTo>
                  <a:pt x="8956" y="4930"/>
                </a:lnTo>
                <a:lnTo>
                  <a:pt x="8956" y="4930"/>
                </a:lnTo>
                <a:cubicBezTo>
                  <a:pt x="9290" y="5164"/>
                  <a:pt x="9657" y="5464"/>
                  <a:pt x="9990" y="5731"/>
                </a:cubicBezTo>
                <a:cubicBezTo>
                  <a:pt x="10127" y="5822"/>
                  <a:pt x="10291" y="5878"/>
                  <a:pt x="10452" y="5878"/>
                </a:cubicBezTo>
                <a:cubicBezTo>
                  <a:pt x="10644" y="5878"/>
                  <a:pt x="10830" y="5797"/>
                  <a:pt x="10958" y="5597"/>
                </a:cubicBezTo>
                <a:cubicBezTo>
                  <a:pt x="11291" y="4897"/>
                  <a:pt x="10991" y="4330"/>
                  <a:pt x="10691" y="3663"/>
                </a:cubicBezTo>
                <a:cubicBezTo>
                  <a:pt x="10624" y="3496"/>
                  <a:pt x="10524" y="3362"/>
                  <a:pt x="10491" y="3196"/>
                </a:cubicBezTo>
                <a:lnTo>
                  <a:pt x="10491" y="3196"/>
                </a:lnTo>
                <a:cubicBezTo>
                  <a:pt x="10557" y="3262"/>
                  <a:pt x="10624" y="3296"/>
                  <a:pt x="10691" y="3329"/>
                </a:cubicBezTo>
                <a:cubicBezTo>
                  <a:pt x="10982" y="3495"/>
                  <a:pt x="11338" y="3688"/>
                  <a:pt x="11662" y="3688"/>
                </a:cubicBezTo>
                <a:cubicBezTo>
                  <a:pt x="11857" y="3688"/>
                  <a:pt x="12041" y="3617"/>
                  <a:pt x="12192" y="3429"/>
                </a:cubicBezTo>
                <a:cubicBezTo>
                  <a:pt x="12559" y="2995"/>
                  <a:pt x="12492" y="2328"/>
                  <a:pt x="12392" y="1828"/>
                </a:cubicBezTo>
                <a:cubicBezTo>
                  <a:pt x="12325" y="1261"/>
                  <a:pt x="12025" y="660"/>
                  <a:pt x="11658" y="227"/>
                </a:cubicBezTo>
                <a:cubicBezTo>
                  <a:pt x="11542" y="68"/>
                  <a:pt x="11379" y="0"/>
                  <a:pt x="1122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21" name="Google Shape;121;p5"/>
          <p:cNvSpPr/>
          <p:nvPr/>
        </p:nvSpPr>
        <p:spPr>
          <a:xfrm rot="-5400000">
            <a:off x="235794" y="5662149"/>
            <a:ext cx="219581" cy="193616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22" name="Google Shape;122;p5"/>
          <p:cNvSpPr/>
          <p:nvPr/>
        </p:nvSpPr>
        <p:spPr>
          <a:xfrm rot="-5400000">
            <a:off x="434536" y="5304255"/>
            <a:ext cx="132647" cy="116940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23" name="Google Shape;123;p5"/>
          <p:cNvSpPr/>
          <p:nvPr/>
        </p:nvSpPr>
        <p:spPr>
          <a:xfrm rot="-5400000">
            <a:off x="11034096" y="4227548"/>
            <a:ext cx="483296" cy="426177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4" name="Google Shape;124;p5"/>
          <p:cNvGrpSpPr/>
          <p:nvPr/>
        </p:nvGrpSpPr>
        <p:grpSpPr>
          <a:xfrm>
            <a:off x="510934" y="1687865"/>
            <a:ext cx="2001793" cy="1658921"/>
            <a:chOff x="342375" y="1514048"/>
            <a:chExt cx="1501345" cy="1244191"/>
          </a:xfrm>
        </p:grpSpPr>
        <p:grpSp>
          <p:nvGrpSpPr>
            <p:cNvPr id="125" name="Google Shape;125;p5"/>
            <p:cNvGrpSpPr/>
            <p:nvPr/>
          </p:nvGrpSpPr>
          <p:grpSpPr>
            <a:xfrm rot="-5400000">
              <a:off x="553936" y="1302487"/>
              <a:ext cx="1078222" cy="1501345"/>
              <a:chOff x="2436900" y="700925"/>
              <a:chExt cx="667175" cy="929050"/>
            </a:xfrm>
          </p:grpSpPr>
          <p:sp>
            <p:nvSpPr>
              <p:cNvPr id="126" name="Google Shape;126;p5"/>
              <p:cNvSpPr/>
              <p:nvPr/>
            </p:nvSpPr>
            <p:spPr>
              <a:xfrm>
                <a:off x="2476950" y="791850"/>
                <a:ext cx="581275" cy="701350"/>
              </a:xfrm>
              <a:custGeom>
                <a:avLst/>
                <a:gdLst/>
                <a:ahLst/>
                <a:cxnLst/>
                <a:rect l="l" t="t" r="r" b="b"/>
                <a:pathLst>
                  <a:path w="23251" h="28054" extrusionOk="0">
                    <a:moveTo>
                      <a:pt x="11041" y="0"/>
                    </a:moveTo>
                    <a:lnTo>
                      <a:pt x="10875" y="134"/>
                    </a:lnTo>
                    <a:cubicBezTo>
                      <a:pt x="5838" y="3836"/>
                      <a:pt x="0" y="5904"/>
                      <a:pt x="0" y="5904"/>
                    </a:cubicBezTo>
                    <a:cubicBezTo>
                      <a:pt x="3036" y="12242"/>
                      <a:pt x="9907" y="24484"/>
                      <a:pt x="12409" y="28054"/>
                    </a:cubicBezTo>
                    <a:cubicBezTo>
                      <a:pt x="12409" y="28054"/>
                      <a:pt x="17379" y="26252"/>
                      <a:pt x="23250" y="20315"/>
                    </a:cubicBezTo>
                    <a:cubicBezTo>
                      <a:pt x="21716" y="17846"/>
                      <a:pt x="14944" y="6004"/>
                      <a:pt x="110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7" name="Google Shape;127;p5"/>
              <p:cNvSpPr/>
              <p:nvPr/>
            </p:nvSpPr>
            <p:spPr>
              <a:xfrm>
                <a:off x="2436900" y="700925"/>
                <a:ext cx="316100" cy="238550"/>
              </a:xfrm>
              <a:custGeom>
                <a:avLst/>
                <a:gdLst/>
                <a:ahLst/>
                <a:cxnLst/>
                <a:rect l="l" t="t" r="r" b="b"/>
                <a:pathLst>
                  <a:path w="12644" h="9542" extrusionOk="0">
                    <a:moveTo>
                      <a:pt x="8791" y="0"/>
                    </a:moveTo>
                    <a:cubicBezTo>
                      <a:pt x="5994" y="0"/>
                      <a:pt x="470" y="2115"/>
                      <a:pt x="101" y="5772"/>
                    </a:cubicBezTo>
                    <a:cubicBezTo>
                      <a:pt x="1" y="6172"/>
                      <a:pt x="601" y="7540"/>
                      <a:pt x="1535" y="9541"/>
                    </a:cubicBezTo>
                    <a:cubicBezTo>
                      <a:pt x="1535" y="9541"/>
                      <a:pt x="7373" y="7473"/>
                      <a:pt x="12443" y="3771"/>
                    </a:cubicBezTo>
                    <a:lnTo>
                      <a:pt x="12643" y="3637"/>
                    </a:lnTo>
                    <a:cubicBezTo>
                      <a:pt x="11342" y="1702"/>
                      <a:pt x="10342" y="368"/>
                      <a:pt x="9975" y="201"/>
                    </a:cubicBezTo>
                    <a:cubicBezTo>
                      <a:pt x="9694" y="66"/>
                      <a:pt x="9285" y="0"/>
                      <a:pt x="87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8" name="Google Shape;128;p5"/>
              <p:cNvSpPr/>
              <p:nvPr/>
            </p:nvSpPr>
            <p:spPr>
              <a:xfrm>
                <a:off x="2786325" y="1298875"/>
                <a:ext cx="317750" cy="331100"/>
              </a:xfrm>
              <a:custGeom>
                <a:avLst/>
                <a:gdLst/>
                <a:ahLst/>
                <a:cxnLst/>
                <a:rect l="l" t="t" r="r" b="b"/>
                <a:pathLst>
                  <a:path w="12710" h="13244" extrusionOk="0">
                    <a:moveTo>
                      <a:pt x="10842" y="0"/>
                    </a:moveTo>
                    <a:cubicBezTo>
                      <a:pt x="4971" y="5938"/>
                      <a:pt x="1" y="7773"/>
                      <a:pt x="1" y="7773"/>
                    </a:cubicBezTo>
                    <a:cubicBezTo>
                      <a:pt x="368" y="8306"/>
                      <a:pt x="634" y="8707"/>
                      <a:pt x="801" y="8773"/>
                    </a:cubicBezTo>
                    <a:cubicBezTo>
                      <a:pt x="2196" y="9703"/>
                      <a:pt x="8481" y="13243"/>
                      <a:pt x="9954" y="13243"/>
                    </a:cubicBezTo>
                    <a:cubicBezTo>
                      <a:pt x="9961" y="13243"/>
                      <a:pt x="9968" y="13243"/>
                      <a:pt x="9974" y="13243"/>
                    </a:cubicBezTo>
                    <a:cubicBezTo>
                      <a:pt x="11342" y="13243"/>
                      <a:pt x="12376" y="11842"/>
                      <a:pt x="12510" y="11242"/>
                    </a:cubicBezTo>
                    <a:cubicBezTo>
                      <a:pt x="12710" y="10174"/>
                      <a:pt x="12009" y="1602"/>
                      <a:pt x="11075" y="434"/>
                    </a:cubicBezTo>
                    <a:cubicBezTo>
                      <a:pt x="11042" y="367"/>
                      <a:pt x="10975" y="234"/>
                      <a:pt x="108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9" name="Google Shape;129;p5"/>
              <p:cNvSpPr/>
              <p:nvPr/>
            </p:nvSpPr>
            <p:spPr>
              <a:xfrm>
                <a:off x="2496950" y="811700"/>
                <a:ext cx="283625" cy="192975"/>
              </a:xfrm>
              <a:custGeom>
                <a:avLst/>
                <a:gdLst/>
                <a:ahLst/>
                <a:cxnLst/>
                <a:rect l="l" t="t" r="r" b="b"/>
                <a:pathLst>
                  <a:path w="11345" h="7719" extrusionOk="0">
                    <a:moveTo>
                      <a:pt x="10808" y="741"/>
                    </a:moveTo>
                    <a:cubicBezTo>
                      <a:pt x="10808" y="907"/>
                      <a:pt x="10775" y="1041"/>
                      <a:pt x="10642" y="1208"/>
                    </a:cubicBezTo>
                    <a:cubicBezTo>
                      <a:pt x="10608" y="1274"/>
                      <a:pt x="10542" y="1341"/>
                      <a:pt x="10441" y="1408"/>
                    </a:cubicBezTo>
                    <a:cubicBezTo>
                      <a:pt x="9908" y="1541"/>
                      <a:pt x="9441" y="1841"/>
                      <a:pt x="8940" y="2108"/>
                    </a:cubicBezTo>
                    <a:cubicBezTo>
                      <a:pt x="9608" y="1708"/>
                      <a:pt x="10241" y="1241"/>
                      <a:pt x="10808" y="741"/>
                    </a:cubicBezTo>
                    <a:close/>
                    <a:moveTo>
                      <a:pt x="2479" y="6502"/>
                    </a:moveTo>
                    <a:cubicBezTo>
                      <a:pt x="2381" y="6550"/>
                      <a:pt x="2282" y="6597"/>
                      <a:pt x="2182" y="6643"/>
                    </a:cubicBezTo>
                    <a:lnTo>
                      <a:pt x="2182" y="6643"/>
                    </a:lnTo>
                    <a:cubicBezTo>
                      <a:pt x="2221" y="6623"/>
                      <a:pt x="2261" y="6602"/>
                      <a:pt x="2302" y="6578"/>
                    </a:cubicBezTo>
                    <a:cubicBezTo>
                      <a:pt x="2361" y="6553"/>
                      <a:pt x="2420" y="6527"/>
                      <a:pt x="2479" y="6502"/>
                    </a:cubicBezTo>
                    <a:close/>
                    <a:moveTo>
                      <a:pt x="1912" y="6762"/>
                    </a:moveTo>
                    <a:lnTo>
                      <a:pt x="1912" y="6762"/>
                    </a:lnTo>
                    <a:cubicBezTo>
                      <a:pt x="1611" y="6890"/>
                      <a:pt x="1296" y="7007"/>
                      <a:pt x="968" y="7112"/>
                    </a:cubicBezTo>
                    <a:lnTo>
                      <a:pt x="1235" y="7012"/>
                    </a:lnTo>
                    <a:lnTo>
                      <a:pt x="1602" y="6878"/>
                    </a:lnTo>
                    <a:cubicBezTo>
                      <a:pt x="1715" y="6836"/>
                      <a:pt x="1815" y="6800"/>
                      <a:pt x="1912" y="6762"/>
                    </a:cubicBezTo>
                    <a:close/>
                    <a:moveTo>
                      <a:pt x="10911" y="0"/>
                    </a:moveTo>
                    <a:cubicBezTo>
                      <a:pt x="10867" y="0"/>
                      <a:pt x="10821" y="13"/>
                      <a:pt x="10775" y="40"/>
                    </a:cubicBezTo>
                    <a:cubicBezTo>
                      <a:pt x="9074" y="1174"/>
                      <a:pt x="7439" y="2375"/>
                      <a:pt x="5638" y="3409"/>
                    </a:cubicBezTo>
                    <a:cubicBezTo>
                      <a:pt x="3903" y="4443"/>
                      <a:pt x="2069" y="5511"/>
                      <a:pt x="134" y="6245"/>
                    </a:cubicBezTo>
                    <a:cubicBezTo>
                      <a:pt x="67" y="6278"/>
                      <a:pt x="1" y="6445"/>
                      <a:pt x="134" y="6445"/>
                    </a:cubicBezTo>
                    <a:cubicBezTo>
                      <a:pt x="229" y="6458"/>
                      <a:pt x="323" y="6465"/>
                      <a:pt x="417" y="6465"/>
                    </a:cubicBezTo>
                    <a:cubicBezTo>
                      <a:pt x="1250" y="6465"/>
                      <a:pt x="2050" y="5967"/>
                      <a:pt x="2769" y="5577"/>
                    </a:cubicBezTo>
                    <a:cubicBezTo>
                      <a:pt x="3737" y="5110"/>
                      <a:pt x="4671" y="4577"/>
                      <a:pt x="5638" y="4043"/>
                    </a:cubicBezTo>
                    <a:cubicBezTo>
                      <a:pt x="6505" y="3543"/>
                      <a:pt x="7339" y="3042"/>
                      <a:pt x="8240" y="2509"/>
                    </a:cubicBezTo>
                    <a:lnTo>
                      <a:pt x="8240" y="2509"/>
                    </a:lnTo>
                    <a:cubicBezTo>
                      <a:pt x="7306" y="3076"/>
                      <a:pt x="6405" y="3709"/>
                      <a:pt x="5471" y="4276"/>
                    </a:cubicBezTo>
                    <a:cubicBezTo>
                      <a:pt x="4437" y="4910"/>
                      <a:pt x="3403" y="5544"/>
                      <a:pt x="2269" y="5978"/>
                    </a:cubicBezTo>
                    <a:cubicBezTo>
                      <a:pt x="1602" y="6278"/>
                      <a:pt x="101" y="6545"/>
                      <a:pt x="301" y="7545"/>
                    </a:cubicBezTo>
                    <a:cubicBezTo>
                      <a:pt x="330" y="7632"/>
                      <a:pt x="434" y="7719"/>
                      <a:pt x="548" y="7719"/>
                    </a:cubicBezTo>
                    <a:cubicBezTo>
                      <a:pt x="565" y="7719"/>
                      <a:pt x="583" y="7717"/>
                      <a:pt x="601" y="7712"/>
                    </a:cubicBezTo>
                    <a:cubicBezTo>
                      <a:pt x="2836" y="6878"/>
                      <a:pt x="4904" y="5544"/>
                      <a:pt x="6906" y="4243"/>
                    </a:cubicBezTo>
                    <a:cubicBezTo>
                      <a:pt x="7940" y="3576"/>
                      <a:pt x="8974" y="2942"/>
                      <a:pt x="9941" y="2175"/>
                    </a:cubicBezTo>
                    <a:cubicBezTo>
                      <a:pt x="10141" y="2008"/>
                      <a:pt x="10341" y="1841"/>
                      <a:pt x="10542" y="1608"/>
                    </a:cubicBezTo>
                    <a:cubicBezTo>
                      <a:pt x="10742" y="1541"/>
                      <a:pt x="10942" y="1508"/>
                      <a:pt x="11142" y="1441"/>
                    </a:cubicBezTo>
                    <a:cubicBezTo>
                      <a:pt x="11180" y="1464"/>
                      <a:pt x="11214" y="1473"/>
                      <a:pt x="11240" y="1473"/>
                    </a:cubicBezTo>
                    <a:cubicBezTo>
                      <a:pt x="11329" y="1473"/>
                      <a:pt x="11345" y="1374"/>
                      <a:pt x="11242" y="1374"/>
                    </a:cubicBezTo>
                    <a:lnTo>
                      <a:pt x="10875" y="1374"/>
                    </a:lnTo>
                    <a:cubicBezTo>
                      <a:pt x="10908" y="1341"/>
                      <a:pt x="10942" y="1274"/>
                      <a:pt x="10942" y="1208"/>
                    </a:cubicBezTo>
                    <a:cubicBezTo>
                      <a:pt x="11109" y="907"/>
                      <a:pt x="11309" y="540"/>
                      <a:pt x="11175" y="207"/>
                    </a:cubicBezTo>
                    <a:cubicBezTo>
                      <a:pt x="11127" y="86"/>
                      <a:pt x="11026" y="0"/>
                      <a:pt x="109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0" name="Google Shape;130;p5"/>
              <p:cNvSpPr/>
              <p:nvPr/>
            </p:nvSpPr>
            <p:spPr>
              <a:xfrm>
                <a:off x="2512800" y="831200"/>
                <a:ext cx="295225" cy="186650"/>
              </a:xfrm>
              <a:custGeom>
                <a:avLst/>
                <a:gdLst/>
                <a:ahLst/>
                <a:cxnLst/>
                <a:rect l="l" t="t" r="r" b="b"/>
                <a:pathLst>
                  <a:path w="11809" h="7466" extrusionOk="0">
                    <a:moveTo>
                      <a:pt x="10248" y="0"/>
                    </a:moveTo>
                    <a:cubicBezTo>
                      <a:pt x="10209" y="0"/>
                      <a:pt x="10169" y="19"/>
                      <a:pt x="10141" y="61"/>
                    </a:cubicBezTo>
                    <a:cubicBezTo>
                      <a:pt x="9807" y="261"/>
                      <a:pt x="9474" y="494"/>
                      <a:pt x="9240" y="828"/>
                    </a:cubicBezTo>
                    <a:cubicBezTo>
                      <a:pt x="9156" y="940"/>
                      <a:pt x="9238" y="1077"/>
                      <a:pt x="9365" y="1077"/>
                    </a:cubicBezTo>
                    <a:cubicBezTo>
                      <a:pt x="9389" y="1077"/>
                      <a:pt x="9414" y="1072"/>
                      <a:pt x="9441" y="1061"/>
                    </a:cubicBezTo>
                    <a:cubicBezTo>
                      <a:pt x="9641" y="961"/>
                      <a:pt x="9908" y="795"/>
                      <a:pt x="10141" y="761"/>
                    </a:cubicBezTo>
                    <a:cubicBezTo>
                      <a:pt x="10208" y="694"/>
                      <a:pt x="10341" y="694"/>
                      <a:pt x="10475" y="694"/>
                    </a:cubicBezTo>
                    <a:cubicBezTo>
                      <a:pt x="10341" y="1462"/>
                      <a:pt x="6138" y="4230"/>
                      <a:pt x="5638" y="4497"/>
                    </a:cubicBezTo>
                    <a:cubicBezTo>
                      <a:pt x="4804" y="4998"/>
                      <a:pt x="3903" y="5498"/>
                      <a:pt x="3003" y="5965"/>
                    </a:cubicBezTo>
                    <a:cubicBezTo>
                      <a:pt x="2569" y="6198"/>
                      <a:pt x="2035" y="6465"/>
                      <a:pt x="1568" y="6632"/>
                    </a:cubicBezTo>
                    <a:cubicBezTo>
                      <a:pt x="1101" y="6799"/>
                      <a:pt x="601" y="6932"/>
                      <a:pt x="167" y="7132"/>
                    </a:cubicBezTo>
                    <a:cubicBezTo>
                      <a:pt x="0" y="7199"/>
                      <a:pt x="134" y="7466"/>
                      <a:pt x="301" y="7466"/>
                    </a:cubicBezTo>
                    <a:cubicBezTo>
                      <a:pt x="901" y="7466"/>
                      <a:pt x="1502" y="7166"/>
                      <a:pt x="2002" y="6966"/>
                    </a:cubicBezTo>
                    <a:cubicBezTo>
                      <a:pt x="2502" y="6699"/>
                      <a:pt x="3003" y="6465"/>
                      <a:pt x="3470" y="6198"/>
                    </a:cubicBezTo>
                    <a:cubicBezTo>
                      <a:pt x="4604" y="5598"/>
                      <a:pt x="5671" y="4964"/>
                      <a:pt x="6772" y="4330"/>
                    </a:cubicBezTo>
                    <a:cubicBezTo>
                      <a:pt x="7806" y="3663"/>
                      <a:pt x="8840" y="2996"/>
                      <a:pt x="9807" y="2262"/>
                    </a:cubicBezTo>
                    <a:cubicBezTo>
                      <a:pt x="10274" y="1829"/>
                      <a:pt x="11809" y="795"/>
                      <a:pt x="10775" y="61"/>
                    </a:cubicBezTo>
                    <a:cubicBezTo>
                      <a:pt x="10719" y="19"/>
                      <a:pt x="10657" y="0"/>
                      <a:pt x="10597" y="0"/>
                    </a:cubicBezTo>
                    <a:cubicBezTo>
                      <a:pt x="10513" y="0"/>
                      <a:pt x="10433" y="36"/>
                      <a:pt x="10375" y="94"/>
                    </a:cubicBezTo>
                    <a:cubicBezTo>
                      <a:pt x="10355" y="36"/>
                      <a:pt x="10302" y="0"/>
                      <a:pt x="102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1" name="Google Shape;131;p5"/>
              <p:cNvSpPr/>
              <p:nvPr/>
            </p:nvSpPr>
            <p:spPr>
              <a:xfrm>
                <a:off x="2736475" y="1231275"/>
                <a:ext cx="289075" cy="190350"/>
              </a:xfrm>
              <a:custGeom>
                <a:avLst/>
                <a:gdLst/>
                <a:ahLst/>
                <a:cxnLst/>
                <a:rect l="l" t="t" r="r" b="b"/>
                <a:pathLst>
                  <a:path w="11563" h="7614" extrusionOk="0">
                    <a:moveTo>
                      <a:pt x="11116" y="0"/>
                    </a:moveTo>
                    <a:cubicBezTo>
                      <a:pt x="11042" y="0"/>
                      <a:pt x="10965" y="30"/>
                      <a:pt x="10901" y="103"/>
                    </a:cubicBezTo>
                    <a:cubicBezTo>
                      <a:pt x="9300" y="1637"/>
                      <a:pt x="7565" y="3071"/>
                      <a:pt x="5697" y="4272"/>
                    </a:cubicBezTo>
                    <a:cubicBezTo>
                      <a:pt x="4797" y="4839"/>
                      <a:pt x="3863" y="5440"/>
                      <a:pt x="2895" y="5940"/>
                    </a:cubicBezTo>
                    <a:cubicBezTo>
                      <a:pt x="2462" y="6174"/>
                      <a:pt x="1961" y="6440"/>
                      <a:pt x="1461" y="6674"/>
                    </a:cubicBezTo>
                    <a:cubicBezTo>
                      <a:pt x="994" y="6941"/>
                      <a:pt x="460" y="7108"/>
                      <a:pt x="60" y="7441"/>
                    </a:cubicBezTo>
                    <a:cubicBezTo>
                      <a:pt x="0" y="7501"/>
                      <a:pt x="47" y="7613"/>
                      <a:pt x="129" y="7613"/>
                    </a:cubicBezTo>
                    <a:cubicBezTo>
                      <a:pt x="139" y="7613"/>
                      <a:pt x="149" y="7611"/>
                      <a:pt x="160" y="7608"/>
                    </a:cubicBezTo>
                    <a:cubicBezTo>
                      <a:pt x="660" y="7575"/>
                      <a:pt x="1161" y="7274"/>
                      <a:pt x="1594" y="7074"/>
                    </a:cubicBezTo>
                    <a:cubicBezTo>
                      <a:pt x="2095" y="6841"/>
                      <a:pt x="2562" y="6607"/>
                      <a:pt x="3029" y="6340"/>
                    </a:cubicBezTo>
                    <a:cubicBezTo>
                      <a:pt x="4029" y="5807"/>
                      <a:pt x="5030" y="5240"/>
                      <a:pt x="5997" y="4606"/>
                    </a:cubicBezTo>
                    <a:cubicBezTo>
                      <a:pt x="7865" y="3405"/>
                      <a:pt x="9667" y="2004"/>
                      <a:pt x="11335" y="469"/>
                    </a:cubicBezTo>
                    <a:cubicBezTo>
                      <a:pt x="11562" y="292"/>
                      <a:pt x="11349" y="0"/>
                      <a:pt x="111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2" name="Google Shape;132;p5"/>
              <p:cNvSpPr/>
              <p:nvPr/>
            </p:nvSpPr>
            <p:spPr>
              <a:xfrm>
                <a:off x="2754650" y="1261075"/>
                <a:ext cx="284450" cy="190100"/>
              </a:xfrm>
              <a:custGeom>
                <a:avLst/>
                <a:gdLst/>
                <a:ahLst/>
                <a:cxnLst/>
                <a:rect l="l" t="t" r="r" b="b"/>
                <a:pathLst>
                  <a:path w="11378" h="7604" extrusionOk="0">
                    <a:moveTo>
                      <a:pt x="11160" y="1"/>
                    </a:moveTo>
                    <a:cubicBezTo>
                      <a:pt x="11128" y="1"/>
                      <a:pt x="11098" y="14"/>
                      <a:pt x="11075" y="45"/>
                    </a:cubicBezTo>
                    <a:cubicBezTo>
                      <a:pt x="9473" y="1579"/>
                      <a:pt x="7806" y="3047"/>
                      <a:pt x="5971" y="4281"/>
                    </a:cubicBezTo>
                    <a:cubicBezTo>
                      <a:pt x="5104" y="4915"/>
                      <a:pt x="4170" y="5482"/>
                      <a:pt x="3269" y="6049"/>
                    </a:cubicBezTo>
                    <a:cubicBezTo>
                      <a:pt x="2302" y="6583"/>
                      <a:pt x="1301" y="7216"/>
                      <a:pt x="167" y="7383"/>
                    </a:cubicBezTo>
                    <a:cubicBezTo>
                      <a:pt x="33" y="7383"/>
                      <a:pt x="0" y="7583"/>
                      <a:pt x="167" y="7583"/>
                    </a:cubicBezTo>
                    <a:cubicBezTo>
                      <a:pt x="275" y="7597"/>
                      <a:pt x="381" y="7603"/>
                      <a:pt x="486" y="7603"/>
                    </a:cubicBezTo>
                    <a:cubicBezTo>
                      <a:pt x="1416" y="7603"/>
                      <a:pt x="2223" y="7106"/>
                      <a:pt x="3002" y="6716"/>
                    </a:cubicBezTo>
                    <a:cubicBezTo>
                      <a:pt x="4070" y="6116"/>
                      <a:pt x="5070" y="5482"/>
                      <a:pt x="6004" y="4815"/>
                    </a:cubicBezTo>
                    <a:cubicBezTo>
                      <a:pt x="7939" y="3480"/>
                      <a:pt x="9740" y="1979"/>
                      <a:pt x="11275" y="245"/>
                    </a:cubicBezTo>
                    <a:cubicBezTo>
                      <a:pt x="11377" y="142"/>
                      <a:pt x="11263" y="1"/>
                      <a:pt x="111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3" name="Google Shape;133;p5"/>
              <p:cNvSpPr/>
              <p:nvPr/>
            </p:nvSpPr>
            <p:spPr>
              <a:xfrm>
                <a:off x="2744850" y="1240600"/>
                <a:ext cx="289350" cy="188500"/>
              </a:xfrm>
              <a:custGeom>
                <a:avLst/>
                <a:gdLst/>
                <a:ahLst/>
                <a:cxnLst/>
                <a:rect l="l" t="t" r="r" b="b"/>
                <a:pathLst>
                  <a:path w="11574" h="7540" extrusionOk="0">
                    <a:moveTo>
                      <a:pt x="11230" y="0"/>
                    </a:moveTo>
                    <a:cubicBezTo>
                      <a:pt x="11176" y="0"/>
                      <a:pt x="11118" y="18"/>
                      <a:pt x="11066" y="63"/>
                    </a:cubicBezTo>
                    <a:cubicBezTo>
                      <a:pt x="7897" y="3199"/>
                      <a:pt x="4128" y="5467"/>
                      <a:pt x="92" y="7368"/>
                    </a:cubicBezTo>
                    <a:cubicBezTo>
                      <a:pt x="1" y="7399"/>
                      <a:pt x="48" y="7539"/>
                      <a:pt x="158" y="7539"/>
                    </a:cubicBezTo>
                    <a:cubicBezTo>
                      <a:pt x="168" y="7539"/>
                      <a:pt x="180" y="7538"/>
                      <a:pt x="192" y="7535"/>
                    </a:cubicBezTo>
                    <a:cubicBezTo>
                      <a:pt x="4362" y="5934"/>
                      <a:pt x="8098" y="3299"/>
                      <a:pt x="11367" y="297"/>
                    </a:cubicBezTo>
                    <a:cubicBezTo>
                      <a:pt x="11574" y="219"/>
                      <a:pt x="11419" y="0"/>
                      <a:pt x="112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4" name="Google Shape;134;p5"/>
              <p:cNvSpPr/>
              <p:nvPr/>
            </p:nvSpPr>
            <p:spPr>
              <a:xfrm>
                <a:off x="2755825" y="1251825"/>
                <a:ext cx="284075" cy="186675"/>
              </a:xfrm>
              <a:custGeom>
                <a:avLst/>
                <a:gdLst/>
                <a:ahLst/>
                <a:cxnLst/>
                <a:rect l="l" t="t" r="r" b="b"/>
                <a:pathLst>
                  <a:path w="11363" h="7467" extrusionOk="0">
                    <a:moveTo>
                      <a:pt x="11040" y="1"/>
                    </a:moveTo>
                    <a:cubicBezTo>
                      <a:pt x="10981" y="1"/>
                      <a:pt x="10918" y="24"/>
                      <a:pt x="10861" y="81"/>
                    </a:cubicBezTo>
                    <a:cubicBezTo>
                      <a:pt x="7592" y="2916"/>
                      <a:pt x="3923" y="5285"/>
                      <a:pt x="86" y="7286"/>
                    </a:cubicBezTo>
                    <a:cubicBezTo>
                      <a:pt x="1" y="7315"/>
                      <a:pt x="62" y="7467"/>
                      <a:pt x="124" y="7467"/>
                    </a:cubicBezTo>
                    <a:cubicBezTo>
                      <a:pt x="134" y="7467"/>
                      <a:pt x="144" y="7462"/>
                      <a:pt x="153" y="7453"/>
                    </a:cubicBezTo>
                    <a:cubicBezTo>
                      <a:pt x="4223" y="5685"/>
                      <a:pt x="7892" y="3250"/>
                      <a:pt x="11161" y="348"/>
                    </a:cubicBezTo>
                    <a:cubicBezTo>
                      <a:pt x="11363" y="222"/>
                      <a:pt x="11222" y="1"/>
                      <a:pt x="110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5" name="Google Shape;135;p5"/>
              <p:cNvSpPr/>
              <p:nvPr/>
            </p:nvSpPr>
            <p:spPr>
              <a:xfrm>
                <a:off x="2749625" y="1330025"/>
                <a:ext cx="182125" cy="122325"/>
              </a:xfrm>
              <a:custGeom>
                <a:avLst/>
                <a:gdLst/>
                <a:ahLst/>
                <a:cxnLst/>
                <a:rect l="l" t="t" r="r" b="b"/>
                <a:pathLst>
                  <a:path w="7285" h="4893" extrusionOk="0">
                    <a:moveTo>
                      <a:pt x="7125" y="1"/>
                    </a:moveTo>
                    <a:cubicBezTo>
                      <a:pt x="7098" y="1"/>
                      <a:pt x="7068" y="7"/>
                      <a:pt x="7039" y="22"/>
                    </a:cubicBezTo>
                    <a:cubicBezTo>
                      <a:pt x="6005" y="956"/>
                      <a:pt x="5004" y="1890"/>
                      <a:pt x="3837" y="2691"/>
                    </a:cubicBezTo>
                    <a:cubicBezTo>
                      <a:pt x="3270" y="3124"/>
                      <a:pt x="2669" y="3491"/>
                      <a:pt x="2002" y="3691"/>
                    </a:cubicBezTo>
                    <a:cubicBezTo>
                      <a:pt x="1702" y="3791"/>
                      <a:pt x="1369" y="3891"/>
                      <a:pt x="1102" y="4025"/>
                    </a:cubicBezTo>
                    <a:cubicBezTo>
                      <a:pt x="801" y="4158"/>
                      <a:pt x="368" y="4192"/>
                      <a:pt x="168" y="4458"/>
                    </a:cubicBezTo>
                    <a:cubicBezTo>
                      <a:pt x="1" y="4625"/>
                      <a:pt x="168" y="4859"/>
                      <a:pt x="368" y="4892"/>
                    </a:cubicBezTo>
                    <a:cubicBezTo>
                      <a:pt x="668" y="4892"/>
                      <a:pt x="1035" y="4659"/>
                      <a:pt x="1335" y="4525"/>
                    </a:cubicBezTo>
                    <a:cubicBezTo>
                      <a:pt x="1635" y="4358"/>
                      <a:pt x="1936" y="4192"/>
                      <a:pt x="2202" y="3991"/>
                    </a:cubicBezTo>
                    <a:cubicBezTo>
                      <a:pt x="2770" y="3558"/>
                      <a:pt x="3437" y="3224"/>
                      <a:pt x="4004" y="2857"/>
                    </a:cubicBezTo>
                    <a:cubicBezTo>
                      <a:pt x="5171" y="2123"/>
                      <a:pt x="6305" y="1290"/>
                      <a:pt x="7206" y="189"/>
                    </a:cubicBezTo>
                    <a:cubicBezTo>
                      <a:pt x="7284" y="85"/>
                      <a:pt x="7220" y="1"/>
                      <a:pt x="71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6" name="Google Shape;136;p5"/>
              <p:cNvSpPr/>
              <p:nvPr/>
            </p:nvSpPr>
            <p:spPr>
              <a:xfrm>
                <a:off x="2667900" y="969950"/>
                <a:ext cx="218525" cy="328550"/>
              </a:xfrm>
              <a:custGeom>
                <a:avLst/>
                <a:gdLst/>
                <a:ahLst/>
                <a:cxnLst/>
                <a:rect l="l" t="t" r="r" b="b"/>
                <a:pathLst>
                  <a:path w="8741" h="13142" extrusionOk="0">
                    <a:moveTo>
                      <a:pt x="1802" y="1416"/>
                    </a:moveTo>
                    <a:cubicBezTo>
                      <a:pt x="1936" y="1416"/>
                      <a:pt x="2069" y="1449"/>
                      <a:pt x="2202" y="1516"/>
                    </a:cubicBezTo>
                    <a:cubicBezTo>
                      <a:pt x="2303" y="1549"/>
                      <a:pt x="2436" y="1616"/>
                      <a:pt x="2569" y="1716"/>
                    </a:cubicBezTo>
                    <a:cubicBezTo>
                      <a:pt x="2269" y="1749"/>
                      <a:pt x="2036" y="1916"/>
                      <a:pt x="1802" y="2149"/>
                    </a:cubicBezTo>
                    <a:lnTo>
                      <a:pt x="1802" y="1582"/>
                    </a:lnTo>
                    <a:lnTo>
                      <a:pt x="1802" y="1416"/>
                    </a:lnTo>
                    <a:close/>
                    <a:moveTo>
                      <a:pt x="3149" y="3292"/>
                    </a:moveTo>
                    <a:cubicBezTo>
                      <a:pt x="3186" y="3292"/>
                      <a:pt x="3220" y="3317"/>
                      <a:pt x="3237" y="3350"/>
                    </a:cubicBezTo>
                    <a:cubicBezTo>
                      <a:pt x="3203" y="3384"/>
                      <a:pt x="3136" y="3450"/>
                      <a:pt x="3203" y="3517"/>
                    </a:cubicBezTo>
                    <a:cubicBezTo>
                      <a:pt x="3237" y="4118"/>
                      <a:pt x="3470" y="4718"/>
                      <a:pt x="3737" y="5285"/>
                    </a:cubicBezTo>
                    <a:lnTo>
                      <a:pt x="4604" y="7287"/>
                    </a:lnTo>
                    <a:cubicBezTo>
                      <a:pt x="4704" y="7553"/>
                      <a:pt x="4804" y="7754"/>
                      <a:pt x="4904" y="8020"/>
                    </a:cubicBezTo>
                    <a:cubicBezTo>
                      <a:pt x="4104" y="6719"/>
                      <a:pt x="3470" y="5252"/>
                      <a:pt x="3103" y="3784"/>
                    </a:cubicBezTo>
                    <a:cubicBezTo>
                      <a:pt x="3103" y="3717"/>
                      <a:pt x="2970" y="3417"/>
                      <a:pt x="3036" y="3384"/>
                    </a:cubicBezTo>
                    <a:cubicBezTo>
                      <a:pt x="3070" y="3317"/>
                      <a:pt x="3111" y="3292"/>
                      <a:pt x="3149" y="3292"/>
                    </a:cubicBezTo>
                    <a:close/>
                    <a:moveTo>
                      <a:pt x="2724" y="2524"/>
                    </a:moveTo>
                    <a:cubicBezTo>
                      <a:pt x="2767" y="2524"/>
                      <a:pt x="2816" y="2532"/>
                      <a:pt x="2870" y="2550"/>
                    </a:cubicBezTo>
                    <a:cubicBezTo>
                      <a:pt x="2903" y="2550"/>
                      <a:pt x="2936" y="2583"/>
                      <a:pt x="2970" y="2616"/>
                    </a:cubicBezTo>
                    <a:cubicBezTo>
                      <a:pt x="2903" y="2616"/>
                      <a:pt x="2770" y="2650"/>
                      <a:pt x="2703" y="2750"/>
                    </a:cubicBezTo>
                    <a:cubicBezTo>
                      <a:pt x="2202" y="3184"/>
                      <a:pt x="2536" y="4051"/>
                      <a:pt x="2703" y="4551"/>
                    </a:cubicBezTo>
                    <a:cubicBezTo>
                      <a:pt x="3136" y="6119"/>
                      <a:pt x="3870" y="7687"/>
                      <a:pt x="4804" y="9054"/>
                    </a:cubicBezTo>
                    <a:cubicBezTo>
                      <a:pt x="5205" y="9588"/>
                      <a:pt x="5605" y="10055"/>
                      <a:pt x="6039" y="10556"/>
                    </a:cubicBezTo>
                    <a:cubicBezTo>
                      <a:pt x="6039" y="10589"/>
                      <a:pt x="6039" y="10589"/>
                      <a:pt x="6072" y="10622"/>
                    </a:cubicBezTo>
                    <a:cubicBezTo>
                      <a:pt x="5038" y="9922"/>
                      <a:pt x="4304" y="8521"/>
                      <a:pt x="3737" y="7487"/>
                    </a:cubicBezTo>
                    <a:cubicBezTo>
                      <a:pt x="3203" y="6553"/>
                      <a:pt x="2636" y="5519"/>
                      <a:pt x="2269" y="4418"/>
                    </a:cubicBezTo>
                    <a:cubicBezTo>
                      <a:pt x="2136" y="3917"/>
                      <a:pt x="2102" y="3384"/>
                      <a:pt x="2369" y="2917"/>
                    </a:cubicBezTo>
                    <a:cubicBezTo>
                      <a:pt x="2424" y="2698"/>
                      <a:pt x="2524" y="2524"/>
                      <a:pt x="2724" y="2524"/>
                    </a:cubicBezTo>
                    <a:close/>
                    <a:moveTo>
                      <a:pt x="5094" y="5138"/>
                    </a:moveTo>
                    <a:cubicBezTo>
                      <a:pt x="5708" y="6089"/>
                      <a:pt x="6228" y="7125"/>
                      <a:pt x="6572" y="8221"/>
                    </a:cubicBezTo>
                    <a:cubicBezTo>
                      <a:pt x="6772" y="8788"/>
                      <a:pt x="6906" y="9388"/>
                      <a:pt x="7039" y="9988"/>
                    </a:cubicBezTo>
                    <a:cubicBezTo>
                      <a:pt x="7073" y="10189"/>
                      <a:pt x="7106" y="10389"/>
                      <a:pt x="7139" y="10622"/>
                    </a:cubicBezTo>
                    <a:cubicBezTo>
                      <a:pt x="6973" y="9755"/>
                      <a:pt x="6706" y="8921"/>
                      <a:pt x="6405" y="8087"/>
                    </a:cubicBezTo>
                    <a:cubicBezTo>
                      <a:pt x="6021" y="7081"/>
                      <a:pt x="5584" y="6075"/>
                      <a:pt x="5094" y="5138"/>
                    </a:cubicBezTo>
                    <a:close/>
                    <a:moveTo>
                      <a:pt x="1135" y="2149"/>
                    </a:moveTo>
                    <a:cubicBezTo>
                      <a:pt x="1135" y="2650"/>
                      <a:pt x="1235" y="3217"/>
                      <a:pt x="1369" y="3751"/>
                    </a:cubicBezTo>
                    <a:cubicBezTo>
                      <a:pt x="1369" y="4118"/>
                      <a:pt x="1435" y="4518"/>
                      <a:pt x="1535" y="4885"/>
                    </a:cubicBezTo>
                    <a:cubicBezTo>
                      <a:pt x="1936" y="6453"/>
                      <a:pt x="2703" y="8054"/>
                      <a:pt x="3603" y="9421"/>
                    </a:cubicBezTo>
                    <a:cubicBezTo>
                      <a:pt x="4070" y="10089"/>
                      <a:pt x="4604" y="10756"/>
                      <a:pt x="5138" y="11356"/>
                    </a:cubicBezTo>
                    <a:lnTo>
                      <a:pt x="5171" y="11389"/>
                    </a:lnTo>
                    <a:cubicBezTo>
                      <a:pt x="5071" y="11289"/>
                      <a:pt x="4971" y="11223"/>
                      <a:pt x="4904" y="11189"/>
                    </a:cubicBezTo>
                    <a:lnTo>
                      <a:pt x="4871" y="11123"/>
                    </a:lnTo>
                    <a:cubicBezTo>
                      <a:pt x="4771" y="11056"/>
                      <a:pt x="4704" y="10956"/>
                      <a:pt x="4604" y="10856"/>
                    </a:cubicBezTo>
                    <a:cubicBezTo>
                      <a:pt x="4304" y="10522"/>
                      <a:pt x="4037" y="10222"/>
                      <a:pt x="3770" y="9888"/>
                    </a:cubicBezTo>
                    <a:cubicBezTo>
                      <a:pt x="3603" y="9622"/>
                      <a:pt x="3437" y="9355"/>
                      <a:pt x="3270" y="9088"/>
                    </a:cubicBezTo>
                    <a:cubicBezTo>
                      <a:pt x="2569" y="7854"/>
                      <a:pt x="1969" y="6519"/>
                      <a:pt x="1469" y="5185"/>
                    </a:cubicBezTo>
                    <a:cubicBezTo>
                      <a:pt x="1268" y="4284"/>
                      <a:pt x="1102" y="3384"/>
                      <a:pt x="1102" y="2483"/>
                    </a:cubicBezTo>
                    <a:cubicBezTo>
                      <a:pt x="1102" y="2383"/>
                      <a:pt x="1102" y="2283"/>
                      <a:pt x="1135" y="2149"/>
                    </a:cubicBezTo>
                    <a:close/>
                    <a:moveTo>
                      <a:pt x="1580" y="1"/>
                    </a:moveTo>
                    <a:cubicBezTo>
                      <a:pt x="1340" y="1"/>
                      <a:pt x="1087" y="117"/>
                      <a:pt x="935" y="248"/>
                    </a:cubicBezTo>
                    <a:cubicBezTo>
                      <a:pt x="668" y="448"/>
                      <a:pt x="468" y="715"/>
                      <a:pt x="334" y="1015"/>
                    </a:cubicBezTo>
                    <a:cubicBezTo>
                      <a:pt x="1" y="1416"/>
                      <a:pt x="1" y="2183"/>
                      <a:pt x="1" y="2616"/>
                    </a:cubicBezTo>
                    <a:cubicBezTo>
                      <a:pt x="1" y="3384"/>
                      <a:pt x="134" y="4118"/>
                      <a:pt x="301" y="4851"/>
                    </a:cubicBezTo>
                    <a:cubicBezTo>
                      <a:pt x="501" y="5619"/>
                      <a:pt x="801" y="6419"/>
                      <a:pt x="1135" y="7186"/>
                    </a:cubicBezTo>
                    <a:cubicBezTo>
                      <a:pt x="1435" y="7887"/>
                      <a:pt x="1735" y="8587"/>
                      <a:pt x="2102" y="9255"/>
                    </a:cubicBezTo>
                    <a:cubicBezTo>
                      <a:pt x="2503" y="9955"/>
                      <a:pt x="3103" y="10556"/>
                      <a:pt x="3603" y="11189"/>
                    </a:cubicBezTo>
                    <a:cubicBezTo>
                      <a:pt x="4104" y="11756"/>
                      <a:pt x="4604" y="12424"/>
                      <a:pt x="5271" y="12790"/>
                    </a:cubicBezTo>
                    <a:cubicBezTo>
                      <a:pt x="5575" y="13012"/>
                      <a:pt x="5971" y="13141"/>
                      <a:pt x="6363" y="13141"/>
                    </a:cubicBezTo>
                    <a:cubicBezTo>
                      <a:pt x="6444" y="13141"/>
                      <a:pt x="6525" y="13135"/>
                      <a:pt x="6606" y="13124"/>
                    </a:cubicBezTo>
                    <a:lnTo>
                      <a:pt x="6973" y="13124"/>
                    </a:lnTo>
                    <a:cubicBezTo>
                      <a:pt x="7606" y="13024"/>
                      <a:pt x="8073" y="12524"/>
                      <a:pt x="8273" y="11923"/>
                    </a:cubicBezTo>
                    <a:cubicBezTo>
                      <a:pt x="8407" y="11556"/>
                      <a:pt x="8440" y="11256"/>
                      <a:pt x="8474" y="10922"/>
                    </a:cubicBezTo>
                    <a:cubicBezTo>
                      <a:pt x="8740" y="9455"/>
                      <a:pt x="8273" y="7920"/>
                      <a:pt x="7740" y="6519"/>
                    </a:cubicBezTo>
                    <a:cubicBezTo>
                      <a:pt x="7039" y="4751"/>
                      <a:pt x="6239" y="2950"/>
                      <a:pt x="4804" y="1616"/>
                    </a:cubicBezTo>
                    <a:cubicBezTo>
                      <a:pt x="4137" y="1015"/>
                      <a:pt x="3337" y="548"/>
                      <a:pt x="2469" y="248"/>
                    </a:cubicBezTo>
                    <a:cubicBezTo>
                      <a:pt x="2303" y="215"/>
                      <a:pt x="2136" y="115"/>
                      <a:pt x="1936" y="115"/>
                    </a:cubicBezTo>
                    <a:cubicBezTo>
                      <a:pt x="1831" y="34"/>
                      <a:pt x="1707" y="1"/>
                      <a:pt x="15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137" name="Google Shape;137;p5"/>
            <p:cNvGrpSpPr/>
            <p:nvPr/>
          </p:nvGrpSpPr>
          <p:grpSpPr>
            <a:xfrm rot="3498430">
              <a:off x="811223" y="2435989"/>
              <a:ext cx="132379" cy="348680"/>
              <a:chOff x="4670175" y="1180125"/>
              <a:chExt cx="66725" cy="175750"/>
            </a:xfrm>
          </p:grpSpPr>
          <p:sp>
            <p:nvSpPr>
              <p:cNvPr id="138" name="Google Shape;138;p5"/>
              <p:cNvSpPr/>
              <p:nvPr/>
            </p:nvSpPr>
            <p:spPr>
              <a:xfrm>
                <a:off x="4670175" y="1180125"/>
                <a:ext cx="23375" cy="17575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7030" extrusionOk="0">
                    <a:moveTo>
                      <a:pt x="561" y="1"/>
                    </a:moveTo>
                    <a:cubicBezTo>
                      <a:pt x="466" y="1"/>
                      <a:pt x="367" y="59"/>
                      <a:pt x="367" y="180"/>
                    </a:cubicBezTo>
                    <a:cubicBezTo>
                      <a:pt x="267" y="1281"/>
                      <a:pt x="234" y="2382"/>
                      <a:pt x="201" y="3483"/>
                    </a:cubicBezTo>
                    <a:cubicBezTo>
                      <a:pt x="167" y="4017"/>
                      <a:pt x="167" y="4550"/>
                      <a:pt x="100" y="5117"/>
                    </a:cubicBezTo>
                    <a:cubicBezTo>
                      <a:pt x="67" y="5651"/>
                      <a:pt x="0" y="6218"/>
                      <a:pt x="100" y="6785"/>
                    </a:cubicBezTo>
                    <a:cubicBezTo>
                      <a:pt x="156" y="6933"/>
                      <a:pt x="304" y="7030"/>
                      <a:pt x="447" y="7030"/>
                    </a:cubicBezTo>
                    <a:cubicBezTo>
                      <a:pt x="562" y="7030"/>
                      <a:pt x="675" y="6967"/>
                      <a:pt x="734" y="6819"/>
                    </a:cubicBezTo>
                    <a:cubicBezTo>
                      <a:pt x="901" y="6285"/>
                      <a:pt x="868" y="5718"/>
                      <a:pt x="901" y="5151"/>
                    </a:cubicBezTo>
                    <a:cubicBezTo>
                      <a:pt x="901" y="4617"/>
                      <a:pt x="934" y="4017"/>
                      <a:pt x="901" y="3483"/>
                    </a:cubicBezTo>
                    <a:cubicBezTo>
                      <a:pt x="901" y="2349"/>
                      <a:pt x="868" y="1281"/>
                      <a:pt x="734" y="147"/>
                    </a:cubicBezTo>
                    <a:cubicBezTo>
                      <a:pt x="734" y="51"/>
                      <a:pt x="649" y="1"/>
                      <a:pt x="5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9" name="Google Shape;139;p5"/>
              <p:cNvSpPr/>
              <p:nvPr/>
            </p:nvSpPr>
            <p:spPr>
              <a:xfrm>
                <a:off x="4714375" y="1203700"/>
                <a:ext cx="2252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6027" extrusionOk="0">
                    <a:moveTo>
                      <a:pt x="268" y="0"/>
                    </a:moveTo>
                    <a:cubicBezTo>
                      <a:pt x="173" y="0"/>
                      <a:pt x="83" y="67"/>
                      <a:pt x="100" y="205"/>
                    </a:cubicBezTo>
                    <a:cubicBezTo>
                      <a:pt x="134" y="1172"/>
                      <a:pt x="134" y="2073"/>
                      <a:pt x="134" y="3040"/>
                    </a:cubicBezTo>
                    <a:cubicBezTo>
                      <a:pt x="134" y="3941"/>
                      <a:pt x="0" y="4942"/>
                      <a:pt x="167" y="5876"/>
                    </a:cubicBezTo>
                    <a:cubicBezTo>
                      <a:pt x="221" y="5966"/>
                      <a:pt x="353" y="6027"/>
                      <a:pt x="469" y="6027"/>
                    </a:cubicBezTo>
                    <a:cubicBezTo>
                      <a:pt x="567" y="6027"/>
                      <a:pt x="652" y="5983"/>
                      <a:pt x="667" y="5876"/>
                    </a:cubicBezTo>
                    <a:cubicBezTo>
                      <a:pt x="901" y="4942"/>
                      <a:pt x="801" y="3941"/>
                      <a:pt x="734" y="3040"/>
                    </a:cubicBezTo>
                    <a:cubicBezTo>
                      <a:pt x="667" y="2073"/>
                      <a:pt x="601" y="1105"/>
                      <a:pt x="467" y="171"/>
                    </a:cubicBezTo>
                    <a:cubicBezTo>
                      <a:pt x="451" y="59"/>
                      <a:pt x="357" y="0"/>
                      <a:pt x="2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140" name="Google Shape;140;p5"/>
            <p:cNvGrpSpPr/>
            <p:nvPr/>
          </p:nvGrpSpPr>
          <p:grpSpPr>
            <a:xfrm rot="2555100">
              <a:off x="1411293" y="1604956"/>
              <a:ext cx="363360" cy="242976"/>
              <a:chOff x="5153850" y="1150039"/>
              <a:chExt cx="326100" cy="218061"/>
            </a:xfrm>
          </p:grpSpPr>
          <p:sp>
            <p:nvSpPr>
              <p:cNvPr id="141" name="Google Shape;141;p5"/>
              <p:cNvSpPr/>
              <p:nvPr/>
            </p:nvSpPr>
            <p:spPr>
              <a:xfrm>
                <a:off x="5252272" y="1150039"/>
                <a:ext cx="40945" cy="53387"/>
              </a:xfrm>
              <a:custGeom>
                <a:avLst/>
                <a:gdLst/>
                <a:ahLst/>
                <a:cxnLst/>
                <a:rect l="l" t="t" r="r" b="b"/>
                <a:pathLst>
                  <a:path w="1402" h="1828" extrusionOk="0">
                    <a:moveTo>
                      <a:pt x="501" y="0"/>
                    </a:moveTo>
                    <a:cubicBezTo>
                      <a:pt x="401" y="0"/>
                      <a:pt x="334" y="0"/>
                      <a:pt x="267" y="34"/>
                    </a:cubicBezTo>
                    <a:cubicBezTo>
                      <a:pt x="234" y="34"/>
                      <a:pt x="201" y="67"/>
                      <a:pt x="201" y="67"/>
                    </a:cubicBezTo>
                    <a:cubicBezTo>
                      <a:pt x="167" y="67"/>
                      <a:pt x="100" y="100"/>
                      <a:pt x="100" y="134"/>
                    </a:cubicBezTo>
                    <a:cubicBezTo>
                      <a:pt x="100" y="200"/>
                      <a:pt x="167" y="234"/>
                      <a:pt x="201" y="234"/>
                    </a:cubicBezTo>
                    <a:lnTo>
                      <a:pt x="267" y="234"/>
                    </a:lnTo>
                    <a:cubicBezTo>
                      <a:pt x="334" y="234"/>
                      <a:pt x="367" y="234"/>
                      <a:pt x="434" y="267"/>
                    </a:cubicBezTo>
                    <a:cubicBezTo>
                      <a:pt x="501" y="267"/>
                      <a:pt x="534" y="267"/>
                      <a:pt x="567" y="301"/>
                    </a:cubicBezTo>
                    <a:cubicBezTo>
                      <a:pt x="601" y="301"/>
                      <a:pt x="668" y="367"/>
                      <a:pt x="701" y="367"/>
                    </a:cubicBezTo>
                    <a:cubicBezTo>
                      <a:pt x="734" y="401"/>
                      <a:pt x="768" y="401"/>
                      <a:pt x="768" y="434"/>
                    </a:cubicBezTo>
                    <a:cubicBezTo>
                      <a:pt x="768" y="434"/>
                      <a:pt x="834" y="434"/>
                      <a:pt x="834" y="467"/>
                    </a:cubicBezTo>
                    <a:cubicBezTo>
                      <a:pt x="800" y="460"/>
                      <a:pt x="765" y="456"/>
                      <a:pt x="729" y="456"/>
                    </a:cubicBezTo>
                    <a:cubicBezTo>
                      <a:pt x="460" y="456"/>
                      <a:pt x="189" y="673"/>
                      <a:pt x="100" y="968"/>
                    </a:cubicBezTo>
                    <a:cubicBezTo>
                      <a:pt x="0" y="1368"/>
                      <a:pt x="167" y="1735"/>
                      <a:pt x="501" y="1802"/>
                    </a:cubicBezTo>
                    <a:cubicBezTo>
                      <a:pt x="547" y="1819"/>
                      <a:pt x="594" y="1827"/>
                      <a:pt x="643" y="1827"/>
                    </a:cubicBezTo>
                    <a:cubicBezTo>
                      <a:pt x="876" y="1827"/>
                      <a:pt x="1124" y="1633"/>
                      <a:pt x="1235" y="1301"/>
                    </a:cubicBezTo>
                    <a:cubicBezTo>
                      <a:pt x="1401" y="1001"/>
                      <a:pt x="1368" y="834"/>
                      <a:pt x="1368" y="734"/>
                    </a:cubicBezTo>
                    <a:cubicBezTo>
                      <a:pt x="1368" y="701"/>
                      <a:pt x="1368" y="601"/>
                      <a:pt x="1335" y="567"/>
                    </a:cubicBezTo>
                    <a:cubicBezTo>
                      <a:pt x="1335" y="534"/>
                      <a:pt x="1268" y="434"/>
                      <a:pt x="1268" y="401"/>
                    </a:cubicBezTo>
                    <a:cubicBezTo>
                      <a:pt x="1235" y="367"/>
                      <a:pt x="1201" y="267"/>
                      <a:pt x="1168" y="234"/>
                    </a:cubicBezTo>
                    <a:cubicBezTo>
                      <a:pt x="1101" y="200"/>
                      <a:pt x="1068" y="134"/>
                      <a:pt x="1001" y="100"/>
                    </a:cubicBezTo>
                    <a:cubicBezTo>
                      <a:pt x="934" y="67"/>
                      <a:pt x="868" y="67"/>
                      <a:pt x="834" y="34"/>
                    </a:cubicBezTo>
                    <a:cubicBezTo>
                      <a:pt x="768" y="34"/>
                      <a:pt x="701" y="0"/>
                      <a:pt x="6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2" name="Google Shape;142;p5"/>
              <p:cNvSpPr/>
              <p:nvPr/>
            </p:nvSpPr>
            <p:spPr>
              <a:xfrm>
                <a:off x="5403262" y="1191919"/>
                <a:ext cx="39982" cy="54292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859" extrusionOk="0">
                    <a:moveTo>
                      <a:pt x="501" y="1"/>
                    </a:moveTo>
                    <a:cubicBezTo>
                      <a:pt x="401" y="1"/>
                      <a:pt x="334" y="1"/>
                      <a:pt x="268" y="34"/>
                    </a:cubicBezTo>
                    <a:cubicBezTo>
                      <a:pt x="234" y="34"/>
                      <a:pt x="201" y="101"/>
                      <a:pt x="201" y="101"/>
                    </a:cubicBezTo>
                    <a:cubicBezTo>
                      <a:pt x="168" y="101"/>
                      <a:pt x="101" y="134"/>
                      <a:pt x="101" y="167"/>
                    </a:cubicBezTo>
                    <a:cubicBezTo>
                      <a:pt x="101" y="201"/>
                      <a:pt x="168" y="268"/>
                      <a:pt x="201" y="268"/>
                    </a:cubicBezTo>
                    <a:lnTo>
                      <a:pt x="268" y="268"/>
                    </a:lnTo>
                    <a:cubicBezTo>
                      <a:pt x="334" y="268"/>
                      <a:pt x="368" y="268"/>
                      <a:pt x="434" y="301"/>
                    </a:cubicBezTo>
                    <a:cubicBezTo>
                      <a:pt x="501" y="301"/>
                      <a:pt x="534" y="301"/>
                      <a:pt x="568" y="334"/>
                    </a:cubicBezTo>
                    <a:cubicBezTo>
                      <a:pt x="601" y="334"/>
                      <a:pt x="668" y="368"/>
                      <a:pt x="701" y="368"/>
                    </a:cubicBezTo>
                    <a:cubicBezTo>
                      <a:pt x="735" y="434"/>
                      <a:pt x="768" y="434"/>
                      <a:pt x="768" y="468"/>
                    </a:cubicBezTo>
                    <a:cubicBezTo>
                      <a:pt x="768" y="468"/>
                      <a:pt x="835" y="468"/>
                      <a:pt x="835" y="501"/>
                    </a:cubicBezTo>
                    <a:cubicBezTo>
                      <a:pt x="800" y="493"/>
                      <a:pt x="765" y="490"/>
                      <a:pt x="730" y="490"/>
                    </a:cubicBezTo>
                    <a:cubicBezTo>
                      <a:pt x="461" y="490"/>
                      <a:pt x="189" y="706"/>
                      <a:pt x="101" y="1001"/>
                    </a:cubicBezTo>
                    <a:cubicBezTo>
                      <a:pt x="1" y="1368"/>
                      <a:pt x="168" y="1769"/>
                      <a:pt x="501" y="1835"/>
                    </a:cubicBezTo>
                    <a:cubicBezTo>
                      <a:pt x="543" y="1851"/>
                      <a:pt x="587" y="1859"/>
                      <a:pt x="631" y="1859"/>
                    </a:cubicBezTo>
                    <a:cubicBezTo>
                      <a:pt x="868" y="1859"/>
                      <a:pt x="1123" y="1644"/>
                      <a:pt x="1235" y="1335"/>
                    </a:cubicBezTo>
                    <a:cubicBezTo>
                      <a:pt x="1368" y="968"/>
                      <a:pt x="1368" y="801"/>
                      <a:pt x="1368" y="768"/>
                    </a:cubicBezTo>
                    <a:cubicBezTo>
                      <a:pt x="1368" y="735"/>
                      <a:pt x="1368" y="634"/>
                      <a:pt x="1335" y="601"/>
                    </a:cubicBezTo>
                    <a:cubicBezTo>
                      <a:pt x="1335" y="568"/>
                      <a:pt x="1268" y="468"/>
                      <a:pt x="1268" y="434"/>
                    </a:cubicBezTo>
                    <a:cubicBezTo>
                      <a:pt x="1235" y="401"/>
                      <a:pt x="1202" y="301"/>
                      <a:pt x="1135" y="268"/>
                    </a:cubicBezTo>
                    <a:cubicBezTo>
                      <a:pt x="1102" y="234"/>
                      <a:pt x="1068" y="167"/>
                      <a:pt x="1001" y="134"/>
                    </a:cubicBezTo>
                    <a:cubicBezTo>
                      <a:pt x="935" y="101"/>
                      <a:pt x="868" y="101"/>
                      <a:pt x="835" y="34"/>
                    </a:cubicBezTo>
                    <a:cubicBezTo>
                      <a:pt x="768" y="34"/>
                      <a:pt x="701" y="1"/>
                      <a:pt x="6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3" name="Google Shape;143;p5"/>
              <p:cNvSpPr/>
              <p:nvPr/>
            </p:nvSpPr>
            <p:spPr>
              <a:xfrm>
                <a:off x="5375675" y="1274425"/>
                <a:ext cx="104275" cy="93675"/>
              </a:xfrm>
              <a:custGeom>
                <a:avLst/>
                <a:gdLst/>
                <a:ahLst/>
                <a:cxnLst/>
                <a:rect l="l" t="t" r="r" b="b"/>
                <a:pathLst>
                  <a:path w="4171" h="3747" extrusionOk="0">
                    <a:moveTo>
                      <a:pt x="2047" y="0"/>
                    </a:moveTo>
                    <a:cubicBezTo>
                      <a:pt x="1240" y="0"/>
                      <a:pt x="521" y="553"/>
                      <a:pt x="301" y="1379"/>
                    </a:cubicBezTo>
                    <a:cubicBezTo>
                      <a:pt x="1" y="2379"/>
                      <a:pt x="568" y="3380"/>
                      <a:pt x="1568" y="3680"/>
                    </a:cubicBezTo>
                    <a:cubicBezTo>
                      <a:pt x="1735" y="3725"/>
                      <a:pt x="1902" y="3746"/>
                      <a:pt x="2065" y="3746"/>
                    </a:cubicBezTo>
                    <a:cubicBezTo>
                      <a:pt x="2883" y="3746"/>
                      <a:pt x="3620" y="3213"/>
                      <a:pt x="3870" y="2379"/>
                    </a:cubicBezTo>
                    <a:cubicBezTo>
                      <a:pt x="4170" y="1379"/>
                      <a:pt x="3570" y="378"/>
                      <a:pt x="2569" y="78"/>
                    </a:cubicBezTo>
                    <a:cubicBezTo>
                      <a:pt x="2394" y="25"/>
                      <a:pt x="2218" y="0"/>
                      <a:pt x="20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4" name="Google Shape;144;p5"/>
              <p:cNvSpPr/>
              <p:nvPr/>
            </p:nvSpPr>
            <p:spPr>
              <a:xfrm>
                <a:off x="5153850" y="1213000"/>
                <a:ext cx="104275" cy="93675"/>
              </a:xfrm>
              <a:custGeom>
                <a:avLst/>
                <a:gdLst/>
                <a:ahLst/>
                <a:cxnLst/>
                <a:rect l="l" t="t" r="r" b="b"/>
                <a:pathLst>
                  <a:path w="4171" h="3747" extrusionOk="0">
                    <a:moveTo>
                      <a:pt x="2072" y="1"/>
                    </a:moveTo>
                    <a:cubicBezTo>
                      <a:pt x="1254" y="1"/>
                      <a:pt x="518" y="533"/>
                      <a:pt x="267" y="1367"/>
                    </a:cubicBezTo>
                    <a:cubicBezTo>
                      <a:pt x="1" y="2368"/>
                      <a:pt x="568" y="3369"/>
                      <a:pt x="1568" y="3669"/>
                    </a:cubicBezTo>
                    <a:cubicBezTo>
                      <a:pt x="1744" y="3721"/>
                      <a:pt x="1919" y="3746"/>
                      <a:pt x="2091" y="3746"/>
                    </a:cubicBezTo>
                    <a:cubicBezTo>
                      <a:pt x="2898" y="3746"/>
                      <a:pt x="3622" y="3193"/>
                      <a:pt x="3870" y="2368"/>
                    </a:cubicBezTo>
                    <a:cubicBezTo>
                      <a:pt x="4170" y="1367"/>
                      <a:pt x="3570" y="367"/>
                      <a:pt x="2569" y="66"/>
                    </a:cubicBezTo>
                    <a:cubicBezTo>
                      <a:pt x="2402" y="22"/>
                      <a:pt x="2235" y="1"/>
                      <a:pt x="207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5" name="Google Shape;145;p5"/>
              <p:cNvSpPr/>
              <p:nvPr/>
            </p:nvSpPr>
            <p:spPr>
              <a:xfrm>
                <a:off x="5298065" y="1210405"/>
                <a:ext cx="73071" cy="64017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2192" extrusionOk="0">
                    <a:moveTo>
                      <a:pt x="474" y="0"/>
                    </a:moveTo>
                    <a:cubicBezTo>
                      <a:pt x="449" y="0"/>
                      <a:pt x="414" y="11"/>
                      <a:pt x="367" y="35"/>
                    </a:cubicBezTo>
                    <a:cubicBezTo>
                      <a:pt x="350" y="26"/>
                      <a:pt x="332" y="22"/>
                      <a:pt x="312" y="22"/>
                    </a:cubicBezTo>
                    <a:cubicBezTo>
                      <a:pt x="255" y="22"/>
                      <a:pt x="192" y="60"/>
                      <a:pt x="167" y="135"/>
                    </a:cubicBezTo>
                    <a:cubicBezTo>
                      <a:pt x="34" y="468"/>
                      <a:pt x="0" y="835"/>
                      <a:pt x="34" y="1202"/>
                    </a:cubicBezTo>
                    <a:cubicBezTo>
                      <a:pt x="67" y="1402"/>
                      <a:pt x="167" y="1636"/>
                      <a:pt x="300" y="1803"/>
                    </a:cubicBezTo>
                    <a:cubicBezTo>
                      <a:pt x="400" y="2003"/>
                      <a:pt x="667" y="2136"/>
                      <a:pt x="867" y="2170"/>
                    </a:cubicBezTo>
                    <a:cubicBezTo>
                      <a:pt x="950" y="2183"/>
                      <a:pt x="1045" y="2192"/>
                      <a:pt x="1141" y="2192"/>
                    </a:cubicBezTo>
                    <a:cubicBezTo>
                      <a:pt x="1277" y="2192"/>
                      <a:pt x="1417" y="2175"/>
                      <a:pt x="1535" y="2136"/>
                    </a:cubicBezTo>
                    <a:cubicBezTo>
                      <a:pt x="1801" y="2036"/>
                      <a:pt x="1968" y="1936"/>
                      <a:pt x="2102" y="1769"/>
                    </a:cubicBezTo>
                    <a:cubicBezTo>
                      <a:pt x="2335" y="1436"/>
                      <a:pt x="2469" y="1102"/>
                      <a:pt x="2502" y="702"/>
                    </a:cubicBezTo>
                    <a:cubicBezTo>
                      <a:pt x="2502" y="635"/>
                      <a:pt x="2469" y="569"/>
                      <a:pt x="2435" y="535"/>
                    </a:cubicBezTo>
                    <a:cubicBezTo>
                      <a:pt x="2394" y="521"/>
                      <a:pt x="2358" y="513"/>
                      <a:pt x="2326" y="513"/>
                    </a:cubicBezTo>
                    <a:cubicBezTo>
                      <a:pt x="2280" y="513"/>
                      <a:pt x="2241" y="529"/>
                      <a:pt x="2202" y="569"/>
                    </a:cubicBezTo>
                    <a:cubicBezTo>
                      <a:pt x="2035" y="835"/>
                      <a:pt x="1868" y="1136"/>
                      <a:pt x="1668" y="1302"/>
                    </a:cubicBezTo>
                    <a:cubicBezTo>
                      <a:pt x="1513" y="1432"/>
                      <a:pt x="1378" y="1481"/>
                      <a:pt x="1201" y="1481"/>
                    </a:cubicBezTo>
                    <a:cubicBezTo>
                      <a:pt x="1149" y="1481"/>
                      <a:pt x="1094" y="1477"/>
                      <a:pt x="1034" y="1469"/>
                    </a:cubicBezTo>
                    <a:cubicBezTo>
                      <a:pt x="834" y="1436"/>
                      <a:pt x="701" y="1302"/>
                      <a:pt x="634" y="1002"/>
                    </a:cubicBezTo>
                    <a:cubicBezTo>
                      <a:pt x="601" y="702"/>
                      <a:pt x="534" y="435"/>
                      <a:pt x="534" y="102"/>
                    </a:cubicBezTo>
                    <a:cubicBezTo>
                      <a:pt x="534" y="37"/>
                      <a:pt x="520" y="0"/>
                      <a:pt x="4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"/>
          <p:cNvSpPr txBox="1">
            <a:spLocks noGrp="1"/>
          </p:cNvSpPr>
          <p:nvPr>
            <p:ph type="title"/>
          </p:nvPr>
        </p:nvSpPr>
        <p:spPr>
          <a:xfrm>
            <a:off x="831200" y="593367"/>
            <a:ext cx="10400800" cy="7636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6"/>
          <p:cNvSpPr/>
          <p:nvPr/>
        </p:nvSpPr>
        <p:spPr>
          <a:xfrm rot="10800000">
            <a:off x="10827047" y="3128233"/>
            <a:ext cx="1685787" cy="4699368"/>
          </a:xfrm>
          <a:custGeom>
            <a:avLst/>
            <a:gdLst/>
            <a:ahLst/>
            <a:cxnLst/>
            <a:rect l="l" t="t" r="r" b="b"/>
            <a:pathLst>
              <a:path w="32605" h="90891" extrusionOk="0">
                <a:moveTo>
                  <a:pt x="0" y="1"/>
                </a:moveTo>
                <a:lnTo>
                  <a:pt x="0" y="90890"/>
                </a:lnTo>
                <a:cubicBezTo>
                  <a:pt x="7361" y="89757"/>
                  <a:pt x="16312" y="85062"/>
                  <a:pt x="19893" y="78557"/>
                </a:cubicBezTo>
                <a:cubicBezTo>
                  <a:pt x="23454" y="72032"/>
                  <a:pt x="23792" y="63836"/>
                  <a:pt x="20788" y="57033"/>
                </a:cubicBezTo>
                <a:cubicBezTo>
                  <a:pt x="18640" y="52239"/>
                  <a:pt x="15039" y="48260"/>
                  <a:pt x="12453" y="43705"/>
                </a:cubicBezTo>
                <a:cubicBezTo>
                  <a:pt x="9887" y="39130"/>
                  <a:pt x="8415" y="33341"/>
                  <a:pt x="10941" y="28746"/>
                </a:cubicBezTo>
                <a:cubicBezTo>
                  <a:pt x="12871" y="25205"/>
                  <a:pt x="16690" y="23176"/>
                  <a:pt x="20311" y="21445"/>
                </a:cubicBezTo>
                <a:cubicBezTo>
                  <a:pt x="23971" y="19734"/>
                  <a:pt x="27830" y="18023"/>
                  <a:pt x="30217" y="14761"/>
                </a:cubicBezTo>
                <a:cubicBezTo>
                  <a:pt x="32604" y="11538"/>
                  <a:pt x="29780" y="2189"/>
                  <a:pt x="26398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11401751" y="3128224"/>
            <a:ext cx="616468" cy="543473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444497" y="6123659"/>
            <a:ext cx="286855" cy="252924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51" name="Google Shape;151;p6"/>
          <p:cNvSpPr/>
          <p:nvPr/>
        </p:nvSpPr>
        <p:spPr>
          <a:xfrm>
            <a:off x="598718" y="5928429"/>
            <a:ext cx="132647" cy="116940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152" name="Google Shape;152;p6"/>
          <p:cNvSpPr/>
          <p:nvPr/>
        </p:nvSpPr>
        <p:spPr>
          <a:xfrm rot="232572">
            <a:off x="-234035" y="33213"/>
            <a:ext cx="1224385" cy="7152044"/>
          </a:xfrm>
          <a:custGeom>
            <a:avLst/>
            <a:gdLst/>
            <a:ahLst/>
            <a:cxnLst/>
            <a:rect l="l" t="t" r="r" b="b"/>
            <a:pathLst>
              <a:path w="36732" h="214564" extrusionOk="0">
                <a:moveTo>
                  <a:pt x="14454" y="0"/>
                </a:moveTo>
                <a:cubicBezTo>
                  <a:pt x="12984" y="10561"/>
                  <a:pt x="4361" y="47392"/>
                  <a:pt x="5631" y="63367"/>
                </a:cubicBezTo>
                <a:cubicBezTo>
                  <a:pt x="6901" y="79342"/>
                  <a:pt x="16927" y="83687"/>
                  <a:pt x="22074" y="95852"/>
                </a:cubicBezTo>
                <a:cubicBezTo>
                  <a:pt x="27221" y="108017"/>
                  <a:pt x="38183" y="125463"/>
                  <a:pt x="36512" y="136358"/>
                </a:cubicBezTo>
                <a:cubicBezTo>
                  <a:pt x="34841" y="147253"/>
                  <a:pt x="18131" y="159687"/>
                  <a:pt x="12048" y="161224"/>
                </a:cubicBezTo>
                <a:cubicBezTo>
                  <a:pt x="5966" y="162762"/>
                  <a:pt x="84" y="149995"/>
                  <a:pt x="17" y="145583"/>
                </a:cubicBezTo>
                <a:cubicBezTo>
                  <a:pt x="-50" y="141171"/>
                  <a:pt x="5899" y="133752"/>
                  <a:pt x="11647" y="134754"/>
                </a:cubicBezTo>
                <a:cubicBezTo>
                  <a:pt x="17395" y="135757"/>
                  <a:pt x="34708" y="138296"/>
                  <a:pt x="34507" y="151598"/>
                </a:cubicBezTo>
                <a:cubicBezTo>
                  <a:pt x="34307" y="164900"/>
                  <a:pt x="14455" y="204070"/>
                  <a:pt x="10444" y="214564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1"/>
        </a:soli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3"/>
          <p:cNvSpPr txBox="1">
            <a:spLocks noGrp="1"/>
          </p:cNvSpPr>
          <p:nvPr>
            <p:ph type="title"/>
          </p:nvPr>
        </p:nvSpPr>
        <p:spPr>
          <a:xfrm>
            <a:off x="831200" y="593367"/>
            <a:ext cx="10400800" cy="7636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3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5934871" y="1898300"/>
            <a:ext cx="39248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5" name="Google Shape;235;p1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5934871" y="4135000"/>
            <a:ext cx="39248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6" name="Google Shape;236;p13"/>
          <p:cNvSpPr txBox="1">
            <a:spLocks noGrp="1"/>
          </p:cNvSpPr>
          <p:nvPr>
            <p:ph type="title" idx="4" hasCustomPrompt="1"/>
          </p:nvPr>
        </p:nvSpPr>
        <p:spPr>
          <a:xfrm flipH="1">
            <a:off x="2203503" y="1898300"/>
            <a:ext cx="39248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7" name="Google Shape;237;p13"/>
          <p:cNvSpPr txBox="1">
            <a:spLocks noGrp="1"/>
          </p:cNvSpPr>
          <p:nvPr>
            <p:ph type="title" idx="5" hasCustomPrompt="1"/>
          </p:nvPr>
        </p:nvSpPr>
        <p:spPr>
          <a:xfrm flipH="1">
            <a:off x="2203503" y="4135000"/>
            <a:ext cx="39248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8" name="Google Shape;238;p13"/>
          <p:cNvSpPr txBox="1">
            <a:spLocks noGrp="1"/>
          </p:cNvSpPr>
          <p:nvPr>
            <p:ph type="subTitle" idx="1"/>
          </p:nvPr>
        </p:nvSpPr>
        <p:spPr>
          <a:xfrm flipH="1">
            <a:off x="2559003" y="2995900"/>
            <a:ext cx="3214000" cy="770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9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9pPr>
          </a:lstStyle>
          <a:p>
            <a:endParaRPr/>
          </a:p>
        </p:txBody>
      </p:sp>
      <p:sp>
        <p:nvSpPr>
          <p:cNvPr id="239" name="Google Shape;239;p13"/>
          <p:cNvSpPr txBox="1">
            <a:spLocks noGrp="1"/>
          </p:cNvSpPr>
          <p:nvPr>
            <p:ph type="subTitle" idx="6"/>
          </p:nvPr>
        </p:nvSpPr>
        <p:spPr>
          <a:xfrm flipH="1">
            <a:off x="6290371" y="2995900"/>
            <a:ext cx="3214000" cy="770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9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9pPr>
          </a:lstStyle>
          <a:p>
            <a:endParaRPr/>
          </a:p>
        </p:txBody>
      </p:sp>
      <p:sp>
        <p:nvSpPr>
          <p:cNvPr id="240" name="Google Shape;240;p13"/>
          <p:cNvSpPr txBox="1">
            <a:spLocks noGrp="1"/>
          </p:cNvSpPr>
          <p:nvPr>
            <p:ph type="subTitle" idx="7"/>
          </p:nvPr>
        </p:nvSpPr>
        <p:spPr>
          <a:xfrm flipH="1">
            <a:off x="2559003" y="5266400"/>
            <a:ext cx="3214000" cy="770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9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9pPr>
          </a:lstStyle>
          <a:p>
            <a:endParaRPr/>
          </a:p>
        </p:txBody>
      </p:sp>
      <p:sp>
        <p:nvSpPr>
          <p:cNvPr id="241" name="Google Shape;241;p13"/>
          <p:cNvSpPr txBox="1">
            <a:spLocks noGrp="1"/>
          </p:cNvSpPr>
          <p:nvPr>
            <p:ph type="subTitle" idx="8"/>
          </p:nvPr>
        </p:nvSpPr>
        <p:spPr>
          <a:xfrm flipH="1">
            <a:off x="6290371" y="5266400"/>
            <a:ext cx="3214000" cy="770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9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9pPr>
          </a:lstStyle>
          <a:p>
            <a:endParaRPr/>
          </a:p>
        </p:txBody>
      </p:sp>
      <p:sp>
        <p:nvSpPr>
          <p:cNvPr id="242" name="Google Shape;242;p13"/>
          <p:cNvSpPr txBox="1">
            <a:spLocks noGrp="1"/>
          </p:cNvSpPr>
          <p:nvPr>
            <p:ph type="title" idx="9"/>
          </p:nvPr>
        </p:nvSpPr>
        <p:spPr>
          <a:xfrm>
            <a:off x="2847517" y="2384433"/>
            <a:ext cx="2636800" cy="5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900" i="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9pPr>
          </a:lstStyle>
          <a:p>
            <a:endParaRPr/>
          </a:p>
        </p:txBody>
      </p:sp>
      <p:sp>
        <p:nvSpPr>
          <p:cNvPr id="243" name="Google Shape;243;p13"/>
          <p:cNvSpPr txBox="1">
            <a:spLocks noGrp="1"/>
          </p:cNvSpPr>
          <p:nvPr>
            <p:ph type="title" idx="13"/>
          </p:nvPr>
        </p:nvSpPr>
        <p:spPr>
          <a:xfrm>
            <a:off x="6578973" y="2384423"/>
            <a:ext cx="2636800" cy="5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9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9pPr>
          </a:lstStyle>
          <a:p>
            <a:endParaRPr/>
          </a:p>
        </p:txBody>
      </p:sp>
      <p:sp>
        <p:nvSpPr>
          <p:cNvPr id="244" name="Google Shape;244;p13"/>
          <p:cNvSpPr txBox="1">
            <a:spLocks noGrp="1"/>
          </p:cNvSpPr>
          <p:nvPr>
            <p:ph type="title" idx="14"/>
          </p:nvPr>
        </p:nvSpPr>
        <p:spPr>
          <a:xfrm>
            <a:off x="6578873" y="4617000"/>
            <a:ext cx="2636800" cy="5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9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9pPr>
          </a:lstStyle>
          <a:p>
            <a:endParaRPr/>
          </a:p>
        </p:txBody>
      </p:sp>
      <p:sp>
        <p:nvSpPr>
          <p:cNvPr id="245" name="Google Shape;245;p13"/>
          <p:cNvSpPr txBox="1">
            <a:spLocks noGrp="1"/>
          </p:cNvSpPr>
          <p:nvPr>
            <p:ph type="title" idx="15"/>
          </p:nvPr>
        </p:nvSpPr>
        <p:spPr>
          <a:xfrm>
            <a:off x="2847517" y="4617000"/>
            <a:ext cx="2636800" cy="5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900" i="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/>
            </a:lvl9pPr>
          </a:lstStyle>
          <a:p>
            <a:endParaRPr/>
          </a:p>
        </p:txBody>
      </p:sp>
      <p:sp>
        <p:nvSpPr>
          <p:cNvPr id="246" name="Google Shape;246;p13"/>
          <p:cNvSpPr/>
          <p:nvPr/>
        </p:nvSpPr>
        <p:spPr>
          <a:xfrm>
            <a:off x="11368634" y="-272167"/>
            <a:ext cx="858761" cy="4839955"/>
          </a:xfrm>
          <a:custGeom>
            <a:avLst/>
            <a:gdLst/>
            <a:ahLst/>
            <a:cxnLst/>
            <a:rect l="l" t="t" r="r" b="b"/>
            <a:pathLst>
              <a:path w="18600" h="104829" extrusionOk="0">
                <a:moveTo>
                  <a:pt x="16360" y="1"/>
                </a:moveTo>
                <a:cubicBezTo>
                  <a:pt x="9962" y="1"/>
                  <a:pt x="4427" y="11283"/>
                  <a:pt x="3561" y="15670"/>
                </a:cubicBezTo>
                <a:cubicBezTo>
                  <a:pt x="1512" y="25875"/>
                  <a:pt x="9370" y="33772"/>
                  <a:pt x="10762" y="43341"/>
                </a:cubicBezTo>
                <a:cubicBezTo>
                  <a:pt x="11936" y="51337"/>
                  <a:pt x="10921" y="59692"/>
                  <a:pt x="7719" y="67132"/>
                </a:cubicBezTo>
                <a:cubicBezTo>
                  <a:pt x="5172" y="73120"/>
                  <a:pt x="1214" y="78750"/>
                  <a:pt x="657" y="85254"/>
                </a:cubicBezTo>
                <a:cubicBezTo>
                  <a:pt x="0" y="93609"/>
                  <a:pt x="9111" y="104590"/>
                  <a:pt x="18560" y="104829"/>
                </a:cubicBezTo>
                <a:lnTo>
                  <a:pt x="18560" y="104829"/>
                </a:lnTo>
                <a:cubicBezTo>
                  <a:pt x="18600" y="104809"/>
                  <a:pt x="18341" y="372"/>
                  <a:pt x="18341" y="372"/>
                </a:cubicBezTo>
                <a:cubicBezTo>
                  <a:pt x="17675" y="118"/>
                  <a:pt x="17013" y="1"/>
                  <a:pt x="163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247" name="Google Shape;247;p13"/>
          <p:cNvGrpSpPr/>
          <p:nvPr/>
        </p:nvGrpSpPr>
        <p:grpSpPr>
          <a:xfrm rot="1260113">
            <a:off x="415218" y="1615246"/>
            <a:ext cx="693623" cy="561939"/>
            <a:chOff x="5375600" y="1117425"/>
            <a:chExt cx="608900" cy="493300"/>
          </a:xfrm>
        </p:grpSpPr>
        <p:sp>
          <p:nvSpPr>
            <p:cNvPr id="248" name="Google Shape;248;p13"/>
            <p:cNvSpPr/>
            <p:nvPr/>
          </p:nvSpPr>
          <p:spPr>
            <a:xfrm>
              <a:off x="5466600" y="1312025"/>
              <a:ext cx="517900" cy="298700"/>
            </a:xfrm>
            <a:custGeom>
              <a:avLst/>
              <a:gdLst/>
              <a:ahLst/>
              <a:cxnLst/>
              <a:rect l="l" t="t" r="r" b="b"/>
              <a:pathLst>
                <a:path w="20716" h="11948" fill="none" extrusionOk="0">
                  <a:moveTo>
                    <a:pt x="6864" y="3034"/>
                  </a:moveTo>
                  <a:cubicBezTo>
                    <a:pt x="5357" y="2574"/>
                    <a:pt x="3851" y="1360"/>
                    <a:pt x="2114" y="2155"/>
                  </a:cubicBezTo>
                  <a:cubicBezTo>
                    <a:pt x="566" y="2867"/>
                    <a:pt x="1" y="4771"/>
                    <a:pt x="22" y="6319"/>
                  </a:cubicBezTo>
                  <a:cubicBezTo>
                    <a:pt x="85" y="10608"/>
                    <a:pt x="3872" y="10357"/>
                    <a:pt x="7010" y="10483"/>
                  </a:cubicBezTo>
                  <a:cubicBezTo>
                    <a:pt x="8600" y="10567"/>
                    <a:pt x="9709" y="11822"/>
                    <a:pt x="11572" y="11864"/>
                  </a:cubicBezTo>
                  <a:cubicBezTo>
                    <a:pt x="13518" y="11948"/>
                    <a:pt x="15694" y="11006"/>
                    <a:pt x="17116" y="9625"/>
                  </a:cubicBezTo>
                  <a:cubicBezTo>
                    <a:pt x="20715" y="6089"/>
                    <a:pt x="16028" y="733"/>
                    <a:pt x="12116" y="230"/>
                  </a:cubicBezTo>
                  <a:cubicBezTo>
                    <a:pt x="10212" y="0"/>
                    <a:pt x="6717" y="900"/>
                    <a:pt x="6655" y="3306"/>
                  </a:cubicBezTo>
                  <a:cubicBezTo>
                    <a:pt x="6717" y="3076"/>
                    <a:pt x="6885" y="2888"/>
                    <a:pt x="7010" y="2657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49" name="Google Shape;249;p13"/>
            <p:cNvSpPr/>
            <p:nvPr/>
          </p:nvSpPr>
          <p:spPr>
            <a:xfrm>
              <a:off x="5624050" y="1148825"/>
              <a:ext cx="12600" cy="242725"/>
            </a:xfrm>
            <a:custGeom>
              <a:avLst/>
              <a:gdLst/>
              <a:ahLst/>
              <a:cxnLst/>
              <a:rect l="l" t="t" r="r" b="b"/>
              <a:pathLst>
                <a:path w="504" h="9709" fill="none" extrusionOk="0">
                  <a:moveTo>
                    <a:pt x="210" y="9709"/>
                  </a:moveTo>
                  <a:cubicBezTo>
                    <a:pt x="210" y="6486"/>
                    <a:pt x="1" y="3201"/>
                    <a:pt x="252" y="0"/>
                  </a:cubicBezTo>
                  <a:cubicBezTo>
                    <a:pt x="503" y="63"/>
                    <a:pt x="273" y="188"/>
                    <a:pt x="377" y="356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0" name="Google Shape;250;p13"/>
            <p:cNvSpPr/>
            <p:nvPr/>
          </p:nvSpPr>
          <p:spPr>
            <a:xfrm>
              <a:off x="5467125" y="1408800"/>
              <a:ext cx="74825" cy="52325"/>
            </a:xfrm>
            <a:custGeom>
              <a:avLst/>
              <a:gdLst/>
              <a:ahLst/>
              <a:cxnLst/>
              <a:rect l="l" t="t" r="r" b="b"/>
              <a:pathLst>
                <a:path w="2993" h="2093" fill="none" extrusionOk="0">
                  <a:moveTo>
                    <a:pt x="1" y="2092"/>
                  </a:moveTo>
                  <a:cubicBezTo>
                    <a:pt x="921" y="1360"/>
                    <a:pt x="1926" y="460"/>
                    <a:pt x="2993" y="0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1" name="Google Shape;251;p13"/>
            <p:cNvSpPr/>
            <p:nvPr/>
          </p:nvSpPr>
          <p:spPr>
            <a:xfrm>
              <a:off x="5476550" y="1448550"/>
              <a:ext cx="74300" cy="56000"/>
            </a:xfrm>
            <a:custGeom>
              <a:avLst/>
              <a:gdLst/>
              <a:ahLst/>
              <a:cxnLst/>
              <a:rect l="l" t="t" r="r" b="b"/>
              <a:pathLst>
                <a:path w="2972" h="2240" fill="none" extrusionOk="0">
                  <a:moveTo>
                    <a:pt x="0" y="2239"/>
                  </a:moveTo>
                  <a:cubicBezTo>
                    <a:pt x="816" y="1339"/>
                    <a:pt x="1800" y="419"/>
                    <a:pt x="2972" y="0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2" name="Google Shape;252;p13"/>
            <p:cNvSpPr/>
            <p:nvPr/>
          </p:nvSpPr>
          <p:spPr>
            <a:xfrm>
              <a:off x="5489625" y="1468950"/>
              <a:ext cx="87375" cy="65925"/>
            </a:xfrm>
            <a:custGeom>
              <a:avLst/>
              <a:gdLst/>
              <a:ahLst/>
              <a:cxnLst/>
              <a:rect l="l" t="t" r="r" b="b"/>
              <a:pathLst>
                <a:path w="3495" h="2637" fill="none" extrusionOk="0">
                  <a:moveTo>
                    <a:pt x="0" y="2637"/>
                  </a:moveTo>
                  <a:cubicBezTo>
                    <a:pt x="733" y="1674"/>
                    <a:pt x="2218" y="0"/>
                    <a:pt x="3495" y="21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3" name="Google Shape;253;p13"/>
            <p:cNvSpPr/>
            <p:nvPr/>
          </p:nvSpPr>
          <p:spPr>
            <a:xfrm>
              <a:off x="5532525" y="1500325"/>
              <a:ext cx="87900" cy="56000"/>
            </a:xfrm>
            <a:custGeom>
              <a:avLst/>
              <a:gdLst/>
              <a:ahLst/>
              <a:cxnLst/>
              <a:rect l="l" t="t" r="r" b="b"/>
              <a:pathLst>
                <a:path w="3516" h="2240" fill="none" extrusionOk="0">
                  <a:moveTo>
                    <a:pt x="0" y="2240"/>
                  </a:moveTo>
                  <a:cubicBezTo>
                    <a:pt x="1151" y="1423"/>
                    <a:pt x="2281" y="628"/>
                    <a:pt x="3515" y="1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4" name="Google Shape;254;p13"/>
            <p:cNvSpPr/>
            <p:nvPr/>
          </p:nvSpPr>
          <p:spPr>
            <a:xfrm>
              <a:off x="5584825" y="1526475"/>
              <a:ext cx="75350" cy="44500"/>
            </a:xfrm>
            <a:custGeom>
              <a:avLst/>
              <a:gdLst/>
              <a:ahLst/>
              <a:cxnLst/>
              <a:rect l="l" t="t" r="r" b="b"/>
              <a:pathLst>
                <a:path w="3014" h="1780" fill="none" extrusionOk="0">
                  <a:moveTo>
                    <a:pt x="1" y="1779"/>
                  </a:moveTo>
                  <a:cubicBezTo>
                    <a:pt x="775" y="1361"/>
                    <a:pt x="2198" y="377"/>
                    <a:pt x="3014" y="1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5" name="Google Shape;255;p13"/>
            <p:cNvSpPr/>
            <p:nvPr/>
          </p:nvSpPr>
          <p:spPr>
            <a:xfrm>
              <a:off x="5640025" y="1534850"/>
              <a:ext cx="48675" cy="34550"/>
            </a:xfrm>
            <a:custGeom>
              <a:avLst/>
              <a:gdLst/>
              <a:ahLst/>
              <a:cxnLst/>
              <a:rect l="l" t="t" r="r" b="b"/>
              <a:pathLst>
                <a:path w="1947" h="1382" fill="none" extrusionOk="0">
                  <a:moveTo>
                    <a:pt x="0" y="1382"/>
                  </a:moveTo>
                  <a:cubicBezTo>
                    <a:pt x="628" y="838"/>
                    <a:pt x="1214" y="252"/>
                    <a:pt x="1946" y="1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6" name="Google Shape;256;p13"/>
            <p:cNvSpPr/>
            <p:nvPr/>
          </p:nvSpPr>
          <p:spPr>
            <a:xfrm>
              <a:off x="5683950" y="1547925"/>
              <a:ext cx="78500" cy="52350"/>
            </a:xfrm>
            <a:custGeom>
              <a:avLst/>
              <a:gdLst/>
              <a:ahLst/>
              <a:cxnLst/>
              <a:rect l="l" t="t" r="r" b="b"/>
              <a:pathLst>
                <a:path w="3140" h="2094" fill="none" extrusionOk="0">
                  <a:moveTo>
                    <a:pt x="1" y="2093"/>
                  </a:moveTo>
                  <a:cubicBezTo>
                    <a:pt x="1068" y="1549"/>
                    <a:pt x="1989" y="231"/>
                    <a:pt x="3139" y="1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7" name="Google Shape;257;p13"/>
            <p:cNvSpPr/>
            <p:nvPr/>
          </p:nvSpPr>
          <p:spPr>
            <a:xfrm>
              <a:off x="5749875" y="1543225"/>
              <a:ext cx="91550" cy="64875"/>
            </a:xfrm>
            <a:custGeom>
              <a:avLst/>
              <a:gdLst/>
              <a:ahLst/>
              <a:cxnLst/>
              <a:rect l="l" t="t" r="r" b="b"/>
              <a:pathLst>
                <a:path w="3662" h="2595" fill="none" extrusionOk="0">
                  <a:moveTo>
                    <a:pt x="0" y="2595"/>
                  </a:moveTo>
                  <a:cubicBezTo>
                    <a:pt x="670" y="1277"/>
                    <a:pt x="2176" y="293"/>
                    <a:pt x="3662" y="0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8" name="Google Shape;258;p13"/>
            <p:cNvSpPr/>
            <p:nvPr/>
          </p:nvSpPr>
          <p:spPr>
            <a:xfrm>
              <a:off x="5375600" y="1117425"/>
              <a:ext cx="476025" cy="205600"/>
            </a:xfrm>
            <a:custGeom>
              <a:avLst/>
              <a:gdLst/>
              <a:ahLst/>
              <a:cxnLst/>
              <a:rect l="l" t="t" r="r" b="b"/>
              <a:pathLst>
                <a:path w="19041" h="8224" fill="none" extrusionOk="0">
                  <a:moveTo>
                    <a:pt x="10839" y="5232"/>
                  </a:moveTo>
                  <a:cubicBezTo>
                    <a:pt x="10650" y="5336"/>
                    <a:pt x="10462" y="5420"/>
                    <a:pt x="10295" y="5524"/>
                  </a:cubicBezTo>
                  <a:cubicBezTo>
                    <a:pt x="11676" y="3307"/>
                    <a:pt x="15588" y="1"/>
                    <a:pt x="18497" y="1110"/>
                  </a:cubicBezTo>
                  <a:cubicBezTo>
                    <a:pt x="19041" y="4939"/>
                    <a:pt x="14709" y="5420"/>
                    <a:pt x="11885" y="5420"/>
                  </a:cubicBezTo>
                  <a:cubicBezTo>
                    <a:pt x="8349" y="5420"/>
                    <a:pt x="2072" y="2051"/>
                    <a:pt x="0" y="6466"/>
                  </a:cubicBezTo>
                  <a:cubicBezTo>
                    <a:pt x="1820" y="6947"/>
                    <a:pt x="9771" y="8224"/>
                    <a:pt x="10315" y="5943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9" name="Google Shape;259;p13"/>
            <p:cNvSpPr/>
            <p:nvPr/>
          </p:nvSpPr>
          <p:spPr>
            <a:xfrm>
              <a:off x="5643925" y="1181775"/>
              <a:ext cx="115125" cy="63300"/>
            </a:xfrm>
            <a:custGeom>
              <a:avLst/>
              <a:gdLst/>
              <a:ahLst/>
              <a:cxnLst/>
              <a:rect l="l" t="t" r="r" b="b"/>
              <a:pathLst>
                <a:path w="4605" h="2532" fill="none" extrusionOk="0">
                  <a:moveTo>
                    <a:pt x="1" y="2532"/>
                  </a:moveTo>
                  <a:cubicBezTo>
                    <a:pt x="1277" y="1507"/>
                    <a:pt x="2951" y="523"/>
                    <a:pt x="4604" y="0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5505850" y="1258650"/>
              <a:ext cx="120325" cy="14675"/>
            </a:xfrm>
            <a:custGeom>
              <a:avLst/>
              <a:gdLst/>
              <a:ahLst/>
              <a:cxnLst/>
              <a:rect l="l" t="t" r="r" b="b"/>
              <a:pathLst>
                <a:path w="4813" h="587" fill="none" extrusionOk="0">
                  <a:moveTo>
                    <a:pt x="4813" y="587"/>
                  </a:moveTo>
                  <a:lnTo>
                    <a:pt x="4813" y="399"/>
                  </a:lnTo>
                  <a:cubicBezTo>
                    <a:pt x="4352" y="168"/>
                    <a:pt x="3787" y="168"/>
                    <a:pt x="3264" y="106"/>
                  </a:cubicBezTo>
                  <a:cubicBezTo>
                    <a:pt x="2532" y="64"/>
                    <a:pt x="1800" y="1"/>
                    <a:pt x="1109" y="106"/>
                  </a:cubicBezTo>
                  <a:cubicBezTo>
                    <a:pt x="732" y="168"/>
                    <a:pt x="314" y="378"/>
                    <a:pt x="0" y="315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61" name="Google Shape;261;p13"/>
          <p:cNvSpPr/>
          <p:nvPr/>
        </p:nvSpPr>
        <p:spPr>
          <a:xfrm>
            <a:off x="-50133" y="3920433"/>
            <a:ext cx="1136567" cy="2998400"/>
          </a:xfrm>
          <a:custGeom>
            <a:avLst/>
            <a:gdLst/>
            <a:ahLst/>
            <a:cxnLst/>
            <a:rect l="l" t="t" r="r" b="b"/>
            <a:pathLst>
              <a:path w="34097" h="89952" extrusionOk="0">
                <a:moveTo>
                  <a:pt x="6827" y="1"/>
                </a:moveTo>
                <a:cubicBezTo>
                  <a:pt x="4501" y="1"/>
                  <a:pt x="2262" y="226"/>
                  <a:pt x="338" y="633"/>
                </a:cubicBezTo>
                <a:lnTo>
                  <a:pt x="0" y="89951"/>
                </a:lnTo>
                <a:lnTo>
                  <a:pt x="8097" y="89812"/>
                </a:lnTo>
                <a:cubicBezTo>
                  <a:pt x="17327" y="89235"/>
                  <a:pt x="25980" y="83347"/>
                  <a:pt x="30058" y="75032"/>
                </a:cubicBezTo>
                <a:cubicBezTo>
                  <a:pt x="34096" y="66757"/>
                  <a:pt x="32763" y="55935"/>
                  <a:pt x="26338" y="49291"/>
                </a:cubicBezTo>
                <a:cubicBezTo>
                  <a:pt x="23653" y="46546"/>
                  <a:pt x="20271" y="44556"/>
                  <a:pt x="17645" y="41771"/>
                </a:cubicBezTo>
                <a:cubicBezTo>
                  <a:pt x="14999" y="38947"/>
                  <a:pt x="13129" y="34869"/>
                  <a:pt x="14502" y="31288"/>
                </a:cubicBezTo>
                <a:cubicBezTo>
                  <a:pt x="16093" y="27150"/>
                  <a:pt x="21086" y="25519"/>
                  <a:pt x="24011" y="22177"/>
                </a:cubicBezTo>
                <a:cubicBezTo>
                  <a:pt x="28327" y="17144"/>
                  <a:pt x="26796" y="8769"/>
                  <a:pt x="21842" y="4373"/>
                </a:cubicBezTo>
                <a:cubicBezTo>
                  <a:pt x="18358" y="1267"/>
                  <a:pt x="12345" y="1"/>
                  <a:pt x="682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262" name="Google Shape;262;p13"/>
          <p:cNvSpPr/>
          <p:nvPr/>
        </p:nvSpPr>
        <p:spPr>
          <a:xfrm>
            <a:off x="638729" y="3553056"/>
            <a:ext cx="344784" cy="303995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263" name="Google Shape;263;p13"/>
          <p:cNvSpPr/>
          <p:nvPr/>
        </p:nvSpPr>
        <p:spPr>
          <a:xfrm>
            <a:off x="439166" y="3197229"/>
            <a:ext cx="230463" cy="203209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264" name="Google Shape;264;p13"/>
          <p:cNvGrpSpPr/>
          <p:nvPr/>
        </p:nvGrpSpPr>
        <p:grpSpPr>
          <a:xfrm rot="606794">
            <a:off x="10715929" y="1431069"/>
            <a:ext cx="929561" cy="967544"/>
            <a:chOff x="5196600" y="2162225"/>
            <a:chExt cx="482725" cy="502450"/>
          </a:xfrm>
        </p:grpSpPr>
        <p:sp>
          <p:nvSpPr>
            <p:cNvPr id="265" name="Google Shape;265;p13"/>
            <p:cNvSpPr/>
            <p:nvPr/>
          </p:nvSpPr>
          <p:spPr>
            <a:xfrm>
              <a:off x="5224600" y="2326350"/>
              <a:ext cx="454275" cy="338325"/>
            </a:xfrm>
            <a:custGeom>
              <a:avLst/>
              <a:gdLst/>
              <a:ahLst/>
              <a:cxnLst/>
              <a:rect l="l" t="t" r="r" b="b"/>
              <a:pathLst>
                <a:path w="18171" h="13533" extrusionOk="0">
                  <a:moveTo>
                    <a:pt x="305" y="0"/>
                  </a:moveTo>
                  <a:cubicBezTo>
                    <a:pt x="146" y="0"/>
                    <a:pt x="0" y="208"/>
                    <a:pt x="129" y="354"/>
                  </a:cubicBezTo>
                  <a:cubicBezTo>
                    <a:pt x="3310" y="4434"/>
                    <a:pt x="7578" y="7447"/>
                    <a:pt x="11219" y="11067"/>
                  </a:cubicBezTo>
                  <a:cubicBezTo>
                    <a:pt x="12126" y="11993"/>
                    <a:pt x="13125" y="13533"/>
                    <a:pt x="14550" y="13533"/>
                  </a:cubicBezTo>
                  <a:cubicBezTo>
                    <a:pt x="14638" y="13533"/>
                    <a:pt x="14727" y="13527"/>
                    <a:pt x="14818" y="13515"/>
                  </a:cubicBezTo>
                  <a:cubicBezTo>
                    <a:pt x="16366" y="13305"/>
                    <a:pt x="17768" y="12155"/>
                    <a:pt x="18145" y="10648"/>
                  </a:cubicBezTo>
                  <a:cubicBezTo>
                    <a:pt x="18170" y="10508"/>
                    <a:pt x="18049" y="10415"/>
                    <a:pt x="17935" y="10415"/>
                  </a:cubicBezTo>
                  <a:cubicBezTo>
                    <a:pt x="17862" y="10415"/>
                    <a:pt x="17793" y="10453"/>
                    <a:pt x="17768" y="10544"/>
                  </a:cubicBezTo>
                  <a:cubicBezTo>
                    <a:pt x="17454" y="11799"/>
                    <a:pt x="16471" y="12636"/>
                    <a:pt x="15257" y="13013"/>
                  </a:cubicBezTo>
                  <a:cubicBezTo>
                    <a:pt x="15022" y="13083"/>
                    <a:pt x="14807" y="13115"/>
                    <a:pt x="14605" y="13115"/>
                  </a:cubicBezTo>
                  <a:cubicBezTo>
                    <a:pt x="13908" y="13115"/>
                    <a:pt x="13382" y="12727"/>
                    <a:pt x="12830" y="12176"/>
                  </a:cubicBezTo>
                  <a:cubicBezTo>
                    <a:pt x="11491" y="10837"/>
                    <a:pt x="10215" y="9539"/>
                    <a:pt x="8834" y="8284"/>
                  </a:cubicBezTo>
                  <a:cubicBezTo>
                    <a:pt x="5904" y="5668"/>
                    <a:pt x="2870" y="3178"/>
                    <a:pt x="443" y="61"/>
                  </a:cubicBezTo>
                  <a:cubicBezTo>
                    <a:pt x="401" y="18"/>
                    <a:pt x="352" y="0"/>
                    <a:pt x="30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5196600" y="2162225"/>
              <a:ext cx="154450" cy="174500"/>
            </a:xfrm>
            <a:custGeom>
              <a:avLst/>
              <a:gdLst/>
              <a:ahLst/>
              <a:cxnLst/>
              <a:rect l="l" t="t" r="r" b="b"/>
              <a:pathLst>
                <a:path w="6178" h="6980" extrusionOk="0">
                  <a:moveTo>
                    <a:pt x="209" y="0"/>
                  </a:moveTo>
                  <a:cubicBezTo>
                    <a:pt x="101" y="0"/>
                    <a:pt x="0" y="137"/>
                    <a:pt x="36" y="244"/>
                  </a:cubicBezTo>
                  <a:cubicBezTo>
                    <a:pt x="768" y="2378"/>
                    <a:pt x="1187" y="4533"/>
                    <a:pt x="1187" y="6772"/>
                  </a:cubicBezTo>
                  <a:cubicBezTo>
                    <a:pt x="1187" y="6911"/>
                    <a:pt x="1290" y="6979"/>
                    <a:pt x="1391" y="6979"/>
                  </a:cubicBezTo>
                  <a:cubicBezTo>
                    <a:pt x="1489" y="6979"/>
                    <a:pt x="1584" y="6916"/>
                    <a:pt x="1584" y="6793"/>
                  </a:cubicBezTo>
                  <a:cubicBezTo>
                    <a:pt x="1584" y="4609"/>
                    <a:pt x="1214" y="2573"/>
                    <a:pt x="543" y="528"/>
                  </a:cubicBezTo>
                  <a:lnTo>
                    <a:pt x="543" y="528"/>
                  </a:lnTo>
                  <a:cubicBezTo>
                    <a:pt x="2352" y="1286"/>
                    <a:pt x="4089" y="2154"/>
                    <a:pt x="5790" y="3132"/>
                  </a:cubicBezTo>
                  <a:cubicBezTo>
                    <a:pt x="5820" y="3150"/>
                    <a:pt x="5851" y="3158"/>
                    <a:pt x="5880" y="3158"/>
                  </a:cubicBezTo>
                  <a:cubicBezTo>
                    <a:pt x="6051" y="3158"/>
                    <a:pt x="6178" y="2883"/>
                    <a:pt x="5999" y="2776"/>
                  </a:cubicBezTo>
                  <a:cubicBezTo>
                    <a:pt x="4137" y="1730"/>
                    <a:pt x="2254" y="809"/>
                    <a:pt x="266" y="14"/>
                  </a:cubicBezTo>
                  <a:cubicBezTo>
                    <a:pt x="247" y="5"/>
                    <a:pt x="228" y="0"/>
                    <a:pt x="209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5345375" y="2235850"/>
              <a:ext cx="333950" cy="355150"/>
            </a:xfrm>
            <a:custGeom>
              <a:avLst/>
              <a:gdLst/>
              <a:ahLst/>
              <a:cxnLst/>
              <a:rect l="l" t="t" r="r" b="b"/>
              <a:pathLst>
                <a:path w="13358" h="14206" extrusionOk="0">
                  <a:moveTo>
                    <a:pt x="330" y="0"/>
                  </a:moveTo>
                  <a:cubicBezTo>
                    <a:pt x="163" y="0"/>
                    <a:pt x="0" y="215"/>
                    <a:pt x="153" y="333"/>
                  </a:cubicBezTo>
                  <a:cubicBezTo>
                    <a:pt x="4840" y="4518"/>
                    <a:pt x="8731" y="9519"/>
                    <a:pt x="12937" y="14143"/>
                  </a:cubicBezTo>
                  <a:cubicBezTo>
                    <a:pt x="12977" y="14187"/>
                    <a:pt x="13023" y="14206"/>
                    <a:pt x="13069" y="14206"/>
                  </a:cubicBezTo>
                  <a:cubicBezTo>
                    <a:pt x="13217" y="14206"/>
                    <a:pt x="13358" y="14010"/>
                    <a:pt x="13230" y="13850"/>
                  </a:cubicBezTo>
                  <a:cubicBezTo>
                    <a:pt x="9045" y="9205"/>
                    <a:pt x="5133" y="4204"/>
                    <a:pt x="446" y="40"/>
                  </a:cubicBezTo>
                  <a:cubicBezTo>
                    <a:pt x="410" y="12"/>
                    <a:pt x="370" y="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5527550" y="2551050"/>
              <a:ext cx="122875" cy="79175"/>
            </a:xfrm>
            <a:custGeom>
              <a:avLst/>
              <a:gdLst/>
              <a:ahLst/>
              <a:cxnLst/>
              <a:rect l="l" t="t" r="r" b="b"/>
              <a:pathLst>
                <a:path w="4915" h="3167" extrusionOk="0">
                  <a:moveTo>
                    <a:pt x="4636" y="0"/>
                  </a:moveTo>
                  <a:cubicBezTo>
                    <a:pt x="4576" y="0"/>
                    <a:pt x="4517" y="27"/>
                    <a:pt x="4478" y="91"/>
                  </a:cubicBezTo>
                  <a:cubicBezTo>
                    <a:pt x="3641" y="1702"/>
                    <a:pt x="2072" y="2685"/>
                    <a:pt x="273" y="2769"/>
                  </a:cubicBezTo>
                  <a:cubicBezTo>
                    <a:pt x="1" y="2769"/>
                    <a:pt x="1" y="3167"/>
                    <a:pt x="273" y="3167"/>
                  </a:cubicBezTo>
                  <a:cubicBezTo>
                    <a:pt x="2198" y="3083"/>
                    <a:pt x="3913" y="2016"/>
                    <a:pt x="4813" y="300"/>
                  </a:cubicBezTo>
                  <a:cubicBezTo>
                    <a:pt x="4915" y="140"/>
                    <a:pt x="4774" y="0"/>
                    <a:pt x="4636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9" name="Google Shape;269;p13"/>
            <p:cNvSpPr/>
            <p:nvPr/>
          </p:nvSpPr>
          <p:spPr>
            <a:xfrm>
              <a:off x="5504600" y="2522075"/>
              <a:ext cx="116975" cy="83325"/>
            </a:xfrm>
            <a:custGeom>
              <a:avLst/>
              <a:gdLst/>
              <a:ahLst/>
              <a:cxnLst/>
              <a:rect l="l" t="t" r="r" b="b"/>
              <a:pathLst>
                <a:path w="4679" h="3333" extrusionOk="0">
                  <a:moveTo>
                    <a:pt x="4387" y="1"/>
                  </a:moveTo>
                  <a:cubicBezTo>
                    <a:pt x="4327" y="1"/>
                    <a:pt x="4267" y="24"/>
                    <a:pt x="4225" y="78"/>
                  </a:cubicBezTo>
                  <a:cubicBezTo>
                    <a:pt x="3199" y="1522"/>
                    <a:pt x="1860" y="2359"/>
                    <a:pt x="228" y="2924"/>
                  </a:cubicBezTo>
                  <a:cubicBezTo>
                    <a:pt x="1" y="3000"/>
                    <a:pt x="65" y="3333"/>
                    <a:pt x="266" y="3333"/>
                  </a:cubicBezTo>
                  <a:cubicBezTo>
                    <a:pt x="287" y="3333"/>
                    <a:pt x="309" y="3329"/>
                    <a:pt x="333" y="3321"/>
                  </a:cubicBezTo>
                  <a:cubicBezTo>
                    <a:pt x="2069" y="2694"/>
                    <a:pt x="3492" y="1836"/>
                    <a:pt x="4559" y="287"/>
                  </a:cubicBezTo>
                  <a:cubicBezTo>
                    <a:pt x="4678" y="139"/>
                    <a:pt x="4533" y="1"/>
                    <a:pt x="4387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0" name="Google Shape;270;p13"/>
            <p:cNvSpPr/>
            <p:nvPr/>
          </p:nvSpPr>
          <p:spPr>
            <a:xfrm>
              <a:off x="5226150" y="2234500"/>
              <a:ext cx="135600" cy="112925"/>
            </a:xfrm>
            <a:custGeom>
              <a:avLst/>
              <a:gdLst/>
              <a:ahLst/>
              <a:cxnLst/>
              <a:rect l="l" t="t" r="r" b="b"/>
              <a:pathLst>
                <a:path w="5424" h="4517" extrusionOk="0">
                  <a:moveTo>
                    <a:pt x="4873" y="0"/>
                  </a:moveTo>
                  <a:cubicBezTo>
                    <a:pt x="4712" y="0"/>
                    <a:pt x="4565" y="198"/>
                    <a:pt x="4713" y="345"/>
                  </a:cubicBezTo>
                  <a:cubicBezTo>
                    <a:pt x="5110" y="680"/>
                    <a:pt x="4901" y="1308"/>
                    <a:pt x="4566" y="1496"/>
                  </a:cubicBezTo>
                  <a:cubicBezTo>
                    <a:pt x="4461" y="1551"/>
                    <a:pt x="4351" y="1574"/>
                    <a:pt x="4239" y="1574"/>
                  </a:cubicBezTo>
                  <a:cubicBezTo>
                    <a:pt x="3926" y="1574"/>
                    <a:pt x="3605" y="1394"/>
                    <a:pt x="3373" y="1224"/>
                  </a:cubicBezTo>
                  <a:cubicBezTo>
                    <a:pt x="3340" y="1199"/>
                    <a:pt x="3306" y="1188"/>
                    <a:pt x="3275" y="1188"/>
                  </a:cubicBezTo>
                  <a:cubicBezTo>
                    <a:pt x="3149" y="1188"/>
                    <a:pt x="3055" y="1362"/>
                    <a:pt x="3122" y="1496"/>
                  </a:cubicBezTo>
                  <a:cubicBezTo>
                    <a:pt x="3368" y="2068"/>
                    <a:pt x="3573" y="2920"/>
                    <a:pt x="2665" y="2920"/>
                  </a:cubicBezTo>
                  <a:cubicBezTo>
                    <a:pt x="2644" y="2920"/>
                    <a:pt x="2622" y="2920"/>
                    <a:pt x="2599" y="2919"/>
                  </a:cubicBezTo>
                  <a:cubicBezTo>
                    <a:pt x="2202" y="2898"/>
                    <a:pt x="1783" y="2689"/>
                    <a:pt x="1469" y="2479"/>
                  </a:cubicBezTo>
                  <a:cubicBezTo>
                    <a:pt x="1437" y="2458"/>
                    <a:pt x="1405" y="2449"/>
                    <a:pt x="1374" y="2449"/>
                  </a:cubicBezTo>
                  <a:cubicBezTo>
                    <a:pt x="1221" y="2449"/>
                    <a:pt x="1100" y="2672"/>
                    <a:pt x="1239" y="2793"/>
                  </a:cubicBezTo>
                  <a:cubicBezTo>
                    <a:pt x="1428" y="2982"/>
                    <a:pt x="1553" y="3212"/>
                    <a:pt x="1595" y="3484"/>
                  </a:cubicBezTo>
                  <a:cubicBezTo>
                    <a:pt x="1315" y="3857"/>
                    <a:pt x="1043" y="4052"/>
                    <a:pt x="791" y="4052"/>
                  </a:cubicBezTo>
                  <a:cubicBezTo>
                    <a:pt x="647" y="4052"/>
                    <a:pt x="510" y="3989"/>
                    <a:pt x="381" y="3860"/>
                  </a:cubicBezTo>
                  <a:cubicBezTo>
                    <a:pt x="335" y="3823"/>
                    <a:pt x="290" y="3807"/>
                    <a:pt x="250" y="3807"/>
                  </a:cubicBezTo>
                  <a:cubicBezTo>
                    <a:pt x="91" y="3807"/>
                    <a:pt x="1" y="4057"/>
                    <a:pt x="151" y="4174"/>
                  </a:cubicBezTo>
                  <a:cubicBezTo>
                    <a:pt x="412" y="4367"/>
                    <a:pt x="784" y="4517"/>
                    <a:pt x="1133" y="4517"/>
                  </a:cubicBezTo>
                  <a:cubicBezTo>
                    <a:pt x="1427" y="4517"/>
                    <a:pt x="1706" y="4410"/>
                    <a:pt x="1888" y="4132"/>
                  </a:cubicBezTo>
                  <a:cubicBezTo>
                    <a:pt x="2076" y="3850"/>
                    <a:pt x="2046" y="3496"/>
                    <a:pt x="1917" y="3168"/>
                  </a:cubicBezTo>
                  <a:lnTo>
                    <a:pt x="1917" y="3168"/>
                  </a:lnTo>
                  <a:cubicBezTo>
                    <a:pt x="2198" y="3286"/>
                    <a:pt x="2504" y="3371"/>
                    <a:pt x="2785" y="3371"/>
                  </a:cubicBezTo>
                  <a:cubicBezTo>
                    <a:pt x="3005" y="3371"/>
                    <a:pt x="3209" y="3319"/>
                    <a:pt x="3373" y="3191"/>
                  </a:cubicBezTo>
                  <a:cubicBezTo>
                    <a:pt x="3811" y="2874"/>
                    <a:pt x="3759" y="2307"/>
                    <a:pt x="3617" y="1819"/>
                  </a:cubicBezTo>
                  <a:lnTo>
                    <a:pt x="3617" y="1819"/>
                  </a:lnTo>
                  <a:cubicBezTo>
                    <a:pt x="3855" y="1924"/>
                    <a:pt x="4119" y="1997"/>
                    <a:pt x="4367" y="1997"/>
                  </a:cubicBezTo>
                  <a:cubicBezTo>
                    <a:pt x="4619" y="1997"/>
                    <a:pt x="4855" y="1921"/>
                    <a:pt x="5026" y="1726"/>
                  </a:cubicBezTo>
                  <a:cubicBezTo>
                    <a:pt x="5403" y="1308"/>
                    <a:pt x="5424" y="408"/>
                    <a:pt x="5005" y="52"/>
                  </a:cubicBezTo>
                  <a:cubicBezTo>
                    <a:pt x="4964" y="16"/>
                    <a:pt x="4918" y="0"/>
                    <a:pt x="48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1" name="Google Shape;271;p13"/>
            <p:cNvSpPr/>
            <p:nvPr/>
          </p:nvSpPr>
          <p:spPr>
            <a:xfrm>
              <a:off x="5253400" y="2295375"/>
              <a:ext cx="292575" cy="292275"/>
            </a:xfrm>
            <a:custGeom>
              <a:avLst/>
              <a:gdLst/>
              <a:ahLst/>
              <a:cxnLst/>
              <a:rect l="l" t="t" r="r" b="b"/>
              <a:pathLst>
                <a:path w="11703" h="11691" extrusionOk="0">
                  <a:moveTo>
                    <a:pt x="315" y="0"/>
                  </a:moveTo>
                  <a:cubicBezTo>
                    <a:pt x="152" y="0"/>
                    <a:pt x="0" y="189"/>
                    <a:pt x="149" y="337"/>
                  </a:cubicBezTo>
                  <a:cubicBezTo>
                    <a:pt x="1907" y="2367"/>
                    <a:pt x="3748" y="4313"/>
                    <a:pt x="5694" y="6175"/>
                  </a:cubicBezTo>
                  <a:cubicBezTo>
                    <a:pt x="7577" y="7974"/>
                    <a:pt x="9586" y="9627"/>
                    <a:pt x="11281" y="11636"/>
                  </a:cubicBezTo>
                  <a:cubicBezTo>
                    <a:pt x="11319" y="11674"/>
                    <a:pt x="11364" y="11691"/>
                    <a:pt x="11408" y="11691"/>
                  </a:cubicBezTo>
                  <a:cubicBezTo>
                    <a:pt x="11558" y="11691"/>
                    <a:pt x="11703" y="11505"/>
                    <a:pt x="11573" y="11343"/>
                  </a:cubicBezTo>
                  <a:cubicBezTo>
                    <a:pt x="9900" y="9335"/>
                    <a:pt x="7891" y="7682"/>
                    <a:pt x="5987" y="5882"/>
                  </a:cubicBezTo>
                  <a:cubicBezTo>
                    <a:pt x="4041" y="4020"/>
                    <a:pt x="2179" y="2053"/>
                    <a:pt x="442" y="44"/>
                  </a:cubicBezTo>
                  <a:cubicBezTo>
                    <a:pt x="403" y="14"/>
                    <a:pt x="359" y="0"/>
                    <a:pt x="31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5298425" y="2263775"/>
              <a:ext cx="298825" cy="285025"/>
            </a:xfrm>
            <a:custGeom>
              <a:avLst/>
              <a:gdLst/>
              <a:ahLst/>
              <a:cxnLst/>
              <a:rect l="l" t="t" r="r" b="b"/>
              <a:pathLst>
                <a:path w="11953" h="11401" extrusionOk="0">
                  <a:moveTo>
                    <a:pt x="288" y="1"/>
                  </a:moveTo>
                  <a:cubicBezTo>
                    <a:pt x="147" y="1"/>
                    <a:pt x="1" y="199"/>
                    <a:pt x="148" y="346"/>
                  </a:cubicBezTo>
                  <a:cubicBezTo>
                    <a:pt x="2219" y="2145"/>
                    <a:pt x="4228" y="4008"/>
                    <a:pt x="6215" y="5891"/>
                  </a:cubicBezTo>
                  <a:cubicBezTo>
                    <a:pt x="7178" y="6811"/>
                    <a:pt x="8120" y="7711"/>
                    <a:pt x="9061" y="8653"/>
                  </a:cubicBezTo>
                  <a:cubicBezTo>
                    <a:pt x="9940" y="9490"/>
                    <a:pt x="10902" y="10264"/>
                    <a:pt x="11530" y="11310"/>
                  </a:cubicBezTo>
                  <a:cubicBezTo>
                    <a:pt x="11568" y="11374"/>
                    <a:pt x="11626" y="11401"/>
                    <a:pt x="11684" y="11401"/>
                  </a:cubicBezTo>
                  <a:cubicBezTo>
                    <a:pt x="11817" y="11401"/>
                    <a:pt x="11952" y="11261"/>
                    <a:pt x="11865" y="11101"/>
                  </a:cubicBezTo>
                  <a:cubicBezTo>
                    <a:pt x="11363" y="10222"/>
                    <a:pt x="10630" y="9594"/>
                    <a:pt x="9898" y="8925"/>
                  </a:cubicBezTo>
                  <a:cubicBezTo>
                    <a:pt x="8852" y="7962"/>
                    <a:pt x="7868" y="6937"/>
                    <a:pt x="6843" y="5933"/>
                  </a:cubicBezTo>
                  <a:cubicBezTo>
                    <a:pt x="4751" y="3924"/>
                    <a:pt x="2596" y="1957"/>
                    <a:pt x="399" y="53"/>
                  </a:cubicBezTo>
                  <a:cubicBezTo>
                    <a:pt x="367" y="16"/>
                    <a:pt x="328" y="1"/>
                    <a:pt x="288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3" name="Google Shape;273;p13"/>
            <p:cNvSpPr/>
            <p:nvPr/>
          </p:nvSpPr>
          <p:spPr>
            <a:xfrm>
              <a:off x="5216350" y="2198125"/>
              <a:ext cx="58175" cy="39500"/>
            </a:xfrm>
            <a:custGeom>
              <a:avLst/>
              <a:gdLst/>
              <a:ahLst/>
              <a:cxnLst/>
              <a:rect l="l" t="t" r="r" b="b"/>
              <a:pathLst>
                <a:path w="2327" h="1580" extrusionOk="0">
                  <a:moveTo>
                    <a:pt x="2083" y="0"/>
                  </a:moveTo>
                  <a:cubicBezTo>
                    <a:pt x="2014" y="0"/>
                    <a:pt x="1953" y="43"/>
                    <a:pt x="1945" y="147"/>
                  </a:cubicBezTo>
                  <a:cubicBezTo>
                    <a:pt x="1839" y="857"/>
                    <a:pt x="1325" y="1206"/>
                    <a:pt x="700" y="1206"/>
                  </a:cubicBezTo>
                  <a:cubicBezTo>
                    <a:pt x="588" y="1206"/>
                    <a:pt x="472" y="1195"/>
                    <a:pt x="355" y="1173"/>
                  </a:cubicBezTo>
                  <a:cubicBezTo>
                    <a:pt x="333" y="1167"/>
                    <a:pt x="312" y="1165"/>
                    <a:pt x="293" y="1165"/>
                  </a:cubicBezTo>
                  <a:cubicBezTo>
                    <a:pt x="68" y="1165"/>
                    <a:pt x="0" y="1470"/>
                    <a:pt x="250" y="1528"/>
                  </a:cubicBezTo>
                  <a:cubicBezTo>
                    <a:pt x="410" y="1562"/>
                    <a:pt x="567" y="1579"/>
                    <a:pt x="721" y="1579"/>
                  </a:cubicBezTo>
                  <a:cubicBezTo>
                    <a:pt x="1512" y="1579"/>
                    <a:pt x="2178" y="1128"/>
                    <a:pt x="2301" y="252"/>
                  </a:cubicBezTo>
                  <a:cubicBezTo>
                    <a:pt x="2327" y="110"/>
                    <a:pt x="2193" y="0"/>
                    <a:pt x="208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74" name="Google Shape;274;p13"/>
          <p:cNvSpPr/>
          <p:nvPr/>
        </p:nvSpPr>
        <p:spPr>
          <a:xfrm>
            <a:off x="-254000" y="376661"/>
            <a:ext cx="10982467" cy="1904500"/>
          </a:xfrm>
          <a:custGeom>
            <a:avLst/>
            <a:gdLst/>
            <a:ahLst/>
            <a:cxnLst/>
            <a:rect l="l" t="t" r="r" b="b"/>
            <a:pathLst>
              <a:path w="329474" h="57135" extrusionOk="0">
                <a:moveTo>
                  <a:pt x="0" y="57135"/>
                </a:moveTo>
                <a:cubicBezTo>
                  <a:pt x="1935" y="53083"/>
                  <a:pt x="7378" y="37782"/>
                  <a:pt x="11611" y="32823"/>
                </a:cubicBezTo>
                <a:cubicBezTo>
                  <a:pt x="15844" y="27864"/>
                  <a:pt x="18990" y="27139"/>
                  <a:pt x="25400" y="27381"/>
                </a:cubicBezTo>
                <a:cubicBezTo>
                  <a:pt x="31811" y="27623"/>
                  <a:pt x="31931" y="33912"/>
                  <a:pt x="50074" y="34275"/>
                </a:cubicBezTo>
                <a:cubicBezTo>
                  <a:pt x="68217" y="34638"/>
                  <a:pt x="109643" y="30586"/>
                  <a:pt x="134257" y="29558"/>
                </a:cubicBezTo>
                <a:cubicBezTo>
                  <a:pt x="158871" y="28530"/>
                  <a:pt x="172720" y="27078"/>
                  <a:pt x="197757" y="28106"/>
                </a:cubicBezTo>
                <a:cubicBezTo>
                  <a:pt x="222794" y="29134"/>
                  <a:pt x="264160" y="37964"/>
                  <a:pt x="284480" y="35726"/>
                </a:cubicBezTo>
                <a:cubicBezTo>
                  <a:pt x="304800" y="33489"/>
                  <a:pt x="314295" y="20487"/>
                  <a:pt x="319677" y="14681"/>
                </a:cubicBezTo>
                <a:cubicBezTo>
                  <a:pt x="325059" y="8875"/>
                  <a:pt x="320947" y="2948"/>
                  <a:pt x="316774" y="892"/>
                </a:cubicBezTo>
                <a:cubicBezTo>
                  <a:pt x="312601" y="-1164"/>
                  <a:pt x="301232" y="1013"/>
                  <a:pt x="294640" y="2343"/>
                </a:cubicBezTo>
                <a:cubicBezTo>
                  <a:pt x="288048" y="3674"/>
                  <a:pt x="279400" y="4460"/>
                  <a:pt x="277223" y="8875"/>
                </a:cubicBezTo>
                <a:cubicBezTo>
                  <a:pt x="275046" y="13290"/>
                  <a:pt x="279158" y="23450"/>
                  <a:pt x="281577" y="28832"/>
                </a:cubicBezTo>
                <a:cubicBezTo>
                  <a:pt x="283996" y="34214"/>
                  <a:pt x="283754" y="40746"/>
                  <a:pt x="291737" y="41169"/>
                </a:cubicBezTo>
                <a:cubicBezTo>
                  <a:pt x="299720" y="41592"/>
                  <a:pt x="323185" y="33005"/>
                  <a:pt x="329474" y="31372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75" name="Google Shape;275;p13"/>
          <p:cNvSpPr/>
          <p:nvPr/>
        </p:nvSpPr>
        <p:spPr>
          <a:xfrm>
            <a:off x="11231999" y="974729"/>
            <a:ext cx="230463" cy="203209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276" name="Google Shape;276;p13"/>
          <p:cNvSpPr/>
          <p:nvPr/>
        </p:nvSpPr>
        <p:spPr>
          <a:xfrm>
            <a:off x="11435200" y="1364135"/>
            <a:ext cx="134507" cy="118616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277" name="Google Shape;277;p13"/>
          <p:cNvSpPr/>
          <p:nvPr/>
        </p:nvSpPr>
        <p:spPr>
          <a:xfrm rot="5400000">
            <a:off x="10671006" y="4055417"/>
            <a:ext cx="2183233" cy="929559"/>
          </a:xfrm>
          <a:custGeom>
            <a:avLst/>
            <a:gdLst/>
            <a:ahLst/>
            <a:cxnLst/>
            <a:rect l="l" t="t" r="r" b="b"/>
            <a:pathLst>
              <a:path w="17010" h="7242" extrusionOk="0">
                <a:moveTo>
                  <a:pt x="1" y="1"/>
                </a:moveTo>
                <a:cubicBezTo>
                  <a:pt x="677" y="4099"/>
                  <a:pt x="4238" y="7242"/>
                  <a:pt x="8515" y="7242"/>
                </a:cubicBezTo>
                <a:cubicBezTo>
                  <a:pt x="12792" y="7242"/>
                  <a:pt x="16333" y="4099"/>
                  <a:pt x="1700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8"/>
          <p:cNvSpPr txBox="1">
            <a:spLocks noGrp="1"/>
          </p:cNvSpPr>
          <p:nvPr>
            <p:ph type="title"/>
          </p:nvPr>
        </p:nvSpPr>
        <p:spPr>
          <a:xfrm>
            <a:off x="831200" y="593367"/>
            <a:ext cx="10400800" cy="7636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18"/>
          <p:cNvSpPr txBox="1">
            <a:spLocks noGrp="1"/>
          </p:cNvSpPr>
          <p:nvPr>
            <p:ph type="ctrTitle" idx="2"/>
          </p:nvPr>
        </p:nvSpPr>
        <p:spPr>
          <a:xfrm flipH="1">
            <a:off x="1411433" y="4166667"/>
            <a:ext cx="2574400" cy="7704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9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9pPr>
          </a:lstStyle>
          <a:p>
            <a:endParaRPr/>
          </a:p>
        </p:txBody>
      </p:sp>
      <p:sp>
        <p:nvSpPr>
          <p:cNvPr id="352" name="Google Shape;352;p18"/>
          <p:cNvSpPr txBox="1">
            <a:spLocks noGrp="1"/>
          </p:cNvSpPr>
          <p:nvPr>
            <p:ph type="subTitle" idx="1"/>
          </p:nvPr>
        </p:nvSpPr>
        <p:spPr>
          <a:xfrm flipH="1">
            <a:off x="1411417" y="4820033"/>
            <a:ext cx="2574400" cy="1296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9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9pPr>
          </a:lstStyle>
          <a:p>
            <a:endParaRPr/>
          </a:p>
        </p:txBody>
      </p:sp>
      <p:sp>
        <p:nvSpPr>
          <p:cNvPr id="353" name="Google Shape;353;p18"/>
          <p:cNvSpPr txBox="1">
            <a:spLocks noGrp="1"/>
          </p:cNvSpPr>
          <p:nvPr>
            <p:ph type="ctrTitle" idx="3"/>
          </p:nvPr>
        </p:nvSpPr>
        <p:spPr>
          <a:xfrm flipH="1">
            <a:off x="4752667" y="4166667"/>
            <a:ext cx="2574400" cy="7704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9pPr>
          </a:lstStyle>
          <a:p>
            <a:endParaRPr/>
          </a:p>
        </p:txBody>
      </p:sp>
      <p:sp>
        <p:nvSpPr>
          <p:cNvPr id="354" name="Google Shape;354;p18"/>
          <p:cNvSpPr txBox="1">
            <a:spLocks noGrp="1"/>
          </p:cNvSpPr>
          <p:nvPr>
            <p:ph type="subTitle" idx="4"/>
          </p:nvPr>
        </p:nvSpPr>
        <p:spPr>
          <a:xfrm flipH="1">
            <a:off x="4752683" y="4820033"/>
            <a:ext cx="2574400" cy="1296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9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9pPr>
          </a:lstStyle>
          <a:p>
            <a:endParaRPr/>
          </a:p>
        </p:txBody>
      </p:sp>
      <p:sp>
        <p:nvSpPr>
          <p:cNvPr id="355" name="Google Shape;355;p18"/>
          <p:cNvSpPr txBox="1">
            <a:spLocks noGrp="1"/>
          </p:cNvSpPr>
          <p:nvPr>
            <p:ph type="ctrTitle" idx="5"/>
          </p:nvPr>
        </p:nvSpPr>
        <p:spPr>
          <a:xfrm flipH="1">
            <a:off x="8083367" y="4166667"/>
            <a:ext cx="2568400" cy="7704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9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aegu"/>
              <a:buNone/>
              <a:defRPr sz="24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9pPr>
          </a:lstStyle>
          <a:p>
            <a:endParaRPr/>
          </a:p>
        </p:txBody>
      </p:sp>
      <p:sp>
        <p:nvSpPr>
          <p:cNvPr id="356" name="Google Shape;356;p18"/>
          <p:cNvSpPr txBox="1">
            <a:spLocks noGrp="1"/>
          </p:cNvSpPr>
          <p:nvPr>
            <p:ph type="subTitle" idx="6"/>
          </p:nvPr>
        </p:nvSpPr>
        <p:spPr>
          <a:xfrm flipH="1">
            <a:off x="8077351" y="4820033"/>
            <a:ext cx="2574400" cy="1296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9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00"/>
            </a:lvl9pPr>
          </a:lstStyle>
          <a:p>
            <a:endParaRPr/>
          </a:p>
        </p:txBody>
      </p:sp>
      <p:sp>
        <p:nvSpPr>
          <p:cNvPr id="357" name="Google Shape;357;p18"/>
          <p:cNvSpPr/>
          <p:nvPr/>
        </p:nvSpPr>
        <p:spPr>
          <a:xfrm rot="10800000" flipH="1">
            <a:off x="11457343" y="2083731"/>
            <a:ext cx="869860" cy="5357461"/>
          </a:xfrm>
          <a:custGeom>
            <a:avLst/>
            <a:gdLst/>
            <a:ahLst/>
            <a:cxnLst/>
            <a:rect l="l" t="t" r="r" b="b"/>
            <a:pathLst>
              <a:path w="18600" h="104829" extrusionOk="0">
                <a:moveTo>
                  <a:pt x="16360" y="1"/>
                </a:moveTo>
                <a:cubicBezTo>
                  <a:pt x="9962" y="1"/>
                  <a:pt x="4427" y="11283"/>
                  <a:pt x="3561" y="15670"/>
                </a:cubicBezTo>
                <a:cubicBezTo>
                  <a:pt x="1512" y="25875"/>
                  <a:pt x="9370" y="33772"/>
                  <a:pt x="10762" y="43341"/>
                </a:cubicBezTo>
                <a:cubicBezTo>
                  <a:pt x="11936" y="51337"/>
                  <a:pt x="10921" y="59692"/>
                  <a:pt x="7719" y="67132"/>
                </a:cubicBezTo>
                <a:cubicBezTo>
                  <a:pt x="5172" y="73120"/>
                  <a:pt x="1214" y="78750"/>
                  <a:pt x="657" y="85254"/>
                </a:cubicBezTo>
                <a:cubicBezTo>
                  <a:pt x="0" y="93609"/>
                  <a:pt x="9111" y="104590"/>
                  <a:pt x="18560" y="104829"/>
                </a:cubicBezTo>
                <a:lnTo>
                  <a:pt x="18560" y="104829"/>
                </a:lnTo>
                <a:cubicBezTo>
                  <a:pt x="18600" y="104809"/>
                  <a:pt x="18341" y="372"/>
                  <a:pt x="18341" y="372"/>
                </a:cubicBezTo>
                <a:cubicBezTo>
                  <a:pt x="17675" y="118"/>
                  <a:pt x="17013" y="1"/>
                  <a:pt x="1636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358" name="Google Shape;358;p18"/>
          <p:cNvSpPr/>
          <p:nvPr/>
        </p:nvSpPr>
        <p:spPr>
          <a:xfrm rot="-5400000">
            <a:off x="11331837" y="3013345"/>
            <a:ext cx="344784" cy="303995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359" name="Google Shape;359;p18"/>
          <p:cNvSpPr/>
          <p:nvPr/>
        </p:nvSpPr>
        <p:spPr>
          <a:xfrm rot="-5400000">
            <a:off x="11051645" y="3324096"/>
            <a:ext cx="230463" cy="203209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360" name="Google Shape;360;p18"/>
          <p:cNvSpPr/>
          <p:nvPr/>
        </p:nvSpPr>
        <p:spPr>
          <a:xfrm rot="-5400000">
            <a:off x="-903988" y="268931"/>
            <a:ext cx="2244243" cy="955533"/>
          </a:xfrm>
          <a:custGeom>
            <a:avLst/>
            <a:gdLst/>
            <a:ahLst/>
            <a:cxnLst/>
            <a:rect l="l" t="t" r="r" b="b"/>
            <a:pathLst>
              <a:path w="17010" h="7242" extrusionOk="0">
                <a:moveTo>
                  <a:pt x="1" y="1"/>
                </a:moveTo>
                <a:cubicBezTo>
                  <a:pt x="677" y="4099"/>
                  <a:pt x="4238" y="7242"/>
                  <a:pt x="8515" y="7242"/>
                </a:cubicBezTo>
                <a:cubicBezTo>
                  <a:pt x="12792" y="7242"/>
                  <a:pt x="16333" y="4099"/>
                  <a:pt x="1700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361" name="Google Shape;361;p18"/>
          <p:cNvGrpSpPr/>
          <p:nvPr/>
        </p:nvGrpSpPr>
        <p:grpSpPr>
          <a:xfrm rot="10172325" flipH="1">
            <a:off x="216334" y="1432200"/>
            <a:ext cx="409023" cy="635113"/>
            <a:chOff x="4452729" y="352000"/>
            <a:chExt cx="225596" cy="350302"/>
          </a:xfrm>
        </p:grpSpPr>
        <p:sp>
          <p:nvSpPr>
            <p:cNvPr id="362" name="Google Shape;362;p18"/>
            <p:cNvSpPr/>
            <p:nvPr/>
          </p:nvSpPr>
          <p:spPr>
            <a:xfrm>
              <a:off x="4624575" y="352000"/>
              <a:ext cx="53750" cy="53225"/>
            </a:xfrm>
            <a:custGeom>
              <a:avLst/>
              <a:gdLst/>
              <a:ahLst/>
              <a:cxnLst/>
              <a:rect l="l" t="t" r="r" b="b"/>
              <a:pathLst>
                <a:path w="2150" h="2129" extrusionOk="0">
                  <a:moveTo>
                    <a:pt x="1075" y="0"/>
                  </a:moveTo>
                  <a:cubicBezTo>
                    <a:pt x="478" y="0"/>
                    <a:pt x="1" y="478"/>
                    <a:pt x="1" y="1075"/>
                  </a:cubicBezTo>
                  <a:cubicBezTo>
                    <a:pt x="1" y="1671"/>
                    <a:pt x="478" y="2129"/>
                    <a:pt x="1075" y="2129"/>
                  </a:cubicBezTo>
                  <a:cubicBezTo>
                    <a:pt x="1672" y="2129"/>
                    <a:pt x="2149" y="1671"/>
                    <a:pt x="2149" y="1075"/>
                  </a:cubicBezTo>
                  <a:cubicBezTo>
                    <a:pt x="2149" y="478"/>
                    <a:pt x="1672" y="0"/>
                    <a:pt x="1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3" name="Google Shape;363;p18"/>
            <p:cNvSpPr/>
            <p:nvPr/>
          </p:nvSpPr>
          <p:spPr>
            <a:xfrm>
              <a:off x="4452729" y="426046"/>
              <a:ext cx="62200" cy="62700"/>
            </a:xfrm>
            <a:custGeom>
              <a:avLst/>
              <a:gdLst/>
              <a:ahLst/>
              <a:cxnLst/>
              <a:rect l="l" t="t" r="r" b="b"/>
              <a:pathLst>
                <a:path w="2488" h="2508" extrusionOk="0">
                  <a:moveTo>
                    <a:pt x="1254" y="1"/>
                  </a:moveTo>
                  <a:cubicBezTo>
                    <a:pt x="557" y="1"/>
                    <a:pt x="0" y="558"/>
                    <a:pt x="0" y="1254"/>
                  </a:cubicBezTo>
                  <a:cubicBezTo>
                    <a:pt x="0" y="1950"/>
                    <a:pt x="557" y="2507"/>
                    <a:pt x="1254" y="2507"/>
                  </a:cubicBezTo>
                  <a:cubicBezTo>
                    <a:pt x="1950" y="2507"/>
                    <a:pt x="2487" y="1950"/>
                    <a:pt x="2487" y="1254"/>
                  </a:cubicBezTo>
                  <a:cubicBezTo>
                    <a:pt x="2487" y="558"/>
                    <a:pt x="1950" y="1"/>
                    <a:pt x="12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4" name="Google Shape;364;p18"/>
            <p:cNvSpPr/>
            <p:nvPr/>
          </p:nvSpPr>
          <p:spPr>
            <a:xfrm>
              <a:off x="4503927" y="572104"/>
              <a:ext cx="130152" cy="130197"/>
            </a:xfrm>
            <a:custGeom>
              <a:avLst/>
              <a:gdLst/>
              <a:ahLst/>
              <a:cxnLst/>
              <a:rect l="l" t="t" r="r" b="b"/>
              <a:pathLst>
                <a:path w="2845" h="2846" extrusionOk="0">
                  <a:moveTo>
                    <a:pt x="1432" y="1"/>
                  </a:moveTo>
                  <a:cubicBezTo>
                    <a:pt x="656" y="1"/>
                    <a:pt x="0" y="618"/>
                    <a:pt x="0" y="1413"/>
                  </a:cubicBezTo>
                  <a:cubicBezTo>
                    <a:pt x="0" y="2189"/>
                    <a:pt x="637" y="2846"/>
                    <a:pt x="1432" y="2846"/>
                  </a:cubicBezTo>
                  <a:cubicBezTo>
                    <a:pt x="2188" y="2846"/>
                    <a:pt x="2845" y="2209"/>
                    <a:pt x="2845" y="1413"/>
                  </a:cubicBezTo>
                  <a:cubicBezTo>
                    <a:pt x="2845" y="618"/>
                    <a:pt x="2188" y="1"/>
                    <a:pt x="14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65" name="Google Shape;365;p18"/>
          <p:cNvSpPr txBox="1">
            <a:spLocks noGrp="1"/>
          </p:cNvSpPr>
          <p:nvPr>
            <p:ph type="title" idx="7" hasCustomPrompt="1"/>
          </p:nvPr>
        </p:nvSpPr>
        <p:spPr>
          <a:xfrm>
            <a:off x="2000633" y="2884833"/>
            <a:ext cx="13960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66" name="Google Shape;366;p18"/>
          <p:cNvSpPr txBox="1">
            <a:spLocks noGrp="1"/>
          </p:cNvSpPr>
          <p:nvPr>
            <p:ph type="title" idx="8" hasCustomPrompt="1"/>
          </p:nvPr>
        </p:nvSpPr>
        <p:spPr>
          <a:xfrm>
            <a:off x="5388900" y="2884833"/>
            <a:ext cx="13960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67" name="Google Shape;367;p18"/>
          <p:cNvSpPr txBox="1">
            <a:spLocks noGrp="1"/>
          </p:cNvSpPr>
          <p:nvPr>
            <p:ph type="title" idx="9" hasCustomPrompt="1"/>
          </p:nvPr>
        </p:nvSpPr>
        <p:spPr>
          <a:xfrm>
            <a:off x="8666583" y="2884833"/>
            <a:ext cx="13960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Fira Sans Extra Condensed Medium"/>
              <a:buNone/>
              <a:defRPr sz="4800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Section title and description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" name="Google Shape;369;p19"/>
          <p:cNvGrpSpPr/>
          <p:nvPr/>
        </p:nvGrpSpPr>
        <p:grpSpPr>
          <a:xfrm>
            <a:off x="3474671" y="726670"/>
            <a:ext cx="5183652" cy="3797481"/>
            <a:chOff x="2862041" y="521294"/>
            <a:chExt cx="3419897" cy="2848111"/>
          </a:xfrm>
        </p:grpSpPr>
        <p:grpSp>
          <p:nvGrpSpPr>
            <p:cNvPr id="370" name="Google Shape;370;p19"/>
            <p:cNvGrpSpPr/>
            <p:nvPr/>
          </p:nvGrpSpPr>
          <p:grpSpPr>
            <a:xfrm>
              <a:off x="2862041" y="799915"/>
              <a:ext cx="3419897" cy="2569490"/>
              <a:chOff x="4696250" y="3980150"/>
              <a:chExt cx="1525650" cy="1146275"/>
            </a:xfrm>
          </p:grpSpPr>
          <p:sp>
            <p:nvSpPr>
              <p:cNvPr id="371" name="Google Shape;371;p19"/>
              <p:cNvSpPr/>
              <p:nvPr/>
            </p:nvSpPr>
            <p:spPr>
              <a:xfrm>
                <a:off x="4709325" y="3987125"/>
                <a:ext cx="1503850" cy="1131650"/>
              </a:xfrm>
              <a:custGeom>
                <a:avLst/>
                <a:gdLst/>
                <a:ahLst/>
                <a:cxnLst/>
                <a:rect l="l" t="t" r="r" b="b"/>
                <a:pathLst>
                  <a:path w="60154" h="45266" extrusionOk="0">
                    <a:moveTo>
                      <a:pt x="35770" y="0"/>
                    </a:moveTo>
                    <a:cubicBezTo>
                      <a:pt x="33608" y="0"/>
                      <a:pt x="21525" y="487"/>
                      <a:pt x="18796" y="880"/>
                    </a:cubicBezTo>
                    <a:cubicBezTo>
                      <a:pt x="15979" y="1285"/>
                      <a:pt x="1040" y="1285"/>
                      <a:pt x="663" y="1313"/>
                    </a:cubicBezTo>
                    <a:cubicBezTo>
                      <a:pt x="663" y="1313"/>
                      <a:pt x="21" y="39657"/>
                      <a:pt x="7" y="41861"/>
                    </a:cubicBezTo>
                    <a:cubicBezTo>
                      <a:pt x="1" y="42895"/>
                      <a:pt x="464" y="43171"/>
                      <a:pt x="961" y="43171"/>
                    </a:cubicBezTo>
                    <a:cubicBezTo>
                      <a:pt x="1530" y="43171"/>
                      <a:pt x="2141" y="42810"/>
                      <a:pt x="2142" y="42810"/>
                    </a:cubicBezTo>
                    <a:lnTo>
                      <a:pt x="2142" y="42810"/>
                    </a:lnTo>
                    <a:lnTo>
                      <a:pt x="1374" y="45251"/>
                    </a:lnTo>
                    <a:cubicBezTo>
                      <a:pt x="1374" y="45251"/>
                      <a:pt x="2679" y="45265"/>
                      <a:pt x="4452" y="45265"/>
                    </a:cubicBezTo>
                    <a:cubicBezTo>
                      <a:pt x="7898" y="45265"/>
                      <a:pt x="13113" y="45211"/>
                      <a:pt x="13942" y="44888"/>
                    </a:cubicBezTo>
                    <a:cubicBezTo>
                      <a:pt x="15197" y="44386"/>
                      <a:pt x="31936" y="44763"/>
                      <a:pt x="35046" y="44344"/>
                    </a:cubicBezTo>
                    <a:cubicBezTo>
                      <a:pt x="38129" y="43926"/>
                      <a:pt x="60154" y="43926"/>
                      <a:pt x="60154" y="43926"/>
                    </a:cubicBezTo>
                    <a:lnTo>
                      <a:pt x="59917" y="41624"/>
                    </a:lnTo>
                    <a:cubicBezTo>
                      <a:pt x="59917" y="41624"/>
                      <a:pt x="59735" y="32962"/>
                      <a:pt x="59666" y="30535"/>
                    </a:cubicBezTo>
                    <a:cubicBezTo>
                      <a:pt x="59596" y="28108"/>
                      <a:pt x="58801" y="2136"/>
                      <a:pt x="58801" y="2136"/>
                    </a:cubicBezTo>
                    <a:lnTo>
                      <a:pt x="56820" y="1647"/>
                    </a:lnTo>
                    <a:lnTo>
                      <a:pt x="56499" y="755"/>
                    </a:lnTo>
                    <a:cubicBezTo>
                      <a:pt x="56499" y="755"/>
                      <a:pt x="50543" y="308"/>
                      <a:pt x="49525" y="239"/>
                    </a:cubicBezTo>
                    <a:cubicBezTo>
                      <a:pt x="48521" y="169"/>
                      <a:pt x="37571" y="43"/>
                      <a:pt x="35925" y="2"/>
                    </a:cubicBezTo>
                    <a:cubicBezTo>
                      <a:pt x="35881" y="1"/>
                      <a:pt x="35829" y="0"/>
                      <a:pt x="3577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" name="Google Shape;372;p19"/>
              <p:cNvSpPr/>
              <p:nvPr/>
            </p:nvSpPr>
            <p:spPr>
              <a:xfrm>
                <a:off x="4696250" y="3980150"/>
                <a:ext cx="1459750" cy="1096075"/>
              </a:xfrm>
              <a:custGeom>
                <a:avLst/>
                <a:gdLst/>
                <a:ahLst/>
                <a:cxnLst/>
                <a:rect l="l" t="t" r="r" b="b"/>
                <a:pathLst>
                  <a:path w="58390" h="43843" extrusionOk="0">
                    <a:moveTo>
                      <a:pt x="35122" y="602"/>
                    </a:moveTo>
                    <a:cubicBezTo>
                      <a:pt x="36655" y="602"/>
                      <a:pt x="38189" y="627"/>
                      <a:pt x="39726" y="685"/>
                    </a:cubicBezTo>
                    <a:cubicBezTo>
                      <a:pt x="41880" y="774"/>
                      <a:pt x="44007" y="801"/>
                      <a:pt x="46142" y="801"/>
                    </a:cubicBezTo>
                    <a:cubicBezTo>
                      <a:pt x="46676" y="801"/>
                      <a:pt x="47211" y="799"/>
                      <a:pt x="47747" y="797"/>
                    </a:cubicBezTo>
                    <a:cubicBezTo>
                      <a:pt x="47948" y="792"/>
                      <a:pt x="48149" y="790"/>
                      <a:pt x="48350" y="790"/>
                    </a:cubicBezTo>
                    <a:cubicBezTo>
                      <a:pt x="49492" y="790"/>
                      <a:pt x="50613" y="855"/>
                      <a:pt x="51764" y="950"/>
                    </a:cubicBezTo>
                    <a:cubicBezTo>
                      <a:pt x="52503" y="1006"/>
                      <a:pt x="53256" y="1076"/>
                      <a:pt x="54009" y="1145"/>
                    </a:cubicBezTo>
                    <a:cubicBezTo>
                      <a:pt x="54372" y="1173"/>
                      <a:pt x="54763" y="1215"/>
                      <a:pt x="55125" y="1229"/>
                    </a:cubicBezTo>
                    <a:cubicBezTo>
                      <a:pt x="55160" y="1230"/>
                      <a:pt x="55199" y="1231"/>
                      <a:pt x="55242" y="1231"/>
                    </a:cubicBezTo>
                    <a:cubicBezTo>
                      <a:pt x="55383" y="1231"/>
                      <a:pt x="55565" y="1225"/>
                      <a:pt x="55751" y="1225"/>
                    </a:cubicBezTo>
                    <a:cubicBezTo>
                      <a:pt x="56056" y="1225"/>
                      <a:pt x="56371" y="1241"/>
                      <a:pt x="56534" y="1327"/>
                    </a:cubicBezTo>
                    <a:cubicBezTo>
                      <a:pt x="57064" y="1606"/>
                      <a:pt x="56980" y="2847"/>
                      <a:pt x="56994" y="3279"/>
                    </a:cubicBezTo>
                    <a:cubicBezTo>
                      <a:pt x="56994" y="4116"/>
                      <a:pt x="57008" y="4939"/>
                      <a:pt x="57022" y="5776"/>
                    </a:cubicBezTo>
                    <a:cubicBezTo>
                      <a:pt x="57036" y="7366"/>
                      <a:pt x="57078" y="8957"/>
                      <a:pt x="57120" y="10533"/>
                    </a:cubicBezTo>
                    <a:cubicBezTo>
                      <a:pt x="57190" y="13783"/>
                      <a:pt x="57246" y="17019"/>
                      <a:pt x="57343" y="20269"/>
                    </a:cubicBezTo>
                    <a:cubicBezTo>
                      <a:pt x="57522" y="27439"/>
                      <a:pt x="57728" y="34608"/>
                      <a:pt x="57787" y="41792"/>
                    </a:cubicBezTo>
                    <a:lnTo>
                      <a:pt x="57787" y="41792"/>
                    </a:lnTo>
                    <a:cubicBezTo>
                      <a:pt x="42918" y="42486"/>
                      <a:pt x="28022" y="42296"/>
                      <a:pt x="13140" y="42698"/>
                    </a:cubicBezTo>
                    <a:cubicBezTo>
                      <a:pt x="8992" y="42823"/>
                      <a:pt x="4857" y="43002"/>
                      <a:pt x="709" y="43236"/>
                    </a:cubicBezTo>
                    <a:lnTo>
                      <a:pt x="709" y="43236"/>
                    </a:lnTo>
                    <a:cubicBezTo>
                      <a:pt x="534" y="29454"/>
                      <a:pt x="726" y="15671"/>
                      <a:pt x="1272" y="1903"/>
                    </a:cubicBezTo>
                    <a:lnTo>
                      <a:pt x="1272" y="1903"/>
                    </a:lnTo>
                    <a:cubicBezTo>
                      <a:pt x="7832" y="1671"/>
                      <a:pt x="14405" y="1516"/>
                      <a:pt x="20951" y="1117"/>
                    </a:cubicBezTo>
                    <a:cubicBezTo>
                      <a:pt x="25681" y="844"/>
                      <a:pt x="30394" y="602"/>
                      <a:pt x="35122" y="602"/>
                    </a:cubicBezTo>
                    <a:close/>
                    <a:moveTo>
                      <a:pt x="34303" y="1"/>
                    </a:moveTo>
                    <a:cubicBezTo>
                      <a:pt x="34214" y="1"/>
                      <a:pt x="34124" y="1"/>
                      <a:pt x="34035" y="2"/>
                    </a:cubicBezTo>
                    <a:cubicBezTo>
                      <a:pt x="30855" y="2"/>
                      <a:pt x="27661" y="141"/>
                      <a:pt x="24494" y="336"/>
                    </a:cubicBezTo>
                    <a:cubicBezTo>
                      <a:pt x="16683" y="783"/>
                      <a:pt x="8858" y="1062"/>
                      <a:pt x="1047" y="1327"/>
                    </a:cubicBezTo>
                    <a:cubicBezTo>
                      <a:pt x="879" y="1327"/>
                      <a:pt x="740" y="1466"/>
                      <a:pt x="740" y="1620"/>
                    </a:cubicBezTo>
                    <a:cubicBezTo>
                      <a:pt x="182" y="15554"/>
                      <a:pt x="0" y="29517"/>
                      <a:pt x="168" y="43451"/>
                    </a:cubicBezTo>
                    <a:cubicBezTo>
                      <a:pt x="144" y="43599"/>
                      <a:pt x="238" y="43684"/>
                      <a:pt x="354" y="43706"/>
                    </a:cubicBezTo>
                    <a:lnTo>
                      <a:pt x="354" y="43706"/>
                    </a:lnTo>
                    <a:cubicBezTo>
                      <a:pt x="396" y="43785"/>
                      <a:pt x="474" y="43842"/>
                      <a:pt x="587" y="43842"/>
                    </a:cubicBezTo>
                    <a:cubicBezTo>
                      <a:pt x="592" y="43842"/>
                      <a:pt x="596" y="43842"/>
                      <a:pt x="600" y="43842"/>
                    </a:cubicBezTo>
                    <a:cubicBezTo>
                      <a:pt x="15567" y="42935"/>
                      <a:pt x="30576" y="43103"/>
                      <a:pt x="45557" y="42796"/>
                    </a:cubicBezTo>
                    <a:cubicBezTo>
                      <a:pt x="49741" y="42698"/>
                      <a:pt x="53926" y="42559"/>
                      <a:pt x="58096" y="42377"/>
                    </a:cubicBezTo>
                    <a:cubicBezTo>
                      <a:pt x="58250" y="42377"/>
                      <a:pt x="58389" y="42252"/>
                      <a:pt x="58389" y="42071"/>
                    </a:cubicBezTo>
                    <a:cubicBezTo>
                      <a:pt x="58334" y="35347"/>
                      <a:pt x="58166" y="28610"/>
                      <a:pt x="57985" y="21901"/>
                    </a:cubicBezTo>
                    <a:cubicBezTo>
                      <a:pt x="57901" y="18539"/>
                      <a:pt x="57817" y="15192"/>
                      <a:pt x="57748" y="11830"/>
                    </a:cubicBezTo>
                    <a:cubicBezTo>
                      <a:pt x="57678" y="8622"/>
                      <a:pt x="57720" y="5386"/>
                      <a:pt x="57552" y="2205"/>
                    </a:cubicBezTo>
                    <a:cubicBezTo>
                      <a:pt x="57497" y="1229"/>
                      <a:pt x="57497" y="825"/>
                      <a:pt x="56423" y="755"/>
                    </a:cubicBezTo>
                    <a:cubicBezTo>
                      <a:pt x="54763" y="643"/>
                      <a:pt x="53117" y="490"/>
                      <a:pt x="51471" y="350"/>
                    </a:cubicBezTo>
                    <a:cubicBezTo>
                      <a:pt x="50291" y="259"/>
                      <a:pt x="49116" y="234"/>
                      <a:pt x="47942" y="234"/>
                    </a:cubicBezTo>
                    <a:cubicBezTo>
                      <a:pt x="46570" y="234"/>
                      <a:pt x="45199" y="268"/>
                      <a:pt x="43822" y="268"/>
                    </a:cubicBezTo>
                    <a:cubicBezTo>
                      <a:pt x="43689" y="268"/>
                      <a:pt x="43556" y="267"/>
                      <a:pt x="43422" y="267"/>
                    </a:cubicBezTo>
                    <a:cubicBezTo>
                      <a:pt x="40373" y="226"/>
                      <a:pt x="37351" y="1"/>
                      <a:pt x="343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" name="Google Shape;373;p19"/>
              <p:cNvSpPr/>
              <p:nvPr/>
            </p:nvSpPr>
            <p:spPr>
              <a:xfrm>
                <a:off x="4736350" y="4027550"/>
                <a:ext cx="1485550" cy="1098875"/>
              </a:xfrm>
              <a:custGeom>
                <a:avLst/>
                <a:gdLst/>
                <a:ahLst/>
                <a:cxnLst/>
                <a:rect l="l" t="t" r="r" b="b"/>
                <a:pathLst>
                  <a:path w="59422" h="43955" extrusionOk="0">
                    <a:moveTo>
                      <a:pt x="56133" y="0"/>
                    </a:moveTo>
                    <a:cubicBezTo>
                      <a:pt x="55797" y="0"/>
                      <a:pt x="55642" y="521"/>
                      <a:pt x="56018" y="588"/>
                    </a:cubicBezTo>
                    <a:cubicBezTo>
                      <a:pt x="56509" y="662"/>
                      <a:pt x="56988" y="736"/>
                      <a:pt x="57476" y="809"/>
                    </a:cubicBezTo>
                    <a:lnTo>
                      <a:pt x="57476" y="809"/>
                    </a:lnTo>
                    <a:cubicBezTo>
                      <a:pt x="57824" y="12401"/>
                      <a:pt x="58252" y="23965"/>
                      <a:pt x="58487" y="35544"/>
                    </a:cubicBezTo>
                    <a:cubicBezTo>
                      <a:pt x="58541" y="37756"/>
                      <a:pt x="58530" y="39943"/>
                      <a:pt x="58781" y="42153"/>
                    </a:cubicBezTo>
                    <a:lnTo>
                      <a:pt x="58781" y="42153"/>
                    </a:lnTo>
                    <a:cubicBezTo>
                      <a:pt x="58710" y="42162"/>
                      <a:pt x="58637" y="42166"/>
                      <a:pt x="58562" y="42166"/>
                    </a:cubicBezTo>
                    <a:cubicBezTo>
                      <a:pt x="58218" y="42166"/>
                      <a:pt x="57847" y="42086"/>
                      <a:pt x="57552" y="42058"/>
                    </a:cubicBezTo>
                    <a:cubicBezTo>
                      <a:pt x="56716" y="41988"/>
                      <a:pt x="55865" y="42016"/>
                      <a:pt x="55000" y="41988"/>
                    </a:cubicBezTo>
                    <a:cubicBezTo>
                      <a:pt x="53856" y="41972"/>
                      <a:pt x="52712" y="41965"/>
                      <a:pt x="51568" y="41965"/>
                    </a:cubicBezTo>
                    <a:cubicBezTo>
                      <a:pt x="50759" y="41965"/>
                      <a:pt x="49950" y="41968"/>
                      <a:pt x="49141" y="41974"/>
                    </a:cubicBezTo>
                    <a:cubicBezTo>
                      <a:pt x="45166" y="42030"/>
                      <a:pt x="41233" y="42295"/>
                      <a:pt x="37257" y="42462"/>
                    </a:cubicBezTo>
                    <a:cubicBezTo>
                      <a:pt x="35961" y="42522"/>
                      <a:pt x="34664" y="42539"/>
                      <a:pt x="33367" y="42539"/>
                    </a:cubicBezTo>
                    <a:cubicBezTo>
                      <a:pt x="31538" y="42539"/>
                      <a:pt x="29709" y="42505"/>
                      <a:pt x="27877" y="42505"/>
                    </a:cubicBezTo>
                    <a:cubicBezTo>
                      <a:pt x="27052" y="42505"/>
                      <a:pt x="26227" y="42512"/>
                      <a:pt x="25401" y="42532"/>
                    </a:cubicBezTo>
                    <a:cubicBezTo>
                      <a:pt x="21481" y="42616"/>
                      <a:pt x="17548" y="42825"/>
                      <a:pt x="13614" y="43020"/>
                    </a:cubicBezTo>
                    <a:cubicBezTo>
                      <a:pt x="9278" y="43224"/>
                      <a:pt x="4941" y="43415"/>
                      <a:pt x="617" y="43424"/>
                    </a:cubicBezTo>
                    <a:lnTo>
                      <a:pt x="617" y="43424"/>
                    </a:lnTo>
                    <a:cubicBezTo>
                      <a:pt x="703" y="42914"/>
                      <a:pt x="800" y="42397"/>
                      <a:pt x="879" y="41890"/>
                    </a:cubicBezTo>
                    <a:cubicBezTo>
                      <a:pt x="947" y="41627"/>
                      <a:pt x="762" y="41467"/>
                      <a:pt x="594" y="41467"/>
                    </a:cubicBezTo>
                    <a:cubicBezTo>
                      <a:pt x="486" y="41467"/>
                      <a:pt x="385" y="41534"/>
                      <a:pt x="363" y="41681"/>
                    </a:cubicBezTo>
                    <a:cubicBezTo>
                      <a:pt x="252" y="42309"/>
                      <a:pt x="140" y="42950"/>
                      <a:pt x="28" y="43578"/>
                    </a:cubicBezTo>
                    <a:cubicBezTo>
                      <a:pt x="0" y="43773"/>
                      <a:pt x="112" y="43955"/>
                      <a:pt x="307" y="43955"/>
                    </a:cubicBezTo>
                    <a:cubicBezTo>
                      <a:pt x="8300" y="43927"/>
                      <a:pt x="16251" y="43327"/>
                      <a:pt x="24229" y="43090"/>
                    </a:cubicBezTo>
                    <a:cubicBezTo>
                      <a:pt x="25440" y="43056"/>
                      <a:pt x="26649" y="43047"/>
                      <a:pt x="27857" y="43047"/>
                    </a:cubicBezTo>
                    <a:cubicBezTo>
                      <a:pt x="29450" y="43047"/>
                      <a:pt x="31040" y="43063"/>
                      <a:pt x="32629" y="43063"/>
                    </a:cubicBezTo>
                    <a:cubicBezTo>
                      <a:pt x="33834" y="43063"/>
                      <a:pt x="35037" y="43054"/>
                      <a:pt x="36239" y="43020"/>
                    </a:cubicBezTo>
                    <a:cubicBezTo>
                      <a:pt x="40200" y="42936"/>
                      <a:pt x="44162" y="42588"/>
                      <a:pt x="48137" y="42518"/>
                    </a:cubicBezTo>
                    <a:cubicBezTo>
                      <a:pt x="49253" y="42497"/>
                      <a:pt x="50372" y="42487"/>
                      <a:pt x="51492" y="42487"/>
                    </a:cubicBezTo>
                    <a:cubicBezTo>
                      <a:pt x="52611" y="42487"/>
                      <a:pt x="53731" y="42497"/>
                      <a:pt x="54846" y="42518"/>
                    </a:cubicBezTo>
                    <a:cubicBezTo>
                      <a:pt x="55767" y="42532"/>
                      <a:pt x="56716" y="42518"/>
                      <a:pt x="57636" y="42602"/>
                    </a:cubicBezTo>
                    <a:cubicBezTo>
                      <a:pt x="57950" y="42629"/>
                      <a:pt x="58311" y="42696"/>
                      <a:pt x="58650" y="42696"/>
                    </a:cubicBezTo>
                    <a:cubicBezTo>
                      <a:pt x="58839" y="42696"/>
                      <a:pt x="59020" y="42675"/>
                      <a:pt x="59184" y="42616"/>
                    </a:cubicBezTo>
                    <a:cubicBezTo>
                      <a:pt x="59296" y="42588"/>
                      <a:pt x="59422" y="42462"/>
                      <a:pt x="59394" y="42337"/>
                    </a:cubicBezTo>
                    <a:cubicBezTo>
                      <a:pt x="59171" y="40481"/>
                      <a:pt x="59143" y="38612"/>
                      <a:pt x="59101" y="36729"/>
                    </a:cubicBezTo>
                    <a:cubicBezTo>
                      <a:pt x="59045" y="33828"/>
                      <a:pt x="58975" y="30955"/>
                      <a:pt x="58892" y="28067"/>
                    </a:cubicBezTo>
                    <a:cubicBezTo>
                      <a:pt x="58738" y="22237"/>
                      <a:pt x="58543" y="16434"/>
                      <a:pt x="58348" y="10604"/>
                    </a:cubicBezTo>
                    <a:cubicBezTo>
                      <a:pt x="58250" y="7256"/>
                      <a:pt x="58138" y="3894"/>
                      <a:pt x="58041" y="547"/>
                    </a:cubicBezTo>
                    <a:cubicBezTo>
                      <a:pt x="58041" y="421"/>
                      <a:pt x="57957" y="282"/>
                      <a:pt x="57831" y="268"/>
                    </a:cubicBezTo>
                    <a:cubicBezTo>
                      <a:pt x="57273" y="184"/>
                      <a:pt x="56730" y="100"/>
                      <a:pt x="56172" y="3"/>
                    </a:cubicBezTo>
                    <a:cubicBezTo>
                      <a:pt x="56158" y="1"/>
                      <a:pt x="56146" y="0"/>
                      <a:pt x="561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374" name="Google Shape;374;p19"/>
            <p:cNvGrpSpPr/>
            <p:nvPr/>
          </p:nvGrpSpPr>
          <p:grpSpPr>
            <a:xfrm>
              <a:off x="3034125" y="521294"/>
              <a:ext cx="2955000" cy="853713"/>
              <a:chOff x="3034125" y="521294"/>
              <a:chExt cx="2955000" cy="853713"/>
            </a:xfrm>
          </p:grpSpPr>
          <p:grpSp>
            <p:nvGrpSpPr>
              <p:cNvPr id="375" name="Google Shape;375;p19"/>
              <p:cNvGrpSpPr/>
              <p:nvPr/>
            </p:nvGrpSpPr>
            <p:grpSpPr>
              <a:xfrm>
                <a:off x="3034125" y="970175"/>
                <a:ext cx="854375" cy="100200"/>
                <a:chOff x="4983250" y="2368850"/>
                <a:chExt cx="854375" cy="100200"/>
              </a:xfrm>
            </p:grpSpPr>
            <p:sp>
              <p:nvSpPr>
                <p:cNvPr id="376" name="Google Shape;376;p19"/>
                <p:cNvSpPr/>
                <p:nvPr/>
              </p:nvSpPr>
              <p:spPr>
                <a:xfrm>
                  <a:off x="4983250" y="2369625"/>
                  <a:ext cx="110225" cy="8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3398" extrusionOk="0">
                      <a:moveTo>
                        <a:pt x="2511" y="371"/>
                      </a:moveTo>
                      <a:lnTo>
                        <a:pt x="2511" y="371"/>
                      </a:lnTo>
                      <a:cubicBezTo>
                        <a:pt x="3931" y="435"/>
                        <a:pt x="3857" y="3032"/>
                        <a:pt x="2280" y="3032"/>
                      </a:cubicBezTo>
                      <a:cubicBezTo>
                        <a:pt x="2153" y="3032"/>
                        <a:pt x="2016" y="3015"/>
                        <a:pt x="1869" y="2979"/>
                      </a:cubicBezTo>
                      <a:cubicBezTo>
                        <a:pt x="1102" y="2798"/>
                        <a:pt x="419" y="2268"/>
                        <a:pt x="767" y="1403"/>
                      </a:cubicBezTo>
                      <a:cubicBezTo>
                        <a:pt x="995" y="839"/>
                        <a:pt x="1439" y="389"/>
                        <a:pt x="2038" y="389"/>
                      </a:cubicBezTo>
                      <a:cubicBezTo>
                        <a:pt x="2136" y="389"/>
                        <a:pt x="2238" y="401"/>
                        <a:pt x="2343" y="426"/>
                      </a:cubicBezTo>
                      <a:cubicBezTo>
                        <a:pt x="2360" y="430"/>
                        <a:pt x="2376" y="431"/>
                        <a:pt x="2391" y="431"/>
                      </a:cubicBezTo>
                      <a:cubicBezTo>
                        <a:pt x="2439" y="431"/>
                        <a:pt x="2479" y="413"/>
                        <a:pt x="2511" y="371"/>
                      </a:cubicBezTo>
                      <a:close/>
                      <a:moveTo>
                        <a:pt x="2418" y="0"/>
                      </a:moveTo>
                      <a:cubicBezTo>
                        <a:pt x="2328" y="0"/>
                        <a:pt x="2233" y="7"/>
                        <a:pt x="2134" y="22"/>
                      </a:cubicBezTo>
                      <a:cubicBezTo>
                        <a:pt x="2107" y="20"/>
                        <a:pt x="2081" y="20"/>
                        <a:pt x="2054" y="20"/>
                      </a:cubicBezTo>
                      <a:cubicBezTo>
                        <a:pt x="1241" y="20"/>
                        <a:pt x="592" y="634"/>
                        <a:pt x="349" y="1431"/>
                      </a:cubicBezTo>
                      <a:cubicBezTo>
                        <a:pt x="0" y="2560"/>
                        <a:pt x="1102" y="3286"/>
                        <a:pt x="2134" y="3383"/>
                      </a:cubicBezTo>
                      <a:cubicBezTo>
                        <a:pt x="2212" y="3393"/>
                        <a:pt x="2287" y="3397"/>
                        <a:pt x="2359" y="3397"/>
                      </a:cubicBezTo>
                      <a:cubicBezTo>
                        <a:pt x="4334" y="3397"/>
                        <a:pt x="4409" y="0"/>
                        <a:pt x="241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77" name="Google Shape;377;p19"/>
                <p:cNvSpPr/>
                <p:nvPr/>
              </p:nvSpPr>
              <p:spPr>
                <a:xfrm>
                  <a:off x="5129350" y="2368850"/>
                  <a:ext cx="99400" cy="8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6" h="3451" extrusionOk="0">
                      <a:moveTo>
                        <a:pt x="2100" y="370"/>
                      </a:moveTo>
                      <a:cubicBezTo>
                        <a:pt x="2195" y="370"/>
                        <a:pt x="2290" y="380"/>
                        <a:pt x="2386" y="402"/>
                      </a:cubicBezTo>
                      <a:cubicBezTo>
                        <a:pt x="3223" y="569"/>
                        <a:pt x="3669" y="1476"/>
                        <a:pt x="3209" y="2243"/>
                      </a:cubicBezTo>
                      <a:cubicBezTo>
                        <a:pt x="2917" y="2710"/>
                        <a:pt x="2313" y="3098"/>
                        <a:pt x="1739" y="3098"/>
                      </a:cubicBezTo>
                      <a:cubicBezTo>
                        <a:pt x="1627" y="3098"/>
                        <a:pt x="1516" y="3084"/>
                        <a:pt x="1409" y="3052"/>
                      </a:cubicBezTo>
                      <a:cubicBezTo>
                        <a:pt x="698" y="2843"/>
                        <a:pt x="335" y="1796"/>
                        <a:pt x="684" y="1155"/>
                      </a:cubicBezTo>
                      <a:cubicBezTo>
                        <a:pt x="698" y="1113"/>
                        <a:pt x="698" y="1057"/>
                        <a:pt x="698" y="1029"/>
                      </a:cubicBezTo>
                      <a:cubicBezTo>
                        <a:pt x="1088" y="675"/>
                        <a:pt x="1578" y="370"/>
                        <a:pt x="2100" y="370"/>
                      </a:cubicBezTo>
                      <a:close/>
                      <a:moveTo>
                        <a:pt x="2125" y="0"/>
                      </a:moveTo>
                      <a:cubicBezTo>
                        <a:pt x="1458" y="0"/>
                        <a:pt x="803" y="375"/>
                        <a:pt x="321" y="876"/>
                      </a:cubicBezTo>
                      <a:cubicBezTo>
                        <a:pt x="252" y="946"/>
                        <a:pt x="252" y="1029"/>
                        <a:pt x="294" y="1085"/>
                      </a:cubicBezTo>
                      <a:cubicBezTo>
                        <a:pt x="1" y="1824"/>
                        <a:pt x="335" y="2870"/>
                        <a:pt x="1033" y="3275"/>
                      </a:cubicBezTo>
                      <a:cubicBezTo>
                        <a:pt x="1241" y="3397"/>
                        <a:pt x="1472" y="3451"/>
                        <a:pt x="1709" y="3451"/>
                      </a:cubicBezTo>
                      <a:cubicBezTo>
                        <a:pt x="2364" y="3451"/>
                        <a:pt x="3063" y="3045"/>
                        <a:pt x="3432" y="2564"/>
                      </a:cubicBezTo>
                      <a:cubicBezTo>
                        <a:pt x="3976" y="1824"/>
                        <a:pt x="3836" y="736"/>
                        <a:pt x="3013" y="248"/>
                      </a:cubicBezTo>
                      <a:cubicBezTo>
                        <a:pt x="2724" y="75"/>
                        <a:pt x="2423" y="0"/>
                        <a:pt x="212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78" name="Google Shape;378;p19"/>
                <p:cNvSpPr/>
                <p:nvPr/>
              </p:nvSpPr>
              <p:spPr>
                <a:xfrm>
                  <a:off x="5277900" y="2371250"/>
                  <a:ext cx="106400" cy="8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6" h="3597" extrusionOk="0">
                      <a:moveTo>
                        <a:pt x="2118" y="354"/>
                      </a:moveTo>
                      <a:cubicBezTo>
                        <a:pt x="2293" y="354"/>
                        <a:pt x="2469" y="380"/>
                        <a:pt x="2637" y="431"/>
                      </a:cubicBezTo>
                      <a:lnTo>
                        <a:pt x="2679" y="459"/>
                      </a:lnTo>
                      <a:cubicBezTo>
                        <a:pt x="3404" y="891"/>
                        <a:pt x="3809" y="1505"/>
                        <a:pt x="3320" y="2342"/>
                      </a:cubicBezTo>
                      <a:cubicBezTo>
                        <a:pt x="3019" y="2845"/>
                        <a:pt x="2507" y="3225"/>
                        <a:pt x="1957" y="3225"/>
                      </a:cubicBezTo>
                      <a:cubicBezTo>
                        <a:pt x="1744" y="3225"/>
                        <a:pt x="1526" y="3168"/>
                        <a:pt x="1312" y="3039"/>
                      </a:cubicBezTo>
                      <a:cubicBezTo>
                        <a:pt x="628" y="2635"/>
                        <a:pt x="447" y="1700"/>
                        <a:pt x="866" y="1017"/>
                      </a:cubicBezTo>
                      <a:cubicBezTo>
                        <a:pt x="1133" y="564"/>
                        <a:pt x="1622" y="354"/>
                        <a:pt x="2118" y="354"/>
                      </a:cubicBezTo>
                      <a:close/>
                      <a:moveTo>
                        <a:pt x="2120" y="0"/>
                      </a:moveTo>
                      <a:cubicBezTo>
                        <a:pt x="1428" y="0"/>
                        <a:pt x="765" y="357"/>
                        <a:pt x="447" y="1003"/>
                      </a:cubicBezTo>
                      <a:cubicBezTo>
                        <a:pt x="1" y="1896"/>
                        <a:pt x="377" y="3026"/>
                        <a:pt x="1256" y="3444"/>
                      </a:cubicBezTo>
                      <a:cubicBezTo>
                        <a:pt x="1487" y="3549"/>
                        <a:pt x="1715" y="3597"/>
                        <a:pt x="1936" y="3597"/>
                      </a:cubicBezTo>
                      <a:cubicBezTo>
                        <a:pt x="2622" y="3597"/>
                        <a:pt x="3233" y="3139"/>
                        <a:pt x="3613" y="2537"/>
                      </a:cubicBezTo>
                      <a:cubicBezTo>
                        <a:pt x="4255" y="1519"/>
                        <a:pt x="3767" y="710"/>
                        <a:pt x="2860" y="166"/>
                      </a:cubicBezTo>
                      <a:cubicBezTo>
                        <a:pt x="2846" y="152"/>
                        <a:pt x="2818" y="110"/>
                        <a:pt x="2776" y="110"/>
                      </a:cubicBezTo>
                      <a:cubicBezTo>
                        <a:pt x="2561" y="36"/>
                        <a:pt x="2339" y="0"/>
                        <a:pt x="212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79" name="Google Shape;379;p19"/>
                <p:cNvSpPr/>
                <p:nvPr/>
              </p:nvSpPr>
              <p:spPr>
                <a:xfrm>
                  <a:off x="5423325" y="2380850"/>
                  <a:ext cx="109800" cy="8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2" h="3411" extrusionOk="0">
                      <a:moveTo>
                        <a:pt x="2483" y="368"/>
                      </a:moveTo>
                      <a:cubicBezTo>
                        <a:pt x="3900" y="458"/>
                        <a:pt x="3854" y="3046"/>
                        <a:pt x="2267" y="3046"/>
                      </a:cubicBezTo>
                      <a:cubicBezTo>
                        <a:pt x="2136" y="3046"/>
                        <a:pt x="1994" y="3029"/>
                        <a:pt x="1841" y="2990"/>
                      </a:cubicBezTo>
                      <a:cubicBezTo>
                        <a:pt x="1074" y="2795"/>
                        <a:pt x="391" y="2279"/>
                        <a:pt x="740" y="1400"/>
                      </a:cubicBezTo>
                      <a:cubicBezTo>
                        <a:pt x="968" y="847"/>
                        <a:pt x="1414" y="387"/>
                        <a:pt x="2016" y="387"/>
                      </a:cubicBezTo>
                      <a:cubicBezTo>
                        <a:pt x="2112" y="387"/>
                        <a:pt x="2212" y="399"/>
                        <a:pt x="2316" y="424"/>
                      </a:cubicBezTo>
                      <a:cubicBezTo>
                        <a:pt x="2332" y="427"/>
                        <a:pt x="2348" y="429"/>
                        <a:pt x="2363" y="429"/>
                      </a:cubicBezTo>
                      <a:cubicBezTo>
                        <a:pt x="2411" y="429"/>
                        <a:pt x="2451" y="411"/>
                        <a:pt x="2483" y="368"/>
                      </a:cubicBezTo>
                      <a:close/>
                      <a:moveTo>
                        <a:pt x="2383" y="1"/>
                      </a:moveTo>
                      <a:cubicBezTo>
                        <a:pt x="2299" y="1"/>
                        <a:pt x="2212" y="7"/>
                        <a:pt x="2120" y="19"/>
                      </a:cubicBezTo>
                      <a:cubicBezTo>
                        <a:pt x="2102" y="19"/>
                        <a:pt x="2084" y="18"/>
                        <a:pt x="2066" y="18"/>
                      </a:cubicBezTo>
                      <a:cubicBezTo>
                        <a:pt x="1240" y="18"/>
                        <a:pt x="581" y="637"/>
                        <a:pt x="349" y="1442"/>
                      </a:cubicBezTo>
                      <a:cubicBezTo>
                        <a:pt x="0" y="2572"/>
                        <a:pt x="1088" y="3283"/>
                        <a:pt x="2120" y="3395"/>
                      </a:cubicBezTo>
                      <a:cubicBezTo>
                        <a:pt x="2201" y="3405"/>
                        <a:pt x="2279" y="3410"/>
                        <a:pt x="2354" y="3410"/>
                      </a:cubicBezTo>
                      <a:cubicBezTo>
                        <a:pt x="4315" y="3410"/>
                        <a:pt x="4391" y="1"/>
                        <a:pt x="238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80" name="Google Shape;380;p19"/>
                <p:cNvSpPr/>
                <p:nvPr/>
              </p:nvSpPr>
              <p:spPr>
                <a:xfrm>
                  <a:off x="5579900" y="2380425"/>
                  <a:ext cx="99750" cy="8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0" h="3457" extrusionOk="0">
                      <a:moveTo>
                        <a:pt x="2113" y="354"/>
                      </a:moveTo>
                      <a:cubicBezTo>
                        <a:pt x="2208" y="354"/>
                        <a:pt x="2303" y="364"/>
                        <a:pt x="2399" y="385"/>
                      </a:cubicBezTo>
                      <a:cubicBezTo>
                        <a:pt x="3250" y="580"/>
                        <a:pt x="3683" y="1473"/>
                        <a:pt x="3222" y="2240"/>
                      </a:cubicBezTo>
                      <a:cubicBezTo>
                        <a:pt x="2932" y="2705"/>
                        <a:pt x="2321" y="3083"/>
                        <a:pt x="1755" y="3083"/>
                      </a:cubicBezTo>
                      <a:cubicBezTo>
                        <a:pt x="1641" y="3083"/>
                        <a:pt x="1530" y="3068"/>
                        <a:pt x="1423" y="3035"/>
                      </a:cubicBezTo>
                      <a:cubicBezTo>
                        <a:pt x="712" y="2826"/>
                        <a:pt x="335" y="1780"/>
                        <a:pt x="684" y="1138"/>
                      </a:cubicBezTo>
                      <a:cubicBezTo>
                        <a:pt x="712" y="1110"/>
                        <a:pt x="712" y="1054"/>
                        <a:pt x="712" y="1013"/>
                      </a:cubicBezTo>
                      <a:cubicBezTo>
                        <a:pt x="1090" y="658"/>
                        <a:pt x="1588" y="354"/>
                        <a:pt x="2113" y="354"/>
                      </a:cubicBezTo>
                      <a:close/>
                      <a:moveTo>
                        <a:pt x="2137" y="0"/>
                      </a:moveTo>
                      <a:cubicBezTo>
                        <a:pt x="1463" y="0"/>
                        <a:pt x="805" y="380"/>
                        <a:pt x="321" y="873"/>
                      </a:cubicBezTo>
                      <a:cubicBezTo>
                        <a:pt x="251" y="943"/>
                        <a:pt x="251" y="1040"/>
                        <a:pt x="307" y="1082"/>
                      </a:cubicBezTo>
                      <a:cubicBezTo>
                        <a:pt x="0" y="1836"/>
                        <a:pt x="335" y="2882"/>
                        <a:pt x="1032" y="3286"/>
                      </a:cubicBezTo>
                      <a:cubicBezTo>
                        <a:pt x="1243" y="3404"/>
                        <a:pt x="1476" y="3456"/>
                        <a:pt x="1714" y="3456"/>
                      </a:cubicBezTo>
                      <a:cubicBezTo>
                        <a:pt x="2375" y="3456"/>
                        <a:pt x="3076" y="3057"/>
                        <a:pt x="3445" y="2575"/>
                      </a:cubicBezTo>
                      <a:cubicBezTo>
                        <a:pt x="3989" y="1822"/>
                        <a:pt x="3864" y="720"/>
                        <a:pt x="3027" y="245"/>
                      </a:cubicBezTo>
                      <a:cubicBezTo>
                        <a:pt x="2736" y="74"/>
                        <a:pt x="2435" y="0"/>
                        <a:pt x="213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81" name="Google Shape;381;p19"/>
                <p:cNvSpPr/>
                <p:nvPr/>
              </p:nvSpPr>
              <p:spPr>
                <a:xfrm>
                  <a:off x="5731225" y="2379075"/>
                  <a:ext cx="106400" cy="8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6" h="3599" extrusionOk="0">
                      <a:moveTo>
                        <a:pt x="2132" y="350"/>
                      </a:moveTo>
                      <a:cubicBezTo>
                        <a:pt x="2303" y="350"/>
                        <a:pt x="2474" y="375"/>
                        <a:pt x="2637" y="425"/>
                      </a:cubicBezTo>
                      <a:lnTo>
                        <a:pt x="2679" y="467"/>
                      </a:lnTo>
                      <a:cubicBezTo>
                        <a:pt x="3404" y="899"/>
                        <a:pt x="3823" y="1513"/>
                        <a:pt x="3321" y="2350"/>
                      </a:cubicBezTo>
                      <a:cubicBezTo>
                        <a:pt x="3018" y="2854"/>
                        <a:pt x="2505" y="3226"/>
                        <a:pt x="1954" y="3226"/>
                      </a:cubicBezTo>
                      <a:cubicBezTo>
                        <a:pt x="1742" y="3226"/>
                        <a:pt x="1525" y="3171"/>
                        <a:pt x="1312" y="3047"/>
                      </a:cubicBezTo>
                      <a:cubicBezTo>
                        <a:pt x="629" y="2643"/>
                        <a:pt x="447" y="1694"/>
                        <a:pt x="866" y="1025"/>
                      </a:cubicBezTo>
                      <a:cubicBezTo>
                        <a:pt x="1136" y="567"/>
                        <a:pt x="1631" y="350"/>
                        <a:pt x="2132" y="350"/>
                      </a:cubicBezTo>
                      <a:close/>
                      <a:moveTo>
                        <a:pt x="2100" y="0"/>
                      </a:moveTo>
                      <a:cubicBezTo>
                        <a:pt x="1411" y="0"/>
                        <a:pt x="748" y="356"/>
                        <a:pt x="433" y="997"/>
                      </a:cubicBezTo>
                      <a:cubicBezTo>
                        <a:pt x="1" y="1890"/>
                        <a:pt x="364" y="3019"/>
                        <a:pt x="1256" y="3438"/>
                      </a:cubicBezTo>
                      <a:cubicBezTo>
                        <a:pt x="1491" y="3548"/>
                        <a:pt x="1724" y="3598"/>
                        <a:pt x="1948" y="3598"/>
                      </a:cubicBezTo>
                      <a:cubicBezTo>
                        <a:pt x="2629" y="3598"/>
                        <a:pt x="3236" y="3140"/>
                        <a:pt x="3614" y="2531"/>
                      </a:cubicBezTo>
                      <a:cubicBezTo>
                        <a:pt x="4255" y="1527"/>
                        <a:pt x="3767" y="690"/>
                        <a:pt x="2860" y="160"/>
                      </a:cubicBezTo>
                      <a:cubicBezTo>
                        <a:pt x="2846" y="146"/>
                        <a:pt x="2819" y="118"/>
                        <a:pt x="2777" y="118"/>
                      </a:cubicBezTo>
                      <a:cubicBezTo>
                        <a:pt x="2556" y="39"/>
                        <a:pt x="2327" y="0"/>
                        <a:pt x="210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</p:grpSp>
          <p:grpSp>
            <p:nvGrpSpPr>
              <p:cNvPr id="382" name="Google Shape;382;p19"/>
              <p:cNvGrpSpPr/>
              <p:nvPr/>
            </p:nvGrpSpPr>
            <p:grpSpPr>
              <a:xfrm>
                <a:off x="3938100" y="988225"/>
                <a:ext cx="854375" cy="100200"/>
                <a:chOff x="4983250" y="2368850"/>
                <a:chExt cx="854375" cy="100200"/>
              </a:xfrm>
            </p:grpSpPr>
            <p:sp>
              <p:nvSpPr>
                <p:cNvPr id="383" name="Google Shape;383;p19"/>
                <p:cNvSpPr/>
                <p:nvPr/>
              </p:nvSpPr>
              <p:spPr>
                <a:xfrm>
                  <a:off x="4983250" y="2369625"/>
                  <a:ext cx="110225" cy="8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3398" extrusionOk="0">
                      <a:moveTo>
                        <a:pt x="2511" y="371"/>
                      </a:moveTo>
                      <a:lnTo>
                        <a:pt x="2511" y="371"/>
                      </a:lnTo>
                      <a:cubicBezTo>
                        <a:pt x="3931" y="435"/>
                        <a:pt x="3857" y="3032"/>
                        <a:pt x="2280" y="3032"/>
                      </a:cubicBezTo>
                      <a:cubicBezTo>
                        <a:pt x="2153" y="3032"/>
                        <a:pt x="2016" y="3015"/>
                        <a:pt x="1869" y="2979"/>
                      </a:cubicBezTo>
                      <a:cubicBezTo>
                        <a:pt x="1102" y="2798"/>
                        <a:pt x="419" y="2268"/>
                        <a:pt x="767" y="1403"/>
                      </a:cubicBezTo>
                      <a:cubicBezTo>
                        <a:pt x="995" y="839"/>
                        <a:pt x="1439" y="389"/>
                        <a:pt x="2038" y="389"/>
                      </a:cubicBezTo>
                      <a:cubicBezTo>
                        <a:pt x="2136" y="389"/>
                        <a:pt x="2238" y="401"/>
                        <a:pt x="2343" y="426"/>
                      </a:cubicBezTo>
                      <a:cubicBezTo>
                        <a:pt x="2360" y="430"/>
                        <a:pt x="2376" y="431"/>
                        <a:pt x="2391" y="431"/>
                      </a:cubicBezTo>
                      <a:cubicBezTo>
                        <a:pt x="2439" y="431"/>
                        <a:pt x="2479" y="413"/>
                        <a:pt x="2511" y="371"/>
                      </a:cubicBezTo>
                      <a:close/>
                      <a:moveTo>
                        <a:pt x="2418" y="0"/>
                      </a:moveTo>
                      <a:cubicBezTo>
                        <a:pt x="2328" y="0"/>
                        <a:pt x="2233" y="7"/>
                        <a:pt x="2134" y="22"/>
                      </a:cubicBezTo>
                      <a:cubicBezTo>
                        <a:pt x="2107" y="20"/>
                        <a:pt x="2081" y="20"/>
                        <a:pt x="2054" y="20"/>
                      </a:cubicBezTo>
                      <a:cubicBezTo>
                        <a:pt x="1241" y="20"/>
                        <a:pt x="592" y="634"/>
                        <a:pt x="349" y="1431"/>
                      </a:cubicBezTo>
                      <a:cubicBezTo>
                        <a:pt x="0" y="2560"/>
                        <a:pt x="1102" y="3286"/>
                        <a:pt x="2134" y="3383"/>
                      </a:cubicBezTo>
                      <a:cubicBezTo>
                        <a:pt x="2212" y="3393"/>
                        <a:pt x="2287" y="3397"/>
                        <a:pt x="2359" y="3397"/>
                      </a:cubicBezTo>
                      <a:cubicBezTo>
                        <a:pt x="4334" y="3397"/>
                        <a:pt x="4409" y="0"/>
                        <a:pt x="241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84" name="Google Shape;384;p19"/>
                <p:cNvSpPr/>
                <p:nvPr/>
              </p:nvSpPr>
              <p:spPr>
                <a:xfrm>
                  <a:off x="5129350" y="2368850"/>
                  <a:ext cx="99400" cy="8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6" h="3451" extrusionOk="0">
                      <a:moveTo>
                        <a:pt x="2100" y="370"/>
                      </a:moveTo>
                      <a:cubicBezTo>
                        <a:pt x="2195" y="370"/>
                        <a:pt x="2290" y="380"/>
                        <a:pt x="2386" y="402"/>
                      </a:cubicBezTo>
                      <a:cubicBezTo>
                        <a:pt x="3223" y="569"/>
                        <a:pt x="3669" y="1476"/>
                        <a:pt x="3209" y="2243"/>
                      </a:cubicBezTo>
                      <a:cubicBezTo>
                        <a:pt x="2917" y="2710"/>
                        <a:pt x="2313" y="3098"/>
                        <a:pt x="1739" y="3098"/>
                      </a:cubicBezTo>
                      <a:cubicBezTo>
                        <a:pt x="1627" y="3098"/>
                        <a:pt x="1516" y="3084"/>
                        <a:pt x="1409" y="3052"/>
                      </a:cubicBezTo>
                      <a:cubicBezTo>
                        <a:pt x="698" y="2843"/>
                        <a:pt x="335" y="1796"/>
                        <a:pt x="684" y="1155"/>
                      </a:cubicBezTo>
                      <a:cubicBezTo>
                        <a:pt x="698" y="1113"/>
                        <a:pt x="698" y="1057"/>
                        <a:pt x="698" y="1029"/>
                      </a:cubicBezTo>
                      <a:cubicBezTo>
                        <a:pt x="1088" y="675"/>
                        <a:pt x="1578" y="370"/>
                        <a:pt x="2100" y="370"/>
                      </a:cubicBezTo>
                      <a:close/>
                      <a:moveTo>
                        <a:pt x="2125" y="0"/>
                      </a:moveTo>
                      <a:cubicBezTo>
                        <a:pt x="1458" y="0"/>
                        <a:pt x="803" y="375"/>
                        <a:pt x="321" y="876"/>
                      </a:cubicBezTo>
                      <a:cubicBezTo>
                        <a:pt x="252" y="946"/>
                        <a:pt x="252" y="1029"/>
                        <a:pt x="294" y="1085"/>
                      </a:cubicBezTo>
                      <a:cubicBezTo>
                        <a:pt x="1" y="1824"/>
                        <a:pt x="335" y="2870"/>
                        <a:pt x="1033" y="3275"/>
                      </a:cubicBezTo>
                      <a:cubicBezTo>
                        <a:pt x="1241" y="3397"/>
                        <a:pt x="1472" y="3451"/>
                        <a:pt x="1709" y="3451"/>
                      </a:cubicBezTo>
                      <a:cubicBezTo>
                        <a:pt x="2364" y="3451"/>
                        <a:pt x="3063" y="3045"/>
                        <a:pt x="3432" y="2564"/>
                      </a:cubicBezTo>
                      <a:cubicBezTo>
                        <a:pt x="3976" y="1824"/>
                        <a:pt x="3836" y="736"/>
                        <a:pt x="3013" y="248"/>
                      </a:cubicBezTo>
                      <a:cubicBezTo>
                        <a:pt x="2724" y="75"/>
                        <a:pt x="2423" y="0"/>
                        <a:pt x="212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85" name="Google Shape;385;p19"/>
                <p:cNvSpPr/>
                <p:nvPr/>
              </p:nvSpPr>
              <p:spPr>
                <a:xfrm>
                  <a:off x="5277900" y="2371250"/>
                  <a:ext cx="106400" cy="8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6" h="3597" extrusionOk="0">
                      <a:moveTo>
                        <a:pt x="2118" y="354"/>
                      </a:moveTo>
                      <a:cubicBezTo>
                        <a:pt x="2293" y="354"/>
                        <a:pt x="2469" y="380"/>
                        <a:pt x="2637" y="431"/>
                      </a:cubicBezTo>
                      <a:lnTo>
                        <a:pt x="2679" y="459"/>
                      </a:lnTo>
                      <a:cubicBezTo>
                        <a:pt x="3404" y="891"/>
                        <a:pt x="3809" y="1505"/>
                        <a:pt x="3320" y="2342"/>
                      </a:cubicBezTo>
                      <a:cubicBezTo>
                        <a:pt x="3019" y="2845"/>
                        <a:pt x="2507" y="3225"/>
                        <a:pt x="1957" y="3225"/>
                      </a:cubicBezTo>
                      <a:cubicBezTo>
                        <a:pt x="1744" y="3225"/>
                        <a:pt x="1526" y="3168"/>
                        <a:pt x="1312" y="3039"/>
                      </a:cubicBezTo>
                      <a:cubicBezTo>
                        <a:pt x="628" y="2635"/>
                        <a:pt x="447" y="1700"/>
                        <a:pt x="866" y="1017"/>
                      </a:cubicBezTo>
                      <a:cubicBezTo>
                        <a:pt x="1133" y="564"/>
                        <a:pt x="1622" y="354"/>
                        <a:pt x="2118" y="354"/>
                      </a:cubicBezTo>
                      <a:close/>
                      <a:moveTo>
                        <a:pt x="2120" y="0"/>
                      </a:moveTo>
                      <a:cubicBezTo>
                        <a:pt x="1428" y="0"/>
                        <a:pt x="765" y="357"/>
                        <a:pt x="447" y="1003"/>
                      </a:cubicBezTo>
                      <a:cubicBezTo>
                        <a:pt x="1" y="1896"/>
                        <a:pt x="377" y="3026"/>
                        <a:pt x="1256" y="3444"/>
                      </a:cubicBezTo>
                      <a:cubicBezTo>
                        <a:pt x="1487" y="3549"/>
                        <a:pt x="1715" y="3597"/>
                        <a:pt x="1936" y="3597"/>
                      </a:cubicBezTo>
                      <a:cubicBezTo>
                        <a:pt x="2622" y="3597"/>
                        <a:pt x="3233" y="3139"/>
                        <a:pt x="3613" y="2537"/>
                      </a:cubicBezTo>
                      <a:cubicBezTo>
                        <a:pt x="4255" y="1519"/>
                        <a:pt x="3767" y="710"/>
                        <a:pt x="2860" y="166"/>
                      </a:cubicBezTo>
                      <a:cubicBezTo>
                        <a:pt x="2846" y="152"/>
                        <a:pt x="2818" y="110"/>
                        <a:pt x="2776" y="110"/>
                      </a:cubicBezTo>
                      <a:cubicBezTo>
                        <a:pt x="2561" y="36"/>
                        <a:pt x="2339" y="0"/>
                        <a:pt x="212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86" name="Google Shape;386;p19"/>
                <p:cNvSpPr/>
                <p:nvPr/>
              </p:nvSpPr>
              <p:spPr>
                <a:xfrm>
                  <a:off x="5423325" y="2380850"/>
                  <a:ext cx="109800" cy="8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2" h="3411" extrusionOk="0">
                      <a:moveTo>
                        <a:pt x="2483" y="368"/>
                      </a:moveTo>
                      <a:cubicBezTo>
                        <a:pt x="3900" y="458"/>
                        <a:pt x="3854" y="3046"/>
                        <a:pt x="2267" y="3046"/>
                      </a:cubicBezTo>
                      <a:cubicBezTo>
                        <a:pt x="2136" y="3046"/>
                        <a:pt x="1994" y="3029"/>
                        <a:pt x="1841" y="2990"/>
                      </a:cubicBezTo>
                      <a:cubicBezTo>
                        <a:pt x="1074" y="2795"/>
                        <a:pt x="391" y="2279"/>
                        <a:pt x="740" y="1400"/>
                      </a:cubicBezTo>
                      <a:cubicBezTo>
                        <a:pt x="968" y="847"/>
                        <a:pt x="1414" y="387"/>
                        <a:pt x="2016" y="387"/>
                      </a:cubicBezTo>
                      <a:cubicBezTo>
                        <a:pt x="2112" y="387"/>
                        <a:pt x="2212" y="399"/>
                        <a:pt x="2316" y="424"/>
                      </a:cubicBezTo>
                      <a:cubicBezTo>
                        <a:pt x="2332" y="427"/>
                        <a:pt x="2348" y="429"/>
                        <a:pt x="2363" y="429"/>
                      </a:cubicBezTo>
                      <a:cubicBezTo>
                        <a:pt x="2411" y="429"/>
                        <a:pt x="2451" y="411"/>
                        <a:pt x="2483" y="368"/>
                      </a:cubicBezTo>
                      <a:close/>
                      <a:moveTo>
                        <a:pt x="2383" y="1"/>
                      </a:moveTo>
                      <a:cubicBezTo>
                        <a:pt x="2299" y="1"/>
                        <a:pt x="2212" y="7"/>
                        <a:pt x="2120" y="19"/>
                      </a:cubicBezTo>
                      <a:cubicBezTo>
                        <a:pt x="2102" y="19"/>
                        <a:pt x="2084" y="18"/>
                        <a:pt x="2066" y="18"/>
                      </a:cubicBezTo>
                      <a:cubicBezTo>
                        <a:pt x="1240" y="18"/>
                        <a:pt x="581" y="637"/>
                        <a:pt x="349" y="1442"/>
                      </a:cubicBezTo>
                      <a:cubicBezTo>
                        <a:pt x="0" y="2572"/>
                        <a:pt x="1088" y="3283"/>
                        <a:pt x="2120" y="3395"/>
                      </a:cubicBezTo>
                      <a:cubicBezTo>
                        <a:pt x="2201" y="3405"/>
                        <a:pt x="2279" y="3410"/>
                        <a:pt x="2354" y="3410"/>
                      </a:cubicBezTo>
                      <a:cubicBezTo>
                        <a:pt x="4315" y="3410"/>
                        <a:pt x="4391" y="1"/>
                        <a:pt x="238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87" name="Google Shape;387;p19"/>
                <p:cNvSpPr/>
                <p:nvPr/>
              </p:nvSpPr>
              <p:spPr>
                <a:xfrm>
                  <a:off x="5579900" y="2380425"/>
                  <a:ext cx="99750" cy="8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0" h="3457" extrusionOk="0">
                      <a:moveTo>
                        <a:pt x="2113" y="354"/>
                      </a:moveTo>
                      <a:cubicBezTo>
                        <a:pt x="2208" y="354"/>
                        <a:pt x="2303" y="364"/>
                        <a:pt x="2399" y="385"/>
                      </a:cubicBezTo>
                      <a:cubicBezTo>
                        <a:pt x="3250" y="580"/>
                        <a:pt x="3683" y="1473"/>
                        <a:pt x="3222" y="2240"/>
                      </a:cubicBezTo>
                      <a:cubicBezTo>
                        <a:pt x="2932" y="2705"/>
                        <a:pt x="2321" y="3083"/>
                        <a:pt x="1755" y="3083"/>
                      </a:cubicBezTo>
                      <a:cubicBezTo>
                        <a:pt x="1641" y="3083"/>
                        <a:pt x="1530" y="3068"/>
                        <a:pt x="1423" y="3035"/>
                      </a:cubicBezTo>
                      <a:cubicBezTo>
                        <a:pt x="712" y="2826"/>
                        <a:pt x="335" y="1780"/>
                        <a:pt x="684" y="1138"/>
                      </a:cubicBezTo>
                      <a:cubicBezTo>
                        <a:pt x="712" y="1110"/>
                        <a:pt x="712" y="1054"/>
                        <a:pt x="712" y="1013"/>
                      </a:cubicBezTo>
                      <a:cubicBezTo>
                        <a:pt x="1090" y="658"/>
                        <a:pt x="1588" y="354"/>
                        <a:pt x="2113" y="354"/>
                      </a:cubicBezTo>
                      <a:close/>
                      <a:moveTo>
                        <a:pt x="2137" y="0"/>
                      </a:moveTo>
                      <a:cubicBezTo>
                        <a:pt x="1463" y="0"/>
                        <a:pt x="805" y="380"/>
                        <a:pt x="321" y="873"/>
                      </a:cubicBezTo>
                      <a:cubicBezTo>
                        <a:pt x="251" y="943"/>
                        <a:pt x="251" y="1040"/>
                        <a:pt x="307" y="1082"/>
                      </a:cubicBezTo>
                      <a:cubicBezTo>
                        <a:pt x="0" y="1836"/>
                        <a:pt x="335" y="2882"/>
                        <a:pt x="1032" y="3286"/>
                      </a:cubicBezTo>
                      <a:cubicBezTo>
                        <a:pt x="1243" y="3404"/>
                        <a:pt x="1476" y="3456"/>
                        <a:pt x="1714" y="3456"/>
                      </a:cubicBezTo>
                      <a:cubicBezTo>
                        <a:pt x="2375" y="3456"/>
                        <a:pt x="3076" y="3057"/>
                        <a:pt x="3445" y="2575"/>
                      </a:cubicBezTo>
                      <a:cubicBezTo>
                        <a:pt x="3989" y="1822"/>
                        <a:pt x="3864" y="720"/>
                        <a:pt x="3027" y="245"/>
                      </a:cubicBezTo>
                      <a:cubicBezTo>
                        <a:pt x="2736" y="74"/>
                        <a:pt x="2435" y="0"/>
                        <a:pt x="213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88" name="Google Shape;388;p19"/>
                <p:cNvSpPr/>
                <p:nvPr/>
              </p:nvSpPr>
              <p:spPr>
                <a:xfrm>
                  <a:off x="5731225" y="2379075"/>
                  <a:ext cx="106400" cy="8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6" h="3599" extrusionOk="0">
                      <a:moveTo>
                        <a:pt x="2132" y="350"/>
                      </a:moveTo>
                      <a:cubicBezTo>
                        <a:pt x="2303" y="350"/>
                        <a:pt x="2474" y="375"/>
                        <a:pt x="2637" y="425"/>
                      </a:cubicBezTo>
                      <a:lnTo>
                        <a:pt x="2679" y="467"/>
                      </a:lnTo>
                      <a:cubicBezTo>
                        <a:pt x="3404" y="899"/>
                        <a:pt x="3823" y="1513"/>
                        <a:pt x="3321" y="2350"/>
                      </a:cubicBezTo>
                      <a:cubicBezTo>
                        <a:pt x="3018" y="2854"/>
                        <a:pt x="2505" y="3226"/>
                        <a:pt x="1954" y="3226"/>
                      </a:cubicBezTo>
                      <a:cubicBezTo>
                        <a:pt x="1742" y="3226"/>
                        <a:pt x="1525" y="3171"/>
                        <a:pt x="1312" y="3047"/>
                      </a:cubicBezTo>
                      <a:cubicBezTo>
                        <a:pt x="629" y="2643"/>
                        <a:pt x="447" y="1694"/>
                        <a:pt x="866" y="1025"/>
                      </a:cubicBezTo>
                      <a:cubicBezTo>
                        <a:pt x="1136" y="567"/>
                        <a:pt x="1631" y="350"/>
                        <a:pt x="2132" y="350"/>
                      </a:cubicBezTo>
                      <a:close/>
                      <a:moveTo>
                        <a:pt x="2100" y="0"/>
                      </a:moveTo>
                      <a:cubicBezTo>
                        <a:pt x="1411" y="0"/>
                        <a:pt x="748" y="356"/>
                        <a:pt x="433" y="997"/>
                      </a:cubicBezTo>
                      <a:cubicBezTo>
                        <a:pt x="1" y="1890"/>
                        <a:pt x="364" y="3019"/>
                        <a:pt x="1256" y="3438"/>
                      </a:cubicBezTo>
                      <a:cubicBezTo>
                        <a:pt x="1491" y="3548"/>
                        <a:pt x="1724" y="3598"/>
                        <a:pt x="1948" y="3598"/>
                      </a:cubicBezTo>
                      <a:cubicBezTo>
                        <a:pt x="2629" y="3598"/>
                        <a:pt x="3236" y="3140"/>
                        <a:pt x="3614" y="2531"/>
                      </a:cubicBezTo>
                      <a:cubicBezTo>
                        <a:pt x="4255" y="1527"/>
                        <a:pt x="3767" y="690"/>
                        <a:pt x="2860" y="160"/>
                      </a:cubicBezTo>
                      <a:cubicBezTo>
                        <a:pt x="2846" y="146"/>
                        <a:pt x="2819" y="118"/>
                        <a:pt x="2777" y="118"/>
                      </a:cubicBezTo>
                      <a:cubicBezTo>
                        <a:pt x="2556" y="39"/>
                        <a:pt x="2327" y="0"/>
                        <a:pt x="210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</p:grpSp>
          <p:grpSp>
            <p:nvGrpSpPr>
              <p:cNvPr id="389" name="Google Shape;389;p19"/>
              <p:cNvGrpSpPr/>
              <p:nvPr/>
            </p:nvGrpSpPr>
            <p:grpSpPr>
              <a:xfrm>
                <a:off x="4842075" y="988225"/>
                <a:ext cx="696400" cy="98000"/>
                <a:chOff x="4983250" y="2368850"/>
                <a:chExt cx="696400" cy="98000"/>
              </a:xfrm>
            </p:grpSpPr>
            <p:sp>
              <p:nvSpPr>
                <p:cNvPr id="390" name="Google Shape;390;p19"/>
                <p:cNvSpPr/>
                <p:nvPr/>
              </p:nvSpPr>
              <p:spPr>
                <a:xfrm>
                  <a:off x="4983250" y="2369625"/>
                  <a:ext cx="110225" cy="8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3398" extrusionOk="0">
                      <a:moveTo>
                        <a:pt x="2511" y="371"/>
                      </a:moveTo>
                      <a:lnTo>
                        <a:pt x="2511" y="371"/>
                      </a:lnTo>
                      <a:cubicBezTo>
                        <a:pt x="3931" y="435"/>
                        <a:pt x="3857" y="3032"/>
                        <a:pt x="2280" y="3032"/>
                      </a:cubicBezTo>
                      <a:cubicBezTo>
                        <a:pt x="2153" y="3032"/>
                        <a:pt x="2016" y="3015"/>
                        <a:pt x="1869" y="2979"/>
                      </a:cubicBezTo>
                      <a:cubicBezTo>
                        <a:pt x="1102" y="2798"/>
                        <a:pt x="419" y="2268"/>
                        <a:pt x="767" y="1403"/>
                      </a:cubicBezTo>
                      <a:cubicBezTo>
                        <a:pt x="995" y="839"/>
                        <a:pt x="1439" y="389"/>
                        <a:pt x="2038" y="389"/>
                      </a:cubicBezTo>
                      <a:cubicBezTo>
                        <a:pt x="2136" y="389"/>
                        <a:pt x="2238" y="401"/>
                        <a:pt x="2343" y="426"/>
                      </a:cubicBezTo>
                      <a:cubicBezTo>
                        <a:pt x="2360" y="430"/>
                        <a:pt x="2376" y="431"/>
                        <a:pt x="2391" y="431"/>
                      </a:cubicBezTo>
                      <a:cubicBezTo>
                        <a:pt x="2439" y="431"/>
                        <a:pt x="2479" y="413"/>
                        <a:pt x="2511" y="371"/>
                      </a:cubicBezTo>
                      <a:close/>
                      <a:moveTo>
                        <a:pt x="2418" y="0"/>
                      </a:moveTo>
                      <a:cubicBezTo>
                        <a:pt x="2328" y="0"/>
                        <a:pt x="2233" y="7"/>
                        <a:pt x="2134" y="22"/>
                      </a:cubicBezTo>
                      <a:cubicBezTo>
                        <a:pt x="2107" y="20"/>
                        <a:pt x="2081" y="20"/>
                        <a:pt x="2054" y="20"/>
                      </a:cubicBezTo>
                      <a:cubicBezTo>
                        <a:pt x="1241" y="20"/>
                        <a:pt x="592" y="634"/>
                        <a:pt x="349" y="1431"/>
                      </a:cubicBezTo>
                      <a:cubicBezTo>
                        <a:pt x="0" y="2560"/>
                        <a:pt x="1102" y="3286"/>
                        <a:pt x="2134" y="3383"/>
                      </a:cubicBezTo>
                      <a:cubicBezTo>
                        <a:pt x="2212" y="3393"/>
                        <a:pt x="2287" y="3397"/>
                        <a:pt x="2359" y="3397"/>
                      </a:cubicBezTo>
                      <a:cubicBezTo>
                        <a:pt x="4334" y="3397"/>
                        <a:pt x="4409" y="0"/>
                        <a:pt x="241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91" name="Google Shape;391;p19"/>
                <p:cNvSpPr/>
                <p:nvPr/>
              </p:nvSpPr>
              <p:spPr>
                <a:xfrm>
                  <a:off x="5129350" y="2368850"/>
                  <a:ext cx="99400" cy="8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6" h="3451" extrusionOk="0">
                      <a:moveTo>
                        <a:pt x="2100" y="370"/>
                      </a:moveTo>
                      <a:cubicBezTo>
                        <a:pt x="2195" y="370"/>
                        <a:pt x="2290" y="380"/>
                        <a:pt x="2386" y="402"/>
                      </a:cubicBezTo>
                      <a:cubicBezTo>
                        <a:pt x="3223" y="569"/>
                        <a:pt x="3669" y="1476"/>
                        <a:pt x="3209" y="2243"/>
                      </a:cubicBezTo>
                      <a:cubicBezTo>
                        <a:pt x="2917" y="2710"/>
                        <a:pt x="2313" y="3098"/>
                        <a:pt x="1739" y="3098"/>
                      </a:cubicBezTo>
                      <a:cubicBezTo>
                        <a:pt x="1627" y="3098"/>
                        <a:pt x="1516" y="3084"/>
                        <a:pt x="1409" y="3052"/>
                      </a:cubicBezTo>
                      <a:cubicBezTo>
                        <a:pt x="698" y="2843"/>
                        <a:pt x="335" y="1796"/>
                        <a:pt x="684" y="1155"/>
                      </a:cubicBezTo>
                      <a:cubicBezTo>
                        <a:pt x="698" y="1113"/>
                        <a:pt x="698" y="1057"/>
                        <a:pt x="698" y="1029"/>
                      </a:cubicBezTo>
                      <a:cubicBezTo>
                        <a:pt x="1088" y="675"/>
                        <a:pt x="1578" y="370"/>
                        <a:pt x="2100" y="370"/>
                      </a:cubicBezTo>
                      <a:close/>
                      <a:moveTo>
                        <a:pt x="2125" y="0"/>
                      </a:moveTo>
                      <a:cubicBezTo>
                        <a:pt x="1458" y="0"/>
                        <a:pt x="803" y="375"/>
                        <a:pt x="321" y="876"/>
                      </a:cubicBezTo>
                      <a:cubicBezTo>
                        <a:pt x="252" y="946"/>
                        <a:pt x="252" y="1029"/>
                        <a:pt x="294" y="1085"/>
                      </a:cubicBezTo>
                      <a:cubicBezTo>
                        <a:pt x="1" y="1824"/>
                        <a:pt x="335" y="2870"/>
                        <a:pt x="1033" y="3275"/>
                      </a:cubicBezTo>
                      <a:cubicBezTo>
                        <a:pt x="1241" y="3397"/>
                        <a:pt x="1472" y="3451"/>
                        <a:pt x="1709" y="3451"/>
                      </a:cubicBezTo>
                      <a:cubicBezTo>
                        <a:pt x="2364" y="3451"/>
                        <a:pt x="3063" y="3045"/>
                        <a:pt x="3432" y="2564"/>
                      </a:cubicBezTo>
                      <a:cubicBezTo>
                        <a:pt x="3976" y="1824"/>
                        <a:pt x="3836" y="736"/>
                        <a:pt x="3013" y="248"/>
                      </a:cubicBezTo>
                      <a:cubicBezTo>
                        <a:pt x="2724" y="75"/>
                        <a:pt x="2423" y="0"/>
                        <a:pt x="212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92" name="Google Shape;392;p19"/>
                <p:cNvSpPr/>
                <p:nvPr/>
              </p:nvSpPr>
              <p:spPr>
                <a:xfrm>
                  <a:off x="5277900" y="2371250"/>
                  <a:ext cx="106400" cy="8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6" h="3597" extrusionOk="0">
                      <a:moveTo>
                        <a:pt x="2118" y="354"/>
                      </a:moveTo>
                      <a:cubicBezTo>
                        <a:pt x="2293" y="354"/>
                        <a:pt x="2469" y="380"/>
                        <a:pt x="2637" y="431"/>
                      </a:cubicBezTo>
                      <a:lnTo>
                        <a:pt x="2679" y="459"/>
                      </a:lnTo>
                      <a:cubicBezTo>
                        <a:pt x="3404" y="891"/>
                        <a:pt x="3809" y="1505"/>
                        <a:pt x="3320" y="2342"/>
                      </a:cubicBezTo>
                      <a:cubicBezTo>
                        <a:pt x="3019" y="2845"/>
                        <a:pt x="2507" y="3225"/>
                        <a:pt x="1957" y="3225"/>
                      </a:cubicBezTo>
                      <a:cubicBezTo>
                        <a:pt x="1744" y="3225"/>
                        <a:pt x="1526" y="3168"/>
                        <a:pt x="1312" y="3039"/>
                      </a:cubicBezTo>
                      <a:cubicBezTo>
                        <a:pt x="628" y="2635"/>
                        <a:pt x="447" y="1700"/>
                        <a:pt x="866" y="1017"/>
                      </a:cubicBezTo>
                      <a:cubicBezTo>
                        <a:pt x="1133" y="564"/>
                        <a:pt x="1622" y="354"/>
                        <a:pt x="2118" y="354"/>
                      </a:cubicBezTo>
                      <a:close/>
                      <a:moveTo>
                        <a:pt x="2120" y="0"/>
                      </a:moveTo>
                      <a:cubicBezTo>
                        <a:pt x="1428" y="0"/>
                        <a:pt x="765" y="357"/>
                        <a:pt x="447" y="1003"/>
                      </a:cubicBezTo>
                      <a:cubicBezTo>
                        <a:pt x="1" y="1896"/>
                        <a:pt x="377" y="3026"/>
                        <a:pt x="1256" y="3444"/>
                      </a:cubicBezTo>
                      <a:cubicBezTo>
                        <a:pt x="1487" y="3549"/>
                        <a:pt x="1715" y="3597"/>
                        <a:pt x="1936" y="3597"/>
                      </a:cubicBezTo>
                      <a:cubicBezTo>
                        <a:pt x="2622" y="3597"/>
                        <a:pt x="3233" y="3139"/>
                        <a:pt x="3613" y="2537"/>
                      </a:cubicBezTo>
                      <a:cubicBezTo>
                        <a:pt x="4255" y="1519"/>
                        <a:pt x="3767" y="710"/>
                        <a:pt x="2860" y="166"/>
                      </a:cubicBezTo>
                      <a:cubicBezTo>
                        <a:pt x="2846" y="152"/>
                        <a:pt x="2818" y="110"/>
                        <a:pt x="2776" y="110"/>
                      </a:cubicBezTo>
                      <a:cubicBezTo>
                        <a:pt x="2561" y="36"/>
                        <a:pt x="2339" y="0"/>
                        <a:pt x="212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93" name="Google Shape;393;p19"/>
                <p:cNvSpPr/>
                <p:nvPr/>
              </p:nvSpPr>
              <p:spPr>
                <a:xfrm>
                  <a:off x="5423325" y="2380850"/>
                  <a:ext cx="109800" cy="8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2" h="3411" extrusionOk="0">
                      <a:moveTo>
                        <a:pt x="2483" y="368"/>
                      </a:moveTo>
                      <a:cubicBezTo>
                        <a:pt x="3900" y="458"/>
                        <a:pt x="3854" y="3046"/>
                        <a:pt x="2267" y="3046"/>
                      </a:cubicBezTo>
                      <a:cubicBezTo>
                        <a:pt x="2136" y="3046"/>
                        <a:pt x="1994" y="3029"/>
                        <a:pt x="1841" y="2990"/>
                      </a:cubicBezTo>
                      <a:cubicBezTo>
                        <a:pt x="1074" y="2795"/>
                        <a:pt x="391" y="2279"/>
                        <a:pt x="740" y="1400"/>
                      </a:cubicBezTo>
                      <a:cubicBezTo>
                        <a:pt x="968" y="847"/>
                        <a:pt x="1414" y="387"/>
                        <a:pt x="2016" y="387"/>
                      </a:cubicBezTo>
                      <a:cubicBezTo>
                        <a:pt x="2112" y="387"/>
                        <a:pt x="2212" y="399"/>
                        <a:pt x="2316" y="424"/>
                      </a:cubicBezTo>
                      <a:cubicBezTo>
                        <a:pt x="2332" y="427"/>
                        <a:pt x="2348" y="429"/>
                        <a:pt x="2363" y="429"/>
                      </a:cubicBezTo>
                      <a:cubicBezTo>
                        <a:pt x="2411" y="429"/>
                        <a:pt x="2451" y="411"/>
                        <a:pt x="2483" y="368"/>
                      </a:cubicBezTo>
                      <a:close/>
                      <a:moveTo>
                        <a:pt x="2383" y="1"/>
                      </a:moveTo>
                      <a:cubicBezTo>
                        <a:pt x="2299" y="1"/>
                        <a:pt x="2212" y="7"/>
                        <a:pt x="2120" y="19"/>
                      </a:cubicBezTo>
                      <a:cubicBezTo>
                        <a:pt x="2102" y="19"/>
                        <a:pt x="2084" y="18"/>
                        <a:pt x="2066" y="18"/>
                      </a:cubicBezTo>
                      <a:cubicBezTo>
                        <a:pt x="1240" y="18"/>
                        <a:pt x="581" y="637"/>
                        <a:pt x="349" y="1442"/>
                      </a:cubicBezTo>
                      <a:cubicBezTo>
                        <a:pt x="0" y="2572"/>
                        <a:pt x="1088" y="3283"/>
                        <a:pt x="2120" y="3395"/>
                      </a:cubicBezTo>
                      <a:cubicBezTo>
                        <a:pt x="2201" y="3405"/>
                        <a:pt x="2279" y="3410"/>
                        <a:pt x="2354" y="3410"/>
                      </a:cubicBezTo>
                      <a:cubicBezTo>
                        <a:pt x="4315" y="3410"/>
                        <a:pt x="4391" y="1"/>
                        <a:pt x="238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94" name="Google Shape;394;p19"/>
                <p:cNvSpPr/>
                <p:nvPr/>
              </p:nvSpPr>
              <p:spPr>
                <a:xfrm>
                  <a:off x="5579900" y="2380425"/>
                  <a:ext cx="99750" cy="8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0" h="3457" extrusionOk="0">
                      <a:moveTo>
                        <a:pt x="2113" y="354"/>
                      </a:moveTo>
                      <a:cubicBezTo>
                        <a:pt x="2208" y="354"/>
                        <a:pt x="2303" y="364"/>
                        <a:pt x="2399" y="385"/>
                      </a:cubicBezTo>
                      <a:cubicBezTo>
                        <a:pt x="3250" y="580"/>
                        <a:pt x="3683" y="1473"/>
                        <a:pt x="3222" y="2240"/>
                      </a:cubicBezTo>
                      <a:cubicBezTo>
                        <a:pt x="2932" y="2705"/>
                        <a:pt x="2321" y="3083"/>
                        <a:pt x="1755" y="3083"/>
                      </a:cubicBezTo>
                      <a:cubicBezTo>
                        <a:pt x="1641" y="3083"/>
                        <a:pt x="1530" y="3068"/>
                        <a:pt x="1423" y="3035"/>
                      </a:cubicBezTo>
                      <a:cubicBezTo>
                        <a:pt x="712" y="2826"/>
                        <a:pt x="335" y="1780"/>
                        <a:pt x="684" y="1138"/>
                      </a:cubicBezTo>
                      <a:cubicBezTo>
                        <a:pt x="712" y="1110"/>
                        <a:pt x="712" y="1054"/>
                        <a:pt x="712" y="1013"/>
                      </a:cubicBezTo>
                      <a:cubicBezTo>
                        <a:pt x="1090" y="658"/>
                        <a:pt x="1588" y="354"/>
                        <a:pt x="2113" y="354"/>
                      </a:cubicBezTo>
                      <a:close/>
                      <a:moveTo>
                        <a:pt x="2137" y="0"/>
                      </a:moveTo>
                      <a:cubicBezTo>
                        <a:pt x="1463" y="0"/>
                        <a:pt x="805" y="380"/>
                        <a:pt x="321" y="873"/>
                      </a:cubicBezTo>
                      <a:cubicBezTo>
                        <a:pt x="251" y="943"/>
                        <a:pt x="251" y="1040"/>
                        <a:pt x="307" y="1082"/>
                      </a:cubicBezTo>
                      <a:cubicBezTo>
                        <a:pt x="0" y="1836"/>
                        <a:pt x="335" y="2882"/>
                        <a:pt x="1032" y="3286"/>
                      </a:cubicBezTo>
                      <a:cubicBezTo>
                        <a:pt x="1243" y="3404"/>
                        <a:pt x="1476" y="3456"/>
                        <a:pt x="1714" y="3456"/>
                      </a:cubicBezTo>
                      <a:cubicBezTo>
                        <a:pt x="2375" y="3456"/>
                        <a:pt x="3076" y="3057"/>
                        <a:pt x="3445" y="2575"/>
                      </a:cubicBezTo>
                      <a:cubicBezTo>
                        <a:pt x="3989" y="1822"/>
                        <a:pt x="3864" y="720"/>
                        <a:pt x="3027" y="245"/>
                      </a:cubicBezTo>
                      <a:cubicBezTo>
                        <a:pt x="2736" y="74"/>
                        <a:pt x="2435" y="0"/>
                        <a:pt x="213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</p:grpSp>
          <p:grpSp>
            <p:nvGrpSpPr>
              <p:cNvPr id="395" name="Google Shape;395;p19"/>
              <p:cNvGrpSpPr/>
              <p:nvPr/>
            </p:nvGrpSpPr>
            <p:grpSpPr>
              <a:xfrm>
                <a:off x="5588075" y="989325"/>
                <a:ext cx="401050" cy="92325"/>
                <a:chOff x="4983250" y="2368850"/>
                <a:chExt cx="401050" cy="92325"/>
              </a:xfrm>
            </p:grpSpPr>
            <p:sp>
              <p:nvSpPr>
                <p:cNvPr id="396" name="Google Shape;396;p19"/>
                <p:cNvSpPr/>
                <p:nvPr/>
              </p:nvSpPr>
              <p:spPr>
                <a:xfrm>
                  <a:off x="4983250" y="2369625"/>
                  <a:ext cx="110225" cy="8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3398" extrusionOk="0">
                      <a:moveTo>
                        <a:pt x="2511" y="371"/>
                      </a:moveTo>
                      <a:lnTo>
                        <a:pt x="2511" y="371"/>
                      </a:lnTo>
                      <a:cubicBezTo>
                        <a:pt x="3931" y="435"/>
                        <a:pt x="3857" y="3032"/>
                        <a:pt x="2280" y="3032"/>
                      </a:cubicBezTo>
                      <a:cubicBezTo>
                        <a:pt x="2153" y="3032"/>
                        <a:pt x="2016" y="3015"/>
                        <a:pt x="1869" y="2979"/>
                      </a:cubicBezTo>
                      <a:cubicBezTo>
                        <a:pt x="1102" y="2798"/>
                        <a:pt x="419" y="2268"/>
                        <a:pt x="767" y="1403"/>
                      </a:cubicBezTo>
                      <a:cubicBezTo>
                        <a:pt x="995" y="839"/>
                        <a:pt x="1439" y="389"/>
                        <a:pt x="2038" y="389"/>
                      </a:cubicBezTo>
                      <a:cubicBezTo>
                        <a:pt x="2136" y="389"/>
                        <a:pt x="2238" y="401"/>
                        <a:pt x="2343" y="426"/>
                      </a:cubicBezTo>
                      <a:cubicBezTo>
                        <a:pt x="2360" y="430"/>
                        <a:pt x="2376" y="431"/>
                        <a:pt x="2391" y="431"/>
                      </a:cubicBezTo>
                      <a:cubicBezTo>
                        <a:pt x="2439" y="431"/>
                        <a:pt x="2479" y="413"/>
                        <a:pt x="2511" y="371"/>
                      </a:cubicBezTo>
                      <a:close/>
                      <a:moveTo>
                        <a:pt x="2418" y="0"/>
                      </a:moveTo>
                      <a:cubicBezTo>
                        <a:pt x="2328" y="0"/>
                        <a:pt x="2233" y="7"/>
                        <a:pt x="2134" y="22"/>
                      </a:cubicBezTo>
                      <a:cubicBezTo>
                        <a:pt x="2107" y="20"/>
                        <a:pt x="2081" y="20"/>
                        <a:pt x="2054" y="20"/>
                      </a:cubicBezTo>
                      <a:cubicBezTo>
                        <a:pt x="1241" y="20"/>
                        <a:pt x="592" y="634"/>
                        <a:pt x="349" y="1431"/>
                      </a:cubicBezTo>
                      <a:cubicBezTo>
                        <a:pt x="0" y="2560"/>
                        <a:pt x="1102" y="3286"/>
                        <a:pt x="2134" y="3383"/>
                      </a:cubicBezTo>
                      <a:cubicBezTo>
                        <a:pt x="2212" y="3393"/>
                        <a:pt x="2287" y="3397"/>
                        <a:pt x="2359" y="3397"/>
                      </a:cubicBezTo>
                      <a:cubicBezTo>
                        <a:pt x="4334" y="3397"/>
                        <a:pt x="4409" y="0"/>
                        <a:pt x="241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97" name="Google Shape;397;p19"/>
                <p:cNvSpPr/>
                <p:nvPr/>
              </p:nvSpPr>
              <p:spPr>
                <a:xfrm>
                  <a:off x="5129350" y="2368850"/>
                  <a:ext cx="99400" cy="8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6" h="3451" extrusionOk="0">
                      <a:moveTo>
                        <a:pt x="2100" y="370"/>
                      </a:moveTo>
                      <a:cubicBezTo>
                        <a:pt x="2195" y="370"/>
                        <a:pt x="2290" y="380"/>
                        <a:pt x="2386" y="402"/>
                      </a:cubicBezTo>
                      <a:cubicBezTo>
                        <a:pt x="3223" y="569"/>
                        <a:pt x="3669" y="1476"/>
                        <a:pt x="3209" y="2243"/>
                      </a:cubicBezTo>
                      <a:cubicBezTo>
                        <a:pt x="2917" y="2710"/>
                        <a:pt x="2313" y="3098"/>
                        <a:pt x="1739" y="3098"/>
                      </a:cubicBezTo>
                      <a:cubicBezTo>
                        <a:pt x="1627" y="3098"/>
                        <a:pt x="1516" y="3084"/>
                        <a:pt x="1409" y="3052"/>
                      </a:cubicBezTo>
                      <a:cubicBezTo>
                        <a:pt x="698" y="2843"/>
                        <a:pt x="335" y="1796"/>
                        <a:pt x="684" y="1155"/>
                      </a:cubicBezTo>
                      <a:cubicBezTo>
                        <a:pt x="698" y="1113"/>
                        <a:pt x="698" y="1057"/>
                        <a:pt x="698" y="1029"/>
                      </a:cubicBezTo>
                      <a:cubicBezTo>
                        <a:pt x="1088" y="675"/>
                        <a:pt x="1578" y="370"/>
                        <a:pt x="2100" y="370"/>
                      </a:cubicBezTo>
                      <a:close/>
                      <a:moveTo>
                        <a:pt x="2125" y="0"/>
                      </a:moveTo>
                      <a:cubicBezTo>
                        <a:pt x="1458" y="0"/>
                        <a:pt x="803" y="375"/>
                        <a:pt x="321" y="876"/>
                      </a:cubicBezTo>
                      <a:cubicBezTo>
                        <a:pt x="252" y="946"/>
                        <a:pt x="252" y="1029"/>
                        <a:pt x="294" y="1085"/>
                      </a:cubicBezTo>
                      <a:cubicBezTo>
                        <a:pt x="1" y="1824"/>
                        <a:pt x="335" y="2870"/>
                        <a:pt x="1033" y="3275"/>
                      </a:cubicBezTo>
                      <a:cubicBezTo>
                        <a:pt x="1241" y="3397"/>
                        <a:pt x="1472" y="3451"/>
                        <a:pt x="1709" y="3451"/>
                      </a:cubicBezTo>
                      <a:cubicBezTo>
                        <a:pt x="2364" y="3451"/>
                        <a:pt x="3063" y="3045"/>
                        <a:pt x="3432" y="2564"/>
                      </a:cubicBezTo>
                      <a:cubicBezTo>
                        <a:pt x="3976" y="1824"/>
                        <a:pt x="3836" y="736"/>
                        <a:pt x="3013" y="248"/>
                      </a:cubicBezTo>
                      <a:cubicBezTo>
                        <a:pt x="2724" y="75"/>
                        <a:pt x="2423" y="0"/>
                        <a:pt x="212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  <p:sp>
              <p:nvSpPr>
                <p:cNvPr id="398" name="Google Shape;398;p19"/>
                <p:cNvSpPr/>
                <p:nvPr/>
              </p:nvSpPr>
              <p:spPr>
                <a:xfrm>
                  <a:off x="5277900" y="2371250"/>
                  <a:ext cx="106400" cy="8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6" h="3597" extrusionOk="0">
                      <a:moveTo>
                        <a:pt x="2118" y="354"/>
                      </a:moveTo>
                      <a:cubicBezTo>
                        <a:pt x="2293" y="354"/>
                        <a:pt x="2469" y="380"/>
                        <a:pt x="2637" y="431"/>
                      </a:cubicBezTo>
                      <a:lnTo>
                        <a:pt x="2679" y="459"/>
                      </a:lnTo>
                      <a:cubicBezTo>
                        <a:pt x="3404" y="891"/>
                        <a:pt x="3809" y="1505"/>
                        <a:pt x="3320" y="2342"/>
                      </a:cubicBezTo>
                      <a:cubicBezTo>
                        <a:pt x="3019" y="2845"/>
                        <a:pt x="2507" y="3225"/>
                        <a:pt x="1957" y="3225"/>
                      </a:cubicBezTo>
                      <a:cubicBezTo>
                        <a:pt x="1744" y="3225"/>
                        <a:pt x="1526" y="3168"/>
                        <a:pt x="1312" y="3039"/>
                      </a:cubicBezTo>
                      <a:cubicBezTo>
                        <a:pt x="628" y="2635"/>
                        <a:pt x="447" y="1700"/>
                        <a:pt x="866" y="1017"/>
                      </a:cubicBezTo>
                      <a:cubicBezTo>
                        <a:pt x="1133" y="564"/>
                        <a:pt x="1622" y="354"/>
                        <a:pt x="2118" y="354"/>
                      </a:cubicBezTo>
                      <a:close/>
                      <a:moveTo>
                        <a:pt x="2120" y="0"/>
                      </a:moveTo>
                      <a:cubicBezTo>
                        <a:pt x="1428" y="0"/>
                        <a:pt x="765" y="357"/>
                        <a:pt x="447" y="1003"/>
                      </a:cubicBezTo>
                      <a:cubicBezTo>
                        <a:pt x="1" y="1896"/>
                        <a:pt x="377" y="3026"/>
                        <a:pt x="1256" y="3444"/>
                      </a:cubicBezTo>
                      <a:cubicBezTo>
                        <a:pt x="1487" y="3549"/>
                        <a:pt x="1715" y="3597"/>
                        <a:pt x="1936" y="3597"/>
                      </a:cubicBezTo>
                      <a:cubicBezTo>
                        <a:pt x="2622" y="3597"/>
                        <a:pt x="3233" y="3139"/>
                        <a:pt x="3613" y="2537"/>
                      </a:cubicBezTo>
                      <a:cubicBezTo>
                        <a:pt x="4255" y="1519"/>
                        <a:pt x="3767" y="710"/>
                        <a:pt x="2860" y="166"/>
                      </a:cubicBezTo>
                      <a:cubicBezTo>
                        <a:pt x="2846" y="152"/>
                        <a:pt x="2818" y="110"/>
                        <a:pt x="2776" y="110"/>
                      </a:cubicBezTo>
                      <a:cubicBezTo>
                        <a:pt x="2561" y="36"/>
                        <a:pt x="2339" y="0"/>
                        <a:pt x="212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 panose="020B0604020202020204"/>
                    <a:buNone/>
                  </a:pPr>
                  <a:endParaRPr sz="1900" kern="0">
                    <a:solidFill>
                      <a:srgbClr val="000000"/>
                    </a:solidFill>
                    <a:cs typeface="Arial" panose="020B0604020202020204"/>
                    <a:sym typeface="Arial" panose="020B0604020202020204"/>
                  </a:endParaRPr>
                </a:p>
              </p:txBody>
            </p:sp>
          </p:grpSp>
          <p:sp>
            <p:nvSpPr>
              <p:cNvPr id="399" name="Google Shape;399;p19"/>
              <p:cNvSpPr/>
              <p:nvPr/>
            </p:nvSpPr>
            <p:spPr>
              <a:xfrm>
                <a:off x="5385931" y="521294"/>
                <a:ext cx="589429" cy="853713"/>
              </a:xfrm>
              <a:custGeom>
                <a:avLst/>
                <a:gdLst/>
                <a:ahLst/>
                <a:cxnLst/>
                <a:rect l="l" t="t" r="r" b="b"/>
                <a:pathLst>
                  <a:path w="10518" h="15234" extrusionOk="0">
                    <a:moveTo>
                      <a:pt x="7210" y="394"/>
                    </a:moveTo>
                    <a:cubicBezTo>
                      <a:pt x="7924" y="394"/>
                      <a:pt x="8677" y="836"/>
                      <a:pt x="9109" y="1201"/>
                    </a:cubicBezTo>
                    <a:cubicBezTo>
                      <a:pt x="9611" y="1620"/>
                      <a:pt x="9736" y="2066"/>
                      <a:pt x="9625" y="2624"/>
                    </a:cubicBezTo>
                    <a:cubicBezTo>
                      <a:pt x="9736" y="1829"/>
                      <a:pt x="9346" y="1480"/>
                      <a:pt x="8844" y="1131"/>
                    </a:cubicBezTo>
                    <a:cubicBezTo>
                      <a:pt x="8286" y="741"/>
                      <a:pt x="7742" y="532"/>
                      <a:pt x="7239" y="532"/>
                    </a:cubicBezTo>
                    <a:cubicBezTo>
                      <a:pt x="6947" y="532"/>
                      <a:pt x="6668" y="601"/>
                      <a:pt x="6403" y="741"/>
                    </a:cubicBezTo>
                    <a:cubicBezTo>
                      <a:pt x="6040" y="950"/>
                      <a:pt x="5691" y="1355"/>
                      <a:pt x="5370" y="1815"/>
                    </a:cubicBezTo>
                    <a:cubicBezTo>
                      <a:pt x="5635" y="1410"/>
                      <a:pt x="5928" y="1048"/>
                      <a:pt x="6235" y="769"/>
                    </a:cubicBezTo>
                    <a:cubicBezTo>
                      <a:pt x="6523" y="499"/>
                      <a:pt x="6862" y="394"/>
                      <a:pt x="7210" y="394"/>
                    </a:cubicBezTo>
                    <a:close/>
                    <a:moveTo>
                      <a:pt x="4115" y="7199"/>
                    </a:moveTo>
                    <a:lnTo>
                      <a:pt x="4115" y="7199"/>
                    </a:lnTo>
                    <a:cubicBezTo>
                      <a:pt x="3724" y="7897"/>
                      <a:pt x="3404" y="8580"/>
                      <a:pt x="3139" y="9277"/>
                    </a:cubicBezTo>
                    <a:lnTo>
                      <a:pt x="3125" y="9319"/>
                    </a:lnTo>
                    <a:cubicBezTo>
                      <a:pt x="2832" y="10114"/>
                      <a:pt x="2525" y="10882"/>
                      <a:pt x="3153" y="11621"/>
                    </a:cubicBezTo>
                    <a:cubicBezTo>
                      <a:pt x="3369" y="11862"/>
                      <a:pt x="3909" y="12176"/>
                      <a:pt x="4322" y="12176"/>
                    </a:cubicBezTo>
                    <a:cubicBezTo>
                      <a:pt x="4387" y="12176"/>
                      <a:pt x="4449" y="12168"/>
                      <a:pt x="4506" y="12151"/>
                    </a:cubicBezTo>
                    <a:cubicBezTo>
                      <a:pt x="4924" y="12025"/>
                      <a:pt x="5273" y="11732"/>
                      <a:pt x="5552" y="11370"/>
                    </a:cubicBezTo>
                    <a:lnTo>
                      <a:pt x="5552" y="11370"/>
                    </a:lnTo>
                    <a:cubicBezTo>
                      <a:pt x="5259" y="11872"/>
                      <a:pt x="5008" y="12207"/>
                      <a:pt x="4575" y="12249"/>
                    </a:cubicBezTo>
                    <a:cubicBezTo>
                      <a:pt x="4534" y="12254"/>
                      <a:pt x="4491" y="12256"/>
                      <a:pt x="4447" y="12256"/>
                    </a:cubicBezTo>
                    <a:cubicBezTo>
                      <a:pt x="3900" y="12256"/>
                      <a:pt x="3185" y="11872"/>
                      <a:pt x="2901" y="11523"/>
                    </a:cubicBezTo>
                    <a:cubicBezTo>
                      <a:pt x="2232" y="10686"/>
                      <a:pt x="3334" y="8552"/>
                      <a:pt x="4115" y="7199"/>
                    </a:cubicBezTo>
                    <a:close/>
                    <a:moveTo>
                      <a:pt x="2343" y="7157"/>
                    </a:moveTo>
                    <a:lnTo>
                      <a:pt x="2343" y="7157"/>
                    </a:lnTo>
                    <a:cubicBezTo>
                      <a:pt x="2148" y="7562"/>
                      <a:pt x="1953" y="7966"/>
                      <a:pt x="1800" y="8371"/>
                    </a:cubicBezTo>
                    <a:lnTo>
                      <a:pt x="1674" y="8650"/>
                    </a:lnTo>
                    <a:cubicBezTo>
                      <a:pt x="977" y="10198"/>
                      <a:pt x="112" y="12109"/>
                      <a:pt x="1018" y="13350"/>
                    </a:cubicBezTo>
                    <a:cubicBezTo>
                      <a:pt x="1437" y="13922"/>
                      <a:pt x="2120" y="14257"/>
                      <a:pt x="2650" y="14480"/>
                    </a:cubicBezTo>
                    <a:cubicBezTo>
                      <a:pt x="2991" y="14622"/>
                      <a:pt x="3358" y="14734"/>
                      <a:pt x="3740" y="14734"/>
                    </a:cubicBezTo>
                    <a:cubicBezTo>
                      <a:pt x="4372" y="14734"/>
                      <a:pt x="5044" y="14426"/>
                      <a:pt x="5705" y="13434"/>
                    </a:cubicBezTo>
                    <a:cubicBezTo>
                      <a:pt x="6416" y="12374"/>
                      <a:pt x="7058" y="11202"/>
                      <a:pt x="7644" y="9933"/>
                    </a:cubicBezTo>
                    <a:lnTo>
                      <a:pt x="7644" y="9933"/>
                    </a:lnTo>
                    <a:cubicBezTo>
                      <a:pt x="6891" y="11621"/>
                      <a:pt x="6110" y="12988"/>
                      <a:pt x="5273" y="14048"/>
                    </a:cubicBezTo>
                    <a:cubicBezTo>
                      <a:pt x="4798" y="14659"/>
                      <a:pt x="4290" y="14866"/>
                      <a:pt x="3784" y="14866"/>
                    </a:cubicBezTo>
                    <a:cubicBezTo>
                      <a:pt x="3307" y="14866"/>
                      <a:pt x="2831" y="14683"/>
                      <a:pt x="2385" y="14480"/>
                    </a:cubicBezTo>
                    <a:cubicBezTo>
                      <a:pt x="1451" y="14062"/>
                      <a:pt x="419" y="13392"/>
                      <a:pt x="600" y="11816"/>
                    </a:cubicBezTo>
                    <a:cubicBezTo>
                      <a:pt x="767" y="10338"/>
                      <a:pt x="1576" y="8678"/>
                      <a:pt x="2343" y="7157"/>
                    </a:cubicBezTo>
                    <a:close/>
                    <a:moveTo>
                      <a:pt x="7221" y="0"/>
                    </a:moveTo>
                    <a:cubicBezTo>
                      <a:pt x="6794" y="0"/>
                      <a:pt x="6369" y="129"/>
                      <a:pt x="5998" y="462"/>
                    </a:cubicBezTo>
                    <a:cubicBezTo>
                      <a:pt x="5426" y="1006"/>
                      <a:pt x="4924" y="1843"/>
                      <a:pt x="4464" y="2596"/>
                    </a:cubicBezTo>
                    <a:cubicBezTo>
                      <a:pt x="4366" y="2763"/>
                      <a:pt x="4254" y="2945"/>
                      <a:pt x="4157" y="3098"/>
                    </a:cubicBezTo>
                    <a:cubicBezTo>
                      <a:pt x="3557" y="4061"/>
                      <a:pt x="2985" y="5079"/>
                      <a:pt x="2441" y="6125"/>
                    </a:cubicBezTo>
                    <a:lnTo>
                      <a:pt x="2204" y="6599"/>
                    </a:lnTo>
                    <a:cubicBezTo>
                      <a:pt x="1367" y="8245"/>
                      <a:pt x="405" y="10086"/>
                      <a:pt x="209" y="11760"/>
                    </a:cubicBezTo>
                    <a:cubicBezTo>
                      <a:pt x="0" y="13602"/>
                      <a:pt x="1256" y="14383"/>
                      <a:pt x="2218" y="14815"/>
                    </a:cubicBezTo>
                    <a:cubicBezTo>
                      <a:pt x="2581" y="14969"/>
                      <a:pt x="3139" y="15234"/>
                      <a:pt x="3752" y="15234"/>
                    </a:cubicBezTo>
                    <a:cubicBezTo>
                      <a:pt x="4352" y="15234"/>
                      <a:pt x="4980" y="15010"/>
                      <a:pt x="5552" y="14257"/>
                    </a:cubicBezTo>
                    <a:cubicBezTo>
                      <a:pt x="6682" y="12820"/>
                      <a:pt x="7686" y="10896"/>
                      <a:pt x="8662" y="8357"/>
                    </a:cubicBezTo>
                    <a:cubicBezTo>
                      <a:pt x="8718" y="8217"/>
                      <a:pt x="8718" y="8078"/>
                      <a:pt x="8634" y="7980"/>
                    </a:cubicBezTo>
                    <a:cubicBezTo>
                      <a:pt x="8575" y="7886"/>
                      <a:pt x="8477" y="7851"/>
                      <a:pt x="8372" y="7851"/>
                    </a:cubicBezTo>
                    <a:cubicBezTo>
                      <a:pt x="8352" y="7851"/>
                      <a:pt x="8333" y="7853"/>
                      <a:pt x="8314" y="7855"/>
                    </a:cubicBezTo>
                    <a:cubicBezTo>
                      <a:pt x="8160" y="7869"/>
                      <a:pt x="8035" y="7994"/>
                      <a:pt x="7965" y="8148"/>
                    </a:cubicBezTo>
                    <a:cubicBezTo>
                      <a:pt x="7239" y="10031"/>
                      <a:pt x="6361" y="11746"/>
                      <a:pt x="5384" y="13211"/>
                    </a:cubicBezTo>
                    <a:cubicBezTo>
                      <a:pt x="4823" y="14044"/>
                      <a:pt x="4302" y="14348"/>
                      <a:pt x="3739" y="14348"/>
                    </a:cubicBezTo>
                    <a:cubicBezTo>
                      <a:pt x="3435" y="14348"/>
                      <a:pt x="3118" y="14260"/>
                      <a:pt x="2776" y="14118"/>
                    </a:cubicBezTo>
                    <a:cubicBezTo>
                      <a:pt x="2288" y="13908"/>
                      <a:pt x="1660" y="13615"/>
                      <a:pt x="1297" y="13099"/>
                    </a:cubicBezTo>
                    <a:cubicBezTo>
                      <a:pt x="502" y="12039"/>
                      <a:pt x="1325" y="10226"/>
                      <a:pt x="1995" y="8761"/>
                    </a:cubicBezTo>
                    <a:lnTo>
                      <a:pt x="2106" y="8482"/>
                    </a:lnTo>
                    <a:cubicBezTo>
                      <a:pt x="2901" y="6711"/>
                      <a:pt x="3780" y="5009"/>
                      <a:pt x="4757" y="3461"/>
                    </a:cubicBezTo>
                    <a:cubicBezTo>
                      <a:pt x="4854" y="3335"/>
                      <a:pt x="4938" y="3196"/>
                      <a:pt x="5022" y="3042"/>
                    </a:cubicBezTo>
                    <a:cubicBezTo>
                      <a:pt x="5440" y="2331"/>
                      <a:pt x="6040" y="1355"/>
                      <a:pt x="6598" y="1034"/>
                    </a:cubicBezTo>
                    <a:cubicBezTo>
                      <a:pt x="6806" y="917"/>
                      <a:pt x="7022" y="869"/>
                      <a:pt x="7239" y="869"/>
                    </a:cubicBezTo>
                    <a:cubicBezTo>
                      <a:pt x="7747" y="869"/>
                      <a:pt x="8253" y="1136"/>
                      <a:pt x="8634" y="1410"/>
                    </a:cubicBezTo>
                    <a:cubicBezTo>
                      <a:pt x="9150" y="1773"/>
                      <a:pt x="9457" y="2038"/>
                      <a:pt x="9178" y="3015"/>
                    </a:cubicBezTo>
                    <a:cubicBezTo>
                      <a:pt x="9109" y="3252"/>
                      <a:pt x="8969" y="3531"/>
                      <a:pt x="8844" y="3810"/>
                    </a:cubicBezTo>
                    <a:cubicBezTo>
                      <a:pt x="8774" y="3949"/>
                      <a:pt x="8718" y="4061"/>
                      <a:pt x="8662" y="4172"/>
                    </a:cubicBezTo>
                    <a:cubicBezTo>
                      <a:pt x="8341" y="4967"/>
                      <a:pt x="7937" y="5874"/>
                      <a:pt x="7518" y="6753"/>
                    </a:cubicBezTo>
                    <a:cubicBezTo>
                      <a:pt x="7044" y="7771"/>
                      <a:pt x="6612" y="8636"/>
                      <a:pt x="6193" y="9445"/>
                    </a:cubicBezTo>
                    <a:cubicBezTo>
                      <a:pt x="6124" y="9570"/>
                      <a:pt x="6054" y="9682"/>
                      <a:pt x="5984" y="9821"/>
                    </a:cubicBezTo>
                    <a:cubicBezTo>
                      <a:pt x="5580" y="10630"/>
                      <a:pt x="5133" y="11537"/>
                      <a:pt x="4394" y="11746"/>
                    </a:cubicBezTo>
                    <a:cubicBezTo>
                      <a:pt x="4368" y="11754"/>
                      <a:pt x="4337" y="11758"/>
                      <a:pt x="4304" y="11758"/>
                    </a:cubicBezTo>
                    <a:cubicBezTo>
                      <a:pt x="4040" y="11758"/>
                      <a:pt x="3593" y="11528"/>
                      <a:pt x="3431" y="11342"/>
                    </a:cubicBezTo>
                    <a:cubicBezTo>
                      <a:pt x="2957" y="10756"/>
                      <a:pt x="3180" y="10198"/>
                      <a:pt x="3473" y="9403"/>
                    </a:cubicBezTo>
                    <a:lnTo>
                      <a:pt x="3487" y="9361"/>
                    </a:lnTo>
                    <a:cubicBezTo>
                      <a:pt x="3836" y="8455"/>
                      <a:pt x="4296" y="7548"/>
                      <a:pt x="4882" y="6571"/>
                    </a:cubicBezTo>
                    <a:cubicBezTo>
                      <a:pt x="5022" y="6334"/>
                      <a:pt x="4952" y="6111"/>
                      <a:pt x="4798" y="6027"/>
                    </a:cubicBezTo>
                    <a:cubicBezTo>
                      <a:pt x="4752" y="6000"/>
                      <a:pt x="4693" y="5984"/>
                      <a:pt x="4630" y="5984"/>
                    </a:cubicBezTo>
                    <a:cubicBezTo>
                      <a:pt x="4504" y="5984"/>
                      <a:pt x="4361" y="6046"/>
                      <a:pt x="4268" y="6195"/>
                    </a:cubicBezTo>
                    <a:lnTo>
                      <a:pt x="4254" y="6223"/>
                    </a:lnTo>
                    <a:cubicBezTo>
                      <a:pt x="3418" y="7618"/>
                      <a:pt x="1646" y="10533"/>
                      <a:pt x="2609" y="11732"/>
                    </a:cubicBezTo>
                    <a:cubicBezTo>
                      <a:pt x="2940" y="12165"/>
                      <a:pt x="3735" y="12610"/>
                      <a:pt x="4413" y="12610"/>
                    </a:cubicBezTo>
                    <a:cubicBezTo>
                      <a:pt x="4477" y="12610"/>
                      <a:pt x="4541" y="12606"/>
                      <a:pt x="4603" y="12597"/>
                    </a:cubicBezTo>
                    <a:cubicBezTo>
                      <a:pt x="5273" y="12528"/>
                      <a:pt x="5607" y="11956"/>
                      <a:pt x="5900" y="11467"/>
                    </a:cubicBezTo>
                    <a:cubicBezTo>
                      <a:pt x="7170" y="9361"/>
                      <a:pt x="8188" y="7129"/>
                      <a:pt x="9192" y="4828"/>
                    </a:cubicBezTo>
                    <a:lnTo>
                      <a:pt x="9346" y="4451"/>
                    </a:lnTo>
                    <a:cubicBezTo>
                      <a:pt x="9973" y="3056"/>
                      <a:pt x="10517" y="1857"/>
                      <a:pt x="9374" y="894"/>
                    </a:cubicBezTo>
                    <a:cubicBezTo>
                      <a:pt x="8886" y="481"/>
                      <a:pt x="8048" y="0"/>
                      <a:pt x="7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 panose="020B0604020202020204"/>
                  <a:buNone/>
                </a:pPr>
                <a:endParaRPr sz="19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400" name="Google Shape;400;p19"/>
          <p:cNvSpPr txBox="1">
            <a:spLocks noGrp="1"/>
          </p:cNvSpPr>
          <p:nvPr>
            <p:ph type="title"/>
          </p:nvPr>
        </p:nvSpPr>
        <p:spPr>
          <a:xfrm>
            <a:off x="3874000" y="2716433"/>
            <a:ext cx="4271200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01" name="Google Shape;401;p19"/>
          <p:cNvSpPr txBox="1">
            <a:spLocks noGrp="1"/>
          </p:cNvSpPr>
          <p:nvPr>
            <p:ph type="subTitle" idx="1"/>
          </p:nvPr>
        </p:nvSpPr>
        <p:spPr>
          <a:xfrm>
            <a:off x="4233000" y="4651833"/>
            <a:ext cx="3726000" cy="1646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02" name="Google Shape;402;p19"/>
          <p:cNvSpPr txBox="1">
            <a:spLocks noGrp="1"/>
          </p:cNvSpPr>
          <p:nvPr>
            <p:ph type="title" idx="2" hasCustomPrompt="1"/>
          </p:nvPr>
        </p:nvSpPr>
        <p:spPr>
          <a:xfrm>
            <a:off x="3874000" y="2240200"/>
            <a:ext cx="4271200" cy="770400"/>
          </a:xfrm>
          <a:prstGeom prst="rect">
            <a:avLst/>
          </a:prstGeom>
          <a:noFill/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403" name="Google Shape;403;p19"/>
          <p:cNvSpPr/>
          <p:nvPr/>
        </p:nvSpPr>
        <p:spPr>
          <a:xfrm>
            <a:off x="-151522" y="-48136"/>
            <a:ext cx="2244243" cy="955533"/>
          </a:xfrm>
          <a:custGeom>
            <a:avLst/>
            <a:gdLst/>
            <a:ahLst/>
            <a:cxnLst/>
            <a:rect l="l" t="t" r="r" b="b"/>
            <a:pathLst>
              <a:path w="17010" h="7242" extrusionOk="0">
                <a:moveTo>
                  <a:pt x="1" y="1"/>
                </a:moveTo>
                <a:cubicBezTo>
                  <a:pt x="677" y="4099"/>
                  <a:pt x="4238" y="7242"/>
                  <a:pt x="8515" y="7242"/>
                </a:cubicBezTo>
                <a:cubicBezTo>
                  <a:pt x="12792" y="7242"/>
                  <a:pt x="16333" y="4099"/>
                  <a:pt x="17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404" name="Google Shape;404;p19"/>
          <p:cNvSpPr/>
          <p:nvPr/>
        </p:nvSpPr>
        <p:spPr>
          <a:xfrm rot="-5400000" flipH="1">
            <a:off x="9346907" y="3879166"/>
            <a:ext cx="869860" cy="5357461"/>
          </a:xfrm>
          <a:custGeom>
            <a:avLst/>
            <a:gdLst/>
            <a:ahLst/>
            <a:cxnLst/>
            <a:rect l="l" t="t" r="r" b="b"/>
            <a:pathLst>
              <a:path w="18600" h="104829" extrusionOk="0">
                <a:moveTo>
                  <a:pt x="16360" y="1"/>
                </a:moveTo>
                <a:cubicBezTo>
                  <a:pt x="9962" y="1"/>
                  <a:pt x="4427" y="11283"/>
                  <a:pt x="3561" y="15670"/>
                </a:cubicBezTo>
                <a:cubicBezTo>
                  <a:pt x="1512" y="25875"/>
                  <a:pt x="9370" y="33772"/>
                  <a:pt x="10762" y="43341"/>
                </a:cubicBezTo>
                <a:cubicBezTo>
                  <a:pt x="11936" y="51337"/>
                  <a:pt x="10921" y="59692"/>
                  <a:pt x="7719" y="67132"/>
                </a:cubicBezTo>
                <a:cubicBezTo>
                  <a:pt x="5172" y="73120"/>
                  <a:pt x="1214" y="78750"/>
                  <a:pt x="657" y="85254"/>
                </a:cubicBezTo>
                <a:cubicBezTo>
                  <a:pt x="0" y="93609"/>
                  <a:pt x="9111" y="104590"/>
                  <a:pt x="18560" y="104829"/>
                </a:cubicBezTo>
                <a:lnTo>
                  <a:pt x="18560" y="104829"/>
                </a:lnTo>
                <a:cubicBezTo>
                  <a:pt x="18600" y="104809"/>
                  <a:pt x="18341" y="372"/>
                  <a:pt x="18341" y="372"/>
                </a:cubicBezTo>
                <a:cubicBezTo>
                  <a:pt x="17675" y="118"/>
                  <a:pt x="17013" y="1"/>
                  <a:pt x="163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405" name="Google Shape;405;p19"/>
          <p:cNvSpPr/>
          <p:nvPr/>
        </p:nvSpPr>
        <p:spPr>
          <a:xfrm>
            <a:off x="11206563" y="6017856"/>
            <a:ext cx="344784" cy="303995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406" name="Google Shape;406;p19"/>
          <p:cNvSpPr/>
          <p:nvPr/>
        </p:nvSpPr>
        <p:spPr>
          <a:xfrm>
            <a:off x="11003366" y="5730896"/>
            <a:ext cx="230463" cy="203209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407" name="Google Shape;407;p19"/>
          <p:cNvSpPr/>
          <p:nvPr/>
        </p:nvSpPr>
        <p:spPr>
          <a:xfrm>
            <a:off x="3053900" y="4557995"/>
            <a:ext cx="165455" cy="145863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408" name="Google Shape;408;p19"/>
          <p:cNvSpPr/>
          <p:nvPr/>
        </p:nvSpPr>
        <p:spPr>
          <a:xfrm>
            <a:off x="3162767" y="4245445"/>
            <a:ext cx="109184" cy="96256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409" name="Google Shape;409;p19"/>
          <p:cNvGrpSpPr/>
          <p:nvPr/>
        </p:nvGrpSpPr>
        <p:grpSpPr>
          <a:xfrm rot="5770333" flipH="1">
            <a:off x="1478320" y="567880"/>
            <a:ext cx="409016" cy="635117"/>
            <a:chOff x="4452729" y="352000"/>
            <a:chExt cx="225596" cy="350302"/>
          </a:xfrm>
        </p:grpSpPr>
        <p:sp>
          <p:nvSpPr>
            <p:cNvPr id="410" name="Google Shape;410;p19"/>
            <p:cNvSpPr/>
            <p:nvPr/>
          </p:nvSpPr>
          <p:spPr>
            <a:xfrm>
              <a:off x="4624575" y="352000"/>
              <a:ext cx="53750" cy="53225"/>
            </a:xfrm>
            <a:custGeom>
              <a:avLst/>
              <a:gdLst/>
              <a:ahLst/>
              <a:cxnLst/>
              <a:rect l="l" t="t" r="r" b="b"/>
              <a:pathLst>
                <a:path w="2150" h="2129" extrusionOk="0">
                  <a:moveTo>
                    <a:pt x="1075" y="0"/>
                  </a:moveTo>
                  <a:cubicBezTo>
                    <a:pt x="478" y="0"/>
                    <a:pt x="1" y="478"/>
                    <a:pt x="1" y="1075"/>
                  </a:cubicBezTo>
                  <a:cubicBezTo>
                    <a:pt x="1" y="1671"/>
                    <a:pt x="478" y="2129"/>
                    <a:pt x="1075" y="2129"/>
                  </a:cubicBezTo>
                  <a:cubicBezTo>
                    <a:pt x="1672" y="2129"/>
                    <a:pt x="2149" y="1671"/>
                    <a:pt x="2149" y="1075"/>
                  </a:cubicBezTo>
                  <a:cubicBezTo>
                    <a:pt x="2149" y="478"/>
                    <a:pt x="1672" y="0"/>
                    <a:pt x="1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11" name="Google Shape;411;p19"/>
            <p:cNvSpPr/>
            <p:nvPr/>
          </p:nvSpPr>
          <p:spPr>
            <a:xfrm>
              <a:off x="4452729" y="426046"/>
              <a:ext cx="62200" cy="62700"/>
            </a:xfrm>
            <a:custGeom>
              <a:avLst/>
              <a:gdLst/>
              <a:ahLst/>
              <a:cxnLst/>
              <a:rect l="l" t="t" r="r" b="b"/>
              <a:pathLst>
                <a:path w="2488" h="2508" extrusionOk="0">
                  <a:moveTo>
                    <a:pt x="1254" y="1"/>
                  </a:moveTo>
                  <a:cubicBezTo>
                    <a:pt x="557" y="1"/>
                    <a:pt x="0" y="558"/>
                    <a:pt x="0" y="1254"/>
                  </a:cubicBezTo>
                  <a:cubicBezTo>
                    <a:pt x="0" y="1950"/>
                    <a:pt x="557" y="2507"/>
                    <a:pt x="1254" y="2507"/>
                  </a:cubicBezTo>
                  <a:cubicBezTo>
                    <a:pt x="1950" y="2507"/>
                    <a:pt x="2487" y="1950"/>
                    <a:pt x="2487" y="1254"/>
                  </a:cubicBezTo>
                  <a:cubicBezTo>
                    <a:pt x="2487" y="558"/>
                    <a:pt x="1950" y="1"/>
                    <a:pt x="12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12" name="Google Shape;412;p19"/>
            <p:cNvSpPr/>
            <p:nvPr/>
          </p:nvSpPr>
          <p:spPr>
            <a:xfrm>
              <a:off x="4503927" y="572104"/>
              <a:ext cx="130152" cy="130197"/>
            </a:xfrm>
            <a:custGeom>
              <a:avLst/>
              <a:gdLst/>
              <a:ahLst/>
              <a:cxnLst/>
              <a:rect l="l" t="t" r="r" b="b"/>
              <a:pathLst>
                <a:path w="2845" h="2846" extrusionOk="0">
                  <a:moveTo>
                    <a:pt x="1432" y="1"/>
                  </a:moveTo>
                  <a:cubicBezTo>
                    <a:pt x="656" y="1"/>
                    <a:pt x="0" y="618"/>
                    <a:pt x="0" y="1413"/>
                  </a:cubicBezTo>
                  <a:cubicBezTo>
                    <a:pt x="0" y="2189"/>
                    <a:pt x="637" y="2846"/>
                    <a:pt x="1432" y="2846"/>
                  </a:cubicBezTo>
                  <a:cubicBezTo>
                    <a:pt x="2188" y="2846"/>
                    <a:pt x="2845" y="2209"/>
                    <a:pt x="2845" y="1413"/>
                  </a:cubicBezTo>
                  <a:cubicBezTo>
                    <a:pt x="2845" y="618"/>
                    <a:pt x="2188" y="1"/>
                    <a:pt x="14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endParaRPr sz="19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413" name="Google Shape;413;p19"/>
          <p:cNvSpPr/>
          <p:nvPr/>
        </p:nvSpPr>
        <p:spPr>
          <a:xfrm>
            <a:off x="3402067" y="4582783"/>
            <a:ext cx="109184" cy="96291"/>
          </a:xfrm>
          <a:custGeom>
            <a:avLst/>
            <a:gdLst/>
            <a:ahLst/>
            <a:cxnLst/>
            <a:rect l="l" t="t" r="r" b="b"/>
            <a:pathLst>
              <a:path w="12136" h="10699" extrusionOk="0">
                <a:moveTo>
                  <a:pt x="6069" y="1"/>
                </a:moveTo>
                <a:cubicBezTo>
                  <a:pt x="3975" y="1"/>
                  <a:pt x="1990" y="1241"/>
                  <a:pt x="1135" y="3296"/>
                </a:cubicBezTo>
                <a:cubicBezTo>
                  <a:pt x="1" y="6041"/>
                  <a:pt x="1294" y="9165"/>
                  <a:pt x="4019" y="10299"/>
                </a:cubicBezTo>
                <a:cubicBezTo>
                  <a:pt x="4682" y="10570"/>
                  <a:pt x="5371" y="10698"/>
                  <a:pt x="6048" y="10698"/>
                </a:cubicBezTo>
                <a:cubicBezTo>
                  <a:pt x="8154" y="10698"/>
                  <a:pt x="10159" y="9456"/>
                  <a:pt x="11001" y="7394"/>
                </a:cubicBezTo>
                <a:cubicBezTo>
                  <a:pt x="12135" y="4669"/>
                  <a:pt x="10842" y="1546"/>
                  <a:pt x="8117" y="412"/>
                </a:cubicBezTo>
                <a:cubicBezTo>
                  <a:pt x="7447" y="133"/>
                  <a:pt x="6752" y="1"/>
                  <a:pt x="60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sz="19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 userDrawn="1"/>
        </p:nvSpPr>
        <p:spPr>
          <a:xfrm>
            <a:off x="-1727200" y="19050"/>
            <a:ext cx="1219200" cy="914400"/>
          </a:xfrm>
          <a:prstGeom prst="ellipse">
            <a:avLst/>
          </a:pr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3FFF6-AAE1-41E4-8CED-2DE0815F0FB8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A0F9F-B8E1-46F1-83AB-AFE11AAAD6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>
            <a:spLocks noChangeAspect="1"/>
          </p:cNvSpPr>
          <p:nvPr userDrawn="1"/>
        </p:nvSpPr>
        <p:spPr>
          <a:xfrm>
            <a:off x="-1727200" y="19050"/>
            <a:ext cx="1219200" cy="914400"/>
          </a:xfrm>
          <a:prstGeom prst="ellipse">
            <a:avLst/>
          </a:prstGeom>
          <a:blipFill dpi="0" rotWithShape="0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Google Shape;37;p4"/>
          <p:cNvPicPr preferRelativeResize="0"/>
          <p:nvPr userDrawn="1"/>
        </p:nvPicPr>
        <p:blipFill>
          <a:blip r:embed="rId14">
            <a:alphaModFix amt="8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00" dirty="0">
                <a:solidFill>
                  <a:prstClr val="white"/>
                </a:solidFill>
                <a:latin typeface="inpin heiti" charset="-122"/>
                <a:ea typeface="inpin heiti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prstClr val="white"/>
                </a:solidFill>
                <a:latin typeface="inpin heiti" charset="-122"/>
                <a:ea typeface="inpin heiti" charset="-122"/>
                <a:sym typeface="+mn-ea"/>
              </a:rPr>
              <a:t>PPT</a:t>
            </a:r>
            <a:r>
              <a:rPr lang="zh-CN" altLang="en-US" sz="300" dirty="0">
                <a:solidFill>
                  <a:prstClr val="white"/>
                </a:solidFill>
                <a:latin typeface="inpin heiti" charset="-122"/>
                <a:ea typeface="inpin heiti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defTabSz="457200"/>
            <a:r>
              <a:rPr lang="en-US" altLang="zh-CN" sz="600" dirty="0">
                <a:solidFill>
                  <a:prstClr val="white"/>
                </a:solidFill>
                <a:latin typeface="inpin heiti" charset="-122"/>
                <a:ea typeface="inpin heiti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 advClick="0" advTm="4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Gaegu"/>
              <a:buNone/>
              <a:defRPr sz="2800" b="1">
                <a:solidFill>
                  <a:schemeClr val="dk2"/>
                </a:solidFill>
                <a:latin typeface="Gaegu"/>
                <a:ea typeface="Gaegu"/>
                <a:cs typeface="Gaegu"/>
                <a:sym typeface="Gaegu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rm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●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○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■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●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○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■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●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○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Questrial"/>
              <a:buChar char="■"/>
              <a:defRPr sz="1600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>
              <a:buClr>
                <a:srgbClr val="000000"/>
              </a:buClr>
              <a:buFont typeface="Arial" panose="020B0604020202020204"/>
              <a:buNone/>
            </a:pPr>
            <a:fld id="{00000000-1234-1234-1234-123412341234}" type="slidenum">
              <a:rPr lang="en-GB" kern="0" smtClean="0">
                <a:solidFill>
                  <a:srgbClr val="FFFFFF"/>
                </a:solidFill>
                <a:cs typeface="Arial" panose="020B0604020202020204"/>
                <a:sym typeface="Arial" panose="020B0604020202020204"/>
              </a:rPr>
              <a:t>‹#›</a:t>
            </a:fld>
            <a:endParaRPr lang="en-GB" kern="0">
              <a:solidFill>
                <a:srgbClr val="FFFFFF"/>
              </a:solidFill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9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3FFF6-AAE1-41E4-8CED-2DE0815F0F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11/21/2022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A0F9F-B8E1-46F1-83AB-AFE11AAAD6F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 userDrawn="1"/>
        </p:nvSpPr>
        <p:spPr>
          <a:xfrm>
            <a:off x="-1727200" y="19050"/>
            <a:ext cx="1219200" cy="914400"/>
          </a:xfrm>
          <a:prstGeom prst="ellipse">
            <a:avLst/>
          </a:prstGeom>
          <a:blipFill dpi="0" rotWithShape="0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Google Shape;37;p4"/>
          <p:cNvPicPr preferRelativeResize="0"/>
          <p:nvPr userDrawn="1"/>
        </p:nvPicPr>
        <p:blipFill>
          <a:blip r:embed="rId14">
            <a:alphaModFix amt="8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0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4.jpeg"/><Relationship Id="rId7" Type="http://schemas.openxmlformats.org/officeDocument/2006/relationships/image" Target="../media/image4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21.png"/><Relationship Id="rId7" Type="http://schemas.openxmlformats.org/officeDocument/2006/relationships/image" Target="../media/image4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8.png"/><Relationship Id="rId3" Type="http://schemas.microsoft.com/office/2007/relationships/hdphoto" Target="../media/hdphoto1.wdp"/><Relationship Id="rId7" Type="http://schemas.openxmlformats.org/officeDocument/2006/relationships/image" Target="../media/image51.png"/><Relationship Id="rId12" Type="http://schemas.openxmlformats.org/officeDocument/2006/relationships/image" Target="../media/image57.png"/><Relationship Id="rId2" Type="http://schemas.openxmlformats.org/officeDocument/2006/relationships/image" Target="../media/image52.png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6.png"/><Relationship Id="rId5" Type="http://schemas.openxmlformats.org/officeDocument/2006/relationships/image" Target="../media/image15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14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6.svg"/><Relationship Id="rId3" Type="http://schemas.openxmlformats.org/officeDocument/2006/relationships/image" Target="../media/image1.svg"/><Relationship Id="rId7" Type="http://schemas.openxmlformats.org/officeDocument/2006/relationships/image" Target="../media/image3.svg"/><Relationship Id="rId12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5.svg"/><Relationship Id="rId5" Type="http://schemas.openxmlformats.org/officeDocument/2006/relationships/image" Target="../media/image2.sv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4.svg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6.svg"/><Relationship Id="rId3" Type="http://schemas.openxmlformats.org/officeDocument/2006/relationships/image" Target="../media/image1.svg"/><Relationship Id="rId7" Type="http://schemas.openxmlformats.org/officeDocument/2006/relationships/image" Target="../media/image3.svg"/><Relationship Id="rId12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5.svg"/><Relationship Id="rId5" Type="http://schemas.openxmlformats.org/officeDocument/2006/relationships/image" Target="../media/image2.sv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4.svg"/><Relationship Id="rId1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图示&#10;&#10;描述已自动生成"/>
          <p:cNvPicPr>
            <a:picLocks noChangeAspect="1"/>
          </p:cNvPicPr>
          <p:nvPr/>
        </p:nvPicPr>
        <p:blipFill>
          <a:blip r:embed="rId5"/>
          <a:srcRect l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099012"/>
              <a:gd name="connsiteY0" fmla="*/ 0 h 6858000"/>
              <a:gd name="connsiteX1" fmla="*/ 12099012 w 12099012"/>
              <a:gd name="connsiteY1" fmla="*/ 0 h 6858000"/>
              <a:gd name="connsiteX2" fmla="*/ 12099012 w 12099012"/>
              <a:gd name="connsiteY2" fmla="*/ 6858000 h 6858000"/>
              <a:gd name="connsiteX3" fmla="*/ 0 w 120990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9012" h="6858000">
                <a:moveTo>
                  <a:pt x="0" y="0"/>
                </a:moveTo>
                <a:lnTo>
                  <a:pt x="12099012" y="0"/>
                </a:lnTo>
                <a:lnTo>
                  <a:pt x="120990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1" name="图片 20" descr="图片包含 圆圈&#10;&#10;描述已自动生成"/>
          <p:cNvPicPr>
            <a:picLocks noChangeAspect="1"/>
          </p:cNvPicPr>
          <p:nvPr/>
        </p:nvPicPr>
        <p:blipFill rotWithShape="1">
          <a:blip r:embed="rId6"/>
          <a:srcRect l="14237" r="8220"/>
          <a:stretch>
            <a:fillRect/>
          </a:stretch>
        </p:blipFill>
        <p:spPr>
          <a:xfrm>
            <a:off x="672208" y="139487"/>
            <a:ext cx="11367392" cy="6579031"/>
          </a:xfrm>
          <a:prstGeom prst="rect">
            <a:avLst/>
          </a:prstGeom>
        </p:spPr>
      </p:pic>
      <p:pic>
        <p:nvPicPr>
          <p:cNvPr id="23" name="图片 22" descr="卡通人物&#10;&#10;低可信度描述已自动生成"/>
          <p:cNvPicPr>
            <a:picLocks noChangeAspect="1"/>
          </p:cNvPicPr>
          <p:nvPr/>
        </p:nvPicPr>
        <p:blipFill rotWithShape="1">
          <a:blip r:embed="rId7"/>
          <a:srcRect l="32161" t="55019" r="23983"/>
          <a:stretch>
            <a:fillRect/>
          </a:stretch>
        </p:blipFill>
        <p:spPr>
          <a:xfrm>
            <a:off x="5036951" y="4718357"/>
            <a:ext cx="4602997" cy="2248131"/>
          </a:xfrm>
          <a:prstGeom prst="rect">
            <a:avLst/>
          </a:prstGeom>
        </p:spPr>
      </p:pic>
      <p:pic>
        <p:nvPicPr>
          <p:cNvPr id="25" name="图片 24" descr="卡通人物&#10;&#10;中度可信度描述已自动生成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900" b="52550" l="31150" r="65550">
                        <a14:backgroundMark x1="50800" y1="52600" x2="51950" y2="41850"/>
                        <a14:backgroundMark x1="40800" y1="51550" x2="51250" y2="50500"/>
                        <a14:backgroundMark x1="53100" y1="49950" x2="57550" y2="49450"/>
                        <a14:backgroundMark x1="51950" y1="41300" x2="59850" y2="43150"/>
                        <a14:backgroundMark x1="46600" y1="40000" x2="51750" y2="48900"/>
                        <a14:backgroundMark x1="46850" y1="37650" x2="52450" y2="39750"/>
                        <a14:backgroundMark x1="48950" y1="45500" x2="50800" y2="51000"/>
                        <a14:backgroundMark x1="53350" y1="45500" x2="56850" y2="42350"/>
                        <a14:backgroundMark x1="53100" y1="51250" x2="58950" y2="48400"/>
                        <a14:backgroundMark x1="52450" y1="51550" x2="54500" y2="51550"/>
                        <a14:backgroundMark x1="38500" y1="50750" x2="39900" y2="50500"/>
                        <a14:backgroundMark x1="39650" y1="48900" x2="41950" y2="50750"/>
                        <a14:backgroundMark x1="45900" y1="48400" x2="47800" y2="42100"/>
                      </a14:backgroundRemoval>
                    </a14:imgEffect>
                  </a14:imgLayer>
                </a14:imgProps>
              </a:ext>
            </a:extLst>
          </a:blip>
          <a:srcRect l="23391" t="13496" r="33637" b="41920"/>
          <a:stretch>
            <a:fillRect/>
          </a:stretch>
        </p:blipFill>
        <p:spPr>
          <a:xfrm>
            <a:off x="628991" y="836741"/>
            <a:ext cx="2819400" cy="25922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0"/>
          <a:srcRect l="8803" t="29933" r="12655"/>
          <a:stretch>
            <a:fillRect/>
          </a:stretch>
        </p:blipFill>
        <p:spPr>
          <a:xfrm>
            <a:off x="925551" y="4089268"/>
            <a:ext cx="2732964" cy="2438101"/>
          </a:xfrm>
          <a:prstGeom prst="rect">
            <a:avLst/>
          </a:prstGeom>
        </p:spPr>
      </p:pic>
      <p:pic>
        <p:nvPicPr>
          <p:cNvPr id="8" name="Nhac-nen-powerpoint-vui-nhon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7287.18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37469" y="1169097"/>
            <a:ext cx="487363" cy="487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49768" y="1516325"/>
            <a:ext cx="8492464" cy="3414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5168" y="0"/>
            <a:ext cx="5709140" cy="4876800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2619752" y="4876800"/>
            <a:ext cx="338554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eaLnBrk="1" hangingPunct="1">
              <a:defRPr/>
            </a:pPr>
            <a:r>
              <a:rPr lang="en-GB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4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Hình chữ nhật 3"/>
          <p:cNvSpPr/>
          <p:nvPr/>
        </p:nvSpPr>
        <p:spPr>
          <a:xfrm>
            <a:off x="9287608" y="4915541"/>
            <a:ext cx="405444" cy="4128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GB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endParaRPr lang="vi-VN" sz="24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477000" y="0"/>
            <a:ext cx="5486400" cy="4876800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5168" y="5638800"/>
            <a:ext cx="5791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trám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giận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.VnTime" panose="020B7200000000000000" pitchFamily="34" charset="0"/>
              </a:rPr>
              <a:t>.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744308" y="5604410"/>
            <a:ext cx="708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muốt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01491" y="3586444"/>
            <a:ext cx="7557800" cy="2843624"/>
          </a:xfrm>
          <a:prstGeom prst="rect">
            <a:avLst/>
          </a:prstGeom>
        </p:spPr>
      </p:pic>
      <p:pic>
        <p:nvPicPr>
          <p:cNvPr id="11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01028" y="-27858"/>
            <a:ext cx="5876772" cy="4414925"/>
          </a:xfrm>
          <a:prstGeom prst="rect">
            <a:avLst/>
          </a:prstGeom>
        </p:spPr>
      </p:pic>
      <p:pic>
        <p:nvPicPr>
          <p:cNvPr id="12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07955" y="-36513"/>
            <a:ext cx="5728643" cy="4303643"/>
          </a:xfrm>
          <a:prstGeom prst="rect">
            <a:avLst/>
          </a:prstGeom>
        </p:spPr>
      </p:pic>
      <p:sp>
        <p:nvSpPr>
          <p:cNvPr id="4" name="Cloud 3"/>
          <p:cNvSpPr/>
          <p:nvPr/>
        </p:nvSpPr>
        <p:spPr>
          <a:xfrm>
            <a:off x="2052164" y="1103680"/>
            <a:ext cx="7772400" cy="3657600"/>
          </a:xfrm>
          <a:prstGeom prst="cloud">
            <a:avLst/>
          </a:prstGeom>
          <a:solidFill>
            <a:srgbClr val="FFFBE9"/>
          </a:solidFill>
          <a:ln>
            <a:solidFill>
              <a:srgbClr val="96D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1" y="1665238"/>
            <a:ext cx="60167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07143" y="2953732"/>
            <a:ext cx="2818645" cy="3814610"/>
          </a:xfrm>
          <a:prstGeom prst="rect">
            <a:avLst/>
          </a:prstGeom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57694" y="2010649"/>
            <a:ext cx="3271897" cy="4512961"/>
          </a:xfrm>
          <a:prstGeom prst="rect">
            <a:avLst/>
          </a:prstGeom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6296" y="4828688"/>
            <a:ext cx="7315200" cy="2167128"/>
          </a:xfrm>
          <a:prstGeom prst="rect">
            <a:avLst/>
          </a:prstGeom>
        </p:spPr>
      </p:pic>
      <p:pic>
        <p:nvPicPr>
          <p:cNvPr id="13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89288" y="4761280"/>
            <a:ext cx="5852318" cy="2201936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5014" y="5141122"/>
            <a:ext cx="6520418" cy="2037630"/>
          </a:xfrm>
          <a:prstGeom prst="rect">
            <a:avLst/>
          </a:prstGeom>
        </p:spPr>
      </p:pic>
      <p:pic>
        <p:nvPicPr>
          <p:cNvPr id="14" name="Google Shape;66;p7"/>
          <p:cNvPicPr preferRelativeResize="0"/>
          <p:nvPr/>
        </p:nvPicPr>
        <p:blipFill rotWithShape="1">
          <a:blip r:embed="rId9"/>
          <a:srcRect t="20829" b="9225"/>
          <a:stretch>
            <a:fillRect/>
          </a:stretch>
        </p:blipFill>
        <p:spPr>
          <a:xfrm>
            <a:off x="8851059" y="1371773"/>
            <a:ext cx="2673300" cy="186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64;p25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rot="4866783" flipH="1">
            <a:off x="8155026" y="-122041"/>
            <a:ext cx="3082973" cy="2787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66;p25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flipH="1">
            <a:off x="1069041" y="4872239"/>
            <a:ext cx="3082974" cy="278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67;p25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rot="4866783" flipH="1">
            <a:off x="-1345313" y="3497825"/>
            <a:ext cx="4197002" cy="3794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1" descr="SAM_33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5486400" cy="3152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753188" y="3152775"/>
            <a:ext cx="4876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súng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.VnTime" panose="020B7200000000000000" pitchFamily="34" charset="0"/>
              </a:rPr>
              <a:t>.</a:t>
            </a:r>
          </a:p>
        </p:txBody>
      </p:sp>
      <p:pic>
        <p:nvPicPr>
          <p:cNvPr id="18" name="Picture 7" descr="SAM_33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8575"/>
            <a:ext cx="5638800" cy="3124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581900" y="3009932"/>
            <a:ext cx="4191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đừng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5" descr="SAM_33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5562600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753188" y="6248341"/>
            <a:ext cx="4572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6629400" y="6307078"/>
            <a:ext cx="556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muốt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.VnTime" panose="020B7200000000000000" pitchFamily="34" charset="0"/>
              </a:rPr>
              <a:t>.</a:t>
            </a:r>
          </a:p>
        </p:txBody>
      </p:sp>
      <p:pic>
        <p:nvPicPr>
          <p:cNvPr id="25" name="Picture 5" descr="SAM_33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40195"/>
            <a:ext cx="5410200" cy="2425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01491" y="3586444"/>
            <a:ext cx="7557800" cy="2843624"/>
          </a:xfrm>
          <a:prstGeom prst="rect">
            <a:avLst/>
          </a:prstGeom>
        </p:spPr>
      </p:pic>
      <p:pic>
        <p:nvPicPr>
          <p:cNvPr id="11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01028" y="-27858"/>
            <a:ext cx="5876772" cy="4414925"/>
          </a:xfrm>
          <a:prstGeom prst="rect">
            <a:avLst/>
          </a:prstGeom>
        </p:spPr>
      </p:pic>
      <p:pic>
        <p:nvPicPr>
          <p:cNvPr id="12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07955" y="-36513"/>
            <a:ext cx="5728643" cy="4303643"/>
          </a:xfrm>
          <a:prstGeom prst="rect">
            <a:avLst/>
          </a:prstGeom>
        </p:spPr>
      </p:pic>
      <p:sp>
        <p:nvSpPr>
          <p:cNvPr id="4" name="Cloud 3"/>
          <p:cNvSpPr/>
          <p:nvPr/>
        </p:nvSpPr>
        <p:spPr>
          <a:xfrm>
            <a:off x="2052164" y="1103680"/>
            <a:ext cx="7772400" cy="3657600"/>
          </a:xfrm>
          <a:prstGeom prst="cloud">
            <a:avLst/>
          </a:prstGeom>
          <a:solidFill>
            <a:srgbClr val="FFFBE9"/>
          </a:solidFill>
          <a:ln>
            <a:solidFill>
              <a:srgbClr val="96D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r>
              <a:rPr lang="en-US" sz="48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8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48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8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8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8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07143" y="2953732"/>
            <a:ext cx="2818645" cy="3814610"/>
          </a:xfrm>
          <a:prstGeom prst="rect">
            <a:avLst/>
          </a:prstGeom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57694" y="2010649"/>
            <a:ext cx="3271897" cy="4512961"/>
          </a:xfrm>
          <a:prstGeom prst="rect">
            <a:avLst/>
          </a:prstGeom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6296" y="4828688"/>
            <a:ext cx="7315200" cy="2167128"/>
          </a:xfrm>
          <a:prstGeom prst="rect">
            <a:avLst/>
          </a:prstGeom>
        </p:spPr>
      </p:pic>
      <p:pic>
        <p:nvPicPr>
          <p:cNvPr id="13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89288" y="4761280"/>
            <a:ext cx="5852318" cy="2201936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5014" y="5141122"/>
            <a:ext cx="6520418" cy="2037630"/>
          </a:xfrm>
          <a:prstGeom prst="rect">
            <a:avLst/>
          </a:prstGeom>
        </p:spPr>
      </p:pic>
      <p:pic>
        <p:nvPicPr>
          <p:cNvPr id="14" name="Google Shape;66;p7"/>
          <p:cNvPicPr preferRelativeResize="0"/>
          <p:nvPr/>
        </p:nvPicPr>
        <p:blipFill rotWithShape="1">
          <a:blip r:embed="rId8"/>
          <a:srcRect t="20829" b="9225"/>
          <a:stretch>
            <a:fillRect/>
          </a:stretch>
        </p:blipFill>
        <p:spPr>
          <a:xfrm>
            <a:off x="8851059" y="1371773"/>
            <a:ext cx="2673300" cy="186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-1072556" y="47298"/>
          <a:ext cx="12151995" cy="6769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 Box 4"/>
          <p:cNvSpPr txBox="1"/>
          <p:nvPr/>
        </p:nvSpPr>
        <p:spPr>
          <a:xfrm>
            <a:off x="636838" y="2009695"/>
            <a:ext cx="3026535" cy="289970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ự</a:t>
            </a:r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664965" y="252243"/>
            <a:ext cx="3747752" cy="2266681"/>
          </a:xfrm>
          <a:prstGeom prst="round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500907" y="2372300"/>
            <a:ext cx="3747752" cy="2266681"/>
          </a:xfrm>
          <a:prstGeom prst="round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223537" y="4433659"/>
            <a:ext cx="3747752" cy="2266681"/>
          </a:xfrm>
          <a:prstGeom prst="round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763"/>
            <a:ext cx="5462954" cy="5040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5862637" cy="505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3400" y="5257800"/>
            <a:ext cx="11277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Vầng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mỉm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chiêm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01491" y="3586444"/>
            <a:ext cx="7557800" cy="2843624"/>
          </a:xfrm>
          <a:prstGeom prst="rect">
            <a:avLst/>
          </a:prstGeom>
        </p:spPr>
      </p:pic>
      <p:pic>
        <p:nvPicPr>
          <p:cNvPr id="11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01028" y="-27858"/>
            <a:ext cx="5876772" cy="4414925"/>
          </a:xfrm>
          <a:prstGeom prst="rect">
            <a:avLst/>
          </a:prstGeom>
        </p:spPr>
      </p:pic>
      <p:pic>
        <p:nvPicPr>
          <p:cNvPr id="12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07955" y="-36513"/>
            <a:ext cx="5728643" cy="4303643"/>
          </a:xfrm>
          <a:prstGeom prst="rect">
            <a:avLst/>
          </a:prstGeom>
        </p:spPr>
      </p:pic>
      <p:sp>
        <p:nvSpPr>
          <p:cNvPr id="4" name="Cloud 3"/>
          <p:cNvSpPr/>
          <p:nvPr/>
        </p:nvSpPr>
        <p:spPr>
          <a:xfrm>
            <a:off x="2052164" y="1103680"/>
            <a:ext cx="7772400" cy="3657600"/>
          </a:xfrm>
          <a:prstGeom prst="cloud">
            <a:avLst/>
          </a:prstGeom>
          <a:solidFill>
            <a:srgbClr val="FFFBE9"/>
          </a:solidFill>
          <a:ln>
            <a:solidFill>
              <a:srgbClr val="96D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8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8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07143" y="2953732"/>
            <a:ext cx="2818645" cy="3814610"/>
          </a:xfrm>
          <a:prstGeom prst="rect">
            <a:avLst/>
          </a:prstGeom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57694" y="2010649"/>
            <a:ext cx="3271897" cy="4512961"/>
          </a:xfrm>
          <a:prstGeom prst="rect">
            <a:avLst/>
          </a:prstGeom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6296" y="4828688"/>
            <a:ext cx="7315200" cy="2167128"/>
          </a:xfrm>
          <a:prstGeom prst="rect">
            <a:avLst/>
          </a:prstGeom>
        </p:spPr>
      </p:pic>
      <p:pic>
        <p:nvPicPr>
          <p:cNvPr id="13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89288" y="4761280"/>
            <a:ext cx="5852318" cy="2201936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5014" y="5141122"/>
            <a:ext cx="6520418" cy="2037630"/>
          </a:xfrm>
          <a:prstGeom prst="rect">
            <a:avLst/>
          </a:prstGeom>
        </p:spPr>
      </p:pic>
      <p:pic>
        <p:nvPicPr>
          <p:cNvPr id="14" name="Google Shape;66;p7"/>
          <p:cNvPicPr preferRelativeResize="0"/>
          <p:nvPr/>
        </p:nvPicPr>
        <p:blipFill rotWithShape="1">
          <a:blip r:embed="rId8"/>
          <a:srcRect t="20829" b="9225"/>
          <a:stretch>
            <a:fillRect/>
          </a:stretch>
        </p:blipFill>
        <p:spPr>
          <a:xfrm>
            <a:off x="8851059" y="1371773"/>
            <a:ext cx="2673300" cy="186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64;p25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rot="4866783" flipH="1">
            <a:off x="8155026" y="-122041"/>
            <a:ext cx="3082973" cy="2787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66;p25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flipH="1">
            <a:off x="1069041" y="4872239"/>
            <a:ext cx="3082974" cy="278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67;p25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rot="4866783" flipH="1">
            <a:off x="-1345313" y="3497825"/>
            <a:ext cx="4197002" cy="3794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1" descr="SAM_33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3581400" cy="3152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SAM_33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308" y="51288"/>
            <a:ext cx="3962400" cy="3124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SAM_33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365760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SAM_33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508" y="3581400"/>
            <a:ext cx="381000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042" y="3581400"/>
            <a:ext cx="4340958" cy="304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042" y="51289"/>
            <a:ext cx="4233810" cy="312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36397" y="5210766"/>
            <a:ext cx="5303502" cy="1657344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8038" y="5243215"/>
            <a:ext cx="5303502" cy="1657344"/>
          </a:xfrm>
          <a:prstGeom prst="rect">
            <a:avLst/>
          </a:prstGeom>
        </p:spPr>
      </p:pic>
      <p:pic>
        <p:nvPicPr>
          <p:cNvPr id="2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20927" y="5251410"/>
            <a:ext cx="5303502" cy="1657344"/>
          </a:xfrm>
          <a:prstGeom prst="rect">
            <a:avLst/>
          </a:prstGeom>
        </p:spPr>
      </p:pic>
      <p:pic>
        <p:nvPicPr>
          <p:cNvPr id="1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6855" y="237853"/>
            <a:ext cx="4840695" cy="6676821"/>
          </a:xfrm>
          <a:prstGeom prst="rect">
            <a:avLst/>
          </a:prstGeom>
        </p:spPr>
      </p:pic>
      <p:pic>
        <p:nvPicPr>
          <p:cNvPr id="3" name="Google Shape;185;p19"/>
          <p:cNvPicPr preferRelativeResize="0"/>
          <p:nvPr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23846" y="0"/>
            <a:ext cx="121681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529834" y="1106251"/>
            <a:ext cx="538510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</a:p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nội dung câu chuyện.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186;p19"/>
          <p:cNvPicPr preferRelativeResize="0"/>
          <p:nvPr/>
        </p:nvPicPr>
        <p:blipFill rotWithShape="1">
          <a:blip r:embed="rId5"/>
          <a:srcRect l="31810" t="20976" r="25966" b="16854"/>
          <a:stretch>
            <a:fillRect/>
          </a:stretch>
        </p:blipFill>
        <p:spPr>
          <a:xfrm rot="681470">
            <a:off x="3014676" y="3384025"/>
            <a:ext cx="2977303" cy="2727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87;p19"/>
          <p:cNvPicPr preferRelativeResize="0"/>
          <p:nvPr/>
        </p:nvPicPr>
        <p:blipFill rotWithShape="1">
          <a:blip r:embed="rId5"/>
          <a:srcRect l="31810" t="20976" r="25966" b="16854"/>
          <a:stretch>
            <a:fillRect/>
          </a:stretch>
        </p:blipFill>
        <p:spPr>
          <a:xfrm rot="-2700000">
            <a:off x="7577146" y="3193510"/>
            <a:ext cx="3290704" cy="2468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51;p16"/>
          <p:cNvPicPr preferRelativeResize="0"/>
          <p:nvPr/>
        </p:nvPicPr>
        <p:blipFill rotWithShape="1">
          <a:blip r:embed="rId5"/>
          <a:srcRect l="31810" t="20976" r="25966" b="16854"/>
          <a:stretch>
            <a:fillRect/>
          </a:stretch>
        </p:blipFill>
        <p:spPr>
          <a:xfrm rot="-2700000">
            <a:off x="-967343" y="166311"/>
            <a:ext cx="2958088" cy="24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52;p16"/>
          <p:cNvPicPr preferRelativeResize="0"/>
          <p:nvPr/>
        </p:nvPicPr>
        <p:blipFill rotWithShape="1">
          <a:blip r:embed="rId6"/>
          <a:srcRect l="17371" r="17371"/>
          <a:stretch>
            <a:fillRect/>
          </a:stretch>
        </p:blipFill>
        <p:spPr>
          <a:xfrm flipH="1">
            <a:off x="11049794" y="-1100749"/>
            <a:ext cx="1396300" cy="441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8;p16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21225368">
            <a:off x="660752" y="188051"/>
            <a:ext cx="2270594" cy="227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59;p16"/>
          <p:cNvPicPr preferRelativeResize="0"/>
          <p:nvPr/>
        </p:nvPicPr>
        <p:blipFill>
          <a:blip r:embed="rId8"/>
          <a:stretch>
            <a:fillRect/>
          </a:stretch>
        </p:blipFill>
        <p:spPr>
          <a:xfrm rot="21225368">
            <a:off x="1991415" y="1393981"/>
            <a:ext cx="1320025" cy="928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60;p16"/>
          <p:cNvPicPr preferRelativeResize="0"/>
          <p:nvPr/>
        </p:nvPicPr>
        <p:blipFill rotWithShape="1">
          <a:blip r:embed="rId9"/>
          <a:srcRect r="16317"/>
          <a:stretch>
            <a:fillRect/>
          </a:stretch>
        </p:blipFill>
        <p:spPr>
          <a:xfrm rot="21225368" flipH="1">
            <a:off x="984900" y="1943484"/>
            <a:ext cx="1104642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52;p16"/>
          <p:cNvPicPr preferRelativeResize="0"/>
          <p:nvPr/>
        </p:nvPicPr>
        <p:blipFill rotWithShape="1">
          <a:blip r:embed="rId6"/>
          <a:srcRect l="17371" r="17371"/>
          <a:stretch>
            <a:fillRect/>
          </a:stretch>
        </p:blipFill>
        <p:spPr>
          <a:xfrm flipH="1">
            <a:off x="11011694" y="3192563"/>
            <a:ext cx="1396300" cy="441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51;p16"/>
          <p:cNvPicPr preferRelativeResize="0"/>
          <p:nvPr/>
        </p:nvPicPr>
        <p:blipFill rotWithShape="1">
          <a:blip r:embed="rId5"/>
          <a:srcRect l="31810" t="20976" r="25966" b="16854"/>
          <a:stretch>
            <a:fillRect/>
          </a:stretch>
        </p:blipFill>
        <p:spPr>
          <a:xfrm rot="-2700000">
            <a:off x="10042391" y="546098"/>
            <a:ext cx="2958088" cy="245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-517574" y="-1465694"/>
            <a:ext cx="3082974" cy="3005795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2070100" y="486243"/>
            <a:ext cx="8153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b="1" dirty="0" smtClean="0">
                <a:solidFill>
                  <a:srgbClr val="BA36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lang="en-US" altLang="en-US" sz="4000" b="1" dirty="0">
              <a:solidFill>
                <a:srgbClr val="BA36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4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9109026" y="3886200"/>
            <a:ext cx="3082974" cy="3005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Google Shape;74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rot="2954321">
            <a:off x="-1289338" y="175512"/>
            <a:ext cx="3082975" cy="278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75;p8"/>
          <p:cNvPicPr preferRelativeResize="0"/>
          <p:nvPr/>
        </p:nvPicPr>
        <p:blipFill rotWithShape="1">
          <a:blip r:embed="rId3"/>
          <a:srcRect l="22257" t="32924" b="6717"/>
          <a:stretch>
            <a:fillRect/>
          </a:stretch>
        </p:blipFill>
        <p:spPr>
          <a:xfrm rot="5400000" flipH="1">
            <a:off x="-3007860" y="1622955"/>
            <a:ext cx="7924802" cy="254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76;p8"/>
          <p:cNvPicPr preferRelativeResize="0"/>
          <p:nvPr/>
        </p:nvPicPr>
        <p:blipFill rotWithShape="1">
          <a:blip r:embed="rId4"/>
          <a:srcRect l="25606" t="15906" r="25601" b="15913"/>
          <a:stretch>
            <a:fillRect/>
          </a:stretch>
        </p:blipFill>
        <p:spPr>
          <a:xfrm rot="2502886">
            <a:off x="802855" y="592788"/>
            <a:ext cx="776709" cy="1085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77;p8"/>
          <p:cNvPicPr preferRelativeResize="0"/>
          <p:nvPr/>
        </p:nvPicPr>
        <p:blipFill rotWithShape="1">
          <a:blip r:embed="rId5"/>
          <a:srcRect l="15824" t="15906" r="15817" b="15913"/>
          <a:stretch>
            <a:fillRect/>
          </a:stretch>
        </p:blipFill>
        <p:spPr>
          <a:xfrm>
            <a:off x="10172700" y="4932380"/>
            <a:ext cx="1088164" cy="108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78;p8"/>
          <p:cNvPicPr preferRelativeResize="0"/>
          <p:nvPr/>
        </p:nvPicPr>
        <p:blipFill rotWithShape="1">
          <a:blip r:embed="rId3"/>
          <a:srcRect t="32924" r="51590" b="6717"/>
          <a:stretch>
            <a:fillRect/>
          </a:stretch>
        </p:blipFill>
        <p:spPr>
          <a:xfrm rot="-5400000">
            <a:off x="8157525" y="1194890"/>
            <a:ext cx="5318718" cy="324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77;p8"/>
          <p:cNvPicPr preferRelativeResize="0"/>
          <p:nvPr/>
        </p:nvPicPr>
        <p:blipFill rotWithShape="1">
          <a:blip r:embed="rId5"/>
          <a:srcRect l="15824" t="15906" r="15817" b="15913"/>
          <a:stretch>
            <a:fillRect/>
          </a:stretch>
        </p:blipFill>
        <p:spPr>
          <a:xfrm>
            <a:off x="10768878" y="5835195"/>
            <a:ext cx="1088164" cy="108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10210800" y="2523242"/>
            <a:ext cx="3082974" cy="30057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组合 23"/>
          <p:cNvGrpSpPr/>
          <p:nvPr/>
        </p:nvGrpSpPr>
        <p:grpSpPr>
          <a:xfrm>
            <a:off x="1309454" y="1492190"/>
            <a:ext cx="10730145" cy="1569660"/>
            <a:chOff x="4546978" y="1997696"/>
            <a:chExt cx="6782688" cy="2092876"/>
          </a:xfrm>
        </p:grpSpPr>
        <p:sp>
          <p:nvSpPr>
            <p:cNvPr id="15" name="等腰三角形 18"/>
            <p:cNvSpPr/>
            <p:nvPr/>
          </p:nvSpPr>
          <p:spPr>
            <a:xfrm>
              <a:off x="4546978" y="2123000"/>
              <a:ext cx="404884" cy="322332"/>
            </a:xfrm>
            <a:prstGeom prst="triangle">
              <a:avLst/>
            </a:prstGeom>
            <a:solidFill>
              <a:srgbClr val="F992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矩形 20"/>
            <p:cNvSpPr/>
            <p:nvPr/>
          </p:nvSpPr>
          <p:spPr>
            <a:xfrm>
              <a:off x="4971573" y="1997696"/>
              <a:ext cx="6358093" cy="20928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Dựa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minh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họa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GV,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từng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“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săn</a:t>
              </a:r>
              <a:r>
                <a:rPr lang="en-GB" sz="32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GB" sz="320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nai</a:t>
              </a:r>
              <a:r>
                <a:rPr lang="en-GB" sz="32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endParaRPr lang="en-GB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24"/>
          <p:cNvGrpSpPr/>
          <p:nvPr/>
        </p:nvGrpSpPr>
        <p:grpSpPr>
          <a:xfrm>
            <a:off x="1309455" y="2736467"/>
            <a:ext cx="10442832" cy="1077218"/>
            <a:chOff x="4546978" y="1913734"/>
            <a:chExt cx="7362436" cy="1436290"/>
          </a:xfrm>
        </p:grpSpPr>
        <p:sp>
          <p:nvSpPr>
            <p:cNvPr id="18" name="等腰三角形 25"/>
            <p:cNvSpPr/>
            <p:nvPr/>
          </p:nvSpPr>
          <p:spPr>
            <a:xfrm>
              <a:off x="4546978" y="2123000"/>
              <a:ext cx="404884" cy="322332"/>
            </a:xfrm>
            <a:prstGeom prst="triangle">
              <a:avLst/>
            </a:prstGeom>
            <a:solidFill>
              <a:srgbClr val="F9D8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矩形 26"/>
            <p:cNvSpPr/>
            <p:nvPr/>
          </p:nvSpPr>
          <p:spPr>
            <a:xfrm>
              <a:off x="5018354" y="1913734"/>
              <a:ext cx="6891060" cy="14362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en-GB" sz="320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Dự</a:t>
              </a:r>
              <a:r>
                <a:rPr lang="en-GB" sz="32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thúc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hướng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mình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dự</a:t>
              </a:r>
              <a:r>
                <a:rPr lang="en-GB" sz="32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endParaRPr lang="en-GB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27"/>
          <p:cNvGrpSpPr/>
          <p:nvPr/>
        </p:nvGrpSpPr>
        <p:grpSpPr>
          <a:xfrm>
            <a:off x="1332901" y="4147550"/>
            <a:ext cx="10419386" cy="1077218"/>
            <a:chOff x="4546978" y="1929821"/>
            <a:chExt cx="7228439" cy="1436291"/>
          </a:xfrm>
        </p:grpSpPr>
        <p:sp>
          <p:nvSpPr>
            <p:cNvPr id="21" name="等腰三角形 28"/>
            <p:cNvSpPr/>
            <p:nvPr/>
          </p:nvSpPr>
          <p:spPr>
            <a:xfrm>
              <a:off x="4546978" y="2123000"/>
              <a:ext cx="404884" cy="322332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矩形 29"/>
            <p:cNvSpPr/>
            <p:nvPr/>
          </p:nvSpPr>
          <p:spPr>
            <a:xfrm>
              <a:off x="5009100" y="1929821"/>
              <a:ext cx="6766317" cy="1436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Hiểu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ý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truyện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Giáo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dục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ý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thiên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nhiên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giết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hại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thú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rừng</a:t>
              </a:r>
              <a:r>
                <a:rPr lang="en-GB" sz="32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9109026" y="3886200"/>
            <a:ext cx="3082974" cy="3005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75;p8"/>
          <p:cNvPicPr preferRelativeResize="0"/>
          <p:nvPr/>
        </p:nvPicPr>
        <p:blipFill rotWithShape="1">
          <a:blip r:embed="rId3"/>
          <a:srcRect l="22257" t="32924" b="6717"/>
          <a:stretch>
            <a:fillRect/>
          </a:stretch>
        </p:blipFill>
        <p:spPr>
          <a:xfrm rot="5400000" flipH="1">
            <a:off x="-2918356" y="1872697"/>
            <a:ext cx="7924802" cy="254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76;p8"/>
          <p:cNvPicPr preferRelativeResize="0"/>
          <p:nvPr/>
        </p:nvPicPr>
        <p:blipFill rotWithShape="1">
          <a:blip r:embed="rId4"/>
          <a:srcRect l="25606" t="15906" r="25601" b="15913"/>
          <a:stretch>
            <a:fillRect/>
          </a:stretch>
        </p:blipFill>
        <p:spPr>
          <a:xfrm rot="2502886">
            <a:off x="802855" y="592788"/>
            <a:ext cx="776709" cy="1085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77;p8"/>
          <p:cNvPicPr preferRelativeResize="0"/>
          <p:nvPr/>
        </p:nvPicPr>
        <p:blipFill rotWithShape="1">
          <a:blip r:embed="rId5"/>
          <a:srcRect l="15824" t="15906" r="15817" b="15913"/>
          <a:stretch>
            <a:fillRect/>
          </a:stretch>
        </p:blipFill>
        <p:spPr>
          <a:xfrm>
            <a:off x="10172700" y="4932380"/>
            <a:ext cx="1088164" cy="108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78;p8"/>
          <p:cNvPicPr preferRelativeResize="0"/>
          <p:nvPr/>
        </p:nvPicPr>
        <p:blipFill rotWithShape="1">
          <a:blip r:embed="rId3"/>
          <a:srcRect t="32924" r="51590" b="6717"/>
          <a:stretch>
            <a:fillRect/>
          </a:stretch>
        </p:blipFill>
        <p:spPr>
          <a:xfrm rot="-5400000">
            <a:off x="8157525" y="1194890"/>
            <a:ext cx="5318718" cy="324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77;p8"/>
          <p:cNvPicPr preferRelativeResize="0"/>
          <p:nvPr/>
        </p:nvPicPr>
        <p:blipFill rotWithShape="1">
          <a:blip r:embed="rId5"/>
          <a:srcRect l="15824" t="15906" r="15817" b="15913"/>
          <a:stretch>
            <a:fillRect/>
          </a:stretch>
        </p:blipFill>
        <p:spPr>
          <a:xfrm>
            <a:off x="10768878" y="5835195"/>
            <a:ext cx="1088164" cy="108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10210800" y="2523242"/>
            <a:ext cx="3082974" cy="30057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657600" y="1186505"/>
            <a:ext cx="476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 CHUYỆN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65674" y="2439650"/>
            <a:ext cx="79494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A7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 ĐI SĂN VÀ CON NAI</a:t>
            </a:r>
          </a:p>
          <a:p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5233" y="3501479"/>
            <a:ext cx="5697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CA78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dirty="0" smtClean="0">
                <a:solidFill>
                  <a:srgbClr val="CA78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CA78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dirty="0" smtClean="0">
                <a:solidFill>
                  <a:srgbClr val="CA78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CA78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4400" dirty="0" smtClean="0">
                <a:solidFill>
                  <a:srgbClr val="CA78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CA78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4400" dirty="0">
              <a:solidFill>
                <a:srgbClr val="CA782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9;p2"/>
          <p:cNvPicPr preferRelativeResize="0"/>
          <p:nvPr/>
        </p:nvPicPr>
        <p:blipFill>
          <a:blip r:embed="rId2">
            <a:alphaModFix amt="8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" y="0"/>
            <a:ext cx="121918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11;p2"/>
          <p:cNvPicPr preferRelativeResize="0"/>
          <p:nvPr/>
        </p:nvPicPr>
        <p:blipFill rotWithShape="1">
          <a:blip r:embed="rId4"/>
          <a:srcRect l="30870" t="15242" r="25850" b="15249"/>
          <a:stretch>
            <a:fillRect/>
          </a:stretch>
        </p:blipFill>
        <p:spPr>
          <a:xfrm>
            <a:off x="9806462" y="5246969"/>
            <a:ext cx="3147538" cy="2671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12;p2"/>
          <p:cNvPicPr preferRelativeResize="0"/>
          <p:nvPr/>
        </p:nvPicPr>
        <p:blipFill rotWithShape="1">
          <a:blip r:embed="rId4"/>
          <a:srcRect l="30870" t="15242" r="25850" b="15249"/>
          <a:stretch>
            <a:fillRect/>
          </a:stretch>
        </p:blipFill>
        <p:spPr>
          <a:xfrm>
            <a:off x="-103892" y="-97034"/>
            <a:ext cx="3830737" cy="3195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13;p2"/>
          <p:cNvPicPr preferRelativeResize="0"/>
          <p:nvPr/>
        </p:nvPicPr>
        <p:blipFill rotWithShape="1">
          <a:blip r:embed="rId4">
            <a:alphaModFix amt="40000"/>
          </a:blip>
          <a:srcRect l="30870" t="15242" r="25850" b="15249"/>
          <a:stretch>
            <a:fillRect/>
          </a:stretch>
        </p:blipFill>
        <p:spPr>
          <a:xfrm>
            <a:off x="3160205" y="5459234"/>
            <a:ext cx="3807354" cy="2902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14;p2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-421468" y="3612867"/>
            <a:ext cx="6442448" cy="3881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15;p2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7389089" y="-489936"/>
            <a:ext cx="5143499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16;p2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3090175">
            <a:off x="-279676" y="42408"/>
            <a:ext cx="2458061" cy="187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17;p2"/>
          <p:cNvPicPr preferRelativeResize="0"/>
          <p:nvPr/>
        </p:nvPicPr>
        <p:blipFill>
          <a:blip r:embed="rId8"/>
          <a:stretch>
            <a:fillRect/>
          </a:stretch>
        </p:blipFill>
        <p:spPr>
          <a:xfrm>
            <a:off x="913096" y="123390"/>
            <a:ext cx="2663770" cy="1729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18;p2"/>
          <p:cNvPicPr preferRelativeResize="0"/>
          <p:nvPr/>
        </p:nvPicPr>
        <p:blipFill>
          <a:blip r:embed="rId9"/>
          <a:stretch>
            <a:fillRect/>
          </a:stretch>
        </p:blipFill>
        <p:spPr>
          <a:xfrm>
            <a:off x="625196" y="1406991"/>
            <a:ext cx="1311509" cy="851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19;p2"/>
          <p:cNvPicPr preferRelativeResize="0"/>
          <p:nvPr/>
        </p:nvPicPr>
        <p:blipFill>
          <a:blip r:embed="rId10"/>
          <a:stretch>
            <a:fillRect/>
          </a:stretch>
        </p:blipFill>
        <p:spPr>
          <a:xfrm rot="909306">
            <a:off x="573297" y="200186"/>
            <a:ext cx="2166727" cy="1406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20;p2"/>
          <p:cNvPicPr preferRelativeResize="0"/>
          <p:nvPr/>
        </p:nvPicPr>
        <p:blipFill rotWithShape="1">
          <a:blip r:embed="rId11"/>
          <a:srcRect l="12178" t="10820" r="12178" b="10828"/>
          <a:stretch>
            <a:fillRect/>
          </a:stretch>
        </p:blipFill>
        <p:spPr>
          <a:xfrm>
            <a:off x="11014764" y="5246969"/>
            <a:ext cx="1335962" cy="144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21;p2"/>
          <p:cNvPicPr preferRelativeResize="0"/>
          <p:nvPr/>
        </p:nvPicPr>
        <p:blipFill rotWithShape="1">
          <a:blip r:embed="rId12"/>
          <a:srcRect l="12422" t="10820" r="12422" b="10828"/>
          <a:stretch>
            <a:fillRect/>
          </a:stretch>
        </p:blipFill>
        <p:spPr>
          <a:xfrm>
            <a:off x="8496847" y="5479452"/>
            <a:ext cx="1239234" cy="1345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22;p2"/>
          <p:cNvPicPr preferRelativeResize="0"/>
          <p:nvPr/>
        </p:nvPicPr>
        <p:blipFill rotWithShape="1">
          <a:blip r:embed="rId13"/>
          <a:srcRect l="19282" t="17207" r="19288" b="17214"/>
          <a:stretch>
            <a:fillRect/>
          </a:stretch>
        </p:blipFill>
        <p:spPr>
          <a:xfrm>
            <a:off x="8501485" y="2807766"/>
            <a:ext cx="748475" cy="79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23;p2"/>
          <p:cNvPicPr preferRelativeResize="0"/>
          <p:nvPr/>
        </p:nvPicPr>
        <p:blipFill rotWithShape="1">
          <a:blip r:embed="rId14"/>
          <a:srcRect l="17570" t="13034" r="17570" b="13034"/>
          <a:stretch>
            <a:fillRect/>
          </a:stretch>
        </p:blipFill>
        <p:spPr>
          <a:xfrm rot="-1309787">
            <a:off x="9935702" y="5047365"/>
            <a:ext cx="1748606" cy="2075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24;p2"/>
          <p:cNvPicPr preferRelativeResize="0"/>
          <p:nvPr/>
        </p:nvPicPr>
        <p:blipFill rotWithShape="1">
          <a:blip r:embed="rId15"/>
          <a:srcRect l="14225" t="14955" r="14218" b="14962"/>
          <a:stretch>
            <a:fillRect/>
          </a:stretch>
        </p:blipFill>
        <p:spPr>
          <a:xfrm>
            <a:off x="9249960" y="5323044"/>
            <a:ext cx="1610227" cy="1642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10;p2"/>
          <p:cNvPicPr preferRelativeResize="0"/>
          <p:nvPr/>
        </p:nvPicPr>
        <p:blipFill>
          <a:blip r:embed="rId16"/>
          <a:stretch>
            <a:fillRect/>
          </a:stretch>
        </p:blipFill>
        <p:spPr>
          <a:xfrm>
            <a:off x="1248625" y="2761577"/>
            <a:ext cx="6646751" cy="128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0;p2"/>
          <p:cNvPicPr preferRelativeResize="0"/>
          <p:nvPr/>
        </p:nvPicPr>
        <p:blipFill>
          <a:blip r:embed="rId16"/>
          <a:stretch>
            <a:fillRect/>
          </a:stretch>
        </p:blipFill>
        <p:spPr>
          <a:xfrm>
            <a:off x="3726845" y="2787263"/>
            <a:ext cx="6646751" cy="1283475"/>
          </a:xfrm>
          <a:prstGeom prst="rect">
            <a:avLst/>
          </a:prstGeom>
          <a:noFill/>
          <a:ln>
            <a:noFill/>
          </a:ln>
        </p:spPr>
      </p:pic>
      <p:sp>
        <p:nvSpPr>
          <p:cNvPr id="3074" name="TextBox 5"/>
          <p:cNvSpPr txBox="1">
            <a:spLocks noChangeArrowheads="1"/>
          </p:cNvSpPr>
          <p:nvPr/>
        </p:nvSpPr>
        <p:spPr bwMode="auto">
          <a:xfrm>
            <a:off x="2744372" y="1932667"/>
            <a:ext cx="67032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6000" b="1">
                <a:solidFill>
                  <a:srgbClr val="7A4730"/>
                </a:solidFill>
                <a:latin typeface="#9Slide04 SVNSantis" panose="02000000000000000000" pitchFamily="2" charset="0"/>
                <a:cs typeface="Times New Roman" panose="02020603050405020304" pitchFamily="18" charset="0"/>
              </a:rPr>
              <a:t>CHÚC CÁC EM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252822" y="3096623"/>
            <a:ext cx="103461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6000" b="1" dirty="0" smtClean="0">
                <a:solidFill>
                  <a:srgbClr val="BA3615"/>
                </a:solidFill>
                <a:latin typeface="#9Slide04 SVNSantis" panose="02000000000000000000" pitchFamily="2" charset="0"/>
                <a:cs typeface="Times New Roman" panose="02020603050405020304" pitchFamily="18" charset="0"/>
              </a:rPr>
              <a:t>CHĂM NGOAN HỌC GIỎI</a:t>
            </a:r>
            <a:endParaRPr lang="en-US" altLang="en-US" sz="6000" b="1" dirty="0">
              <a:solidFill>
                <a:srgbClr val="BA3615"/>
              </a:solidFill>
              <a:latin typeface="#9Slide04 SVNSantis" panose="02000000000000000000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-517574" y="-1465694"/>
            <a:ext cx="3082974" cy="3005795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2070100" y="486243"/>
            <a:ext cx="8153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b="1" dirty="0" smtClean="0">
                <a:solidFill>
                  <a:srgbClr val="BA36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lang="en-US" altLang="en-US" sz="4000" b="1" dirty="0">
              <a:solidFill>
                <a:srgbClr val="BA36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4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9109026" y="3886200"/>
            <a:ext cx="3082974" cy="3005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Google Shape;74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 rot="2954321">
            <a:off x="-1289338" y="175512"/>
            <a:ext cx="3082975" cy="278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75;p8"/>
          <p:cNvPicPr preferRelativeResize="0"/>
          <p:nvPr/>
        </p:nvPicPr>
        <p:blipFill rotWithShape="1">
          <a:blip r:embed="rId3"/>
          <a:srcRect l="22257" t="32924" b="6717"/>
          <a:stretch>
            <a:fillRect/>
          </a:stretch>
        </p:blipFill>
        <p:spPr>
          <a:xfrm rot="5400000" flipH="1">
            <a:off x="-3007860" y="1622955"/>
            <a:ext cx="7924802" cy="254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76;p8"/>
          <p:cNvPicPr preferRelativeResize="0"/>
          <p:nvPr/>
        </p:nvPicPr>
        <p:blipFill rotWithShape="1">
          <a:blip r:embed="rId4"/>
          <a:srcRect l="25606" t="15906" r="25601" b="15913"/>
          <a:stretch>
            <a:fillRect/>
          </a:stretch>
        </p:blipFill>
        <p:spPr>
          <a:xfrm rot="2502886">
            <a:off x="802855" y="592788"/>
            <a:ext cx="776709" cy="1085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77;p8"/>
          <p:cNvPicPr preferRelativeResize="0"/>
          <p:nvPr/>
        </p:nvPicPr>
        <p:blipFill rotWithShape="1">
          <a:blip r:embed="rId5"/>
          <a:srcRect l="15824" t="15906" r="15817" b="15913"/>
          <a:stretch>
            <a:fillRect/>
          </a:stretch>
        </p:blipFill>
        <p:spPr>
          <a:xfrm>
            <a:off x="10172700" y="4932380"/>
            <a:ext cx="1088164" cy="108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78;p8"/>
          <p:cNvPicPr preferRelativeResize="0"/>
          <p:nvPr/>
        </p:nvPicPr>
        <p:blipFill rotWithShape="1">
          <a:blip r:embed="rId3"/>
          <a:srcRect t="32924" r="51590" b="6717"/>
          <a:stretch>
            <a:fillRect/>
          </a:stretch>
        </p:blipFill>
        <p:spPr>
          <a:xfrm rot="-5400000">
            <a:off x="8157525" y="1194890"/>
            <a:ext cx="5318718" cy="324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77;p8"/>
          <p:cNvPicPr preferRelativeResize="0"/>
          <p:nvPr/>
        </p:nvPicPr>
        <p:blipFill rotWithShape="1">
          <a:blip r:embed="rId5"/>
          <a:srcRect l="15824" t="15906" r="15817" b="15913"/>
          <a:stretch>
            <a:fillRect/>
          </a:stretch>
        </p:blipFill>
        <p:spPr>
          <a:xfrm>
            <a:off x="10768878" y="5835195"/>
            <a:ext cx="1088164" cy="108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10210800" y="2523242"/>
            <a:ext cx="3082974" cy="30057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组合 23"/>
          <p:cNvGrpSpPr/>
          <p:nvPr/>
        </p:nvGrpSpPr>
        <p:grpSpPr>
          <a:xfrm>
            <a:off x="1309454" y="1492190"/>
            <a:ext cx="10730145" cy="1569660"/>
            <a:chOff x="4546978" y="1997696"/>
            <a:chExt cx="6782688" cy="2092876"/>
          </a:xfrm>
        </p:grpSpPr>
        <p:sp>
          <p:nvSpPr>
            <p:cNvPr id="15" name="等腰三角形 18"/>
            <p:cNvSpPr/>
            <p:nvPr/>
          </p:nvSpPr>
          <p:spPr>
            <a:xfrm>
              <a:off x="4546978" y="2123000"/>
              <a:ext cx="404884" cy="322332"/>
            </a:xfrm>
            <a:prstGeom prst="triangle">
              <a:avLst/>
            </a:prstGeom>
            <a:solidFill>
              <a:srgbClr val="F992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矩形 20"/>
            <p:cNvSpPr/>
            <p:nvPr/>
          </p:nvSpPr>
          <p:spPr>
            <a:xfrm>
              <a:off x="4971573" y="1997696"/>
              <a:ext cx="6358093" cy="20928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/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Dựa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minh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họa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GV,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từng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“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săn</a:t>
              </a:r>
              <a:r>
                <a:rPr lang="en-GB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GB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nai</a:t>
              </a:r>
              <a:r>
                <a:rPr lang="en-GB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endParaRPr lang="en-GB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24"/>
          <p:cNvGrpSpPr/>
          <p:nvPr/>
        </p:nvGrpSpPr>
        <p:grpSpPr>
          <a:xfrm>
            <a:off x="1309455" y="2736467"/>
            <a:ext cx="10442832" cy="1077218"/>
            <a:chOff x="4546978" y="1913734"/>
            <a:chExt cx="7362436" cy="1436290"/>
          </a:xfrm>
        </p:grpSpPr>
        <p:sp>
          <p:nvSpPr>
            <p:cNvPr id="18" name="等腰三角形 25"/>
            <p:cNvSpPr/>
            <p:nvPr/>
          </p:nvSpPr>
          <p:spPr>
            <a:xfrm>
              <a:off x="4546978" y="2123000"/>
              <a:ext cx="404884" cy="322332"/>
            </a:xfrm>
            <a:prstGeom prst="triangle">
              <a:avLst/>
            </a:prstGeom>
            <a:solidFill>
              <a:srgbClr val="F9D8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矩形 26"/>
            <p:cNvSpPr/>
            <p:nvPr/>
          </p:nvSpPr>
          <p:spPr>
            <a:xfrm>
              <a:off x="5018354" y="1913734"/>
              <a:ext cx="6891060" cy="14362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/>
              <a:r>
                <a:rPr lang="en-GB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Dự</a:t>
              </a:r>
              <a:r>
                <a:rPr lang="en-GB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thúc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hướng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mình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dự</a:t>
              </a:r>
              <a:r>
                <a:rPr lang="en-GB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endParaRPr lang="en-GB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27"/>
          <p:cNvGrpSpPr/>
          <p:nvPr/>
        </p:nvGrpSpPr>
        <p:grpSpPr>
          <a:xfrm>
            <a:off x="1332901" y="4147550"/>
            <a:ext cx="10419386" cy="1077218"/>
            <a:chOff x="4546978" y="1929821"/>
            <a:chExt cx="7228439" cy="1436291"/>
          </a:xfrm>
        </p:grpSpPr>
        <p:sp>
          <p:nvSpPr>
            <p:cNvPr id="21" name="等腰三角形 28"/>
            <p:cNvSpPr/>
            <p:nvPr/>
          </p:nvSpPr>
          <p:spPr>
            <a:xfrm>
              <a:off x="4546978" y="2123000"/>
              <a:ext cx="404884" cy="322332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矩形 29"/>
            <p:cNvSpPr/>
            <p:nvPr/>
          </p:nvSpPr>
          <p:spPr>
            <a:xfrm>
              <a:off x="5009100" y="1929821"/>
              <a:ext cx="6766317" cy="1436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/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Hiểu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ý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truyện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Giáo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dục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ý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thiên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nhiên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giết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hại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thú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rừng</a:t>
              </a:r>
              <a:r>
                <a:rPr lang="en-GB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001491" y="3586444"/>
            <a:ext cx="7557800" cy="2843624"/>
          </a:xfrm>
          <a:prstGeom prst="rect">
            <a:avLst/>
          </a:prstGeom>
        </p:spPr>
      </p:pic>
      <p:pic>
        <p:nvPicPr>
          <p:cNvPr id="22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201028" y="-27858"/>
            <a:ext cx="5876772" cy="4414925"/>
          </a:xfrm>
          <a:prstGeom prst="rect">
            <a:avLst/>
          </a:prstGeom>
        </p:spPr>
      </p:pic>
      <p:pic>
        <p:nvPicPr>
          <p:cNvPr id="2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6607955" y="-36513"/>
            <a:ext cx="5728643" cy="4303643"/>
          </a:xfrm>
          <a:prstGeom prst="rect">
            <a:avLst/>
          </a:prstGeom>
        </p:spPr>
      </p:pic>
      <p:pic>
        <p:nvPicPr>
          <p:cNvPr id="24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507143" y="2953732"/>
            <a:ext cx="2818645" cy="3814610"/>
          </a:xfrm>
          <a:prstGeom prst="rect">
            <a:avLst/>
          </a:prstGeom>
        </p:spPr>
      </p:pic>
      <p:pic>
        <p:nvPicPr>
          <p:cNvPr id="25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657694" y="2010649"/>
            <a:ext cx="3271897" cy="4512961"/>
          </a:xfrm>
          <a:prstGeom prst="rect">
            <a:avLst/>
          </a:prstGeom>
        </p:spPr>
      </p:pic>
      <p:pic>
        <p:nvPicPr>
          <p:cNvPr id="26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46296" y="4828688"/>
            <a:ext cx="7315200" cy="2167128"/>
          </a:xfrm>
          <a:prstGeom prst="rect">
            <a:avLst/>
          </a:prstGeom>
        </p:spPr>
      </p:pic>
      <p:pic>
        <p:nvPicPr>
          <p:cNvPr id="27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89288" y="4761280"/>
            <a:ext cx="5852318" cy="2201936"/>
          </a:xfrm>
          <a:prstGeom prst="rect">
            <a:avLst/>
          </a:prstGeom>
        </p:spPr>
      </p:pic>
      <p:pic>
        <p:nvPicPr>
          <p:cNvPr id="28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2775014" y="5141122"/>
            <a:ext cx="6520418" cy="20376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73121" y="1672084"/>
            <a:ext cx="9245758" cy="3513832"/>
          </a:xfrm>
          <a:prstGeom prst="cloud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kể chuyện </a:t>
            </a:r>
          </a:p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1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Google Shape;66;p7"/>
          <p:cNvPicPr preferRelativeResize="0"/>
          <p:nvPr/>
        </p:nvPicPr>
        <p:blipFill rotWithShape="1">
          <a:blip r:embed="rId14"/>
          <a:srcRect t="20829" b="9225"/>
          <a:stretch>
            <a:fillRect/>
          </a:stretch>
        </p:blipFill>
        <p:spPr>
          <a:xfrm>
            <a:off x="8851059" y="1371773"/>
            <a:ext cx="2673300" cy="186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guoi di san va con nai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237720" cy="68891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Google Shape;76;p8"/>
          <p:cNvPicPr preferRelativeResize="0"/>
          <p:nvPr/>
        </p:nvPicPr>
        <p:blipFill rotWithShape="1">
          <a:blip r:embed="rId2"/>
          <a:srcRect l="25606" t="15906" r="25601" b="15913"/>
          <a:stretch>
            <a:fillRect/>
          </a:stretch>
        </p:blipFill>
        <p:spPr>
          <a:xfrm rot="2502886">
            <a:off x="116681" y="120833"/>
            <a:ext cx="776709" cy="1085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73928"/>
            <a:ext cx="6376672" cy="3456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524000" y="3810000"/>
            <a:ext cx="101520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b="1" dirty="0" err="1" smtClean="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Súng</a:t>
            </a:r>
            <a:r>
              <a:rPr lang="fr-FR" sz="3200" b="1" dirty="0" smtClean="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b="1" dirty="0" err="1" smtClean="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kíp</a:t>
            </a:r>
            <a:r>
              <a:rPr lang="fr-FR" sz="3200" b="1" dirty="0" smtClean="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: </a:t>
            </a:r>
            <a:r>
              <a:rPr lang="fr-FR" sz="3200" dirty="0" smtClean="0">
                <a:latin typeface="Times New Roman" panose="02020603050405020304"/>
                <a:ea typeface="Times New Roman" panose="02020603050405020304"/>
              </a:rPr>
              <a:t>là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súng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trường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loại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cũ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chế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tạo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theo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phương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pháp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thủ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công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nạp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thuốc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phóng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và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đạn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từ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miệng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nòng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gây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hỏa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bằng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một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kíp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kiểu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va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đạp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ở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đuôi</a:t>
            </a:r>
            <a:r>
              <a:rPr lang="fr-FR" sz="32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fr-FR" sz="3200" dirty="0" err="1">
                <a:latin typeface="Times New Roman" panose="02020603050405020304"/>
                <a:ea typeface="Times New Roman" panose="02020603050405020304"/>
              </a:rPr>
              <a:t>nòng</a:t>
            </a:r>
            <a:r>
              <a:rPr lang="fr-FR" sz="3200" dirty="0" smtClean="0">
                <a:latin typeface="Times New Roman" panose="02020603050405020304"/>
                <a:ea typeface="Times New Roman" panose="02020603050405020304"/>
              </a:rPr>
              <a:t>.</a:t>
            </a:r>
            <a:endParaRPr lang="en-US" sz="3200" dirty="0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7" name="Google Shape;76;p8"/>
          <p:cNvPicPr preferRelativeResize="0"/>
          <p:nvPr/>
        </p:nvPicPr>
        <p:blipFill rotWithShape="1">
          <a:blip r:embed="rId2"/>
          <a:srcRect l="25606" t="15906" r="25601" b="15913"/>
          <a:stretch>
            <a:fillRect/>
          </a:stretch>
        </p:blipFill>
        <p:spPr>
          <a:xfrm rot="2502886">
            <a:off x="11006851" y="5575644"/>
            <a:ext cx="776709" cy="1085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Google Shape;73;p8"/>
          <p:cNvPicPr preferRelativeResize="0"/>
          <p:nvPr/>
        </p:nvPicPr>
        <p:blipFill rotWithShape="1">
          <a:blip r:embed="rId2"/>
          <a:srcRect l="30870" t="15242" r="25850" b="15249"/>
          <a:stretch>
            <a:fillRect/>
          </a:stretch>
        </p:blipFill>
        <p:spPr>
          <a:xfrm>
            <a:off x="10972800" y="5529037"/>
            <a:ext cx="1219200" cy="1362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77;p8"/>
          <p:cNvPicPr preferRelativeResize="0"/>
          <p:nvPr/>
        </p:nvPicPr>
        <p:blipFill rotWithShape="1">
          <a:blip r:embed="rId3"/>
          <a:srcRect l="15824" t="15906" r="15817" b="15913"/>
          <a:stretch>
            <a:fillRect/>
          </a:stretch>
        </p:blipFill>
        <p:spPr>
          <a:xfrm>
            <a:off x="10972800" y="5667834"/>
            <a:ext cx="1088164" cy="108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815" y="276244"/>
            <a:ext cx="6324600" cy="30765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1316764" y="3340496"/>
            <a:ext cx="943805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Hổ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Google Shape;77;p8"/>
          <p:cNvPicPr preferRelativeResize="0"/>
          <p:nvPr/>
        </p:nvPicPr>
        <p:blipFill rotWithShape="1">
          <a:blip r:embed="rId3"/>
          <a:srcRect l="15824" t="15906" r="15817" b="15913"/>
          <a:stretch>
            <a:fillRect/>
          </a:stretch>
        </p:blipFill>
        <p:spPr>
          <a:xfrm>
            <a:off x="228600" y="5476009"/>
            <a:ext cx="1088164" cy="1085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001491" y="3586444"/>
            <a:ext cx="7557800" cy="2843624"/>
          </a:xfrm>
          <a:prstGeom prst="rect">
            <a:avLst/>
          </a:prstGeom>
        </p:spPr>
      </p:pic>
      <p:pic>
        <p:nvPicPr>
          <p:cNvPr id="11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201028" y="-27858"/>
            <a:ext cx="5876772" cy="4414925"/>
          </a:xfrm>
          <a:prstGeom prst="rect">
            <a:avLst/>
          </a:prstGeom>
        </p:spPr>
      </p:pic>
      <p:pic>
        <p:nvPicPr>
          <p:cNvPr id="12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6607955" y="-36513"/>
            <a:ext cx="5728643" cy="4303643"/>
          </a:xfrm>
          <a:prstGeom prst="rect">
            <a:avLst/>
          </a:prstGeom>
        </p:spPr>
      </p:pic>
      <p:sp>
        <p:nvSpPr>
          <p:cNvPr id="4" name="Cloud 3"/>
          <p:cNvSpPr/>
          <p:nvPr/>
        </p:nvSpPr>
        <p:spPr>
          <a:xfrm>
            <a:off x="2052164" y="1103680"/>
            <a:ext cx="7772400" cy="3657600"/>
          </a:xfrm>
          <a:prstGeom prst="cloud">
            <a:avLst/>
          </a:prstGeom>
          <a:solidFill>
            <a:srgbClr val="FFFBE9"/>
          </a:solidFill>
          <a:ln>
            <a:solidFill>
              <a:srgbClr val="96D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048001" y="1665238"/>
            <a:ext cx="60167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</a:p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kể chuyện</a:t>
            </a:r>
          </a:p>
          <a:p>
            <a:pPr algn="ctr">
              <a:defRPr/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2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507143" y="2953732"/>
            <a:ext cx="2818645" cy="3814610"/>
          </a:xfrm>
          <a:prstGeom prst="rect">
            <a:avLst/>
          </a:prstGeom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657694" y="2010649"/>
            <a:ext cx="3271897" cy="4512961"/>
          </a:xfrm>
          <a:prstGeom prst="rect">
            <a:avLst/>
          </a:prstGeom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46296" y="4828688"/>
            <a:ext cx="7315200" cy="2167128"/>
          </a:xfrm>
          <a:prstGeom prst="rect">
            <a:avLst/>
          </a:prstGeom>
        </p:spPr>
      </p:pic>
      <p:pic>
        <p:nvPicPr>
          <p:cNvPr id="13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89288" y="4761280"/>
            <a:ext cx="5852318" cy="2201936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2775014" y="5141122"/>
            <a:ext cx="6520418" cy="2037630"/>
          </a:xfrm>
          <a:prstGeom prst="rect">
            <a:avLst/>
          </a:prstGeom>
        </p:spPr>
      </p:pic>
      <p:pic>
        <p:nvPicPr>
          <p:cNvPr id="14" name="Google Shape;66;p7"/>
          <p:cNvPicPr preferRelativeResize="0"/>
          <p:nvPr/>
        </p:nvPicPr>
        <p:blipFill rotWithShape="1">
          <a:blip r:embed="rId14"/>
          <a:srcRect t="20829" b="9225"/>
          <a:stretch>
            <a:fillRect/>
          </a:stretch>
        </p:blipFill>
        <p:spPr>
          <a:xfrm>
            <a:off x="8851059" y="1371773"/>
            <a:ext cx="2673300" cy="186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75"/>
            <a:ext cx="5632938" cy="4671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2876"/>
            <a:ext cx="6008077" cy="4582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0" y="5105400"/>
            <a:ext cx="5867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075" y="4635787"/>
            <a:ext cx="7127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655" y="4495800"/>
            <a:ext cx="6651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172200" y="5105400"/>
            <a:ext cx="6019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suối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đừng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C0C0C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eet Our Professors by Slidesgo">
  <a:themeElements>
    <a:clrScheme name="Simple Light">
      <a:dk1>
        <a:srgbClr val="313131"/>
      </a:dk1>
      <a:lt1>
        <a:srgbClr val="666666"/>
      </a:lt1>
      <a:dk2>
        <a:srgbClr val="FFFFFF"/>
      </a:dk2>
      <a:lt2>
        <a:srgbClr val="1F1F1F"/>
      </a:lt2>
      <a:accent1>
        <a:srgbClr val="FF8361"/>
      </a:accent1>
      <a:accent2>
        <a:srgbClr val="FCC6C7"/>
      </a:accent2>
      <a:accent3>
        <a:srgbClr val="FBAF42"/>
      </a:accent3>
      <a:accent4>
        <a:srgbClr val="A4E7FA"/>
      </a:accent4>
      <a:accent5>
        <a:srgbClr val="25A0A6"/>
      </a:accent5>
      <a:accent6>
        <a:srgbClr val="BBDCDC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6</TotalTime>
  <Words>417</Words>
  <Application>Microsoft Office PowerPoint</Application>
  <PresentationFormat>Custom</PresentationFormat>
  <Paragraphs>47</Paragraphs>
  <Slides>20</Slides>
  <Notes>4</Notes>
  <HiddenSlides>0</HiddenSlides>
  <MMClips>2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Custom Design</vt:lpstr>
      <vt:lpstr>1_Office Theme</vt:lpstr>
      <vt:lpstr>Meet Our Professors by Slidesgo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9Slide.vn</dc:subject>
  <dc:creator>HP</dc:creator>
  <dc:description>9Slide.vn</dc:description>
  <cp:lastModifiedBy>Windows User</cp:lastModifiedBy>
  <cp:revision>216</cp:revision>
  <dcterms:created xsi:type="dcterms:W3CDTF">2008-10-12T12:36:00Z</dcterms:created>
  <dcterms:modified xsi:type="dcterms:W3CDTF">2022-11-21T05:20:09Z</dcterms:modified>
  <cp:category>9Slide.vn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CF00C2F90D694462A71DAC5C025C628E</vt:lpwstr>
  </property>
  <property fmtid="{D5CDD505-2E9C-101B-9397-08002B2CF9AE}" pid="3" name="KSOProductBuildVer">
    <vt:lpwstr>1033-11.2.0.11380</vt:lpwstr>
  </property>
</Properties>
</file>