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21" r:id="rId2"/>
  </p:sldMasterIdLst>
  <p:notesMasterIdLst>
    <p:notesMasterId r:id="rId16"/>
  </p:notesMasterIdLst>
  <p:sldIdLst>
    <p:sldId id="256" r:id="rId3"/>
    <p:sldId id="296" r:id="rId4"/>
    <p:sldId id="299" r:id="rId5"/>
    <p:sldId id="301" r:id="rId6"/>
    <p:sldId id="302" r:id="rId7"/>
    <p:sldId id="306" r:id="rId8"/>
    <p:sldId id="361" r:id="rId9"/>
    <p:sldId id="305" r:id="rId10"/>
    <p:sldId id="304" r:id="rId11"/>
    <p:sldId id="371" r:id="rId12"/>
    <p:sldId id="313" r:id="rId13"/>
    <p:sldId id="372" r:id="rId14"/>
    <p:sldId id="297" r:id="rId15"/>
  </p:sldIdLst>
  <p:sldSz cx="18288000" cy="1028700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</p:embeddedFontLst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6666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-7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48755-7830-432D-8682-D0720E71BBE8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6460F-8687-4348-A61C-D091499FC1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51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3938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243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2681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553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978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521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8821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385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6505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014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4779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81191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6460F-8687-4348-A61C-D091499FC1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751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19363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9/20/2023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0931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4159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67780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1325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23689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70240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6138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67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8547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5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8.pn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18.png"/><Relationship Id="rId4" Type="http://schemas.openxmlformats.org/officeDocument/2006/relationships/image" Target="../media/image4.sv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477431" y="1285076"/>
            <a:ext cx="9628414" cy="7854459"/>
            <a:chOff x="0" y="0"/>
            <a:chExt cx="2627850" cy="21436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27850" cy="2143691"/>
            </a:xfrm>
            <a:custGeom>
              <a:avLst/>
              <a:gdLst/>
              <a:ahLst/>
              <a:cxnLst/>
              <a:rect l="l" t="t" r="r" b="b"/>
              <a:pathLst>
                <a:path w="2627850" h="2143691">
                  <a:moveTo>
                    <a:pt x="0" y="0"/>
                  </a:moveTo>
                  <a:lnTo>
                    <a:pt x="2627850" y="0"/>
                  </a:lnTo>
                  <a:lnTo>
                    <a:pt x="2627850" y="2143691"/>
                  </a:lnTo>
                  <a:lnTo>
                    <a:pt x="0" y="2143691"/>
                  </a:lnTo>
                  <a:close/>
                </a:path>
              </a:pathLst>
            </a:custGeom>
            <a:solidFill>
              <a:srgbClr val="FFFAFA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89921" y="6063003"/>
            <a:ext cx="5398079" cy="4223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40598" y="-121194"/>
            <a:ext cx="3780472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51055" flipH="1">
            <a:off x="-3040082" y="-2797930"/>
            <a:ext cx="5602467" cy="495054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073650" y="6732186"/>
            <a:ext cx="8008805" cy="6993897"/>
            <a:chOff x="0" y="0"/>
            <a:chExt cx="10678407" cy="932519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0"/>
              <a:ext cx="7401441" cy="5199512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/>
            <a:srcRect b="33712"/>
            <a:stretch>
              <a:fillRect/>
            </a:stretch>
          </p:blipFill>
          <p:spPr>
            <a:xfrm rot="5400000">
              <a:off x="5254363" y="3901152"/>
              <a:ext cx="7401441" cy="3446647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 r="54291"/>
          <a:stretch>
            <a:fillRect/>
          </a:stretch>
        </p:blipFill>
        <p:spPr>
          <a:xfrm>
            <a:off x="-2963689" y="-121194"/>
            <a:ext cx="9227925" cy="12423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266" y="1588188"/>
            <a:ext cx="11601694" cy="6480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D32079E-2D2C-2D23-768F-142486C65D37}"/>
              </a:ext>
            </a:extLst>
          </p:cNvPr>
          <p:cNvSpPr txBox="1"/>
          <p:nvPr/>
        </p:nvSpPr>
        <p:spPr>
          <a:xfrm>
            <a:off x="5029200" y="266700"/>
            <a:ext cx="87813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1" name="Snip Diagonal Corner Rectangle 20"/>
          <p:cNvSpPr/>
          <p:nvPr/>
        </p:nvSpPr>
        <p:spPr>
          <a:xfrm>
            <a:off x="564776" y="431455"/>
            <a:ext cx="16806218" cy="2406896"/>
          </a:xfrm>
          <a:prstGeom prst="snip2DiagRect">
            <a:avLst/>
          </a:prstGeom>
          <a:solidFill>
            <a:srgbClr val="66663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6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85339" y="5953447"/>
            <a:ext cx="7360197" cy="1979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17320" y="5957689"/>
            <a:ext cx="7360199" cy="19898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65938" y="3571560"/>
            <a:ext cx="7360197" cy="1979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96531" y="3577844"/>
            <a:ext cx="7360197" cy="1979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6953" y="5991660"/>
            <a:ext cx="1208583" cy="10620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19331" y="3621606"/>
            <a:ext cx="1206804" cy="10561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9785" y="3639002"/>
            <a:ext cx="1207113" cy="1060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28" y="6073409"/>
            <a:ext cx="1207113" cy="96569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542967" y="972222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261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1" name="Snip Diagonal Corner Rectangle 20"/>
          <p:cNvSpPr/>
          <p:nvPr/>
        </p:nvSpPr>
        <p:spPr>
          <a:xfrm>
            <a:off x="564776" y="431455"/>
            <a:ext cx="16806218" cy="2406896"/>
          </a:xfrm>
          <a:prstGeom prst="snip2DiagRect">
            <a:avLst/>
          </a:prstGeom>
          <a:solidFill>
            <a:srgbClr val="66663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cốt truyện </a:t>
            </a:r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</a:t>
            </a:r>
            <a:r>
              <a:rPr lang="vi-V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</a:t>
            </a:r>
            <a:r>
              <a:rPr lang="vi-VN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dạng nào dưới đây? Chọn phương án trả lời đúng:</a:t>
            </a:r>
            <a:endParaRPr lang="vi-VN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77336" y="3454601"/>
            <a:ext cx="7360197" cy="1979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Kể lại sự việc khác thường, kì lạ</a:t>
            </a:r>
          </a:p>
        </p:txBody>
      </p:sp>
      <p:sp>
        <p:nvSpPr>
          <p:cNvPr id="23" name="Cloud 22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07928" y="3454602"/>
            <a:ext cx="7360199" cy="19898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Kể lại sự việc giản dị, đời thường mà giàu chất thơ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77336" y="5784495"/>
            <a:ext cx="7360197" cy="1979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Kể lại sự việc có nội dung trào phúng, châm biếm, hài hước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107929" y="5790779"/>
            <a:ext cx="7360197" cy="19791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Kể lại sự việc có nội dung giàu tính triết lí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50" y="3492814"/>
            <a:ext cx="1208583" cy="10620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30729" y="5834541"/>
            <a:ext cx="1206804" cy="10561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83" y="5851937"/>
            <a:ext cx="1207113" cy="1060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2036" y="3570322"/>
            <a:ext cx="1207113" cy="96569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542967" y="9722225"/>
            <a:ext cx="2590392" cy="5078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9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351055" flipH="1">
            <a:off x="-3488840" y="-2246036"/>
            <a:ext cx="5602467" cy="4950543"/>
          </a:xfrm>
          <a:prstGeom prst="rect">
            <a:avLst/>
          </a:prstGeom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51055">
            <a:off x="16586225" y="-1063904"/>
            <a:ext cx="5011394" cy="4428250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4648200" y="723900"/>
            <a:ext cx="8127737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6600" b="1" dirty="0">
              <a:solidFill>
                <a:srgbClr val="1639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838200" y="1827005"/>
            <a:ext cx="599525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60"/>
              </a:lnSpc>
              <a:spcBef>
                <a:spcPct val="0"/>
              </a:spcBef>
            </a:pPr>
            <a:r>
              <a:rPr 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8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8"/>
          <p:cNvSpPr/>
          <p:nvPr/>
        </p:nvSpPr>
        <p:spPr>
          <a:xfrm rot="-1364722">
            <a:off x="308373" y="7373453"/>
            <a:ext cx="1913382" cy="4114800"/>
          </a:xfrm>
          <a:custGeom>
            <a:avLst/>
            <a:gdLst/>
            <a:ahLst/>
            <a:cxnLst/>
            <a:rect l="l" t="t" r="r" b="b"/>
            <a:pathLst>
              <a:path w="1913382" h="4114800">
                <a:moveTo>
                  <a:pt x="0" y="0"/>
                </a:moveTo>
                <a:lnTo>
                  <a:pt x="1913382" y="0"/>
                </a:lnTo>
                <a:lnTo>
                  <a:pt x="1913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045894" y="3366368"/>
            <a:ext cx="14706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876300" algn="l"/>
              </a:tabLs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kể theo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men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dòng hồi tưởng của nhân vật “tôi”.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68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704" r="8704" b="5205"/>
          <a:stretch>
            <a:fillRect/>
          </a:stretch>
        </p:blipFill>
        <p:spPr>
          <a:xfrm rot="1468127">
            <a:off x="11327173" y="-2363664"/>
            <a:ext cx="10033220" cy="42863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64637" r="63966"/>
          <a:stretch>
            <a:fillRect/>
          </a:stretch>
        </p:blipFill>
        <p:spPr>
          <a:xfrm rot="10324006" flipH="1">
            <a:off x="-304568" y="-399749"/>
            <a:ext cx="3595979" cy="35290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98" r="298"/>
          <a:stretch>
            <a:fillRect/>
          </a:stretch>
        </p:blipFill>
        <p:spPr>
          <a:xfrm rot="2181909" flipH="1">
            <a:off x="12640346" y="1252726"/>
            <a:ext cx="10108587" cy="2173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9228" b="5205"/>
          <a:stretch>
            <a:fillRect/>
          </a:stretch>
        </p:blipFill>
        <p:spPr>
          <a:xfrm rot="1468127">
            <a:off x="-3523189" y="9747072"/>
            <a:ext cx="10033220" cy="3195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 l="249" r="249"/>
          <a:stretch>
            <a:fillRect/>
          </a:stretch>
        </p:blipFill>
        <p:spPr>
          <a:xfrm rot="-9573849">
            <a:off x="-826635" y="8902566"/>
            <a:ext cx="6679135" cy="2420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132411">
            <a:off x="183751" y="3764347"/>
            <a:ext cx="2434965" cy="15407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59116">
            <a:off x="4365998" y="4042845"/>
            <a:ext cx="8570325" cy="5362575"/>
          </a:xfrm>
          <a:prstGeom prst="rect">
            <a:avLst/>
          </a:prstGeom>
        </p:spPr>
      </p:pic>
      <p:sp>
        <p:nvSpPr>
          <p:cNvPr id="15" name="Freeform 8"/>
          <p:cNvSpPr/>
          <p:nvPr/>
        </p:nvSpPr>
        <p:spPr>
          <a:xfrm>
            <a:off x="3987953" y="3458723"/>
            <a:ext cx="9366318" cy="6487043"/>
          </a:xfrm>
          <a:custGeom>
            <a:avLst/>
            <a:gdLst/>
            <a:ahLst/>
            <a:cxnLst/>
            <a:rect l="l" t="t" r="r" b="b"/>
            <a:pathLst>
              <a:path w="3429000" h="2374900">
                <a:moveTo>
                  <a:pt x="3429000" y="2374900"/>
                </a:moveTo>
                <a:lnTo>
                  <a:pt x="0" y="2374900"/>
                </a:lnTo>
                <a:lnTo>
                  <a:pt x="0" y="0"/>
                </a:lnTo>
                <a:lnTo>
                  <a:pt x="3429000" y="0"/>
                </a:lnTo>
                <a:lnTo>
                  <a:pt x="3429000" y="2374900"/>
                </a:lnTo>
                <a:close/>
              </a:path>
            </a:pathLst>
          </a:custGeom>
          <a:blipFill>
            <a:blip r:embed="rId9"/>
            <a:stretch>
              <a:fillRect l="-2902" t="-10996" r="-2492" b="-1112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9909" y="906453"/>
            <a:ext cx="13162405" cy="30787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63215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8704" r="8704" b="5205"/>
          <a:stretch>
            <a:fillRect/>
          </a:stretch>
        </p:blipFill>
        <p:spPr>
          <a:xfrm rot="1468127">
            <a:off x="11327173" y="-2363664"/>
            <a:ext cx="10033220" cy="42863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64637" r="63966"/>
          <a:stretch>
            <a:fillRect/>
          </a:stretch>
        </p:blipFill>
        <p:spPr>
          <a:xfrm rot="10324006" flipH="1">
            <a:off x="-304568" y="-399749"/>
            <a:ext cx="3595979" cy="35290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298" r="298"/>
          <a:stretch>
            <a:fillRect/>
          </a:stretch>
        </p:blipFill>
        <p:spPr>
          <a:xfrm rot="2181909" flipH="1">
            <a:off x="12640346" y="1252726"/>
            <a:ext cx="10108587" cy="21736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9228" b="5205"/>
          <a:stretch>
            <a:fillRect/>
          </a:stretch>
        </p:blipFill>
        <p:spPr>
          <a:xfrm rot="1468127">
            <a:off x="-3523189" y="9747072"/>
            <a:ext cx="10033220" cy="3195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 l="249" r="249"/>
          <a:stretch>
            <a:fillRect/>
          </a:stretch>
        </p:blipFill>
        <p:spPr>
          <a:xfrm rot="-9573849">
            <a:off x="-826635" y="8902566"/>
            <a:ext cx="6679135" cy="2420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132411">
            <a:off x="166854" y="7161180"/>
            <a:ext cx="2434965" cy="1540790"/>
          </a:xfrm>
          <a:prstGeom prst="rect">
            <a:avLst/>
          </a:prstGeom>
        </p:spPr>
      </p:pic>
      <p:sp>
        <p:nvSpPr>
          <p:cNvPr id="18" name="Freeform 3"/>
          <p:cNvSpPr/>
          <p:nvPr/>
        </p:nvSpPr>
        <p:spPr>
          <a:xfrm>
            <a:off x="3958950" y="3808086"/>
            <a:ext cx="10134600" cy="6278729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3" y="0"/>
                </a:lnTo>
                <a:lnTo>
                  <a:pt x="57954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2932" y="1137405"/>
            <a:ext cx="13156308" cy="3115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21402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77119" y="5947530"/>
            <a:ext cx="3558365" cy="4339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6527" r="25242" b="34944"/>
          <a:stretch>
            <a:fillRect/>
          </a:stretch>
        </p:blipFill>
        <p:spPr>
          <a:xfrm rot="-9528897">
            <a:off x="8094875" y="-1916987"/>
            <a:ext cx="11968379" cy="42476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113293">
            <a:off x="12602022" y="9465127"/>
            <a:ext cx="6926204" cy="14804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34894"/>
          <a:stretch>
            <a:fillRect/>
          </a:stretch>
        </p:blipFill>
        <p:spPr>
          <a:xfrm rot="-7789528">
            <a:off x="12786171" y="-48955"/>
            <a:ext cx="7962615" cy="4410540"/>
          </a:xfrm>
          <a:prstGeom prst="rect">
            <a:avLst/>
          </a:prstGeom>
        </p:spPr>
      </p:pic>
      <p:sp>
        <p:nvSpPr>
          <p:cNvPr id="13" name="TextBox 18"/>
          <p:cNvSpPr txBox="1"/>
          <p:nvPr/>
        </p:nvSpPr>
        <p:spPr>
          <a:xfrm>
            <a:off x="-194282" y="1541137"/>
            <a:ext cx="7366853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06811" y="2946612"/>
            <a:ext cx="1104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68898" y="4285404"/>
            <a:ext cx="11049000" cy="4296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4977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351055" flipH="1">
            <a:off x="-2801233" y="-1325050"/>
            <a:ext cx="5602467" cy="49505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51055">
            <a:off x="16586225" y="-1063904"/>
            <a:ext cx="5011394" cy="4428250"/>
          </a:xfrm>
          <a:prstGeom prst="rect">
            <a:avLst/>
          </a:prstGeom>
        </p:spPr>
      </p:pic>
      <p:sp>
        <p:nvSpPr>
          <p:cNvPr id="28" name="TextBox 18"/>
          <p:cNvSpPr txBox="1"/>
          <p:nvPr/>
        </p:nvSpPr>
        <p:spPr>
          <a:xfrm>
            <a:off x="4834538" y="648869"/>
            <a:ext cx="7366853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6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95105" y="2503196"/>
            <a:ext cx="1104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4673" y="3734101"/>
            <a:ext cx="75680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4673" y="4724969"/>
            <a:ext cx="15678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1945)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64673" y="6392388"/>
            <a:ext cx="156784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2382" y="8059807"/>
            <a:ext cx="15678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116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53263" y="6937813"/>
            <a:ext cx="5630062" cy="7399863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4648200" y="723900"/>
            <a:ext cx="8127737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6600" b="1" dirty="0">
              <a:solidFill>
                <a:srgbClr val="1639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38200" y="1827005"/>
            <a:ext cx="5995253" cy="104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60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Trang thơ Thanh Tịnh - Trần Văn Ninh (21 bài thơ)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350" y="2481321"/>
            <a:ext cx="5257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/>
          <p:nvPr/>
        </p:nvSpPr>
        <p:spPr>
          <a:xfrm>
            <a:off x="571500" y="3162300"/>
            <a:ext cx="11049000" cy="6837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(1911-1988),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toát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đằm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thắm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(1937),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(1941)…</a:t>
            </a:r>
          </a:p>
        </p:txBody>
      </p:sp>
    </p:spTree>
    <p:extLst>
      <p:ext uri="{BB962C8B-B14F-4D97-AF65-F5344CB8AC3E}">
        <p14:creationId xmlns="" xmlns:p14="http://schemas.microsoft.com/office/powerpoint/2010/main" val="235711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917" b="79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333" b="1333"/>
          <a:stretch>
            <a:fillRect/>
          </a:stretch>
        </p:blipFill>
        <p:spPr>
          <a:xfrm rot="740504">
            <a:off x="-854372" y="8400090"/>
            <a:ext cx="16675220" cy="604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6205">
            <a:off x="-2353889" y="8312913"/>
            <a:ext cx="7369652" cy="2657681"/>
          </a:xfrm>
          <a:prstGeom prst="rect">
            <a:avLst/>
          </a:prstGeom>
        </p:spPr>
      </p:pic>
      <p:pic>
        <p:nvPicPr>
          <p:cNvPr id="5" name="Picture 2" descr="Quê Mẹ by Thanh Tị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40" y="776441"/>
            <a:ext cx="6758880" cy="9001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52427" t="-80" b="-2087"/>
          <a:stretch/>
        </p:blipFill>
        <p:spPr>
          <a:xfrm>
            <a:off x="9296400" y="779128"/>
            <a:ext cx="7010400" cy="899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4007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8"/>
          <p:cNvSpPr txBox="1"/>
          <p:nvPr/>
        </p:nvSpPr>
        <p:spPr>
          <a:xfrm>
            <a:off x="9601200" y="2095500"/>
            <a:ext cx="8127737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  <a:spcBef>
                <a:spcPct val="0"/>
              </a:spcBef>
            </a:pP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6600" b="1" dirty="0">
              <a:solidFill>
                <a:srgbClr val="1639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8"/>
          <p:cNvSpPr txBox="1"/>
          <p:nvPr/>
        </p:nvSpPr>
        <p:spPr>
          <a:xfrm>
            <a:off x="10134600" y="3543300"/>
            <a:ext cx="7594337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547"/>
              </a:lnSpc>
              <a:spcBef>
                <a:spcPct val="0"/>
              </a:spcBef>
            </a:pP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400" dirty="0">
              <a:solidFill>
                <a:srgbClr val="1639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6547"/>
              </a:lnSpc>
              <a:spcBef>
                <a:spcPct val="0"/>
              </a:spcBef>
            </a:pP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ts val="6547"/>
              </a:lnSpc>
              <a:spcBef>
                <a:spcPct val="0"/>
              </a:spcBef>
            </a:pP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4400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srgbClr val="1639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088" r="30673"/>
          <a:stretch/>
        </p:blipFill>
        <p:spPr>
          <a:xfrm>
            <a:off x="838200" y="-876300"/>
            <a:ext cx="7924800" cy="11354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7050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3"/>
          <a:srcRect l="2468" r="2468" b="30908"/>
          <a:stretch>
            <a:fillRect/>
          </a:stretch>
        </p:blipFill>
        <p:spPr>
          <a:xfrm rot="10199171">
            <a:off x="-2755026" y="-2661545"/>
            <a:ext cx="16675220" cy="4511123"/>
          </a:xfrm>
          <a:prstGeom prst="rect">
            <a:avLst/>
          </a:prstGeom>
        </p:spPr>
      </p:pic>
      <p:sp>
        <p:nvSpPr>
          <p:cNvPr id="6" name="TextBox 18"/>
          <p:cNvSpPr txBox="1"/>
          <p:nvPr/>
        </p:nvSpPr>
        <p:spPr>
          <a:xfrm>
            <a:off x="4648200" y="723900"/>
            <a:ext cx="8127737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6600" b="1" dirty="0">
              <a:solidFill>
                <a:srgbClr val="1639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838200" y="1827005"/>
            <a:ext cx="599525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60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0455" y="3265008"/>
            <a:ext cx="1602201" cy="166896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320924" y="5145444"/>
            <a:ext cx="2921264" cy="4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5696" y="3243939"/>
            <a:ext cx="1602201" cy="16689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67600" y="3032463"/>
            <a:ext cx="1602201" cy="1668960"/>
          </a:xfrm>
          <a:prstGeom prst="rect">
            <a:avLst/>
          </a:prstGeom>
        </p:spPr>
      </p:pic>
      <p:sp>
        <p:nvSpPr>
          <p:cNvPr id="15" name="TextBox 8"/>
          <p:cNvSpPr txBox="1"/>
          <p:nvPr/>
        </p:nvSpPr>
        <p:spPr>
          <a:xfrm>
            <a:off x="4448662" y="5124375"/>
            <a:ext cx="2921264" cy="4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8"/>
          <p:cNvSpPr txBox="1"/>
          <p:nvPr/>
        </p:nvSpPr>
        <p:spPr>
          <a:xfrm>
            <a:off x="8436168" y="4912899"/>
            <a:ext cx="346506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" y="5877530"/>
            <a:ext cx="28459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(1941)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05014" y="5904736"/>
            <a:ext cx="4291747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88174" y="6028936"/>
            <a:ext cx="37610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86914" y="2999443"/>
            <a:ext cx="1602201" cy="1668960"/>
          </a:xfrm>
          <a:prstGeom prst="rect">
            <a:avLst/>
          </a:prstGeom>
        </p:spPr>
      </p:pic>
      <p:sp>
        <p:nvSpPr>
          <p:cNvPr id="21" name="TextBox 8"/>
          <p:cNvSpPr txBox="1"/>
          <p:nvPr/>
        </p:nvSpPr>
        <p:spPr>
          <a:xfrm>
            <a:off x="12655482" y="4879879"/>
            <a:ext cx="3465064" cy="466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507488" y="5995916"/>
            <a:ext cx="5395249" cy="300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24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351055" flipH="1">
            <a:off x="-3488840" y="-2246036"/>
            <a:ext cx="5602467" cy="4950543"/>
          </a:xfrm>
          <a:prstGeom prst="rect">
            <a:avLst/>
          </a:prstGeom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51055">
            <a:off x="16586225" y="-1063904"/>
            <a:ext cx="5011394" cy="442825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7247" y="3893655"/>
            <a:ext cx="1602201" cy="166896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1627716" y="5774091"/>
            <a:ext cx="2921264" cy="418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40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E30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000" b="1" dirty="0">
              <a:solidFill>
                <a:srgbClr val="5E30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3500" y="6554452"/>
            <a:ext cx="4291747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67"/>
              </a:spcAft>
              <a:tabLst>
                <a:tab pos="2997125" algn="l"/>
              </a:tabLst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48773" y="2768289"/>
            <a:ext cx="11902274" cy="2307565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192" tIns="226192" rIns="226192" bIns="226192" numCol="1" spcCol="1270" anchor="ctr" anchorCtr="0">
            <a:noAutofit/>
          </a:bodyPr>
          <a:lstStyle/>
          <a:p>
            <a:pPr algn="just"/>
            <a:r>
              <a:rPr lang="en-US" sz="4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548773" y="5181527"/>
            <a:ext cx="11902274" cy="2155900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192" tIns="226192" rIns="226192" bIns="226192" numCol="1" spcCol="1270" anchor="ctr" anchorCtr="0">
            <a:noAutofit/>
          </a:bodyPr>
          <a:lstStyle/>
          <a:p>
            <a:pPr algn="just"/>
            <a:r>
              <a:rPr lang="en-US" sz="4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4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548773" y="7443101"/>
            <a:ext cx="11902274" cy="2292732"/>
          </a:xfrm>
          <a:custGeom>
            <a:avLst/>
            <a:gdLst>
              <a:gd name="connsiteX0" fmla="*/ 0 w 2020887"/>
              <a:gd name="connsiteY0" fmla="*/ 92376 h 923758"/>
              <a:gd name="connsiteX1" fmla="*/ 92376 w 2020887"/>
              <a:gd name="connsiteY1" fmla="*/ 0 h 923758"/>
              <a:gd name="connsiteX2" fmla="*/ 1928511 w 2020887"/>
              <a:gd name="connsiteY2" fmla="*/ 0 h 923758"/>
              <a:gd name="connsiteX3" fmla="*/ 2020887 w 2020887"/>
              <a:gd name="connsiteY3" fmla="*/ 92376 h 923758"/>
              <a:gd name="connsiteX4" fmla="*/ 2020887 w 2020887"/>
              <a:gd name="connsiteY4" fmla="*/ 831382 h 923758"/>
              <a:gd name="connsiteX5" fmla="*/ 1928511 w 2020887"/>
              <a:gd name="connsiteY5" fmla="*/ 923758 h 923758"/>
              <a:gd name="connsiteX6" fmla="*/ 92376 w 2020887"/>
              <a:gd name="connsiteY6" fmla="*/ 923758 h 923758"/>
              <a:gd name="connsiteX7" fmla="*/ 0 w 2020887"/>
              <a:gd name="connsiteY7" fmla="*/ 831382 h 923758"/>
              <a:gd name="connsiteX8" fmla="*/ 0 w 2020887"/>
              <a:gd name="connsiteY8" fmla="*/ 92376 h 92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887" h="923758">
                <a:moveTo>
                  <a:pt x="0" y="92376"/>
                </a:moveTo>
                <a:cubicBezTo>
                  <a:pt x="0" y="41358"/>
                  <a:pt x="41358" y="0"/>
                  <a:pt x="92376" y="0"/>
                </a:cubicBezTo>
                <a:lnTo>
                  <a:pt x="1928511" y="0"/>
                </a:lnTo>
                <a:cubicBezTo>
                  <a:pt x="1979529" y="0"/>
                  <a:pt x="2020887" y="41358"/>
                  <a:pt x="2020887" y="92376"/>
                </a:cubicBezTo>
                <a:lnTo>
                  <a:pt x="2020887" y="831382"/>
                </a:lnTo>
                <a:cubicBezTo>
                  <a:pt x="2020887" y="882400"/>
                  <a:pt x="1979529" y="923758"/>
                  <a:pt x="1928511" y="923758"/>
                </a:cubicBezTo>
                <a:lnTo>
                  <a:pt x="92376" y="923758"/>
                </a:lnTo>
                <a:cubicBezTo>
                  <a:pt x="41358" y="923758"/>
                  <a:pt x="0" y="882400"/>
                  <a:pt x="0" y="831382"/>
                </a:cubicBezTo>
                <a:lnTo>
                  <a:pt x="0" y="92376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6192" tIns="226192" rIns="226192" bIns="226192" numCol="1" spcCol="1270" anchor="ctr" anchorCtr="0">
            <a:noAutofit/>
          </a:bodyPr>
          <a:lstStyle/>
          <a:p>
            <a:pPr algn="just"/>
            <a:r>
              <a:rPr lang="en-US" sz="44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4648200" y="723900"/>
            <a:ext cx="8127737" cy="865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1639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6600" b="1" dirty="0">
              <a:solidFill>
                <a:srgbClr val="1639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838200" y="1827005"/>
            <a:ext cx="5995253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60"/>
              </a:lnSpc>
              <a:spcBef>
                <a:spcPct val="0"/>
              </a:spcBef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8"/>
          <p:cNvSpPr/>
          <p:nvPr/>
        </p:nvSpPr>
        <p:spPr>
          <a:xfrm rot="-1364722">
            <a:off x="308373" y="7373453"/>
            <a:ext cx="1913382" cy="4114800"/>
          </a:xfrm>
          <a:custGeom>
            <a:avLst/>
            <a:gdLst/>
            <a:ahLst/>
            <a:cxnLst/>
            <a:rect l="l" t="t" r="r" b="b"/>
            <a:pathLst>
              <a:path w="1913382" h="4114800">
                <a:moveTo>
                  <a:pt x="0" y="0"/>
                </a:moveTo>
                <a:lnTo>
                  <a:pt x="1913382" y="0"/>
                </a:lnTo>
                <a:lnTo>
                  <a:pt x="1913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301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5e1fc33c69375498f50558791a6ab2540694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497</Words>
  <Application>Microsoft Office PowerPoint</Application>
  <PresentationFormat>Custom</PresentationFormat>
  <Paragraphs>67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3_Office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1.1 Tôi đi học</dc:title>
  <dc:creator>van phong</dc:creator>
  <cp:lastModifiedBy>DNC</cp:lastModifiedBy>
  <cp:revision>94</cp:revision>
  <dcterms:created xsi:type="dcterms:W3CDTF">2006-08-16T00:00:00Z</dcterms:created>
  <dcterms:modified xsi:type="dcterms:W3CDTF">2023-09-20T04:15:26Z</dcterms:modified>
  <dc:identifier>DAFf8oO80-M</dc:identifier>
</cp:coreProperties>
</file>