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7"/>
  </p:notesMasterIdLst>
  <p:sldIdLst>
    <p:sldId id="257" r:id="rId3"/>
    <p:sldId id="331" r:id="rId4"/>
    <p:sldId id="332" r:id="rId5"/>
    <p:sldId id="299" r:id="rId6"/>
    <p:sldId id="354" r:id="rId7"/>
    <p:sldId id="259" r:id="rId8"/>
    <p:sldId id="262" r:id="rId9"/>
    <p:sldId id="336" r:id="rId10"/>
    <p:sldId id="300" r:id="rId11"/>
    <p:sldId id="267" r:id="rId12"/>
    <p:sldId id="266" r:id="rId13"/>
    <p:sldId id="335" r:id="rId14"/>
    <p:sldId id="272" r:id="rId15"/>
    <p:sldId id="273" r:id="rId16"/>
    <p:sldId id="275" r:id="rId17"/>
    <p:sldId id="303" r:id="rId18"/>
    <p:sldId id="314" r:id="rId19"/>
    <p:sldId id="333" r:id="rId20"/>
    <p:sldId id="263" r:id="rId21"/>
    <p:sldId id="280" r:id="rId22"/>
    <p:sldId id="338" r:id="rId23"/>
    <p:sldId id="341" r:id="rId24"/>
    <p:sldId id="317" r:id="rId25"/>
    <p:sldId id="310" r:id="rId26"/>
    <p:sldId id="339" r:id="rId27"/>
    <p:sldId id="340" r:id="rId28"/>
    <p:sldId id="344" r:id="rId29"/>
    <p:sldId id="342" r:id="rId30"/>
    <p:sldId id="347" r:id="rId31"/>
    <p:sldId id="348" r:id="rId32"/>
    <p:sldId id="349" r:id="rId33"/>
    <p:sldId id="350" r:id="rId34"/>
    <p:sldId id="351" r:id="rId35"/>
    <p:sldId id="281" r:id="rId36"/>
    <p:sldId id="282" r:id="rId37"/>
    <p:sldId id="289" r:id="rId38"/>
    <p:sldId id="291" r:id="rId39"/>
    <p:sldId id="292" r:id="rId40"/>
    <p:sldId id="293" r:id="rId41"/>
    <p:sldId id="353" r:id="rId42"/>
    <p:sldId id="294" r:id="rId43"/>
    <p:sldId id="295" r:id="rId44"/>
    <p:sldId id="296" r:id="rId45"/>
    <p:sldId id="297" r:id="rId46"/>
    <p:sldId id="345" r:id="rId47"/>
    <p:sldId id="278" r:id="rId48"/>
    <p:sldId id="346" r:id="rId49"/>
    <p:sldId id="298" r:id="rId50"/>
    <p:sldId id="364" r:id="rId51"/>
    <p:sldId id="363" r:id="rId52"/>
    <p:sldId id="360" r:id="rId53"/>
    <p:sldId id="361" r:id="rId54"/>
    <p:sldId id="357" r:id="rId55"/>
    <p:sldId id="36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CBC1"/>
    <a:srgbClr val="01AFA7"/>
    <a:srgbClr val="01DDD3"/>
    <a:srgbClr val="2E02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4" autoAdjust="0"/>
    <p:restoredTop sz="92909" autoAdjust="0"/>
  </p:normalViewPr>
  <p:slideViewPr>
    <p:cSldViewPr snapToGrid="0">
      <p:cViewPr>
        <p:scale>
          <a:sx n="66" d="100"/>
          <a:sy n="66" d="100"/>
        </p:scale>
        <p:origin x="68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59F436-18C7-46AB-95A3-B7D25436E36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7555FD24-0485-490F-980F-A1613EFFC17B}">
      <dgm:prSet phldrT="[Text]"/>
      <dgm:spPr/>
      <dgm:t>
        <a:bodyPr/>
        <a:lstStyle/>
        <a:p>
          <a:r>
            <a:rPr lang="en-US" b="1" smtClean="0"/>
            <a:t>   VĂN BẢN CHỈ ĐẠO</a:t>
          </a:r>
          <a:endParaRPr lang="en-US" b="1"/>
        </a:p>
      </dgm:t>
    </dgm:pt>
    <dgm:pt modelId="{16F794D4-6241-4B3D-A9E9-036A93DB9812}" type="parTrans" cxnId="{8B270E9A-3D83-460B-8C4D-C5A07944EC8A}">
      <dgm:prSet/>
      <dgm:spPr/>
      <dgm:t>
        <a:bodyPr/>
        <a:lstStyle/>
        <a:p>
          <a:endParaRPr lang="en-US"/>
        </a:p>
      </dgm:t>
    </dgm:pt>
    <dgm:pt modelId="{1421D0BB-CD94-453D-A259-740B7480A748}" type="sibTrans" cxnId="{8B270E9A-3D83-460B-8C4D-C5A07944EC8A}">
      <dgm:prSet/>
      <dgm:spPr/>
      <dgm:t>
        <a:bodyPr/>
        <a:lstStyle/>
        <a:p>
          <a:endParaRPr lang="en-US"/>
        </a:p>
      </dgm:t>
    </dgm:pt>
    <dgm:pt modelId="{92C26B0D-E5E0-498D-BBCF-4C9D10BF1F4E}">
      <dgm:prSet phldrT="[Text]"/>
      <dgm:spPr/>
      <dgm:t>
        <a:bodyPr/>
        <a:lstStyle/>
        <a:p>
          <a:r>
            <a:rPr lang="en-US" b="1" smtClean="0"/>
            <a:t>   CÔNG TÁC CHUẨN BỊ</a:t>
          </a:r>
          <a:endParaRPr lang="en-US" b="1"/>
        </a:p>
      </dgm:t>
    </dgm:pt>
    <dgm:pt modelId="{93C379B3-3C9A-487D-8203-C7F33481E32A}" type="parTrans" cxnId="{A4E5E446-4D9F-4187-A9F8-727F128F7DD0}">
      <dgm:prSet/>
      <dgm:spPr/>
      <dgm:t>
        <a:bodyPr/>
        <a:lstStyle/>
        <a:p>
          <a:endParaRPr lang="en-US"/>
        </a:p>
      </dgm:t>
    </dgm:pt>
    <dgm:pt modelId="{5BEE66B0-047E-49A1-93E4-A7EDFA39AE1D}" type="sibTrans" cxnId="{A4E5E446-4D9F-4187-A9F8-727F128F7DD0}">
      <dgm:prSet/>
      <dgm:spPr/>
      <dgm:t>
        <a:bodyPr/>
        <a:lstStyle/>
        <a:p>
          <a:endParaRPr lang="en-US"/>
        </a:p>
      </dgm:t>
    </dgm:pt>
    <dgm:pt modelId="{4ECA76A5-940C-400D-B3A3-A8F1D9DE8BF7}">
      <dgm:prSet phldrT="[Text]"/>
      <dgm:spPr/>
      <dgm:t>
        <a:bodyPr/>
        <a:lstStyle/>
        <a:p>
          <a:r>
            <a:rPr lang="en-US" b="1" smtClean="0"/>
            <a:t>   HOẠT ĐỘNG CHUYÊN MÔN</a:t>
          </a:r>
          <a:endParaRPr lang="en-US" b="1"/>
        </a:p>
      </dgm:t>
    </dgm:pt>
    <dgm:pt modelId="{091DDEB7-4755-4037-8C07-658291C457E1}" type="parTrans" cxnId="{22725AEB-16D4-4A24-A70C-E542C0AEA466}">
      <dgm:prSet/>
      <dgm:spPr/>
      <dgm:t>
        <a:bodyPr/>
        <a:lstStyle/>
        <a:p>
          <a:endParaRPr lang="en-US"/>
        </a:p>
      </dgm:t>
    </dgm:pt>
    <dgm:pt modelId="{DC467F6B-E41C-41A0-A624-87BB715ACFD2}" type="sibTrans" cxnId="{22725AEB-16D4-4A24-A70C-E542C0AEA466}">
      <dgm:prSet/>
      <dgm:spPr/>
      <dgm:t>
        <a:bodyPr/>
        <a:lstStyle/>
        <a:p>
          <a:endParaRPr lang="en-US"/>
        </a:p>
      </dgm:t>
    </dgm:pt>
    <dgm:pt modelId="{3643FEE7-40AE-4133-AFF2-A570E756FC07}">
      <dgm:prSet/>
      <dgm:spPr/>
      <dgm:t>
        <a:bodyPr/>
        <a:lstStyle/>
        <a:p>
          <a:r>
            <a:rPr lang="en-US" b="1" smtClean="0"/>
            <a:t>   KIỂM TRA GIÁM SÁT</a:t>
          </a:r>
          <a:endParaRPr lang="en-US" b="1"/>
        </a:p>
      </dgm:t>
    </dgm:pt>
    <dgm:pt modelId="{E2360207-B2B3-4FB2-88CF-E842D3441F6F}" type="parTrans" cxnId="{466874B3-AE9A-444A-BF71-A0856E7846A7}">
      <dgm:prSet/>
      <dgm:spPr/>
      <dgm:t>
        <a:bodyPr/>
        <a:lstStyle/>
        <a:p>
          <a:endParaRPr lang="en-US"/>
        </a:p>
      </dgm:t>
    </dgm:pt>
    <dgm:pt modelId="{BA556305-6187-4DEC-86D9-344FB9D1A53C}" type="sibTrans" cxnId="{466874B3-AE9A-444A-BF71-A0856E7846A7}">
      <dgm:prSet/>
      <dgm:spPr/>
      <dgm:t>
        <a:bodyPr/>
        <a:lstStyle/>
        <a:p>
          <a:endParaRPr lang="en-US"/>
        </a:p>
      </dgm:t>
    </dgm:pt>
    <dgm:pt modelId="{EE0F0A87-85DB-492C-A71B-C522E1A4491A}" type="pres">
      <dgm:prSet presAssocID="{4F59F436-18C7-46AB-95A3-B7D25436E367}" presName="Name0" presStyleCnt="0">
        <dgm:presLayoutVars>
          <dgm:chMax val="7"/>
          <dgm:chPref val="7"/>
          <dgm:dir/>
        </dgm:presLayoutVars>
      </dgm:prSet>
      <dgm:spPr/>
      <dgm:t>
        <a:bodyPr/>
        <a:lstStyle/>
        <a:p>
          <a:endParaRPr lang="en-US"/>
        </a:p>
      </dgm:t>
    </dgm:pt>
    <dgm:pt modelId="{DABC066B-D906-4E5D-B707-C09037DC3FED}" type="pres">
      <dgm:prSet presAssocID="{4F59F436-18C7-46AB-95A3-B7D25436E367}" presName="Name1" presStyleCnt="0"/>
      <dgm:spPr/>
    </dgm:pt>
    <dgm:pt modelId="{4E449062-475F-4E2F-988B-7A3CF6210381}" type="pres">
      <dgm:prSet presAssocID="{4F59F436-18C7-46AB-95A3-B7D25436E367}" presName="cycle" presStyleCnt="0"/>
      <dgm:spPr/>
    </dgm:pt>
    <dgm:pt modelId="{4CC9E0EB-FD97-49C3-B141-07A9526E450C}" type="pres">
      <dgm:prSet presAssocID="{4F59F436-18C7-46AB-95A3-B7D25436E367}" presName="srcNode" presStyleLbl="node1" presStyleIdx="0" presStyleCnt="4"/>
      <dgm:spPr/>
    </dgm:pt>
    <dgm:pt modelId="{F0C0B188-2ACE-4783-8389-C930A37E163F}" type="pres">
      <dgm:prSet presAssocID="{4F59F436-18C7-46AB-95A3-B7D25436E367}" presName="conn" presStyleLbl="parChTrans1D2" presStyleIdx="0" presStyleCnt="1"/>
      <dgm:spPr/>
      <dgm:t>
        <a:bodyPr/>
        <a:lstStyle/>
        <a:p>
          <a:endParaRPr lang="en-US"/>
        </a:p>
      </dgm:t>
    </dgm:pt>
    <dgm:pt modelId="{6F555F48-6A56-4BAD-B5FF-E2DB56EB35B8}" type="pres">
      <dgm:prSet presAssocID="{4F59F436-18C7-46AB-95A3-B7D25436E367}" presName="extraNode" presStyleLbl="node1" presStyleIdx="0" presStyleCnt="4"/>
      <dgm:spPr/>
    </dgm:pt>
    <dgm:pt modelId="{EA0FFA40-D19E-4A13-A715-5A40082220F5}" type="pres">
      <dgm:prSet presAssocID="{4F59F436-18C7-46AB-95A3-B7D25436E367}" presName="dstNode" presStyleLbl="node1" presStyleIdx="0" presStyleCnt="4"/>
      <dgm:spPr/>
    </dgm:pt>
    <dgm:pt modelId="{0F7BD919-F166-49B3-81F4-CCECB7C41455}" type="pres">
      <dgm:prSet presAssocID="{7555FD24-0485-490F-980F-A1613EFFC17B}" presName="text_1" presStyleLbl="node1" presStyleIdx="0" presStyleCnt="4">
        <dgm:presLayoutVars>
          <dgm:bulletEnabled val="1"/>
        </dgm:presLayoutVars>
      </dgm:prSet>
      <dgm:spPr/>
      <dgm:t>
        <a:bodyPr/>
        <a:lstStyle/>
        <a:p>
          <a:endParaRPr lang="en-US"/>
        </a:p>
      </dgm:t>
    </dgm:pt>
    <dgm:pt modelId="{523F9E0C-D759-4F10-9301-D5CCFF4E26BD}" type="pres">
      <dgm:prSet presAssocID="{7555FD24-0485-490F-980F-A1613EFFC17B}" presName="accent_1" presStyleCnt="0"/>
      <dgm:spPr/>
    </dgm:pt>
    <dgm:pt modelId="{1E213F86-7C91-4114-9B17-59723713AC23}" type="pres">
      <dgm:prSet presAssocID="{7555FD24-0485-490F-980F-A1613EFFC17B}" presName="accentRepeatNode" presStyleLbl="solidFgAcc1" presStyleIdx="0" presStyleCnt="4"/>
      <dgm:spPr/>
    </dgm:pt>
    <dgm:pt modelId="{261E19CB-A5EC-428C-A9F6-926D760AED96}" type="pres">
      <dgm:prSet presAssocID="{92C26B0D-E5E0-498D-BBCF-4C9D10BF1F4E}" presName="text_2" presStyleLbl="node1" presStyleIdx="1" presStyleCnt="4">
        <dgm:presLayoutVars>
          <dgm:bulletEnabled val="1"/>
        </dgm:presLayoutVars>
      </dgm:prSet>
      <dgm:spPr/>
      <dgm:t>
        <a:bodyPr/>
        <a:lstStyle/>
        <a:p>
          <a:endParaRPr lang="en-US"/>
        </a:p>
      </dgm:t>
    </dgm:pt>
    <dgm:pt modelId="{BDE49262-076F-4B7B-B93A-EA4BBA67BDE7}" type="pres">
      <dgm:prSet presAssocID="{92C26B0D-E5E0-498D-BBCF-4C9D10BF1F4E}" presName="accent_2" presStyleCnt="0"/>
      <dgm:spPr/>
    </dgm:pt>
    <dgm:pt modelId="{3ED9CACF-D9E9-4BB5-BFC1-7F7091150A83}" type="pres">
      <dgm:prSet presAssocID="{92C26B0D-E5E0-498D-BBCF-4C9D10BF1F4E}" presName="accentRepeatNode" presStyleLbl="solidFgAcc1" presStyleIdx="1" presStyleCnt="4"/>
      <dgm:spPr/>
    </dgm:pt>
    <dgm:pt modelId="{08894823-DF67-4505-8E99-89C6B4018E6F}" type="pres">
      <dgm:prSet presAssocID="{4ECA76A5-940C-400D-B3A3-A8F1D9DE8BF7}" presName="text_3" presStyleLbl="node1" presStyleIdx="2" presStyleCnt="4">
        <dgm:presLayoutVars>
          <dgm:bulletEnabled val="1"/>
        </dgm:presLayoutVars>
      </dgm:prSet>
      <dgm:spPr/>
      <dgm:t>
        <a:bodyPr/>
        <a:lstStyle/>
        <a:p>
          <a:endParaRPr lang="en-US"/>
        </a:p>
      </dgm:t>
    </dgm:pt>
    <dgm:pt modelId="{CBAA354E-DEE6-4859-80F8-28742490D6FD}" type="pres">
      <dgm:prSet presAssocID="{4ECA76A5-940C-400D-B3A3-A8F1D9DE8BF7}" presName="accent_3" presStyleCnt="0"/>
      <dgm:spPr/>
    </dgm:pt>
    <dgm:pt modelId="{CE4483FB-1558-4424-897B-FFF4BDAB2B0E}" type="pres">
      <dgm:prSet presAssocID="{4ECA76A5-940C-400D-B3A3-A8F1D9DE8BF7}" presName="accentRepeatNode" presStyleLbl="solidFgAcc1" presStyleIdx="2" presStyleCnt="4"/>
      <dgm:spPr/>
    </dgm:pt>
    <dgm:pt modelId="{7B86A618-6F0A-46AE-99FB-2E2D51A80170}" type="pres">
      <dgm:prSet presAssocID="{3643FEE7-40AE-4133-AFF2-A570E756FC07}" presName="text_4" presStyleLbl="node1" presStyleIdx="3" presStyleCnt="4">
        <dgm:presLayoutVars>
          <dgm:bulletEnabled val="1"/>
        </dgm:presLayoutVars>
      </dgm:prSet>
      <dgm:spPr/>
      <dgm:t>
        <a:bodyPr/>
        <a:lstStyle/>
        <a:p>
          <a:endParaRPr lang="en-US"/>
        </a:p>
      </dgm:t>
    </dgm:pt>
    <dgm:pt modelId="{6145F66C-0326-428B-971B-42E23331DAF5}" type="pres">
      <dgm:prSet presAssocID="{3643FEE7-40AE-4133-AFF2-A570E756FC07}" presName="accent_4" presStyleCnt="0"/>
      <dgm:spPr/>
    </dgm:pt>
    <dgm:pt modelId="{E8E1FEC9-A9E2-4ACF-9279-42BBCA0C74B7}" type="pres">
      <dgm:prSet presAssocID="{3643FEE7-40AE-4133-AFF2-A570E756FC07}" presName="accentRepeatNode" presStyleLbl="solidFgAcc1" presStyleIdx="3" presStyleCnt="4"/>
      <dgm:spPr/>
    </dgm:pt>
  </dgm:ptLst>
  <dgm:cxnLst>
    <dgm:cxn modelId="{931779E7-21CA-45A0-96DA-831DCE0F56BB}" type="presOf" srcId="{92C26B0D-E5E0-498D-BBCF-4C9D10BF1F4E}" destId="{261E19CB-A5EC-428C-A9F6-926D760AED96}" srcOrd="0" destOrd="0" presId="urn:microsoft.com/office/officeart/2008/layout/VerticalCurvedList"/>
    <dgm:cxn modelId="{CB86C84E-FDE4-4D9B-B395-98A08EB2ADB6}" type="presOf" srcId="{3643FEE7-40AE-4133-AFF2-A570E756FC07}" destId="{7B86A618-6F0A-46AE-99FB-2E2D51A80170}" srcOrd="0" destOrd="0" presId="urn:microsoft.com/office/officeart/2008/layout/VerticalCurvedList"/>
    <dgm:cxn modelId="{389AD71C-8492-4415-BB0E-72318FE66272}" type="presOf" srcId="{1421D0BB-CD94-453D-A259-740B7480A748}" destId="{F0C0B188-2ACE-4783-8389-C930A37E163F}" srcOrd="0" destOrd="0" presId="urn:microsoft.com/office/officeart/2008/layout/VerticalCurvedList"/>
    <dgm:cxn modelId="{8B270E9A-3D83-460B-8C4D-C5A07944EC8A}" srcId="{4F59F436-18C7-46AB-95A3-B7D25436E367}" destId="{7555FD24-0485-490F-980F-A1613EFFC17B}" srcOrd="0" destOrd="0" parTransId="{16F794D4-6241-4B3D-A9E9-036A93DB9812}" sibTransId="{1421D0BB-CD94-453D-A259-740B7480A748}"/>
    <dgm:cxn modelId="{3994E1B6-90DC-4A54-95A5-4D942399BD43}" type="presOf" srcId="{4ECA76A5-940C-400D-B3A3-A8F1D9DE8BF7}" destId="{08894823-DF67-4505-8E99-89C6B4018E6F}" srcOrd="0" destOrd="0" presId="urn:microsoft.com/office/officeart/2008/layout/VerticalCurvedList"/>
    <dgm:cxn modelId="{22725AEB-16D4-4A24-A70C-E542C0AEA466}" srcId="{4F59F436-18C7-46AB-95A3-B7D25436E367}" destId="{4ECA76A5-940C-400D-B3A3-A8F1D9DE8BF7}" srcOrd="2" destOrd="0" parTransId="{091DDEB7-4755-4037-8C07-658291C457E1}" sibTransId="{DC467F6B-E41C-41A0-A624-87BB715ACFD2}"/>
    <dgm:cxn modelId="{CBF4E639-5418-4C49-904B-0D646A43F530}" type="presOf" srcId="{7555FD24-0485-490F-980F-A1613EFFC17B}" destId="{0F7BD919-F166-49B3-81F4-CCECB7C41455}" srcOrd="0" destOrd="0" presId="urn:microsoft.com/office/officeart/2008/layout/VerticalCurvedList"/>
    <dgm:cxn modelId="{466874B3-AE9A-444A-BF71-A0856E7846A7}" srcId="{4F59F436-18C7-46AB-95A3-B7D25436E367}" destId="{3643FEE7-40AE-4133-AFF2-A570E756FC07}" srcOrd="3" destOrd="0" parTransId="{E2360207-B2B3-4FB2-88CF-E842D3441F6F}" sibTransId="{BA556305-6187-4DEC-86D9-344FB9D1A53C}"/>
    <dgm:cxn modelId="{A4E5E446-4D9F-4187-A9F8-727F128F7DD0}" srcId="{4F59F436-18C7-46AB-95A3-B7D25436E367}" destId="{92C26B0D-E5E0-498D-BBCF-4C9D10BF1F4E}" srcOrd="1" destOrd="0" parTransId="{93C379B3-3C9A-487D-8203-C7F33481E32A}" sibTransId="{5BEE66B0-047E-49A1-93E4-A7EDFA39AE1D}"/>
    <dgm:cxn modelId="{586EC209-2449-4E52-B76F-EAE8CB915AF7}" type="presOf" srcId="{4F59F436-18C7-46AB-95A3-B7D25436E367}" destId="{EE0F0A87-85DB-492C-A71B-C522E1A4491A}" srcOrd="0" destOrd="0" presId="urn:microsoft.com/office/officeart/2008/layout/VerticalCurvedList"/>
    <dgm:cxn modelId="{92A15DB9-CB66-4EA3-BB8D-FD752ED13D01}" type="presParOf" srcId="{EE0F0A87-85DB-492C-A71B-C522E1A4491A}" destId="{DABC066B-D906-4E5D-B707-C09037DC3FED}" srcOrd="0" destOrd="0" presId="urn:microsoft.com/office/officeart/2008/layout/VerticalCurvedList"/>
    <dgm:cxn modelId="{F6631898-A762-43C8-AC87-AA733EA155B5}" type="presParOf" srcId="{DABC066B-D906-4E5D-B707-C09037DC3FED}" destId="{4E449062-475F-4E2F-988B-7A3CF6210381}" srcOrd="0" destOrd="0" presId="urn:microsoft.com/office/officeart/2008/layout/VerticalCurvedList"/>
    <dgm:cxn modelId="{C44E42A5-77E9-4C8C-BEEB-89120E860E33}" type="presParOf" srcId="{4E449062-475F-4E2F-988B-7A3CF6210381}" destId="{4CC9E0EB-FD97-49C3-B141-07A9526E450C}" srcOrd="0" destOrd="0" presId="urn:microsoft.com/office/officeart/2008/layout/VerticalCurvedList"/>
    <dgm:cxn modelId="{92144CA9-AD61-4E3F-A614-475B7D8E6F3F}" type="presParOf" srcId="{4E449062-475F-4E2F-988B-7A3CF6210381}" destId="{F0C0B188-2ACE-4783-8389-C930A37E163F}" srcOrd="1" destOrd="0" presId="urn:microsoft.com/office/officeart/2008/layout/VerticalCurvedList"/>
    <dgm:cxn modelId="{4F72136E-BB2F-479E-91BD-F9C1705B4CA4}" type="presParOf" srcId="{4E449062-475F-4E2F-988B-7A3CF6210381}" destId="{6F555F48-6A56-4BAD-B5FF-E2DB56EB35B8}" srcOrd="2" destOrd="0" presId="urn:microsoft.com/office/officeart/2008/layout/VerticalCurvedList"/>
    <dgm:cxn modelId="{25B1141C-64DC-42BB-99B3-0E0A11F14FF5}" type="presParOf" srcId="{4E449062-475F-4E2F-988B-7A3CF6210381}" destId="{EA0FFA40-D19E-4A13-A715-5A40082220F5}" srcOrd="3" destOrd="0" presId="urn:microsoft.com/office/officeart/2008/layout/VerticalCurvedList"/>
    <dgm:cxn modelId="{6D774574-A2C0-4FCB-821A-FF10AB5CF290}" type="presParOf" srcId="{DABC066B-D906-4E5D-B707-C09037DC3FED}" destId="{0F7BD919-F166-49B3-81F4-CCECB7C41455}" srcOrd="1" destOrd="0" presId="urn:microsoft.com/office/officeart/2008/layout/VerticalCurvedList"/>
    <dgm:cxn modelId="{06C72596-FA6F-4409-9265-DF99D1E4E2D4}" type="presParOf" srcId="{DABC066B-D906-4E5D-B707-C09037DC3FED}" destId="{523F9E0C-D759-4F10-9301-D5CCFF4E26BD}" srcOrd="2" destOrd="0" presId="urn:microsoft.com/office/officeart/2008/layout/VerticalCurvedList"/>
    <dgm:cxn modelId="{00DA492B-B2FC-443E-9986-34F4DFAB81C5}" type="presParOf" srcId="{523F9E0C-D759-4F10-9301-D5CCFF4E26BD}" destId="{1E213F86-7C91-4114-9B17-59723713AC23}" srcOrd="0" destOrd="0" presId="urn:microsoft.com/office/officeart/2008/layout/VerticalCurvedList"/>
    <dgm:cxn modelId="{B8800934-4603-4D4D-8F79-1AFE7A458ACA}" type="presParOf" srcId="{DABC066B-D906-4E5D-B707-C09037DC3FED}" destId="{261E19CB-A5EC-428C-A9F6-926D760AED96}" srcOrd="3" destOrd="0" presId="urn:microsoft.com/office/officeart/2008/layout/VerticalCurvedList"/>
    <dgm:cxn modelId="{B7F88DF4-B4D8-423A-834F-4BE87E87A470}" type="presParOf" srcId="{DABC066B-D906-4E5D-B707-C09037DC3FED}" destId="{BDE49262-076F-4B7B-B93A-EA4BBA67BDE7}" srcOrd="4" destOrd="0" presId="urn:microsoft.com/office/officeart/2008/layout/VerticalCurvedList"/>
    <dgm:cxn modelId="{41455241-CEC3-4AAE-8966-B6B644886583}" type="presParOf" srcId="{BDE49262-076F-4B7B-B93A-EA4BBA67BDE7}" destId="{3ED9CACF-D9E9-4BB5-BFC1-7F7091150A83}" srcOrd="0" destOrd="0" presId="urn:microsoft.com/office/officeart/2008/layout/VerticalCurvedList"/>
    <dgm:cxn modelId="{AB6916D4-0F85-4567-8416-DF366AA45A86}" type="presParOf" srcId="{DABC066B-D906-4E5D-B707-C09037DC3FED}" destId="{08894823-DF67-4505-8E99-89C6B4018E6F}" srcOrd="5" destOrd="0" presId="urn:microsoft.com/office/officeart/2008/layout/VerticalCurvedList"/>
    <dgm:cxn modelId="{FCBE7D5C-92E2-4102-8E2E-91CFEA83D750}" type="presParOf" srcId="{DABC066B-D906-4E5D-B707-C09037DC3FED}" destId="{CBAA354E-DEE6-4859-80F8-28742490D6FD}" srcOrd="6" destOrd="0" presId="urn:microsoft.com/office/officeart/2008/layout/VerticalCurvedList"/>
    <dgm:cxn modelId="{32E6C7A3-2A5C-47D8-8737-BB3DC11DB8F8}" type="presParOf" srcId="{CBAA354E-DEE6-4859-80F8-28742490D6FD}" destId="{CE4483FB-1558-4424-897B-FFF4BDAB2B0E}" srcOrd="0" destOrd="0" presId="urn:microsoft.com/office/officeart/2008/layout/VerticalCurvedList"/>
    <dgm:cxn modelId="{788AE4CD-BF3E-4FC9-BA58-BA4EEEE2F893}" type="presParOf" srcId="{DABC066B-D906-4E5D-B707-C09037DC3FED}" destId="{7B86A618-6F0A-46AE-99FB-2E2D51A80170}" srcOrd="7" destOrd="0" presId="urn:microsoft.com/office/officeart/2008/layout/VerticalCurvedList"/>
    <dgm:cxn modelId="{A29E6F12-198B-4636-9342-C9BC84274325}" type="presParOf" srcId="{DABC066B-D906-4E5D-B707-C09037DC3FED}" destId="{6145F66C-0326-428B-971B-42E23331DAF5}" srcOrd="8" destOrd="0" presId="urn:microsoft.com/office/officeart/2008/layout/VerticalCurvedList"/>
    <dgm:cxn modelId="{5EEC576F-87A0-4F61-9944-EE0C3096FAF1}" type="presParOf" srcId="{6145F66C-0326-428B-971B-42E23331DAF5}" destId="{E8E1FEC9-A9E2-4ACF-9279-42BBCA0C74B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1F0BC6-33E0-452C-9094-E82687B2334D}"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n-US"/>
        </a:p>
      </dgm:t>
    </dgm:pt>
    <dgm:pt modelId="{1B31D4BD-559E-4DE7-BC50-9651A77322C2}">
      <dgm:prSet phldrT="[Text]" custT="1"/>
      <dgm:spPr/>
      <dgm:t>
        <a:bodyPr/>
        <a:lstStyle/>
        <a:p>
          <a:r>
            <a:rPr lang="en-US" sz="2800" b="1">
              <a:latin typeface="+mn-lt"/>
              <a:cs typeface="Times New Roman" panose="02020603050405020304" pitchFamily="18" charset="0"/>
            </a:rPr>
            <a:t>Tài liệu </a:t>
          </a:r>
        </a:p>
      </dgm:t>
    </dgm:pt>
    <dgm:pt modelId="{3A584879-3BA9-4457-9FAC-80391ACC7A9E}" type="parTrans" cxnId="{5B563209-B508-47B3-98D1-8C60363B12EF}">
      <dgm:prSet/>
      <dgm:spPr/>
      <dgm:t>
        <a:bodyPr/>
        <a:lstStyle/>
        <a:p>
          <a:endParaRPr lang="en-US">
            <a:latin typeface="Times New Roman" panose="02020603050405020304" pitchFamily="18" charset="0"/>
            <a:cs typeface="Times New Roman" panose="02020603050405020304" pitchFamily="18" charset="0"/>
          </a:endParaRPr>
        </a:p>
      </dgm:t>
    </dgm:pt>
    <dgm:pt modelId="{D43A53B3-991B-4A69-A593-16805A4F484E}" type="sibTrans" cxnId="{5B563209-B508-47B3-98D1-8C60363B12EF}">
      <dgm:prSet/>
      <dgm:spPr/>
      <dgm:t>
        <a:bodyPr/>
        <a:lstStyle/>
        <a:p>
          <a:endParaRPr lang="en-US">
            <a:latin typeface="Times New Roman" panose="02020603050405020304" pitchFamily="18" charset="0"/>
            <a:cs typeface="Times New Roman" panose="02020603050405020304" pitchFamily="18" charset="0"/>
          </a:endParaRPr>
        </a:p>
      </dgm:t>
    </dgm:pt>
    <dgm:pt modelId="{DBA51D14-832C-4F2B-B1E5-6A451AD40C92}">
      <dgm:prSet phldrT="[Text]" custT="1"/>
      <dgm:spPr/>
      <dgm:t>
        <a:bodyPr/>
        <a:lstStyle/>
        <a:p>
          <a:r>
            <a:rPr lang="en-US" sz="2800" b="1" err="1" smtClean="0">
              <a:latin typeface="+mn-lt"/>
              <a:cs typeface="Times New Roman" panose="02020603050405020304" pitchFamily="18" charset="0"/>
            </a:rPr>
            <a:t>Nguồn</a:t>
          </a:r>
          <a:r>
            <a:rPr lang="en-US" sz="2800" b="1" smtClean="0">
              <a:latin typeface="+mn-lt"/>
              <a:cs typeface="Times New Roman" panose="02020603050405020304" pitchFamily="18" charset="0"/>
            </a:rPr>
            <a:t> </a:t>
          </a:r>
          <a:r>
            <a:rPr lang="en-US" sz="2800" b="1" err="1" smtClean="0">
              <a:latin typeface="+mn-lt"/>
              <a:cs typeface="Times New Roman" panose="02020603050405020304" pitchFamily="18" charset="0"/>
            </a:rPr>
            <a:t>tài</a:t>
          </a:r>
          <a:r>
            <a:rPr lang="en-US" sz="2800" b="1" smtClean="0">
              <a:latin typeface="+mn-lt"/>
              <a:cs typeface="Times New Roman" panose="02020603050405020304" pitchFamily="18" charset="0"/>
            </a:rPr>
            <a:t> </a:t>
          </a:r>
          <a:r>
            <a:rPr lang="en-US" sz="2800" b="1" err="1" smtClean="0">
              <a:latin typeface="+mn-lt"/>
              <a:cs typeface="Times New Roman" panose="02020603050405020304" pitchFamily="18" charset="0"/>
            </a:rPr>
            <a:t>liệu</a:t>
          </a:r>
          <a:endParaRPr lang="en-US" sz="2800" b="1">
            <a:latin typeface="+mn-lt"/>
            <a:cs typeface="Times New Roman" panose="02020603050405020304" pitchFamily="18" charset="0"/>
          </a:endParaRPr>
        </a:p>
      </dgm:t>
    </dgm:pt>
    <dgm:pt modelId="{9D50B2D5-6AA3-4E79-8539-8A4630C09821}" type="parTrans" cxnId="{EAF29686-26F0-48DE-B485-13AE5B6CDFEC}">
      <dgm:prSet/>
      <dgm:spPr/>
      <dgm:t>
        <a:bodyPr/>
        <a:lstStyle/>
        <a:p>
          <a:endParaRPr lang="en-US">
            <a:latin typeface="Times New Roman" panose="02020603050405020304" pitchFamily="18" charset="0"/>
            <a:cs typeface="Times New Roman" panose="02020603050405020304" pitchFamily="18" charset="0"/>
          </a:endParaRPr>
        </a:p>
      </dgm:t>
    </dgm:pt>
    <dgm:pt modelId="{5EBABE8E-5556-4B4B-B067-2068E4168E1E}" type="sibTrans" cxnId="{EAF29686-26F0-48DE-B485-13AE5B6CDFEC}">
      <dgm:prSet/>
      <dgm:spPr/>
      <dgm:t>
        <a:bodyPr/>
        <a:lstStyle/>
        <a:p>
          <a:endParaRPr lang="en-US">
            <a:latin typeface="Times New Roman" panose="02020603050405020304" pitchFamily="18" charset="0"/>
            <a:cs typeface="Times New Roman" panose="02020603050405020304" pitchFamily="18" charset="0"/>
          </a:endParaRPr>
        </a:p>
      </dgm:t>
    </dgm:pt>
    <dgm:pt modelId="{ABEDFC9E-0C0D-43FD-9C1D-BA70DD7B33E5}">
      <dgm:prSet phldrT="[Text]" custT="1"/>
      <dgm:spPr/>
      <dgm:t>
        <a:bodyPr/>
        <a:lstStyle/>
        <a:p>
          <a:pPr>
            <a:spcAft>
              <a:spcPts val="304"/>
            </a:spcAft>
          </a:pPr>
          <a:r>
            <a:rPr lang="en-US" sz="3000" dirty="0" err="1" smtClean="0">
              <a:latin typeface="Calibri" pitchFamily="34" charset="0"/>
              <a:cs typeface="Calibri" pitchFamily="34" charset="0"/>
            </a:rPr>
            <a:t>Trang</a:t>
          </a:r>
          <a:r>
            <a:rPr lang="en-US" sz="3000" dirty="0" smtClean="0">
              <a:latin typeface="Calibri" pitchFamily="34" charset="0"/>
              <a:cs typeface="Calibri" pitchFamily="34" charset="0"/>
            </a:rPr>
            <a:t> web </a:t>
          </a:r>
          <a:r>
            <a:rPr lang="en-US" sz="3000" dirty="0" err="1" smtClean="0">
              <a:latin typeface="Calibri" pitchFamily="34" charset="0"/>
              <a:cs typeface="Calibri" pitchFamily="34" charset="0"/>
            </a:rPr>
            <a:t>của</a:t>
          </a:r>
          <a:r>
            <a:rPr lang="en-US" sz="3000" dirty="0" smtClean="0">
              <a:latin typeface="Calibri" pitchFamily="34" charset="0"/>
              <a:cs typeface="Calibri" pitchFamily="34" charset="0"/>
            </a:rPr>
            <a:t> </a:t>
          </a:r>
          <a:r>
            <a:rPr lang="en-US" sz="3000" dirty="0" err="1" smtClean="0">
              <a:latin typeface="Calibri" pitchFamily="34" charset="0"/>
              <a:cs typeface="Calibri" pitchFamily="34" charset="0"/>
            </a:rPr>
            <a:t>Trung</a:t>
          </a:r>
          <a:r>
            <a:rPr lang="en-US" sz="3000" dirty="0" smtClean="0">
              <a:latin typeface="Calibri" pitchFamily="34" charset="0"/>
              <a:cs typeface="Calibri" pitchFamily="34" charset="0"/>
            </a:rPr>
            <a:t> </a:t>
          </a:r>
          <a:r>
            <a:rPr lang="en-US" sz="3000" dirty="0" err="1" smtClean="0">
              <a:latin typeface="Calibri" pitchFamily="34" charset="0"/>
              <a:cs typeface="Calibri" pitchFamily="34" charset="0"/>
            </a:rPr>
            <a:t>tâm</a:t>
          </a:r>
          <a:r>
            <a:rPr lang="en-US" sz="3000" dirty="0" smtClean="0">
              <a:latin typeface="Calibri" pitchFamily="34" charset="0"/>
              <a:cs typeface="Calibri" pitchFamily="34" charset="0"/>
            </a:rPr>
            <a:t> </a:t>
          </a:r>
          <a:r>
            <a:rPr lang="en-US" sz="3000" dirty="0" err="1" smtClean="0">
              <a:latin typeface="Calibri" pitchFamily="34" charset="0"/>
              <a:cs typeface="Calibri" pitchFamily="34" charset="0"/>
            </a:rPr>
            <a:t>Truyền</a:t>
          </a:r>
          <a:r>
            <a:rPr lang="en-US" sz="3000" dirty="0" smtClean="0">
              <a:latin typeface="Calibri" pitchFamily="34" charset="0"/>
              <a:cs typeface="Calibri" pitchFamily="34" charset="0"/>
            </a:rPr>
            <a:t> </a:t>
          </a:r>
          <a:r>
            <a:rPr lang="en-US" sz="3000" dirty="0" err="1" smtClean="0">
              <a:latin typeface="Calibri" pitchFamily="34" charset="0"/>
              <a:cs typeface="Calibri" pitchFamily="34" charset="0"/>
            </a:rPr>
            <a:t>thông</a:t>
          </a:r>
          <a:r>
            <a:rPr lang="en-US" sz="3000" dirty="0" smtClean="0">
              <a:latin typeface="Calibri" pitchFamily="34" charset="0"/>
              <a:cs typeface="Calibri" pitchFamily="34" charset="0"/>
            </a:rPr>
            <a:t> GDSK TW</a:t>
          </a:r>
          <a:endParaRPr lang="en-US" sz="3000" dirty="0">
            <a:latin typeface="Calibri" pitchFamily="34" charset="0"/>
            <a:cs typeface="Calibri" pitchFamily="34" charset="0"/>
          </a:endParaRPr>
        </a:p>
      </dgm:t>
    </dgm:pt>
    <dgm:pt modelId="{526CDE41-1B7F-497B-B12C-45FED5FB84FC}" type="parTrans" cxnId="{EBDB447C-3676-44ED-8943-32C75C2FBD06}">
      <dgm:prSet/>
      <dgm:spPr/>
      <dgm:t>
        <a:bodyPr/>
        <a:lstStyle/>
        <a:p>
          <a:endParaRPr lang="en-US">
            <a:latin typeface="Times New Roman" panose="02020603050405020304" pitchFamily="18" charset="0"/>
            <a:cs typeface="Times New Roman" panose="02020603050405020304" pitchFamily="18" charset="0"/>
          </a:endParaRPr>
        </a:p>
      </dgm:t>
    </dgm:pt>
    <dgm:pt modelId="{3C737916-1A5C-4C4D-9F32-28D1C16CB061}" type="sibTrans" cxnId="{EBDB447C-3676-44ED-8943-32C75C2FBD06}">
      <dgm:prSet/>
      <dgm:spPr/>
      <dgm:t>
        <a:bodyPr/>
        <a:lstStyle/>
        <a:p>
          <a:endParaRPr lang="en-US">
            <a:latin typeface="Times New Roman" panose="02020603050405020304" pitchFamily="18" charset="0"/>
            <a:cs typeface="Times New Roman" panose="02020603050405020304" pitchFamily="18" charset="0"/>
          </a:endParaRPr>
        </a:p>
      </dgm:t>
    </dgm:pt>
    <dgm:pt modelId="{F8EC9A8A-E150-4CF7-A747-A82094A7930D}">
      <dgm:prSet phldrT="[Text]" custT="1"/>
      <dgm:spPr/>
      <dgm:t>
        <a:bodyPr/>
        <a:lstStyle/>
        <a:p>
          <a:r>
            <a:rPr lang="en-US" sz="3000" smtClean="0">
              <a:latin typeface="+mn-lt"/>
              <a:cs typeface="Times New Roman" panose="02020603050405020304" pitchFamily="18" charset="0"/>
            </a:rPr>
            <a:t>Video clip</a:t>
          </a:r>
          <a:endParaRPr lang="en-US" sz="3000">
            <a:latin typeface="+mn-lt"/>
            <a:cs typeface="Times New Roman" panose="02020603050405020304" pitchFamily="18" charset="0"/>
          </a:endParaRPr>
        </a:p>
      </dgm:t>
    </dgm:pt>
    <dgm:pt modelId="{9E03EAC1-56DF-40FC-A30C-A4BA87D00A9F}" type="parTrans" cxnId="{0A9BCC70-A091-4F81-9EFA-841EFCAA1E30}">
      <dgm:prSet/>
      <dgm:spPr/>
      <dgm:t>
        <a:bodyPr/>
        <a:lstStyle/>
        <a:p>
          <a:endParaRPr lang="en-US">
            <a:latin typeface="Times New Roman" panose="02020603050405020304" pitchFamily="18" charset="0"/>
            <a:cs typeface="Times New Roman" panose="02020603050405020304" pitchFamily="18" charset="0"/>
          </a:endParaRPr>
        </a:p>
      </dgm:t>
    </dgm:pt>
    <dgm:pt modelId="{19295AEE-EF1D-44A9-924F-F56727BB25A6}" type="sibTrans" cxnId="{0A9BCC70-A091-4F81-9EFA-841EFCAA1E30}">
      <dgm:prSet/>
      <dgm:spPr/>
      <dgm:t>
        <a:bodyPr/>
        <a:lstStyle/>
        <a:p>
          <a:endParaRPr lang="en-US">
            <a:latin typeface="Times New Roman" panose="02020603050405020304" pitchFamily="18" charset="0"/>
            <a:cs typeface="Times New Roman" panose="02020603050405020304" pitchFamily="18" charset="0"/>
          </a:endParaRPr>
        </a:p>
      </dgm:t>
    </dgm:pt>
    <dgm:pt modelId="{3F7E47BA-E393-497F-BDD3-43F815227F13}">
      <dgm:prSet custT="1"/>
      <dgm:spPr/>
      <dgm:t>
        <a:bodyPr/>
        <a:lstStyle/>
        <a:p>
          <a:r>
            <a:rPr lang="en-US" sz="3000" smtClean="0">
              <a:latin typeface="Calibri" pitchFamily="34" charset="0"/>
              <a:cs typeface="Calibri" pitchFamily="34" charset="0"/>
            </a:rPr>
            <a:t>Bộ Y tế, Cục Y tế dự phòng, Cục Quản lý môi trường Y tế</a:t>
          </a:r>
          <a:endParaRPr lang="en-US" sz="3000">
            <a:latin typeface="Calibri" pitchFamily="34" charset="0"/>
            <a:cs typeface="Calibri" pitchFamily="34" charset="0"/>
          </a:endParaRPr>
        </a:p>
      </dgm:t>
    </dgm:pt>
    <dgm:pt modelId="{DA2C8E6E-7E0B-4644-A128-74DB25665EB6}" type="parTrans" cxnId="{D91C5C5B-2E9F-4DAD-859A-9B1F785AD6F8}">
      <dgm:prSet/>
      <dgm:spPr/>
      <dgm:t>
        <a:bodyPr/>
        <a:lstStyle/>
        <a:p>
          <a:endParaRPr lang="en-US"/>
        </a:p>
      </dgm:t>
    </dgm:pt>
    <dgm:pt modelId="{0229B591-4F3A-4547-92C9-22D8E2C0CBA3}" type="sibTrans" cxnId="{D91C5C5B-2E9F-4DAD-859A-9B1F785AD6F8}">
      <dgm:prSet/>
      <dgm:spPr/>
      <dgm:t>
        <a:bodyPr/>
        <a:lstStyle/>
        <a:p>
          <a:endParaRPr lang="en-US"/>
        </a:p>
      </dgm:t>
    </dgm:pt>
    <dgm:pt modelId="{C99D0909-BE83-42C3-A2BC-C3F672DC0F59}">
      <dgm:prSet custT="1"/>
      <dgm:spPr/>
      <dgm:t>
        <a:bodyPr/>
        <a:lstStyle/>
        <a:p>
          <a:r>
            <a:rPr lang="en-US" sz="3000" err="1" smtClean="0">
              <a:latin typeface="Calibri" pitchFamily="34" charset="0"/>
              <a:cs typeface="Calibri" pitchFamily="34" charset="0"/>
            </a:rPr>
            <a:t>Sở</a:t>
          </a:r>
          <a:r>
            <a:rPr lang="en-US" sz="3000" smtClean="0">
              <a:latin typeface="Calibri" pitchFamily="34" charset="0"/>
              <a:cs typeface="Calibri" pitchFamily="34" charset="0"/>
            </a:rPr>
            <a:t> Y </a:t>
          </a:r>
          <a:r>
            <a:rPr lang="en-US" sz="3000" err="1" smtClean="0">
              <a:latin typeface="Calibri" pitchFamily="34" charset="0"/>
              <a:cs typeface="Calibri" pitchFamily="34" charset="0"/>
            </a:rPr>
            <a:t>tế</a:t>
          </a:r>
          <a:r>
            <a:rPr lang="en-US" sz="3000" smtClean="0">
              <a:latin typeface="Calibri" pitchFamily="34" charset="0"/>
              <a:cs typeface="Calibri" pitchFamily="34" charset="0"/>
            </a:rPr>
            <a:t> HN, CDC HN, TTYT </a:t>
          </a:r>
          <a:r>
            <a:rPr lang="en-US" sz="3000" err="1" smtClean="0">
              <a:latin typeface="Calibri" pitchFamily="34" charset="0"/>
              <a:cs typeface="Calibri" pitchFamily="34" charset="0"/>
            </a:rPr>
            <a:t>quận</a:t>
          </a:r>
          <a:r>
            <a:rPr lang="en-US" sz="3000" smtClean="0">
              <a:latin typeface="Calibri" pitchFamily="34" charset="0"/>
              <a:cs typeface="Calibri" pitchFamily="34" charset="0"/>
            </a:rPr>
            <a:t> </a:t>
          </a:r>
          <a:r>
            <a:rPr lang="en-US" sz="3000" err="1" smtClean="0">
              <a:latin typeface="Calibri" pitchFamily="34" charset="0"/>
              <a:cs typeface="Calibri" pitchFamily="34" charset="0"/>
            </a:rPr>
            <a:t>huyện</a:t>
          </a:r>
          <a:r>
            <a:rPr lang="en-US" sz="3000" smtClean="0">
              <a:latin typeface="Calibri" pitchFamily="34" charset="0"/>
              <a:cs typeface="Calibri" pitchFamily="34" charset="0"/>
            </a:rPr>
            <a:t>, TYT XP…</a:t>
          </a:r>
          <a:endParaRPr lang="en-US" sz="3000">
            <a:latin typeface="Calibri" pitchFamily="34" charset="0"/>
            <a:cs typeface="Calibri" pitchFamily="34" charset="0"/>
          </a:endParaRPr>
        </a:p>
      </dgm:t>
    </dgm:pt>
    <dgm:pt modelId="{F2943714-3763-47C3-AA6A-9F2DF9A1C294}" type="parTrans" cxnId="{CF558AD6-41D7-42E8-8E57-EE65F69DF997}">
      <dgm:prSet/>
      <dgm:spPr/>
      <dgm:t>
        <a:bodyPr/>
        <a:lstStyle/>
        <a:p>
          <a:endParaRPr lang="en-US"/>
        </a:p>
      </dgm:t>
    </dgm:pt>
    <dgm:pt modelId="{82109072-64C7-45A8-92D1-8AF3DA2C70E7}" type="sibTrans" cxnId="{CF558AD6-41D7-42E8-8E57-EE65F69DF997}">
      <dgm:prSet/>
      <dgm:spPr/>
      <dgm:t>
        <a:bodyPr/>
        <a:lstStyle/>
        <a:p>
          <a:endParaRPr lang="en-US"/>
        </a:p>
      </dgm:t>
    </dgm:pt>
    <dgm:pt modelId="{AC563F75-4A49-4569-9143-3BC1F927B8D0}">
      <dgm:prSet phldrT="[Text]" custT="1"/>
      <dgm:spPr/>
      <dgm:t>
        <a:bodyPr/>
        <a:lstStyle/>
        <a:p>
          <a:r>
            <a:rPr lang="en-US" sz="3000" dirty="0" err="1" smtClean="0">
              <a:latin typeface="+mn-lt"/>
              <a:cs typeface="Times New Roman" panose="02020603050405020304" pitchFamily="18" charset="0"/>
            </a:rPr>
            <a:t>Bài</a:t>
          </a:r>
          <a:r>
            <a:rPr lang="en-US" sz="3000" dirty="0" smtClean="0">
              <a:latin typeface="+mn-lt"/>
              <a:cs typeface="Times New Roman" panose="02020603050405020304" pitchFamily="18" charset="0"/>
            </a:rPr>
            <a:t> </a:t>
          </a:r>
          <a:r>
            <a:rPr lang="en-US" sz="3000" dirty="0" err="1" smtClean="0">
              <a:latin typeface="+mn-lt"/>
              <a:cs typeface="Times New Roman" panose="02020603050405020304" pitchFamily="18" charset="0"/>
            </a:rPr>
            <a:t>phát</a:t>
          </a:r>
          <a:r>
            <a:rPr lang="en-US" sz="3000" dirty="0" smtClean="0">
              <a:latin typeface="+mn-lt"/>
              <a:cs typeface="Times New Roman" panose="02020603050405020304" pitchFamily="18" charset="0"/>
            </a:rPr>
            <a:t> </a:t>
          </a:r>
          <a:r>
            <a:rPr lang="en-US" sz="3000" dirty="0" err="1" smtClean="0">
              <a:latin typeface="+mn-lt"/>
              <a:cs typeface="Times New Roman" panose="02020603050405020304" pitchFamily="18" charset="0"/>
            </a:rPr>
            <a:t>thanh</a:t>
          </a:r>
          <a:r>
            <a:rPr lang="en-US" sz="3000" dirty="0" smtClean="0">
              <a:latin typeface="+mn-lt"/>
              <a:cs typeface="Times New Roman" panose="02020603050405020304" pitchFamily="18" charset="0"/>
            </a:rPr>
            <a:t>, </a:t>
          </a:r>
          <a:r>
            <a:rPr lang="en-US" sz="3000" dirty="0" err="1" smtClean="0">
              <a:latin typeface="+mn-lt"/>
              <a:cs typeface="Times New Roman" panose="02020603050405020304" pitchFamily="18" charset="0"/>
            </a:rPr>
            <a:t>thông</a:t>
          </a:r>
          <a:r>
            <a:rPr lang="en-US" sz="3000" dirty="0" smtClean="0">
              <a:latin typeface="+mn-lt"/>
              <a:cs typeface="Times New Roman" panose="02020603050405020304" pitchFamily="18" charset="0"/>
            </a:rPr>
            <a:t> </a:t>
          </a:r>
          <a:r>
            <a:rPr lang="en-US" sz="3000" dirty="0" err="1" smtClean="0">
              <a:latin typeface="+mn-lt"/>
              <a:cs typeface="Times New Roman" panose="02020603050405020304" pitchFamily="18" charset="0"/>
            </a:rPr>
            <a:t>điệp</a:t>
          </a:r>
          <a:r>
            <a:rPr lang="en-US" sz="3000" dirty="0" smtClean="0">
              <a:latin typeface="+mn-lt"/>
              <a:cs typeface="Times New Roman" panose="02020603050405020304" pitchFamily="18" charset="0"/>
            </a:rPr>
            <a:t>, </a:t>
          </a:r>
          <a:r>
            <a:rPr lang="en-US" sz="3000" dirty="0" err="1" smtClean="0">
              <a:latin typeface="+mn-lt"/>
              <a:cs typeface="Times New Roman" panose="02020603050405020304" pitchFamily="18" charset="0"/>
            </a:rPr>
            <a:t>thông</a:t>
          </a:r>
          <a:r>
            <a:rPr lang="en-US" sz="3000" dirty="0" smtClean="0">
              <a:latin typeface="+mn-lt"/>
              <a:cs typeface="Times New Roman" panose="02020603050405020304" pitchFamily="18" charset="0"/>
            </a:rPr>
            <a:t> </a:t>
          </a:r>
          <a:r>
            <a:rPr lang="en-US" sz="3000" dirty="0" err="1" smtClean="0">
              <a:latin typeface="+mn-lt"/>
              <a:cs typeface="Times New Roman" panose="02020603050405020304" pitchFamily="18" charset="0"/>
            </a:rPr>
            <a:t>báo</a:t>
          </a:r>
          <a:endParaRPr lang="en-US" sz="3000" dirty="0">
            <a:latin typeface="+mn-lt"/>
            <a:cs typeface="Times New Roman" panose="02020603050405020304" pitchFamily="18" charset="0"/>
          </a:endParaRPr>
        </a:p>
      </dgm:t>
    </dgm:pt>
    <dgm:pt modelId="{6D5024E8-B227-473A-A2C9-A6E503644612}" type="parTrans" cxnId="{97146F99-1F97-4D2C-AA91-7EBF28A2D05A}">
      <dgm:prSet/>
      <dgm:spPr/>
      <dgm:t>
        <a:bodyPr/>
        <a:lstStyle/>
        <a:p>
          <a:endParaRPr lang="en-US"/>
        </a:p>
      </dgm:t>
    </dgm:pt>
    <dgm:pt modelId="{AC23798B-F081-43B5-8CF3-36C2C19DDA67}" type="sibTrans" cxnId="{97146F99-1F97-4D2C-AA91-7EBF28A2D05A}">
      <dgm:prSet/>
      <dgm:spPr/>
      <dgm:t>
        <a:bodyPr/>
        <a:lstStyle/>
        <a:p>
          <a:endParaRPr lang="en-US"/>
        </a:p>
      </dgm:t>
    </dgm:pt>
    <dgm:pt modelId="{A456AB0B-E542-42FA-A6F2-5183C1C603C9}">
      <dgm:prSet phldrT="[Text]" custT="1"/>
      <dgm:spPr/>
      <dgm:t>
        <a:bodyPr/>
        <a:lstStyle/>
        <a:p>
          <a:r>
            <a:rPr lang="en-US" sz="3000" smtClean="0">
              <a:latin typeface="+mn-lt"/>
              <a:cs typeface="Times New Roman" panose="02020603050405020304" pitchFamily="18" charset="0"/>
            </a:rPr>
            <a:t>Poster, tờ rơi</a:t>
          </a:r>
          <a:endParaRPr lang="en-US" sz="3000">
            <a:latin typeface="+mn-lt"/>
            <a:cs typeface="Times New Roman" panose="02020603050405020304" pitchFamily="18" charset="0"/>
          </a:endParaRPr>
        </a:p>
      </dgm:t>
    </dgm:pt>
    <dgm:pt modelId="{474EA68F-C2F6-4411-8F11-174D5DD9A213}" type="parTrans" cxnId="{895F6EF7-6D6F-44C1-828C-2262D671B403}">
      <dgm:prSet/>
      <dgm:spPr/>
      <dgm:t>
        <a:bodyPr/>
        <a:lstStyle/>
        <a:p>
          <a:endParaRPr lang="en-US"/>
        </a:p>
      </dgm:t>
    </dgm:pt>
    <dgm:pt modelId="{30CA8B37-01BD-4079-B0C9-6AFFCE5F95D1}" type="sibTrans" cxnId="{895F6EF7-6D6F-44C1-828C-2262D671B403}">
      <dgm:prSet/>
      <dgm:spPr/>
      <dgm:t>
        <a:bodyPr/>
        <a:lstStyle/>
        <a:p>
          <a:endParaRPr lang="en-US"/>
        </a:p>
      </dgm:t>
    </dgm:pt>
    <dgm:pt modelId="{C46069D8-D839-4492-92EF-606DD04A8FED}">
      <dgm:prSet phldrT="[Text]" custT="1"/>
      <dgm:spPr/>
      <dgm:t>
        <a:bodyPr/>
        <a:lstStyle/>
        <a:p>
          <a:r>
            <a:rPr lang="en-US" sz="3000" smtClean="0">
              <a:latin typeface="+mn-lt"/>
              <a:cs typeface="Times New Roman" panose="02020603050405020304" pitchFamily="18" charset="0"/>
            </a:rPr>
            <a:t>Bài tuyên truyền…</a:t>
          </a:r>
          <a:endParaRPr lang="en-US" sz="3000">
            <a:latin typeface="+mn-lt"/>
            <a:cs typeface="Times New Roman" panose="02020603050405020304" pitchFamily="18" charset="0"/>
          </a:endParaRPr>
        </a:p>
      </dgm:t>
    </dgm:pt>
    <dgm:pt modelId="{B14BBEA6-AE09-4432-A7EE-21748D509CE0}" type="parTrans" cxnId="{FDC65306-55E8-4800-87EA-A028B2404037}">
      <dgm:prSet/>
      <dgm:spPr/>
      <dgm:t>
        <a:bodyPr/>
        <a:lstStyle/>
        <a:p>
          <a:endParaRPr lang="en-US"/>
        </a:p>
      </dgm:t>
    </dgm:pt>
    <dgm:pt modelId="{A4B08BF4-6A0A-4D9F-AEA4-7633EFC386F1}" type="sibTrans" cxnId="{FDC65306-55E8-4800-87EA-A028B2404037}">
      <dgm:prSet/>
      <dgm:spPr/>
      <dgm:t>
        <a:bodyPr/>
        <a:lstStyle/>
        <a:p>
          <a:endParaRPr lang="en-US"/>
        </a:p>
      </dgm:t>
    </dgm:pt>
    <dgm:pt modelId="{E92830B5-B010-4F58-A970-34DEC17026C4}">
      <dgm:prSet custT="1"/>
      <dgm:spPr/>
      <dgm:t>
        <a:bodyPr/>
        <a:lstStyle/>
        <a:p>
          <a:r>
            <a:rPr lang="en-US" sz="3000" err="1" smtClean="0">
              <a:latin typeface="Calibri" pitchFamily="34" charset="0"/>
              <a:cs typeface="Calibri" pitchFamily="34" charset="0"/>
            </a:rPr>
            <a:t>Trường</a:t>
          </a:r>
          <a:r>
            <a:rPr lang="en-US" sz="3000" smtClean="0">
              <a:latin typeface="Calibri" pitchFamily="34" charset="0"/>
              <a:cs typeface="Calibri" pitchFamily="34" charset="0"/>
            </a:rPr>
            <a:t> </a:t>
          </a:r>
          <a:r>
            <a:rPr lang="en-US" sz="3000" err="1" smtClean="0">
              <a:latin typeface="Calibri" pitchFamily="34" charset="0"/>
              <a:cs typeface="Calibri" pitchFamily="34" charset="0"/>
            </a:rPr>
            <a:t>học</a:t>
          </a:r>
          <a:r>
            <a:rPr lang="en-US" sz="3000" smtClean="0">
              <a:latin typeface="Calibri" pitchFamily="34" charset="0"/>
              <a:cs typeface="Calibri" pitchFamily="34" charset="0"/>
            </a:rPr>
            <a:t> </a:t>
          </a:r>
          <a:r>
            <a:rPr lang="en-US" sz="3000" err="1" smtClean="0">
              <a:latin typeface="Calibri" pitchFamily="34" charset="0"/>
              <a:cs typeface="Calibri" pitchFamily="34" charset="0"/>
            </a:rPr>
            <a:t>tự</a:t>
          </a:r>
          <a:r>
            <a:rPr lang="en-US" sz="3000" smtClean="0">
              <a:latin typeface="Calibri" pitchFamily="34" charset="0"/>
              <a:cs typeface="Calibri" pitchFamily="34" charset="0"/>
            </a:rPr>
            <a:t> </a:t>
          </a:r>
          <a:r>
            <a:rPr lang="en-US" sz="3000" err="1" smtClean="0">
              <a:latin typeface="Calibri" pitchFamily="34" charset="0"/>
              <a:cs typeface="Calibri" pitchFamily="34" charset="0"/>
            </a:rPr>
            <a:t>xây</a:t>
          </a:r>
          <a:r>
            <a:rPr lang="en-US" sz="3000" smtClean="0">
              <a:latin typeface="Calibri" pitchFamily="34" charset="0"/>
              <a:cs typeface="Calibri" pitchFamily="34" charset="0"/>
            </a:rPr>
            <a:t> </a:t>
          </a:r>
          <a:r>
            <a:rPr lang="en-US" sz="3000" err="1" smtClean="0">
              <a:latin typeface="Calibri" pitchFamily="34" charset="0"/>
              <a:cs typeface="Calibri" pitchFamily="34" charset="0"/>
            </a:rPr>
            <a:t>dựng</a:t>
          </a:r>
          <a:r>
            <a:rPr lang="en-US" sz="3000" smtClean="0">
              <a:latin typeface="Calibri" pitchFamily="34" charset="0"/>
              <a:cs typeface="Calibri" pitchFamily="34" charset="0"/>
            </a:rPr>
            <a:t> </a:t>
          </a:r>
          <a:r>
            <a:rPr lang="en-US" sz="3000" err="1" smtClean="0">
              <a:latin typeface="Calibri" pitchFamily="34" charset="0"/>
              <a:cs typeface="Calibri" pitchFamily="34" charset="0"/>
            </a:rPr>
            <a:t>tài</a:t>
          </a:r>
          <a:r>
            <a:rPr lang="en-US" sz="3000" smtClean="0">
              <a:latin typeface="Calibri" pitchFamily="34" charset="0"/>
              <a:cs typeface="Calibri" pitchFamily="34" charset="0"/>
            </a:rPr>
            <a:t> </a:t>
          </a:r>
          <a:r>
            <a:rPr lang="en-US" sz="3000" err="1" smtClean="0">
              <a:latin typeface="Calibri" pitchFamily="34" charset="0"/>
              <a:cs typeface="Calibri" pitchFamily="34" charset="0"/>
            </a:rPr>
            <a:t>liệu</a:t>
          </a:r>
          <a:endParaRPr lang="en-US" sz="3000">
            <a:latin typeface="Calibri" pitchFamily="34" charset="0"/>
            <a:cs typeface="Calibri" pitchFamily="34" charset="0"/>
          </a:endParaRPr>
        </a:p>
      </dgm:t>
    </dgm:pt>
    <dgm:pt modelId="{6843DF23-F3B0-4A30-B97C-9CEBD6CB6050}" type="parTrans" cxnId="{3DB92062-19DE-4924-BC54-0CD841C41D0C}">
      <dgm:prSet/>
      <dgm:spPr/>
      <dgm:t>
        <a:bodyPr/>
        <a:lstStyle/>
        <a:p>
          <a:endParaRPr lang="en-US"/>
        </a:p>
      </dgm:t>
    </dgm:pt>
    <dgm:pt modelId="{0926D459-0ADA-40F5-835E-AB4BD3C53983}" type="sibTrans" cxnId="{3DB92062-19DE-4924-BC54-0CD841C41D0C}">
      <dgm:prSet/>
      <dgm:spPr/>
      <dgm:t>
        <a:bodyPr/>
        <a:lstStyle/>
        <a:p>
          <a:endParaRPr lang="en-US"/>
        </a:p>
      </dgm:t>
    </dgm:pt>
    <dgm:pt modelId="{09D547DD-60FA-465E-8298-05EBA0B00898}" type="pres">
      <dgm:prSet presAssocID="{FC1F0BC6-33E0-452C-9094-E82687B2334D}" presName="Name0" presStyleCnt="0">
        <dgm:presLayoutVars>
          <dgm:dir/>
          <dgm:animLvl val="lvl"/>
          <dgm:resizeHandles val="exact"/>
        </dgm:presLayoutVars>
      </dgm:prSet>
      <dgm:spPr/>
      <dgm:t>
        <a:bodyPr/>
        <a:lstStyle/>
        <a:p>
          <a:endParaRPr lang="en-US"/>
        </a:p>
      </dgm:t>
    </dgm:pt>
    <dgm:pt modelId="{46732678-850B-4F06-A6E8-EA4B9872364E}" type="pres">
      <dgm:prSet presAssocID="{1B31D4BD-559E-4DE7-BC50-9651A77322C2}" presName="linNode" presStyleCnt="0"/>
      <dgm:spPr/>
      <dgm:t>
        <a:bodyPr/>
        <a:lstStyle/>
        <a:p>
          <a:endParaRPr lang="en-US"/>
        </a:p>
      </dgm:t>
    </dgm:pt>
    <dgm:pt modelId="{40083FED-6E79-44F6-8F55-DD2BF25E101C}" type="pres">
      <dgm:prSet presAssocID="{1B31D4BD-559E-4DE7-BC50-9651A77322C2}" presName="parentText" presStyleLbl="node1" presStyleIdx="0" presStyleCnt="2" custScaleX="52254" custScaleY="45672">
        <dgm:presLayoutVars>
          <dgm:chMax val="1"/>
          <dgm:bulletEnabled val="1"/>
        </dgm:presLayoutVars>
      </dgm:prSet>
      <dgm:spPr/>
      <dgm:t>
        <a:bodyPr/>
        <a:lstStyle/>
        <a:p>
          <a:endParaRPr lang="en-US"/>
        </a:p>
      </dgm:t>
    </dgm:pt>
    <dgm:pt modelId="{3CEABA90-8773-4B1A-AD35-34B7D032B750}" type="pres">
      <dgm:prSet presAssocID="{1B31D4BD-559E-4DE7-BC50-9651A77322C2}" presName="descendantText" presStyleLbl="alignAccFollowNode1" presStyleIdx="0" presStyleCnt="2" custScaleX="175705" custScaleY="59175">
        <dgm:presLayoutVars>
          <dgm:bulletEnabled val="1"/>
        </dgm:presLayoutVars>
      </dgm:prSet>
      <dgm:spPr/>
      <dgm:t>
        <a:bodyPr/>
        <a:lstStyle/>
        <a:p>
          <a:endParaRPr lang="en-US"/>
        </a:p>
      </dgm:t>
    </dgm:pt>
    <dgm:pt modelId="{55980FD5-C3B4-4E30-A03A-C2EDA758B109}" type="pres">
      <dgm:prSet presAssocID="{D43A53B3-991B-4A69-A593-16805A4F484E}" presName="sp" presStyleCnt="0"/>
      <dgm:spPr/>
      <dgm:t>
        <a:bodyPr/>
        <a:lstStyle/>
        <a:p>
          <a:endParaRPr lang="en-US"/>
        </a:p>
      </dgm:t>
    </dgm:pt>
    <dgm:pt modelId="{5C159E65-6F37-41D1-B9AE-FC1B0EFCE168}" type="pres">
      <dgm:prSet presAssocID="{DBA51D14-832C-4F2B-B1E5-6A451AD40C92}" presName="linNode" presStyleCnt="0"/>
      <dgm:spPr/>
      <dgm:t>
        <a:bodyPr/>
        <a:lstStyle/>
        <a:p>
          <a:endParaRPr lang="en-US"/>
        </a:p>
      </dgm:t>
    </dgm:pt>
    <dgm:pt modelId="{B6B7F872-A94E-472E-95F3-D131E152D18C}" type="pres">
      <dgm:prSet presAssocID="{DBA51D14-832C-4F2B-B1E5-6A451AD40C92}" presName="parentText" presStyleLbl="node1" presStyleIdx="1" presStyleCnt="2" custScaleX="41899" custScaleY="46762" custLinFactNeighborX="-377" custLinFactNeighborY="-3719">
        <dgm:presLayoutVars>
          <dgm:chMax val="1"/>
          <dgm:bulletEnabled val="1"/>
        </dgm:presLayoutVars>
      </dgm:prSet>
      <dgm:spPr/>
      <dgm:t>
        <a:bodyPr/>
        <a:lstStyle/>
        <a:p>
          <a:endParaRPr lang="en-US"/>
        </a:p>
      </dgm:t>
    </dgm:pt>
    <dgm:pt modelId="{4445E9EE-A673-404C-AF09-78CEEB235A49}" type="pres">
      <dgm:prSet presAssocID="{DBA51D14-832C-4F2B-B1E5-6A451AD40C92}" presName="descendantText" presStyleLbl="alignAccFollowNode1" presStyleIdx="1" presStyleCnt="2" custScaleX="132592" custScaleY="64741">
        <dgm:presLayoutVars>
          <dgm:bulletEnabled val="1"/>
        </dgm:presLayoutVars>
      </dgm:prSet>
      <dgm:spPr/>
      <dgm:t>
        <a:bodyPr/>
        <a:lstStyle/>
        <a:p>
          <a:endParaRPr lang="en-US"/>
        </a:p>
      </dgm:t>
    </dgm:pt>
  </dgm:ptLst>
  <dgm:cxnLst>
    <dgm:cxn modelId="{F5355F30-46B1-4687-89BD-BDB7D399AEC5}" type="presOf" srcId="{A456AB0B-E542-42FA-A6F2-5183C1C603C9}" destId="{3CEABA90-8773-4B1A-AD35-34B7D032B750}" srcOrd="0" destOrd="2" presId="urn:microsoft.com/office/officeart/2005/8/layout/vList5"/>
    <dgm:cxn modelId="{D91C5C5B-2E9F-4DAD-859A-9B1F785AD6F8}" srcId="{DBA51D14-832C-4F2B-B1E5-6A451AD40C92}" destId="{3F7E47BA-E393-497F-BDD3-43F815227F13}" srcOrd="1" destOrd="0" parTransId="{DA2C8E6E-7E0B-4644-A128-74DB25665EB6}" sibTransId="{0229B591-4F3A-4547-92C9-22D8E2C0CBA3}"/>
    <dgm:cxn modelId="{6E5A8694-8995-4E0E-8132-DB481EEAD76E}" type="presOf" srcId="{E92830B5-B010-4F58-A970-34DEC17026C4}" destId="{4445E9EE-A673-404C-AF09-78CEEB235A49}" srcOrd="0" destOrd="3" presId="urn:microsoft.com/office/officeart/2005/8/layout/vList5"/>
    <dgm:cxn modelId="{EAF29686-26F0-48DE-B485-13AE5B6CDFEC}" srcId="{FC1F0BC6-33E0-452C-9094-E82687B2334D}" destId="{DBA51D14-832C-4F2B-B1E5-6A451AD40C92}" srcOrd="1" destOrd="0" parTransId="{9D50B2D5-6AA3-4E79-8539-8A4630C09821}" sibTransId="{5EBABE8E-5556-4B4B-B067-2068E4168E1E}"/>
    <dgm:cxn modelId="{97146F99-1F97-4D2C-AA91-7EBF28A2D05A}" srcId="{1B31D4BD-559E-4DE7-BC50-9651A77322C2}" destId="{AC563F75-4A49-4569-9143-3BC1F927B8D0}" srcOrd="1" destOrd="0" parTransId="{6D5024E8-B227-473A-A2C9-A6E503644612}" sibTransId="{AC23798B-F081-43B5-8CF3-36C2C19DDA67}"/>
    <dgm:cxn modelId="{98038565-1B5A-4FDB-935A-2C35327EB35B}" type="presOf" srcId="{F8EC9A8A-E150-4CF7-A747-A82094A7930D}" destId="{3CEABA90-8773-4B1A-AD35-34B7D032B750}" srcOrd="0" destOrd="0" presId="urn:microsoft.com/office/officeart/2005/8/layout/vList5"/>
    <dgm:cxn modelId="{0AE53B6D-53FD-4A63-9A00-1B7CB3FD68C2}" type="presOf" srcId="{FC1F0BC6-33E0-452C-9094-E82687B2334D}" destId="{09D547DD-60FA-465E-8298-05EBA0B00898}" srcOrd="0" destOrd="0" presId="urn:microsoft.com/office/officeart/2005/8/layout/vList5"/>
    <dgm:cxn modelId="{9E93F38F-DCC3-4289-85C4-94DAB63826F9}" type="presOf" srcId="{ABEDFC9E-0C0D-43FD-9C1D-BA70DD7B33E5}" destId="{4445E9EE-A673-404C-AF09-78CEEB235A49}" srcOrd="0" destOrd="0" presId="urn:microsoft.com/office/officeart/2005/8/layout/vList5"/>
    <dgm:cxn modelId="{E2A1EB91-A924-4D25-8C99-40E266C607A6}" type="presOf" srcId="{DBA51D14-832C-4F2B-B1E5-6A451AD40C92}" destId="{B6B7F872-A94E-472E-95F3-D131E152D18C}" srcOrd="0" destOrd="0" presId="urn:microsoft.com/office/officeart/2005/8/layout/vList5"/>
    <dgm:cxn modelId="{EBDB447C-3676-44ED-8943-32C75C2FBD06}" srcId="{DBA51D14-832C-4F2B-B1E5-6A451AD40C92}" destId="{ABEDFC9E-0C0D-43FD-9C1D-BA70DD7B33E5}" srcOrd="0" destOrd="0" parTransId="{526CDE41-1B7F-497B-B12C-45FED5FB84FC}" sibTransId="{3C737916-1A5C-4C4D-9F32-28D1C16CB061}"/>
    <dgm:cxn modelId="{5C5511C1-FBE2-40D5-A756-6EBBA1727F86}" type="presOf" srcId="{C99D0909-BE83-42C3-A2BC-C3F672DC0F59}" destId="{4445E9EE-A673-404C-AF09-78CEEB235A49}" srcOrd="0" destOrd="2" presId="urn:microsoft.com/office/officeart/2005/8/layout/vList5"/>
    <dgm:cxn modelId="{02EEA30D-DF33-4691-BFC8-222DD0DB9792}" type="presOf" srcId="{1B31D4BD-559E-4DE7-BC50-9651A77322C2}" destId="{40083FED-6E79-44F6-8F55-DD2BF25E101C}" srcOrd="0" destOrd="0" presId="urn:microsoft.com/office/officeart/2005/8/layout/vList5"/>
    <dgm:cxn modelId="{C3E5BCB6-6C9A-4A5C-9EFF-4434F8819F35}" type="presOf" srcId="{3F7E47BA-E393-497F-BDD3-43F815227F13}" destId="{4445E9EE-A673-404C-AF09-78CEEB235A49}" srcOrd="0" destOrd="1" presId="urn:microsoft.com/office/officeart/2005/8/layout/vList5"/>
    <dgm:cxn modelId="{C66B4850-9785-4161-824B-9B3BF37F1891}" type="presOf" srcId="{C46069D8-D839-4492-92EF-606DD04A8FED}" destId="{3CEABA90-8773-4B1A-AD35-34B7D032B750}" srcOrd="0" destOrd="3" presId="urn:microsoft.com/office/officeart/2005/8/layout/vList5"/>
    <dgm:cxn modelId="{FDC65306-55E8-4800-87EA-A028B2404037}" srcId="{1B31D4BD-559E-4DE7-BC50-9651A77322C2}" destId="{C46069D8-D839-4492-92EF-606DD04A8FED}" srcOrd="3" destOrd="0" parTransId="{B14BBEA6-AE09-4432-A7EE-21748D509CE0}" sibTransId="{A4B08BF4-6A0A-4D9F-AEA4-7633EFC386F1}"/>
    <dgm:cxn modelId="{A8EC7669-EEEC-4209-89F4-A3C52C70DC83}" type="presOf" srcId="{AC563F75-4A49-4569-9143-3BC1F927B8D0}" destId="{3CEABA90-8773-4B1A-AD35-34B7D032B750}" srcOrd="0" destOrd="1" presId="urn:microsoft.com/office/officeart/2005/8/layout/vList5"/>
    <dgm:cxn modelId="{3DB92062-19DE-4924-BC54-0CD841C41D0C}" srcId="{DBA51D14-832C-4F2B-B1E5-6A451AD40C92}" destId="{E92830B5-B010-4F58-A970-34DEC17026C4}" srcOrd="3" destOrd="0" parTransId="{6843DF23-F3B0-4A30-B97C-9CEBD6CB6050}" sibTransId="{0926D459-0ADA-40F5-835E-AB4BD3C53983}"/>
    <dgm:cxn modelId="{0A9BCC70-A091-4F81-9EFA-841EFCAA1E30}" srcId="{1B31D4BD-559E-4DE7-BC50-9651A77322C2}" destId="{F8EC9A8A-E150-4CF7-A747-A82094A7930D}" srcOrd="0" destOrd="0" parTransId="{9E03EAC1-56DF-40FC-A30C-A4BA87D00A9F}" sibTransId="{19295AEE-EF1D-44A9-924F-F56727BB25A6}"/>
    <dgm:cxn modelId="{5B563209-B508-47B3-98D1-8C60363B12EF}" srcId="{FC1F0BC6-33E0-452C-9094-E82687B2334D}" destId="{1B31D4BD-559E-4DE7-BC50-9651A77322C2}" srcOrd="0" destOrd="0" parTransId="{3A584879-3BA9-4457-9FAC-80391ACC7A9E}" sibTransId="{D43A53B3-991B-4A69-A593-16805A4F484E}"/>
    <dgm:cxn modelId="{CF558AD6-41D7-42E8-8E57-EE65F69DF997}" srcId="{DBA51D14-832C-4F2B-B1E5-6A451AD40C92}" destId="{C99D0909-BE83-42C3-A2BC-C3F672DC0F59}" srcOrd="2" destOrd="0" parTransId="{F2943714-3763-47C3-AA6A-9F2DF9A1C294}" sibTransId="{82109072-64C7-45A8-92D1-8AF3DA2C70E7}"/>
    <dgm:cxn modelId="{895F6EF7-6D6F-44C1-828C-2262D671B403}" srcId="{1B31D4BD-559E-4DE7-BC50-9651A77322C2}" destId="{A456AB0B-E542-42FA-A6F2-5183C1C603C9}" srcOrd="2" destOrd="0" parTransId="{474EA68F-C2F6-4411-8F11-174D5DD9A213}" sibTransId="{30CA8B37-01BD-4079-B0C9-6AFFCE5F95D1}"/>
    <dgm:cxn modelId="{BD5758E5-36D5-4082-BF66-1EB4B1DED77B}" type="presParOf" srcId="{09D547DD-60FA-465E-8298-05EBA0B00898}" destId="{46732678-850B-4F06-A6E8-EA4B9872364E}" srcOrd="0" destOrd="0" presId="urn:microsoft.com/office/officeart/2005/8/layout/vList5"/>
    <dgm:cxn modelId="{6CE017CF-7F74-49F4-9EDB-FC9BF25A09AD}" type="presParOf" srcId="{46732678-850B-4F06-A6E8-EA4B9872364E}" destId="{40083FED-6E79-44F6-8F55-DD2BF25E101C}" srcOrd="0" destOrd="0" presId="urn:microsoft.com/office/officeart/2005/8/layout/vList5"/>
    <dgm:cxn modelId="{46818612-6DBA-4236-BFD4-BDC87EAC0204}" type="presParOf" srcId="{46732678-850B-4F06-A6E8-EA4B9872364E}" destId="{3CEABA90-8773-4B1A-AD35-34B7D032B750}" srcOrd="1" destOrd="0" presId="urn:microsoft.com/office/officeart/2005/8/layout/vList5"/>
    <dgm:cxn modelId="{F67E80DE-F3CD-41AF-B74B-2B48E613196D}" type="presParOf" srcId="{09D547DD-60FA-465E-8298-05EBA0B00898}" destId="{55980FD5-C3B4-4E30-A03A-C2EDA758B109}" srcOrd="1" destOrd="0" presId="urn:microsoft.com/office/officeart/2005/8/layout/vList5"/>
    <dgm:cxn modelId="{C4557B21-2DC7-4783-9605-6D9524E0E6C3}" type="presParOf" srcId="{09D547DD-60FA-465E-8298-05EBA0B00898}" destId="{5C159E65-6F37-41D1-B9AE-FC1B0EFCE168}" srcOrd="2" destOrd="0" presId="urn:microsoft.com/office/officeart/2005/8/layout/vList5"/>
    <dgm:cxn modelId="{FE493C80-8C64-46C7-A001-41A82389F0C0}" type="presParOf" srcId="{5C159E65-6F37-41D1-B9AE-FC1B0EFCE168}" destId="{B6B7F872-A94E-472E-95F3-D131E152D18C}" srcOrd="0" destOrd="0" presId="urn:microsoft.com/office/officeart/2005/8/layout/vList5"/>
    <dgm:cxn modelId="{D32B483D-FC5C-43ED-9D71-81676404996F}" type="presParOf" srcId="{5C159E65-6F37-41D1-B9AE-FC1B0EFCE168}" destId="{4445E9EE-A673-404C-AF09-78CEEB235A4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40E7246-CB4B-403F-B464-3870F79C1A13}" type="doc">
      <dgm:prSet loTypeId="urn:microsoft.com/office/officeart/2008/layout/VerticalCurvedList" loCatId="list" qsTypeId="urn:microsoft.com/office/officeart/2005/8/quickstyle/simple1" qsCatId="simple" csTypeId="urn:microsoft.com/office/officeart/2005/8/colors/colorful5" csCatId="colorful" phldr="1"/>
      <dgm:spPr/>
    </dgm:pt>
    <dgm:pt modelId="{AFEC2E65-91C0-4AFC-B32B-DBBD6CA4E71F}">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3200" b="1" smtClean="0">
              <a:latin typeface="+mn-lt"/>
            </a:rPr>
            <a:t>   Giám sát phát hiện, cách ly y tế</a:t>
          </a:r>
          <a:endParaRPr lang="en-US" sz="3200" b="1">
            <a:latin typeface="+mn-lt"/>
          </a:endParaRPr>
        </a:p>
      </dgm:t>
    </dgm:pt>
    <dgm:pt modelId="{2267F445-2C87-47E7-BDAC-4317D08CE552}" type="parTrans" cxnId="{675615D4-8355-45D7-B0DB-7CFD852CB842}">
      <dgm:prSet/>
      <dgm:spPr/>
      <dgm:t>
        <a:bodyPr/>
        <a:lstStyle/>
        <a:p>
          <a:endParaRPr lang="en-US"/>
        </a:p>
      </dgm:t>
    </dgm:pt>
    <dgm:pt modelId="{BD63F274-B8C5-497F-99E8-FB592807C230}" type="sibTrans" cxnId="{675615D4-8355-45D7-B0DB-7CFD852CB842}">
      <dgm:prSet/>
      <dgm:spPr/>
      <dgm:t>
        <a:bodyPr/>
        <a:lstStyle/>
        <a:p>
          <a:endParaRPr lang="en-US"/>
        </a:p>
      </dgm:t>
    </dgm:pt>
    <dgm:pt modelId="{F053EACF-FF55-49A6-8EB7-03BF8BECC753}">
      <dgm:prSet phldrT="[Text]" custT="1"/>
      <dgm:spPr/>
      <dgm:t>
        <a:bodyPr/>
        <a:lstStyle/>
        <a:p>
          <a:r>
            <a:rPr lang="en-US" sz="3200" b="1" smtClean="0">
              <a:latin typeface="+mn-lt"/>
            </a:rPr>
            <a:t>   Vệ sinh cá nhân</a:t>
          </a:r>
          <a:endParaRPr lang="en-US" sz="3200" b="1">
            <a:latin typeface="+mn-lt"/>
          </a:endParaRPr>
        </a:p>
      </dgm:t>
    </dgm:pt>
    <dgm:pt modelId="{B302BAC0-65FD-4F0A-A126-DDF7DBB87897}" type="parTrans" cxnId="{D391FCC9-33D2-4054-AB3A-E9B1704316BF}">
      <dgm:prSet/>
      <dgm:spPr/>
      <dgm:t>
        <a:bodyPr/>
        <a:lstStyle/>
        <a:p>
          <a:endParaRPr lang="en-US"/>
        </a:p>
      </dgm:t>
    </dgm:pt>
    <dgm:pt modelId="{5633CEAD-713C-4724-ACD5-16E7675FD9B0}" type="sibTrans" cxnId="{D391FCC9-33D2-4054-AB3A-E9B1704316BF}">
      <dgm:prSet/>
      <dgm:spPr/>
      <dgm:t>
        <a:bodyPr/>
        <a:lstStyle/>
        <a:p>
          <a:endParaRPr lang="en-US"/>
        </a:p>
      </dgm:t>
    </dgm:pt>
    <dgm:pt modelId="{0D86428D-C1D5-498D-997F-FAF84821E68A}">
      <dgm:prSet custT="1"/>
      <dgm:spPr/>
      <dgm:t>
        <a:bodyPr/>
        <a:lstStyle/>
        <a:p>
          <a:r>
            <a:rPr lang="en-US" sz="3200" b="1" smtClean="0">
              <a:latin typeface="+mn-lt"/>
            </a:rPr>
            <a:t>   Vệ sinh đồ dùng học tập, đồ dùng cá nhân</a:t>
          </a:r>
          <a:endParaRPr lang="en-US" sz="3200" b="1">
            <a:latin typeface="+mn-lt"/>
          </a:endParaRPr>
        </a:p>
      </dgm:t>
    </dgm:pt>
    <dgm:pt modelId="{71E7898E-C41C-45CB-B7A6-892A234365D3}" type="parTrans" cxnId="{42A479F1-8134-4681-8F82-24B81E923A6B}">
      <dgm:prSet/>
      <dgm:spPr/>
      <dgm:t>
        <a:bodyPr/>
        <a:lstStyle/>
        <a:p>
          <a:endParaRPr lang="en-US"/>
        </a:p>
      </dgm:t>
    </dgm:pt>
    <dgm:pt modelId="{770337AC-0D21-45FE-B9B7-F91DD5896D3C}" type="sibTrans" cxnId="{42A479F1-8134-4681-8F82-24B81E923A6B}">
      <dgm:prSet/>
      <dgm:spPr/>
      <dgm:t>
        <a:bodyPr/>
        <a:lstStyle/>
        <a:p>
          <a:endParaRPr lang="en-US"/>
        </a:p>
      </dgm:t>
    </dgm:pt>
    <dgm:pt modelId="{292E3FFB-F4BE-4EA0-A44D-EAB73DC07CC4}">
      <dgm:prSet custT="1"/>
      <dgm:spPr/>
      <dgm:t>
        <a:bodyPr/>
        <a:lstStyle/>
        <a:p>
          <a:r>
            <a:rPr lang="en-US" sz="3200" b="1" smtClean="0">
              <a:latin typeface="+mn-lt"/>
            </a:rPr>
            <a:t>   Tuyên truyền phòng chống dịch bệnh</a:t>
          </a:r>
          <a:endParaRPr lang="en-US" sz="3200" b="1">
            <a:latin typeface="+mn-lt"/>
          </a:endParaRPr>
        </a:p>
      </dgm:t>
    </dgm:pt>
    <dgm:pt modelId="{4B72FB2F-6B9B-47D8-98C7-17ECFE45A6AE}" type="parTrans" cxnId="{2693DFF5-183F-42E2-B18A-B68B7EEAF19E}">
      <dgm:prSet/>
      <dgm:spPr/>
      <dgm:t>
        <a:bodyPr/>
        <a:lstStyle/>
        <a:p>
          <a:endParaRPr lang="en-US"/>
        </a:p>
      </dgm:t>
    </dgm:pt>
    <dgm:pt modelId="{EC72D42A-CDB0-4297-9E6C-E5794AD76742}" type="sibTrans" cxnId="{2693DFF5-183F-42E2-B18A-B68B7EEAF19E}">
      <dgm:prSet/>
      <dgm:spPr/>
      <dgm:t>
        <a:bodyPr/>
        <a:lstStyle/>
        <a:p>
          <a:endParaRPr lang="en-US"/>
        </a:p>
      </dgm:t>
    </dgm:pt>
    <dgm:pt modelId="{AA46424D-EFE7-486F-8EF6-9E6C93048219}">
      <dgm:prSet custT="1"/>
      <dgm:spPr/>
      <dgm:t>
        <a:bodyPr/>
        <a:lstStyle/>
        <a:p>
          <a:r>
            <a:rPr lang="en-US" sz="3200" b="1" smtClean="0">
              <a:latin typeface="+mn-lt"/>
            </a:rPr>
            <a:t>   Vệ sinh môi trường</a:t>
          </a:r>
          <a:endParaRPr lang="en-US" sz="3200" b="1">
            <a:latin typeface="+mn-lt"/>
          </a:endParaRPr>
        </a:p>
      </dgm:t>
    </dgm:pt>
    <dgm:pt modelId="{0B25BB11-3C9A-4ECD-A9BB-8F20B647D2BE}" type="parTrans" cxnId="{D6DCFB8A-53F7-4490-A7DA-20F405840712}">
      <dgm:prSet/>
      <dgm:spPr/>
      <dgm:t>
        <a:bodyPr/>
        <a:lstStyle/>
        <a:p>
          <a:endParaRPr lang="en-US"/>
        </a:p>
      </dgm:t>
    </dgm:pt>
    <dgm:pt modelId="{9AC22969-9089-4DAD-8F14-38836B28A62D}" type="sibTrans" cxnId="{D6DCFB8A-53F7-4490-A7DA-20F405840712}">
      <dgm:prSet/>
      <dgm:spPr/>
      <dgm:t>
        <a:bodyPr/>
        <a:lstStyle/>
        <a:p>
          <a:endParaRPr lang="en-US"/>
        </a:p>
      </dgm:t>
    </dgm:pt>
    <dgm:pt modelId="{195095E4-8E62-4E8E-9C57-B95E7B8DE702}">
      <dgm:prSet custT="1"/>
      <dgm:spPr/>
      <dgm:t>
        <a:bodyPr/>
        <a:lstStyle/>
        <a:p>
          <a:r>
            <a:rPr lang="en-US" sz="3200" b="1" smtClean="0"/>
            <a:t>   Đảm bảo chất lượng nước</a:t>
          </a:r>
          <a:endParaRPr lang="en-US" sz="3200" b="1"/>
        </a:p>
      </dgm:t>
    </dgm:pt>
    <dgm:pt modelId="{0E213DF5-CA31-4E06-A2F2-07E2BD8C43DB}" type="parTrans" cxnId="{9D01719A-8A71-4946-9A4D-487EF73F7E87}">
      <dgm:prSet/>
      <dgm:spPr/>
      <dgm:t>
        <a:bodyPr/>
        <a:lstStyle/>
        <a:p>
          <a:endParaRPr lang="en-US"/>
        </a:p>
      </dgm:t>
    </dgm:pt>
    <dgm:pt modelId="{9B838C58-18E3-4DE5-ACC8-D510DFBBA488}" type="sibTrans" cxnId="{9D01719A-8A71-4946-9A4D-487EF73F7E87}">
      <dgm:prSet/>
      <dgm:spPr/>
      <dgm:t>
        <a:bodyPr/>
        <a:lstStyle/>
        <a:p>
          <a:endParaRPr lang="en-US"/>
        </a:p>
      </dgm:t>
    </dgm:pt>
    <dgm:pt modelId="{E03FB1F9-B8A7-4DC8-9CC5-98D3251DD3F7}">
      <dgm:prSet custT="1"/>
      <dgm:spPr/>
      <dgm:t>
        <a:bodyPr/>
        <a:lstStyle/>
        <a:p>
          <a:r>
            <a:rPr lang="en-US" sz="3200" b="1" smtClean="0"/>
            <a:t>   Thu gom xử lý rác thải theo quy định</a:t>
          </a:r>
          <a:endParaRPr lang="en-US" sz="3200" b="1"/>
        </a:p>
      </dgm:t>
    </dgm:pt>
    <dgm:pt modelId="{5CBEDC08-54A5-4561-A827-BEB968BD1759}" type="parTrans" cxnId="{4E89298E-2673-4151-B9FC-E7778BC1EEA6}">
      <dgm:prSet/>
      <dgm:spPr/>
      <dgm:t>
        <a:bodyPr/>
        <a:lstStyle/>
        <a:p>
          <a:endParaRPr lang="en-US"/>
        </a:p>
      </dgm:t>
    </dgm:pt>
    <dgm:pt modelId="{6970F21B-8361-40FF-BB04-AA06ED290F72}" type="sibTrans" cxnId="{4E89298E-2673-4151-B9FC-E7778BC1EEA6}">
      <dgm:prSet/>
      <dgm:spPr/>
      <dgm:t>
        <a:bodyPr/>
        <a:lstStyle/>
        <a:p>
          <a:endParaRPr lang="en-US"/>
        </a:p>
      </dgm:t>
    </dgm:pt>
    <dgm:pt modelId="{A5598182-F1A9-42BB-B924-0E4A9DDDF021}" type="pres">
      <dgm:prSet presAssocID="{E40E7246-CB4B-403F-B464-3870F79C1A13}" presName="Name0" presStyleCnt="0">
        <dgm:presLayoutVars>
          <dgm:chMax val="7"/>
          <dgm:chPref val="7"/>
          <dgm:dir/>
        </dgm:presLayoutVars>
      </dgm:prSet>
      <dgm:spPr/>
    </dgm:pt>
    <dgm:pt modelId="{52D9348A-9CEC-490C-9426-274D3DF509EF}" type="pres">
      <dgm:prSet presAssocID="{E40E7246-CB4B-403F-B464-3870F79C1A13}" presName="Name1" presStyleCnt="0"/>
      <dgm:spPr/>
    </dgm:pt>
    <dgm:pt modelId="{B10449C9-936F-49AB-BF20-028989D31D95}" type="pres">
      <dgm:prSet presAssocID="{E40E7246-CB4B-403F-B464-3870F79C1A13}" presName="cycle" presStyleCnt="0"/>
      <dgm:spPr/>
    </dgm:pt>
    <dgm:pt modelId="{2CB3B83A-204C-4A50-A233-EA120A53B5BE}" type="pres">
      <dgm:prSet presAssocID="{E40E7246-CB4B-403F-B464-3870F79C1A13}" presName="srcNode" presStyleLbl="node1" presStyleIdx="0" presStyleCnt="7"/>
      <dgm:spPr/>
    </dgm:pt>
    <dgm:pt modelId="{9A8B697B-0730-4091-A952-CCB7BC190C6E}" type="pres">
      <dgm:prSet presAssocID="{E40E7246-CB4B-403F-B464-3870F79C1A13}" presName="conn" presStyleLbl="parChTrans1D2" presStyleIdx="0" presStyleCnt="1"/>
      <dgm:spPr/>
      <dgm:t>
        <a:bodyPr/>
        <a:lstStyle/>
        <a:p>
          <a:endParaRPr lang="en-US"/>
        </a:p>
      </dgm:t>
    </dgm:pt>
    <dgm:pt modelId="{5674E1B2-9E80-43F6-81E2-BC1DBAF32138}" type="pres">
      <dgm:prSet presAssocID="{E40E7246-CB4B-403F-B464-3870F79C1A13}" presName="extraNode" presStyleLbl="node1" presStyleIdx="0" presStyleCnt="7"/>
      <dgm:spPr/>
    </dgm:pt>
    <dgm:pt modelId="{996F10A2-8825-4CDC-8736-02D4BAF96C3D}" type="pres">
      <dgm:prSet presAssocID="{E40E7246-CB4B-403F-B464-3870F79C1A13}" presName="dstNode" presStyleLbl="node1" presStyleIdx="0" presStyleCnt="7"/>
      <dgm:spPr/>
    </dgm:pt>
    <dgm:pt modelId="{CB1E5FA7-50BD-454A-85A0-F6B893DE1615}" type="pres">
      <dgm:prSet presAssocID="{292E3FFB-F4BE-4EA0-A44D-EAB73DC07CC4}" presName="text_1" presStyleLbl="node1" presStyleIdx="0" presStyleCnt="7">
        <dgm:presLayoutVars>
          <dgm:bulletEnabled val="1"/>
        </dgm:presLayoutVars>
      </dgm:prSet>
      <dgm:spPr/>
      <dgm:t>
        <a:bodyPr/>
        <a:lstStyle/>
        <a:p>
          <a:endParaRPr lang="en-US"/>
        </a:p>
      </dgm:t>
    </dgm:pt>
    <dgm:pt modelId="{7B8CD09A-FA5F-4BB3-AF0B-747D0E6A5C2D}" type="pres">
      <dgm:prSet presAssocID="{292E3FFB-F4BE-4EA0-A44D-EAB73DC07CC4}" presName="accent_1" presStyleCnt="0"/>
      <dgm:spPr/>
    </dgm:pt>
    <dgm:pt modelId="{F50D951B-7DD7-4B55-A762-87CA97F6C757}" type="pres">
      <dgm:prSet presAssocID="{292E3FFB-F4BE-4EA0-A44D-EAB73DC07CC4}" presName="accentRepeatNode" presStyleLbl="solidFgAcc1" presStyleIdx="0" presStyleCnt="7"/>
      <dgm:spPr/>
    </dgm:pt>
    <dgm:pt modelId="{2CA48C16-DE45-4108-A6A9-A85EF62CD118}" type="pres">
      <dgm:prSet presAssocID="{AFEC2E65-91C0-4AFC-B32B-DBBD6CA4E71F}" presName="text_2" presStyleLbl="node1" presStyleIdx="1" presStyleCnt="7">
        <dgm:presLayoutVars>
          <dgm:bulletEnabled val="1"/>
        </dgm:presLayoutVars>
      </dgm:prSet>
      <dgm:spPr/>
      <dgm:t>
        <a:bodyPr/>
        <a:lstStyle/>
        <a:p>
          <a:endParaRPr lang="en-US"/>
        </a:p>
      </dgm:t>
    </dgm:pt>
    <dgm:pt modelId="{508B1C62-8595-49C3-BA04-E65099E6C077}" type="pres">
      <dgm:prSet presAssocID="{AFEC2E65-91C0-4AFC-B32B-DBBD6CA4E71F}" presName="accent_2" presStyleCnt="0"/>
      <dgm:spPr/>
    </dgm:pt>
    <dgm:pt modelId="{545CF6A6-712A-43FC-8A2B-0AEC5E51B4D0}" type="pres">
      <dgm:prSet presAssocID="{AFEC2E65-91C0-4AFC-B32B-DBBD6CA4E71F}" presName="accentRepeatNode" presStyleLbl="solidFgAcc1" presStyleIdx="1" presStyleCnt="7"/>
      <dgm:spPr/>
    </dgm:pt>
    <dgm:pt modelId="{CBDB075E-859D-4412-8DCA-F084B5E649AB}" type="pres">
      <dgm:prSet presAssocID="{F053EACF-FF55-49A6-8EB7-03BF8BECC753}" presName="text_3" presStyleLbl="node1" presStyleIdx="2" presStyleCnt="7">
        <dgm:presLayoutVars>
          <dgm:bulletEnabled val="1"/>
        </dgm:presLayoutVars>
      </dgm:prSet>
      <dgm:spPr/>
      <dgm:t>
        <a:bodyPr/>
        <a:lstStyle/>
        <a:p>
          <a:endParaRPr lang="en-US"/>
        </a:p>
      </dgm:t>
    </dgm:pt>
    <dgm:pt modelId="{3AF97A57-E8BC-459B-9B81-F3A74C47AC03}" type="pres">
      <dgm:prSet presAssocID="{F053EACF-FF55-49A6-8EB7-03BF8BECC753}" presName="accent_3" presStyleCnt="0"/>
      <dgm:spPr/>
    </dgm:pt>
    <dgm:pt modelId="{69078F7E-994E-4130-A811-13922A210B3D}" type="pres">
      <dgm:prSet presAssocID="{F053EACF-FF55-49A6-8EB7-03BF8BECC753}" presName="accentRepeatNode" presStyleLbl="solidFgAcc1" presStyleIdx="2" presStyleCnt="7"/>
      <dgm:spPr/>
    </dgm:pt>
    <dgm:pt modelId="{A4E15A07-FD5D-4A9D-816D-C4816F0A8533}" type="pres">
      <dgm:prSet presAssocID="{0D86428D-C1D5-498D-997F-FAF84821E68A}" presName="text_4" presStyleLbl="node1" presStyleIdx="3" presStyleCnt="7">
        <dgm:presLayoutVars>
          <dgm:bulletEnabled val="1"/>
        </dgm:presLayoutVars>
      </dgm:prSet>
      <dgm:spPr/>
      <dgm:t>
        <a:bodyPr/>
        <a:lstStyle/>
        <a:p>
          <a:endParaRPr lang="en-US"/>
        </a:p>
      </dgm:t>
    </dgm:pt>
    <dgm:pt modelId="{C30E37E4-AC82-4E39-8EC5-3C9CEBF3E6D0}" type="pres">
      <dgm:prSet presAssocID="{0D86428D-C1D5-498D-997F-FAF84821E68A}" presName="accent_4" presStyleCnt="0"/>
      <dgm:spPr/>
    </dgm:pt>
    <dgm:pt modelId="{DD501431-0C14-49DD-9DFF-D05DB6EE0578}" type="pres">
      <dgm:prSet presAssocID="{0D86428D-C1D5-498D-997F-FAF84821E68A}" presName="accentRepeatNode" presStyleLbl="solidFgAcc1" presStyleIdx="3" presStyleCnt="7"/>
      <dgm:spPr/>
    </dgm:pt>
    <dgm:pt modelId="{72070139-E5BF-4453-9BCC-3A231F4355EC}" type="pres">
      <dgm:prSet presAssocID="{AA46424D-EFE7-486F-8EF6-9E6C93048219}" presName="text_5" presStyleLbl="node1" presStyleIdx="4" presStyleCnt="7">
        <dgm:presLayoutVars>
          <dgm:bulletEnabled val="1"/>
        </dgm:presLayoutVars>
      </dgm:prSet>
      <dgm:spPr/>
      <dgm:t>
        <a:bodyPr/>
        <a:lstStyle/>
        <a:p>
          <a:endParaRPr lang="en-US"/>
        </a:p>
      </dgm:t>
    </dgm:pt>
    <dgm:pt modelId="{A6384754-6EA2-42CF-8F55-7C680CCD1414}" type="pres">
      <dgm:prSet presAssocID="{AA46424D-EFE7-486F-8EF6-9E6C93048219}" presName="accent_5" presStyleCnt="0"/>
      <dgm:spPr/>
    </dgm:pt>
    <dgm:pt modelId="{654A83B1-5ABC-4E89-A14F-1C81C47BF020}" type="pres">
      <dgm:prSet presAssocID="{AA46424D-EFE7-486F-8EF6-9E6C93048219}" presName="accentRepeatNode" presStyleLbl="solidFgAcc1" presStyleIdx="4" presStyleCnt="7"/>
      <dgm:spPr/>
    </dgm:pt>
    <dgm:pt modelId="{16ED1622-2CF8-4057-A1A9-EAED8ECD7D0F}" type="pres">
      <dgm:prSet presAssocID="{195095E4-8E62-4E8E-9C57-B95E7B8DE702}" presName="text_6" presStyleLbl="node1" presStyleIdx="5" presStyleCnt="7">
        <dgm:presLayoutVars>
          <dgm:bulletEnabled val="1"/>
        </dgm:presLayoutVars>
      </dgm:prSet>
      <dgm:spPr/>
      <dgm:t>
        <a:bodyPr/>
        <a:lstStyle/>
        <a:p>
          <a:endParaRPr lang="en-US"/>
        </a:p>
      </dgm:t>
    </dgm:pt>
    <dgm:pt modelId="{BB4710B5-4851-4B27-917C-DEA248A127CC}" type="pres">
      <dgm:prSet presAssocID="{195095E4-8E62-4E8E-9C57-B95E7B8DE702}" presName="accent_6" presStyleCnt="0"/>
      <dgm:spPr/>
    </dgm:pt>
    <dgm:pt modelId="{2D15F428-3AF0-4F97-9813-95D9D7D58E77}" type="pres">
      <dgm:prSet presAssocID="{195095E4-8E62-4E8E-9C57-B95E7B8DE702}" presName="accentRepeatNode" presStyleLbl="solidFgAcc1" presStyleIdx="5" presStyleCnt="7"/>
      <dgm:spPr/>
    </dgm:pt>
    <dgm:pt modelId="{32119A06-8547-4721-97DD-7A4FF987B64E}" type="pres">
      <dgm:prSet presAssocID="{E03FB1F9-B8A7-4DC8-9CC5-98D3251DD3F7}" presName="text_7" presStyleLbl="node1" presStyleIdx="6" presStyleCnt="7">
        <dgm:presLayoutVars>
          <dgm:bulletEnabled val="1"/>
        </dgm:presLayoutVars>
      </dgm:prSet>
      <dgm:spPr/>
      <dgm:t>
        <a:bodyPr/>
        <a:lstStyle/>
        <a:p>
          <a:endParaRPr lang="en-US"/>
        </a:p>
      </dgm:t>
    </dgm:pt>
    <dgm:pt modelId="{C848276C-173C-440C-8975-B7D76E965F54}" type="pres">
      <dgm:prSet presAssocID="{E03FB1F9-B8A7-4DC8-9CC5-98D3251DD3F7}" presName="accent_7" presStyleCnt="0"/>
      <dgm:spPr/>
    </dgm:pt>
    <dgm:pt modelId="{E221C437-0D82-4679-A50A-8AD9F7AB451A}" type="pres">
      <dgm:prSet presAssocID="{E03FB1F9-B8A7-4DC8-9CC5-98D3251DD3F7}" presName="accentRepeatNode" presStyleLbl="solidFgAcc1" presStyleIdx="6" presStyleCnt="7"/>
      <dgm:spPr/>
    </dgm:pt>
  </dgm:ptLst>
  <dgm:cxnLst>
    <dgm:cxn modelId="{B39BD4CA-5521-4601-BE97-AEE777D10AFA}" type="presOf" srcId="{E40E7246-CB4B-403F-B464-3870F79C1A13}" destId="{A5598182-F1A9-42BB-B924-0E4A9DDDF021}" srcOrd="0" destOrd="0" presId="urn:microsoft.com/office/officeart/2008/layout/VerticalCurvedList"/>
    <dgm:cxn modelId="{D6DCFB8A-53F7-4490-A7DA-20F405840712}" srcId="{E40E7246-CB4B-403F-B464-3870F79C1A13}" destId="{AA46424D-EFE7-486F-8EF6-9E6C93048219}" srcOrd="4" destOrd="0" parTransId="{0B25BB11-3C9A-4ECD-A9BB-8F20B647D2BE}" sibTransId="{9AC22969-9089-4DAD-8F14-38836B28A62D}"/>
    <dgm:cxn modelId="{0596DA30-4718-42CE-A14F-0D2E39EA44B4}" type="presOf" srcId="{AA46424D-EFE7-486F-8EF6-9E6C93048219}" destId="{72070139-E5BF-4453-9BCC-3A231F4355EC}" srcOrd="0" destOrd="0" presId="urn:microsoft.com/office/officeart/2008/layout/VerticalCurvedList"/>
    <dgm:cxn modelId="{3D526914-C2F5-4D01-B48A-3CE928E662CC}" type="presOf" srcId="{0D86428D-C1D5-498D-997F-FAF84821E68A}" destId="{A4E15A07-FD5D-4A9D-816D-C4816F0A8533}" srcOrd="0" destOrd="0" presId="urn:microsoft.com/office/officeart/2008/layout/VerticalCurvedList"/>
    <dgm:cxn modelId="{7FD14BA2-8CD2-4CB5-8757-66B905D6EA1E}" type="presOf" srcId="{292E3FFB-F4BE-4EA0-A44D-EAB73DC07CC4}" destId="{CB1E5FA7-50BD-454A-85A0-F6B893DE1615}" srcOrd="0" destOrd="0" presId="urn:microsoft.com/office/officeart/2008/layout/VerticalCurvedList"/>
    <dgm:cxn modelId="{4E89298E-2673-4151-B9FC-E7778BC1EEA6}" srcId="{E40E7246-CB4B-403F-B464-3870F79C1A13}" destId="{E03FB1F9-B8A7-4DC8-9CC5-98D3251DD3F7}" srcOrd="6" destOrd="0" parTransId="{5CBEDC08-54A5-4561-A827-BEB968BD1759}" sibTransId="{6970F21B-8361-40FF-BB04-AA06ED290F72}"/>
    <dgm:cxn modelId="{3570A2E5-8932-48C7-A406-20DE1B5AE762}" type="presOf" srcId="{E03FB1F9-B8A7-4DC8-9CC5-98D3251DD3F7}" destId="{32119A06-8547-4721-97DD-7A4FF987B64E}" srcOrd="0" destOrd="0" presId="urn:microsoft.com/office/officeart/2008/layout/VerticalCurvedList"/>
    <dgm:cxn modelId="{7ECCF63E-86FF-45D4-879D-F463E66EE308}" type="presOf" srcId="{F053EACF-FF55-49A6-8EB7-03BF8BECC753}" destId="{CBDB075E-859D-4412-8DCA-F084B5E649AB}" srcOrd="0" destOrd="0" presId="urn:microsoft.com/office/officeart/2008/layout/VerticalCurvedList"/>
    <dgm:cxn modelId="{675615D4-8355-45D7-B0DB-7CFD852CB842}" srcId="{E40E7246-CB4B-403F-B464-3870F79C1A13}" destId="{AFEC2E65-91C0-4AFC-B32B-DBBD6CA4E71F}" srcOrd="1" destOrd="0" parTransId="{2267F445-2C87-47E7-BDAC-4317D08CE552}" sibTransId="{BD63F274-B8C5-497F-99E8-FB592807C230}"/>
    <dgm:cxn modelId="{4C82065B-66AD-4B0F-BAD7-EE537ABEC036}" type="presOf" srcId="{AFEC2E65-91C0-4AFC-B32B-DBBD6CA4E71F}" destId="{2CA48C16-DE45-4108-A6A9-A85EF62CD118}" srcOrd="0" destOrd="0" presId="urn:microsoft.com/office/officeart/2008/layout/VerticalCurvedList"/>
    <dgm:cxn modelId="{42A479F1-8134-4681-8F82-24B81E923A6B}" srcId="{E40E7246-CB4B-403F-B464-3870F79C1A13}" destId="{0D86428D-C1D5-498D-997F-FAF84821E68A}" srcOrd="3" destOrd="0" parTransId="{71E7898E-C41C-45CB-B7A6-892A234365D3}" sibTransId="{770337AC-0D21-45FE-B9B7-F91DD5896D3C}"/>
    <dgm:cxn modelId="{76679411-689D-4546-B112-A39A7057B3DB}" type="presOf" srcId="{195095E4-8E62-4E8E-9C57-B95E7B8DE702}" destId="{16ED1622-2CF8-4057-A1A9-EAED8ECD7D0F}" srcOrd="0" destOrd="0" presId="urn:microsoft.com/office/officeart/2008/layout/VerticalCurvedList"/>
    <dgm:cxn modelId="{D5A847FA-2A79-4670-9F4F-2E2A38016E12}" type="presOf" srcId="{EC72D42A-CDB0-4297-9E6C-E5794AD76742}" destId="{9A8B697B-0730-4091-A952-CCB7BC190C6E}" srcOrd="0" destOrd="0" presId="urn:microsoft.com/office/officeart/2008/layout/VerticalCurvedList"/>
    <dgm:cxn modelId="{2693DFF5-183F-42E2-B18A-B68B7EEAF19E}" srcId="{E40E7246-CB4B-403F-B464-3870F79C1A13}" destId="{292E3FFB-F4BE-4EA0-A44D-EAB73DC07CC4}" srcOrd="0" destOrd="0" parTransId="{4B72FB2F-6B9B-47D8-98C7-17ECFE45A6AE}" sibTransId="{EC72D42A-CDB0-4297-9E6C-E5794AD76742}"/>
    <dgm:cxn modelId="{9D01719A-8A71-4946-9A4D-487EF73F7E87}" srcId="{E40E7246-CB4B-403F-B464-3870F79C1A13}" destId="{195095E4-8E62-4E8E-9C57-B95E7B8DE702}" srcOrd="5" destOrd="0" parTransId="{0E213DF5-CA31-4E06-A2F2-07E2BD8C43DB}" sibTransId="{9B838C58-18E3-4DE5-ACC8-D510DFBBA488}"/>
    <dgm:cxn modelId="{D391FCC9-33D2-4054-AB3A-E9B1704316BF}" srcId="{E40E7246-CB4B-403F-B464-3870F79C1A13}" destId="{F053EACF-FF55-49A6-8EB7-03BF8BECC753}" srcOrd="2" destOrd="0" parTransId="{B302BAC0-65FD-4F0A-A126-DDF7DBB87897}" sibTransId="{5633CEAD-713C-4724-ACD5-16E7675FD9B0}"/>
    <dgm:cxn modelId="{E1D01EA8-6713-4956-AFAE-34F587AB6FCB}" type="presParOf" srcId="{A5598182-F1A9-42BB-B924-0E4A9DDDF021}" destId="{52D9348A-9CEC-490C-9426-274D3DF509EF}" srcOrd="0" destOrd="0" presId="urn:microsoft.com/office/officeart/2008/layout/VerticalCurvedList"/>
    <dgm:cxn modelId="{D9FA288B-44CC-472A-A886-5DDE77AE3BE0}" type="presParOf" srcId="{52D9348A-9CEC-490C-9426-274D3DF509EF}" destId="{B10449C9-936F-49AB-BF20-028989D31D95}" srcOrd="0" destOrd="0" presId="urn:microsoft.com/office/officeart/2008/layout/VerticalCurvedList"/>
    <dgm:cxn modelId="{036DF281-B466-4A4C-A626-36269CE0C637}" type="presParOf" srcId="{B10449C9-936F-49AB-BF20-028989D31D95}" destId="{2CB3B83A-204C-4A50-A233-EA120A53B5BE}" srcOrd="0" destOrd="0" presId="urn:microsoft.com/office/officeart/2008/layout/VerticalCurvedList"/>
    <dgm:cxn modelId="{0B73B3A5-5919-443B-A578-6BFA5801EED2}" type="presParOf" srcId="{B10449C9-936F-49AB-BF20-028989D31D95}" destId="{9A8B697B-0730-4091-A952-CCB7BC190C6E}" srcOrd="1" destOrd="0" presId="urn:microsoft.com/office/officeart/2008/layout/VerticalCurvedList"/>
    <dgm:cxn modelId="{523B16B9-F87C-44E9-BD1C-07C0A31A9140}" type="presParOf" srcId="{B10449C9-936F-49AB-BF20-028989D31D95}" destId="{5674E1B2-9E80-43F6-81E2-BC1DBAF32138}" srcOrd="2" destOrd="0" presId="urn:microsoft.com/office/officeart/2008/layout/VerticalCurvedList"/>
    <dgm:cxn modelId="{21D9C0C3-9521-43CD-9EC2-A768CEE94114}" type="presParOf" srcId="{B10449C9-936F-49AB-BF20-028989D31D95}" destId="{996F10A2-8825-4CDC-8736-02D4BAF96C3D}" srcOrd="3" destOrd="0" presId="urn:microsoft.com/office/officeart/2008/layout/VerticalCurvedList"/>
    <dgm:cxn modelId="{89EC21FC-25F5-49BD-A3A4-DF98C2CF5820}" type="presParOf" srcId="{52D9348A-9CEC-490C-9426-274D3DF509EF}" destId="{CB1E5FA7-50BD-454A-85A0-F6B893DE1615}" srcOrd="1" destOrd="0" presId="urn:microsoft.com/office/officeart/2008/layout/VerticalCurvedList"/>
    <dgm:cxn modelId="{41F89A44-AE0F-4FCA-A53B-7261B2345069}" type="presParOf" srcId="{52D9348A-9CEC-490C-9426-274D3DF509EF}" destId="{7B8CD09A-FA5F-4BB3-AF0B-747D0E6A5C2D}" srcOrd="2" destOrd="0" presId="urn:microsoft.com/office/officeart/2008/layout/VerticalCurvedList"/>
    <dgm:cxn modelId="{D31E0DBD-57EF-4C23-8E7F-820998C94E1B}" type="presParOf" srcId="{7B8CD09A-FA5F-4BB3-AF0B-747D0E6A5C2D}" destId="{F50D951B-7DD7-4B55-A762-87CA97F6C757}" srcOrd="0" destOrd="0" presId="urn:microsoft.com/office/officeart/2008/layout/VerticalCurvedList"/>
    <dgm:cxn modelId="{92D085BF-E567-4EED-BE08-7E886C0EFAF1}" type="presParOf" srcId="{52D9348A-9CEC-490C-9426-274D3DF509EF}" destId="{2CA48C16-DE45-4108-A6A9-A85EF62CD118}" srcOrd="3" destOrd="0" presId="urn:microsoft.com/office/officeart/2008/layout/VerticalCurvedList"/>
    <dgm:cxn modelId="{2FBBF6CB-3544-42A1-9F26-E646019368A4}" type="presParOf" srcId="{52D9348A-9CEC-490C-9426-274D3DF509EF}" destId="{508B1C62-8595-49C3-BA04-E65099E6C077}" srcOrd="4" destOrd="0" presId="urn:microsoft.com/office/officeart/2008/layout/VerticalCurvedList"/>
    <dgm:cxn modelId="{A0B7FD5E-686D-4797-A373-772A861192E0}" type="presParOf" srcId="{508B1C62-8595-49C3-BA04-E65099E6C077}" destId="{545CF6A6-712A-43FC-8A2B-0AEC5E51B4D0}" srcOrd="0" destOrd="0" presId="urn:microsoft.com/office/officeart/2008/layout/VerticalCurvedList"/>
    <dgm:cxn modelId="{04C82B79-BC14-4202-9F53-E41B6A2DE042}" type="presParOf" srcId="{52D9348A-9CEC-490C-9426-274D3DF509EF}" destId="{CBDB075E-859D-4412-8DCA-F084B5E649AB}" srcOrd="5" destOrd="0" presId="urn:microsoft.com/office/officeart/2008/layout/VerticalCurvedList"/>
    <dgm:cxn modelId="{D8090491-C695-4B54-9BF1-4581C701BEA1}" type="presParOf" srcId="{52D9348A-9CEC-490C-9426-274D3DF509EF}" destId="{3AF97A57-E8BC-459B-9B81-F3A74C47AC03}" srcOrd="6" destOrd="0" presId="urn:microsoft.com/office/officeart/2008/layout/VerticalCurvedList"/>
    <dgm:cxn modelId="{3570C9C1-57DD-439D-A403-6883FECFC4BE}" type="presParOf" srcId="{3AF97A57-E8BC-459B-9B81-F3A74C47AC03}" destId="{69078F7E-994E-4130-A811-13922A210B3D}" srcOrd="0" destOrd="0" presId="urn:microsoft.com/office/officeart/2008/layout/VerticalCurvedList"/>
    <dgm:cxn modelId="{FEA63027-9493-412B-B964-6A4D80FB7911}" type="presParOf" srcId="{52D9348A-9CEC-490C-9426-274D3DF509EF}" destId="{A4E15A07-FD5D-4A9D-816D-C4816F0A8533}" srcOrd="7" destOrd="0" presId="urn:microsoft.com/office/officeart/2008/layout/VerticalCurvedList"/>
    <dgm:cxn modelId="{A7E301AE-0314-4968-A8D5-B16879D9A8D2}" type="presParOf" srcId="{52D9348A-9CEC-490C-9426-274D3DF509EF}" destId="{C30E37E4-AC82-4E39-8EC5-3C9CEBF3E6D0}" srcOrd="8" destOrd="0" presId="urn:microsoft.com/office/officeart/2008/layout/VerticalCurvedList"/>
    <dgm:cxn modelId="{955922C0-7F33-46CC-AF91-39113F467F9D}" type="presParOf" srcId="{C30E37E4-AC82-4E39-8EC5-3C9CEBF3E6D0}" destId="{DD501431-0C14-49DD-9DFF-D05DB6EE0578}" srcOrd="0" destOrd="0" presId="urn:microsoft.com/office/officeart/2008/layout/VerticalCurvedList"/>
    <dgm:cxn modelId="{5EA64748-75BA-4427-B0A6-0A8BD2C1CA48}" type="presParOf" srcId="{52D9348A-9CEC-490C-9426-274D3DF509EF}" destId="{72070139-E5BF-4453-9BCC-3A231F4355EC}" srcOrd="9" destOrd="0" presId="urn:microsoft.com/office/officeart/2008/layout/VerticalCurvedList"/>
    <dgm:cxn modelId="{8AEECCD0-E321-4EAA-9480-95CDF5583987}" type="presParOf" srcId="{52D9348A-9CEC-490C-9426-274D3DF509EF}" destId="{A6384754-6EA2-42CF-8F55-7C680CCD1414}" srcOrd="10" destOrd="0" presId="urn:microsoft.com/office/officeart/2008/layout/VerticalCurvedList"/>
    <dgm:cxn modelId="{42C4074C-6E18-45F9-AC92-BE7905A12FEC}" type="presParOf" srcId="{A6384754-6EA2-42CF-8F55-7C680CCD1414}" destId="{654A83B1-5ABC-4E89-A14F-1C81C47BF020}" srcOrd="0" destOrd="0" presId="urn:microsoft.com/office/officeart/2008/layout/VerticalCurvedList"/>
    <dgm:cxn modelId="{24E50F79-4558-4BB0-9EDD-29B4DCE4AB78}" type="presParOf" srcId="{52D9348A-9CEC-490C-9426-274D3DF509EF}" destId="{16ED1622-2CF8-4057-A1A9-EAED8ECD7D0F}" srcOrd="11" destOrd="0" presId="urn:microsoft.com/office/officeart/2008/layout/VerticalCurvedList"/>
    <dgm:cxn modelId="{BFDFCF6A-E9EA-4936-84A5-1B6F3731D586}" type="presParOf" srcId="{52D9348A-9CEC-490C-9426-274D3DF509EF}" destId="{BB4710B5-4851-4B27-917C-DEA248A127CC}" srcOrd="12" destOrd="0" presId="urn:microsoft.com/office/officeart/2008/layout/VerticalCurvedList"/>
    <dgm:cxn modelId="{DC4E2D23-D21D-402F-BB2F-87C8E1912348}" type="presParOf" srcId="{BB4710B5-4851-4B27-917C-DEA248A127CC}" destId="{2D15F428-3AF0-4F97-9813-95D9D7D58E77}" srcOrd="0" destOrd="0" presId="urn:microsoft.com/office/officeart/2008/layout/VerticalCurvedList"/>
    <dgm:cxn modelId="{4BC2A85B-DE9F-4426-874D-0B256148FB6D}" type="presParOf" srcId="{52D9348A-9CEC-490C-9426-274D3DF509EF}" destId="{32119A06-8547-4721-97DD-7A4FF987B64E}" srcOrd="13" destOrd="0" presId="urn:microsoft.com/office/officeart/2008/layout/VerticalCurvedList"/>
    <dgm:cxn modelId="{48264F2A-3EBA-4BFB-BE34-24D195F47E98}" type="presParOf" srcId="{52D9348A-9CEC-490C-9426-274D3DF509EF}" destId="{C848276C-173C-440C-8975-B7D76E965F54}" srcOrd="14" destOrd="0" presId="urn:microsoft.com/office/officeart/2008/layout/VerticalCurvedList"/>
    <dgm:cxn modelId="{1B8B8240-8736-409C-81FE-9C21E47D978A}" type="presParOf" srcId="{C848276C-173C-440C-8975-B7D76E965F54}" destId="{E221C437-0D82-4679-A50A-8AD9F7AB451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82E0DF-D73C-423A-B84D-D56CD3D49F39}" type="doc">
      <dgm:prSet loTypeId="urn:microsoft.com/office/officeart/2005/8/layout/radial5" loCatId="cycle" qsTypeId="urn:microsoft.com/office/officeart/2005/8/quickstyle/3d2" qsCatId="3D" csTypeId="urn:microsoft.com/office/officeart/2005/8/colors/colorful5" csCatId="colorful" phldr="1"/>
      <dgm:spPr/>
      <dgm:t>
        <a:bodyPr/>
        <a:lstStyle/>
        <a:p>
          <a:endParaRPr lang="en-US"/>
        </a:p>
      </dgm:t>
    </dgm:pt>
    <dgm:pt modelId="{A0F7D5CC-0A8D-4D37-9421-8CE1A3059B00}">
      <dgm:prSet phldrT="[Text]" custT="1"/>
      <dgm:spPr/>
      <dgm:t>
        <a:bodyPr/>
        <a:lstStyle/>
        <a:p>
          <a:pPr>
            <a:lnSpc>
              <a:spcPct val="100000"/>
            </a:lnSpc>
            <a:spcAft>
              <a:spcPts val="0"/>
            </a:spcAft>
          </a:pPr>
          <a:r>
            <a:rPr lang="en-US" sz="3000" b="1" smtClean="0">
              <a:latin typeface="+mn-lt"/>
              <a:cs typeface="Times New Roman" panose="02020603050405020304" pitchFamily="18" charset="0"/>
            </a:rPr>
            <a:t>VSMT</a:t>
          </a:r>
        </a:p>
      </dgm:t>
    </dgm:pt>
    <dgm:pt modelId="{1A6F693E-2258-426E-8E65-652497563A8E}" type="parTrans" cxnId="{B421BF07-8C52-4887-98EB-CDFB9E82ED5C}">
      <dgm:prSet/>
      <dgm:spPr/>
      <dgm:t>
        <a:bodyPr/>
        <a:lstStyle/>
        <a:p>
          <a:endParaRPr lang="en-US"/>
        </a:p>
      </dgm:t>
    </dgm:pt>
    <dgm:pt modelId="{3C12967B-5D52-48D1-A642-BCA7B415FA5F}" type="sibTrans" cxnId="{B421BF07-8C52-4887-98EB-CDFB9E82ED5C}">
      <dgm:prSet/>
      <dgm:spPr/>
      <dgm:t>
        <a:bodyPr/>
        <a:lstStyle/>
        <a:p>
          <a:endParaRPr lang="en-US"/>
        </a:p>
      </dgm:t>
    </dgm:pt>
    <dgm:pt modelId="{EF93EDA4-4EFF-46D6-B4FC-9817D9578400}">
      <dgm:prSet phldrT="[Text]" custT="1"/>
      <dgm:spPr/>
      <dgm:t>
        <a:bodyPr/>
        <a:lstStyle/>
        <a:p>
          <a:r>
            <a:rPr lang="en-US" sz="2800" b="1" dirty="0" err="1" smtClean="0">
              <a:latin typeface="+mn-lt"/>
              <a:cs typeface="Times New Roman" panose="02020603050405020304" pitchFamily="18" charset="0"/>
            </a:rPr>
            <a:t>Khu</a:t>
          </a:r>
          <a:r>
            <a:rPr lang="en-US" sz="2800" b="1" dirty="0" smtClean="0">
              <a:latin typeface="+mn-lt"/>
              <a:cs typeface="Times New Roman" panose="02020603050405020304" pitchFamily="18" charset="0"/>
            </a:rPr>
            <a:t> </a:t>
          </a:r>
          <a:r>
            <a:rPr lang="en-US" sz="2800" b="1" dirty="0" err="1" smtClean="0">
              <a:latin typeface="+mn-lt"/>
              <a:cs typeface="Times New Roman" panose="02020603050405020304" pitchFamily="18" charset="0"/>
            </a:rPr>
            <a:t>hiệu</a:t>
          </a:r>
          <a:r>
            <a:rPr lang="en-US" sz="2800" b="1" dirty="0" smtClean="0">
              <a:latin typeface="+mn-lt"/>
              <a:cs typeface="Times New Roman" panose="02020603050405020304" pitchFamily="18" charset="0"/>
            </a:rPr>
            <a:t> </a:t>
          </a:r>
          <a:r>
            <a:rPr lang="en-US" sz="2800" b="1" dirty="0" err="1" smtClean="0">
              <a:latin typeface="+mn-lt"/>
              <a:cs typeface="Times New Roman" panose="02020603050405020304" pitchFamily="18" charset="0"/>
            </a:rPr>
            <a:t>bộ</a:t>
          </a:r>
          <a:endParaRPr lang="en-US" sz="2800" b="1" dirty="0">
            <a:latin typeface="+mn-lt"/>
            <a:cs typeface="Times New Roman" panose="02020603050405020304" pitchFamily="18" charset="0"/>
          </a:endParaRPr>
        </a:p>
      </dgm:t>
    </dgm:pt>
    <dgm:pt modelId="{15807DCC-8197-44D2-A899-EB88A4D55EF5}" type="parTrans" cxnId="{0757A1E5-6242-4CBE-980F-FEDAAF0C5EAC}">
      <dgm:prSet/>
      <dgm:spPr/>
      <dgm:t>
        <a:bodyPr/>
        <a:lstStyle/>
        <a:p>
          <a:endParaRPr lang="en-US"/>
        </a:p>
      </dgm:t>
    </dgm:pt>
    <dgm:pt modelId="{79083CCC-09E4-413E-AAC8-A1D6EA3A7256}" type="sibTrans" cxnId="{0757A1E5-6242-4CBE-980F-FEDAAF0C5EAC}">
      <dgm:prSet/>
      <dgm:spPr/>
      <dgm:t>
        <a:bodyPr/>
        <a:lstStyle/>
        <a:p>
          <a:endParaRPr lang="en-US"/>
        </a:p>
      </dgm:t>
    </dgm:pt>
    <dgm:pt modelId="{40F08A8F-C352-40A9-8179-208730662219}">
      <dgm:prSet phldrT="[Text]" custT="1"/>
      <dgm:spPr/>
      <dgm:t>
        <a:bodyPr/>
        <a:lstStyle/>
        <a:p>
          <a:r>
            <a:rPr lang="en-US" sz="2400" b="1" dirty="0" err="1" smtClean="0"/>
            <a:t>Phòng</a:t>
          </a:r>
          <a:r>
            <a:rPr lang="en-US" sz="2400" b="1" dirty="0" smtClean="0"/>
            <a:t> </a:t>
          </a:r>
          <a:r>
            <a:rPr lang="en-US" sz="2400" b="1" dirty="0" err="1" smtClean="0"/>
            <a:t>học</a:t>
          </a:r>
          <a:r>
            <a:rPr lang="en-US" sz="2400" b="1" dirty="0" smtClean="0"/>
            <a:t>, PCN</a:t>
          </a:r>
          <a:endParaRPr lang="en-US" sz="2400" b="1" dirty="0"/>
        </a:p>
      </dgm:t>
    </dgm:pt>
    <dgm:pt modelId="{32235334-E574-4955-A14B-FA356713D359}" type="sibTrans" cxnId="{950E266E-50C3-4D44-81F4-2461E9B06113}">
      <dgm:prSet/>
      <dgm:spPr/>
      <dgm:t>
        <a:bodyPr/>
        <a:lstStyle/>
        <a:p>
          <a:endParaRPr lang="en-US"/>
        </a:p>
      </dgm:t>
    </dgm:pt>
    <dgm:pt modelId="{5190DD16-01A8-472A-9705-0A6CF617DA60}" type="parTrans" cxnId="{950E266E-50C3-4D44-81F4-2461E9B06113}">
      <dgm:prSet/>
      <dgm:spPr/>
      <dgm:t>
        <a:bodyPr/>
        <a:lstStyle/>
        <a:p>
          <a:endParaRPr lang="en-US"/>
        </a:p>
      </dgm:t>
    </dgm:pt>
    <dgm:pt modelId="{0022B05B-3F3C-4BBC-93D8-4F76F8E6DC2B}">
      <dgm:prSet phldrT="[Text]" custT="1"/>
      <dgm:spPr/>
      <dgm:t>
        <a:bodyPr/>
        <a:lstStyle/>
        <a:p>
          <a:r>
            <a:rPr lang="en-US" sz="2800" b="1"/>
            <a:t>Khu</a:t>
          </a:r>
          <a:r>
            <a:rPr lang="en-US" sz="2800" b="1" baseline="0"/>
            <a:t> vệ sinh</a:t>
          </a:r>
          <a:endParaRPr lang="en-US" sz="2800" b="1"/>
        </a:p>
      </dgm:t>
    </dgm:pt>
    <dgm:pt modelId="{BF7AA488-7FFE-4C45-A67A-FC6FCC6B25F2}" type="sibTrans" cxnId="{C788A75C-B5F9-479C-A453-CDB27E66A1D6}">
      <dgm:prSet/>
      <dgm:spPr/>
      <dgm:t>
        <a:bodyPr/>
        <a:lstStyle/>
        <a:p>
          <a:endParaRPr lang="en-US"/>
        </a:p>
      </dgm:t>
    </dgm:pt>
    <dgm:pt modelId="{049A77CD-0F0F-4113-94BE-6F4763B46F71}" type="parTrans" cxnId="{C788A75C-B5F9-479C-A453-CDB27E66A1D6}">
      <dgm:prSet/>
      <dgm:spPr/>
      <dgm:t>
        <a:bodyPr/>
        <a:lstStyle/>
        <a:p>
          <a:endParaRPr lang="en-US"/>
        </a:p>
      </dgm:t>
    </dgm:pt>
    <dgm:pt modelId="{EEAD22BF-0B62-4D44-AC49-89C33E4913E5}">
      <dgm:prSet phldrT="[Text]" custT="1"/>
      <dgm:spPr/>
      <dgm:t>
        <a:bodyPr/>
        <a:lstStyle/>
        <a:p>
          <a:r>
            <a:rPr lang="en-US" sz="3200" b="1" dirty="0" smtClean="0"/>
            <a:t>KV </a:t>
          </a:r>
          <a:r>
            <a:rPr lang="en-US" sz="3200" b="1" dirty="0" err="1" smtClean="0"/>
            <a:t>công</a:t>
          </a:r>
          <a:r>
            <a:rPr lang="en-US" sz="3200" b="1" dirty="0" smtClean="0"/>
            <a:t> </a:t>
          </a:r>
          <a:r>
            <a:rPr lang="en-US" sz="3200" b="1" dirty="0" err="1" smtClean="0"/>
            <a:t>cộng</a:t>
          </a:r>
          <a:endParaRPr lang="en-US" sz="3200" b="1" dirty="0"/>
        </a:p>
      </dgm:t>
    </dgm:pt>
    <dgm:pt modelId="{3BC9E21F-804C-4D33-9BD1-E171089F5FFB}" type="sibTrans" cxnId="{1A20A53A-B05D-4734-B96F-02C4BF37EFDC}">
      <dgm:prSet/>
      <dgm:spPr/>
      <dgm:t>
        <a:bodyPr/>
        <a:lstStyle/>
        <a:p>
          <a:endParaRPr lang="en-US"/>
        </a:p>
      </dgm:t>
    </dgm:pt>
    <dgm:pt modelId="{47D02646-57A9-4306-8354-93935A47F293}" type="parTrans" cxnId="{1A20A53A-B05D-4734-B96F-02C4BF37EFDC}">
      <dgm:prSet/>
      <dgm:spPr/>
      <dgm:t>
        <a:bodyPr/>
        <a:lstStyle/>
        <a:p>
          <a:endParaRPr lang="en-US"/>
        </a:p>
      </dgm:t>
    </dgm:pt>
    <dgm:pt modelId="{D18813F0-273B-469C-B077-C0B7A86F288F}">
      <dgm:prSet phldrT="[Text]" custT="1"/>
      <dgm:spPr/>
      <dgm:t>
        <a:bodyPr/>
        <a:lstStyle/>
        <a:p>
          <a:r>
            <a:rPr lang="en-US" sz="3200" b="1" dirty="0" err="1" smtClean="0"/>
            <a:t>Bếp</a:t>
          </a:r>
          <a:r>
            <a:rPr lang="en-US" sz="3200" b="1" dirty="0" smtClean="0"/>
            <a:t> </a:t>
          </a:r>
          <a:r>
            <a:rPr lang="en-US" sz="3200" b="1" dirty="0" err="1" smtClean="0"/>
            <a:t>ăn</a:t>
          </a:r>
          <a:endParaRPr lang="en-US" sz="3200" b="1" dirty="0"/>
        </a:p>
      </dgm:t>
    </dgm:pt>
    <dgm:pt modelId="{8A247A90-0D67-444F-ADC4-78BDA7997775}" type="sibTrans" cxnId="{671DD1A8-3357-45CE-9389-7F67510DAB86}">
      <dgm:prSet/>
      <dgm:spPr/>
      <dgm:t>
        <a:bodyPr/>
        <a:lstStyle/>
        <a:p>
          <a:endParaRPr lang="en-US"/>
        </a:p>
      </dgm:t>
    </dgm:pt>
    <dgm:pt modelId="{238FC248-A80E-4F69-9CE4-BCCFD5D007E5}" type="parTrans" cxnId="{671DD1A8-3357-45CE-9389-7F67510DAB86}">
      <dgm:prSet/>
      <dgm:spPr/>
      <dgm:t>
        <a:bodyPr/>
        <a:lstStyle/>
        <a:p>
          <a:endParaRPr lang="en-US"/>
        </a:p>
      </dgm:t>
    </dgm:pt>
    <dgm:pt modelId="{B0B0A522-1F11-46F7-B2B3-2F304B9463C0}" type="pres">
      <dgm:prSet presAssocID="{B182E0DF-D73C-423A-B84D-D56CD3D49F39}" presName="Name0" presStyleCnt="0">
        <dgm:presLayoutVars>
          <dgm:chMax val="1"/>
          <dgm:dir/>
          <dgm:animLvl val="ctr"/>
          <dgm:resizeHandles val="exact"/>
        </dgm:presLayoutVars>
      </dgm:prSet>
      <dgm:spPr/>
      <dgm:t>
        <a:bodyPr/>
        <a:lstStyle/>
        <a:p>
          <a:endParaRPr lang="en-US"/>
        </a:p>
      </dgm:t>
    </dgm:pt>
    <dgm:pt modelId="{AA6C7A3B-3DD1-411A-8EF8-D89CE849AD15}" type="pres">
      <dgm:prSet presAssocID="{A0F7D5CC-0A8D-4D37-9421-8CE1A3059B00}" presName="centerShape" presStyleLbl="node0" presStyleIdx="0" presStyleCnt="1"/>
      <dgm:spPr/>
      <dgm:t>
        <a:bodyPr/>
        <a:lstStyle/>
        <a:p>
          <a:endParaRPr lang="en-US"/>
        </a:p>
      </dgm:t>
    </dgm:pt>
    <dgm:pt modelId="{A81B37E6-11ED-4A2E-A871-261AC128D704}" type="pres">
      <dgm:prSet presAssocID="{15807DCC-8197-44D2-A899-EB88A4D55EF5}" presName="parTrans" presStyleLbl="sibTrans2D1" presStyleIdx="0" presStyleCnt="5"/>
      <dgm:spPr/>
      <dgm:t>
        <a:bodyPr/>
        <a:lstStyle/>
        <a:p>
          <a:endParaRPr lang="en-US"/>
        </a:p>
      </dgm:t>
    </dgm:pt>
    <dgm:pt modelId="{81584E82-6BA7-47ED-B65F-584CA280B9E0}" type="pres">
      <dgm:prSet presAssocID="{15807DCC-8197-44D2-A899-EB88A4D55EF5}" presName="connectorText" presStyleLbl="sibTrans2D1" presStyleIdx="0" presStyleCnt="5"/>
      <dgm:spPr/>
      <dgm:t>
        <a:bodyPr/>
        <a:lstStyle/>
        <a:p>
          <a:endParaRPr lang="en-US"/>
        </a:p>
      </dgm:t>
    </dgm:pt>
    <dgm:pt modelId="{B9AD7484-089D-4F2D-9C0A-0507F44944A1}" type="pres">
      <dgm:prSet presAssocID="{EF93EDA4-4EFF-46D6-B4FC-9817D9578400}" presName="node" presStyleLbl="node1" presStyleIdx="0" presStyleCnt="5">
        <dgm:presLayoutVars>
          <dgm:bulletEnabled val="1"/>
        </dgm:presLayoutVars>
      </dgm:prSet>
      <dgm:spPr/>
      <dgm:t>
        <a:bodyPr/>
        <a:lstStyle/>
        <a:p>
          <a:endParaRPr lang="en-US"/>
        </a:p>
      </dgm:t>
    </dgm:pt>
    <dgm:pt modelId="{58B4954C-F194-4029-B6C5-DDEB6CD9FDA2}" type="pres">
      <dgm:prSet presAssocID="{5190DD16-01A8-472A-9705-0A6CF617DA60}" presName="parTrans" presStyleLbl="sibTrans2D1" presStyleIdx="1" presStyleCnt="5"/>
      <dgm:spPr/>
      <dgm:t>
        <a:bodyPr/>
        <a:lstStyle/>
        <a:p>
          <a:endParaRPr lang="en-US"/>
        </a:p>
      </dgm:t>
    </dgm:pt>
    <dgm:pt modelId="{B6EE1BFC-9AA4-45A8-BC03-77E6F04B73F8}" type="pres">
      <dgm:prSet presAssocID="{5190DD16-01A8-472A-9705-0A6CF617DA60}" presName="connectorText" presStyleLbl="sibTrans2D1" presStyleIdx="1" presStyleCnt="5"/>
      <dgm:spPr/>
      <dgm:t>
        <a:bodyPr/>
        <a:lstStyle/>
        <a:p>
          <a:endParaRPr lang="en-US"/>
        </a:p>
      </dgm:t>
    </dgm:pt>
    <dgm:pt modelId="{C78652BF-E502-4708-932A-23F638C9201E}" type="pres">
      <dgm:prSet presAssocID="{40F08A8F-C352-40A9-8179-208730662219}" presName="node" presStyleLbl="node1" presStyleIdx="1" presStyleCnt="5">
        <dgm:presLayoutVars>
          <dgm:bulletEnabled val="1"/>
        </dgm:presLayoutVars>
      </dgm:prSet>
      <dgm:spPr/>
      <dgm:t>
        <a:bodyPr/>
        <a:lstStyle/>
        <a:p>
          <a:endParaRPr lang="en-US"/>
        </a:p>
      </dgm:t>
    </dgm:pt>
    <dgm:pt modelId="{55E209D0-8EF8-483F-8B17-EFB8D22C2144}" type="pres">
      <dgm:prSet presAssocID="{049A77CD-0F0F-4113-94BE-6F4763B46F71}" presName="parTrans" presStyleLbl="sibTrans2D1" presStyleIdx="2" presStyleCnt="5"/>
      <dgm:spPr/>
      <dgm:t>
        <a:bodyPr/>
        <a:lstStyle/>
        <a:p>
          <a:endParaRPr lang="en-US"/>
        </a:p>
      </dgm:t>
    </dgm:pt>
    <dgm:pt modelId="{75734B38-89C6-474B-8300-F61A94B2BEAD}" type="pres">
      <dgm:prSet presAssocID="{049A77CD-0F0F-4113-94BE-6F4763B46F71}" presName="connectorText" presStyleLbl="sibTrans2D1" presStyleIdx="2" presStyleCnt="5"/>
      <dgm:spPr/>
      <dgm:t>
        <a:bodyPr/>
        <a:lstStyle/>
        <a:p>
          <a:endParaRPr lang="en-US"/>
        </a:p>
      </dgm:t>
    </dgm:pt>
    <dgm:pt modelId="{A93FA00A-63CC-42E1-852E-7431656AB380}" type="pres">
      <dgm:prSet presAssocID="{0022B05B-3F3C-4BBC-93D8-4F76F8E6DC2B}" presName="node" presStyleLbl="node1" presStyleIdx="2" presStyleCnt="5">
        <dgm:presLayoutVars>
          <dgm:bulletEnabled val="1"/>
        </dgm:presLayoutVars>
      </dgm:prSet>
      <dgm:spPr/>
      <dgm:t>
        <a:bodyPr/>
        <a:lstStyle/>
        <a:p>
          <a:endParaRPr lang="en-US"/>
        </a:p>
      </dgm:t>
    </dgm:pt>
    <dgm:pt modelId="{4B1A8606-3D69-45E1-A6C8-9F5F4009142E}" type="pres">
      <dgm:prSet presAssocID="{47D02646-57A9-4306-8354-93935A47F293}" presName="parTrans" presStyleLbl="sibTrans2D1" presStyleIdx="3" presStyleCnt="5"/>
      <dgm:spPr/>
      <dgm:t>
        <a:bodyPr/>
        <a:lstStyle/>
        <a:p>
          <a:endParaRPr lang="en-US"/>
        </a:p>
      </dgm:t>
    </dgm:pt>
    <dgm:pt modelId="{3C85BEAE-E6F0-4D7A-86C5-D41BFAB31753}" type="pres">
      <dgm:prSet presAssocID="{47D02646-57A9-4306-8354-93935A47F293}" presName="connectorText" presStyleLbl="sibTrans2D1" presStyleIdx="3" presStyleCnt="5"/>
      <dgm:spPr/>
      <dgm:t>
        <a:bodyPr/>
        <a:lstStyle/>
        <a:p>
          <a:endParaRPr lang="en-US"/>
        </a:p>
      </dgm:t>
    </dgm:pt>
    <dgm:pt modelId="{D874F456-0590-4BDC-9BAB-2E89CD108744}" type="pres">
      <dgm:prSet presAssocID="{EEAD22BF-0B62-4D44-AC49-89C33E4913E5}" presName="node" presStyleLbl="node1" presStyleIdx="3" presStyleCnt="5">
        <dgm:presLayoutVars>
          <dgm:bulletEnabled val="1"/>
        </dgm:presLayoutVars>
      </dgm:prSet>
      <dgm:spPr/>
      <dgm:t>
        <a:bodyPr/>
        <a:lstStyle/>
        <a:p>
          <a:endParaRPr lang="en-US"/>
        </a:p>
      </dgm:t>
    </dgm:pt>
    <dgm:pt modelId="{C62F94F8-077F-46F1-AD8D-2FDA7BFE4151}" type="pres">
      <dgm:prSet presAssocID="{238FC248-A80E-4F69-9CE4-BCCFD5D007E5}" presName="parTrans" presStyleLbl="sibTrans2D1" presStyleIdx="4" presStyleCnt="5"/>
      <dgm:spPr/>
      <dgm:t>
        <a:bodyPr/>
        <a:lstStyle/>
        <a:p>
          <a:endParaRPr lang="en-US"/>
        </a:p>
      </dgm:t>
    </dgm:pt>
    <dgm:pt modelId="{D718EDFA-8046-405D-8A72-727C1F523201}" type="pres">
      <dgm:prSet presAssocID="{238FC248-A80E-4F69-9CE4-BCCFD5D007E5}" presName="connectorText" presStyleLbl="sibTrans2D1" presStyleIdx="4" presStyleCnt="5"/>
      <dgm:spPr/>
      <dgm:t>
        <a:bodyPr/>
        <a:lstStyle/>
        <a:p>
          <a:endParaRPr lang="en-US"/>
        </a:p>
      </dgm:t>
    </dgm:pt>
    <dgm:pt modelId="{B961A82E-7949-438A-89B7-3D1A3F456394}" type="pres">
      <dgm:prSet presAssocID="{D18813F0-273B-469C-B077-C0B7A86F288F}" presName="node" presStyleLbl="node1" presStyleIdx="4" presStyleCnt="5">
        <dgm:presLayoutVars>
          <dgm:bulletEnabled val="1"/>
        </dgm:presLayoutVars>
      </dgm:prSet>
      <dgm:spPr/>
      <dgm:t>
        <a:bodyPr/>
        <a:lstStyle/>
        <a:p>
          <a:endParaRPr lang="en-US"/>
        </a:p>
      </dgm:t>
    </dgm:pt>
  </dgm:ptLst>
  <dgm:cxnLst>
    <dgm:cxn modelId="{0D4F42B2-80B9-4911-82AE-B490F88184B9}" type="presOf" srcId="{47D02646-57A9-4306-8354-93935A47F293}" destId="{4B1A8606-3D69-45E1-A6C8-9F5F4009142E}" srcOrd="0" destOrd="0" presId="urn:microsoft.com/office/officeart/2005/8/layout/radial5"/>
    <dgm:cxn modelId="{C788A75C-B5F9-479C-A453-CDB27E66A1D6}" srcId="{A0F7D5CC-0A8D-4D37-9421-8CE1A3059B00}" destId="{0022B05B-3F3C-4BBC-93D8-4F76F8E6DC2B}" srcOrd="2" destOrd="0" parTransId="{049A77CD-0F0F-4113-94BE-6F4763B46F71}" sibTransId="{BF7AA488-7FFE-4C45-A67A-FC6FCC6B25F2}"/>
    <dgm:cxn modelId="{54193753-196A-4EDF-918B-63455D281BA7}" type="presOf" srcId="{5190DD16-01A8-472A-9705-0A6CF617DA60}" destId="{58B4954C-F194-4029-B6C5-DDEB6CD9FDA2}" srcOrd="0" destOrd="0" presId="urn:microsoft.com/office/officeart/2005/8/layout/radial5"/>
    <dgm:cxn modelId="{5DECD006-6F75-4336-BF71-5775ADCB5B36}" type="presOf" srcId="{EF93EDA4-4EFF-46D6-B4FC-9817D9578400}" destId="{B9AD7484-089D-4F2D-9C0A-0507F44944A1}" srcOrd="0" destOrd="0" presId="urn:microsoft.com/office/officeart/2005/8/layout/radial5"/>
    <dgm:cxn modelId="{3821E0A8-98F7-4B26-8B14-BB1A89BD60F4}" type="presOf" srcId="{B182E0DF-D73C-423A-B84D-D56CD3D49F39}" destId="{B0B0A522-1F11-46F7-B2B3-2F304B9463C0}" srcOrd="0" destOrd="0" presId="urn:microsoft.com/office/officeart/2005/8/layout/radial5"/>
    <dgm:cxn modelId="{3EEB5DE3-6094-4D7A-8120-9A98934342CD}" type="presOf" srcId="{15807DCC-8197-44D2-A899-EB88A4D55EF5}" destId="{81584E82-6BA7-47ED-B65F-584CA280B9E0}" srcOrd="1" destOrd="0" presId="urn:microsoft.com/office/officeart/2005/8/layout/radial5"/>
    <dgm:cxn modelId="{8B606C0A-7F03-4A49-97C0-F7A672597099}" type="presOf" srcId="{A0F7D5CC-0A8D-4D37-9421-8CE1A3059B00}" destId="{AA6C7A3B-3DD1-411A-8EF8-D89CE849AD15}" srcOrd="0" destOrd="0" presId="urn:microsoft.com/office/officeart/2005/8/layout/radial5"/>
    <dgm:cxn modelId="{7D966996-0D56-4453-8AAB-43497BEF178B}" type="presOf" srcId="{47D02646-57A9-4306-8354-93935A47F293}" destId="{3C85BEAE-E6F0-4D7A-86C5-D41BFAB31753}" srcOrd="1" destOrd="0" presId="urn:microsoft.com/office/officeart/2005/8/layout/radial5"/>
    <dgm:cxn modelId="{86F51DD0-0A1C-4901-B6CA-DE3298A3D6E4}" type="presOf" srcId="{049A77CD-0F0F-4113-94BE-6F4763B46F71}" destId="{75734B38-89C6-474B-8300-F61A94B2BEAD}" srcOrd="1" destOrd="0" presId="urn:microsoft.com/office/officeart/2005/8/layout/radial5"/>
    <dgm:cxn modelId="{950E266E-50C3-4D44-81F4-2461E9B06113}" srcId="{A0F7D5CC-0A8D-4D37-9421-8CE1A3059B00}" destId="{40F08A8F-C352-40A9-8179-208730662219}" srcOrd="1" destOrd="0" parTransId="{5190DD16-01A8-472A-9705-0A6CF617DA60}" sibTransId="{32235334-E574-4955-A14B-FA356713D359}"/>
    <dgm:cxn modelId="{FCFABA47-6C24-4278-A089-A87549A0DA39}" type="presOf" srcId="{15807DCC-8197-44D2-A899-EB88A4D55EF5}" destId="{A81B37E6-11ED-4A2E-A871-261AC128D704}" srcOrd="0" destOrd="0" presId="urn:microsoft.com/office/officeart/2005/8/layout/radial5"/>
    <dgm:cxn modelId="{5F17381A-3A16-439A-9375-909EBEFC685D}" type="presOf" srcId="{238FC248-A80E-4F69-9CE4-BCCFD5D007E5}" destId="{C62F94F8-077F-46F1-AD8D-2FDA7BFE4151}" srcOrd="0" destOrd="0" presId="urn:microsoft.com/office/officeart/2005/8/layout/radial5"/>
    <dgm:cxn modelId="{429999C7-7B8F-4565-BB97-E36E1C56C216}" type="presOf" srcId="{D18813F0-273B-469C-B077-C0B7A86F288F}" destId="{B961A82E-7949-438A-89B7-3D1A3F456394}" srcOrd="0" destOrd="0" presId="urn:microsoft.com/office/officeart/2005/8/layout/radial5"/>
    <dgm:cxn modelId="{B35EC081-ABD9-4244-B936-0B0432F55970}" type="presOf" srcId="{049A77CD-0F0F-4113-94BE-6F4763B46F71}" destId="{55E209D0-8EF8-483F-8B17-EFB8D22C2144}" srcOrd="0" destOrd="0" presId="urn:microsoft.com/office/officeart/2005/8/layout/radial5"/>
    <dgm:cxn modelId="{4BA72823-EDF9-4687-BD57-2AAB1D9D00A3}" type="presOf" srcId="{0022B05B-3F3C-4BBC-93D8-4F76F8E6DC2B}" destId="{A93FA00A-63CC-42E1-852E-7431656AB380}" srcOrd="0" destOrd="0" presId="urn:microsoft.com/office/officeart/2005/8/layout/radial5"/>
    <dgm:cxn modelId="{EE6CD2C6-723A-4E50-9928-8B2CEFF6AF0F}" type="presOf" srcId="{238FC248-A80E-4F69-9CE4-BCCFD5D007E5}" destId="{D718EDFA-8046-405D-8A72-727C1F523201}" srcOrd="1" destOrd="0" presId="urn:microsoft.com/office/officeart/2005/8/layout/radial5"/>
    <dgm:cxn modelId="{0757A1E5-6242-4CBE-980F-FEDAAF0C5EAC}" srcId="{A0F7D5CC-0A8D-4D37-9421-8CE1A3059B00}" destId="{EF93EDA4-4EFF-46D6-B4FC-9817D9578400}" srcOrd="0" destOrd="0" parTransId="{15807DCC-8197-44D2-A899-EB88A4D55EF5}" sibTransId="{79083CCC-09E4-413E-AAC8-A1D6EA3A7256}"/>
    <dgm:cxn modelId="{671DD1A8-3357-45CE-9389-7F67510DAB86}" srcId="{A0F7D5CC-0A8D-4D37-9421-8CE1A3059B00}" destId="{D18813F0-273B-469C-B077-C0B7A86F288F}" srcOrd="4" destOrd="0" parTransId="{238FC248-A80E-4F69-9CE4-BCCFD5D007E5}" sibTransId="{8A247A90-0D67-444F-ADC4-78BDA7997775}"/>
    <dgm:cxn modelId="{1A20A53A-B05D-4734-B96F-02C4BF37EFDC}" srcId="{A0F7D5CC-0A8D-4D37-9421-8CE1A3059B00}" destId="{EEAD22BF-0B62-4D44-AC49-89C33E4913E5}" srcOrd="3" destOrd="0" parTransId="{47D02646-57A9-4306-8354-93935A47F293}" sibTransId="{3BC9E21F-804C-4D33-9BD1-E171089F5FFB}"/>
    <dgm:cxn modelId="{B421BF07-8C52-4887-98EB-CDFB9E82ED5C}" srcId="{B182E0DF-D73C-423A-B84D-D56CD3D49F39}" destId="{A0F7D5CC-0A8D-4D37-9421-8CE1A3059B00}" srcOrd="0" destOrd="0" parTransId="{1A6F693E-2258-426E-8E65-652497563A8E}" sibTransId="{3C12967B-5D52-48D1-A642-BCA7B415FA5F}"/>
    <dgm:cxn modelId="{0C39814E-BA0A-4015-9DF3-6CF28ED128D6}" type="presOf" srcId="{40F08A8F-C352-40A9-8179-208730662219}" destId="{C78652BF-E502-4708-932A-23F638C9201E}" srcOrd="0" destOrd="0" presId="urn:microsoft.com/office/officeart/2005/8/layout/radial5"/>
    <dgm:cxn modelId="{AB758252-E0F2-4A5A-B443-17DC4E6FB1D0}" type="presOf" srcId="{EEAD22BF-0B62-4D44-AC49-89C33E4913E5}" destId="{D874F456-0590-4BDC-9BAB-2E89CD108744}" srcOrd="0" destOrd="0" presId="urn:microsoft.com/office/officeart/2005/8/layout/radial5"/>
    <dgm:cxn modelId="{69B1A5CA-CA44-4252-BF26-FB0DE638F555}" type="presOf" srcId="{5190DD16-01A8-472A-9705-0A6CF617DA60}" destId="{B6EE1BFC-9AA4-45A8-BC03-77E6F04B73F8}" srcOrd="1" destOrd="0" presId="urn:microsoft.com/office/officeart/2005/8/layout/radial5"/>
    <dgm:cxn modelId="{D6E78F7E-1DFB-4FE3-83A3-25E6DFF9C7A0}" type="presParOf" srcId="{B0B0A522-1F11-46F7-B2B3-2F304B9463C0}" destId="{AA6C7A3B-3DD1-411A-8EF8-D89CE849AD15}" srcOrd="0" destOrd="0" presId="urn:microsoft.com/office/officeart/2005/8/layout/radial5"/>
    <dgm:cxn modelId="{07A9B319-CB20-4252-A616-CF7065DC237F}" type="presParOf" srcId="{B0B0A522-1F11-46F7-B2B3-2F304B9463C0}" destId="{A81B37E6-11ED-4A2E-A871-261AC128D704}" srcOrd="1" destOrd="0" presId="urn:microsoft.com/office/officeart/2005/8/layout/radial5"/>
    <dgm:cxn modelId="{5E8723A3-0364-4BBF-BDC0-6CAE8A188DE0}" type="presParOf" srcId="{A81B37E6-11ED-4A2E-A871-261AC128D704}" destId="{81584E82-6BA7-47ED-B65F-584CA280B9E0}" srcOrd="0" destOrd="0" presId="urn:microsoft.com/office/officeart/2005/8/layout/radial5"/>
    <dgm:cxn modelId="{0E085D39-685C-4984-8A16-B9B4169C035A}" type="presParOf" srcId="{B0B0A522-1F11-46F7-B2B3-2F304B9463C0}" destId="{B9AD7484-089D-4F2D-9C0A-0507F44944A1}" srcOrd="2" destOrd="0" presId="urn:microsoft.com/office/officeart/2005/8/layout/radial5"/>
    <dgm:cxn modelId="{5FE3D6C8-9954-4FFB-B0F8-1E9F4528C301}" type="presParOf" srcId="{B0B0A522-1F11-46F7-B2B3-2F304B9463C0}" destId="{58B4954C-F194-4029-B6C5-DDEB6CD9FDA2}" srcOrd="3" destOrd="0" presId="urn:microsoft.com/office/officeart/2005/8/layout/radial5"/>
    <dgm:cxn modelId="{9CC84CE4-4343-439C-A3A3-5FF52B57A9A6}" type="presParOf" srcId="{58B4954C-F194-4029-B6C5-DDEB6CD9FDA2}" destId="{B6EE1BFC-9AA4-45A8-BC03-77E6F04B73F8}" srcOrd="0" destOrd="0" presId="urn:microsoft.com/office/officeart/2005/8/layout/radial5"/>
    <dgm:cxn modelId="{230A5419-495B-4811-AEE2-22869B278F1B}" type="presParOf" srcId="{B0B0A522-1F11-46F7-B2B3-2F304B9463C0}" destId="{C78652BF-E502-4708-932A-23F638C9201E}" srcOrd="4" destOrd="0" presId="urn:microsoft.com/office/officeart/2005/8/layout/radial5"/>
    <dgm:cxn modelId="{BB18EB81-2D08-4471-B59F-CE3E87C43778}" type="presParOf" srcId="{B0B0A522-1F11-46F7-B2B3-2F304B9463C0}" destId="{55E209D0-8EF8-483F-8B17-EFB8D22C2144}" srcOrd="5" destOrd="0" presId="urn:microsoft.com/office/officeart/2005/8/layout/radial5"/>
    <dgm:cxn modelId="{7DA97E64-A29C-4731-85BC-8A07DEE3DEE7}" type="presParOf" srcId="{55E209D0-8EF8-483F-8B17-EFB8D22C2144}" destId="{75734B38-89C6-474B-8300-F61A94B2BEAD}" srcOrd="0" destOrd="0" presId="urn:microsoft.com/office/officeart/2005/8/layout/radial5"/>
    <dgm:cxn modelId="{19ED0628-5479-4E98-A1C3-D3779356E3F7}" type="presParOf" srcId="{B0B0A522-1F11-46F7-B2B3-2F304B9463C0}" destId="{A93FA00A-63CC-42E1-852E-7431656AB380}" srcOrd="6" destOrd="0" presId="urn:microsoft.com/office/officeart/2005/8/layout/radial5"/>
    <dgm:cxn modelId="{7E9E8709-D6B8-4D05-9E03-6D3709EB5883}" type="presParOf" srcId="{B0B0A522-1F11-46F7-B2B3-2F304B9463C0}" destId="{4B1A8606-3D69-45E1-A6C8-9F5F4009142E}" srcOrd="7" destOrd="0" presId="urn:microsoft.com/office/officeart/2005/8/layout/radial5"/>
    <dgm:cxn modelId="{FBD1C1C0-2331-4E7F-B01B-1BEFF815FCAF}" type="presParOf" srcId="{4B1A8606-3D69-45E1-A6C8-9F5F4009142E}" destId="{3C85BEAE-E6F0-4D7A-86C5-D41BFAB31753}" srcOrd="0" destOrd="0" presId="urn:microsoft.com/office/officeart/2005/8/layout/radial5"/>
    <dgm:cxn modelId="{8B122B54-CDF1-4E3D-8A48-7DC001E05ADB}" type="presParOf" srcId="{B0B0A522-1F11-46F7-B2B3-2F304B9463C0}" destId="{D874F456-0590-4BDC-9BAB-2E89CD108744}" srcOrd="8" destOrd="0" presId="urn:microsoft.com/office/officeart/2005/8/layout/radial5"/>
    <dgm:cxn modelId="{102B405D-B2BC-43E9-8A79-5BBF83448266}" type="presParOf" srcId="{B0B0A522-1F11-46F7-B2B3-2F304B9463C0}" destId="{C62F94F8-077F-46F1-AD8D-2FDA7BFE4151}" srcOrd="9" destOrd="0" presId="urn:microsoft.com/office/officeart/2005/8/layout/radial5"/>
    <dgm:cxn modelId="{7BA92E8C-79B4-4DB2-A765-D8A14DEA50A1}" type="presParOf" srcId="{C62F94F8-077F-46F1-AD8D-2FDA7BFE4151}" destId="{D718EDFA-8046-405D-8A72-727C1F523201}" srcOrd="0" destOrd="0" presId="urn:microsoft.com/office/officeart/2005/8/layout/radial5"/>
    <dgm:cxn modelId="{C0CE3B5D-917A-46FC-8909-14DE705EF242}" type="presParOf" srcId="{B0B0A522-1F11-46F7-B2B3-2F304B9463C0}" destId="{B961A82E-7949-438A-89B7-3D1A3F456394}" srcOrd="10" destOrd="0" presId="urn:microsoft.com/office/officeart/2005/8/layout/radial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C91741-C63A-4130-B8FF-A9476783A863}" type="doc">
      <dgm:prSet loTypeId="urn:microsoft.com/office/officeart/2005/8/layout/cycle8" loCatId="cycle" qsTypeId="urn:microsoft.com/office/officeart/2005/8/quickstyle/simple5" qsCatId="simple" csTypeId="urn:microsoft.com/office/officeart/2005/8/colors/accent1_1" csCatId="accent1" phldr="1"/>
      <dgm:spPr/>
      <dgm:t>
        <a:bodyPr/>
        <a:lstStyle/>
        <a:p>
          <a:endParaRPr lang="en-US"/>
        </a:p>
      </dgm:t>
    </dgm:pt>
    <dgm:pt modelId="{A0E8103A-F941-4C36-8B53-1062C698F983}">
      <dgm:prSet phldrT="[Text]" custT="1"/>
      <dgm:spPr/>
      <dgm:t>
        <a:bodyPr/>
        <a:lstStyle/>
        <a:p>
          <a:pPr algn="l">
            <a:spcAft>
              <a:spcPts val="0"/>
            </a:spcAft>
          </a:pPr>
          <a:r>
            <a:rPr lang="en-US" sz="2400" smtClean="0">
              <a:latin typeface="+mn-lt"/>
              <a:cs typeface="Times New Roman" panose="02020603050405020304" pitchFamily="18" charset="0"/>
            </a:rPr>
            <a:t>Loại bỏ/ </a:t>
          </a:r>
        </a:p>
        <a:p>
          <a:pPr algn="l">
            <a:spcAft>
              <a:spcPts val="0"/>
            </a:spcAft>
          </a:pPr>
          <a:r>
            <a:rPr lang="en-US" sz="2400" smtClean="0">
              <a:latin typeface="+mn-lt"/>
              <a:cs typeface="Times New Roman" panose="02020603050405020304" pitchFamily="18" charset="0"/>
            </a:rPr>
            <a:t>che </a:t>
          </a:r>
          <a:r>
            <a:rPr lang="en-US" sz="2400" err="1">
              <a:latin typeface="+mn-lt"/>
              <a:cs typeface="Times New Roman" panose="02020603050405020304" pitchFamily="18" charset="0"/>
            </a:rPr>
            <a:t>đậy</a:t>
          </a:r>
          <a:r>
            <a:rPr lang="en-US" sz="2400">
              <a:latin typeface="+mn-lt"/>
              <a:cs typeface="Times New Roman" panose="02020603050405020304" pitchFamily="18" charset="0"/>
            </a:rPr>
            <a:t> </a:t>
          </a:r>
          <a:r>
            <a:rPr lang="en-US" sz="2400" err="1">
              <a:latin typeface="+mn-lt"/>
              <a:cs typeface="Times New Roman" panose="02020603050405020304" pitchFamily="18" charset="0"/>
            </a:rPr>
            <a:t>các</a:t>
          </a:r>
          <a:r>
            <a:rPr lang="en-US" sz="2400">
              <a:latin typeface="+mn-lt"/>
              <a:cs typeface="Times New Roman" panose="02020603050405020304" pitchFamily="18" charset="0"/>
            </a:rPr>
            <a:t> </a:t>
          </a:r>
          <a:r>
            <a:rPr lang="en-US" sz="2400" err="1">
              <a:latin typeface="+mn-lt"/>
              <a:cs typeface="Times New Roman" panose="02020603050405020304" pitchFamily="18" charset="0"/>
            </a:rPr>
            <a:t>dụng</a:t>
          </a:r>
          <a:r>
            <a:rPr lang="en-US" sz="2400">
              <a:latin typeface="+mn-lt"/>
              <a:cs typeface="Times New Roman" panose="02020603050405020304" pitchFamily="18" charset="0"/>
            </a:rPr>
            <a:t> </a:t>
          </a:r>
          <a:r>
            <a:rPr lang="en-US" sz="2400" err="1">
              <a:latin typeface="+mn-lt"/>
              <a:cs typeface="Times New Roman" panose="02020603050405020304" pitchFamily="18" charset="0"/>
            </a:rPr>
            <a:t>cụ</a:t>
          </a:r>
          <a:r>
            <a:rPr lang="en-US" sz="2400">
              <a:latin typeface="+mn-lt"/>
              <a:cs typeface="Times New Roman" panose="02020603050405020304" pitchFamily="18" charset="0"/>
            </a:rPr>
            <a:t> </a:t>
          </a:r>
          <a:r>
            <a:rPr lang="en-US" sz="2400" err="1">
              <a:latin typeface="+mn-lt"/>
              <a:cs typeface="Times New Roman" panose="02020603050405020304" pitchFamily="18" charset="0"/>
            </a:rPr>
            <a:t>đọng</a:t>
          </a:r>
          <a:r>
            <a:rPr lang="en-US" sz="2400">
              <a:latin typeface="+mn-lt"/>
              <a:cs typeface="Times New Roman" panose="02020603050405020304" pitchFamily="18" charset="0"/>
            </a:rPr>
            <a:t> </a:t>
          </a:r>
          <a:r>
            <a:rPr lang="en-US" sz="2400" err="1">
              <a:latin typeface="+mn-lt"/>
              <a:cs typeface="Times New Roman" panose="02020603050405020304" pitchFamily="18" charset="0"/>
            </a:rPr>
            <a:t>nước</a:t>
          </a:r>
          <a:r>
            <a:rPr lang="en-US" sz="2400">
              <a:latin typeface="+mn-lt"/>
              <a:cs typeface="Times New Roman" panose="02020603050405020304" pitchFamily="18" charset="0"/>
            </a:rPr>
            <a:t>, </a:t>
          </a:r>
          <a:r>
            <a:rPr lang="en-US" sz="2400" err="1">
              <a:latin typeface="+mn-lt"/>
              <a:cs typeface="Times New Roman" panose="02020603050405020304" pitchFamily="18" charset="0"/>
            </a:rPr>
            <a:t>diệt</a:t>
          </a:r>
          <a:r>
            <a:rPr lang="en-US" sz="2400">
              <a:latin typeface="+mn-lt"/>
              <a:cs typeface="Times New Roman" panose="02020603050405020304" pitchFamily="18" charset="0"/>
            </a:rPr>
            <a:t> </a:t>
          </a:r>
          <a:r>
            <a:rPr lang="en-US" sz="2400" err="1">
              <a:latin typeface="+mn-lt"/>
              <a:cs typeface="Times New Roman" panose="02020603050405020304" pitchFamily="18" charset="0"/>
            </a:rPr>
            <a:t>bọ</a:t>
          </a:r>
          <a:r>
            <a:rPr lang="en-US" sz="2400">
              <a:latin typeface="+mn-lt"/>
              <a:cs typeface="Times New Roman" panose="02020603050405020304" pitchFamily="18" charset="0"/>
            </a:rPr>
            <a:t> </a:t>
          </a:r>
          <a:r>
            <a:rPr lang="en-US" sz="2400" err="1">
              <a:latin typeface="+mn-lt"/>
              <a:cs typeface="Times New Roman" panose="02020603050405020304" pitchFamily="18" charset="0"/>
            </a:rPr>
            <a:t>gậy</a:t>
          </a:r>
          <a:endParaRPr lang="en-US" sz="2400">
            <a:latin typeface="+mn-lt"/>
            <a:cs typeface="Times New Roman" panose="02020603050405020304" pitchFamily="18" charset="0"/>
          </a:endParaRPr>
        </a:p>
      </dgm:t>
    </dgm:pt>
    <dgm:pt modelId="{EFA2D184-EFFC-462D-BDC4-87699C6D3948}" type="parTrans" cxnId="{67C4110F-A192-4E85-88A5-E5978BEF477F}">
      <dgm:prSet/>
      <dgm:spPr/>
      <dgm:t>
        <a:bodyPr/>
        <a:lstStyle/>
        <a:p>
          <a:endParaRPr lang="en-US"/>
        </a:p>
      </dgm:t>
    </dgm:pt>
    <dgm:pt modelId="{577D77ED-6E35-4044-AE95-B459D7754C54}" type="sibTrans" cxnId="{67C4110F-A192-4E85-88A5-E5978BEF477F}">
      <dgm:prSet/>
      <dgm:spPr/>
      <dgm:t>
        <a:bodyPr/>
        <a:lstStyle/>
        <a:p>
          <a:endParaRPr lang="en-US"/>
        </a:p>
      </dgm:t>
    </dgm:pt>
    <dgm:pt modelId="{0EB05756-23DA-447C-98AF-3F311953B262}">
      <dgm:prSet phldrT="[Text]" custT="1"/>
      <dgm:spPr/>
      <dgm:t>
        <a:bodyPr/>
        <a:lstStyle/>
        <a:p>
          <a:pPr algn="l">
            <a:spcAft>
              <a:spcPts val="0"/>
            </a:spcAft>
          </a:pPr>
          <a:r>
            <a:rPr lang="en-US" sz="2800" smtClean="0">
              <a:latin typeface="+mn-lt"/>
              <a:cs typeface="Times New Roman" panose="02020603050405020304" pitchFamily="18" charset="0"/>
            </a:rPr>
            <a:t>Phun hc diệt muỗi</a:t>
          </a:r>
          <a:endParaRPr lang="en-US" sz="2800">
            <a:latin typeface="+mn-lt"/>
            <a:cs typeface="Times New Roman" panose="02020603050405020304" pitchFamily="18" charset="0"/>
          </a:endParaRPr>
        </a:p>
      </dgm:t>
    </dgm:pt>
    <dgm:pt modelId="{C4D1764C-C81F-4A92-B39D-7FBA8F52C514}" type="parTrans" cxnId="{6F872DFA-12B9-498B-B193-0F868ECF14CC}">
      <dgm:prSet/>
      <dgm:spPr/>
      <dgm:t>
        <a:bodyPr/>
        <a:lstStyle/>
        <a:p>
          <a:endParaRPr lang="en-US"/>
        </a:p>
      </dgm:t>
    </dgm:pt>
    <dgm:pt modelId="{7F22E239-76D6-460C-813E-8C91E1373B6B}" type="sibTrans" cxnId="{6F872DFA-12B9-498B-B193-0F868ECF14CC}">
      <dgm:prSet/>
      <dgm:spPr/>
      <dgm:t>
        <a:bodyPr/>
        <a:lstStyle/>
        <a:p>
          <a:endParaRPr lang="en-US"/>
        </a:p>
      </dgm:t>
    </dgm:pt>
    <dgm:pt modelId="{FB5E6D66-5A5D-41E3-B2A2-67F20C1619E4}">
      <dgm:prSet phldrT="[Text]" custT="1"/>
      <dgm:spPr/>
      <dgm:t>
        <a:bodyPr/>
        <a:lstStyle/>
        <a:p>
          <a:r>
            <a:rPr lang="en-US" sz="2800">
              <a:latin typeface="+mn-lt"/>
              <a:cs typeface="Times New Roman" panose="02020603050405020304" pitchFamily="18" charset="0"/>
            </a:rPr>
            <a:t>Khơi thông cống rãnh, phát quang bụi </a:t>
          </a:r>
          <a:r>
            <a:rPr lang="en-US" sz="2800" smtClean="0">
              <a:latin typeface="+mn-lt"/>
              <a:cs typeface="Times New Roman" panose="02020603050405020304" pitchFamily="18" charset="0"/>
            </a:rPr>
            <a:t>rầm</a:t>
          </a:r>
          <a:endParaRPr lang="en-US" sz="2800">
            <a:latin typeface="+mn-lt"/>
            <a:cs typeface="Times New Roman" panose="02020603050405020304" pitchFamily="18" charset="0"/>
          </a:endParaRPr>
        </a:p>
      </dgm:t>
    </dgm:pt>
    <dgm:pt modelId="{83758861-7628-4FF3-BD1F-B1FB460FB7DE}" type="parTrans" cxnId="{2A078A0A-E09A-438E-90CB-3F003DC3BBD0}">
      <dgm:prSet/>
      <dgm:spPr/>
      <dgm:t>
        <a:bodyPr/>
        <a:lstStyle/>
        <a:p>
          <a:endParaRPr lang="en-US"/>
        </a:p>
      </dgm:t>
    </dgm:pt>
    <dgm:pt modelId="{E3AB0D60-C8F7-4103-B28E-4C1351EFA061}" type="sibTrans" cxnId="{2A078A0A-E09A-438E-90CB-3F003DC3BBD0}">
      <dgm:prSet/>
      <dgm:spPr/>
      <dgm:t>
        <a:bodyPr/>
        <a:lstStyle/>
        <a:p>
          <a:endParaRPr lang="en-US"/>
        </a:p>
      </dgm:t>
    </dgm:pt>
    <dgm:pt modelId="{29C54B5D-9845-4845-806E-8F4BB2219331}">
      <dgm:prSet custT="1"/>
      <dgm:spPr/>
      <dgm:t>
        <a:bodyPr/>
        <a:lstStyle/>
        <a:p>
          <a:pPr algn="ctr">
            <a:spcAft>
              <a:spcPts val="0"/>
            </a:spcAft>
          </a:pPr>
          <a:r>
            <a:rPr lang="en-US" sz="2800">
              <a:latin typeface="+mn-lt"/>
              <a:cs typeface="Times New Roman" panose="02020603050405020304" pitchFamily="18" charset="0"/>
            </a:rPr>
            <a:t>Ngăn muỗi đốt</a:t>
          </a:r>
        </a:p>
      </dgm:t>
    </dgm:pt>
    <dgm:pt modelId="{D10EC532-CEB6-470B-92E0-F90CDD8610D9}" type="parTrans" cxnId="{1D261B62-F4CD-4445-8ADD-80F81BE8EC37}">
      <dgm:prSet/>
      <dgm:spPr/>
      <dgm:t>
        <a:bodyPr/>
        <a:lstStyle/>
        <a:p>
          <a:endParaRPr lang="en-US"/>
        </a:p>
      </dgm:t>
    </dgm:pt>
    <dgm:pt modelId="{916CEDAE-78F4-448A-961B-F74EAA1BD1E3}" type="sibTrans" cxnId="{1D261B62-F4CD-4445-8ADD-80F81BE8EC37}">
      <dgm:prSet/>
      <dgm:spPr/>
      <dgm:t>
        <a:bodyPr/>
        <a:lstStyle/>
        <a:p>
          <a:endParaRPr lang="en-US"/>
        </a:p>
      </dgm:t>
    </dgm:pt>
    <dgm:pt modelId="{8AEF8A1D-A477-4FAD-91E9-B1E3F89DE110}" type="pres">
      <dgm:prSet presAssocID="{E6C91741-C63A-4130-B8FF-A9476783A863}" presName="compositeShape" presStyleCnt="0">
        <dgm:presLayoutVars>
          <dgm:chMax val="7"/>
          <dgm:dir/>
          <dgm:resizeHandles val="exact"/>
        </dgm:presLayoutVars>
      </dgm:prSet>
      <dgm:spPr/>
      <dgm:t>
        <a:bodyPr/>
        <a:lstStyle/>
        <a:p>
          <a:endParaRPr lang="en-US"/>
        </a:p>
      </dgm:t>
    </dgm:pt>
    <dgm:pt modelId="{2F103874-2056-4412-AB62-57B66A5A47C8}" type="pres">
      <dgm:prSet presAssocID="{E6C91741-C63A-4130-B8FF-A9476783A863}" presName="wedge1" presStyleLbl="node1" presStyleIdx="0" presStyleCnt="4" custScaleX="111666"/>
      <dgm:spPr/>
      <dgm:t>
        <a:bodyPr/>
        <a:lstStyle/>
        <a:p>
          <a:endParaRPr lang="en-US"/>
        </a:p>
      </dgm:t>
    </dgm:pt>
    <dgm:pt modelId="{AC187BB5-4E61-4550-A819-7988F99B649B}" type="pres">
      <dgm:prSet presAssocID="{E6C91741-C63A-4130-B8FF-A9476783A863}" presName="dummy1a" presStyleCnt="0"/>
      <dgm:spPr/>
    </dgm:pt>
    <dgm:pt modelId="{F511A7BC-D2DF-4036-A169-4C94E5D8E525}" type="pres">
      <dgm:prSet presAssocID="{E6C91741-C63A-4130-B8FF-A9476783A863}" presName="dummy1b" presStyleCnt="0"/>
      <dgm:spPr/>
    </dgm:pt>
    <dgm:pt modelId="{735D82E2-C5C2-475C-8C7F-95B43F88DF65}" type="pres">
      <dgm:prSet presAssocID="{E6C91741-C63A-4130-B8FF-A9476783A863}" presName="wedge1Tx" presStyleLbl="node1" presStyleIdx="0" presStyleCnt="4">
        <dgm:presLayoutVars>
          <dgm:chMax val="0"/>
          <dgm:chPref val="0"/>
          <dgm:bulletEnabled val="1"/>
        </dgm:presLayoutVars>
      </dgm:prSet>
      <dgm:spPr/>
      <dgm:t>
        <a:bodyPr/>
        <a:lstStyle/>
        <a:p>
          <a:endParaRPr lang="en-US"/>
        </a:p>
      </dgm:t>
    </dgm:pt>
    <dgm:pt modelId="{14ECE76A-BC33-40D1-9094-0E76E46E5901}" type="pres">
      <dgm:prSet presAssocID="{E6C91741-C63A-4130-B8FF-A9476783A863}" presName="wedge2" presStyleLbl="node1" presStyleIdx="1" presStyleCnt="4"/>
      <dgm:spPr/>
      <dgm:t>
        <a:bodyPr/>
        <a:lstStyle/>
        <a:p>
          <a:endParaRPr lang="en-US"/>
        </a:p>
      </dgm:t>
    </dgm:pt>
    <dgm:pt modelId="{18D4C1EC-CF58-43B2-B159-17E5590987AA}" type="pres">
      <dgm:prSet presAssocID="{E6C91741-C63A-4130-B8FF-A9476783A863}" presName="dummy2a" presStyleCnt="0"/>
      <dgm:spPr/>
    </dgm:pt>
    <dgm:pt modelId="{AC9884FD-C349-41FA-AB1C-68927521D204}" type="pres">
      <dgm:prSet presAssocID="{E6C91741-C63A-4130-B8FF-A9476783A863}" presName="dummy2b" presStyleCnt="0"/>
      <dgm:spPr/>
    </dgm:pt>
    <dgm:pt modelId="{622C4041-AA9C-4A7A-9AB1-AB1D2186D8F9}" type="pres">
      <dgm:prSet presAssocID="{E6C91741-C63A-4130-B8FF-A9476783A863}" presName="wedge2Tx" presStyleLbl="node1" presStyleIdx="1" presStyleCnt="4">
        <dgm:presLayoutVars>
          <dgm:chMax val="0"/>
          <dgm:chPref val="0"/>
          <dgm:bulletEnabled val="1"/>
        </dgm:presLayoutVars>
      </dgm:prSet>
      <dgm:spPr/>
      <dgm:t>
        <a:bodyPr/>
        <a:lstStyle/>
        <a:p>
          <a:endParaRPr lang="en-US"/>
        </a:p>
      </dgm:t>
    </dgm:pt>
    <dgm:pt modelId="{C2D71C44-203F-4AE0-AC37-40C869B6BDAE}" type="pres">
      <dgm:prSet presAssocID="{E6C91741-C63A-4130-B8FF-A9476783A863}" presName="wedge3" presStyleLbl="node1" presStyleIdx="2" presStyleCnt="4" custLinFactNeighborY="-1314"/>
      <dgm:spPr/>
      <dgm:t>
        <a:bodyPr/>
        <a:lstStyle/>
        <a:p>
          <a:endParaRPr lang="en-US"/>
        </a:p>
      </dgm:t>
    </dgm:pt>
    <dgm:pt modelId="{46F53B7B-E22F-401B-9275-0A7CA1D31BF6}" type="pres">
      <dgm:prSet presAssocID="{E6C91741-C63A-4130-B8FF-A9476783A863}" presName="dummy3a" presStyleCnt="0"/>
      <dgm:spPr/>
    </dgm:pt>
    <dgm:pt modelId="{B7C3F49A-7EDE-437F-8B6E-0D63109348B0}" type="pres">
      <dgm:prSet presAssocID="{E6C91741-C63A-4130-B8FF-A9476783A863}" presName="dummy3b" presStyleCnt="0"/>
      <dgm:spPr/>
    </dgm:pt>
    <dgm:pt modelId="{DD085E7A-7064-41B7-A198-5E7675623DE8}" type="pres">
      <dgm:prSet presAssocID="{E6C91741-C63A-4130-B8FF-A9476783A863}" presName="wedge3Tx" presStyleLbl="node1" presStyleIdx="2" presStyleCnt="4">
        <dgm:presLayoutVars>
          <dgm:chMax val="0"/>
          <dgm:chPref val="0"/>
          <dgm:bulletEnabled val="1"/>
        </dgm:presLayoutVars>
      </dgm:prSet>
      <dgm:spPr/>
      <dgm:t>
        <a:bodyPr/>
        <a:lstStyle/>
        <a:p>
          <a:endParaRPr lang="en-US"/>
        </a:p>
      </dgm:t>
    </dgm:pt>
    <dgm:pt modelId="{C6041E66-3703-455E-B180-C19D3F431EAE}" type="pres">
      <dgm:prSet presAssocID="{E6C91741-C63A-4130-B8FF-A9476783A863}" presName="wedge4" presStyleLbl="node1" presStyleIdx="3" presStyleCnt="4"/>
      <dgm:spPr/>
      <dgm:t>
        <a:bodyPr/>
        <a:lstStyle/>
        <a:p>
          <a:endParaRPr lang="en-US"/>
        </a:p>
      </dgm:t>
    </dgm:pt>
    <dgm:pt modelId="{C831267E-166E-44F5-A4A4-3FF292A5C293}" type="pres">
      <dgm:prSet presAssocID="{E6C91741-C63A-4130-B8FF-A9476783A863}" presName="dummy4a" presStyleCnt="0"/>
      <dgm:spPr/>
    </dgm:pt>
    <dgm:pt modelId="{63ED07F4-2441-43EE-9D1C-96DA69601BE2}" type="pres">
      <dgm:prSet presAssocID="{E6C91741-C63A-4130-B8FF-A9476783A863}" presName="dummy4b" presStyleCnt="0"/>
      <dgm:spPr/>
    </dgm:pt>
    <dgm:pt modelId="{C2834875-414B-4CFA-AC24-4097A22FF940}" type="pres">
      <dgm:prSet presAssocID="{E6C91741-C63A-4130-B8FF-A9476783A863}" presName="wedge4Tx" presStyleLbl="node1" presStyleIdx="3" presStyleCnt="4">
        <dgm:presLayoutVars>
          <dgm:chMax val="0"/>
          <dgm:chPref val="0"/>
          <dgm:bulletEnabled val="1"/>
        </dgm:presLayoutVars>
      </dgm:prSet>
      <dgm:spPr/>
      <dgm:t>
        <a:bodyPr/>
        <a:lstStyle/>
        <a:p>
          <a:endParaRPr lang="en-US"/>
        </a:p>
      </dgm:t>
    </dgm:pt>
    <dgm:pt modelId="{3BDC63A1-EDA7-4F4B-A31E-E771E49A7BBB}" type="pres">
      <dgm:prSet presAssocID="{577D77ED-6E35-4044-AE95-B459D7754C54}" presName="arrowWedge1" presStyleLbl="fgSibTrans2D1" presStyleIdx="0" presStyleCnt="4"/>
      <dgm:spPr/>
    </dgm:pt>
    <dgm:pt modelId="{CDECA17F-4F64-456E-8B29-BE1861C3D5A6}" type="pres">
      <dgm:prSet presAssocID="{916CEDAE-78F4-448A-961B-F74EAA1BD1E3}" presName="arrowWedge2" presStyleLbl="fgSibTrans2D1" presStyleIdx="1" presStyleCnt="4"/>
      <dgm:spPr/>
    </dgm:pt>
    <dgm:pt modelId="{73210279-F1C7-46DC-A6D6-5DC3DBA3D00B}" type="pres">
      <dgm:prSet presAssocID="{7F22E239-76D6-460C-813E-8C91E1373B6B}" presName="arrowWedge3" presStyleLbl="fgSibTrans2D1" presStyleIdx="2" presStyleCnt="4"/>
      <dgm:spPr/>
    </dgm:pt>
    <dgm:pt modelId="{08FB5BF9-02B3-4816-AF84-32587EE9E03C}" type="pres">
      <dgm:prSet presAssocID="{E3AB0D60-C8F7-4103-B28E-4C1351EFA061}" presName="arrowWedge4" presStyleLbl="fgSibTrans2D1" presStyleIdx="3" presStyleCnt="4"/>
      <dgm:spPr/>
    </dgm:pt>
  </dgm:ptLst>
  <dgm:cxnLst>
    <dgm:cxn modelId="{B4D25F69-11A9-4272-81D8-3E8043E6A31C}" type="presOf" srcId="{0EB05756-23DA-447C-98AF-3F311953B262}" destId="{C2D71C44-203F-4AE0-AC37-40C869B6BDAE}" srcOrd="0" destOrd="0" presId="urn:microsoft.com/office/officeart/2005/8/layout/cycle8"/>
    <dgm:cxn modelId="{C0C3B505-683A-4450-A427-85124A37ECDF}" type="presOf" srcId="{FB5E6D66-5A5D-41E3-B2A2-67F20C1619E4}" destId="{C6041E66-3703-455E-B180-C19D3F431EAE}" srcOrd="0" destOrd="0" presId="urn:microsoft.com/office/officeart/2005/8/layout/cycle8"/>
    <dgm:cxn modelId="{1D261B62-F4CD-4445-8ADD-80F81BE8EC37}" srcId="{E6C91741-C63A-4130-B8FF-A9476783A863}" destId="{29C54B5D-9845-4845-806E-8F4BB2219331}" srcOrd="1" destOrd="0" parTransId="{D10EC532-CEB6-470B-92E0-F90CDD8610D9}" sibTransId="{916CEDAE-78F4-448A-961B-F74EAA1BD1E3}"/>
    <dgm:cxn modelId="{D178CE43-BDAC-4408-B5A2-4F889D6B5417}" type="presOf" srcId="{0EB05756-23DA-447C-98AF-3F311953B262}" destId="{DD085E7A-7064-41B7-A198-5E7675623DE8}" srcOrd="1" destOrd="0" presId="urn:microsoft.com/office/officeart/2005/8/layout/cycle8"/>
    <dgm:cxn modelId="{FEF3C1DB-AC10-4BBB-9C7B-43A152330090}" type="presOf" srcId="{FB5E6D66-5A5D-41E3-B2A2-67F20C1619E4}" destId="{C2834875-414B-4CFA-AC24-4097A22FF940}" srcOrd="1" destOrd="0" presId="urn:microsoft.com/office/officeart/2005/8/layout/cycle8"/>
    <dgm:cxn modelId="{4CCDC4C9-2D3A-4E3C-B067-6C71971B40FD}" type="presOf" srcId="{E6C91741-C63A-4130-B8FF-A9476783A863}" destId="{8AEF8A1D-A477-4FAD-91E9-B1E3F89DE110}" srcOrd="0" destOrd="0" presId="urn:microsoft.com/office/officeart/2005/8/layout/cycle8"/>
    <dgm:cxn modelId="{5B74CAAD-3E33-4F04-83B8-0012B5DB7B0B}" type="presOf" srcId="{29C54B5D-9845-4845-806E-8F4BB2219331}" destId="{14ECE76A-BC33-40D1-9094-0E76E46E5901}" srcOrd="0" destOrd="0" presId="urn:microsoft.com/office/officeart/2005/8/layout/cycle8"/>
    <dgm:cxn modelId="{96116F02-DB97-4B6B-B5B3-B21A0E40EE34}" type="presOf" srcId="{A0E8103A-F941-4C36-8B53-1062C698F983}" destId="{735D82E2-C5C2-475C-8C7F-95B43F88DF65}" srcOrd="1" destOrd="0" presId="urn:microsoft.com/office/officeart/2005/8/layout/cycle8"/>
    <dgm:cxn modelId="{67C4110F-A192-4E85-88A5-E5978BEF477F}" srcId="{E6C91741-C63A-4130-B8FF-A9476783A863}" destId="{A0E8103A-F941-4C36-8B53-1062C698F983}" srcOrd="0" destOrd="0" parTransId="{EFA2D184-EFFC-462D-BDC4-87699C6D3948}" sibTransId="{577D77ED-6E35-4044-AE95-B459D7754C54}"/>
    <dgm:cxn modelId="{6F872DFA-12B9-498B-B193-0F868ECF14CC}" srcId="{E6C91741-C63A-4130-B8FF-A9476783A863}" destId="{0EB05756-23DA-447C-98AF-3F311953B262}" srcOrd="2" destOrd="0" parTransId="{C4D1764C-C81F-4A92-B39D-7FBA8F52C514}" sibTransId="{7F22E239-76D6-460C-813E-8C91E1373B6B}"/>
    <dgm:cxn modelId="{2A078A0A-E09A-438E-90CB-3F003DC3BBD0}" srcId="{E6C91741-C63A-4130-B8FF-A9476783A863}" destId="{FB5E6D66-5A5D-41E3-B2A2-67F20C1619E4}" srcOrd="3" destOrd="0" parTransId="{83758861-7628-4FF3-BD1F-B1FB460FB7DE}" sibTransId="{E3AB0D60-C8F7-4103-B28E-4C1351EFA061}"/>
    <dgm:cxn modelId="{8C0BDD56-7E58-4FA8-999A-1F3F5D17FB9B}" type="presOf" srcId="{29C54B5D-9845-4845-806E-8F4BB2219331}" destId="{622C4041-AA9C-4A7A-9AB1-AB1D2186D8F9}" srcOrd="1" destOrd="0" presId="urn:microsoft.com/office/officeart/2005/8/layout/cycle8"/>
    <dgm:cxn modelId="{5A9B74F0-AF07-4715-BBE9-6399BF07148A}" type="presOf" srcId="{A0E8103A-F941-4C36-8B53-1062C698F983}" destId="{2F103874-2056-4412-AB62-57B66A5A47C8}" srcOrd="0" destOrd="0" presId="urn:microsoft.com/office/officeart/2005/8/layout/cycle8"/>
    <dgm:cxn modelId="{FB4FD927-1D4A-4219-9757-3BD9CFCCED4B}" type="presParOf" srcId="{8AEF8A1D-A477-4FAD-91E9-B1E3F89DE110}" destId="{2F103874-2056-4412-AB62-57B66A5A47C8}" srcOrd="0" destOrd="0" presId="urn:microsoft.com/office/officeart/2005/8/layout/cycle8"/>
    <dgm:cxn modelId="{03446A3B-B8BF-4752-99C4-6B427D852D6E}" type="presParOf" srcId="{8AEF8A1D-A477-4FAD-91E9-B1E3F89DE110}" destId="{AC187BB5-4E61-4550-A819-7988F99B649B}" srcOrd="1" destOrd="0" presId="urn:microsoft.com/office/officeart/2005/8/layout/cycle8"/>
    <dgm:cxn modelId="{DD8C051C-D911-49CA-A6CC-3D92795EE354}" type="presParOf" srcId="{8AEF8A1D-A477-4FAD-91E9-B1E3F89DE110}" destId="{F511A7BC-D2DF-4036-A169-4C94E5D8E525}" srcOrd="2" destOrd="0" presId="urn:microsoft.com/office/officeart/2005/8/layout/cycle8"/>
    <dgm:cxn modelId="{C37999AC-CE03-42C6-BF9B-42504DC25273}" type="presParOf" srcId="{8AEF8A1D-A477-4FAD-91E9-B1E3F89DE110}" destId="{735D82E2-C5C2-475C-8C7F-95B43F88DF65}" srcOrd="3" destOrd="0" presId="urn:microsoft.com/office/officeart/2005/8/layout/cycle8"/>
    <dgm:cxn modelId="{B7289007-3090-4CB5-91A5-E3D95A1D8008}" type="presParOf" srcId="{8AEF8A1D-A477-4FAD-91E9-B1E3F89DE110}" destId="{14ECE76A-BC33-40D1-9094-0E76E46E5901}" srcOrd="4" destOrd="0" presId="urn:microsoft.com/office/officeart/2005/8/layout/cycle8"/>
    <dgm:cxn modelId="{E472CC84-A663-458C-A257-F303802778AB}" type="presParOf" srcId="{8AEF8A1D-A477-4FAD-91E9-B1E3F89DE110}" destId="{18D4C1EC-CF58-43B2-B159-17E5590987AA}" srcOrd="5" destOrd="0" presId="urn:microsoft.com/office/officeart/2005/8/layout/cycle8"/>
    <dgm:cxn modelId="{76AF38AE-7951-481E-A946-5AC71E791DE4}" type="presParOf" srcId="{8AEF8A1D-A477-4FAD-91E9-B1E3F89DE110}" destId="{AC9884FD-C349-41FA-AB1C-68927521D204}" srcOrd="6" destOrd="0" presId="urn:microsoft.com/office/officeart/2005/8/layout/cycle8"/>
    <dgm:cxn modelId="{70B988A2-F1D2-4EEF-B142-025E260D1F10}" type="presParOf" srcId="{8AEF8A1D-A477-4FAD-91E9-B1E3F89DE110}" destId="{622C4041-AA9C-4A7A-9AB1-AB1D2186D8F9}" srcOrd="7" destOrd="0" presId="urn:microsoft.com/office/officeart/2005/8/layout/cycle8"/>
    <dgm:cxn modelId="{7BF0BD5A-33DE-41E1-A3F5-558996AFD44C}" type="presParOf" srcId="{8AEF8A1D-A477-4FAD-91E9-B1E3F89DE110}" destId="{C2D71C44-203F-4AE0-AC37-40C869B6BDAE}" srcOrd="8" destOrd="0" presId="urn:microsoft.com/office/officeart/2005/8/layout/cycle8"/>
    <dgm:cxn modelId="{E9F568DB-174D-4806-A0ED-05B89EE6F669}" type="presParOf" srcId="{8AEF8A1D-A477-4FAD-91E9-B1E3F89DE110}" destId="{46F53B7B-E22F-401B-9275-0A7CA1D31BF6}" srcOrd="9" destOrd="0" presId="urn:microsoft.com/office/officeart/2005/8/layout/cycle8"/>
    <dgm:cxn modelId="{B4CC37C2-22BE-4DF1-9797-229D1813A4B1}" type="presParOf" srcId="{8AEF8A1D-A477-4FAD-91E9-B1E3F89DE110}" destId="{B7C3F49A-7EDE-437F-8B6E-0D63109348B0}" srcOrd="10" destOrd="0" presId="urn:microsoft.com/office/officeart/2005/8/layout/cycle8"/>
    <dgm:cxn modelId="{072B88C7-D39C-478F-A881-9319BA7CEFCF}" type="presParOf" srcId="{8AEF8A1D-A477-4FAD-91E9-B1E3F89DE110}" destId="{DD085E7A-7064-41B7-A198-5E7675623DE8}" srcOrd="11" destOrd="0" presId="urn:microsoft.com/office/officeart/2005/8/layout/cycle8"/>
    <dgm:cxn modelId="{27B1F16F-B4BB-4D10-8A61-D7E242B992C9}" type="presParOf" srcId="{8AEF8A1D-A477-4FAD-91E9-B1E3F89DE110}" destId="{C6041E66-3703-455E-B180-C19D3F431EAE}" srcOrd="12" destOrd="0" presId="urn:microsoft.com/office/officeart/2005/8/layout/cycle8"/>
    <dgm:cxn modelId="{52EBEC9D-09B0-4869-A5AD-ED7D5731B079}" type="presParOf" srcId="{8AEF8A1D-A477-4FAD-91E9-B1E3F89DE110}" destId="{C831267E-166E-44F5-A4A4-3FF292A5C293}" srcOrd="13" destOrd="0" presId="urn:microsoft.com/office/officeart/2005/8/layout/cycle8"/>
    <dgm:cxn modelId="{401AB697-E297-4A8A-8220-F769BCF72FEA}" type="presParOf" srcId="{8AEF8A1D-A477-4FAD-91E9-B1E3F89DE110}" destId="{63ED07F4-2441-43EE-9D1C-96DA69601BE2}" srcOrd="14" destOrd="0" presId="urn:microsoft.com/office/officeart/2005/8/layout/cycle8"/>
    <dgm:cxn modelId="{24DE6159-6AEF-437D-9CA6-EF32B89B3F4C}" type="presParOf" srcId="{8AEF8A1D-A477-4FAD-91E9-B1E3F89DE110}" destId="{C2834875-414B-4CFA-AC24-4097A22FF940}" srcOrd="15" destOrd="0" presId="urn:microsoft.com/office/officeart/2005/8/layout/cycle8"/>
    <dgm:cxn modelId="{DDC0E2A8-29AC-4E2F-B784-DB753D932EC0}" type="presParOf" srcId="{8AEF8A1D-A477-4FAD-91E9-B1E3F89DE110}" destId="{3BDC63A1-EDA7-4F4B-A31E-E771E49A7BBB}" srcOrd="16" destOrd="0" presId="urn:microsoft.com/office/officeart/2005/8/layout/cycle8"/>
    <dgm:cxn modelId="{6DF73EA7-10D0-470E-A19F-3E86803792DE}" type="presParOf" srcId="{8AEF8A1D-A477-4FAD-91E9-B1E3F89DE110}" destId="{CDECA17F-4F64-456E-8B29-BE1861C3D5A6}" srcOrd="17" destOrd="0" presId="urn:microsoft.com/office/officeart/2005/8/layout/cycle8"/>
    <dgm:cxn modelId="{662D7354-6DBE-40F8-A3CE-5A3A5E464580}" type="presParOf" srcId="{8AEF8A1D-A477-4FAD-91E9-B1E3F89DE110}" destId="{73210279-F1C7-46DC-A6D6-5DC3DBA3D00B}" srcOrd="18" destOrd="0" presId="urn:microsoft.com/office/officeart/2005/8/layout/cycle8"/>
    <dgm:cxn modelId="{24E5BC7C-972E-48E4-8772-A06F777E2BE1}" type="presParOf" srcId="{8AEF8A1D-A477-4FAD-91E9-B1E3F89DE110}" destId="{08FB5BF9-02B3-4816-AF84-32587EE9E03C}" srcOrd="19" destOrd="0" presId="urn:microsoft.com/office/officeart/2005/8/layout/cycle8"/>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0B188-2ACE-4783-8389-C930A37E163F}">
      <dsp:nvSpPr>
        <dsp:cNvPr id="0" name=""/>
        <dsp:cNvSpPr/>
      </dsp:nvSpPr>
      <dsp:spPr>
        <a:xfrm>
          <a:off x="-5813673" y="-889779"/>
          <a:ext cx="6921301" cy="6921301"/>
        </a:xfrm>
        <a:prstGeom prst="blockArc">
          <a:avLst>
            <a:gd name="adj1" fmla="val 18900000"/>
            <a:gd name="adj2" fmla="val 2700000"/>
            <a:gd name="adj3" fmla="val 312"/>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7BD919-F166-49B3-81F4-CCECB7C41455}">
      <dsp:nvSpPr>
        <dsp:cNvPr id="0" name=""/>
        <dsp:cNvSpPr/>
      </dsp:nvSpPr>
      <dsp:spPr>
        <a:xfrm>
          <a:off x="579764" y="395297"/>
          <a:ext cx="9363108" cy="7910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861" tIns="104140" rIns="104140" bIns="104140" numCol="1" spcCol="1270" anchor="ctr" anchorCtr="0">
          <a:noAutofit/>
        </a:bodyPr>
        <a:lstStyle/>
        <a:p>
          <a:pPr lvl="0" algn="l" defTabSz="1822450">
            <a:lnSpc>
              <a:spcPct val="90000"/>
            </a:lnSpc>
            <a:spcBef>
              <a:spcPct val="0"/>
            </a:spcBef>
            <a:spcAft>
              <a:spcPct val="35000"/>
            </a:spcAft>
          </a:pPr>
          <a:r>
            <a:rPr lang="en-US" sz="4100" b="1" kern="1200" smtClean="0"/>
            <a:t>   VĂN BẢN CHỈ ĐẠO</a:t>
          </a:r>
          <a:endParaRPr lang="en-US" sz="4100" b="1" kern="1200"/>
        </a:p>
      </dsp:txBody>
      <dsp:txXfrm>
        <a:off x="579764" y="395297"/>
        <a:ext cx="9363108" cy="791005"/>
      </dsp:txXfrm>
    </dsp:sp>
    <dsp:sp modelId="{1E213F86-7C91-4114-9B17-59723713AC23}">
      <dsp:nvSpPr>
        <dsp:cNvPr id="0" name=""/>
        <dsp:cNvSpPr/>
      </dsp:nvSpPr>
      <dsp:spPr>
        <a:xfrm>
          <a:off x="85386" y="296421"/>
          <a:ext cx="988756" cy="98875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E19CB-A5EC-428C-A9F6-926D760AED96}">
      <dsp:nvSpPr>
        <dsp:cNvPr id="0" name=""/>
        <dsp:cNvSpPr/>
      </dsp:nvSpPr>
      <dsp:spPr>
        <a:xfrm>
          <a:off x="1033266" y="1582011"/>
          <a:ext cx="8909606" cy="791005"/>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861" tIns="104140" rIns="104140" bIns="104140" numCol="1" spcCol="1270" anchor="ctr" anchorCtr="0">
          <a:noAutofit/>
        </a:bodyPr>
        <a:lstStyle/>
        <a:p>
          <a:pPr lvl="0" algn="l" defTabSz="1822450">
            <a:lnSpc>
              <a:spcPct val="90000"/>
            </a:lnSpc>
            <a:spcBef>
              <a:spcPct val="0"/>
            </a:spcBef>
            <a:spcAft>
              <a:spcPct val="35000"/>
            </a:spcAft>
          </a:pPr>
          <a:r>
            <a:rPr lang="en-US" sz="4100" b="1" kern="1200" smtClean="0"/>
            <a:t>   CÔNG TÁC CHUẨN BỊ</a:t>
          </a:r>
          <a:endParaRPr lang="en-US" sz="4100" b="1" kern="1200"/>
        </a:p>
      </dsp:txBody>
      <dsp:txXfrm>
        <a:off x="1033266" y="1582011"/>
        <a:ext cx="8909606" cy="791005"/>
      </dsp:txXfrm>
    </dsp:sp>
    <dsp:sp modelId="{3ED9CACF-D9E9-4BB5-BFC1-7F7091150A83}">
      <dsp:nvSpPr>
        <dsp:cNvPr id="0" name=""/>
        <dsp:cNvSpPr/>
      </dsp:nvSpPr>
      <dsp:spPr>
        <a:xfrm>
          <a:off x="538887" y="1483135"/>
          <a:ext cx="988756" cy="988756"/>
        </a:xfrm>
        <a:prstGeom prst="ellipse">
          <a:avLst/>
        </a:prstGeom>
        <a:solidFill>
          <a:schemeClr val="lt1">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894823-DF67-4505-8E99-89C6B4018E6F}">
      <dsp:nvSpPr>
        <dsp:cNvPr id="0" name=""/>
        <dsp:cNvSpPr/>
      </dsp:nvSpPr>
      <dsp:spPr>
        <a:xfrm>
          <a:off x="1033266" y="2768725"/>
          <a:ext cx="8909606" cy="791005"/>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861" tIns="104140" rIns="104140" bIns="104140" numCol="1" spcCol="1270" anchor="ctr" anchorCtr="0">
          <a:noAutofit/>
        </a:bodyPr>
        <a:lstStyle/>
        <a:p>
          <a:pPr lvl="0" algn="l" defTabSz="1822450">
            <a:lnSpc>
              <a:spcPct val="90000"/>
            </a:lnSpc>
            <a:spcBef>
              <a:spcPct val="0"/>
            </a:spcBef>
            <a:spcAft>
              <a:spcPct val="35000"/>
            </a:spcAft>
          </a:pPr>
          <a:r>
            <a:rPr lang="en-US" sz="4100" b="1" kern="1200" smtClean="0"/>
            <a:t>   HOẠT ĐỘNG CHUYÊN MÔN</a:t>
          </a:r>
          <a:endParaRPr lang="en-US" sz="4100" b="1" kern="1200"/>
        </a:p>
      </dsp:txBody>
      <dsp:txXfrm>
        <a:off x="1033266" y="2768725"/>
        <a:ext cx="8909606" cy="791005"/>
      </dsp:txXfrm>
    </dsp:sp>
    <dsp:sp modelId="{CE4483FB-1558-4424-897B-FFF4BDAB2B0E}">
      <dsp:nvSpPr>
        <dsp:cNvPr id="0" name=""/>
        <dsp:cNvSpPr/>
      </dsp:nvSpPr>
      <dsp:spPr>
        <a:xfrm>
          <a:off x="538887" y="2669849"/>
          <a:ext cx="988756" cy="988756"/>
        </a:xfrm>
        <a:prstGeom prst="ellipse">
          <a:avLst/>
        </a:prstGeom>
        <a:solidFill>
          <a:schemeClr val="lt1">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86A618-6F0A-46AE-99FB-2E2D51A80170}">
      <dsp:nvSpPr>
        <dsp:cNvPr id="0" name=""/>
        <dsp:cNvSpPr/>
      </dsp:nvSpPr>
      <dsp:spPr>
        <a:xfrm>
          <a:off x="579764" y="3955439"/>
          <a:ext cx="9363108" cy="791005"/>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861" tIns="104140" rIns="104140" bIns="104140" numCol="1" spcCol="1270" anchor="ctr" anchorCtr="0">
          <a:noAutofit/>
        </a:bodyPr>
        <a:lstStyle/>
        <a:p>
          <a:pPr lvl="0" algn="l" defTabSz="1822450">
            <a:lnSpc>
              <a:spcPct val="90000"/>
            </a:lnSpc>
            <a:spcBef>
              <a:spcPct val="0"/>
            </a:spcBef>
            <a:spcAft>
              <a:spcPct val="35000"/>
            </a:spcAft>
          </a:pPr>
          <a:r>
            <a:rPr lang="en-US" sz="4100" b="1" kern="1200" smtClean="0"/>
            <a:t>   KIỂM TRA GIÁM SÁT</a:t>
          </a:r>
          <a:endParaRPr lang="en-US" sz="4100" b="1" kern="1200"/>
        </a:p>
      </dsp:txBody>
      <dsp:txXfrm>
        <a:off x="579764" y="3955439"/>
        <a:ext cx="9363108" cy="791005"/>
      </dsp:txXfrm>
    </dsp:sp>
    <dsp:sp modelId="{E8E1FEC9-A9E2-4ACF-9279-42BBCA0C74B7}">
      <dsp:nvSpPr>
        <dsp:cNvPr id="0" name=""/>
        <dsp:cNvSpPr/>
      </dsp:nvSpPr>
      <dsp:spPr>
        <a:xfrm>
          <a:off x="85386" y="3856563"/>
          <a:ext cx="988756" cy="988756"/>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ABA90-8773-4B1A-AD35-34B7D032B750}">
      <dsp:nvSpPr>
        <dsp:cNvPr id="0" name=""/>
        <dsp:cNvSpPr/>
      </dsp:nvSpPr>
      <dsp:spPr>
        <a:xfrm rot="5400000">
          <a:off x="5318628" y="-3697761"/>
          <a:ext cx="2281387" cy="9678747"/>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333500">
            <a:lnSpc>
              <a:spcPct val="90000"/>
            </a:lnSpc>
            <a:spcBef>
              <a:spcPct val="0"/>
            </a:spcBef>
            <a:spcAft>
              <a:spcPct val="15000"/>
            </a:spcAft>
            <a:buChar char="••"/>
          </a:pPr>
          <a:r>
            <a:rPr lang="en-US" sz="3000" kern="1200" smtClean="0">
              <a:latin typeface="+mn-lt"/>
              <a:cs typeface="Times New Roman" panose="02020603050405020304" pitchFamily="18" charset="0"/>
            </a:rPr>
            <a:t>Video clip</a:t>
          </a:r>
          <a:endParaRPr lang="en-US" sz="3000" kern="1200">
            <a:latin typeface="+mn-lt"/>
            <a:cs typeface="Times New Roman" panose="02020603050405020304" pitchFamily="18" charset="0"/>
          </a:endParaRPr>
        </a:p>
        <a:p>
          <a:pPr marL="285750" lvl="1" indent="-285750" algn="l" defTabSz="1333500">
            <a:lnSpc>
              <a:spcPct val="90000"/>
            </a:lnSpc>
            <a:spcBef>
              <a:spcPct val="0"/>
            </a:spcBef>
            <a:spcAft>
              <a:spcPct val="15000"/>
            </a:spcAft>
            <a:buChar char="••"/>
          </a:pPr>
          <a:r>
            <a:rPr lang="en-US" sz="3000" kern="1200" dirty="0" err="1" smtClean="0">
              <a:latin typeface="+mn-lt"/>
              <a:cs typeface="Times New Roman" panose="02020603050405020304" pitchFamily="18" charset="0"/>
            </a:rPr>
            <a:t>Bài</a:t>
          </a:r>
          <a:r>
            <a:rPr lang="en-US" sz="3000" kern="1200" dirty="0" smtClean="0">
              <a:latin typeface="+mn-lt"/>
              <a:cs typeface="Times New Roman" panose="02020603050405020304" pitchFamily="18" charset="0"/>
            </a:rPr>
            <a:t> </a:t>
          </a:r>
          <a:r>
            <a:rPr lang="en-US" sz="3000" kern="1200" dirty="0" err="1" smtClean="0">
              <a:latin typeface="+mn-lt"/>
              <a:cs typeface="Times New Roman" panose="02020603050405020304" pitchFamily="18" charset="0"/>
            </a:rPr>
            <a:t>phát</a:t>
          </a:r>
          <a:r>
            <a:rPr lang="en-US" sz="3000" kern="1200" dirty="0" smtClean="0">
              <a:latin typeface="+mn-lt"/>
              <a:cs typeface="Times New Roman" panose="02020603050405020304" pitchFamily="18" charset="0"/>
            </a:rPr>
            <a:t> </a:t>
          </a:r>
          <a:r>
            <a:rPr lang="en-US" sz="3000" kern="1200" dirty="0" err="1" smtClean="0">
              <a:latin typeface="+mn-lt"/>
              <a:cs typeface="Times New Roman" panose="02020603050405020304" pitchFamily="18" charset="0"/>
            </a:rPr>
            <a:t>thanh</a:t>
          </a:r>
          <a:r>
            <a:rPr lang="en-US" sz="3000" kern="1200" dirty="0" smtClean="0">
              <a:latin typeface="+mn-lt"/>
              <a:cs typeface="Times New Roman" panose="02020603050405020304" pitchFamily="18" charset="0"/>
            </a:rPr>
            <a:t>, </a:t>
          </a:r>
          <a:r>
            <a:rPr lang="en-US" sz="3000" kern="1200" dirty="0" err="1" smtClean="0">
              <a:latin typeface="+mn-lt"/>
              <a:cs typeface="Times New Roman" panose="02020603050405020304" pitchFamily="18" charset="0"/>
            </a:rPr>
            <a:t>thông</a:t>
          </a:r>
          <a:r>
            <a:rPr lang="en-US" sz="3000" kern="1200" dirty="0" smtClean="0">
              <a:latin typeface="+mn-lt"/>
              <a:cs typeface="Times New Roman" panose="02020603050405020304" pitchFamily="18" charset="0"/>
            </a:rPr>
            <a:t> </a:t>
          </a:r>
          <a:r>
            <a:rPr lang="en-US" sz="3000" kern="1200" dirty="0" err="1" smtClean="0">
              <a:latin typeface="+mn-lt"/>
              <a:cs typeface="Times New Roman" panose="02020603050405020304" pitchFamily="18" charset="0"/>
            </a:rPr>
            <a:t>điệp</a:t>
          </a:r>
          <a:r>
            <a:rPr lang="en-US" sz="3000" kern="1200" dirty="0" smtClean="0">
              <a:latin typeface="+mn-lt"/>
              <a:cs typeface="Times New Roman" panose="02020603050405020304" pitchFamily="18" charset="0"/>
            </a:rPr>
            <a:t>, </a:t>
          </a:r>
          <a:r>
            <a:rPr lang="en-US" sz="3000" kern="1200" dirty="0" err="1" smtClean="0">
              <a:latin typeface="+mn-lt"/>
              <a:cs typeface="Times New Roman" panose="02020603050405020304" pitchFamily="18" charset="0"/>
            </a:rPr>
            <a:t>thông</a:t>
          </a:r>
          <a:r>
            <a:rPr lang="en-US" sz="3000" kern="1200" dirty="0" smtClean="0">
              <a:latin typeface="+mn-lt"/>
              <a:cs typeface="Times New Roman" panose="02020603050405020304" pitchFamily="18" charset="0"/>
            </a:rPr>
            <a:t> </a:t>
          </a:r>
          <a:r>
            <a:rPr lang="en-US" sz="3000" kern="1200" dirty="0" err="1" smtClean="0">
              <a:latin typeface="+mn-lt"/>
              <a:cs typeface="Times New Roman" panose="02020603050405020304" pitchFamily="18" charset="0"/>
            </a:rPr>
            <a:t>báo</a:t>
          </a:r>
          <a:endParaRPr lang="en-US" sz="3000" kern="1200" dirty="0">
            <a:latin typeface="+mn-lt"/>
            <a:cs typeface="Times New Roman" panose="02020603050405020304" pitchFamily="18" charset="0"/>
          </a:endParaRPr>
        </a:p>
        <a:p>
          <a:pPr marL="285750" lvl="1" indent="-285750" algn="l" defTabSz="1333500">
            <a:lnSpc>
              <a:spcPct val="90000"/>
            </a:lnSpc>
            <a:spcBef>
              <a:spcPct val="0"/>
            </a:spcBef>
            <a:spcAft>
              <a:spcPct val="15000"/>
            </a:spcAft>
            <a:buChar char="••"/>
          </a:pPr>
          <a:r>
            <a:rPr lang="en-US" sz="3000" kern="1200" smtClean="0">
              <a:latin typeface="+mn-lt"/>
              <a:cs typeface="Times New Roman" panose="02020603050405020304" pitchFamily="18" charset="0"/>
            </a:rPr>
            <a:t>Poster, tờ rơi</a:t>
          </a:r>
          <a:endParaRPr lang="en-US" sz="3000" kern="1200">
            <a:latin typeface="+mn-lt"/>
            <a:cs typeface="Times New Roman" panose="02020603050405020304" pitchFamily="18" charset="0"/>
          </a:endParaRPr>
        </a:p>
        <a:p>
          <a:pPr marL="285750" lvl="1" indent="-285750" algn="l" defTabSz="1333500">
            <a:lnSpc>
              <a:spcPct val="90000"/>
            </a:lnSpc>
            <a:spcBef>
              <a:spcPct val="0"/>
            </a:spcBef>
            <a:spcAft>
              <a:spcPct val="15000"/>
            </a:spcAft>
            <a:buChar char="••"/>
          </a:pPr>
          <a:r>
            <a:rPr lang="en-US" sz="3000" kern="1200" smtClean="0">
              <a:latin typeface="+mn-lt"/>
              <a:cs typeface="Times New Roman" panose="02020603050405020304" pitchFamily="18" charset="0"/>
            </a:rPr>
            <a:t>Bài tuyên truyền…</a:t>
          </a:r>
          <a:endParaRPr lang="en-US" sz="3000" kern="1200">
            <a:latin typeface="+mn-lt"/>
            <a:cs typeface="Times New Roman" panose="02020603050405020304" pitchFamily="18" charset="0"/>
          </a:endParaRPr>
        </a:p>
      </dsp:txBody>
      <dsp:txXfrm rot="-5400000">
        <a:off x="1619948" y="112287"/>
        <a:ext cx="9567379" cy="2058651"/>
      </dsp:txXfrm>
    </dsp:sp>
    <dsp:sp modelId="{40083FED-6E79-44F6-8F55-DD2BF25E101C}">
      <dsp:nvSpPr>
        <dsp:cNvPr id="0" name=""/>
        <dsp:cNvSpPr/>
      </dsp:nvSpPr>
      <dsp:spPr>
        <a:xfrm>
          <a:off x="835" y="41109"/>
          <a:ext cx="1619112" cy="220100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a:latin typeface="+mn-lt"/>
              <a:cs typeface="Times New Roman" panose="02020603050405020304" pitchFamily="18" charset="0"/>
            </a:rPr>
            <a:t>Tài liệu </a:t>
          </a:r>
        </a:p>
      </dsp:txBody>
      <dsp:txXfrm>
        <a:off x="79874" y="120148"/>
        <a:ext cx="1461034" cy="2042925"/>
      </dsp:txXfrm>
    </dsp:sp>
    <dsp:sp modelId="{4445E9EE-A673-404C-AF09-78CEEB235A49}">
      <dsp:nvSpPr>
        <dsp:cNvPr id="0" name=""/>
        <dsp:cNvSpPr/>
      </dsp:nvSpPr>
      <dsp:spPr>
        <a:xfrm rot="5400000">
          <a:off x="5251556" y="-1023077"/>
          <a:ext cx="2495974" cy="9588655"/>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333500">
            <a:lnSpc>
              <a:spcPct val="90000"/>
            </a:lnSpc>
            <a:spcBef>
              <a:spcPct val="0"/>
            </a:spcBef>
            <a:spcAft>
              <a:spcPts val="304"/>
            </a:spcAft>
            <a:buChar char="••"/>
          </a:pPr>
          <a:r>
            <a:rPr lang="en-US" sz="3000" kern="1200" dirty="0" err="1" smtClean="0">
              <a:latin typeface="Calibri" pitchFamily="34" charset="0"/>
              <a:cs typeface="Calibri" pitchFamily="34" charset="0"/>
            </a:rPr>
            <a:t>Trang</a:t>
          </a:r>
          <a:r>
            <a:rPr lang="en-US" sz="3000" kern="1200" dirty="0" smtClean="0">
              <a:latin typeface="Calibri" pitchFamily="34" charset="0"/>
              <a:cs typeface="Calibri" pitchFamily="34" charset="0"/>
            </a:rPr>
            <a:t> web </a:t>
          </a:r>
          <a:r>
            <a:rPr lang="en-US" sz="3000" kern="1200" dirty="0" err="1" smtClean="0">
              <a:latin typeface="Calibri" pitchFamily="34" charset="0"/>
              <a:cs typeface="Calibri" pitchFamily="34" charset="0"/>
            </a:rPr>
            <a:t>của</a:t>
          </a:r>
          <a:r>
            <a:rPr lang="en-US" sz="3000" kern="1200" dirty="0" smtClean="0">
              <a:latin typeface="Calibri" pitchFamily="34" charset="0"/>
              <a:cs typeface="Calibri" pitchFamily="34" charset="0"/>
            </a:rPr>
            <a:t> </a:t>
          </a:r>
          <a:r>
            <a:rPr lang="en-US" sz="3000" kern="1200" dirty="0" err="1" smtClean="0">
              <a:latin typeface="Calibri" pitchFamily="34" charset="0"/>
              <a:cs typeface="Calibri" pitchFamily="34" charset="0"/>
            </a:rPr>
            <a:t>Trung</a:t>
          </a:r>
          <a:r>
            <a:rPr lang="en-US" sz="3000" kern="1200" dirty="0" smtClean="0">
              <a:latin typeface="Calibri" pitchFamily="34" charset="0"/>
              <a:cs typeface="Calibri" pitchFamily="34" charset="0"/>
            </a:rPr>
            <a:t> </a:t>
          </a:r>
          <a:r>
            <a:rPr lang="en-US" sz="3000" kern="1200" dirty="0" err="1" smtClean="0">
              <a:latin typeface="Calibri" pitchFamily="34" charset="0"/>
              <a:cs typeface="Calibri" pitchFamily="34" charset="0"/>
            </a:rPr>
            <a:t>tâm</a:t>
          </a:r>
          <a:r>
            <a:rPr lang="en-US" sz="3000" kern="1200" dirty="0" smtClean="0">
              <a:latin typeface="Calibri" pitchFamily="34" charset="0"/>
              <a:cs typeface="Calibri" pitchFamily="34" charset="0"/>
            </a:rPr>
            <a:t> </a:t>
          </a:r>
          <a:r>
            <a:rPr lang="en-US" sz="3000" kern="1200" dirty="0" err="1" smtClean="0">
              <a:latin typeface="Calibri" pitchFamily="34" charset="0"/>
              <a:cs typeface="Calibri" pitchFamily="34" charset="0"/>
            </a:rPr>
            <a:t>Truyền</a:t>
          </a:r>
          <a:r>
            <a:rPr lang="en-US" sz="3000" kern="1200" dirty="0" smtClean="0">
              <a:latin typeface="Calibri" pitchFamily="34" charset="0"/>
              <a:cs typeface="Calibri" pitchFamily="34" charset="0"/>
            </a:rPr>
            <a:t> </a:t>
          </a:r>
          <a:r>
            <a:rPr lang="en-US" sz="3000" kern="1200" dirty="0" err="1" smtClean="0">
              <a:latin typeface="Calibri" pitchFamily="34" charset="0"/>
              <a:cs typeface="Calibri" pitchFamily="34" charset="0"/>
            </a:rPr>
            <a:t>thông</a:t>
          </a:r>
          <a:r>
            <a:rPr lang="en-US" sz="3000" kern="1200" dirty="0" smtClean="0">
              <a:latin typeface="Calibri" pitchFamily="34" charset="0"/>
              <a:cs typeface="Calibri" pitchFamily="34" charset="0"/>
            </a:rPr>
            <a:t> GDSK TW</a:t>
          </a:r>
          <a:endParaRPr lang="en-US" sz="3000" kern="1200" dirty="0">
            <a:latin typeface="Calibri" pitchFamily="34" charset="0"/>
            <a:cs typeface="Calibri" pitchFamily="34" charset="0"/>
          </a:endParaRPr>
        </a:p>
        <a:p>
          <a:pPr marL="285750" lvl="1" indent="-285750" algn="l" defTabSz="1333500">
            <a:lnSpc>
              <a:spcPct val="90000"/>
            </a:lnSpc>
            <a:spcBef>
              <a:spcPct val="0"/>
            </a:spcBef>
            <a:spcAft>
              <a:spcPct val="15000"/>
            </a:spcAft>
            <a:buChar char="••"/>
          </a:pPr>
          <a:r>
            <a:rPr lang="en-US" sz="3000" kern="1200" smtClean="0">
              <a:latin typeface="Calibri" pitchFamily="34" charset="0"/>
              <a:cs typeface="Calibri" pitchFamily="34" charset="0"/>
            </a:rPr>
            <a:t>Bộ Y tế, Cục Y tế dự phòng, Cục Quản lý môi trường Y tế</a:t>
          </a:r>
          <a:endParaRPr lang="en-US" sz="3000" kern="1200">
            <a:latin typeface="Calibri" pitchFamily="34" charset="0"/>
            <a:cs typeface="Calibri" pitchFamily="34" charset="0"/>
          </a:endParaRPr>
        </a:p>
        <a:p>
          <a:pPr marL="285750" lvl="1" indent="-285750" algn="l" defTabSz="1333500">
            <a:lnSpc>
              <a:spcPct val="90000"/>
            </a:lnSpc>
            <a:spcBef>
              <a:spcPct val="0"/>
            </a:spcBef>
            <a:spcAft>
              <a:spcPct val="15000"/>
            </a:spcAft>
            <a:buChar char="••"/>
          </a:pPr>
          <a:r>
            <a:rPr lang="en-US" sz="3000" kern="1200" err="1" smtClean="0">
              <a:latin typeface="Calibri" pitchFamily="34" charset="0"/>
              <a:cs typeface="Calibri" pitchFamily="34" charset="0"/>
            </a:rPr>
            <a:t>Sở</a:t>
          </a:r>
          <a:r>
            <a:rPr lang="en-US" sz="3000" kern="1200" smtClean="0">
              <a:latin typeface="Calibri" pitchFamily="34" charset="0"/>
              <a:cs typeface="Calibri" pitchFamily="34" charset="0"/>
            </a:rPr>
            <a:t> Y </a:t>
          </a:r>
          <a:r>
            <a:rPr lang="en-US" sz="3000" kern="1200" err="1" smtClean="0">
              <a:latin typeface="Calibri" pitchFamily="34" charset="0"/>
              <a:cs typeface="Calibri" pitchFamily="34" charset="0"/>
            </a:rPr>
            <a:t>tế</a:t>
          </a:r>
          <a:r>
            <a:rPr lang="en-US" sz="3000" kern="1200" smtClean="0">
              <a:latin typeface="Calibri" pitchFamily="34" charset="0"/>
              <a:cs typeface="Calibri" pitchFamily="34" charset="0"/>
            </a:rPr>
            <a:t> HN, CDC HN, TTYT </a:t>
          </a:r>
          <a:r>
            <a:rPr lang="en-US" sz="3000" kern="1200" err="1" smtClean="0">
              <a:latin typeface="Calibri" pitchFamily="34" charset="0"/>
              <a:cs typeface="Calibri" pitchFamily="34" charset="0"/>
            </a:rPr>
            <a:t>quận</a:t>
          </a:r>
          <a:r>
            <a:rPr lang="en-US" sz="3000" kern="1200" smtClean="0">
              <a:latin typeface="Calibri" pitchFamily="34" charset="0"/>
              <a:cs typeface="Calibri" pitchFamily="34" charset="0"/>
            </a:rPr>
            <a:t> </a:t>
          </a:r>
          <a:r>
            <a:rPr lang="en-US" sz="3000" kern="1200" err="1" smtClean="0">
              <a:latin typeface="Calibri" pitchFamily="34" charset="0"/>
              <a:cs typeface="Calibri" pitchFamily="34" charset="0"/>
            </a:rPr>
            <a:t>huyện</a:t>
          </a:r>
          <a:r>
            <a:rPr lang="en-US" sz="3000" kern="1200" smtClean="0">
              <a:latin typeface="Calibri" pitchFamily="34" charset="0"/>
              <a:cs typeface="Calibri" pitchFamily="34" charset="0"/>
            </a:rPr>
            <a:t>, TYT XP…</a:t>
          </a:r>
          <a:endParaRPr lang="en-US" sz="3000" kern="1200">
            <a:latin typeface="Calibri" pitchFamily="34" charset="0"/>
            <a:cs typeface="Calibri" pitchFamily="34" charset="0"/>
          </a:endParaRPr>
        </a:p>
        <a:p>
          <a:pPr marL="285750" lvl="1" indent="-285750" algn="l" defTabSz="1333500">
            <a:lnSpc>
              <a:spcPct val="90000"/>
            </a:lnSpc>
            <a:spcBef>
              <a:spcPct val="0"/>
            </a:spcBef>
            <a:spcAft>
              <a:spcPct val="15000"/>
            </a:spcAft>
            <a:buChar char="••"/>
          </a:pPr>
          <a:r>
            <a:rPr lang="en-US" sz="3000" kern="1200" err="1" smtClean="0">
              <a:latin typeface="Calibri" pitchFamily="34" charset="0"/>
              <a:cs typeface="Calibri" pitchFamily="34" charset="0"/>
            </a:rPr>
            <a:t>Trường</a:t>
          </a:r>
          <a:r>
            <a:rPr lang="en-US" sz="3000" kern="1200" smtClean="0">
              <a:latin typeface="Calibri" pitchFamily="34" charset="0"/>
              <a:cs typeface="Calibri" pitchFamily="34" charset="0"/>
            </a:rPr>
            <a:t> </a:t>
          </a:r>
          <a:r>
            <a:rPr lang="en-US" sz="3000" kern="1200" err="1" smtClean="0">
              <a:latin typeface="Calibri" pitchFamily="34" charset="0"/>
              <a:cs typeface="Calibri" pitchFamily="34" charset="0"/>
            </a:rPr>
            <a:t>học</a:t>
          </a:r>
          <a:r>
            <a:rPr lang="en-US" sz="3000" kern="1200" smtClean="0">
              <a:latin typeface="Calibri" pitchFamily="34" charset="0"/>
              <a:cs typeface="Calibri" pitchFamily="34" charset="0"/>
            </a:rPr>
            <a:t> </a:t>
          </a:r>
          <a:r>
            <a:rPr lang="en-US" sz="3000" kern="1200" err="1" smtClean="0">
              <a:latin typeface="Calibri" pitchFamily="34" charset="0"/>
              <a:cs typeface="Calibri" pitchFamily="34" charset="0"/>
            </a:rPr>
            <a:t>tự</a:t>
          </a:r>
          <a:r>
            <a:rPr lang="en-US" sz="3000" kern="1200" smtClean="0">
              <a:latin typeface="Calibri" pitchFamily="34" charset="0"/>
              <a:cs typeface="Calibri" pitchFamily="34" charset="0"/>
            </a:rPr>
            <a:t> </a:t>
          </a:r>
          <a:r>
            <a:rPr lang="en-US" sz="3000" kern="1200" err="1" smtClean="0">
              <a:latin typeface="Calibri" pitchFamily="34" charset="0"/>
              <a:cs typeface="Calibri" pitchFamily="34" charset="0"/>
            </a:rPr>
            <a:t>xây</a:t>
          </a:r>
          <a:r>
            <a:rPr lang="en-US" sz="3000" kern="1200" smtClean="0">
              <a:latin typeface="Calibri" pitchFamily="34" charset="0"/>
              <a:cs typeface="Calibri" pitchFamily="34" charset="0"/>
            </a:rPr>
            <a:t> </a:t>
          </a:r>
          <a:r>
            <a:rPr lang="en-US" sz="3000" kern="1200" err="1" smtClean="0">
              <a:latin typeface="Calibri" pitchFamily="34" charset="0"/>
              <a:cs typeface="Calibri" pitchFamily="34" charset="0"/>
            </a:rPr>
            <a:t>dựng</a:t>
          </a:r>
          <a:r>
            <a:rPr lang="en-US" sz="3000" kern="1200" smtClean="0">
              <a:latin typeface="Calibri" pitchFamily="34" charset="0"/>
              <a:cs typeface="Calibri" pitchFamily="34" charset="0"/>
            </a:rPr>
            <a:t> </a:t>
          </a:r>
          <a:r>
            <a:rPr lang="en-US" sz="3000" kern="1200" err="1" smtClean="0">
              <a:latin typeface="Calibri" pitchFamily="34" charset="0"/>
              <a:cs typeface="Calibri" pitchFamily="34" charset="0"/>
            </a:rPr>
            <a:t>tài</a:t>
          </a:r>
          <a:r>
            <a:rPr lang="en-US" sz="3000" kern="1200" smtClean="0">
              <a:latin typeface="Calibri" pitchFamily="34" charset="0"/>
              <a:cs typeface="Calibri" pitchFamily="34" charset="0"/>
            </a:rPr>
            <a:t> </a:t>
          </a:r>
          <a:r>
            <a:rPr lang="en-US" sz="3000" kern="1200" err="1" smtClean="0">
              <a:latin typeface="Calibri" pitchFamily="34" charset="0"/>
              <a:cs typeface="Calibri" pitchFamily="34" charset="0"/>
            </a:rPr>
            <a:t>liệu</a:t>
          </a:r>
          <a:endParaRPr lang="en-US" sz="3000" kern="1200">
            <a:latin typeface="Calibri" pitchFamily="34" charset="0"/>
            <a:cs typeface="Calibri" pitchFamily="34" charset="0"/>
          </a:endParaRPr>
        </a:p>
      </dsp:txBody>
      <dsp:txXfrm rot="-5400000">
        <a:off x="1705216" y="2645106"/>
        <a:ext cx="9466812" cy="2252288"/>
      </dsp:txXfrm>
    </dsp:sp>
    <dsp:sp modelId="{B6B7F872-A94E-472E-95F3-D131E152D18C}">
      <dsp:nvSpPr>
        <dsp:cNvPr id="0" name=""/>
        <dsp:cNvSpPr/>
      </dsp:nvSpPr>
      <dsp:spPr>
        <a:xfrm>
          <a:off x="0" y="2465259"/>
          <a:ext cx="1704380" cy="225353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err="1" smtClean="0">
              <a:latin typeface="+mn-lt"/>
              <a:cs typeface="Times New Roman" panose="02020603050405020304" pitchFamily="18" charset="0"/>
            </a:rPr>
            <a:t>Nguồn</a:t>
          </a:r>
          <a:r>
            <a:rPr lang="en-US" sz="2800" b="1" kern="1200" smtClean="0">
              <a:latin typeface="+mn-lt"/>
              <a:cs typeface="Times New Roman" panose="02020603050405020304" pitchFamily="18" charset="0"/>
            </a:rPr>
            <a:t> </a:t>
          </a:r>
          <a:r>
            <a:rPr lang="en-US" sz="2800" b="1" kern="1200" err="1" smtClean="0">
              <a:latin typeface="+mn-lt"/>
              <a:cs typeface="Times New Roman" panose="02020603050405020304" pitchFamily="18" charset="0"/>
            </a:rPr>
            <a:t>tài</a:t>
          </a:r>
          <a:r>
            <a:rPr lang="en-US" sz="2800" b="1" kern="1200" smtClean="0">
              <a:latin typeface="+mn-lt"/>
              <a:cs typeface="Times New Roman" panose="02020603050405020304" pitchFamily="18" charset="0"/>
            </a:rPr>
            <a:t> </a:t>
          </a:r>
          <a:r>
            <a:rPr lang="en-US" sz="2800" b="1" kern="1200" err="1" smtClean="0">
              <a:latin typeface="+mn-lt"/>
              <a:cs typeface="Times New Roman" panose="02020603050405020304" pitchFamily="18" charset="0"/>
            </a:rPr>
            <a:t>liệu</a:t>
          </a:r>
          <a:endParaRPr lang="en-US" sz="2800" b="1" kern="1200">
            <a:latin typeface="+mn-lt"/>
            <a:cs typeface="Times New Roman" panose="02020603050405020304" pitchFamily="18" charset="0"/>
          </a:endParaRPr>
        </a:p>
      </dsp:txBody>
      <dsp:txXfrm>
        <a:off x="83201" y="2548460"/>
        <a:ext cx="1537978" cy="20871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B697B-0730-4091-A952-CCB7BC190C6E}">
      <dsp:nvSpPr>
        <dsp:cNvPr id="0" name=""/>
        <dsp:cNvSpPr/>
      </dsp:nvSpPr>
      <dsp:spPr>
        <a:xfrm>
          <a:off x="-5975365" y="-914957"/>
          <a:ext cx="7118041" cy="7118041"/>
        </a:xfrm>
        <a:prstGeom prst="blockArc">
          <a:avLst>
            <a:gd name="adj1" fmla="val 18900000"/>
            <a:gd name="adj2" fmla="val 2700000"/>
            <a:gd name="adj3" fmla="val 30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1E5FA7-50BD-454A-85A0-F6B893DE1615}">
      <dsp:nvSpPr>
        <dsp:cNvPr id="0" name=""/>
        <dsp:cNvSpPr/>
      </dsp:nvSpPr>
      <dsp:spPr>
        <a:xfrm>
          <a:off x="370962" y="240398"/>
          <a:ext cx="9031805" cy="4805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464" tIns="81280" rIns="81280" bIns="81280" numCol="1" spcCol="1270" anchor="ctr" anchorCtr="0">
          <a:noAutofit/>
        </a:bodyPr>
        <a:lstStyle/>
        <a:p>
          <a:pPr lvl="0" algn="l" defTabSz="1422400">
            <a:lnSpc>
              <a:spcPct val="90000"/>
            </a:lnSpc>
            <a:spcBef>
              <a:spcPct val="0"/>
            </a:spcBef>
            <a:spcAft>
              <a:spcPct val="35000"/>
            </a:spcAft>
          </a:pPr>
          <a:r>
            <a:rPr lang="en-US" sz="3200" b="1" kern="1200" smtClean="0">
              <a:latin typeface="+mn-lt"/>
            </a:rPr>
            <a:t>   Tuyên truyền phòng chống dịch bệnh</a:t>
          </a:r>
          <a:endParaRPr lang="en-US" sz="3200" b="1" kern="1200">
            <a:latin typeface="+mn-lt"/>
          </a:endParaRPr>
        </a:p>
      </dsp:txBody>
      <dsp:txXfrm>
        <a:off x="370962" y="240398"/>
        <a:ext cx="9031805" cy="480584"/>
      </dsp:txXfrm>
    </dsp:sp>
    <dsp:sp modelId="{F50D951B-7DD7-4B55-A762-87CA97F6C757}">
      <dsp:nvSpPr>
        <dsp:cNvPr id="0" name=""/>
        <dsp:cNvSpPr/>
      </dsp:nvSpPr>
      <dsp:spPr>
        <a:xfrm>
          <a:off x="70596" y="180325"/>
          <a:ext cx="600731" cy="600731"/>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A48C16-DE45-4108-A6A9-A85EF62CD118}">
      <dsp:nvSpPr>
        <dsp:cNvPr id="0" name=""/>
        <dsp:cNvSpPr/>
      </dsp:nvSpPr>
      <dsp:spPr>
        <a:xfrm>
          <a:off x="806174" y="961698"/>
          <a:ext cx="8596592" cy="480584"/>
        </a:xfrm>
        <a:prstGeom prst="rect">
          <a:avLst/>
        </a:prstGeom>
        <a:solidFill>
          <a:schemeClr val="accent5">
            <a:hueOff val="-1225557"/>
            <a:satOff val="-170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464" tIns="81280" rIns="81280" bIns="812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3200" b="1" kern="1200" smtClean="0">
              <a:latin typeface="+mn-lt"/>
            </a:rPr>
            <a:t>   Giám sát phát hiện, cách ly y tế</a:t>
          </a:r>
          <a:endParaRPr lang="en-US" sz="3200" b="1" kern="1200">
            <a:latin typeface="+mn-lt"/>
          </a:endParaRPr>
        </a:p>
      </dsp:txBody>
      <dsp:txXfrm>
        <a:off x="806174" y="961698"/>
        <a:ext cx="8596592" cy="480584"/>
      </dsp:txXfrm>
    </dsp:sp>
    <dsp:sp modelId="{545CF6A6-712A-43FC-8A2B-0AEC5E51B4D0}">
      <dsp:nvSpPr>
        <dsp:cNvPr id="0" name=""/>
        <dsp:cNvSpPr/>
      </dsp:nvSpPr>
      <dsp:spPr>
        <a:xfrm>
          <a:off x="505809" y="901625"/>
          <a:ext cx="600731" cy="600731"/>
        </a:xfrm>
        <a:prstGeom prst="ellipse">
          <a:avLst/>
        </a:prstGeom>
        <a:solidFill>
          <a:schemeClr val="lt1">
            <a:hueOff val="0"/>
            <a:satOff val="0"/>
            <a:lumOff val="0"/>
            <a:alphaOff val="0"/>
          </a:schemeClr>
        </a:solidFill>
        <a:ln w="12700" cap="flat" cmpd="sng" algn="ctr">
          <a:solidFill>
            <a:schemeClr val="accent5">
              <a:hueOff val="-1225557"/>
              <a:satOff val="-1705"/>
              <a:lumOff val="-654"/>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DB075E-859D-4412-8DCA-F084B5E649AB}">
      <dsp:nvSpPr>
        <dsp:cNvPr id="0" name=""/>
        <dsp:cNvSpPr/>
      </dsp:nvSpPr>
      <dsp:spPr>
        <a:xfrm>
          <a:off x="1044669" y="1682470"/>
          <a:ext cx="8358098" cy="480584"/>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464" tIns="81280" rIns="81280" bIns="81280" numCol="1" spcCol="1270" anchor="ctr" anchorCtr="0">
          <a:noAutofit/>
        </a:bodyPr>
        <a:lstStyle/>
        <a:p>
          <a:pPr lvl="0" algn="l" defTabSz="1422400">
            <a:lnSpc>
              <a:spcPct val="90000"/>
            </a:lnSpc>
            <a:spcBef>
              <a:spcPct val="0"/>
            </a:spcBef>
            <a:spcAft>
              <a:spcPct val="35000"/>
            </a:spcAft>
          </a:pPr>
          <a:r>
            <a:rPr lang="en-US" sz="3200" b="1" kern="1200" smtClean="0">
              <a:latin typeface="+mn-lt"/>
            </a:rPr>
            <a:t>   Vệ sinh cá nhân</a:t>
          </a:r>
          <a:endParaRPr lang="en-US" sz="3200" b="1" kern="1200">
            <a:latin typeface="+mn-lt"/>
          </a:endParaRPr>
        </a:p>
      </dsp:txBody>
      <dsp:txXfrm>
        <a:off x="1044669" y="1682470"/>
        <a:ext cx="8358098" cy="480584"/>
      </dsp:txXfrm>
    </dsp:sp>
    <dsp:sp modelId="{69078F7E-994E-4130-A811-13922A210B3D}">
      <dsp:nvSpPr>
        <dsp:cNvPr id="0" name=""/>
        <dsp:cNvSpPr/>
      </dsp:nvSpPr>
      <dsp:spPr>
        <a:xfrm>
          <a:off x="744303" y="1622397"/>
          <a:ext cx="600731" cy="600731"/>
        </a:xfrm>
        <a:prstGeom prst="ellipse">
          <a:avLst/>
        </a:prstGeom>
        <a:solidFill>
          <a:schemeClr val="lt1">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E15A07-FD5D-4A9D-816D-C4816F0A8533}">
      <dsp:nvSpPr>
        <dsp:cNvPr id="0" name=""/>
        <dsp:cNvSpPr/>
      </dsp:nvSpPr>
      <dsp:spPr>
        <a:xfrm>
          <a:off x="1120818" y="2403770"/>
          <a:ext cx="8281949" cy="480584"/>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464" tIns="81280" rIns="81280" bIns="81280" numCol="1" spcCol="1270" anchor="ctr" anchorCtr="0">
          <a:noAutofit/>
        </a:bodyPr>
        <a:lstStyle/>
        <a:p>
          <a:pPr lvl="0" algn="l" defTabSz="1422400">
            <a:lnSpc>
              <a:spcPct val="90000"/>
            </a:lnSpc>
            <a:spcBef>
              <a:spcPct val="0"/>
            </a:spcBef>
            <a:spcAft>
              <a:spcPct val="35000"/>
            </a:spcAft>
          </a:pPr>
          <a:r>
            <a:rPr lang="en-US" sz="3200" b="1" kern="1200" smtClean="0">
              <a:latin typeface="+mn-lt"/>
            </a:rPr>
            <a:t>   Vệ sinh đồ dùng học tập, đồ dùng cá nhân</a:t>
          </a:r>
          <a:endParaRPr lang="en-US" sz="3200" b="1" kern="1200">
            <a:latin typeface="+mn-lt"/>
          </a:endParaRPr>
        </a:p>
      </dsp:txBody>
      <dsp:txXfrm>
        <a:off x="1120818" y="2403770"/>
        <a:ext cx="8281949" cy="480584"/>
      </dsp:txXfrm>
    </dsp:sp>
    <dsp:sp modelId="{DD501431-0C14-49DD-9DFF-D05DB6EE0578}">
      <dsp:nvSpPr>
        <dsp:cNvPr id="0" name=""/>
        <dsp:cNvSpPr/>
      </dsp:nvSpPr>
      <dsp:spPr>
        <a:xfrm>
          <a:off x="820452" y="2343697"/>
          <a:ext cx="600731" cy="600731"/>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070139-E5BF-4453-9BCC-3A231F4355EC}">
      <dsp:nvSpPr>
        <dsp:cNvPr id="0" name=""/>
        <dsp:cNvSpPr/>
      </dsp:nvSpPr>
      <dsp:spPr>
        <a:xfrm>
          <a:off x="1044669" y="3125070"/>
          <a:ext cx="8358098" cy="480584"/>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464" tIns="81280" rIns="81280" bIns="81280" numCol="1" spcCol="1270" anchor="ctr" anchorCtr="0">
          <a:noAutofit/>
        </a:bodyPr>
        <a:lstStyle/>
        <a:p>
          <a:pPr lvl="0" algn="l" defTabSz="1422400">
            <a:lnSpc>
              <a:spcPct val="90000"/>
            </a:lnSpc>
            <a:spcBef>
              <a:spcPct val="0"/>
            </a:spcBef>
            <a:spcAft>
              <a:spcPct val="35000"/>
            </a:spcAft>
          </a:pPr>
          <a:r>
            <a:rPr lang="en-US" sz="3200" b="1" kern="1200" smtClean="0">
              <a:latin typeface="+mn-lt"/>
            </a:rPr>
            <a:t>   Vệ sinh môi trường</a:t>
          </a:r>
          <a:endParaRPr lang="en-US" sz="3200" b="1" kern="1200">
            <a:latin typeface="+mn-lt"/>
          </a:endParaRPr>
        </a:p>
      </dsp:txBody>
      <dsp:txXfrm>
        <a:off x="1044669" y="3125070"/>
        <a:ext cx="8358098" cy="480584"/>
      </dsp:txXfrm>
    </dsp:sp>
    <dsp:sp modelId="{654A83B1-5ABC-4E89-A14F-1C81C47BF020}">
      <dsp:nvSpPr>
        <dsp:cNvPr id="0" name=""/>
        <dsp:cNvSpPr/>
      </dsp:nvSpPr>
      <dsp:spPr>
        <a:xfrm>
          <a:off x="744303" y="3064997"/>
          <a:ext cx="600731" cy="600731"/>
        </a:xfrm>
        <a:prstGeom prst="ellipse">
          <a:avLst/>
        </a:prstGeom>
        <a:solidFill>
          <a:schemeClr val="lt1">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ED1622-2CF8-4057-A1A9-EAED8ECD7D0F}">
      <dsp:nvSpPr>
        <dsp:cNvPr id="0" name=""/>
        <dsp:cNvSpPr/>
      </dsp:nvSpPr>
      <dsp:spPr>
        <a:xfrm>
          <a:off x="806174" y="3845842"/>
          <a:ext cx="8596592" cy="480584"/>
        </a:xfrm>
        <a:prstGeom prst="rect">
          <a:avLst/>
        </a:prstGeom>
        <a:solidFill>
          <a:schemeClr val="accent5">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464" tIns="81280" rIns="81280" bIns="81280" numCol="1" spcCol="1270" anchor="ctr" anchorCtr="0">
          <a:noAutofit/>
        </a:bodyPr>
        <a:lstStyle/>
        <a:p>
          <a:pPr lvl="0" algn="l" defTabSz="1422400">
            <a:lnSpc>
              <a:spcPct val="90000"/>
            </a:lnSpc>
            <a:spcBef>
              <a:spcPct val="0"/>
            </a:spcBef>
            <a:spcAft>
              <a:spcPct val="35000"/>
            </a:spcAft>
          </a:pPr>
          <a:r>
            <a:rPr lang="en-US" sz="3200" b="1" kern="1200" smtClean="0"/>
            <a:t>   Đảm bảo chất lượng nước</a:t>
          </a:r>
          <a:endParaRPr lang="en-US" sz="3200" b="1" kern="1200"/>
        </a:p>
      </dsp:txBody>
      <dsp:txXfrm>
        <a:off x="806174" y="3845842"/>
        <a:ext cx="8596592" cy="480584"/>
      </dsp:txXfrm>
    </dsp:sp>
    <dsp:sp modelId="{2D15F428-3AF0-4F97-9813-95D9D7D58E77}">
      <dsp:nvSpPr>
        <dsp:cNvPr id="0" name=""/>
        <dsp:cNvSpPr/>
      </dsp:nvSpPr>
      <dsp:spPr>
        <a:xfrm>
          <a:off x="505809" y="3785769"/>
          <a:ext cx="600731" cy="600731"/>
        </a:xfrm>
        <a:prstGeom prst="ellipse">
          <a:avLst/>
        </a:prstGeom>
        <a:solidFill>
          <a:schemeClr val="lt1">
            <a:hueOff val="0"/>
            <a:satOff val="0"/>
            <a:lumOff val="0"/>
            <a:alphaOff val="0"/>
          </a:schemeClr>
        </a:solidFill>
        <a:ln w="12700" cap="flat" cmpd="sng" algn="ctr">
          <a:solidFill>
            <a:schemeClr val="accent5">
              <a:hueOff val="-6127787"/>
              <a:satOff val="-8523"/>
              <a:lumOff val="-32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119A06-8547-4721-97DD-7A4FF987B64E}">
      <dsp:nvSpPr>
        <dsp:cNvPr id="0" name=""/>
        <dsp:cNvSpPr/>
      </dsp:nvSpPr>
      <dsp:spPr>
        <a:xfrm>
          <a:off x="370962" y="4567142"/>
          <a:ext cx="9031805" cy="480584"/>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464" tIns="81280" rIns="81280" bIns="81280" numCol="1" spcCol="1270" anchor="ctr" anchorCtr="0">
          <a:noAutofit/>
        </a:bodyPr>
        <a:lstStyle/>
        <a:p>
          <a:pPr lvl="0" algn="l" defTabSz="1422400">
            <a:lnSpc>
              <a:spcPct val="90000"/>
            </a:lnSpc>
            <a:spcBef>
              <a:spcPct val="0"/>
            </a:spcBef>
            <a:spcAft>
              <a:spcPct val="35000"/>
            </a:spcAft>
          </a:pPr>
          <a:r>
            <a:rPr lang="en-US" sz="3200" b="1" kern="1200" smtClean="0"/>
            <a:t>   Thu gom xử lý rác thải theo quy định</a:t>
          </a:r>
          <a:endParaRPr lang="en-US" sz="3200" b="1" kern="1200"/>
        </a:p>
      </dsp:txBody>
      <dsp:txXfrm>
        <a:off x="370962" y="4567142"/>
        <a:ext cx="9031805" cy="480584"/>
      </dsp:txXfrm>
    </dsp:sp>
    <dsp:sp modelId="{E221C437-0D82-4679-A50A-8AD9F7AB451A}">
      <dsp:nvSpPr>
        <dsp:cNvPr id="0" name=""/>
        <dsp:cNvSpPr/>
      </dsp:nvSpPr>
      <dsp:spPr>
        <a:xfrm>
          <a:off x="70596" y="4507069"/>
          <a:ext cx="600731" cy="600731"/>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C7A3B-3DD1-411A-8EF8-D89CE849AD15}">
      <dsp:nvSpPr>
        <dsp:cNvPr id="0" name=""/>
        <dsp:cNvSpPr/>
      </dsp:nvSpPr>
      <dsp:spPr>
        <a:xfrm>
          <a:off x="4153537" y="2244618"/>
          <a:ext cx="1601422" cy="160142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100000"/>
            </a:lnSpc>
            <a:spcBef>
              <a:spcPct val="0"/>
            </a:spcBef>
            <a:spcAft>
              <a:spcPts val="0"/>
            </a:spcAft>
          </a:pPr>
          <a:r>
            <a:rPr lang="en-US" sz="3000" b="1" kern="1200" smtClean="0">
              <a:latin typeface="+mn-lt"/>
              <a:cs typeface="Times New Roman" panose="02020603050405020304" pitchFamily="18" charset="0"/>
            </a:rPr>
            <a:t>VSMT</a:t>
          </a:r>
        </a:p>
      </dsp:txBody>
      <dsp:txXfrm>
        <a:off x="4388060" y="2479141"/>
        <a:ext cx="1132376" cy="1132376"/>
      </dsp:txXfrm>
    </dsp:sp>
    <dsp:sp modelId="{A81B37E6-11ED-4A2E-A871-261AC128D704}">
      <dsp:nvSpPr>
        <dsp:cNvPr id="0" name=""/>
        <dsp:cNvSpPr/>
      </dsp:nvSpPr>
      <dsp:spPr>
        <a:xfrm rot="16200000">
          <a:off x="4784657" y="1661991"/>
          <a:ext cx="339183" cy="544483"/>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4835535" y="1821766"/>
        <a:ext cx="237428" cy="326689"/>
      </dsp:txXfrm>
    </dsp:sp>
    <dsp:sp modelId="{B9AD7484-089D-4F2D-9C0A-0507F44944A1}">
      <dsp:nvSpPr>
        <dsp:cNvPr id="0" name=""/>
        <dsp:cNvSpPr/>
      </dsp:nvSpPr>
      <dsp:spPr>
        <a:xfrm>
          <a:off x="4153537" y="3226"/>
          <a:ext cx="1601422" cy="16014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smtClean="0">
              <a:latin typeface="+mn-lt"/>
              <a:cs typeface="Times New Roman" panose="02020603050405020304" pitchFamily="18" charset="0"/>
            </a:rPr>
            <a:t>Khu</a:t>
          </a:r>
          <a:r>
            <a:rPr lang="en-US" sz="2800" b="1" kern="1200" dirty="0" smtClean="0">
              <a:latin typeface="+mn-lt"/>
              <a:cs typeface="Times New Roman" panose="02020603050405020304" pitchFamily="18" charset="0"/>
            </a:rPr>
            <a:t> </a:t>
          </a:r>
          <a:r>
            <a:rPr lang="en-US" sz="2800" b="1" kern="1200" dirty="0" err="1" smtClean="0">
              <a:latin typeface="+mn-lt"/>
              <a:cs typeface="Times New Roman" panose="02020603050405020304" pitchFamily="18" charset="0"/>
            </a:rPr>
            <a:t>hiệu</a:t>
          </a:r>
          <a:r>
            <a:rPr lang="en-US" sz="2800" b="1" kern="1200" dirty="0" smtClean="0">
              <a:latin typeface="+mn-lt"/>
              <a:cs typeface="Times New Roman" panose="02020603050405020304" pitchFamily="18" charset="0"/>
            </a:rPr>
            <a:t> </a:t>
          </a:r>
          <a:r>
            <a:rPr lang="en-US" sz="2800" b="1" kern="1200" dirty="0" err="1" smtClean="0">
              <a:latin typeface="+mn-lt"/>
              <a:cs typeface="Times New Roman" panose="02020603050405020304" pitchFamily="18" charset="0"/>
            </a:rPr>
            <a:t>bộ</a:t>
          </a:r>
          <a:endParaRPr lang="en-US" sz="2800" b="1" kern="1200" dirty="0">
            <a:latin typeface="+mn-lt"/>
            <a:cs typeface="Times New Roman" panose="02020603050405020304" pitchFamily="18" charset="0"/>
          </a:endParaRPr>
        </a:p>
      </dsp:txBody>
      <dsp:txXfrm>
        <a:off x="4388060" y="237749"/>
        <a:ext cx="1132376" cy="1132376"/>
      </dsp:txXfrm>
    </dsp:sp>
    <dsp:sp modelId="{58B4954C-F194-4029-B6C5-DDEB6CD9FDA2}">
      <dsp:nvSpPr>
        <dsp:cNvPr id="0" name=""/>
        <dsp:cNvSpPr/>
      </dsp:nvSpPr>
      <dsp:spPr>
        <a:xfrm rot="20520000">
          <a:off x="5841372" y="2429740"/>
          <a:ext cx="339183" cy="544483"/>
        </a:xfrm>
        <a:prstGeom prst="rightArrow">
          <a:avLst>
            <a:gd name="adj1" fmla="val 60000"/>
            <a:gd name="adj2" fmla="val 50000"/>
          </a:avLst>
        </a:prstGeom>
        <a:solidFill>
          <a:schemeClr val="accent5">
            <a:hueOff val="-1838336"/>
            <a:satOff val="-2557"/>
            <a:lumOff val="-981"/>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5843862" y="2554359"/>
        <a:ext cx="237428" cy="326689"/>
      </dsp:txXfrm>
    </dsp:sp>
    <dsp:sp modelId="{C78652BF-E502-4708-932A-23F638C9201E}">
      <dsp:nvSpPr>
        <dsp:cNvPr id="0" name=""/>
        <dsp:cNvSpPr/>
      </dsp:nvSpPr>
      <dsp:spPr>
        <a:xfrm>
          <a:off x="6285228" y="1551990"/>
          <a:ext cx="1601422" cy="1601422"/>
        </a:xfrm>
        <a:prstGeom prst="ellipse">
          <a:avLst/>
        </a:prstGeom>
        <a:gradFill rotWithShape="0">
          <a:gsLst>
            <a:gs pos="0">
              <a:schemeClr val="accent5">
                <a:hueOff val="-1838336"/>
                <a:satOff val="-2557"/>
                <a:lumOff val="-981"/>
                <a:alphaOff val="0"/>
                <a:satMod val="103000"/>
                <a:lumMod val="102000"/>
                <a:tint val="94000"/>
              </a:schemeClr>
            </a:gs>
            <a:gs pos="50000">
              <a:schemeClr val="accent5">
                <a:hueOff val="-1838336"/>
                <a:satOff val="-2557"/>
                <a:lumOff val="-981"/>
                <a:alphaOff val="0"/>
                <a:satMod val="110000"/>
                <a:lumMod val="100000"/>
                <a:shade val="100000"/>
              </a:schemeClr>
            </a:gs>
            <a:gs pos="100000">
              <a:schemeClr val="accent5">
                <a:hueOff val="-1838336"/>
                <a:satOff val="-2557"/>
                <a:lumOff val="-98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err="1" smtClean="0"/>
            <a:t>Phòng</a:t>
          </a:r>
          <a:r>
            <a:rPr lang="en-US" sz="2400" b="1" kern="1200" dirty="0" smtClean="0"/>
            <a:t> </a:t>
          </a:r>
          <a:r>
            <a:rPr lang="en-US" sz="2400" b="1" kern="1200" dirty="0" err="1" smtClean="0"/>
            <a:t>học</a:t>
          </a:r>
          <a:r>
            <a:rPr lang="en-US" sz="2400" b="1" kern="1200" dirty="0" smtClean="0"/>
            <a:t>, PCN</a:t>
          </a:r>
          <a:endParaRPr lang="en-US" sz="2400" b="1" kern="1200" dirty="0"/>
        </a:p>
      </dsp:txBody>
      <dsp:txXfrm>
        <a:off x="6519751" y="1786513"/>
        <a:ext cx="1132376" cy="1132376"/>
      </dsp:txXfrm>
    </dsp:sp>
    <dsp:sp modelId="{55E209D0-8EF8-483F-8B17-EFB8D22C2144}">
      <dsp:nvSpPr>
        <dsp:cNvPr id="0" name=""/>
        <dsp:cNvSpPr/>
      </dsp:nvSpPr>
      <dsp:spPr>
        <a:xfrm rot="3240000">
          <a:off x="5437743" y="3671983"/>
          <a:ext cx="339183" cy="544483"/>
        </a:xfrm>
        <a:prstGeom prst="rightArrow">
          <a:avLst>
            <a:gd name="adj1" fmla="val 60000"/>
            <a:gd name="adj2" fmla="val 50000"/>
          </a:avLst>
        </a:prstGeom>
        <a:solidFill>
          <a:schemeClr val="accent5">
            <a:hueOff val="-3676672"/>
            <a:satOff val="-5114"/>
            <a:lumOff val="-1961"/>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5458715" y="3739719"/>
        <a:ext cx="237428" cy="326689"/>
      </dsp:txXfrm>
    </dsp:sp>
    <dsp:sp modelId="{A93FA00A-63CC-42E1-852E-7431656AB380}">
      <dsp:nvSpPr>
        <dsp:cNvPr id="0" name=""/>
        <dsp:cNvSpPr/>
      </dsp:nvSpPr>
      <dsp:spPr>
        <a:xfrm>
          <a:off x="5470994" y="4057942"/>
          <a:ext cx="1601422" cy="1601422"/>
        </a:xfrm>
        <a:prstGeom prst="ellipse">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Khu</a:t>
          </a:r>
          <a:r>
            <a:rPr lang="en-US" sz="2800" b="1" kern="1200" baseline="0"/>
            <a:t> vệ sinh</a:t>
          </a:r>
          <a:endParaRPr lang="en-US" sz="2800" b="1" kern="1200"/>
        </a:p>
      </dsp:txBody>
      <dsp:txXfrm>
        <a:off x="5705517" y="4292465"/>
        <a:ext cx="1132376" cy="1132376"/>
      </dsp:txXfrm>
    </dsp:sp>
    <dsp:sp modelId="{4B1A8606-3D69-45E1-A6C8-9F5F4009142E}">
      <dsp:nvSpPr>
        <dsp:cNvPr id="0" name=""/>
        <dsp:cNvSpPr/>
      </dsp:nvSpPr>
      <dsp:spPr>
        <a:xfrm rot="7560000">
          <a:off x="4131570" y="3671983"/>
          <a:ext cx="339183" cy="544483"/>
        </a:xfrm>
        <a:prstGeom prst="rightArrow">
          <a:avLst>
            <a:gd name="adj1" fmla="val 60000"/>
            <a:gd name="adj2" fmla="val 50000"/>
          </a:avLst>
        </a:prstGeom>
        <a:solidFill>
          <a:schemeClr val="accent5">
            <a:hueOff val="-5515009"/>
            <a:satOff val="-7671"/>
            <a:lumOff val="-2942"/>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4212353" y="3739719"/>
        <a:ext cx="237428" cy="326689"/>
      </dsp:txXfrm>
    </dsp:sp>
    <dsp:sp modelId="{D874F456-0590-4BDC-9BAB-2E89CD108744}">
      <dsp:nvSpPr>
        <dsp:cNvPr id="0" name=""/>
        <dsp:cNvSpPr/>
      </dsp:nvSpPr>
      <dsp:spPr>
        <a:xfrm>
          <a:off x="2836080" y="4057942"/>
          <a:ext cx="1601422" cy="1601422"/>
        </a:xfrm>
        <a:prstGeom prst="ellipse">
          <a:avLst/>
        </a:prstGeom>
        <a:gradFill rotWithShape="0">
          <a:gsLst>
            <a:gs pos="0">
              <a:schemeClr val="accent5">
                <a:hueOff val="-5515009"/>
                <a:satOff val="-7671"/>
                <a:lumOff val="-2942"/>
                <a:alphaOff val="0"/>
                <a:satMod val="103000"/>
                <a:lumMod val="102000"/>
                <a:tint val="94000"/>
              </a:schemeClr>
            </a:gs>
            <a:gs pos="50000">
              <a:schemeClr val="accent5">
                <a:hueOff val="-5515009"/>
                <a:satOff val="-7671"/>
                <a:lumOff val="-2942"/>
                <a:alphaOff val="0"/>
                <a:satMod val="110000"/>
                <a:lumMod val="100000"/>
                <a:shade val="100000"/>
              </a:schemeClr>
            </a:gs>
            <a:gs pos="100000">
              <a:schemeClr val="accent5">
                <a:hueOff val="-5515009"/>
                <a:satOff val="-7671"/>
                <a:lumOff val="-294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t>KV </a:t>
          </a:r>
          <a:r>
            <a:rPr lang="en-US" sz="3200" b="1" kern="1200" dirty="0" err="1" smtClean="0"/>
            <a:t>công</a:t>
          </a:r>
          <a:r>
            <a:rPr lang="en-US" sz="3200" b="1" kern="1200" dirty="0" smtClean="0"/>
            <a:t> </a:t>
          </a:r>
          <a:r>
            <a:rPr lang="en-US" sz="3200" b="1" kern="1200" dirty="0" err="1" smtClean="0"/>
            <a:t>cộng</a:t>
          </a:r>
          <a:endParaRPr lang="en-US" sz="3200" b="1" kern="1200" dirty="0"/>
        </a:p>
      </dsp:txBody>
      <dsp:txXfrm>
        <a:off x="3070603" y="4292465"/>
        <a:ext cx="1132376" cy="1132376"/>
      </dsp:txXfrm>
    </dsp:sp>
    <dsp:sp modelId="{C62F94F8-077F-46F1-AD8D-2FDA7BFE4151}">
      <dsp:nvSpPr>
        <dsp:cNvPr id="0" name=""/>
        <dsp:cNvSpPr/>
      </dsp:nvSpPr>
      <dsp:spPr>
        <a:xfrm rot="11880000">
          <a:off x="3727941" y="2429740"/>
          <a:ext cx="339183" cy="544483"/>
        </a:xfrm>
        <a:prstGeom prst="rightArrow">
          <a:avLst>
            <a:gd name="adj1" fmla="val 60000"/>
            <a:gd name="adj2" fmla="val 50000"/>
          </a:avLst>
        </a:prstGeom>
        <a:solidFill>
          <a:schemeClr val="accent5">
            <a:hueOff val="-7353344"/>
            <a:satOff val="-10228"/>
            <a:lumOff val="-3922"/>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3827206" y="2554359"/>
        <a:ext cx="237428" cy="326689"/>
      </dsp:txXfrm>
    </dsp:sp>
    <dsp:sp modelId="{B961A82E-7949-438A-89B7-3D1A3F456394}">
      <dsp:nvSpPr>
        <dsp:cNvPr id="0" name=""/>
        <dsp:cNvSpPr/>
      </dsp:nvSpPr>
      <dsp:spPr>
        <a:xfrm>
          <a:off x="2021847" y="1551990"/>
          <a:ext cx="1601422" cy="1601422"/>
        </a:xfrm>
        <a:prstGeom prst="ellipse">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err="1" smtClean="0"/>
            <a:t>Bếp</a:t>
          </a:r>
          <a:r>
            <a:rPr lang="en-US" sz="3200" b="1" kern="1200" dirty="0" smtClean="0"/>
            <a:t> </a:t>
          </a:r>
          <a:r>
            <a:rPr lang="en-US" sz="3200" b="1" kern="1200" dirty="0" err="1" smtClean="0"/>
            <a:t>ăn</a:t>
          </a:r>
          <a:endParaRPr lang="en-US" sz="3200" b="1" kern="1200" dirty="0"/>
        </a:p>
      </dsp:txBody>
      <dsp:txXfrm>
        <a:off x="2256370" y="1786513"/>
        <a:ext cx="1132376" cy="11323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03874-2056-4412-AB62-57B66A5A47C8}">
      <dsp:nvSpPr>
        <dsp:cNvPr id="0" name=""/>
        <dsp:cNvSpPr/>
      </dsp:nvSpPr>
      <dsp:spPr>
        <a:xfrm>
          <a:off x="2574714" y="369227"/>
          <a:ext cx="5511642" cy="4935829"/>
        </a:xfrm>
        <a:prstGeom prst="pie">
          <a:avLst>
            <a:gd name="adj1" fmla="val 1620000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ts val="0"/>
            </a:spcAft>
          </a:pPr>
          <a:r>
            <a:rPr lang="en-US" sz="2400" kern="1200" smtClean="0">
              <a:latin typeface="+mn-lt"/>
              <a:cs typeface="Times New Roman" panose="02020603050405020304" pitchFamily="18" charset="0"/>
            </a:rPr>
            <a:t>Loại bỏ/ </a:t>
          </a:r>
        </a:p>
        <a:p>
          <a:pPr lvl="0" algn="l" defTabSz="1066800">
            <a:lnSpc>
              <a:spcPct val="90000"/>
            </a:lnSpc>
            <a:spcBef>
              <a:spcPct val="0"/>
            </a:spcBef>
            <a:spcAft>
              <a:spcPts val="0"/>
            </a:spcAft>
          </a:pPr>
          <a:r>
            <a:rPr lang="en-US" sz="2400" kern="1200" smtClean="0">
              <a:latin typeface="+mn-lt"/>
              <a:cs typeface="Times New Roman" panose="02020603050405020304" pitchFamily="18" charset="0"/>
            </a:rPr>
            <a:t>che </a:t>
          </a:r>
          <a:r>
            <a:rPr lang="en-US" sz="2400" kern="1200" err="1">
              <a:latin typeface="+mn-lt"/>
              <a:cs typeface="Times New Roman" panose="02020603050405020304" pitchFamily="18" charset="0"/>
            </a:rPr>
            <a:t>đậy</a:t>
          </a:r>
          <a:r>
            <a:rPr lang="en-US" sz="2400" kern="1200">
              <a:latin typeface="+mn-lt"/>
              <a:cs typeface="Times New Roman" panose="02020603050405020304" pitchFamily="18" charset="0"/>
            </a:rPr>
            <a:t> </a:t>
          </a:r>
          <a:r>
            <a:rPr lang="en-US" sz="2400" kern="1200" err="1">
              <a:latin typeface="+mn-lt"/>
              <a:cs typeface="Times New Roman" panose="02020603050405020304" pitchFamily="18" charset="0"/>
            </a:rPr>
            <a:t>các</a:t>
          </a:r>
          <a:r>
            <a:rPr lang="en-US" sz="2400" kern="1200">
              <a:latin typeface="+mn-lt"/>
              <a:cs typeface="Times New Roman" panose="02020603050405020304" pitchFamily="18" charset="0"/>
            </a:rPr>
            <a:t> </a:t>
          </a:r>
          <a:r>
            <a:rPr lang="en-US" sz="2400" kern="1200" err="1">
              <a:latin typeface="+mn-lt"/>
              <a:cs typeface="Times New Roman" panose="02020603050405020304" pitchFamily="18" charset="0"/>
            </a:rPr>
            <a:t>dụng</a:t>
          </a:r>
          <a:r>
            <a:rPr lang="en-US" sz="2400" kern="1200">
              <a:latin typeface="+mn-lt"/>
              <a:cs typeface="Times New Roman" panose="02020603050405020304" pitchFamily="18" charset="0"/>
            </a:rPr>
            <a:t> </a:t>
          </a:r>
          <a:r>
            <a:rPr lang="en-US" sz="2400" kern="1200" err="1">
              <a:latin typeface="+mn-lt"/>
              <a:cs typeface="Times New Roman" panose="02020603050405020304" pitchFamily="18" charset="0"/>
            </a:rPr>
            <a:t>cụ</a:t>
          </a:r>
          <a:r>
            <a:rPr lang="en-US" sz="2400" kern="1200">
              <a:latin typeface="+mn-lt"/>
              <a:cs typeface="Times New Roman" panose="02020603050405020304" pitchFamily="18" charset="0"/>
            </a:rPr>
            <a:t> </a:t>
          </a:r>
          <a:r>
            <a:rPr lang="en-US" sz="2400" kern="1200" err="1">
              <a:latin typeface="+mn-lt"/>
              <a:cs typeface="Times New Roman" panose="02020603050405020304" pitchFamily="18" charset="0"/>
            </a:rPr>
            <a:t>đọng</a:t>
          </a:r>
          <a:r>
            <a:rPr lang="en-US" sz="2400" kern="1200">
              <a:latin typeface="+mn-lt"/>
              <a:cs typeface="Times New Roman" panose="02020603050405020304" pitchFamily="18" charset="0"/>
            </a:rPr>
            <a:t> </a:t>
          </a:r>
          <a:r>
            <a:rPr lang="en-US" sz="2400" kern="1200" err="1">
              <a:latin typeface="+mn-lt"/>
              <a:cs typeface="Times New Roman" panose="02020603050405020304" pitchFamily="18" charset="0"/>
            </a:rPr>
            <a:t>nước</a:t>
          </a:r>
          <a:r>
            <a:rPr lang="en-US" sz="2400" kern="1200">
              <a:latin typeface="+mn-lt"/>
              <a:cs typeface="Times New Roman" panose="02020603050405020304" pitchFamily="18" charset="0"/>
            </a:rPr>
            <a:t>, </a:t>
          </a:r>
          <a:r>
            <a:rPr lang="en-US" sz="2400" kern="1200" err="1">
              <a:latin typeface="+mn-lt"/>
              <a:cs typeface="Times New Roman" panose="02020603050405020304" pitchFamily="18" charset="0"/>
            </a:rPr>
            <a:t>diệt</a:t>
          </a:r>
          <a:r>
            <a:rPr lang="en-US" sz="2400" kern="1200">
              <a:latin typeface="+mn-lt"/>
              <a:cs typeface="Times New Roman" panose="02020603050405020304" pitchFamily="18" charset="0"/>
            </a:rPr>
            <a:t> </a:t>
          </a:r>
          <a:r>
            <a:rPr lang="en-US" sz="2400" kern="1200" err="1">
              <a:latin typeface="+mn-lt"/>
              <a:cs typeface="Times New Roman" panose="02020603050405020304" pitchFamily="18" charset="0"/>
            </a:rPr>
            <a:t>bọ</a:t>
          </a:r>
          <a:r>
            <a:rPr lang="en-US" sz="2400" kern="1200">
              <a:latin typeface="+mn-lt"/>
              <a:cs typeface="Times New Roman" panose="02020603050405020304" pitchFamily="18" charset="0"/>
            </a:rPr>
            <a:t> </a:t>
          </a:r>
          <a:r>
            <a:rPr lang="en-US" sz="2400" kern="1200" err="1">
              <a:latin typeface="+mn-lt"/>
              <a:cs typeface="Times New Roman" panose="02020603050405020304" pitchFamily="18" charset="0"/>
            </a:rPr>
            <a:t>gậy</a:t>
          </a:r>
          <a:endParaRPr lang="en-US" sz="2400" kern="1200">
            <a:latin typeface="+mn-lt"/>
            <a:cs typeface="Times New Roman" panose="02020603050405020304" pitchFamily="18" charset="0"/>
          </a:endParaRPr>
        </a:p>
      </dsp:txBody>
      <dsp:txXfrm>
        <a:off x="5500478" y="1392236"/>
        <a:ext cx="2034058" cy="1351477"/>
      </dsp:txXfrm>
    </dsp:sp>
    <dsp:sp modelId="{14ECE76A-BC33-40D1-9094-0E76E46E5901}">
      <dsp:nvSpPr>
        <dsp:cNvPr id="0" name=""/>
        <dsp:cNvSpPr/>
      </dsp:nvSpPr>
      <dsp:spPr>
        <a:xfrm>
          <a:off x="2862621" y="534930"/>
          <a:ext cx="4935829" cy="4935829"/>
        </a:xfrm>
        <a:prstGeom prst="pie">
          <a:avLst>
            <a:gd name="adj1" fmla="val 0"/>
            <a:gd name="adj2" fmla="val 540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ts val="0"/>
            </a:spcAft>
          </a:pPr>
          <a:r>
            <a:rPr lang="en-US" sz="2800" kern="1200">
              <a:latin typeface="+mn-lt"/>
              <a:cs typeface="Times New Roman" panose="02020603050405020304" pitchFamily="18" charset="0"/>
            </a:rPr>
            <a:t>Ngăn muỗi đốt</a:t>
          </a:r>
        </a:p>
      </dsp:txBody>
      <dsp:txXfrm>
        <a:off x="5482724" y="3096273"/>
        <a:ext cx="1821555" cy="1351477"/>
      </dsp:txXfrm>
    </dsp:sp>
    <dsp:sp modelId="{C2D71C44-203F-4AE0-AC37-40C869B6BDAE}">
      <dsp:nvSpPr>
        <dsp:cNvPr id="0" name=""/>
        <dsp:cNvSpPr/>
      </dsp:nvSpPr>
      <dsp:spPr>
        <a:xfrm>
          <a:off x="2696918" y="470073"/>
          <a:ext cx="4935829" cy="4935829"/>
        </a:xfrm>
        <a:prstGeom prst="pie">
          <a:avLst>
            <a:gd name="adj1" fmla="val 5400000"/>
            <a:gd name="adj2" fmla="val 1080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ts val="0"/>
            </a:spcAft>
          </a:pPr>
          <a:r>
            <a:rPr lang="en-US" sz="2800" kern="1200" smtClean="0">
              <a:latin typeface="+mn-lt"/>
              <a:cs typeface="Times New Roman" panose="02020603050405020304" pitchFamily="18" charset="0"/>
            </a:rPr>
            <a:t>Phun hc diệt muỗi</a:t>
          </a:r>
          <a:endParaRPr lang="en-US" sz="2800" kern="1200">
            <a:latin typeface="+mn-lt"/>
            <a:cs typeface="Times New Roman" panose="02020603050405020304" pitchFamily="18" charset="0"/>
          </a:endParaRPr>
        </a:p>
      </dsp:txBody>
      <dsp:txXfrm>
        <a:off x="3191089" y="3031416"/>
        <a:ext cx="1821555" cy="1351477"/>
      </dsp:txXfrm>
    </dsp:sp>
    <dsp:sp modelId="{C6041E66-3703-455E-B180-C19D3F431EAE}">
      <dsp:nvSpPr>
        <dsp:cNvPr id="0" name=""/>
        <dsp:cNvSpPr/>
      </dsp:nvSpPr>
      <dsp:spPr>
        <a:xfrm>
          <a:off x="2696918" y="369227"/>
          <a:ext cx="4935829" cy="4935829"/>
        </a:xfrm>
        <a:prstGeom prst="pie">
          <a:avLst>
            <a:gd name="adj1" fmla="val 10800000"/>
            <a:gd name="adj2" fmla="val 1620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a:latin typeface="+mn-lt"/>
              <a:cs typeface="Times New Roman" panose="02020603050405020304" pitchFamily="18" charset="0"/>
            </a:rPr>
            <a:t>Khơi thông cống rãnh, phát quang bụi </a:t>
          </a:r>
          <a:r>
            <a:rPr lang="en-US" sz="2800" kern="1200" smtClean="0">
              <a:latin typeface="+mn-lt"/>
              <a:cs typeface="Times New Roman" panose="02020603050405020304" pitchFamily="18" charset="0"/>
            </a:rPr>
            <a:t>rầm</a:t>
          </a:r>
          <a:endParaRPr lang="en-US" sz="2800" kern="1200">
            <a:latin typeface="+mn-lt"/>
            <a:cs typeface="Times New Roman" panose="02020603050405020304" pitchFamily="18" charset="0"/>
          </a:endParaRPr>
        </a:p>
      </dsp:txBody>
      <dsp:txXfrm>
        <a:off x="3191089" y="1392236"/>
        <a:ext cx="1821555" cy="1351477"/>
      </dsp:txXfrm>
    </dsp:sp>
    <dsp:sp modelId="{3BDC63A1-EDA7-4F4B-A31E-E771E49A7BBB}">
      <dsp:nvSpPr>
        <dsp:cNvPr id="0" name=""/>
        <dsp:cNvSpPr/>
      </dsp:nvSpPr>
      <dsp:spPr>
        <a:xfrm>
          <a:off x="2554725" y="63676"/>
          <a:ext cx="5546931" cy="5546931"/>
        </a:xfrm>
        <a:prstGeom prst="circularArrow">
          <a:avLst>
            <a:gd name="adj1" fmla="val 5085"/>
            <a:gd name="adj2" fmla="val 327528"/>
            <a:gd name="adj3" fmla="val 21272472"/>
            <a:gd name="adj4" fmla="val 162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ECA17F-4F64-456E-8B29-BE1861C3D5A6}">
      <dsp:nvSpPr>
        <dsp:cNvPr id="0" name=""/>
        <dsp:cNvSpPr/>
      </dsp:nvSpPr>
      <dsp:spPr>
        <a:xfrm>
          <a:off x="2557070" y="229379"/>
          <a:ext cx="5546931" cy="5546931"/>
        </a:xfrm>
        <a:prstGeom prst="circularArrow">
          <a:avLst>
            <a:gd name="adj1" fmla="val 5085"/>
            <a:gd name="adj2" fmla="val 327528"/>
            <a:gd name="adj3" fmla="val 5072472"/>
            <a:gd name="adj4" fmla="val 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3210279-F1C7-46DC-A6D6-5DC3DBA3D00B}">
      <dsp:nvSpPr>
        <dsp:cNvPr id="0" name=""/>
        <dsp:cNvSpPr/>
      </dsp:nvSpPr>
      <dsp:spPr>
        <a:xfrm>
          <a:off x="2391367" y="164522"/>
          <a:ext cx="5546931" cy="5546931"/>
        </a:xfrm>
        <a:prstGeom prst="circularArrow">
          <a:avLst>
            <a:gd name="adj1" fmla="val 5085"/>
            <a:gd name="adj2" fmla="val 327528"/>
            <a:gd name="adj3" fmla="val 10472472"/>
            <a:gd name="adj4" fmla="val 54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8FB5BF9-02B3-4816-AF84-32587EE9E03C}">
      <dsp:nvSpPr>
        <dsp:cNvPr id="0" name=""/>
        <dsp:cNvSpPr/>
      </dsp:nvSpPr>
      <dsp:spPr>
        <a:xfrm>
          <a:off x="2391367" y="63676"/>
          <a:ext cx="5546931" cy="5546931"/>
        </a:xfrm>
        <a:prstGeom prst="circularArrow">
          <a:avLst>
            <a:gd name="adj1" fmla="val 5085"/>
            <a:gd name="adj2" fmla="val 327528"/>
            <a:gd name="adj3" fmla="val 15872472"/>
            <a:gd name="adj4" fmla="val 108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48:46.610"/>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41:39.599"/>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41:39.932"/>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41:47.421"/>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41:51.747"/>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48:47.48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50:17.207"/>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50:18.542"/>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50:19.863"/>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50:20.91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50:21.59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50:22.33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50:27.19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FF3ACA-A88E-4B0A-9E4D-C95A499F2F6F}"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1BD14-B3E9-4E15-BA77-60224A5ED0A1}" type="slidenum">
              <a:rPr lang="en-US" smtClean="0"/>
              <a:t>‹#›</a:t>
            </a:fld>
            <a:endParaRPr lang="en-US"/>
          </a:p>
        </p:txBody>
      </p:sp>
    </p:spTree>
    <p:extLst>
      <p:ext uri="{BB962C8B-B14F-4D97-AF65-F5344CB8AC3E}">
        <p14:creationId xmlns:p14="http://schemas.microsoft.com/office/powerpoint/2010/main" val="1343315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algn="just" eaLnBrk="0" fontAlgn="base" hangingPunct="0">
              <a:lnSpc>
                <a:spcPct val="120000"/>
              </a:lnSpc>
              <a:spcBef>
                <a:spcPct val="20000"/>
              </a:spcBef>
              <a:spcAft>
                <a:spcPct val="0"/>
              </a:spcAft>
              <a:buClr>
                <a:schemeClr val="tx1"/>
              </a:buClr>
              <a:buSzPct val="80000"/>
              <a:buFont typeface="Wingdings" pitchFamily="2" charset="2"/>
              <a:buChar char="v"/>
              <a:defRPr sz="3200">
                <a:solidFill>
                  <a:schemeClr val="tx1"/>
                </a:solidFill>
                <a:latin typeface=".VnTime" pitchFamily="34" charset="0"/>
                <a:cs typeface="Arial" charset="0"/>
              </a:defRPr>
            </a:lvl6pPr>
            <a:lvl7pPr marL="2971800" indent="-228600" algn="just" eaLnBrk="0" fontAlgn="base" hangingPunct="0">
              <a:lnSpc>
                <a:spcPct val="120000"/>
              </a:lnSpc>
              <a:spcBef>
                <a:spcPct val="20000"/>
              </a:spcBef>
              <a:spcAft>
                <a:spcPct val="0"/>
              </a:spcAft>
              <a:buClr>
                <a:schemeClr val="tx1"/>
              </a:buClr>
              <a:buSzPct val="80000"/>
              <a:buFont typeface="Wingdings" pitchFamily="2" charset="2"/>
              <a:buChar char="v"/>
              <a:defRPr sz="3200">
                <a:solidFill>
                  <a:schemeClr val="tx1"/>
                </a:solidFill>
                <a:latin typeface=".VnTime" pitchFamily="34" charset="0"/>
                <a:cs typeface="Arial" charset="0"/>
              </a:defRPr>
            </a:lvl7pPr>
            <a:lvl8pPr marL="3429000" indent="-228600" algn="just" eaLnBrk="0" fontAlgn="base" hangingPunct="0">
              <a:lnSpc>
                <a:spcPct val="120000"/>
              </a:lnSpc>
              <a:spcBef>
                <a:spcPct val="20000"/>
              </a:spcBef>
              <a:spcAft>
                <a:spcPct val="0"/>
              </a:spcAft>
              <a:buClr>
                <a:schemeClr val="tx1"/>
              </a:buClr>
              <a:buSzPct val="80000"/>
              <a:buFont typeface="Wingdings" pitchFamily="2" charset="2"/>
              <a:buChar char="v"/>
              <a:defRPr sz="3200">
                <a:solidFill>
                  <a:schemeClr val="tx1"/>
                </a:solidFill>
                <a:latin typeface=".VnTime" pitchFamily="34" charset="0"/>
                <a:cs typeface="Arial" charset="0"/>
              </a:defRPr>
            </a:lvl8pPr>
            <a:lvl9pPr marL="3886200" indent="-228600" algn="just" eaLnBrk="0" fontAlgn="base" hangingPunct="0">
              <a:lnSpc>
                <a:spcPct val="120000"/>
              </a:lnSpc>
              <a:spcBef>
                <a:spcPct val="20000"/>
              </a:spcBef>
              <a:spcAft>
                <a:spcPct val="0"/>
              </a:spcAft>
              <a:buClr>
                <a:schemeClr val="tx1"/>
              </a:buClr>
              <a:buSzPct val="80000"/>
              <a:buFont typeface="Wingdings" pitchFamily="2" charset="2"/>
              <a:buChar char="v"/>
              <a:defRPr sz="3200">
                <a:solidFill>
                  <a:schemeClr val="tx1"/>
                </a:solidFill>
                <a:latin typeface=".VnTime" pitchFamily="34" charset="0"/>
                <a:cs typeface="Arial" charset="0"/>
              </a:defRPr>
            </a:lvl9pPr>
          </a:lstStyle>
          <a:p>
            <a:pPr eaLnBrk="1" hangingPunct="1">
              <a:buClr>
                <a:prstClr val="black"/>
              </a:buClr>
            </a:pPr>
            <a:fld id="{D3CEC795-FE59-4459-98A6-B8486B6B2B9F}" type="slidenum">
              <a:rPr lang="en-US" sz="1200">
                <a:solidFill>
                  <a:prstClr val="black"/>
                </a:solidFill>
                <a:latin typeface="Arial" charset="0"/>
              </a:rPr>
              <a:pPr eaLnBrk="1" hangingPunct="1">
                <a:buClr>
                  <a:prstClr val="black"/>
                </a:buClr>
              </a:pPr>
              <a:t>1</a:t>
            </a:fld>
            <a:endParaRPr lang="en-US" sz="1200">
              <a:solidFill>
                <a:prstClr val="black"/>
              </a:solidFill>
              <a:latin typeface="Arial" charset="0"/>
            </a:endParaRPr>
          </a:p>
        </p:txBody>
      </p:sp>
      <p:sp>
        <p:nvSpPr>
          <p:cNvPr id="89091" name="Rectangle 2"/>
          <p:cNvSpPr>
            <a:spLocks noGrp="1" noRot="1" noChangeAspect="1" noChangeArrowheads="1" noTextEdit="1"/>
          </p:cNvSpPr>
          <p:nvPr>
            <p:ph type="sldImg"/>
          </p:nvPr>
        </p:nvSpPr>
        <p:spPr>
          <a:xfrm>
            <a:off x="79375" y="739775"/>
            <a:ext cx="6577013" cy="3700463"/>
          </a:xfrm>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p>
        </p:txBody>
      </p:sp>
    </p:spTree>
    <p:extLst>
      <p:ext uri="{BB962C8B-B14F-4D97-AF65-F5344CB8AC3E}">
        <p14:creationId xmlns:p14="http://schemas.microsoft.com/office/powerpoint/2010/main" val="3793586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C1BD14-B3E9-4E15-BA77-60224A5ED0A1}" type="slidenum">
              <a:rPr lang="en-US" smtClean="0"/>
              <a:t>33</a:t>
            </a:fld>
            <a:endParaRPr lang="en-US"/>
          </a:p>
        </p:txBody>
      </p:sp>
    </p:spTree>
    <p:extLst>
      <p:ext uri="{BB962C8B-B14F-4D97-AF65-F5344CB8AC3E}">
        <p14:creationId xmlns:p14="http://schemas.microsoft.com/office/powerpoint/2010/main" val="381117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C1BD14-B3E9-4E15-BA77-60224A5ED0A1}" type="slidenum">
              <a:rPr lang="en-US" smtClean="0"/>
              <a:t>42</a:t>
            </a:fld>
            <a:endParaRPr lang="en-US"/>
          </a:p>
        </p:txBody>
      </p:sp>
    </p:spTree>
    <p:extLst>
      <p:ext uri="{BB962C8B-B14F-4D97-AF65-F5344CB8AC3E}">
        <p14:creationId xmlns:p14="http://schemas.microsoft.com/office/powerpoint/2010/main" val="3531996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F0844-568A-4F3D-BE5A-C3F80911A7EC}"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CBCA8-D423-4D68-AC51-C8E5A3818E89}" type="slidenum">
              <a:rPr lang="en-US" smtClean="0"/>
              <a:t>‹#›</a:t>
            </a:fld>
            <a:endParaRPr lang="en-US"/>
          </a:p>
        </p:txBody>
      </p:sp>
    </p:spTree>
    <p:extLst>
      <p:ext uri="{BB962C8B-B14F-4D97-AF65-F5344CB8AC3E}">
        <p14:creationId xmlns:p14="http://schemas.microsoft.com/office/powerpoint/2010/main" val="3923554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F0844-568A-4F3D-BE5A-C3F80911A7EC}"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CBCA8-D423-4D68-AC51-C8E5A3818E89}" type="slidenum">
              <a:rPr lang="en-US" smtClean="0"/>
              <a:t>‹#›</a:t>
            </a:fld>
            <a:endParaRPr lang="en-US"/>
          </a:p>
        </p:txBody>
      </p:sp>
    </p:spTree>
    <p:extLst>
      <p:ext uri="{BB962C8B-B14F-4D97-AF65-F5344CB8AC3E}">
        <p14:creationId xmlns:p14="http://schemas.microsoft.com/office/powerpoint/2010/main" val="2221131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F0844-568A-4F3D-BE5A-C3F80911A7EC}"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CBCA8-D423-4D68-AC51-C8E5A3818E89}" type="slidenum">
              <a:rPr lang="en-US" smtClean="0"/>
              <a:t>‹#›</a:t>
            </a:fld>
            <a:endParaRPr lang="en-US"/>
          </a:p>
        </p:txBody>
      </p:sp>
    </p:spTree>
    <p:extLst>
      <p:ext uri="{BB962C8B-B14F-4D97-AF65-F5344CB8AC3E}">
        <p14:creationId xmlns:p14="http://schemas.microsoft.com/office/powerpoint/2010/main" val="2002889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7A23EC-8951-4225-8329-78FCBB670BD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BB259-03DC-4892-9AD4-8604A0E1ABC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4563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7A23EC-8951-4225-8329-78FCBB670BD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BB259-03DC-4892-9AD4-8604A0E1ABC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4274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49"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7A23EC-8951-4225-8329-78FCBB670BD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BB259-03DC-4892-9AD4-8604A0E1ABC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5165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7A23EC-8951-4225-8329-78FCBB670BD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BB259-03DC-4892-9AD4-8604A0E1ABC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4421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7A23EC-8951-4225-8329-78FCBB670BD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BB259-03DC-4892-9AD4-8604A0E1ABC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8610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7A23EC-8951-4225-8329-78FCBB670BD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BB259-03DC-4892-9AD4-8604A0E1ABC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1152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7A23EC-8951-4225-8329-78FCBB670BD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BB259-03DC-4892-9AD4-8604A0E1ABC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879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7A23EC-8951-4225-8329-78FCBB670BD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BB259-03DC-4892-9AD4-8604A0E1ABC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85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F0844-568A-4F3D-BE5A-C3F80911A7EC}"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CBCA8-D423-4D68-AC51-C8E5A3818E89}" type="slidenum">
              <a:rPr lang="en-US" smtClean="0"/>
              <a:t>‹#›</a:t>
            </a:fld>
            <a:endParaRPr lang="en-US"/>
          </a:p>
        </p:txBody>
      </p:sp>
    </p:spTree>
    <p:extLst>
      <p:ext uri="{BB962C8B-B14F-4D97-AF65-F5344CB8AC3E}">
        <p14:creationId xmlns:p14="http://schemas.microsoft.com/office/powerpoint/2010/main" val="3351546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7A23EC-8951-4225-8329-78FCBB670BD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BB259-03DC-4892-9AD4-8604A0E1ABC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9271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7A23EC-8951-4225-8329-78FCBB670BD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BB259-03DC-4892-9AD4-8604A0E1ABC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0225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7A23EC-8951-4225-8329-78FCBB670BD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BB259-03DC-4892-9AD4-8604A0E1ABC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9247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F0844-568A-4F3D-BE5A-C3F80911A7EC}"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CBCA8-D423-4D68-AC51-C8E5A3818E89}" type="slidenum">
              <a:rPr lang="en-US" smtClean="0"/>
              <a:t>‹#›</a:t>
            </a:fld>
            <a:endParaRPr lang="en-US"/>
          </a:p>
        </p:txBody>
      </p:sp>
    </p:spTree>
    <p:extLst>
      <p:ext uri="{BB962C8B-B14F-4D97-AF65-F5344CB8AC3E}">
        <p14:creationId xmlns:p14="http://schemas.microsoft.com/office/powerpoint/2010/main" val="3683076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F0844-568A-4F3D-BE5A-C3F80911A7EC}"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CBCA8-D423-4D68-AC51-C8E5A3818E89}" type="slidenum">
              <a:rPr lang="en-US" smtClean="0"/>
              <a:t>‹#›</a:t>
            </a:fld>
            <a:endParaRPr lang="en-US"/>
          </a:p>
        </p:txBody>
      </p:sp>
    </p:spTree>
    <p:extLst>
      <p:ext uri="{BB962C8B-B14F-4D97-AF65-F5344CB8AC3E}">
        <p14:creationId xmlns:p14="http://schemas.microsoft.com/office/powerpoint/2010/main" val="23245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F0844-568A-4F3D-BE5A-C3F80911A7EC}" type="datetimeFigureOut">
              <a:rPr lang="en-US" smtClean="0"/>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CBCA8-D423-4D68-AC51-C8E5A3818E89}" type="slidenum">
              <a:rPr lang="en-US" smtClean="0"/>
              <a:t>‹#›</a:t>
            </a:fld>
            <a:endParaRPr lang="en-US"/>
          </a:p>
        </p:txBody>
      </p:sp>
    </p:spTree>
    <p:extLst>
      <p:ext uri="{BB962C8B-B14F-4D97-AF65-F5344CB8AC3E}">
        <p14:creationId xmlns:p14="http://schemas.microsoft.com/office/powerpoint/2010/main" val="1162657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F0844-568A-4F3D-BE5A-C3F80911A7EC}" type="datetimeFigureOut">
              <a:rPr lang="en-US" smtClean="0"/>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CBCA8-D423-4D68-AC51-C8E5A3818E89}" type="slidenum">
              <a:rPr lang="en-US" smtClean="0"/>
              <a:t>‹#›</a:t>
            </a:fld>
            <a:endParaRPr lang="en-US"/>
          </a:p>
        </p:txBody>
      </p:sp>
    </p:spTree>
    <p:extLst>
      <p:ext uri="{BB962C8B-B14F-4D97-AF65-F5344CB8AC3E}">
        <p14:creationId xmlns:p14="http://schemas.microsoft.com/office/powerpoint/2010/main" val="1417686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F0844-568A-4F3D-BE5A-C3F80911A7EC}" type="datetimeFigureOut">
              <a:rPr lang="en-US" smtClean="0"/>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CBCA8-D423-4D68-AC51-C8E5A3818E89}" type="slidenum">
              <a:rPr lang="en-US" smtClean="0"/>
              <a:t>‹#›</a:t>
            </a:fld>
            <a:endParaRPr lang="en-US"/>
          </a:p>
        </p:txBody>
      </p:sp>
    </p:spTree>
    <p:extLst>
      <p:ext uri="{BB962C8B-B14F-4D97-AF65-F5344CB8AC3E}">
        <p14:creationId xmlns:p14="http://schemas.microsoft.com/office/powerpoint/2010/main" val="2435469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F0844-568A-4F3D-BE5A-C3F80911A7EC}"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CBCA8-D423-4D68-AC51-C8E5A3818E89}" type="slidenum">
              <a:rPr lang="en-US" smtClean="0"/>
              <a:t>‹#›</a:t>
            </a:fld>
            <a:endParaRPr lang="en-US"/>
          </a:p>
        </p:txBody>
      </p:sp>
    </p:spTree>
    <p:extLst>
      <p:ext uri="{BB962C8B-B14F-4D97-AF65-F5344CB8AC3E}">
        <p14:creationId xmlns:p14="http://schemas.microsoft.com/office/powerpoint/2010/main" val="463705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F0844-568A-4F3D-BE5A-C3F80911A7EC}"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CBCA8-D423-4D68-AC51-C8E5A3818E89}" type="slidenum">
              <a:rPr lang="en-US" smtClean="0"/>
              <a:t>‹#›</a:t>
            </a:fld>
            <a:endParaRPr lang="en-US"/>
          </a:p>
        </p:txBody>
      </p:sp>
    </p:spTree>
    <p:extLst>
      <p:ext uri="{BB962C8B-B14F-4D97-AF65-F5344CB8AC3E}">
        <p14:creationId xmlns:p14="http://schemas.microsoft.com/office/powerpoint/2010/main" val="113700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F0844-568A-4F3D-BE5A-C3F80911A7EC}" type="datetimeFigureOut">
              <a:rPr lang="en-US" smtClean="0"/>
              <a:t>4/10/2023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CBCA8-D423-4D68-AC51-C8E5A3818E89}" type="slidenum">
              <a:rPr lang="en-US" smtClean="0"/>
              <a:t>‹#›</a:t>
            </a:fld>
            <a:endParaRPr lang="en-US"/>
          </a:p>
        </p:txBody>
      </p:sp>
    </p:spTree>
    <p:extLst>
      <p:ext uri="{BB962C8B-B14F-4D97-AF65-F5344CB8AC3E}">
        <p14:creationId xmlns:p14="http://schemas.microsoft.com/office/powerpoint/2010/main" val="3922672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7A23EC-8951-4225-8329-78FCBB670BD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9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1BB259-03DC-4892-9AD4-8604A0E1ABC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8571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9.xml"/><Relationship Id="rId3" Type="http://schemas.openxmlformats.org/officeDocument/2006/relationships/image" Target="../media/image29.jpeg"/><Relationship Id="rId7" Type="http://schemas.openxmlformats.org/officeDocument/2006/relationships/customXml" Target="../ink/ink3.xml"/><Relationship Id="rId12" Type="http://schemas.openxmlformats.org/officeDocument/2006/relationships/customXml" Target="../ink/ink8.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customXml" Target="../ink/ink7.xml"/><Relationship Id="rId5" Type="http://schemas.openxmlformats.org/officeDocument/2006/relationships/image" Target="../media/image56.png"/><Relationship Id="rId10" Type="http://schemas.openxmlformats.org/officeDocument/2006/relationships/customXml" Target="../ink/ink6.xml"/><Relationship Id="rId4" Type="http://schemas.openxmlformats.org/officeDocument/2006/relationships/customXml" Target="../ink/ink1.xml"/><Relationship Id="rId9" Type="http://schemas.openxmlformats.org/officeDocument/2006/relationships/customXml" Target="../ink/ink5.xml"/><Relationship Id="rId1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7.wdp"/><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customXml" Target="../ink/ink10.xml"/><Relationship Id="rId11" Type="http://schemas.openxmlformats.org/officeDocument/2006/relationships/customXml" Target="../ink/ink13.xml"/><Relationship Id="rId5" Type="http://schemas.openxmlformats.org/officeDocument/2006/relationships/image" Target="../media/image67.jpeg"/><Relationship Id="rId10" Type="http://schemas.openxmlformats.org/officeDocument/2006/relationships/customXml" Target="../ink/ink12.xml"/><Relationship Id="rId4" Type="http://schemas.openxmlformats.org/officeDocument/2006/relationships/image" Target="../media/image66.jpeg"/><Relationship Id="rId9" Type="http://schemas.openxmlformats.org/officeDocument/2006/relationships/customXml" Target="../ink/ink11.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g"/></Relationships>
</file>

<file path=ppt/slides/_rels/slide4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g"/></Relationships>
</file>

<file path=ppt/slides/_rels/slide4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89.jpeg"/><Relationship Id="rId7" Type="http://schemas.openxmlformats.org/officeDocument/2006/relationships/diagramLayout" Target="../diagrams/layout5.xml"/><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91.jpeg"/><Relationship Id="rId10" Type="http://schemas.microsoft.com/office/2007/relationships/diagramDrawing" Target="../diagrams/drawing5.xml"/><Relationship Id="rId4" Type="http://schemas.openxmlformats.org/officeDocument/2006/relationships/image" Target="../media/image90.jpeg"/><Relationship Id="rId9" Type="http://schemas.openxmlformats.org/officeDocument/2006/relationships/diagramColors" Target="../diagrams/colors5.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48139" y="2317262"/>
            <a:ext cx="10495722" cy="2147599"/>
          </a:xfrm>
          <a:noFill/>
        </p:spPr>
        <p:txBody>
          <a:bodyPr>
            <a:normAutofit/>
          </a:bodyPr>
          <a:lstStyle/>
          <a:p>
            <a:pPr algn="ctr" eaLnBrk="1" hangingPunct="1">
              <a:lnSpc>
                <a:spcPct val="120000"/>
              </a:lnSpc>
            </a:pPr>
            <a:r>
              <a:rPr lang="en-US" sz="5400" b="1">
                <a:solidFill>
                  <a:srgbClr val="0070C0"/>
                </a:solidFill>
                <a:latin typeface="+mn-lt"/>
              </a:rPr>
              <a:t>PHÒNG CHỐNG </a:t>
            </a:r>
            <a:br>
              <a:rPr lang="en-US" sz="5400" b="1">
                <a:solidFill>
                  <a:srgbClr val="0070C0"/>
                </a:solidFill>
                <a:latin typeface="+mn-lt"/>
              </a:rPr>
            </a:br>
            <a:r>
              <a:rPr lang="en-US" sz="5400" b="1">
                <a:solidFill>
                  <a:srgbClr val="0070C0"/>
                </a:solidFill>
                <a:latin typeface="+mn-lt"/>
              </a:rPr>
              <a:t>DỊCH BỆNH TRONG TRƯỜNG HỌC</a:t>
            </a:r>
            <a:endParaRPr lang="en-US" sz="5400">
              <a:solidFill>
                <a:srgbClr val="0070C0"/>
              </a:solidFill>
              <a:latin typeface="+mn-lt"/>
            </a:endParaRPr>
          </a:p>
        </p:txBody>
      </p:sp>
      <p:sp>
        <p:nvSpPr>
          <p:cNvPr id="273411" name="Rectangle 3"/>
          <p:cNvSpPr>
            <a:spLocks noGrp="1" noChangeArrowheads="1"/>
          </p:cNvSpPr>
          <p:nvPr>
            <p:ph type="subTitle" idx="1"/>
          </p:nvPr>
        </p:nvSpPr>
        <p:spPr>
          <a:xfrm>
            <a:off x="0" y="4862285"/>
            <a:ext cx="12192000" cy="820167"/>
          </a:xfrm>
        </p:spPr>
        <p:txBody>
          <a:bodyPr rtlCol="0">
            <a:noAutofit/>
          </a:bodyPr>
          <a:lstStyle/>
          <a:p>
            <a:pPr algn="ctr" eaLnBrk="1" fontAlgn="auto" hangingPunct="1">
              <a:spcAft>
                <a:spcPts val="0"/>
              </a:spcAft>
              <a:buFont typeface="Arial" pitchFamily="34" charset="0"/>
              <a:buNone/>
              <a:defRPr/>
            </a:pPr>
            <a:r>
              <a:rPr lang="en-US" sz="3200" b="1" smtClean="0">
                <a:solidFill>
                  <a:srgbClr val="0070C0"/>
                </a:solidFill>
              </a:rPr>
              <a:t>Hà </a:t>
            </a:r>
            <a:r>
              <a:rPr lang="en-US" sz="3200" b="1" err="1">
                <a:solidFill>
                  <a:srgbClr val="0070C0"/>
                </a:solidFill>
              </a:rPr>
              <a:t>Nội</a:t>
            </a:r>
            <a:r>
              <a:rPr lang="en-US" sz="3200" b="1">
                <a:solidFill>
                  <a:srgbClr val="0070C0"/>
                </a:solidFill>
              </a:rPr>
              <a:t>, </a:t>
            </a:r>
            <a:r>
              <a:rPr lang="en-US" sz="3200" b="1" err="1">
                <a:solidFill>
                  <a:srgbClr val="0070C0"/>
                </a:solidFill>
              </a:rPr>
              <a:t>Tháng</a:t>
            </a:r>
            <a:r>
              <a:rPr lang="en-US" sz="3200" b="1">
                <a:solidFill>
                  <a:srgbClr val="0070C0"/>
                </a:solidFill>
              </a:rPr>
              <a:t> 04 - 2023</a:t>
            </a:r>
          </a:p>
        </p:txBody>
      </p:sp>
      <p:pic>
        <p:nvPicPr>
          <p:cNvPr id="5" name="Picture 4"/>
          <p:cNvPicPr>
            <a:picLocks noChangeAspect="1"/>
          </p:cNvPicPr>
          <p:nvPr/>
        </p:nvPicPr>
        <p:blipFill>
          <a:blip r:embed="rId3"/>
          <a:stretch>
            <a:fillRect/>
          </a:stretch>
        </p:blipFill>
        <p:spPr>
          <a:xfrm>
            <a:off x="0" y="0"/>
            <a:ext cx="12192000" cy="1828800"/>
          </a:xfrm>
          <a:prstGeom prst="rect">
            <a:avLst/>
          </a:prstGeom>
        </p:spPr>
      </p:pic>
      <p:sp>
        <p:nvSpPr>
          <p:cNvPr id="2" name="Rectangle 1"/>
          <p:cNvSpPr/>
          <p:nvPr/>
        </p:nvSpPr>
        <p:spPr>
          <a:xfrm>
            <a:off x="0" y="6428935"/>
            <a:ext cx="12192000" cy="429065"/>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24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30693" y="1427723"/>
            <a:ext cx="6291616" cy="51979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kumimoji="0" lang="en-US" altLang="en-US" sz="3000" b="0" i="0" u="none" strike="noStrike" kern="1200" cap="none" spc="0" normalizeH="0" baseline="0" noProof="0" dirty="0" err="1">
                <a:ln>
                  <a:noFill/>
                </a:ln>
                <a:solidFill>
                  <a:schemeClr val="accent5">
                    <a:lumMod val="75000"/>
                  </a:schemeClr>
                </a:solidFill>
                <a:effectLst/>
                <a:uLnTx/>
                <a:uFillTx/>
                <a:latin typeface="Calibri" panose="020F0502020204030204"/>
              </a:rPr>
              <a:t>Bố</a:t>
            </a:r>
            <a:r>
              <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baseline="0" noProof="0" dirty="0" err="1">
                <a:ln>
                  <a:noFill/>
                </a:ln>
                <a:solidFill>
                  <a:schemeClr val="accent5">
                    <a:lumMod val="75000"/>
                  </a:schemeClr>
                </a:solidFill>
                <a:effectLst/>
                <a:uLnTx/>
                <a:uFillTx/>
                <a:latin typeface="Calibri" panose="020F0502020204030204"/>
              </a:rPr>
              <a:t>trí</a:t>
            </a:r>
            <a:r>
              <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baseline="0" noProof="0" dirty="0" err="1">
                <a:ln>
                  <a:noFill/>
                </a:ln>
                <a:solidFill>
                  <a:schemeClr val="accent5">
                    <a:lumMod val="75000"/>
                  </a:schemeClr>
                </a:solidFill>
                <a:effectLst/>
                <a:uLnTx/>
                <a:uFillTx/>
                <a:latin typeface="Calibri" panose="020F0502020204030204"/>
              </a:rPr>
              <a:t>phòng</a:t>
            </a:r>
            <a:r>
              <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rPr>
              <a:t> Y </a:t>
            </a:r>
            <a:r>
              <a:rPr kumimoji="0" lang="en-US" altLang="en-US" sz="3000" b="0" i="0" u="none" strike="noStrike" kern="1200" cap="none" spc="0" normalizeH="0" baseline="0" noProof="0" dirty="0" err="1">
                <a:ln>
                  <a:noFill/>
                </a:ln>
                <a:solidFill>
                  <a:schemeClr val="accent5">
                    <a:lumMod val="75000"/>
                  </a:schemeClr>
                </a:solidFill>
                <a:effectLst/>
                <a:uLnTx/>
                <a:uFillTx/>
                <a:latin typeface="Calibri" panose="020F0502020204030204"/>
              </a:rPr>
              <a:t>tế</a:t>
            </a:r>
            <a:r>
              <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baseline="0" noProof="0" dirty="0" err="1">
                <a:ln>
                  <a:noFill/>
                </a:ln>
                <a:solidFill>
                  <a:schemeClr val="tx1"/>
                </a:solidFill>
                <a:effectLst/>
                <a:uLnTx/>
                <a:uFillTx/>
                <a:latin typeface="Calibri" panose="020F0502020204030204"/>
              </a:rPr>
              <a:t>riêng</a:t>
            </a:r>
            <a:endParaRPr kumimoji="0" lang="en-US" altLang="en-US" sz="3000" b="0" i="0" u="none" strike="noStrike" kern="1200" cap="none" spc="0" normalizeH="0" baseline="0" noProof="0" dirty="0">
              <a:ln>
                <a:noFill/>
              </a:ln>
              <a:solidFill>
                <a:schemeClr val="tx1"/>
              </a:solidFill>
              <a:effectLst/>
              <a:uLnTx/>
              <a:uFillTx/>
              <a:latin typeface="Calibri" panose="020F0502020204030204"/>
            </a:endParaRPr>
          </a:p>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kumimoji="0" lang="en-US" altLang="en-US" sz="3000" b="0" i="0" u="none" strike="noStrike" kern="1200" cap="none" spc="0" normalizeH="0" baseline="0" noProof="0" dirty="0" err="1" smtClean="0">
                <a:ln>
                  <a:noFill/>
                </a:ln>
                <a:solidFill>
                  <a:schemeClr val="accent5">
                    <a:lumMod val="75000"/>
                  </a:schemeClr>
                </a:solidFill>
                <a:effectLst/>
                <a:uLnTx/>
                <a:uFillTx/>
                <a:latin typeface="Calibri" panose="020F0502020204030204"/>
              </a:rPr>
              <a:t>Vị</a:t>
            </a:r>
            <a:r>
              <a:rPr kumimoji="0" lang="en-US" altLang="en-US" sz="3000" b="0" i="0" u="none" strike="noStrike" kern="1200" cap="none" spc="0" normalizeH="0" baseline="0" noProof="0" dirty="0" smtClean="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baseline="0" noProof="0" dirty="0" err="1">
                <a:ln>
                  <a:noFill/>
                </a:ln>
                <a:solidFill>
                  <a:schemeClr val="accent5">
                    <a:lumMod val="75000"/>
                  </a:schemeClr>
                </a:solidFill>
                <a:effectLst/>
                <a:uLnTx/>
                <a:uFillTx/>
                <a:latin typeface="Calibri" panose="020F0502020204030204"/>
              </a:rPr>
              <a:t>trí</a:t>
            </a:r>
            <a:r>
              <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baseline="0" noProof="0" dirty="0" err="1">
                <a:ln>
                  <a:noFill/>
                </a:ln>
                <a:solidFill>
                  <a:schemeClr val="accent5">
                    <a:lumMod val="75000"/>
                  </a:schemeClr>
                </a:solidFill>
                <a:effectLst/>
                <a:uLnTx/>
                <a:uFillTx/>
                <a:latin typeface="Calibri" panose="020F0502020204030204"/>
              </a:rPr>
              <a:t>thuận</a:t>
            </a:r>
            <a:r>
              <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baseline="0" noProof="0" dirty="0" err="1">
                <a:ln>
                  <a:noFill/>
                </a:ln>
                <a:solidFill>
                  <a:schemeClr val="accent5">
                    <a:lumMod val="75000"/>
                  </a:schemeClr>
                </a:solidFill>
                <a:effectLst/>
                <a:uLnTx/>
                <a:uFillTx/>
                <a:latin typeface="Calibri" panose="020F0502020204030204"/>
              </a:rPr>
              <a:t>tiện</a:t>
            </a:r>
            <a:r>
              <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baseline="0" noProof="0" dirty="0" err="1">
                <a:ln>
                  <a:noFill/>
                </a:ln>
                <a:solidFill>
                  <a:schemeClr val="accent5">
                    <a:lumMod val="75000"/>
                  </a:schemeClr>
                </a:solidFill>
                <a:effectLst/>
                <a:uLnTx/>
                <a:uFillTx/>
                <a:latin typeface="Calibri" panose="020F0502020204030204"/>
              </a:rPr>
              <a:t>cho</a:t>
            </a:r>
            <a:r>
              <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baseline="0" noProof="0" dirty="0" err="1">
                <a:ln>
                  <a:noFill/>
                </a:ln>
                <a:solidFill>
                  <a:schemeClr val="accent5">
                    <a:lumMod val="75000"/>
                  </a:schemeClr>
                </a:solidFill>
                <a:effectLst/>
                <a:uLnTx/>
                <a:uFillTx/>
                <a:latin typeface="Calibri" panose="020F0502020204030204"/>
              </a:rPr>
              <a:t>c.tác</a:t>
            </a:r>
            <a:r>
              <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rPr>
              <a:t> </a:t>
            </a:r>
            <a:r>
              <a:rPr lang="en-US" altLang="en-US" sz="3000" dirty="0">
                <a:solidFill>
                  <a:schemeClr val="accent5">
                    <a:lumMod val="75000"/>
                  </a:schemeClr>
                </a:solidFill>
                <a:latin typeface="Calibri" panose="020F0502020204030204"/>
              </a:rPr>
              <a:t>SCC</a:t>
            </a:r>
            <a:r>
              <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rPr>
              <a:t>, CSSK </a:t>
            </a:r>
            <a:r>
              <a:rPr lang="en-US" altLang="en-US" sz="3000" dirty="0" smtClean="0">
                <a:solidFill>
                  <a:schemeClr val="accent5">
                    <a:lumMod val="75000"/>
                  </a:schemeClr>
                </a:solidFill>
                <a:latin typeface="Calibri" panose="020F0502020204030204"/>
              </a:rPr>
              <a:t>HS</a:t>
            </a:r>
            <a:endPar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endParaRPr>
          </a:p>
          <a:p>
            <a:pPr marL="0" marR="0" lvl="0" indent="0" algn="just" defTabSz="914400" rtl="0" eaLnBrk="1" fontAlgn="auto" latinLnBrk="0" hangingPunct="1">
              <a:lnSpc>
                <a:spcPct val="120000"/>
              </a:lnSpc>
              <a:spcBef>
                <a:spcPts val="600"/>
              </a:spcBef>
              <a:spcAft>
                <a:spcPts val="200"/>
              </a:spcAft>
              <a:buClr>
                <a:srgbClr val="1CADE4"/>
              </a:buClr>
              <a:buSzPct val="100000"/>
              <a:buNone/>
              <a:tabLst/>
              <a:defRPr/>
            </a:pPr>
            <a:r>
              <a:rPr lang="en-US" altLang="en-US" sz="3000" dirty="0">
                <a:solidFill>
                  <a:schemeClr val="accent1">
                    <a:lumMod val="75000"/>
                  </a:schemeClr>
                </a:solidFill>
                <a:latin typeface="Calibri" panose="020F0502020204030204"/>
                <a:sym typeface="Wingdings" panose="05000000000000000000" pitchFamily="2" charset="2"/>
              </a:rPr>
              <a:t></a:t>
            </a:r>
            <a:r>
              <a:rPr kumimoji="0" lang="en-US" altLang="en-US" sz="3000" i="0" u="none" strike="noStrike" kern="1200" cap="none" spc="0" normalizeH="0" baseline="0" noProof="0" dirty="0">
                <a:ln>
                  <a:noFill/>
                </a:ln>
                <a:solidFill>
                  <a:schemeClr val="accent1">
                    <a:lumMod val="75000"/>
                  </a:schemeClr>
                </a:solidFill>
                <a:effectLst/>
                <a:uLnTx/>
                <a:uFillTx/>
                <a:latin typeface="Calibri" panose="020F0502020204030204"/>
              </a:rPr>
              <a:t> </a:t>
            </a:r>
            <a:r>
              <a:rPr kumimoji="0" lang="en-US" altLang="en-US" sz="3000" i="0" u="none" strike="noStrike" kern="1200" cap="none" spc="0" normalizeH="0" baseline="0" noProof="0" dirty="0" err="1" smtClean="0">
                <a:ln>
                  <a:noFill/>
                </a:ln>
                <a:solidFill>
                  <a:schemeClr val="accent1">
                    <a:lumMod val="75000"/>
                  </a:schemeClr>
                </a:solidFill>
                <a:effectLst/>
                <a:uLnTx/>
                <a:uFillTx/>
                <a:latin typeface="Calibri" panose="020F0502020204030204"/>
              </a:rPr>
              <a:t>Bố</a:t>
            </a:r>
            <a:r>
              <a:rPr kumimoji="0" lang="en-US" altLang="en-US" sz="3000" i="0" u="none" strike="noStrike" kern="1200" cap="none" spc="0" normalizeH="0" noProof="0" dirty="0" smtClean="0">
                <a:ln>
                  <a:noFill/>
                </a:ln>
                <a:solidFill>
                  <a:schemeClr val="accent1">
                    <a:lumMod val="75000"/>
                  </a:schemeClr>
                </a:solidFill>
                <a:effectLst/>
                <a:uLnTx/>
                <a:uFillTx/>
                <a:latin typeface="Calibri" panose="020F0502020204030204"/>
              </a:rPr>
              <a:t> </a:t>
            </a:r>
            <a:r>
              <a:rPr kumimoji="0" lang="en-US" altLang="en-US" sz="3000" i="0" u="none" strike="noStrike" kern="1200" cap="none" spc="0" normalizeH="0" noProof="0" dirty="0" err="1" smtClean="0">
                <a:ln>
                  <a:noFill/>
                </a:ln>
                <a:solidFill>
                  <a:schemeClr val="accent1">
                    <a:lumMod val="75000"/>
                  </a:schemeClr>
                </a:solidFill>
                <a:effectLst/>
                <a:uLnTx/>
                <a:uFillTx/>
                <a:latin typeface="Calibri" panose="020F0502020204030204"/>
              </a:rPr>
              <a:t>trí</a:t>
            </a:r>
            <a:r>
              <a:rPr kumimoji="0" lang="en-US" altLang="en-US" sz="3000" i="0" u="none" strike="noStrike" kern="1200" cap="none" spc="0" normalizeH="0" noProof="0" dirty="0" smtClean="0">
                <a:ln>
                  <a:noFill/>
                </a:ln>
                <a:solidFill>
                  <a:schemeClr val="accent1">
                    <a:lumMod val="75000"/>
                  </a:schemeClr>
                </a:solidFill>
                <a:effectLst/>
                <a:uLnTx/>
                <a:uFillTx/>
                <a:latin typeface="Calibri" panose="020F0502020204030204"/>
              </a:rPr>
              <a:t> </a:t>
            </a:r>
            <a:r>
              <a:rPr kumimoji="0" lang="en-US" altLang="en-US" sz="3000" i="0" u="none" strike="noStrike" kern="1200" cap="none" spc="0" normalizeH="0" baseline="0" noProof="0" dirty="0" err="1" smtClean="0">
                <a:ln>
                  <a:noFill/>
                </a:ln>
                <a:solidFill>
                  <a:schemeClr val="accent1">
                    <a:lumMod val="75000"/>
                  </a:schemeClr>
                </a:solidFill>
                <a:effectLst/>
                <a:uLnTx/>
                <a:uFillTx/>
                <a:latin typeface="Calibri" panose="020F0502020204030204"/>
              </a:rPr>
              <a:t>tầng</a:t>
            </a:r>
            <a:r>
              <a:rPr kumimoji="0" lang="en-US" altLang="en-US" sz="3000" i="0" u="none" strike="noStrike" kern="1200" cap="none" spc="0" normalizeH="0" baseline="0" noProof="0" dirty="0" smtClean="0">
                <a:ln>
                  <a:noFill/>
                </a:ln>
                <a:solidFill>
                  <a:schemeClr val="accent1">
                    <a:lumMod val="75000"/>
                  </a:schemeClr>
                </a:solidFill>
                <a:effectLst/>
                <a:uLnTx/>
                <a:uFillTx/>
                <a:latin typeface="Calibri" panose="020F0502020204030204"/>
              </a:rPr>
              <a:t> </a:t>
            </a:r>
            <a:r>
              <a:rPr kumimoji="0" lang="en-US" altLang="en-US" sz="3000" i="0" u="none" strike="noStrike" kern="1200" cap="none" spc="0" normalizeH="0" baseline="0" noProof="0" dirty="0">
                <a:ln>
                  <a:noFill/>
                </a:ln>
                <a:solidFill>
                  <a:schemeClr val="accent1">
                    <a:lumMod val="75000"/>
                  </a:schemeClr>
                </a:solidFill>
                <a:effectLst/>
                <a:uLnTx/>
                <a:uFillTx/>
                <a:latin typeface="Calibri" panose="020F0502020204030204"/>
              </a:rPr>
              <a:t>1</a:t>
            </a:r>
          </a:p>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kumimoji="0" lang="en-US" altLang="en-US" sz="3000" b="0" i="0" u="none" strike="noStrike" kern="1200" cap="none" spc="0" normalizeH="0" baseline="0" noProof="0" dirty="0" err="1" smtClean="0">
                <a:ln>
                  <a:noFill/>
                </a:ln>
                <a:solidFill>
                  <a:schemeClr val="accent5">
                    <a:lumMod val="75000"/>
                  </a:schemeClr>
                </a:solidFill>
                <a:effectLst/>
                <a:uLnTx/>
                <a:uFillTx/>
                <a:latin typeface="Calibri" panose="020F0502020204030204"/>
              </a:rPr>
              <a:t>Nên</a:t>
            </a:r>
            <a:r>
              <a:rPr kumimoji="0" lang="en-US" altLang="en-US" sz="3000" b="0" i="0" u="none" strike="noStrike" kern="1200" cap="none" spc="0" normalizeH="0" noProof="0" dirty="0" smtClean="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noProof="0" dirty="0" err="1" smtClean="0">
                <a:ln>
                  <a:noFill/>
                </a:ln>
                <a:solidFill>
                  <a:schemeClr val="accent5">
                    <a:lumMod val="75000"/>
                  </a:schemeClr>
                </a:solidFill>
                <a:effectLst/>
                <a:uLnTx/>
                <a:uFillTx/>
                <a:latin typeface="Calibri" panose="020F0502020204030204"/>
              </a:rPr>
              <a:t>c</a:t>
            </a:r>
            <a:r>
              <a:rPr kumimoji="0" lang="en-US" altLang="en-US" sz="3000" b="0" i="0" u="none" strike="noStrike" kern="1200" cap="none" spc="0" normalizeH="0" baseline="0" noProof="0" dirty="0" err="1" smtClean="0">
                <a:ln>
                  <a:noFill/>
                </a:ln>
                <a:solidFill>
                  <a:schemeClr val="accent5">
                    <a:lumMod val="75000"/>
                  </a:schemeClr>
                </a:solidFill>
                <a:effectLst/>
                <a:uLnTx/>
                <a:uFillTx/>
                <a:latin typeface="Calibri" panose="020F0502020204030204"/>
              </a:rPr>
              <a:t>ó</a:t>
            </a:r>
            <a:r>
              <a:rPr kumimoji="0" lang="en-US" altLang="en-US" sz="3000" b="0" i="0" u="none" strike="noStrike" kern="1200" cap="none" spc="0" normalizeH="0" baseline="0" noProof="0" dirty="0" smtClean="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rPr>
              <a:t>lavabo </a:t>
            </a:r>
            <a:r>
              <a:rPr kumimoji="0" lang="en-US" altLang="en-US" sz="3000" b="0" i="0" u="none" strike="noStrike" kern="1200" cap="none" spc="0" normalizeH="0" baseline="0" noProof="0" dirty="0" err="1">
                <a:ln>
                  <a:noFill/>
                </a:ln>
                <a:solidFill>
                  <a:schemeClr val="accent5">
                    <a:lumMod val="75000"/>
                  </a:schemeClr>
                </a:solidFill>
                <a:effectLst/>
                <a:uLnTx/>
                <a:uFillTx/>
                <a:latin typeface="Calibri" panose="020F0502020204030204"/>
              </a:rPr>
              <a:t>rửa</a:t>
            </a:r>
            <a:r>
              <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baseline="0" noProof="0" dirty="0" err="1">
                <a:ln>
                  <a:noFill/>
                </a:ln>
                <a:solidFill>
                  <a:schemeClr val="accent5">
                    <a:lumMod val="75000"/>
                  </a:schemeClr>
                </a:solidFill>
                <a:effectLst/>
                <a:uLnTx/>
                <a:uFillTx/>
                <a:latin typeface="Calibri" panose="020F0502020204030204"/>
              </a:rPr>
              <a:t>tay</a:t>
            </a:r>
            <a:endPar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endParaRPr>
          </a:p>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kumimoji="0" lang="en-US" altLang="en-US" sz="3000" b="0" i="0" u="none" strike="noStrike" kern="1200" cap="none" spc="0" normalizeH="0" baseline="0" noProof="0" dirty="0" err="1" smtClean="0">
                <a:ln>
                  <a:noFill/>
                </a:ln>
                <a:solidFill>
                  <a:schemeClr val="accent5">
                    <a:lumMod val="75000"/>
                  </a:schemeClr>
                </a:solidFill>
                <a:effectLst/>
                <a:uLnTx/>
                <a:uFillTx/>
                <a:latin typeface="Calibri" panose="020F0502020204030204"/>
              </a:rPr>
              <a:t>Có</a:t>
            </a:r>
            <a:r>
              <a:rPr kumimoji="0" lang="en-US" altLang="en-US" sz="3000" b="0" i="0" u="none" strike="noStrike" kern="1200" cap="none" spc="0" normalizeH="0" noProof="0" dirty="0" smtClean="0">
                <a:ln>
                  <a:noFill/>
                </a:ln>
                <a:solidFill>
                  <a:schemeClr val="accent5">
                    <a:lumMod val="75000"/>
                  </a:schemeClr>
                </a:solidFill>
                <a:effectLst/>
                <a:uLnTx/>
                <a:uFillTx/>
                <a:latin typeface="Calibri" panose="020F0502020204030204"/>
              </a:rPr>
              <a:t> d</a:t>
            </a:r>
            <a:r>
              <a:rPr kumimoji="0" lang="en-US" altLang="en-US" sz="3000" b="0" i="0" u="none" strike="noStrike" kern="1200" cap="none" spc="0" normalizeH="0" baseline="0" noProof="0" dirty="0" smtClean="0">
                <a:ln>
                  <a:noFill/>
                </a:ln>
                <a:solidFill>
                  <a:schemeClr val="accent5">
                    <a:lumMod val="75000"/>
                  </a:schemeClr>
                </a:solidFill>
                <a:effectLst/>
                <a:uLnTx/>
                <a:uFillTx/>
                <a:latin typeface="Calibri" panose="020F0502020204030204"/>
              </a:rPr>
              <a:t>ung </a:t>
            </a:r>
            <a:r>
              <a:rPr kumimoji="0" lang="en-US" altLang="en-US" sz="3000" b="0" i="0" u="none" strike="noStrike" kern="1200" cap="none" spc="0" normalizeH="0" baseline="0" noProof="0" dirty="0" err="1">
                <a:ln>
                  <a:noFill/>
                </a:ln>
                <a:solidFill>
                  <a:schemeClr val="accent5">
                    <a:lumMod val="75000"/>
                  </a:schemeClr>
                </a:solidFill>
                <a:effectLst/>
                <a:uLnTx/>
                <a:uFillTx/>
                <a:latin typeface="Calibri" panose="020F0502020204030204"/>
              </a:rPr>
              <a:t>dịch</a:t>
            </a:r>
            <a:r>
              <a:rPr kumimoji="0" lang="en-US" altLang="en-US" sz="3000" b="0" i="0" u="none" strike="noStrike" kern="1200" cap="none" spc="0" normalizeH="0" noProof="0" dirty="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noProof="0" dirty="0" err="1">
                <a:ln>
                  <a:noFill/>
                </a:ln>
                <a:solidFill>
                  <a:schemeClr val="accent5">
                    <a:lumMod val="75000"/>
                  </a:schemeClr>
                </a:solidFill>
                <a:effectLst/>
                <a:uLnTx/>
                <a:uFillTx/>
                <a:latin typeface="Calibri" panose="020F0502020204030204"/>
              </a:rPr>
              <a:t>sát</a:t>
            </a:r>
            <a:r>
              <a:rPr kumimoji="0" lang="en-US" altLang="en-US" sz="3000" b="0" i="0" u="none" strike="noStrike" kern="1200" cap="none" spc="0" normalizeH="0" noProof="0" dirty="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noProof="0" dirty="0" err="1">
                <a:ln>
                  <a:noFill/>
                </a:ln>
                <a:solidFill>
                  <a:schemeClr val="accent5">
                    <a:lumMod val="75000"/>
                  </a:schemeClr>
                </a:solidFill>
                <a:effectLst/>
                <a:uLnTx/>
                <a:uFillTx/>
                <a:latin typeface="Calibri" panose="020F0502020204030204"/>
              </a:rPr>
              <a:t>khuẩn</a:t>
            </a:r>
            <a:r>
              <a:rPr kumimoji="0" lang="en-US" altLang="en-US" sz="3000" b="0" i="0" u="none" strike="noStrike" kern="1200" cap="none" spc="0" normalizeH="0" noProof="0" dirty="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noProof="0" dirty="0" err="1">
                <a:ln>
                  <a:noFill/>
                </a:ln>
                <a:solidFill>
                  <a:schemeClr val="accent5">
                    <a:lumMod val="75000"/>
                  </a:schemeClr>
                </a:solidFill>
                <a:effectLst/>
                <a:uLnTx/>
                <a:uFillTx/>
                <a:latin typeface="Calibri" panose="020F0502020204030204"/>
              </a:rPr>
              <a:t>tay</a:t>
            </a:r>
            <a:r>
              <a:rPr kumimoji="0" lang="en-US" altLang="en-US" sz="3000" b="0" i="0" u="none" strike="noStrike" kern="1200" cap="none" spc="0" normalizeH="0" noProof="0" dirty="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noProof="0" dirty="0" err="1">
                <a:ln>
                  <a:noFill/>
                </a:ln>
                <a:solidFill>
                  <a:schemeClr val="accent5">
                    <a:lumMod val="75000"/>
                  </a:schemeClr>
                </a:solidFill>
                <a:effectLst/>
                <a:uLnTx/>
                <a:uFillTx/>
                <a:latin typeface="Calibri" panose="020F0502020204030204"/>
              </a:rPr>
              <a:t>nhanh</a:t>
            </a:r>
            <a:endParaRPr kumimoji="0" lang="en-US" altLang="en-US" sz="3000" b="0" i="0" u="none" strike="noStrike" kern="1200" cap="none" spc="0" normalizeH="0" noProof="0" dirty="0">
              <a:ln>
                <a:noFill/>
              </a:ln>
              <a:solidFill>
                <a:schemeClr val="accent5">
                  <a:lumMod val="75000"/>
                </a:schemeClr>
              </a:solidFill>
              <a:effectLst/>
              <a:uLnTx/>
              <a:uFillTx/>
              <a:latin typeface="Calibri" panose="020F0502020204030204"/>
            </a:endParaRPr>
          </a:p>
          <a:p>
            <a:pPr algn="just">
              <a:lnSpc>
                <a:spcPct val="120000"/>
              </a:lnSpc>
              <a:spcBef>
                <a:spcPts val="600"/>
              </a:spcBef>
              <a:buClr>
                <a:srgbClr val="1CADE4"/>
              </a:buClr>
              <a:defRPr/>
            </a:pPr>
            <a:r>
              <a:rPr lang="en-US" altLang="en-US" sz="3000" dirty="0" err="1">
                <a:solidFill>
                  <a:schemeClr val="accent5">
                    <a:lumMod val="75000"/>
                  </a:schemeClr>
                </a:solidFill>
              </a:rPr>
              <a:t>Có</a:t>
            </a:r>
            <a:r>
              <a:rPr lang="en-US" altLang="en-US" sz="3000" dirty="0">
                <a:solidFill>
                  <a:schemeClr val="accent5">
                    <a:lumMod val="75000"/>
                  </a:schemeClr>
                </a:solidFill>
              </a:rPr>
              <a:t> </a:t>
            </a:r>
            <a:r>
              <a:rPr lang="en-US" altLang="en-US" sz="3000" dirty="0" err="1">
                <a:solidFill>
                  <a:schemeClr val="accent5">
                    <a:lumMod val="75000"/>
                  </a:schemeClr>
                </a:solidFill>
              </a:rPr>
              <a:t>nhà</a:t>
            </a:r>
            <a:r>
              <a:rPr lang="en-US" altLang="en-US" sz="3000" dirty="0">
                <a:solidFill>
                  <a:schemeClr val="accent5">
                    <a:lumMod val="75000"/>
                  </a:schemeClr>
                </a:solidFill>
              </a:rPr>
              <a:t> </a:t>
            </a:r>
            <a:r>
              <a:rPr lang="en-US" altLang="en-US" sz="3000" dirty="0" err="1">
                <a:solidFill>
                  <a:schemeClr val="accent5">
                    <a:lumMod val="75000"/>
                  </a:schemeClr>
                </a:solidFill>
              </a:rPr>
              <a:t>vệ</a:t>
            </a:r>
            <a:r>
              <a:rPr lang="en-US" altLang="en-US" sz="3000" dirty="0">
                <a:solidFill>
                  <a:schemeClr val="accent5">
                    <a:lumMod val="75000"/>
                  </a:schemeClr>
                </a:solidFill>
              </a:rPr>
              <a:t> </a:t>
            </a:r>
            <a:r>
              <a:rPr lang="en-US" altLang="en-US" sz="3000" dirty="0" err="1">
                <a:solidFill>
                  <a:schemeClr val="accent5">
                    <a:lumMod val="75000"/>
                  </a:schemeClr>
                </a:solidFill>
              </a:rPr>
              <a:t>sinh</a:t>
            </a:r>
            <a:r>
              <a:rPr lang="en-US" altLang="en-US" sz="3000" dirty="0">
                <a:solidFill>
                  <a:schemeClr val="accent5">
                    <a:lumMod val="75000"/>
                  </a:schemeClr>
                </a:solidFill>
              </a:rPr>
              <a:t>?</a:t>
            </a:r>
          </a:p>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lang="en-US" altLang="en-US" sz="3000" noProof="0" dirty="0" err="1" smtClean="0">
                <a:solidFill>
                  <a:schemeClr val="accent5">
                    <a:lumMod val="75000"/>
                  </a:schemeClr>
                </a:solidFill>
                <a:latin typeface="Calibri" panose="020F0502020204030204"/>
              </a:rPr>
              <a:t>Nước</a:t>
            </a:r>
            <a:r>
              <a:rPr lang="en-US" altLang="en-US" sz="3000" noProof="0" dirty="0" smtClean="0">
                <a:solidFill>
                  <a:schemeClr val="accent5">
                    <a:lumMod val="75000"/>
                  </a:schemeClr>
                </a:solidFill>
                <a:latin typeface="Calibri" panose="020F0502020204030204"/>
              </a:rPr>
              <a:t> </a:t>
            </a:r>
            <a:r>
              <a:rPr lang="en-US" altLang="en-US" sz="3000" noProof="0" dirty="0" err="1" smtClean="0">
                <a:solidFill>
                  <a:schemeClr val="accent5">
                    <a:lumMod val="75000"/>
                  </a:schemeClr>
                </a:solidFill>
                <a:latin typeface="Calibri" panose="020F0502020204030204"/>
              </a:rPr>
              <a:t>uống</a:t>
            </a:r>
            <a:r>
              <a:rPr lang="en-US" altLang="en-US" sz="3000" noProof="0" dirty="0" smtClean="0">
                <a:solidFill>
                  <a:schemeClr val="accent5">
                    <a:lumMod val="75000"/>
                  </a:schemeClr>
                </a:solidFill>
                <a:latin typeface="Calibri" panose="020F0502020204030204"/>
              </a:rPr>
              <a:t>, ca </a:t>
            </a:r>
            <a:r>
              <a:rPr lang="en-US" altLang="en-US" sz="3000" noProof="0" dirty="0" err="1" smtClean="0">
                <a:solidFill>
                  <a:schemeClr val="accent5">
                    <a:lumMod val="75000"/>
                  </a:schemeClr>
                </a:solidFill>
                <a:latin typeface="Calibri" panose="020F0502020204030204"/>
              </a:rPr>
              <a:t>cốc</a:t>
            </a:r>
            <a:endParaRPr kumimoji="0" lang="en-US" altLang="en-US" sz="3000" b="0" i="0" u="none" strike="noStrike" kern="1200" cap="none" spc="0" normalizeH="0" noProof="0" dirty="0">
              <a:ln>
                <a:noFill/>
              </a:ln>
              <a:solidFill>
                <a:schemeClr val="accent5">
                  <a:lumMod val="75000"/>
                </a:schemeClr>
              </a:solidFill>
              <a:effectLst/>
              <a:uLnTx/>
              <a:uFillTx/>
              <a:latin typeface="Calibri" panose="020F0502020204030204"/>
            </a:endParaRPr>
          </a:p>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lang="en-US" altLang="en-US" sz="3000" dirty="0" err="1">
                <a:solidFill>
                  <a:schemeClr val="accent5">
                    <a:lumMod val="75000"/>
                  </a:schemeClr>
                </a:solidFill>
                <a:latin typeface="Calibri" panose="020F0502020204030204"/>
              </a:rPr>
              <a:t>Đảm</a:t>
            </a:r>
            <a:r>
              <a:rPr lang="en-US" altLang="en-US" sz="3000" dirty="0">
                <a:solidFill>
                  <a:schemeClr val="accent5">
                    <a:lumMod val="75000"/>
                  </a:schemeClr>
                </a:solidFill>
                <a:latin typeface="Calibri" panose="020F0502020204030204"/>
              </a:rPr>
              <a:t> </a:t>
            </a:r>
            <a:r>
              <a:rPr lang="en-US" altLang="en-US" sz="3000" dirty="0" err="1">
                <a:solidFill>
                  <a:schemeClr val="accent5">
                    <a:lumMod val="75000"/>
                  </a:schemeClr>
                </a:solidFill>
                <a:latin typeface="Calibri" panose="020F0502020204030204"/>
              </a:rPr>
              <a:t>bảo</a:t>
            </a:r>
            <a:r>
              <a:rPr lang="en-US" altLang="en-US" sz="3000" dirty="0">
                <a:solidFill>
                  <a:schemeClr val="accent5">
                    <a:lumMod val="75000"/>
                  </a:schemeClr>
                </a:solidFill>
                <a:latin typeface="Calibri" panose="020F0502020204030204"/>
              </a:rPr>
              <a:t> </a:t>
            </a:r>
            <a:r>
              <a:rPr lang="en-US" altLang="en-US" sz="3000" dirty="0" err="1">
                <a:solidFill>
                  <a:schemeClr val="accent5">
                    <a:lumMod val="75000"/>
                  </a:schemeClr>
                </a:solidFill>
                <a:latin typeface="Calibri" panose="020F0502020204030204"/>
              </a:rPr>
              <a:t>t</a:t>
            </a:r>
            <a:r>
              <a:rPr lang="en-US" altLang="en-US" sz="3000" baseline="0" dirty="0" err="1">
                <a:solidFill>
                  <a:schemeClr val="accent5">
                    <a:lumMod val="75000"/>
                  </a:schemeClr>
                </a:solidFill>
                <a:latin typeface="Calibri" panose="020F0502020204030204"/>
              </a:rPr>
              <a:t>hông</a:t>
            </a:r>
            <a:r>
              <a:rPr lang="en-US" altLang="en-US" sz="3000" dirty="0">
                <a:solidFill>
                  <a:schemeClr val="accent5">
                    <a:lumMod val="75000"/>
                  </a:schemeClr>
                </a:solidFill>
                <a:latin typeface="Calibri" panose="020F0502020204030204"/>
              </a:rPr>
              <a:t> </a:t>
            </a:r>
            <a:r>
              <a:rPr lang="en-US" altLang="en-US" sz="3000" dirty="0" err="1">
                <a:solidFill>
                  <a:schemeClr val="accent5">
                    <a:lumMod val="75000"/>
                  </a:schemeClr>
                </a:solidFill>
                <a:latin typeface="Calibri" panose="020F0502020204030204"/>
              </a:rPr>
              <a:t>thoáng</a:t>
            </a:r>
            <a:endPar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3497" y="501338"/>
            <a:ext cx="5393802" cy="5824862"/>
          </a:xfrm>
          <a:prstGeom prst="ellipse">
            <a:avLst/>
          </a:prstGeom>
        </p:spPr>
      </p:pic>
      <p:sp>
        <p:nvSpPr>
          <p:cNvPr id="6" name="Title 1"/>
          <p:cNvSpPr txBox="1">
            <a:spLocks/>
          </p:cNvSpPr>
          <p:nvPr/>
        </p:nvSpPr>
        <p:spPr>
          <a:xfrm>
            <a:off x="1953097" y="374729"/>
            <a:ext cx="2632971" cy="90854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000" b="1" i="0" u="none" strike="noStrike" kern="1200" cap="none" spc="-50" normalizeH="0" baseline="0" noProof="0" smtClean="0">
                <a:ln>
                  <a:noFill/>
                </a:ln>
                <a:solidFill>
                  <a:srgbClr val="0070C0"/>
                </a:solidFill>
                <a:effectLst/>
                <a:uLnTx/>
                <a:uFillTx/>
                <a:latin typeface="Calibri" pitchFamily="34" charset="0"/>
                <a:cs typeface="Calibri" pitchFamily="34" charset="0"/>
              </a:rPr>
              <a:t>Phòng y tế</a:t>
            </a:r>
            <a:endParaRPr kumimoji="0" lang="en-US" sz="4000" b="1" i="0" u="none" strike="noStrike" kern="1200" cap="none" spc="-50" normalizeH="0" baseline="0" noProof="0">
              <a:ln>
                <a:noFill/>
              </a:ln>
              <a:solidFill>
                <a:srgbClr val="0070C0"/>
              </a:solidFill>
              <a:effectLst/>
              <a:uLnTx/>
              <a:uFillTx/>
              <a:latin typeface="Calibri" pitchFamily="34" charset="0"/>
              <a:cs typeface="Calibri" pitchFamily="34" charset="0"/>
            </a:endParaRPr>
          </a:p>
        </p:txBody>
      </p:sp>
      <p:pic>
        <p:nvPicPr>
          <p:cNvPr id="1026" name="Picture 2" descr="Hình ảnh Biểu Tượng Y Tế Vector PNG , Biểu Tượng Y Tế, Biểu Tượng Y Tế, Ký  Tên PNG và Vector với nền trong suốt để tải xuống miễn p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461" y="374729"/>
            <a:ext cx="925863" cy="90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40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08243" y="161191"/>
            <a:ext cx="9483757" cy="68432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3600" b="1" i="0" u="none" strike="noStrike" kern="1200" cap="none" spc="-50" normalizeH="0" baseline="0" noProof="0" smtClean="0">
                <a:ln>
                  <a:noFill/>
                </a:ln>
                <a:solidFill>
                  <a:srgbClr val="0070C0"/>
                </a:solidFill>
                <a:effectLst/>
                <a:uLnTx/>
                <a:uFillTx/>
                <a:latin typeface="+mn-lt"/>
              </a:rPr>
              <a:t>Thuốc thiết yếu và trang thiết bị</a:t>
            </a:r>
            <a:endParaRPr kumimoji="0" lang="en-US" sz="3600" b="1" i="0" u="none" strike="noStrike" kern="1200" cap="none" spc="-50" normalizeH="0" baseline="0" noProof="0">
              <a:ln>
                <a:noFill/>
              </a:ln>
              <a:solidFill>
                <a:srgbClr val="0070C0"/>
              </a:solidFill>
              <a:effectLst/>
              <a:uLnTx/>
              <a:uFillTx/>
              <a:latin typeface="+mn-lt"/>
            </a:endParaRPr>
          </a:p>
        </p:txBody>
      </p:sp>
      <p:pic>
        <p:nvPicPr>
          <p:cNvPr id="2" name="Picture 1"/>
          <p:cNvPicPr>
            <a:picLocks noChangeAspect="1"/>
          </p:cNvPicPr>
          <p:nvPr/>
        </p:nvPicPr>
        <p:blipFill rotWithShape="1">
          <a:blip r:embed="rId2"/>
          <a:srcRect r="4190"/>
          <a:stretch/>
        </p:blipFill>
        <p:spPr>
          <a:xfrm>
            <a:off x="245117" y="3308956"/>
            <a:ext cx="5522635" cy="3107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Flowchart: Off-page Connector 2"/>
          <p:cNvSpPr/>
          <p:nvPr/>
        </p:nvSpPr>
        <p:spPr>
          <a:xfrm>
            <a:off x="1051024" y="1006310"/>
            <a:ext cx="3910819" cy="1909320"/>
          </a:xfrm>
          <a:prstGeom prst="flowChartOffpageConnector">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lvl="0" algn="ctr"/>
            <a:r>
              <a:rPr lang="en-US" altLang="en-US" sz="3200">
                <a:solidFill>
                  <a:schemeClr val="bg1"/>
                </a:solidFill>
                <a:latin typeface="Calibri" pitchFamily="34" charset="0"/>
                <a:cs typeface="Calibri" pitchFamily="34" charset="0"/>
              </a:rPr>
              <a:t>QĐ </a:t>
            </a:r>
            <a:r>
              <a:rPr lang="en-US" altLang="en-US" sz="3200" err="1">
                <a:solidFill>
                  <a:schemeClr val="bg1"/>
                </a:solidFill>
                <a:latin typeface="Calibri" pitchFamily="34" charset="0"/>
                <a:cs typeface="Calibri" pitchFamily="34" charset="0"/>
              </a:rPr>
              <a:t>số</a:t>
            </a:r>
            <a:r>
              <a:rPr lang="en-US" altLang="en-US" sz="3200">
                <a:solidFill>
                  <a:schemeClr val="bg1"/>
                </a:solidFill>
                <a:latin typeface="Calibri" pitchFamily="34" charset="0"/>
                <a:cs typeface="Calibri" pitchFamily="34" charset="0"/>
              </a:rPr>
              <a:t> </a:t>
            </a:r>
            <a:r>
              <a:rPr lang="en-US" altLang="en-US" sz="3200" b="1">
                <a:solidFill>
                  <a:srgbClr val="FFFF00"/>
                </a:solidFill>
                <a:latin typeface="Calibri" pitchFamily="34" charset="0"/>
                <a:cs typeface="Calibri" pitchFamily="34" charset="0"/>
              </a:rPr>
              <a:t>827/QĐ-SYT</a:t>
            </a:r>
            <a:r>
              <a:rPr lang="en-US" altLang="en-US" sz="3200">
                <a:solidFill>
                  <a:srgbClr val="FFFF00"/>
                </a:solidFill>
                <a:latin typeface="Calibri" pitchFamily="34" charset="0"/>
                <a:cs typeface="Calibri" pitchFamily="34" charset="0"/>
              </a:rPr>
              <a:t> </a:t>
            </a:r>
            <a:r>
              <a:rPr lang="en-US" altLang="en-US" sz="3200" err="1">
                <a:solidFill>
                  <a:schemeClr val="bg1"/>
                </a:solidFill>
                <a:latin typeface="Calibri" pitchFamily="34" charset="0"/>
                <a:cs typeface="Calibri" pitchFamily="34" charset="0"/>
              </a:rPr>
              <a:t>ngày</a:t>
            </a:r>
            <a:r>
              <a:rPr lang="en-US" altLang="en-US" sz="3200">
                <a:solidFill>
                  <a:schemeClr val="bg1"/>
                </a:solidFill>
                <a:latin typeface="Calibri" pitchFamily="34" charset="0"/>
                <a:cs typeface="Calibri" pitchFamily="34" charset="0"/>
              </a:rPr>
              <a:t> 06/5/2015 </a:t>
            </a:r>
            <a:r>
              <a:rPr lang="en-US" altLang="en-US" sz="3200" err="1">
                <a:solidFill>
                  <a:schemeClr val="bg1"/>
                </a:solidFill>
                <a:latin typeface="Calibri" pitchFamily="34" charset="0"/>
                <a:cs typeface="Calibri" pitchFamily="34" charset="0"/>
              </a:rPr>
              <a:t>của</a:t>
            </a:r>
            <a:r>
              <a:rPr lang="en-US" altLang="en-US" sz="3200">
                <a:solidFill>
                  <a:schemeClr val="bg1"/>
                </a:solidFill>
                <a:latin typeface="Calibri" pitchFamily="34" charset="0"/>
                <a:cs typeface="Calibri" pitchFamily="34" charset="0"/>
              </a:rPr>
              <a:t> </a:t>
            </a:r>
            <a:r>
              <a:rPr lang="en-US" altLang="en-US" sz="3200" err="1" smtClean="0">
                <a:solidFill>
                  <a:schemeClr val="bg1"/>
                </a:solidFill>
                <a:latin typeface="Calibri" pitchFamily="34" charset="0"/>
                <a:cs typeface="Calibri" pitchFamily="34" charset="0"/>
              </a:rPr>
              <a:t>Sở</a:t>
            </a:r>
            <a:r>
              <a:rPr lang="en-US" altLang="en-US" sz="3200" smtClean="0">
                <a:solidFill>
                  <a:schemeClr val="bg1"/>
                </a:solidFill>
                <a:latin typeface="Calibri" pitchFamily="34" charset="0"/>
                <a:cs typeface="Calibri" pitchFamily="34" charset="0"/>
              </a:rPr>
              <a:t> YT HN</a:t>
            </a:r>
            <a:endParaRPr lang="en-US" altLang="en-US" sz="3200">
              <a:solidFill>
                <a:schemeClr val="bg1"/>
              </a:solidFill>
              <a:latin typeface="Calibri" pitchFamily="34" charset="0"/>
              <a:cs typeface="Calibri" pitchFamily="34" charset="0"/>
            </a:endParaRPr>
          </a:p>
        </p:txBody>
      </p:sp>
      <p:sp>
        <p:nvSpPr>
          <p:cNvPr id="7" name="Flowchart: Off-page Connector 6"/>
          <p:cNvSpPr/>
          <p:nvPr/>
        </p:nvSpPr>
        <p:spPr>
          <a:xfrm>
            <a:off x="7329269" y="1006310"/>
            <a:ext cx="3981158" cy="1982438"/>
          </a:xfrm>
          <a:prstGeom prst="flowChartOffpageConnector">
            <a:avLst/>
          </a:prstGeom>
        </p:spPr>
        <p:style>
          <a:lnRef idx="0">
            <a:schemeClr val="accent1"/>
          </a:lnRef>
          <a:fillRef idx="3">
            <a:schemeClr val="accent1"/>
          </a:fillRef>
          <a:effectRef idx="3">
            <a:schemeClr val="accent1"/>
          </a:effectRef>
          <a:fontRef idx="minor">
            <a:schemeClr val="lt1"/>
          </a:fontRef>
        </p:style>
        <p:txBody>
          <a:bodyPr rtlCol="0" anchor="ctr"/>
          <a:lstStyle/>
          <a:p>
            <a:pPr lvl="0" algn="ctr"/>
            <a:r>
              <a:rPr lang="en-US" altLang="en-US" sz="3200">
                <a:solidFill>
                  <a:schemeClr val="bg1"/>
                </a:solidFill>
                <a:latin typeface="Calibri" pitchFamily="34" charset="0"/>
                <a:cs typeface="Calibri" pitchFamily="34" charset="0"/>
              </a:rPr>
              <a:t>CV </a:t>
            </a:r>
            <a:r>
              <a:rPr lang="en-US" altLang="en-US" sz="3200" err="1">
                <a:solidFill>
                  <a:schemeClr val="bg1"/>
                </a:solidFill>
                <a:latin typeface="Calibri" pitchFamily="34" charset="0"/>
                <a:cs typeface="Calibri" pitchFamily="34" charset="0"/>
              </a:rPr>
              <a:t>số</a:t>
            </a:r>
            <a:r>
              <a:rPr lang="en-US" altLang="en-US" sz="3200">
                <a:solidFill>
                  <a:schemeClr val="bg1"/>
                </a:solidFill>
                <a:latin typeface="Calibri" pitchFamily="34" charset="0"/>
                <a:cs typeface="Calibri" pitchFamily="34" charset="0"/>
              </a:rPr>
              <a:t> </a:t>
            </a:r>
            <a:r>
              <a:rPr lang="en-US" altLang="en-US" sz="3200" b="1">
                <a:solidFill>
                  <a:srgbClr val="FFFF00"/>
                </a:solidFill>
                <a:latin typeface="Calibri" pitchFamily="34" charset="0"/>
                <a:cs typeface="Calibri" pitchFamily="34" charset="0"/>
              </a:rPr>
              <a:t>3586/SYT-NVY</a:t>
            </a:r>
            <a:r>
              <a:rPr lang="en-US" altLang="en-US" sz="3200">
                <a:solidFill>
                  <a:srgbClr val="FFFF00"/>
                </a:solidFill>
                <a:latin typeface="Calibri" pitchFamily="34" charset="0"/>
                <a:cs typeface="Calibri" pitchFamily="34" charset="0"/>
              </a:rPr>
              <a:t> </a:t>
            </a:r>
            <a:r>
              <a:rPr lang="en-US" altLang="en-US" sz="3200" err="1">
                <a:solidFill>
                  <a:schemeClr val="bg1"/>
                </a:solidFill>
                <a:latin typeface="Calibri" pitchFamily="34" charset="0"/>
                <a:cs typeface="Calibri" pitchFamily="34" charset="0"/>
              </a:rPr>
              <a:t>ngày</a:t>
            </a:r>
            <a:r>
              <a:rPr lang="en-US" altLang="en-US" sz="3200">
                <a:solidFill>
                  <a:schemeClr val="bg1"/>
                </a:solidFill>
                <a:latin typeface="Calibri" pitchFamily="34" charset="0"/>
                <a:cs typeface="Calibri" pitchFamily="34" charset="0"/>
              </a:rPr>
              <a:t> 23/7/2015 </a:t>
            </a:r>
            <a:r>
              <a:rPr lang="en-US" altLang="en-US" sz="3200" err="1">
                <a:solidFill>
                  <a:schemeClr val="bg1"/>
                </a:solidFill>
                <a:latin typeface="Calibri" pitchFamily="34" charset="0"/>
                <a:cs typeface="Calibri" pitchFamily="34" charset="0"/>
              </a:rPr>
              <a:t>của</a:t>
            </a:r>
            <a:r>
              <a:rPr lang="en-US" altLang="en-US" sz="3200">
                <a:solidFill>
                  <a:schemeClr val="bg1"/>
                </a:solidFill>
                <a:latin typeface="Calibri" pitchFamily="34" charset="0"/>
                <a:cs typeface="Calibri" pitchFamily="34" charset="0"/>
              </a:rPr>
              <a:t> </a:t>
            </a:r>
            <a:r>
              <a:rPr lang="en-US" altLang="en-US" sz="3200" err="1">
                <a:solidFill>
                  <a:schemeClr val="bg1"/>
                </a:solidFill>
                <a:latin typeface="Calibri" pitchFamily="34" charset="0"/>
                <a:cs typeface="Calibri" pitchFamily="34" charset="0"/>
              </a:rPr>
              <a:t>Sở</a:t>
            </a:r>
            <a:r>
              <a:rPr lang="en-US" altLang="en-US" sz="3200">
                <a:solidFill>
                  <a:schemeClr val="bg1"/>
                </a:solidFill>
                <a:latin typeface="Calibri" pitchFamily="34" charset="0"/>
                <a:cs typeface="Calibri" pitchFamily="34" charset="0"/>
              </a:rPr>
              <a:t> YT </a:t>
            </a:r>
            <a:r>
              <a:rPr lang="en-US" altLang="en-US" sz="3200" err="1">
                <a:solidFill>
                  <a:schemeClr val="bg1"/>
                </a:solidFill>
                <a:latin typeface="Calibri" pitchFamily="34" charset="0"/>
                <a:cs typeface="Calibri" pitchFamily="34" charset="0"/>
              </a:rPr>
              <a:t>Hà</a:t>
            </a:r>
            <a:r>
              <a:rPr lang="en-US" altLang="en-US" sz="3200">
                <a:solidFill>
                  <a:schemeClr val="bg1"/>
                </a:solidFill>
                <a:latin typeface="Calibri" pitchFamily="34" charset="0"/>
                <a:cs typeface="Calibri" pitchFamily="34" charset="0"/>
              </a:rPr>
              <a:t> </a:t>
            </a:r>
            <a:r>
              <a:rPr lang="en-US" altLang="en-US" sz="3200" err="1">
                <a:solidFill>
                  <a:schemeClr val="bg1"/>
                </a:solidFill>
                <a:latin typeface="Calibri" pitchFamily="34" charset="0"/>
                <a:cs typeface="Calibri" pitchFamily="34" charset="0"/>
              </a:rPr>
              <a:t>Nội</a:t>
            </a:r>
            <a:endParaRPr lang="en-US" altLang="en-US" sz="3200">
              <a:solidFill>
                <a:schemeClr val="bg1"/>
              </a:solidFill>
              <a:latin typeface="Calibri" pitchFamily="34" charset="0"/>
              <a:cs typeface="Calibri" pitchFamily="34" charset="0"/>
            </a:endParaRPr>
          </a:p>
        </p:txBody>
      </p:sp>
      <p:pic>
        <p:nvPicPr>
          <p:cNvPr id="8" name="Picture 7"/>
          <p:cNvPicPr>
            <a:picLocks noChangeAspect="1"/>
          </p:cNvPicPr>
          <p:nvPr/>
        </p:nvPicPr>
        <p:blipFill rotWithShape="1">
          <a:blip r:embed="rId3"/>
          <a:srcRect l="6379"/>
          <a:stretch/>
        </p:blipFill>
        <p:spPr>
          <a:xfrm>
            <a:off x="6274191" y="3310331"/>
            <a:ext cx="5725403" cy="3106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59642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599" t="897" r="30355" b="45341"/>
          <a:stretch/>
        </p:blipFill>
        <p:spPr>
          <a:xfrm>
            <a:off x="8753483" y="1929665"/>
            <a:ext cx="3214247" cy="3866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8595112" y="1081724"/>
            <a:ext cx="3530990" cy="584775"/>
          </a:xfrm>
          <a:prstGeom prst="rect">
            <a:avLst/>
          </a:prstGeom>
          <a:noFill/>
        </p:spPr>
        <p:txBody>
          <a:bodyPr wrap="square" rtlCol="0">
            <a:spAutoFit/>
          </a:bodyPr>
          <a:lstStyle/>
          <a:p>
            <a:pPr algn="ctr"/>
            <a:r>
              <a:rPr lang="en-US" sz="3200" b="1" smtClean="0">
                <a:solidFill>
                  <a:srgbClr val="0070C0"/>
                </a:solidFill>
              </a:rPr>
              <a:t>Phác đồ sơ cấp cứu</a:t>
            </a:r>
            <a:endParaRPr lang="en-US" sz="3200" b="1">
              <a:solidFill>
                <a:srgbClr val="0070C0"/>
              </a:solidFill>
            </a:endParaRPr>
          </a:p>
        </p:txBody>
      </p:sp>
      <p:sp>
        <p:nvSpPr>
          <p:cNvPr id="6" name="TextBox 5"/>
          <p:cNvSpPr txBox="1"/>
          <p:nvPr/>
        </p:nvSpPr>
        <p:spPr>
          <a:xfrm>
            <a:off x="926124" y="395442"/>
            <a:ext cx="3530990" cy="584775"/>
          </a:xfrm>
          <a:prstGeom prst="rect">
            <a:avLst/>
          </a:prstGeom>
          <a:noFill/>
        </p:spPr>
        <p:txBody>
          <a:bodyPr wrap="square" rtlCol="0">
            <a:spAutoFit/>
          </a:bodyPr>
          <a:lstStyle/>
          <a:p>
            <a:pPr algn="ctr"/>
            <a:r>
              <a:rPr lang="en-US" sz="3200" b="1" smtClean="0">
                <a:solidFill>
                  <a:srgbClr val="0070C0"/>
                </a:solidFill>
              </a:rPr>
              <a:t>Tủ thuốc</a:t>
            </a:r>
            <a:endParaRPr lang="en-US" sz="3200" b="1">
              <a:solidFill>
                <a:srgbClr val="0070C0"/>
              </a:solidFill>
            </a:endParaRPr>
          </a:p>
        </p:txBody>
      </p:sp>
      <p:sp>
        <p:nvSpPr>
          <p:cNvPr id="7" name="TextBox 6"/>
          <p:cNvSpPr txBox="1"/>
          <p:nvPr/>
        </p:nvSpPr>
        <p:spPr>
          <a:xfrm>
            <a:off x="4152260" y="5611420"/>
            <a:ext cx="4672818" cy="584775"/>
          </a:xfrm>
          <a:prstGeom prst="rect">
            <a:avLst/>
          </a:prstGeom>
          <a:noFill/>
        </p:spPr>
        <p:txBody>
          <a:bodyPr wrap="square" rtlCol="0">
            <a:spAutoFit/>
          </a:bodyPr>
          <a:lstStyle/>
          <a:p>
            <a:pPr algn="ctr"/>
            <a:r>
              <a:rPr lang="en-US" sz="3200" b="1" smtClean="0">
                <a:solidFill>
                  <a:srgbClr val="0070C0"/>
                </a:solidFill>
              </a:rPr>
              <a:t>Danh mục thuốc, TTB</a:t>
            </a:r>
            <a:endParaRPr lang="en-US" sz="3200" b="1">
              <a:solidFill>
                <a:srgbClr val="0070C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969" y="1374112"/>
            <a:ext cx="3877884" cy="4763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8863" y="433694"/>
            <a:ext cx="3464467" cy="4433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81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82553"/>
            <a:ext cx="8004748" cy="813046"/>
          </a:xfrm>
          <a:solidFill>
            <a:schemeClr val="bg1"/>
          </a:solidFill>
          <a:ln>
            <a:solidFill>
              <a:schemeClr val="bg1"/>
            </a:solidFill>
          </a:ln>
        </p:spPr>
        <p:txBody>
          <a:bodyPr>
            <a:noAutofit/>
          </a:bodyPr>
          <a:lstStyle/>
          <a:p>
            <a:pPr algn="ctr"/>
            <a:r>
              <a:rPr lang="en-US" altLang="en-US" sz="3200" b="1" dirty="0" smtClean="0">
                <a:solidFill>
                  <a:srgbClr val="0070C0"/>
                </a:solidFill>
                <a:latin typeface="Calibri" pitchFamily="34" charset="0"/>
                <a:cs typeface="Calibri" pitchFamily="34" charset="0"/>
              </a:rPr>
              <a:t>2.4. THIẾT BỊ, HÓA CHẤT VỆ SINH KHỬ KHUẨN</a:t>
            </a:r>
            <a:endParaRPr lang="en-US" altLang="en-US" sz="3200" b="1" dirty="0">
              <a:solidFill>
                <a:srgbClr val="0070C0"/>
              </a:solidFill>
              <a:latin typeface="Calibri" pitchFamily="34" charset="0"/>
              <a:cs typeface="Calibri" pitchFamily="34" charset="0"/>
            </a:endParaRPr>
          </a:p>
        </p:txBody>
      </p:sp>
      <p:sp>
        <p:nvSpPr>
          <p:cNvPr id="44034" name="Content Placeholder 2"/>
          <p:cNvSpPr>
            <a:spLocks noGrp="1"/>
          </p:cNvSpPr>
          <p:nvPr>
            <p:ph idx="1"/>
          </p:nvPr>
        </p:nvSpPr>
        <p:spPr>
          <a:xfrm>
            <a:off x="514713" y="1019417"/>
            <a:ext cx="4585771" cy="642807"/>
          </a:xfrm>
          <a:prstGeom prst="roundRect">
            <a:avLst/>
          </a:prstGeom>
          <a:solidFill>
            <a:schemeClr val="bg1">
              <a:lumMod val="95000"/>
            </a:schemeClr>
          </a:solidFill>
        </p:spPr>
        <p:txBody>
          <a:bodyPr anchor="ctr">
            <a:normAutofit fontScale="92500"/>
          </a:bodyPr>
          <a:lstStyle/>
          <a:p>
            <a:pPr marL="0" indent="0">
              <a:buFont typeface="Arial" pitchFamily="34" charset="0"/>
              <a:buNone/>
            </a:pPr>
            <a:r>
              <a:rPr lang="en-US" altLang="en-US" b="1" err="1">
                <a:solidFill>
                  <a:srgbClr val="0070C0"/>
                </a:solidFill>
                <a:latin typeface="Arial" pitchFamily="34" charset="0"/>
                <a:cs typeface="Arial" pitchFamily="34" charset="0"/>
              </a:rPr>
              <a:t>Chất</a:t>
            </a:r>
            <a:r>
              <a:rPr lang="en-US" altLang="en-US" b="1">
                <a:solidFill>
                  <a:srgbClr val="0070C0"/>
                </a:solidFill>
                <a:latin typeface="Arial" pitchFamily="34" charset="0"/>
                <a:cs typeface="Arial" pitchFamily="34" charset="0"/>
              </a:rPr>
              <a:t> </a:t>
            </a:r>
            <a:r>
              <a:rPr lang="en-US" altLang="en-US" b="1" err="1">
                <a:solidFill>
                  <a:srgbClr val="0070C0"/>
                </a:solidFill>
                <a:latin typeface="Arial" pitchFamily="34" charset="0"/>
                <a:cs typeface="Arial" pitchFamily="34" charset="0"/>
              </a:rPr>
              <a:t>tẩy</a:t>
            </a:r>
            <a:r>
              <a:rPr lang="en-US" altLang="en-US" b="1">
                <a:solidFill>
                  <a:srgbClr val="0070C0"/>
                </a:solidFill>
                <a:latin typeface="Arial" pitchFamily="34" charset="0"/>
                <a:cs typeface="Arial" pitchFamily="34" charset="0"/>
              </a:rPr>
              <a:t> </a:t>
            </a:r>
            <a:r>
              <a:rPr lang="en-US" altLang="en-US" b="1" err="1">
                <a:solidFill>
                  <a:srgbClr val="0070C0"/>
                </a:solidFill>
                <a:latin typeface="Arial" pitchFamily="34" charset="0"/>
                <a:cs typeface="Arial" pitchFamily="34" charset="0"/>
              </a:rPr>
              <a:t>rửa</a:t>
            </a:r>
            <a:r>
              <a:rPr lang="en-US" altLang="en-US" b="1">
                <a:solidFill>
                  <a:srgbClr val="0070C0"/>
                </a:solidFill>
                <a:latin typeface="Arial" pitchFamily="34" charset="0"/>
                <a:cs typeface="Arial" pitchFamily="34" charset="0"/>
              </a:rPr>
              <a:t> </a:t>
            </a:r>
            <a:r>
              <a:rPr lang="en-US" altLang="en-US" b="1" err="1">
                <a:solidFill>
                  <a:srgbClr val="0070C0"/>
                </a:solidFill>
                <a:latin typeface="Arial" pitchFamily="34" charset="0"/>
                <a:cs typeface="Arial" pitchFamily="34" charset="0"/>
              </a:rPr>
              <a:t>thông</a:t>
            </a:r>
            <a:r>
              <a:rPr lang="en-US" altLang="en-US" b="1">
                <a:solidFill>
                  <a:srgbClr val="0070C0"/>
                </a:solidFill>
                <a:latin typeface="Arial" pitchFamily="34" charset="0"/>
                <a:cs typeface="Arial" pitchFamily="34" charset="0"/>
              </a:rPr>
              <a:t> </a:t>
            </a:r>
            <a:r>
              <a:rPr lang="en-US" altLang="en-US" b="1" err="1">
                <a:solidFill>
                  <a:srgbClr val="0070C0"/>
                </a:solidFill>
                <a:latin typeface="Arial" pitchFamily="34" charset="0"/>
                <a:cs typeface="Arial" pitchFamily="34" charset="0"/>
              </a:rPr>
              <a:t>thường</a:t>
            </a:r>
            <a:r>
              <a:rPr lang="en-US" altLang="en-US" b="1">
                <a:solidFill>
                  <a:srgbClr val="0070C0"/>
                </a:solidFill>
                <a:latin typeface="Arial" pitchFamily="34" charset="0"/>
                <a:cs typeface="Arial" pitchFamily="34" charset="0"/>
              </a:rPr>
              <a:t> </a:t>
            </a:r>
          </a:p>
        </p:txBody>
      </p:sp>
      <p:pic>
        <p:nvPicPr>
          <p:cNvPr id="9" name="Picture 2" descr="Kết quả hình ảnh cho găng tay dài"/>
          <p:cNvPicPr>
            <a:picLocks noChangeAspect="1" noChangeArrowheads="1"/>
          </p:cNvPicPr>
          <p:nvPr/>
        </p:nvPicPr>
        <p:blipFill>
          <a:blip r:embed="rId2"/>
          <a:srcRect/>
          <a:stretch>
            <a:fillRect/>
          </a:stretch>
        </p:blipFill>
        <p:spPr bwMode="auto">
          <a:xfrm>
            <a:off x="8786651" y="1340821"/>
            <a:ext cx="1612918" cy="1482357"/>
          </a:xfrm>
          <a:prstGeom prst="rect">
            <a:avLst/>
          </a:prstGeom>
          <a:noFill/>
          <a:ln w="9525">
            <a:solidFill>
              <a:schemeClr val="bg1"/>
            </a:solidFill>
            <a:miter lim="800000"/>
            <a:headEnd/>
            <a:tailEnd/>
          </a:ln>
        </p:spPr>
      </p:pic>
      <p:pic>
        <p:nvPicPr>
          <p:cNvPr id="81922" name="Picture 2" descr="Xô, chậu, rổ, rá | SIÊU THỊ TIẾT KIỆ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0264" y="1645891"/>
            <a:ext cx="1073171" cy="110206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6" name="Picture 2" descr="Xô Nhựa 8 Lít Ocean Đại Đồng Tiến | Đại Đồng Tiế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021" t="24602" r="24083" b="1580"/>
          <a:stretch/>
        </p:blipFill>
        <p:spPr bwMode="auto">
          <a:xfrm>
            <a:off x="6741024" y="1448128"/>
            <a:ext cx="913938" cy="13515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41024" y="2839486"/>
            <a:ext cx="4909792" cy="2554545"/>
          </a:xfrm>
          <a:prstGeom prst="rect">
            <a:avLst/>
          </a:prstGeom>
          <a:noFill/>
        </p:spPr>
        <p:txBody>
          <a:bodyPr wrap="square" rtlCol="0">
            <a:spAutoFit/>
          </a:bodyPr>
          <a:lstStyle/>
          <a:p>
            <a:pPr marL="285750" indent="-285750">
              <a:buFont typeface="Arial" panose="020B0604020202020204" pitchFamily="34" charset="0"/>
              <a:buChar char="•"/>
            </a:pPr>
            <a:r>
              <a:rPr lang="en-US" sz="3200" err="1">
                <a:latin typeface="Calibri" pitchFamily="34" charset="0"/>
                <a:cs typeface="Calibri" pitchFamily="34" charset="0"/>
              </a:rPr>
              <a:t>Khăn</a:t>
            </a:r>
            <a:r>
              <a:rPr lang="en-US" sz="3200">
                <a:latin typeface="Calibri" pitchFamily="34" charset="0"/>
                <a:cs typeface="Calibri" pitchFamily="34" charset="0"/>
              </a:rPr>
              <a:t>, </a:t>
            </a:r>
            <a:r>
              <a:rPr lang="en-US" sz="3200" err="1">
                <a:latin typeface="Calibri" pitchFamily="34" charset="0"/>
                <a:cs typeface="Calibri" pitchFamily="34" charset="0"/>
              </a:rPr>
              <a:t>giẻ</a:t>
            </a:r>
            <a:r>
              <a:rPr lang="en-US" sz="3200">
                <a:latin typeface="Calibri" pitchFamily="34" charset="0"/>
                <a:cs typeface="Calibri" pitchFamily="34" charset="0"/>
              </a:rPr>
              <a:t>, </a:t>
            </a:r>
            <a:r>
              <a:rPr lang="en-US" sz="3200" err="1">
                <a:latin typeface="Calibri" pitchFamily="34" charset="0"/>
                <a:cs typeface="Calibri" pitchFamily="34" charset="0"/>
              </a:rPr>
              <a:t>cây</a:t>
            </a:r>
            <a:r>
              <a:rPr lang="en-US" sz="3200">
                <a:latin typeface="Calibri" pitchFamily="34" charset="0"/>
                <a:cs typeface="Calibri" pitchFamily="34" charset="0"/>
              </a:rPr>
              <a:t> </a:t>
            </a:r>
            <a:r>
              <a:rPr lang="en-US" sz="3200" err="1">
                <a:latin typeface="Calibri" pitchFamily="34" charset="0"/>
                <a:cs typeface="Calibri" pitchFamily="34" charset="0"/>
              </a:rPr>
              <a:t>lau</a:t>
            </a:r>
            <a:r>
              <a:rPr lang="en-US" sz="3200">
                <a:latin typeface="Calibri" pitchFamily="34" charset="0"/>
                <a:cs typeface="Calibri" pitchFamily="34" charset="0"/>
              </a:rPr>
              <a:t> </a:t>
            </a:r>
            <a:r>
              <a:rPr lang="en-US" sz="3200" err="1">
                <a:latin typeface="Calibri" pitchFamily="34" charset="0"/>
                <a:cs typeface="Calibri" pitchFamily="34" charset="0"/>
              </a:rPr>
              <a:t>nhà</a:t>
            </a:r>
            <a:endParaRPr lang="en-US" sz="3200">
              <a:latin typeface="Calibri" pitchFamily="34" charset="0"/>
              <a:cs typeface="Calibri" pitchFamily="34" charset="0"/>
            </a:endParaRPr>
          </a:p>
          <a:p>
            <a:pPr marL="285750" indent="-285750">
              <a:buFont typeface="Arial" panose="020B0604020202020204" pitchFamily="34" charset="0"/>
              <a:buChar char="•"/>
            </a:pPr>
            <a:r>
              <a:rPr lang="en-US" sz="3200" err="1">
                <a:latin typeface="Calibri" pitchFamily="34" charset="0"/>
                <a:cs typeface="Calibri" pitchFamily="34" charset="0"/>
              </a:rPr>
              <a:t>Xô</a:t>
            </a:r>
            <a:r>
              <a:rPr lang="en-US" sz="3200">
                <a:latin typeface="Calibri" pitchFamily="34" charset="0"/>
                <a:cs typeface="Calibri" pitchFamily="34" charset="0"/>
              </a:rPr>
              <a:t> </a:t>
            </a:r>
            <a:r>
              <a:rPr lang="en-US" sz="3200" err="1">
                <a:latin typeface="Calibri" pitchFamily="34" charset="0"/>
                <a:cs typeface="Calibri" pitchFamily="34" charset="0"/>
              </a:rPr>
              <a:t>chậu</a:t>
            </a:r>
            <a:r>
              <a:rPr lang="en-US" sz="3200">
                <a:latin typeface="Calibri" pitchFamily="34" charset="0"/>
                <a:cs typeface="Calibri" pitchFamily="34" charset="0"/>
              </a:rPr>
              <a:t> </a:t>
            </a:r>
          </a:p>
          <a:p>
            <a:pPr marL="285750" indent="-285750">
              <a:buFont typeface="Arial" panose="020B0604020202020204" pitchFamily="34" charset="0"/>
              <a:buChar char="•"/>
            </a:pPr>
            <a:r>
              <a:rPr lang="en-US" sz="3200" err="1">
                <a:latin typeface="Calibri" pitchFamily="34" charset="0"/>
                <a:cs typeface="Calibri" pitchFamily="34" charset="0"/>
              </a:rPr>
              <a:t>Găng</a:t>
            </a:r>
            <a:r>
              <a:rPr lang="en-US" sz="3200">
                <a:latin typeface="Calibri" pitchFamily="34" charset="0"/>
                <a:cs typeface="Calibri" pitchFamily="34" charset="0"/>
              </a:rPr>
              <a:t> </a:t>
            </a:r>
            <a:r>
              <a:rPr lang="en-US" sz="3200" err="1">
                <a:latin typeface="Calibri" pitchFamily="34" charset="0"/>
                <a:cs typeface="Calibri" pitchFamily="34" charset="0"/>
              </a:rPr>
              <a:t>tay</a:t>
            </a:r>
            <a:r>
              <a:rPr lang="en-US" sz="3200">
                <a:latin typeface="Calibri" pitchFamily="34" charset="0"/>
                <a:cs typeface="Calibri" pitchFamily="34" charset="0"/>
              </a:rPr>
              <a:t>, </a:t>
            </a:r>
            <a:r>
              <a:rPr lang="en-US" sz="3200" err="1">
                <a:latin typeface="Calibri" pitchFamily="34" charset="0"/>
                <a:cs typeface="Calibri" pitchFamily="34" charset="0"/>
              </a:rPr>
              <a:t>khẩu</a:t>
            </a:r>
            <a:r>
              <a:rPr lang="en-US" sz="3200">
                <a:latin typeface="Calibri" pitchFamily="34" charset="0"/>
                <a:cs typeface="Calibri" pitchFamily="34" charset="0"/>
              </a:rPr>
              <a:t> </a:t>
            </a:r>
            <a:r>
              <a:rPr lang="en-US" sz="3200" err="1">
                <a:latin typeface="Calibri" pitchFamily="34" charset="0"/>
                <a:cs typeface="Calibri" pitchFamily="34" charset="0"/>
              </a:rPr>
              <a:t>trang</a:t>
            </a:r>
            <a:endParaRPr lang="en-US" sz="3200">
              <a:latin typeface="Calibri" pitchFamily="34" charset="0"/>
              <a:cs typeface="Calibri" pitchFamily="34" charset="0"/>
            </a:endParaRPr>
          </a:p>
          <a:p>
            <a:pPr marL="285750" indent="-285750">
              <a:buFont typeface="Arial" panose="020B0604020202020204" pitchFamily="34" charset="0"/>
              <a:buChar char="•"/>
            </a:pPr>
            <a:r>
              <a:rPr lang="en-US" sz="3200" err="1">
                <a:latin typeface="Calibri" pitchFamily="34" charset="0"/>
                <a:cs typeface="Calibri" pitchFamily="34" charset="0"/>
              </a:rPr>
              <a:t>Bình</a:t>
            </a:r>
            <a:r>
              <a:rPr lang="en-US" sz="3200">
                <a:latin typeface="Calibri" pitchFamily="34" charset="0"/>
                <a:cs typeface="Calibri" pitchFamily="34" charset="0"/>
              </a:rPr>
              <a:t> </a:t>
            </a:r>
            <a:r>
              <a:rPr lang="en-US" sz="3200" err="1">
                <a:latin typeface="Calibri" pitchFamily="34" charset="0"/>
                <a:cs typeface="Calibri" pitchFamily="34" charset="0"/>
              </a:rPr>
              <a:t>phun</a:t>
            </a:r>
            <a:r>
              <a:rPr lang="en-US" sz="3200">
                <a:latin typeface="Calibri" pitchFamily="34" charset="0"/>
                <a:cs typeface="Calibri" pitchFamily="34" charset="0"/>
              </a:rPr>
              <a:t> </a:t>
            </a:r>
            <a:r>
              <a:rPr lang="en-US" sz="3200" err="1">
                <a:latin typeface="Calibri" pitchFamily="34" charset="0"/>
                <a:cs typeface="Calibri" pitchFamily="34" charset="0"/>
              </a:rPr>
              <a:t>hoá</a:t>
            </a:r>
            <a:r>
              <a:rPr lang="en-US" sz="3200">
                <a:latin typeface="Calibri" pitchFamily="34" charset="0"/>
                <a:cs typeface="Calibri" pitchFamily="34" charset="0"/>
              </a:rPr>
              <a:t> </a:t>
            </a:r>
            <a:r>
              <a:rPr lang="en-US" sz="3200" err="1">
                <a:latin typeface="Calibri" pitchFamily="34" charset="0"/>
                <a:cs typeface="Calibri" pitchFamily="34" charset="0"/>
              </a:rPr>
              <a:t>chất</a:t>
            </a:r>
            <a:endParaRPr lang="en-US" sz="3200">
              <a:latin typeface="Calibri" pitchFamily="34" charset="0"/>
              <a:cs typeface="Calibri" pitchFamily="34" charset="0"/>
            </a:endParaRPr>
          </a:p>
          <a:p>
            <a:pPr marL="285750" indent="-285750">
              <a:buFont typeface="Arial" panose="020B0604020202020204" pitchFamily="34" charset="0"/>
              <a:buChar char="•"/>
            </a:pPr>
            <a:r>
              <a:rPr lang="en-US" sz="3200" err="1" smtClean="0">
                <a:latin typeface="Calibri" pitchFamily="34" charset="0"/>
                <a:cs typeface="Calibri" pitchFamily="34" charset="0"/>
              </a:rPr>
              <a:t>v.v</a:t>
            </a:r>
            <a:endParaRPr lang="en-US" sz="3200">
              <a:latin typeface="Calibri" pitchFamily="34" charset="0"/>
              <a:cs typeface="Calibri" pitchFamily="34" charset="0"/>
            </a:endParaRPr>
          </a:p>
        </p:txBody>
      </p:sp>
      <p:pic>
        <p:nvPicPr>
          <p:cNvPr id="1030" name="Picture 6" descr="Tổng hợp Các Loại Cây Lau Nhà giá rẻ, bán chạy tháng 3/2023 - BeeCost"/>
          <p:cNvPicPr>
            <a:picLocks noChangeAspect="1" noChangeArrowheads="1"/>
          </p:cNvPicPr>
          <p:nvPr/>
        </p:nvPicPr>
        <p:blipFill rotWithShape="1">
          <a:blip r:embed="rId5">
            <a:extLst>
              <a:ext uri="{28A0092B-C50C-407E-A947-70E740481C1C}">
                <a14:useLocalDpi xmlns:a14="http://schemas.microsoft.com/office/drawing/2010/main" val="0"/>
              </a:ext>
            </a:extLst>
          </a:blip>
          <a:srcRect r="75156"/>
          <a:stretch/>
        </p:blipFill>
        <p:spPr bwMode="auto">
          <a:xfrm>
            <a:off x="10870693" y="2081999"/>
            <a:ext cx="1231968" cy="49589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ổng hợp Khan Lau Da Nang giá rẻ, bán chạy tháng 3/2023 - BeeCost"/>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5306" b="87755" l="4337" r="100000">
                        <a14:foregroundMark x1="80357" y1="40561" x2="80357" y2="40561"/>
                      </a14:backgroundRemoval>
                    </a14:imgEffect>
                  </a14:imgLayer>
                </a14:imgProps>
              </a:ext>
              <a:ext uri="{28A0092B-C50C-407E-A947-70E740481C1C}">
                <a14:useLocalDpi xmlns:a14="http://schemas.microsoft.com/office/drawing/2010/main" val="0"/>
              </a:ext>
            </a:extLst>
          </a:blip>
          <a:srcRect l="6214" t="15832" r="-2078" b="12854"/>
          <a:stretch/>
        </p:blipFill>
        <p:spPr bwMode="auto">
          <a:xfrm>
            <a:off x="10217184" y="1218029"/>
            <a:ext cx="156210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K Multi 12BS Bình bơm phun hóa chất đa năng - Siêu Thị Chất Tẩy Rử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5095"/>
          <a:stretch/>
        </p:blipFill>
        <p:spPr bwMode="auto">
          <a:xfrm>
            <a:off x="8783435" y="4875852"/>
            <a:ext cx="1561433" cy="1806384"/>
          </a:xfrm>
          <a:prstGeom prst="rect">
            <a:avLst/>
          </a:prstGeom>
          <a:noFill/>
          <a:extLst>
            <a:ext uri="{909E8E84-426E-40DD-AFC4-6F175D3DCCD1}">
              <a14:hiddenFill xmlns:a14="http://schemas.microsoft.com/office/drawing/2010/main">
                <a:solidFill>
                  <a:srgbClr val="FFFFFF"/>
                </a:solidFill>
              </a14:hiddenFill>
            </a:ext>
          </a:extLst>
        </p:spPr>
      </p:pic>
      <p:sp>
        <p:nvSpPr>
          <p:cNvPr id="14" name="Flowchart: Alternate Process 13"/>
          <p:cNvSpPr/>
          <p:nvPr/>
        </p:nvSpPr>
        <p:spPr>
          <a:xfrm>
            <a:off x="532263" y="5547187"/>
            <a:ext cx="3466532" cy="1059258"/>
          </a:xfrm>
          <a:prstGeom prst="flowChartAlternateProcess">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solidFill>
                  <a:srgbClr val="0070C0"/>
                </a:solidFill>
                <a:latin typeface="Calibri" pitchFamily="34" charset="0"/>
                <a:cs typeface="Calibri" pitchFamily="34" charset="0"/>
              </a:rPr>
              <a:t>Hóa</a:t>
            </a:r>
            <a:r>
              <a:rPr lang="en-US" sz="2800" b="1">
                <a:solidFill>
                  <a:srgbClr val="0070C0"/>
                </a:solidFill>
                <a:latin typeface="Calibri" pitchFamily="34" charset="0"/>
                <a:cs typeface="Calibri" pitchFamily="34" charset="0"/>
              </a:rPr>
              <a:t> </a:t>
            </a:r>
            <a:r>
              <a:rPr lang="en-US" sz="2800" b="1" err="1">
                <a:solidFill>
                  <a:srgbClr val="0070C0"/>
                </a:solidFill>
                <a:latin typeface="Calibri" pitchFamily="34" charset="0"/>
                <a:cs typeface="Calibri" pitchFamily="34" charset="0"/>
              </a:rPr>
              <a:t>chất</a:t>
            </a:r>
            <a:r>
              <a:rPr lang="en-US" sz="2800" b="1">
                <a:solidFill>
                  <a:srgbClr val="0070C0"/>
                </a:solidFill>
                <a:latin typeface="Calibri" pitchFamily="34" charset="0"/>
                <a:cs typeface="Calibri" pitchFamily="34" charset="0"/>
              </a:rPr>
              <a:t> </a:t>
            </a:r>
            <a:r>
              <a:rPr lang="en-US" sz="2800" b="1" err="1">
                <a:solidFill>
                  <a:srgbClr val="0070C0"/>
                </a:solidFill>
                <a:latin typeface="Calibri" pitchFamily="34" charset="0"/>
                <a:cs typeface="Calibri" pitchFamily="34" charset="0"/>
              </a:rPr>
              <a:t>khử</a:t>
            </a:r>
            <a:r>
              <a:rPr lang="en-US" sz="2800" b="1">
                <a:solidFill>
                  <a:srgbClr val="0070C0"/>
                </a:solidFill>
                <a:latin typeface="Calibri" pitchFamily="34" charset="0"/>
                <a:cs typeface="Calibri" pitchFamily="34" charset="0"/>
              </a:rPr>
              <a:t> </a:t>
            </a:r>
            <a:r>
              <a:rPr lang="en-US" sz="2800" b="1" err="1" smtClean="0">
                <a:solidFill>
                  <a:srgbClr val="0070C0"/>
                </a:solidFill>
                <a:latin typeface="Calibri" pitchFamily="34" charset="0"/>
                <a:cs typeface="Calibri" pitchFamily="34" charset="0"/>
              </a:rPr>
              <a:t>khuẩn</a:t>
            </a:r>
            <a:endParaRPr lang="en-US" sz="2800" b="1" smtClean="0">
              <a:solidFill>
                <a:srgbClr val="0070C0"/>
              </a:solidFill>
              <a:latin typeface="Calibri" pitchFamily="34" charset="0"/>
              <a:cs typeface="Calibri" pitchFamily="34" charset="0"/>
            </a:endParaRPr>
          </a:p>
          <a:p>
            <a:pPr algn="ctr"/>
            <a:r>
              <a:rPr lang="en-US" sz="2800" b="1" err="1" smtClean="0">
                <a:solidFill>
                  <a:srgbClr val="0070C0"/>
                </a:solidFill>
                <a:latin typeface="Calibri" pitchFamily="34" charset="0"/>
                <a:cs typeface="Calibri" pitchFamily="34" charset="0"/>
              </a:rPr>
              <a:t>có</a:t>
            </a:r>
            <a:r>
              <a:rPr lang="en-US" sz="2800" b="1" smtClean="0">
                <a:solidFill>
                  <a:srgbClr val="0070C0"/>
                </a:solidFill>
                <a:latin typeface="Calibri" pitchFamily="34" charset="0"/>
                <a:cs typeface="Calibri" pitchFamily="34" charset="0"/>
              </a:rPr>
              <a:t> </a:t>
            </a:r>
            <a:r>
              <a:rPr lang="en-US" sz="2800" b="1" err="1" smtClean="0">
                <a:solidFill>
                  <a:srgbClr val="0070C0"/>
                </a:solidFill>
                <a:latin typeface="Calibri" pitchFamily="34" charset="0"/>
                <a:cs typeface="Calibri" pitchFamily="34" charset="0"/>
              </a:rPr>
              <a:t>Clo</a:t>
            </a:r>
            <a:r>
              <a:rPr lang="en-US" sz="2800" b="1" smtClean="0">
                <a:solidFill>
                  <a:srgbClr val="0070C0"/>
                </a:solidFill>
                <a:latin typeface="Calibri" pitchFamily="34" charset="0"/>
                <a:cs typeface="Calibri" pitchFamily="34" charset="0"/>
              </a:rPr>
              <a:t> </a:t>
            </a:r>
            <a:r>
              <a:rPr lang="en-US" sz="2800" b="1" err="1" smtClean="0">
                <a:solidFill>
                  <a:srgbClr val="0070C0"/>
                </a:solidFill>
                <a:latin typeface="Calibri" pitchFamily="34" charset="0"/>
                <a:cs typeface="Calibri" pitchFamily="34" charset="0"/>
              </a:rPr>
              <a:t>hoạt</a:t>
            </a:r>
            <a:r>
              <a:rPr lang="en-US" sz="2800" b="1" smtClean="0">
                <a:solidFill>
                  <a:srgbClr val="0070C0"/>
                </a:solidFill>
                <a:latin typeface="Calibri" pitchFamily="34" charset="0"/>
                <a:cs typeface="Calibri" pitchFamily="34" charset="0"/>
              </a:rPr>
              <a:t> </a:t>
            </a:r>
            <a:r>
              <a:rPr lang="en-US" sz="2800" b="1" err="1" smtClean="0">
                <a:solidFill>
                  <a:srgbClr val="0070C0"/>
                </a:solidFill>
                <a:latin typeface="Calibri" pitchFamily="34" charset="0"/>
                <a:cs typeface="Calibri" pitchFamily="34" charset="0"/>
              </a:rPr>
              <a:t>tính</a:t>
            </a:r>
            <a:endParaRPr lang="en-US" sz="2800" b="1">
              <a:solidFill>
                <a:srgbClr val="0070C0"/>
              </a:solidFill>
              <a:latin typeface="Calibri" pitchFamily="34" charset="0"/>
              <a:cs typeface="Calibri" pitchFamily="34" charset="0"/>
            </a:endParaRPr>
          </a:p>
        </p:txBody>
      </p:sp>
      <p:sp>
        <p:nvSpPr>
          <p:cNvPr id="15" name="Flowchart: Alternate Process 14"/>
          <p:cNvSpPr/>
          <p:nvPr/>
        </p:nvSpPr>
        <p:spPr>
          <a:xfrm>
            <a:off x="4072979" y="5612243"/>
            <a:ext cx="1549899" cy="1059258"/>
          </a:xfrm>
          <a:prstGeom prst="flowChartAlternateProcess">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smtClean="0">
                <a:solidFill>
                  <a:srgbClr val="0070C0"/>
                </a:solidFill>
              </a:rPr>
              <a:t>Vôi</a:t>
            </a:r>
            <a:r>
              <a:rPr lang="en-US" sz="2800" b="1" smtClean="0">
                <a:solidFill>
                  <a:srgbClr val="0070C0"/>
                </a:solidFill>
              </a:rPr>
              <a:t> </a:t>
            </a:r>
            <a:r>
              <a:rPr lang="en-US" sz="2800" b="1" err="1" smtClean="0">
                <a:solidFill>
                  <a:srgbClr val="0070C0"/>
                </a:solidFill>
              </a:rPr>
              <a:t>bột</a:t>
            </a:r>
            <a:endParaRPr lang="en-US" sz="2800" b="1">
              <a:solidFill>
                <a:srgbClr val="0070C0"/>
              </a:solidFill>
            </a:endParaRPr>
          </a:p>
        </p:txBody>
      </p:sp>
      <p:sp>
        <p:nvSpPr>
          <p:cNvPr id="16" name="Flowchart: Alternate Process 15"/>
          <p:cNvSpPr/>
          <p:nvPr/>
        </p:nvSpPr>
        <p:spPr>
          <a:xfrm>
            <a:off x="8139658" y="312073"/>
            <a:ext cx="3186717" cy="655321"/>
          </a:xfrm>
          <a:prstGeom prst="flowChartAlternateProcess">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70C0"/>
                </a:solidFill>
                <a:latin typeface="Calibri" pitchFamily="34" charset="0"/>
                <a:cs typeface="Calibri" pitchFamily="34" charset="0"/>
              </a:rPr>
              <a:t>Thiết</a:t>
            </a:r>
            <a:r>
              <a:rPr lang="en-US" sz="2800" b="1" dirty="0" smtClean="0">
                <a:solidFill>
                  <a:srgbClr val="0070C0"/>
                </a:solidFill>
                <a:latin typeface="Calibri" pitchFamily="34" charset="0"/>
                <a:cs typeface="Calibri" pitchFamily="34" charset="0"/>
              </a:rPr>
              <a:t> </a:t>
            </a:r>
            <a:r>
              <a:rPr lang="en-US" sz="2800" b="1" dirty="0" err="1" smtClean="0">
                <a:solidFill>
                  <a:srgbClr val="0070C0"/>
                </a:solidFill>
                <a:latin typeface="Calibri" pitchFamily="34" charset="0"/>
                <a:cs typeface="Calibri" pitchFamily="34" charset="0"/>
              </a:rPr>
              <a:t>bị</a:t>
            </a:r>
            <a:r>
              <a:rPr lang="en-US" sz="2800" b="1" dirty="0" smtClean="0">
                <a:solidFill>
                  <a:srgbClr val="0070C0"/>
                </a:solidFill>
                <a:latin typeface="Calibri" pitchFamily="34" charset="0"/>
                <a:cs typeface="Calibri" pitchFamily="34" charset="0"/>
              </a:rPr>
              <a:t> </a:t>
            </a:r>
            <a:r>
              <a:rPr lang="en-US" sz="2800" b="1" dirty="0" err="1" smtClean="0">
                <a:solidFill>
                  <a:srgbClr val="0070C0"/>
                </a:solidFill>
                <a:latin typeface="Calibri" pitchFamily="34" charset="0"/>
                <a:cs typeface="Calibri" pitchFamily="34" charset="0"/>
              </a:rPr>
              <a:t>vệ</a:t>
            </a:r>
            <a:r>
              <a:rPr lang="en-US" sz="2800" b="1" dirty="0" smtClean="0">
                <a:solidFill>
                  <a:srgbClr val="0070C0"/>
                </a:solidFill>
                <a:latin typeface="Calibri" pitchFamily="34" charset="0"/>
                <a:cs typeface="Calibri" pitchFamily="34" charset="0"/>
              </a:rPr>
              <a:t> </a:t>
            </a:r>
            <a:r>
              <a:rPr lang="en-US" sz="2800" b="1" dirty="0" err="1" smtClean="0">
                <a:solidFill>
                  <a:srgbClr val="0070C0"/>
                </a:solidFill>
                <a:latin typeface="Calibri" pitchFamily="34" charset="0"/>
                <a:cs typeface="Calibri" pitchFamily="34" charset="0"/>
              </a:rPr>
              <a:t>sinh</a:t>
            </a:r>
            <a:r>
              <a:rPr lang="en-US" sz="2800" b="1" dirty="0" smtClean="0">
                <a:solidFill>
                  <a:srgbClr val="0070C0"/>
                </a:solidFill>
                <a:latin typeface="Calibri" pitchFamily="34" charset="0"/>
                <a:cs typeface="Calibri" pitchFamily="34" charset="0"/>
              </a:rPr>
              <a:t> </a:t>
            </a:r>
            <a:endParaRPr lang="en-US" sz="2800" b="1" dirty="0">
              <a:solidFill>
                <a:srgbClr val="0070C0"/>
              </a:solidFill>
              <a:latin typeface="Calibri" pitchFamily="34" charset="0"/>
              <a:cs typeface="Calibri" pitchFamily="34" charset="0"/>
            </a:endParaRPr>
          </a:p>
        </p:txBody>
      </p:sp>
      <p:pic>
        <p:nvPicPr>
          <p:cNvPr id="17" name="Picture 3"/>
          <p:cNvPicPr>
            <a:picLocks noChangeAspect="1"/>
          </p:cNvPicPr>
          <p:nvPr/>
        </p:nvPicPr>
        <p:blipFill>
          <a:blip r:embed="rId9"/>
          <a:srcRect/>
          <a:stretch>
            <a:fillRect/>
          </a:stretch>
        </p:blipFill>
        <p:spPr bwMode="auto">
          <a:xfrm>
            <a:off x="465966" y="2009268"/>
            <a:ext cx="5387938" cy="3190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64738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666" name="Picture 2" descr="C:\Users\Nhulam\Desktop\Cloramin B bột khử trùng sát khuẩn.jpg"/>
          <p:cNvPicPr>
            <a:picLocks noGrp="1" noChangeAspect="1" noChangeArrowheads="1"/>
          </p:cNvPicPr>
          <p:nvPr>
            <p:ph idx="1"/>
          </p:nvPr>
        </p:nvPicPr>
        <p:blipFill>
          <a:blip r:embed="rId2"/>
          <a:srcRect/>
          <a:stretch>
            <a:fillRect/>
          </a:stretch>
        </p:blipFill>
        <p:spPr bwMode="auto">
          <a:xfrm>
            <a:off x="2205641" y="1378757"/>
            <a:ext cx="1769380" cy="2003531"/>
          </a:xfrm>
          <a:prstGeom prst="rect">
            <a:avLst/>
          </a:prstGeom>
          <a:noFill/>
        </p:spPr>
      </p:pic>
      <p:sp>
        <p:nvSpPr>
          <p:cNvPr id="6" name="TextBox 5"/>
          <p:cNvSpPr txBox="1"/>
          <p:nvPr/>
        </p:nvSpPr>
        <p:spPr>
          <a:xfrm>
            <a:off x="3976975" y="2659144"/>
            <a:ext cx="2268187" cy="461665"/>
          </a:xfrm>
          <a:prstGeom prst="rect">
            <a:avLst/>
          </a:prstGeom>
          <a:noFill/>
        </p:spPr>
        <p:txBody>
          <a:bodyPr wrap="square" rtlCol="0">
            <a:spAutoFit/>
          </a:bodyPr>
          <a:lstStyle/>
          <a:p>
            <a:pPr defTabSz="457200"/>
            <a:r>
              <a:rPr lang="en-US" sz="2400" b="1" err="1">
                <a:solidFill>
                  <a:prstClr val="black"/>
                </a:solidFill>
                <a:latin typeface="Calibri" pitchFamily="34" charset="0"/>
                <a:cs typeface="Calibri" pitchFamily="34" charset="0"/>
              </a:rPr>
              <a:t>Cloramin</a:t>
            </a:r>
            <a:r>
              <a:rPr lang="en-US" sz="2400" b="1">
                <a:solidFill>
                  <a:prstClr val="black"/>
                </a:solidFill>
                <a:latin typeface="Calibri" pitchFamily="34" charset="0"/>
                <a:cs typeface="Calibri" pitchFamily="34" charset="0"/>
              </a:rPr>
              <a:t> B 25% </a:t>
            </a:r>
          </a:p>
        </p:txBody>
      </p:sp>
      <p:pic>
        <p:nvPicPr>
          <p:cNvPr id="7" name="Picture 6" descr="CloraminB là hóa chất được sử dụng nhiều cho tiêu diệt các loại vi khuẩn"/>
          <p:cNvPicPr/>
          <p:nvPr/>
        </p:nvPicPr>
        <p:blipFill>
          <a:blip r:embed="rId3"/>
          <a:srcRect/>
          <a:stretch>
            <a:fillRect/>
          </a:stretch>
        </p:blipFill>
        <p:spPr bwMode="auto">
          <a:xfrm>
            <a:off x="6120524" y="1306365"/>
            <a:ext cx="3145607" cy="2332918"/>
          </a:xfrm>
          <a:prstGeom prst="roundRect">
            <a:avLst/>
          </a:prstGeom>
          <a:noFill/>
          <a:ln w="9525">
            <a:noFill/>
            <a:miter lim="800000"/>
            <a:headEnd/>
            <a:tailEnd/>
          </a:ln>
        </p:spPr>
      </p:pic>
      <p:sp>
        <p:nvSpPr>
          <p:cNvPr id="8" name="Right Arrow 7"/>
          <p:cNvSpPr/>
          <p:nvPr/>
        </p:nvSpPr>
        <p:spPr>
          <a:xfrm>
            <a:off x="4222102" y="2085238"/>
            <a:ext cx="1404259" cy="387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Content Placeholder 3" descr="C:\Users\Nhulam\Desktop\ajv1459219701.jpg"/>
          <p:cNvPicPr>
            <a:picLocks noChangeAspect="1" noChangeArrowheads="1"/>
          </p:cNvPicPr>
          <p:nvPr/>
        </p:nvPicPr>
        <p:blipFill>
          <a:blip r:embed="rId4"/>
          <a:srcRect/>
          <a:stretch>
            <a:fillRect/>
          </a:stretch>
        </p:blipFill>
        <p:spPr bwMode="auto">
          <a:xfrm>
            <a:off x="958383" y="3679504"/>
            <a:ext cx="2330030" cy="2907091"/>
          </a:xfrm>
          <a:prstGeom prst="rect">
            <a:avLst/>
          </a:prstGeom>
          <a:noFill/>
        </p:spPr>
      </p:pic>
      <p:pic>
        <p:nvPicPr>
          <p:cNvPr id="11" name="Picture 2" descr="C:\Users\Nhulam\Desktop\images.jpg"/>
          <p:cNvPicPr>
            <a:picLocks noChangeAspect="1" noChangeArrowheads="1"/>
          </p:cNvPicPr>
          <p:nvPr/>
        </p:nvPicPr>
        <p:blipFill>
          <a:blip r:embed="rId5"/>
          <a:srcRect/>
          <a:stretch>
            <a:fillRect/>
          </a:stretch>
        </p:blipFill>
        <p:spPr bwMode="auto">
          <a:xfrm>
            <a:off x="6120524" y="3830980"/>
            <a:ext cx="3145607" cy="2707918"/>
          </a:xfrm>
          <a:prstGeom prst="roundRect">
            <a:avLst/>
          </a:prstGeom>
          <a:noFill/>
        </p:spPr>
      </p:pic>
      <p:sp>
        <p:nvSpPr>
          <p:cNvPr id="12" name="Right Arrow 11"/>
          <p:cNvSpPr/>
          <p:nvPr/>
        </p:nvSpPr>
        <p:spPr>
          <a:xfrm>
            <a:off x="3727970" y="4798288"/>
            <a:ext cx="1994300" cy="3643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TextBox 12"/>
          <p:cNvSpPr txBox="1"/>
          <p:nvPr/>
        </p:nvSpPr>
        <p:spPr>
          <a:xfrm>
            <a:off x="3205079" y="5277702"/>
            <a:ext cx="3040083" cy="461665"/>
          </a:xfrm>
          <a:prstGeom prst="rect">
            <a:avLst/>
          </a:prstGeom>
          <a:noFill/>
        </p:spPr>
        <p:txBody>
          <a:bodyPr wrap="square" rtlCol="0">
            <a:spAutoFit/>
          </a:bodyPr>
          <a:lstStyle/>
          <a:p>
            <a:pPr defTabSz="457200"/>
            <a:r>
              <a:rPr lang="en-US" sz="2400" b="1" err="1">
                <a:solidFill>
                  <a:prstClr val="black"/>
                </a:solidFill>
              </a:rPr>
              <a:t>Canxi</a:t>
            </a:r>
            <a:r>
              <a:rPr lang="en-US" sz="2400" b="1">
                <a:solidFill>
                  <a:prstClr val="black"/>
                </a:solidFill>
              </a:rPr>
              <a:t> </a:t>
            </a:r>
            <a:r>
              <a:rPr lang="en-US" sz="2400" b="1" err="1">
                <a:solidFill>
                  <a:prstClr val="black"/>
                </a:solidFill>
              </a:rPr>
              <a:t>Hypoclorit</a:t>
            </a:r>
            <a:r>
              <a:rPr lang="en-US" sz="2400" b="1">
                <a:solidFill>
                  <a:prstClr val="black"/>
                </a:solidFill>
              </a:rPr>
              <a:t> 70%</a:t>
            </a:r>
          </a:p>
        </p:txBody>
      </p:sp>
      <p:pic>
        <p:nvPicPr>
          <p:cNvPr id="15" name="Picture 4" descr="TỔNG KHO CLORAMIN B MIỀN BẮ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429" y="867011"/>
            <a:ext cx="1932671" cy="251527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664385" y="1561823"/>
            <a:ext cx="2359601" cy="3970318"/>
          </a:xfrm>
          <a:prstGeom prst="rect">
            <a:avLst/>
          </a:prstGeom>
          <a:solidFill>
            <a:schemeClr val="accent6">
              <a:lumMod val="40000"/>
              <a:lumOff val="60000"/>
            </a:schemeClr>
          </a:solidFill>
        </p:spPr>
        <p:txBody>
          <a:bodyPr wrap="square" rtlCol="0">
            <a:spAutoFit/>
          </a:bodyPr>
          <a:lstStyle/>
          <a:p>
            <a:r>
              <a:rPr lang="en-US" sz="2800" dirty="0">
                <a:latin typeface="Calibri" pitchFamily="34" charset="0"/>
                <a:cs typeface="Calibri" pitchFamily="34" charset="0"/>
              </a:rPr>
              <a:t>- </a:t>
            </a:r>
            <a:r>
              <a:rPr lang="en-US" sz="2800" dirty="0" err="1">
                <a:latin typeface="Calibri" pitchFamily="34" charset="0"/>
                <a:cs typeface="Calibri" pitchFamily="34" charset="0"/>
              </a:rPr>
              <a:t>Đảm</a:t>
            </a:r>
            <a:r>
              <a:rPr lang="en-US" sz="2800" dirty="0">
                <a:latin typeface="Calibri" pitchFamily="34" charset="0"/>
                <a:cs typeface="Calibri" pitchFamily="34" charset="0"/>
              </a:rPr>
              <a:t> </a:t>
            </a:r>
            <a:r>
              <a:rPr lang="en-US" sz="2800" dirty="0" err="1">
                <a:latin typeface="Calibri" pitchFamily="34" charset="0"/>
                <a:cs typeface="Calibri" pitchFamily="34" charset="0"/>
              </a:rPr>
              <a:t>bảo</a:t>
            </a:r>
            <a:r>
              <a:rPr lang="en-US" sz="2800" dirty="0">
                <a:latin typeface="Calibri" pitchFamily="34" charset="0"/>
                <a:cs typeface="Calibri" pitchFamily="34" charset="0"/>
              </a:rPr>
              <a:t> </a:t>
            </a:r>
            <a:r>
              <a:rPr lang="en-US" sz="2800" dirty="0" err="1">
                <a:latin typeface="Calibri" pitchFamily="34" charset="0"/>
                <a:cs typeface="Calibri" pitchFamily="34" charset="0"/>
              </a:rPr>
              <a:t>quy</a:t>
            </a:r>
            <a:r>
              <a:rPr lang="en-US" sz="2800" dirty="0">
                <a:latin typeface="Calibri" pitchFamily="34" charset="0"/>
                <a:cs typeface="Calibri" pitchFamily="34" charset="0"/>
              </a:rPr>
              <a:t> </a:t>
            </a:r>
            <a:r>
              <a:rPr lang="en-US" sz="2800" dirty="0" err="1">
                <a:latin typeface="Calibri" pitchFamily="34" charset="0"/>
                <a:cs typeface="Calibri" pitchFamily="34" charset="0"/>
              </a:rPr>
              <a:t>định</a:t>
            </a:r>
            <a:r>
              <a:rPr lang="en-US" sz="2800" dirty="0">
                <a:latin typeface="Calibri" pitchFamily="34" charset="0"/>
                <a:cs typeface="Calibri" pitchFamily="34" charset="0"/>
              </a:rPr>
              <a:t> </a:t>
            </a:r>
            <a:r>
              <a:rPr lang="en-US" sz="2800" dirty="0" err="1">
                <a:latin typeface="Calibri" pitchFamily="34" charset="0"/>
                <a:cs typeface="Calibri" pitchFamily="34" charset="0"/>
              </a:rPr>
              <a:t>về</a:t>
            </a:r>
            <a:r>
              <a:rPr lang="en-US" sz="2800" dirty="0">
                <a:latin typeface="Calibri" pitchFamily="34" charset="0"/>
                <a:cs typeface="Calibri" pitchFamily="34" charset="0"/>
              </a:rPr>
              <a:t> </a:t>
            </a:r>
            <a:r>
              <a:rPr lang="en-US" sz="2800" dirty="0" err="1">
                <a:latin typeface="Calibri" pitchFamily="34" charset="0"/>
                <a:cs typeface="Calibri" pitchFamily="34" charset="0"/>
              </a:rPr>
              <a:t>nhãn</a:t>
            </a:r>
            <a:r>
              <a:rPr lang="en-US" sz="2800" dirty="0">
                <a:latin typeface="Calibri" pitchFamily="34" charset="0"/>
                <a:cs typeface="Calibri" pitchFamily="34" charset="0"/>
              </a:rPr>
              <a:t> </a:t>
            </a:r>
            <a:r>
              <a:rPr lang="en-US" sz="2800" dirty="0" err="1">
                <a:latin typeface="Calibri" pitchFamily="34" charset="0"/>
                <a:cs typeface="Calibri" pitchFamily="34" charset="0"/>
              </a:rPr>
              <a:t>mác</a:t>
            </a:r>
            <a:r>
              <a:rPr lang="en-US" sz="2800" dirty="0">
                <a:latin typeface="Calibri" pitchFamily="34" charset="0"/>
                <a:cs typeface="Calibri" pitchFamily="34" charset="0"/>
              </a:rPr>
              <a:t>, </a:t>
            </a:r>
            <a:r>
              <a:rPr lang="en-US" sz="2800" dirty="0" err="1">
                <a:latin typeface="Calibri" pitchFamily="34" charset="0"/>
                <a:cs typeface="Calibri" pitchFamily="34" charset="0"/>
              </a:rPr>
              <a:t>sử</a:t>
            </a:r>
            <a:r>
              <a:rPr lang="en-US" sz="2800" dirty="0">
                <a:latin typeface="Calibri" pitchFamily="34" charset="0"/>
                <a:cs typeface="Calibri" pitchFamily="34" charset="0"/>
              </a:rPr>
              <a:t> </a:t>
            </a:r>
            <a:r>
              <a:rPr lang="en-US" sz="2800" dirty="0" err="1">
                <a:latin typeface="Calibri" pitchFamily="34" charset="0"/>
                <a:cs typeface="Calibri" pitchFamily="34" charset="0"/>
              </a:rPr>
              <a:t>dụng</a:t>
            </a:r>
            <a:r>
              <a:rPr lang="en-US" sz="2800" dirty="0">
                <a:latin typeface="Calibri" pitchFamily="34" charset="0"/>
                <a:cs typeface="Calibri" pitchFamily="34" charset="0"/>
              </a:rPr>
              <a:t>, </a:t>
            </a:r>
            <a:r>
              <a:rPr lang="en-US" sz="2800" dirty="0" err="1">
                <a:latin typeface="Calibri" pitchFamily="34" charset="0"/>
                <a:cs typeface="Calibri" pitchFamily="34" charset="0"/>
              </a:rPr>
              <a:t>hạn</a:t>
            </a:r>
            <a:r>
              <a:rPr lang="en-US" sz="2800" dirty="0">
                <a:latin typeface="Calibri" pitchFamily="34" charset="0"/>
                <a:cs typeface="Calibri" pitchFamily="34" charset="0"/>
              </a:rPr>
              <a:t> </a:t>
            </a:r>
            <a:r>
              <a:rPr lang="en-US" sz="2800" dirty="0" err="1">
                <a:latin typeface="Calibri" pitchFamily="34" charset="0"/>
                <a:cs typeface="Calibri" pitchFamily="34" charset="0"/>
              </a:rPr>
              <a:t>dùng</a:t>
            </a:r>
            <a:r>
              <a:rPr lang="en-US" sz="2800" dirty="0">
                <a:latin typeface="Calibri" pitchFamily="34" charset="0"/>
                <a:cs typeface="Calibri" pitchFamily="34" charset="0"/>
              </a:rPr>
              <a:t>, </a:t>
            </a:r>
            <a:r>
              <a:rPr lang="en-US" sz="2800" dirty="0" err="1">
                <a:latin typeface="Calibri" pitchFamily="34" charset="0"/>
                <a:cs typeface="Calibri" pitchFamily="34" charset="0"/>
              </a:rPr>
              <a:t>bảo</a:t>
            </a:r>
            <a:r>
              <a:rPr lang="en-US" sz="2800" dirty="0">
                <a:latin typeface="Calibri" pitchFamily="34" charset="0"/>
                <a:cs typeface="Calibri" pitchFamily="34" charset="0"/>
              </a:rPr>
              <a:t> </a:t>
            </a:r>
            <a:r>
              <a:rPr lang="en-US" sz="2800" dirty="0" err="1">
                <a:latin typeface="Calibri" pitchFamily="34" charset="0"/>
                <a:cs typeface="Calibri" pitchFamily="34" charset="0"/>
              </a:rPr>
              <a:t>quản</a:t>
            </a:r>
            <a:r>
              <a:rPr lang="en-US" sz="2800" dirty="0">
                <a:latin typeface="Calibri" pitchFamily="34" charset="0"/>
                <a:cs typeface="Calibri" pitchFamily="34" charset="0"/>
              </a:rPr>
              <a:t> </a:t>
            </a:r>
            <a:r>
              <a:rPr lang="en-US" sz="2800" dirty="0" err="1">
                <a:latin typeface="Calibri" pitchFamily="34" charset="0"/>
                <a:cs typeface="Calibri" pitchFamily="34" charset="0"/>
              </a:rPr>
              <a:t>tránh</a:t>
            </a:r>
            <a:r>
              <a:rPr lang="en-US" sz="2800" dirty="0">
                <a:latin typeface="Calibri" pitchFamily="34" charset="0"/>
                <a:cs typeface="Calibri" pitchFamily="34" charset="0"/>
              </a:rPr>
              <a:t> </a:t>
            </a:r>
            <a:r>
              <a:rPr lang="en-US" sz="2800" dirty="0" err="1">
                <a:latin typeface="Calibri" pitchFamily="34" charset="0"/>
                <a:cs typeface="Calibri" pitchFamily="34" charset="0"/>
              </a:rPr>
              <a:t>ánh</a:t>
            </a:r>
            <a:r>
              <a:rPr lang="en-US" sz="2800" dirty="0">
                <a:latin typeface="Calibri" pitchFamily="34" charset="0"/>
                <a:cs typeface="Calibri" pitchFamily="34" charset="0"/>
              </a:rPr>
              <a:t> </a:t>
            </a:r>
            <a:r>
              <a:rPr lang="en-US" sz="2800" dirty="0" err="1">
                <a:latin typeface="Calibri" pitchFamily="34" charset="0"/>
                <a:cs typeface="Calibri" pitchFamily="34" charset="0"/>
              </a:rPr>
              <a:t>sáng</a:t>
            </a:r>
            <a:endParaRPr lang="en-US" sz="2800" dirty="0">
              <a:latin typeface="Calibri" pitchFamily="34" charset="0"/>
              <a:cs typeface="Calibri" pitchFamily="34" charset="0"/>
            </a:endParaRPr>
          </a:p>
          <a:p>
            <a:r>
              <a:rPr lang="en-US" sz="2800" dirty="0">
                <a:latin typeface="Calibri" pitchFamily="34" charset="0"/>
                <a:cs typeface="Calibri" pitchFamily="34" charset="0"/>
              </a:rPr>
              <a:t>- </a:t>
            </a:r>
            <a:r>
              <a:rPr lang="en-US" sz="2800" dirty="0" err="1">
                <a:latin typeface="Calibri" pitchFamily="34" charset="0"/>
                <a:cs typeface="Calibri" pitchFamily="34" charset="0"/>
              </a:rPr>
              <a:t>Có</a:t>
            </a:r>
            <a:r>
              <a:rPr lang="en-US" sz="2800" dirty="0">
                <a:latin typeface="Calibri" pitchFamily="34" charset="0"/>
                <a:cs typeface="Calibri" pitchFamily="34" charset="0"/>
              </a:rPr>
              <a:t> </a:t>
            </a:r>
            <a:r>
              <a:rPr lang="en-US" sz="2800" dirty="0" err="1">
                <a:latin typeface="Calibri" pitchFamily="34" charset="0"/>
                <a:cs typeface="Calibri" pitchFamily="34" charset="0"/>
              </a:rPr>
              <a:t>sổ</a:t>
            </a:r>
            <a:r>
              <a:rPr lang="en-US" sz="2800" dirty="0">
                <a:latin typeface="Calibri" pitchFamily="34" charset="0"/>
                <a:cs typeface="Calibri" pitchFamily="34" charset="0"/>
              </a:rPr>
              <a:t> </a:t>
            </a:r>
            <a:r>
              <a:rPr lang="en-US" sz="2800" dirty="0" err="1">
                <a:latin typeface="Calibri" pitchFamily="34" charset="0"/>
                <a:cs typeface="Calibri" pitchFamily="34" charset="0"/>
              </a:rPr>
              <a:t>sách</a:t>
            </a:r>
            <a:r>
              <a:rPr lang="en-US" sz="2800" dirty="0">
                <a:latin typeface="Calibri" pitchFamily="34" charset="0"/>
                <a:cs typeface="Calibri" pitchFamily="34" charset="0"/>
              </a:rPr>
              <a:t> </a:t>
            </a:r>
            <a:r>
              <a:rPr lang="en-US" sz="2800" dirty="0" err="1">
                <a:latin typeface="Calibri" pitchFamily="34" charset="0"/>
                <a:cs typeface="Calibri" pitchFamily="34" charset="0"/>
              </a:rPr>
              <a:t>theo</a:t>
            </a:r>
            <a:r>
              <a:rPr lang="en-US" sz="2800" dirty="0">
                <a:latin typeface="Calibri" pitchFamily="34" charset="0"/>
                <a:cs typeface="Calibri" pitchFamily="34" charset="0"/>
              </a:rPr>
              <a:t> </a:t>
            </a:r>
            <a:r>
              <a:rPr lang="en-US" sz="2800" dirty="0" err="1">
                <a:latin typeface="Calibri" pitchFamily="34" charset="0"/>
                <a:cs typeface="Calibri" pitchFamily="34" charset="0"/>
              </a:rPr>
              <a:t>dõi</a:t>
            </a:r>
            <a:r>
              <a:rPr lang="en-US" sz="2800" dirty="0">
                <a:latin typeface="Calibri" pitchFamily="34" charset="0"/>
                <a:cs typeface="Calibri" pitchFamily="34" charset="0"/>
              </a:rPr>
              <a:t> </a:t>
            </a:r>
            <a:r>
              <a:rPr lang="en-US" sz="2800" dirty="0" err="1">
                <a:latin typeface="Calibri" pitchFamily="34" charset="0"/>
                <a:cs typeface="Calibri" pitchFamily="34" charset="0"/>
              </a:rPr>
              <a:t>hóa</a:t>
            </a:r>
            <a:r>
              <a:rPr lang="en-US" sz="2800" dirty="0">
                <a:latin typeface="Calibri" pitchFamily="34" charset="0"/>
                <a:cs typeface="Calibri" pitchFamily="34" charset="0"/>
              </a:rPr>
              <a:t> </a:t>
            </a:r>
            <a:r>
              <a:rPr lang="en-US" sz="2800" dirty="0" err="1">
                <a:latin typeface="Calibri" pitchFamily="34" charset="0"/>
                <a:cs typeface="Calibri" pitchFamily="34" charset="0"/>
              </a:rPr>
              <a:t>chất</a:t>
            </a:r>
            <a:r>
              <a:rPr lang="en-US" sz="2800" dirty="0">
                <a:latin typeface="Calibri" pitchFamily="34" charset="0"/>
                <a:cs typeface="Calibri" pitchFamily="34" charset="0"/>
              </a:rPr>
              <a:t> </a:t>
            </a:r>
            <a:r>
              <a:rPr lang="en-US" sz="2800" dirty="0" err="1">
                <a:latin typeface="Calibri" pitchFamily="34" charset="0"/>
                <a:cs typeface="Calibri" pitchFamily="34" charset="0"/>
              </a:rPr>
              <a:t>sử</a:t>
            </a:r>
            <a:r>
              <a:rPr lang="en-US" sz="2800" dirty="0">
                <a:latin typeface="Calibri" pitchFamily="34" charset="0"/>
                <a:cs typeface="Calibri" pitchFamily="34" charset="0"/>
              </a:rPr>
              <a:t> </a:t>
            </a:r>
            <a:r>
              <a:rPr lang="en-US" sz="2800" dirty="0" err="1">
                <a:latin typeface="Calibri" pitchFamily="34" charset="0"/>
                <a:cs typeface="Calibri" pitchFamily="34" charset="0"/>
              </a:rPr>
              <a:t>dụng</a:t>
            </a:r>
            <a:endParaRPr lang="en-US" sz="2800" dirty="0">
              <a:latin typeface="Calibri" pitchFamily="34" charset="0"/>
              <a:cs typeface="Calibri" pitchFamily="34" charset="0"/>
            </a:endParaRPr>
          </a:p>
        </p:txBody>
      </p:sp>
      <p:sp>
        <p:nvSpPr>
          <p:cNvPr id="17" name="Flowchart: Alternate Process 16"/>
          <p:cNvSpPr/>
          <p:nvPr/>
        </p:nvSpPr>
        <p:spPr>
          <a:xfrm>
            <a:off x="3090331" y="122550"/>
            <a:ext cx="3985026" cy="1059258"/>
          </a:xfrm>
          <a:prstGeom prst="flowChartAlternateProcess">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libri" pitchFamily="34" charset="0"/>
                <a:cs typeface="Calibri" pitchFamily="34" charset="0"/>
              </a:rPr>
              <a:t>Hóa</a:t>
            </a:r>
            <a:r>
              <a:rPr lang="en-US" sz="3200" b="1" dirty="0">
                <a:solidFill>
                  <a:srgbClr val="0070C0"/>
                </a:solidFill>
                <a:latin typeface="Calibri" pitchFamily="34" charset="0"/>
                <a:cs typeface="Calibri" pitchFamily="34" charset="0"/>
              </a:rPr>
              <a:t> </a:t>
            </a:r>
            <a:r>
              <a:rPr lang="en-US" sz="3200" b="1" dirty="0" err="1">
                <a:solidFill>
                  <a:srgbClr val="0070C0"/>
                </a:solidFill>
                <a:latin typeface="Calibri" pitchFamily="34" charset="0"/>
                <a:cs typeface="Calibri" pitchFamily="34" charset="0"/>
              </a:rPr>
              <a:t>chất</a:t>
            </a:r>
            <a:r>
              <a:rPr lang="en-US" sz="3200" b="1" dirty="0">
                <a:solidFill>
                  <a:srgbClr val="0070C0"/>
                </a:solidFill>
                <a:latin typeface="Calibri" pitchFamily="34" charset="0"/>
                <a:cs typeface="Calibri" pitchFamily="34" charset="0"/>
              </a:rPr>
              <a:t> </a:t>
            </a:r>
            <a:r>
              <a:rPr lang="en-US" sz="3200" b="1" dirty="0" err="1">
                <a:solidFill>
                  <a:srgbClr val="0070C0"/>
                </a:solidFill>
                <a:latin typeface="Calibri" pitchFamily="34" charset="0"/>
                <a:cs typeface="Calibri" pitchFamily="34" charset="0"/>
              </a:rPr>
              <a:t>khử</a:t>
            </a:r>
            <a:r>
              <a:rPr lang="en-US" sz="3200" b="1" dirty="0">
                <a:solidFill>
                  <a:srgbClr val="0070C0"/>
                </a:solidFill>
                <a:latin typeface="Calibri" pitchFamily="34" charset="0"/>
                <a:cs typeface="Calibri" pitchFamily="34" charset="0"/>
              </a:rPr>
              <a:t> </a:t>
            </a:r>
            <a:r>
              <a:rPr lang="en-US" sz="3200" b="1" dirty="0" err="1" smtClean="0">
                <a:solidFill>
                  <a:srgbClr val="0070C0"/>
                </a:solidFill>
                <a:latin typeface="Calibri" pitchFamily="34" charset="0"/>
                <a:cs typeface="Calibri" pitchFamily="34" charset="0"/>
              </a:rPr>
              <a:t>khuẩn</a:t>
            </a:r>
            <a:endParaRPr lang="en-US" sz="3200" b="1" dirty="0" smtClean="0">
              <a:solidFill>
                <a:srgbClr val="0070C0"/>
              </a:solidFill>
              <a:latin typeface="Calibri" pitchFamily="34" charset="0"/>
              <a:cs typeface="Calibri" pitchFamily="34" charset="0"/>
            </a:endParaRPr>
          </a:p>
          <a:p>
            <a:pPr algn="ctr"/>
            <a:r>
              <a:rPr lang="en-US" sz="3200" b="1" dirty="0" err="1" smtClean="0">
                <a:solidFill>
                  <a:srgbClr val="0070C0"/>
                </a:solidFill>
                <a:latin typeface="Calibri" pitchFamily="34" charset="0"/>
                <a:cs typeface="Calibri" pitchFamily="34" charset="0"/>
              </a:rPr>
              <a:t>có</a:t>
            </a:r>
            <a:r>
              <a:rPr lang="en-US" sz="3200" b="1" dirty="0" smtClean="0">
                <a:solidFill>
                  <a:srgbClr val="0070C0"/>
                </a:solidFill>
                <a:latin typeface="Calibri" pitchFamily="34" charset="0"/>
                <a:cs typeface="Calibri" pitchFamily="34" charset="0"/>
              </a:rPr>
              <a:t> </a:t>
            </a:r>
            <a:r>
              <a:rPr lang="en-US" sz="3200" b="1" dirty="0" err="1" smtClean="0">
                <a:solidFill>
                  <a:srgbClr val="0070C0"/>
                </a:solidFill>
                <a:latin typeface="Calibri" pitchFamily="34" charset="0"/>
                <a:cs typeface="Calibri" pitchFamily="34" charset="0"/>
              </a:rPr>
              <a:t>Clo</a:t>
            </a:r>
            <a:r>
              <a:rPr lang="en-US" sz="3200" b="1" dirty="0" smtClean="0">
                <a:solidFill>
                  <a:srgbClr val="0070C0"/>
                </a:solidFill>
                <a:latin typeface="Calibri" pitchFamily="34" charset="0"/>
                <a:cs typeface="Calibri" pitchFamily="34" charset="0"/>
              </a:rPr>
              <a:t> </a:t>
            </a:r>
            <a:r>
              <a:rPr lang="en-US" sz="3200" b="1" dirty="0" err="1" smtClean="0">
                <a:solidFill>
                  <a:srgbClr val="0070C0"/>
                </a:solidFill>
                <a:latin typeface="Calibri" pitchFamily="34" charset="0"/>
                <a:cs typeface="Calibri" pitchFamily="34" charset="0"/>
              </a:rPr>
              <a:t>hoạt</a:t>
            </a:r>
            <a:r>
              <a:rPr lang="en-US" sz="3200" b="1" dirty="0" smtClean="0">
                <a:solidFill>
                  <a:srgbClr val="0070C0"/>
                </a:solidFill>
                <a:latin typeface="Calibri" pitchFamily="34" charset="0"/>
                <a:cs typeface="Calibri" pitchFamily="34" charset="0"/>
              </a:rPr>
              <a:t> </a:t>
            </a:r>
            <a:r>
              <a:rPr lang="en-US" sz="3200" b="1" dirty="0" err="1" smtClean="0">
                <a:solidFill>
                  <a:srgbClr val="0070C0"/>
                </a:solidFill>
                <a:latin typeface="Calibri" pitchFamily="34" charset="0"/>
                <a:cs typeface="Calibri" pitchFamily="34" charset="0"/>
              </a:rPr>
              <a:t>tính</a:t>
            </a:r>
            <a:endParaRPr lang="en-US" sz="3200" b="1" dirty="0">
              <a:solidFill>
                <a:srgbClr val="0070C0"/>
              </a:solidFill>
              <a:latin typeface="Calibri" pitchFamily="34" charset="0"/>
              <a:cs typeface="Calibri" pitchFamily="34" charset="0"/>
            </a:endParaRPr>
          </a:p>
        </p:txBody>
      </p:sp>
    </p:spTree>
    <p:extLst>
      <p:ext uri="{BB962C8B-B14F-4D97-AF65-F5344CB8AC3E}">
        <p14:creationId xmlns:p14="http://schemas.microsoft.com/office/powerpoint/2010/main" val="4087220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776303" y="960438"/>
            <a:ext cx="6677025" cy="5657850"/>
          </a:xfrm>
        </p:spPr>
        <p:txBody>
          <a:bodyPr/>
          <a:lstStyle/>
          <a:p>
            <a:pPr marL="0" indent="0">
              <a:buFont typeface="Arial" pitchFamily="34" charset="0"/>
              <a:buNone/>
            </a:pPr>
            <a:endParaRPr lang="en-US" altLang="en-US" sz="2400">
              <a:latin typeface="Times New Roman" pitchFamily="18" charset="0"/>
              <a:cs typeface="Times New Roman" pitchFamily="18" charset="0"/>
            </a:endParaRPr>
          </a:p>
          <a:p>
            <a:pPr marL="0" indent="0">
              <a:buFont typeface="Arial" pitchFamily="34" charset="0"/>
              <a:buNone/>
            </a:pPr>
            <a:endParaRPr lang="en-US" altLang="en-US" sz="2400"/>
          </a:p>
        </p:txBody>
      </p:sp>
      <p:sp>
        <p:nvSpPr>
          <p:cNvPr id="32772" name="AutoShape 4" descr="Kết quả hình ảnh cho hộp đựng giấy khăn giấy sạch lau tay sau khi vệ sinh"/>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defTabSz="457200"/>
            <a:endParaRPr lang="en-US" altLang="en-US">
              <a:solidFill>
                <a:prstClr val="black"/>
              </a:solidFill>
            </a:endParaRPr>
          </a:p>
        </p:txBody>
      </p:sp>
      <p:sp>
        <p:nvSpPr>
          <p:cNvPr id="32773" name="AutoShape 6" descr="Kết quả hình ảnh cho hộp đựng giấy khăn giấy sạch lau tay sau khi vệ sinh"/>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defTabSz="457200"/>
            <a:endParaRPr lang="en-US" altLang="en-US">
              <a:solidFill>
                <a:prstClr val="black"/>
              </a:solidFill>
            </a:endParaRPr>
          </a:p>
        </p:txBody>
      </p:sp>
      <p:sp>
        <p:nvSpPr>
          <p:cNvPr id="32774" name="AutoShape 8" descr="Kết quả hình ảnh cho hộp đựng giấy khăn giấy sạch lau tay sau khi vệ sinh"/>
          <p:cNvSpPr>
            <a:spLocks noChangeAspect="1" noChangeArrowheads="1"/>
          </p:cNvSpPr>
          <p:nvPr/>
        </p:nvSpPr>
        <p:spPr bwMode="auto">
          <a:xfrm>
            <a:off x="1984375" y="160338"/>
            <a:ext cx="304800" cy="304800"/>
          </a:xfrm>
          <a:prstGeom prst="rect">
            <a:avLst/>
          </a:prstGeom>
          <a:noFill/>
          <a:ln w="9525">
            <a:noFill/>
            <a:miter lim="800000"/>
            <a:headEnd/>
            <a:tailEnd/>
          </a:ln>
        </p:spPr>
        <p:txBody>
          <a:bodyPr/>
          <a:lstStyle/>
          <a:p>
            <a:pPr defTabSz="457200"/>
            <a:endParaRPr lang="en-US" altLang="en-US">
              <a:solidFill>
                <a:prstClr val="black"/>
              </a:solidFill>
            </a:endParaRPr>
          </a:p>
        </p:txBody>
      </p:sp>
      <p:pic>
        <p:nvPicPr>
          <p:cNvPr id="32775" name="Picture 10" descr="Kết quả hình ảnh cho hộp đựng giấy khăn giấy sạch lau tay sau khi vệ sinh"/>
          <p:cNvPicPr>
            <a:picLocks noChangeAspect="1" noChangeArrowheads="1"/>
          </p:cNvPicPr>
          <p:nvPr/>
        </p:nvPicPr>
        <p:blipFill>
          <a:blip r:embed="rId2"/>
          <a:srcRect/>
          <a:stretch>
            <a:fillRect/>
          </a:stretch>
        </p:blipFill>
        <p:spPr bwMode="auto">
          <a:xfrm>
            <a:off x="403914" y="4368551"/>
            <a:ext cx="2124458" cy="2365270"/>
          </a:xfrm>
          <a:prstGeom prst="rect">
            <a:avLst/>
          </a:prstGeom>
          <a:noFill/>
          <a:ln w="9525">
            <a:noFill/>
            <a:miter lim="800000"/>
            <a:headEnd/>
            <a:tailEnd/>
          </a:ln>
        </p:spPr>
      </p:pic>
      <p:pic>
        <p:nvPicPr>
          <p:cNvPr id="32776" name="Picture 12" descr="Kết quả hình ảnh cho thùng rác nắp lật"/>
          <p:cNvPicPr>
            <a:picLocks noChangeAspect="1" noChangeArrowheads="1"/>
          </p:cNvPicPr>
          <p:nvPr/>
        </p:nvPicPr>
        <p:blipFill rotWithShape="1">
          <a:blip r:embed="rId3"/>
          <a:srcRect l="9962" t="10262" r="4740" b="7894"/>
          <a:stretch/>
        </p:blipFill>
        <p:spPr bwMode="auto">
          <a:xfrm>
            <a:off x="3397655" y="4579144"/>
            <a:ext cx="2583544" cy="1910179"/>
          </a:xfrm>
          <a:prstGeom prst="rect">
            <a:avLst/>
          </a:prstGeom>
          <a:noFill/>
          <a:ln w="9525">
            <a:noFill/>
            <a:miter lim="800000"/>
            <a:headEnd/>
            <a:tailEnd/>
          </a:ln>
        </p:spPr>
      </p:pic>
      <p:sp>
        <p:nvSpPr>
          <p:cNvPr id="7" name="Rounded Rectangle 6"/>
          <p:cNvSpPr/>
          <p:nvPr/>
        </p:nvSpPr>
        <p:spPr>
          <a:xfrm>
            <a:off x="7282335" y="339767"/>
            <a:ext cx="4048281" cy="7197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2800" b="1" err="1">
                <a:solidFill>
                  <a:srgbClr val="0070C0"/>
                </a:solidFill>
              </a:rPr>
              <a:t>Khu</a:t>
            </a:r>
            <a:r>
              <a:rPr lang="en-US" sz="2800" b="1">
                <a:solidFill>
                  <a:srgbClr val="0070C0"/>
                </a:solidFill>
              </a:rPr>
              <a:t> </a:t>
            </a:r>
            <a:r>
              <a:rPr lang="en-US" sz="2800" b="1" err="1">
                <a:solidFill>
                  <a:srgbClr val="0070C0"/>
                </a:solidFill>
              </a:rPr>
              <a:t>vực</a:t>
            </a:r>
            <a:r>
              <a:rPr lang="en-US" sz="2800" b="1">
                <a:solidFill>
                  <a:srgbClr val="0070C0"/>
                </a:solidFill>
              </a:rPr>
              <a:t> </a:t>
            </a:r>
            <a:r>
              <a:rPr lang="en-US" sz="2800" b="1" err="1">
                <a:solidFill>
                  <a:srgbClr val="0070C0"/>
                </a:solidFill>
              </a:rPr>
              <a:t>rửa</a:t>
            </a:r>
            <a:r>
              <a:rPr lang="en-US" sz="2800" b="1">
                <a:solidFill>
                  <a:srgbClr val="0070C0"/>
                </a:solidFill>
              </a:rPr>
              <a:t> </a:t>
            </a:r>
            <a:r>
              <a:rPr lang="en-US" sz="2800" b="1" smtClean="0">
                <a:solidFill>
                  <a:srgbClr val="0070C0"/>
                </a:solidFill>
              </a:rPr>
              <a:t>tay</a:t>
            </a:r>
          </a:p>
          <a:p>
            <a:pPr algn="ctr" defTabSz="457200">
              <a:defRPr/>
            </a:pPr>
            <a:r>
              <a:rPr lang="en-US" sz="2800" b="1">
                <a:solidFill>
                  <a:srgbClr val="0070C0"/>
                </a:solidFill>
              </a:rPr>
              <a:t>t</a:t>
            </a:r>
            <a:r>
              <a:rPr lang="en-US" sz="2800" b="1" smtClean="0">
                <a:solidFill>
                  <a:srgbClr val="0070C0"/>
                </a:solidFill>
              </a:rPr>
              <a:t>rong nhà - ngoài trời</a:t>
            </a:r>
            <a:endParaRPr lang="en-US" sz="2800" b="1">
              <a:solidFill>
                <a:srgbClr val="0070C0"/>
              </a:solidFill>
            </a:endParaRPr>
          </a:p>
        </p:txBody>
      </p:sp>
      <p:pic>
        <p:nvPicPr>
          <p:cNvPr id="32779" name="Picture 16" descr="Kết quả hình ảnh cho bánh xà phòng rửa tay"/>
          <p:cNvPicPr>
            <a:picLocks noChangeAspect="1" noChangeArrowheads="1"/>
          </p:cNvPicPr>
          <p:nvPr/>
        </p:nvPicPr>
        <p:blipFill>
          <a:blip r:embed="rId4"/>
          <a:srcRect/>
          <a:stretch>
            <a:fillRect/>
          </a:stretch>
        </p:blipFill>
        <p:spPr bwMode="auto">
          <a:xfrm>
            <a:off x="3279962" y="1687355"/>
            <a:ext cx="1741981" cy="1552328"/>
          </a:xfrm>
          <a:prstGeom prst="rect">
            <a:avLst/>
          </a:prstGeom>
          <a:noFill/>
          <a:ln w="9525">
            <a:noFill/>
            <a:miter lim="800000"/>
            <a:headEnd/>
            <a:tailEnd/>
          </a:ln>
        </p:spPr>
      </p:pic>
      <p:sp>
        <p:nvSpPr>
          <p:cNvPr id="13" name="Rounded Rectangle 12"/>
          <p:cNvSpPr/>
          <p:nvPr/>
        </p:nvSpPr>
        <p:spPr>
          <a:xfrm>
            <a:off x="1607966" y="960161"/>
            <a:ext cx="2399394" cy="6474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2400" b="1" err="1">
                <a:solidFill>
                  <a:srgbClr val="0070C0"/>
                </a:solidFill>
              </a:rPr>
              <a:t>Xà</a:t>
            </a:r>
            <a:r>
              <a:rPr lang="en-US" sz="2400" b="1">
                <a:solidFill>
                  <a:srgbClr val="0070C0"/>
                </a:solidFill>
              </a:rPr>
              <a:t> </a:t>
            </a:r>
            <a:r>
              <a:rPr lang="en-US" sz="2400" b="1" err="1">
                <a:solidFill>
                  <a:srgbClr val="0070C0"/>
                </a:solidFill>
              </a:rPr>
              <a:t>phòng</a:t>
            </a:r>
            <a:r>
              <a:rPr lang="en-US" sz="2400" b="1">
                <a:solidFill>
                  <a:srgbClr val="0070C0"/>
                </a:solidFill>
              </a:rPr>
              <a:t>/ </a:t>
            </a:r>
          </a:p>
          <a:p>
            <a:pPr algn="ctr" defTabSz="457200">
              <a:defRPr/>
            </a:pPr>
            <a:r>
              <a:rPr lang="en-US" sz="2400" b="1" err="1">
                <a:solidFill>
                  <a:srgbClr val="0070C0"/>
                </a:solidFill>
              </a:rPr>
              <a:t>nước</a:t>
            </a:r>
            <a:r>
              <a:rPr lang="en-US" sz="2400" b="1">
                <a:solidFill>
                  <a:srgbClr val="0070C0"/>
                </a:solidFill>
              </a:rPr>
              <a:t>  </a:t>
            </a:r>
            <a:r>
              <a:rPr lang="en-US" sz="2400" b="1" err="1">
                <a:solidFill>
                  <a:srgbClr val="0070C0"/>
                </a:solidFill>
              </a:rPr>
              <a:t>rửa</a:t>
            </a:r>
            <a:r>
              <a:rPr lang="en-US" sz="2400" b="1">
                <a:solidFill>
                  <a:srgbClr val="0070C0"/>
                </a:solidFill>
              </a:rPr>
              <a:t> </a:t>
            </a:r>
            <a:r>
              <a:rPr lang="en-US" sz="2400" b="1" err="1">
                <a:solidFill>
                  <a:srgbClr val="0070C0"/>
                </a:solidFill>
              </a:rPr>
              <a:t>tay</a:t>
            </a:r>
            <a:endParaRPr lang="en-US" sz="2400" b="1">
              <a:solidFill>
                <a:srgbClr val="0070C0"/>
              </a:solidFill>
            </a:endParaRPr>
          </a:p>
        </p:txBody>
      </p:sp>
      <p:sp>
        <p:nvSpPr>
          <p:cNvPr id="14" name="Rounded Rectangle 13"/>
          <p:cNvSpPr/>
          <p:nvPr/>
        </p:nvSpPr>
        <p:spPr>
          <a:xfrm>
            <a:off x="2911151" y="3891557"/>
            <a:ext cx="3196302" cy="45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2400" b="1" err="1">
                <a:solidFill>
                  <a:srgbClr val="0070C0"/>
                </a:solidFill>
              </a:rPr>
              <a:t>Thùng</a:t>
            </a:r>
            <a:r>
              <a:rPr lang="en-US" sz="2400" b="1">
                <a:solidFill>
                  <a:srgbClr val="0070C0"/>
                </a:solidFill>
              </a:rPr>
              <a:t> </a:t>
            </a:r>
            <a:r>
              <a:rPr lang="en-US" sz="2400" b="1" err="1">
                <a:solidFill>
                  <a:srgbClr val="0070C0"/>
                </a:solidFill>
              </a:rPr>
              <a:t>rác</a:t>
            </a:r>
            <a:r>
              <a:rPr lang="en-US" sz="2400" b="1">
                <a:solidFill>
                  <a:srgbClr val="0070C0"/>
                </a:solidFill>
              </a:rPr>
              <a:t> </a:t>
            </a:r>
            <a:r>
              <a:rPr lang="en-US" sz="2400" b="1" err="1">
                <a:solidFill>
                  <a:srgbClr val="0070C0"/>
                </a:solidFill>
              </a:rPr>
              <a:t>có</a:t>
            </a:r>
            <a:r>
              <a:rPr lang="en-US" sz="2400" b="1">
                <a:solidFill>
                  <a:srgbClr val="0070C0"/>
                </a:solidFill>
              </a:rPr>
              <a:t> </a:t>
            </a:r>
            <a:r>
              <a:rPr lang="en-US" sz="2400" b="1" err="1">
                <a:solidFill>
                  <a:srgbClr val="0070C0"/>
                </a:solidFill>
              </a:rPr>
              <a:t>nắp</a:t>
            </a:r>
            <a:r>
              <a:rPr lang="en-US" sz="2400" b="1">
                <a:solidFill>
                  <a:srgbClr val="0070C0"/>
                </a:solidFill>
              </a:rPr>
              <a:t> </a:t>
            </a:r>
            <a:r>
              <a:rPr lang="en-US" sz="2400" b="1" err="1" smtClean="0">
                <a:solidFill>
                  <a:srgbClr val="0070C0"/>
                </a:solidFill>
              </a:rPr>
              <a:t>lật</a:t>
            </a:r>
            <a:endParaRPr lang="en-US" sz="2400" b="1" smtClean="0">
              <a:solidFill>
                <a:srgbClr val="0070C0"/>
              </a:solidFill>
            </a:endParaRPr>
          </a:p>
        </p:txBody>
      </p:sp>
      <p:sp>
        <p:nvSpPr>
          <p:cNvPr id="15" name="Rounded Rectangle 14"/>
          <p:cNvSpPr/>
          <p:nvPr/>
        </p:nvSpPr>
        <p:spPr>
          <a:xfrm>
            <a:off x="535656" y="3665912"/>
            <a:ext cx="1706030" cy="6684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2400" b="1" err="1">
                <a:solidFill>
                  <a:srgbClr val="0070C0"/>
                </a:solidFill>
              </a:rPr>
              <a:t>Giấy</a:t>
            </a:r>
            <a:r>
              <a:rPr lang="en-US" sz="2400" b="1">
                <a:solidFill>
                  <a:srgbClr val="0070C0"/>
                </a:solidFill>
              </a:rPr>
              <a:t> </a:t>
            </a:r>
            <a:r>
              <a:rPr lang="en-US" sz="2400" b="1" smtClean="0">
                <a:solidFill>
                  <a:srgbClr val="0070C0"/>
                </a:solidFill>
              </a:rPr>
              <a:t>sạch</a:t>
            </a:r>
            <a:r>
              <a:rPr lang="en-US" sz="2400" b="1">
                <a:solidFill>
                  <a:srgbClr val="0070C0"/>
                </a:solidFill>
              </a:rPr>
              <a:t>/</a:t>
            </a:r>
          </a:p>
          <a:p>
            <a:pPr algn="ctr" defTabSz="457200">
              <a:defRPr/>
            </a:pPr>
            <a:r>
              <a:rPr lang="en-US" sz="2400" b="1">
                <a:solidFill>
                  <a:srgbClr val="0070C0"/>
                </a:solidFill>
              </a:rPr>
              <a:t>Khăn </a:t>
            </a:r>
            <a:r>
              <a:rPr lang="en-US" sz="2400" b="1" err="1">
                <a:solidFill>
                  <a:srgbClr val="0070C0"/>
                </a:solidFill>
              </a:rPr>
              <a:t>sạch</a:t>
            </a:r>
            <a:r>
              <a:rPr lang="en-US" sz="2400" b="1">
                <a:solidFill>
                  <a:srgbClr val="0070C0"/>
                </a:solidFill>
              </a:rPr>
              <a:t> </a:t>
            </a:r>
          </a:p>
        </p:txBody>
      </p:sp>
      <p:pic>
        <p:nvPicPr>
          <p:cNvPr id="32783" name="Picture 1"/>
          <p:cNvPicPr>
            <a:picLocks noChangeAspect="1"/>
          </p:cNvPicPr>
          <p:nvPr/>
        </p:nvPicPr>
        <p:blipFill>
          <a:blip r:embed="rId5"/>
          <a:srcRect/>
          <a:stretch>
            <a:fillRect/>
          </a:stretch>
        </p:blipFill>
        <p:spPr bwMode="auto">
          <a:xfrm>
            <a:off x="5623350" y="1242369"/>
            <a:ext cx="2907213" cy="2282520"/>
          </a:xfrm>
          <a:prstGeom prst="rect">
            <a:avLst/>
          </a:prstGeom>
          <a:noFill/>
          <a:ln w="9525">
            <a:noFill/>
            <a:miter lim="800000"/>
            <a:headEnd/>
            <a:tailEnd/>
          </a:ln>
        </p:spPr>
      </p:pic>
      <p:pic>
        <p:nvPicPr>
          <p:cNvPr id="32777" name="Picture 14" descr="Kết quả hình ảnh cho xà phòng rửa tay"/>
          <p:cNvPicPr>
            <a:picLocks noChangeAspect="1" noChangeArrowheads="1"/>
          </p:cNvPicPr>
          <p:nvPr/>
        </p:nvPicPr>
        <p:blipFill>
          <a:blip r:embed="rId6"/>
          <a:srcRect/>
          <a:stretch>
            <a:fillRect/>
          </a:stretch>
        </p:blipFill>
        <p:spPr bwMode="auto">
          <a:xfrm>
            <a:off x="750203" y="1756640"/>
            <a:ext cx="2092542" cy="1580460"/>
          </a:xfrm>
          <a:prstGeom prst="rect">
            <a:avLst/>
          </a:prstGeom>
          <a:noFill/>
          <a:ln w="9525">
            <a:noFill/>
            <a:miter lim="800000"/>
            <a:headEnd/>
            <a:tailEnd/>
          </a:ln>
        </p:spPr>
      </p:pic>
      <p:pic>
        <p:nvPicPr>
          <p:cNvPr id="18" name="Picture 10" descr="http://thuongtin.hanoi.gov.vn/documents/1525352/5212042/%E1%BA%A2nh+4.+Khu+v%E1%BB%B1c+r%E1%BB%ADa+tay+c%C3%B3+trang+b%E1%BB%8B+s%E1%BA%B5n+n%C6%B0%E1%BB%9Bc+r%E1%BB%ADa+tay+s%C3%A1t+khu%E1%BA%A9n.jpg/b11a9f85-729f-4681-b7bb-7df7e1cfbdae?t=158860676019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6222" y="1242369"/>
            <a:ext cx="2763665" cy="2282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Quy trình rửa tay đúng cách ngừa virus Corona theo tiêu chuẩn WH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2335" y="4251026"/>
            <a:ext cx="3718599" cy="2460049"/>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7603689" y="3758900"/>
            <a:ext cx="3196302" cy="4855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2400" b="1" smtClean="0">
                <a:solidFill>
                  <a:srgbClr val="0070C0"/>
                </a:solidFill>
              </a:rPr>
              <a:t>Treo/ dán HD rửa tay</a:t>
            </a:r>
          </a:p>
        </p:txBody>
      </p:sp>
      <p:sp>
        <p:nvSpPr>
          <p:cNvPr id="21" name="Flowchart: Alternate Process 20"/>
          <p:cNvSpPr/>
          <p:nvPr/>
        </p:nvSpPr>
        <p:spPr>
          <a:xfrm>
            <a:off x="535656" y="165730"/>
            <a:ext cx="6088396" cy="570258"/>
          </a:xfrm>
          <a:prstGeom prst="flowChartAlternateProcess">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70C0"/>
                </a:solidFill>
                <a:latin typeface="Calibri" pitchFamily="34" charset="0"/>
                <a:cs typeface="Calibri" pitchFamily="34" charset="0"/>
              </a:rPr>
              <a:t>Một</a:t>
            </a:r>
            <a:r>
              <a:rPr lang="en-US" sz="3200" b="1" dirty="0" smtClean="0">
                <a:solidFill>
                  <a:srgbClr val="0070C0"/>
                </a:solidFill>
                <a:latin typeface="Calibri" pitchFamily="34" charset="0"/>
                <a:cs typeface="Calibri" pitchFamily="34" charset="0"/>
              </a:rPr>
              <a:t> </a:t>
            </a:r>
            <a:r>
              <a:rPr lang="en-US" sz="3200" b="1" dirty="0" err="1" smtClean="0">
                <a:solidFill>
                  <a:srgbClr val="0070C0"/>
                </a:solidFill>
                <a:latin typeface="Calibri" pitchFamily="34" charset="0"/>
                <a:cs typeface="Calibri" pitchFamily="34" charset="0"/>
              </a:rPr>
              <a:t>số</a:t>
            </a:r>
            <a:r>
              <a:rPr lang="en-US" sz="3200" b="1" dirty="0" smtClean="0">
                <a:solidFill>
                  <a:srgbClr val="0070C0"/>
                </a:solidFill>
                <a:latin typeface="Calibri" pitchFamily="34" charset="0"/>
                <a:cs typeface="Calibri" pitchFamily="34" charset="0"/>
              </a:rPr>
              <a:t> </a:t>
            </a:r>
            <a:r>
              <a:rPr lang="en-US" sz="3200" b="1" dirty="0" err="1" smtClean="0">
                <a:solidFill>
                  <a:srgbClr val="0070C0"/>
                </a:solidFill>
                <a:latin typeface="Calibri" pitchFamily="34" charset="0"/>
                <a:cs typeface="Calibri" pitchFamily="34" charset="0"/>
              </a:rPr>
              <a:t>vật</a:t>
            </a:r>
            <a:r>
              <a:rPr lang="en-US" sz="3200" b="1" dirty="0" smtClean="0">
                <a:solidFill>
                  <a:srgbClr val="0070C0"/>
                </a:solidFill>
                <a:latin typeface="Calibri" pitchFamily="34" charset="0"/>
                <a:cs typeface="Calibri" pitchFamily="34" charset="0"/>
              </a:rPr>
              <a:t> </a:t>
            </a:r>
            <a:r>
              <a:rPr lang="en-US" sz="3200" b="1" dirty="0" err="1" smtClean="0">
                <a:solidFill>
                  <a:srgbClr val="0070C0"/>
                </a:solidFill>
                <a:latin typeface="Calibri" pitchFamily="34" charset="0"/>
                <a:cs typeface="Calibri" pitchFamily="34" charset="0"/>
              </a:rPr>
              <a:t>tư</a:t>
            </a:r>
            <a:r>
              <a:rPr lang="en-US" sz="3200" b="1" dirty="0" smtClean="0">
                <a:solidFill>
                  <a:srgbClr val="0070C0"/>
                </a:solidFill>
                <a:latin typeface="Calibri" pitchFamily="34" charset="0"/>
                <a:cs typeface="Calibri" pitchFamily="34" charset="0"/>
              </a:rPr>
              <a:t> </a:t>
            </a:r>
            <a:r>
              <a:rPr lang="en-US" sz="3200" b="1" dirty="0" err="1" smtClean="0">
                <a:solidFill>
                  <a:srgbClr val="0070C0"/>
                </a:solidFill>
                <a:latin typeface="Calibri" pitchFamily="34" charset="0"/>
                <a:cs typeface="Calibri" pitchFamily="34" charset="0"/>
              </a:rPr>
              <a:t>thiết</a:t>
            </a:r>
            <a:r>
              <a:rPr lang="en-US" sz="3200" b="1" dirty="0" smtClean="0">
                <a:solidFill>
                  <a:srgbClr val="0070C0"/>
                </a:solidFill>
                <a:latin typeface="Calibri" pitchFamily="34" charset="0"/>
                <a:cs typeface="Calibri" pitchFamily="34" charset="0"/>
              </a:rPr>
              <a:t> </a:t>
            </a:r>
            <a:r>
              <a:rPr lang="en-US" sz="3200" b="1" dirty="0" err="1" smtClean="0">
                <a:solidFill>
                  <a:srgbClr val="0070C0"/>
                </a:solidFill>
                <a:latin typeface="Calibri" pitchFamily="34" charset="0"/>
                <a:cs typeface="Calibri" pitchFamily="34" charset="0"/>
              </a:rPr>
              <a:t>bị</a:t>
            </a:r>
            <a:r>
              <a:rPr lang="en-US" sz="3200" b="1" dirty="0" smtClean="0">
                <a:solidFill>
                  <a:srgbClr val="0070C0"/>
                </a:solidFill>
                <a:latin typeface="Calibri" pitchFamily="34" charset="0"/>
                <a:cs typeface="Calibri" pitchFamily="34" charset="0"/>
              </a:rPr>
              <a:t> </a:t>
            </a:r>
            <a:r>
              <a:rPr lang="en-US" sz="3200" b="1" dirty="0" err="1" smtClean="0">
                <a:solidFill>
                  <a:srgbClr val="0070C0"/>
                </a:solidFill>
                <a:latin typeface="Calibri" pitchFamily="34" charset="0"/>
                <a:cs typeface="Calibri" pitchFamily="34" charset="0"/>
              </a:rPr>
              <a:t>nhà</a:t>
            </a:r>
            <a:r>
              <a:rPr lang="en-US" sz="3200" b="1" dirty="0" smtClean="0">
                <a:solidFill>
                  <a:srgbClr val="0070C0"/>
                </a:solidFill>
                <a:latin typeface="Calibri" pitchFamily="34" charset="0"/>
                <a:cs typeface="Calibri" pitchFamily="34" charset="0"/>
              </a:rPr>
              <a:t> </a:t>
            </a:r>
            <a:r>
              <a:rPr lang="en-US" sz="3200" b="1" dirty="0" err="1" smtClean="0">
                <a:solidFill>
                  <a:srgbClr val="0070C0"/>
                </a:solidFill>
                <a:latin typeface="Calibri" pitchFamily="34" charset="0"/>
                <a:cs typeface="Calibri" pitchFamily="34" charset="0"/>
              </a:rPr>
              <a:t>vệ</a:t>
            </a:r>
            <a:r>
              <a:rPr lang="en-US" sz="3200" b="1" dirty="0" smtClean="0">
                <a:solidFill>
                  <a:srgbClr val="0070C0"/>
                </a:solidFill>
                <a:latin typeface="Calibri" pitchFamily="34" charset="0"/>
                <a:cs typeface="Calibri" pitchFamily="34" charset="0"/>
              </a:rPr>
              <a:t> </a:t>
            </a:r>
            <a:r>
              <a:rPr lang="en-US" sz="3200" b="1" dirty="0" err="1" smtClean="0">
                <a:solidFill>
                  <a:srgbClr val="0070C0"/>
                </a:solidFill>
                <a:latin typeface="Calibri" pitchFamily="34" charset="0"/>
                <a:cs typeface="Calibri" pitchFamily="34" charset="0"/>
              </a:rPr>
              <a:t>sinh</a:t>
            </a:r>
            <a:endParaRPr lang="en-US" sz="3200" b="1" dirty="0" smtClean="0">
              <a:solidFill>
                <a:srgbClr val="0070C0"/>
              </a:solidFill>
              <a:latin typeface="Calibri" pitchFamily="34" charset="0"/>
              <a:cs typeface="Calibri" pitchFamily="34" charset="0"/>
            </a:endParaRPr>
          </a:p>
        </p:txBody>
      </p:sp>
    </p:spTree>
    <p:extLst>
      <p:ext uri="{BB962C8B-B14F-4D97-AF65-F5344CB8AC3E}">
        <p14:creationId xmlns:p14="http://schemas.microsoft.com/office/powerpoint/2010/main" val="16955988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320" y="267733"/>
            <a:ext cx="10058400" cy="902117"/>
          </a:xfrm>
        </p:spPr>
        <p:txBody>
          <a:bodyPr>
            <a:normAutofit/>
          </a:bodyPr>
          <a:lstStyle/>
          <a:p>
            <a:r>
              <a:rPr lang="en-US" sz="3200" b="1" smtClean="0">
                <a:solidFill>
                  <a:srgbClr val="0070C0"/>
                </a:solidFill>
                <a:latin typeface="+mn-lt"/>
                <a:cs typeface="Times New Roman" panose="02020603050405020304" pitchFamily="18" charset="0"/>
              </a:rPr>
              <a:t>2.5. TÀI LIỆU TUYÊN TRUYỀN</a:t>
            </a:r>
            <a:endParaRPr lang="en-US" sz="3200" b="1">
              <a:solidFill>
                <a:srgbClr val="0070C0"/>
              </a:solidFill>
              <a:latin typeface="+mn-lt"/>
              <a:cs typeface="Times New Roman" panose="020206030504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45955379"/>
              </p:ext>
            </p:extLst>
          </p:nvPr>
        </p:nvGraphicFramePr>
        <p:xfrm>
          <a:off x="425467" y="1378633"/>
          <a:ext cx="11299531" cy="5020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35292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Những điều cần biết về bệnh thủy đậ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0715" y="2302661"/>
            <a:ext cx="3283892" cy="4108706"/>
          </a:xfrm>
          <a:prstGeom prst="rect">
            <a:avLst/>
          </a:prstGeom>
          <a:ln>
            <a:noFill/>
          </a:ln>
          <a:effectLst>
            <a:outerShdw blurRad="292100" dist="139700" dir="2700000" algn="tl" rotWithShape="0">
              <a:srgbClr val="333333">
                <a:alpha val="65000"/>
              </a:srgbClr>
            </a:outerShdw>
          </a:effectLst>
          <a:extLst/>
        </p:spPr>
      </p:pic>
      <p:sp>
        <p:nvSpPr>
          <p:cNvPr id="5" name="TextBox 4"/>
          <p:cNvSpPr txBox="1"/>
          <p:nvPr/>
        </p:nvSpPr>
        <p:spPr>
          <a:xfrm>
            <a:off x="1491175" y="633047"/>
            <a:ext cx="1448973" cy="612934"/>
          </a:xfrm>
          <a:prstGeom prst="roundRect">
            <a:avLst/>
          </a:prstGeom>
          <a:solidFill>
            <a:schemeClr val="bg2"/>
          </a:solidFill>
        </p:spPr>
        <p:txBody>
          <a:bodyPr wrap="square" rtlCol="0">
            <a:spAutoFit/>
          </a:bodyPr>
          <a:lstStyle/>
          <a:p>
            <a:pPr algn="ctr"/>
            <a:r>
              <a:rPr lang="en-US" sz="3000" b="1" dirty="0" err="1" smtClean="0">
                <a:solidFill>
                  <a:srgbClr val="0070C0"/>
                </a:solidFill>
              </a:rPr>
              <a:t>Bộ</a:t>
            </a:r>
            <a:r>
              <a:rPr lang="en-US" sz="3000" b="1" dirty="0" smtClean="0">
                <a:solidFill>
                  <a:srgbClr val="0070C0"/>
                </a:solidFill>
              </a:rPr>
              <a:t> Y </a:t>
            </a:r>
            <a:r>
              <a:rPr lang="en-US" sz="3000" b="1" dirty="0" err="1" smtClean="0">
                <a:solidFill>
                  <a:srgbClr val="0070C0"/>
                </a:solidFill>
              </a:rPr>
              <a:t>tế</a:t>
            </a:r>
            <a:endParaRPr lang="en-US" sz="3000" b="1" dirty="0">
              <a:solidFill>
                <a:srgbClr val="0070C0"/>
              </a:solidFill>
            </a:endParaRPr>
          </a:p>
        </p:txBody>
      </p:sp>
      <p:sp>
        <p:nvSpPr>
          <p:cNvPr id="10" name="TextBox 9"/>
          <p:cNvSpPr txBox="1"/>
          <p:nvPr/>
        </p:nvSpPr>
        <p:spPr>
          <a:xfrm>
            <a:off x="4861399" y="783437"/>
            <a:ext cx="2602524" cy="1123712"/>
          </a:xfrm>
          <a:prstGeom prst="roundRect">
            <a:avLst/>
          </a:prstGeom>
          <a:solidFill>
            <a:schemeClr val="bg2"/>
          </a:solidFill>
        </p:spPr>
        <p:txBody>
          <a:bodyPr wrap="square" rtlCol="0">
            <a:spAutoFit/>
          </a:bodyPr>
          <a:lstStyle/>
          <a:p>
            <a:pPr algn="ctr"/>
            <a:r>
              <a:rPr lang="en-US" sz="3000" b="1" smtClean="0">
                <a:solidFill>
                  <a:srgbClr val="0070C0"/>
                </a:solidFill>
              </a:rPr>
              <a:t>Trung tâm TT GDSK TW</a:t>
            </a:r>
            <a:endParaRPr lang="en-US" sz="3000" b="1">
              <a:solidFill>
                <a:srgbClr val="0070C0"/>
              </a:solidFill>
            </a:endParaRPr>
          </a:p>
        </p:txBody>
      </p:sp>
      <p:sp>
        <p:nvSpPr>
          <p:cNvPr id="11" name="TextBox 10"/>
          <p:cNvSpPr txBox="1"/>
          <p:nvPr/>
        </p:nvSpPr>
        <p:spPr>
          <a:xfrm>
            <a:off x="9385174" y="377658"/>
            <a:ext cx="2050809" cy="1123712"/>
          </a:xfrm>
          <a:prstGeom prst="roundRect">
            <a:avLst/>
          </a:prstGeom>
          <a:solidFill>
            <a:schemeClr val="bg2"/>
          </a:solidFill>
        </p:spPr>
        <p:txBody>
          <a:bodyPr wrap="square" rtlCol="0">
            <a:spAutoFit/>
          </a:bodyPr>
          <a:lstStyle/>
          <a:p>
            <a:pPr algn="ctr"/>
            <a:r>
              <a:rPr lang="en-US" sz="3000" b="1" smtClean="0">
                <a:solidFill>
                  <a:srgbClr val="0070C0"/>
                </a:solidFill>
              </a:rPr>
              <a:t>Cục Y tế</a:t>
            </a:r>
          </a:p>
          <a:p>
            <a:pPr algn="ctr"/>
            <a:r>
              <a:rPr lang="en-US" sz="3000" b="1">
                <a:solidFill>
                  <a:srgbClr val="0070C0"/>
                </a:solidFill>
              </a:rPr>
              <a:t>d</a:t>
            </a:r>
            <a:r>
              <a:rPr lang="en-US" sz="3000" b="1" smtClean="0">
                <a:solidFill>
                  <a:srgbClr val="0070C0"/>
                </a:solidFill>
              </a:rPr>
              <a:t>ự phòng</a:t>
            </a:r>
            <a:endParaRPr lang="en-US" sz="3000" b="1">
              <a:solidFill>
                <a:srgbClr val="0070C0"/>
              </a:solidFill>
            </a:endParaRPr>
          </a:p>
        </p:txBody>
      </p:sp>
      <p:pic>
        <p:nvPicPr>
          <p:cNvPr id="3076" name="Picture 4" descr="Thông điệp 2K (KHẨU TRANG - KHỬ KHUẨN) + VẮC XIN + THUỐC + ĐIỀU TRỊ + CÔNG  NGHỆ + Ý THỨC NGƯỜI DÂN | TT Y tế Quận Phú Nhuậ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28" y="1728024"/>
            <a:ext cx="3223194" cy="42223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US"/>
          </a:p>
        </p:txBody>
      </p:sp>
      <p:pic>
        <p:nvPicPr>
          <p:cNvPr id="1026" name="Picture 2" descr="Chi tiết tin"/>
          <p:cNvPicPr>
            <a:picLocks noChangeAspect="1" noChangeArrowheads="1"/>
          </p:cNvPicPr>
          <p:nvPr/>
        </p:nvPicPr>
        <p:blipFill rotWithShape="1">
          <a:blip r:embed="rId4">
            <a:extLst>
              <a:ext uri="{28A0092B-C50C-407E-A947-70E740481C1C}">
                <a14:useLocalDpi xmlns:a14="http://schemas.microsoft.com/office/drawing/2010/main" val="0"/>
              </a:ext>
            </a:extLst>
          </a:blip>
          <a:srcRect t="-1" b="828"/>
          <a:stretch/>
        </p:blipFill>
        <p:spPr bwMode="auto">
          <a:xfrm>
            <a:off x="8875084" y="1855163"/>
            <a:ext cx="3047431" cy="437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670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7516687" y="2020862"/>
            <a:ext cx="4675313" cy="3936511"/>
          </a:xfrm>
          <a:prstGeom prst="hexagon">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p:cNvSpPr/>
          <p:nvPr/>
        </p:nvSpPr>
        <p:spPr>
          <a:xfrm>
            <a:off x="6738731" y="691079"/>
            <a:ext cx="3450816" cy="3121852"/>
          </a:xfrm>
          <a:prstGeom prst="hexagon">
            <a:avLst/>
          </a:prstGeom>
          <a:solidFill>
            <a:schemeClr val="bg2">
              <a:lumMod val="9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 name="TextBox 8"/>
          <p:cNvSpPr txBox="1"/>
          <p:nvPr/>
        </p:nvSpPr>
        <p:spPr>
          <a:xfrm>
            <a:off x="821036" y="1588772"/>
            <a:ext cx="6306673" cy="1754326"/>
          </a:xfrm>
          <a:prstGeom prst="rect">
            <a:avLst/>
          </a:prstGeom>
          <a:noFill/>
        </p:spPr>
        <p:txBody>
          <a:bodyPr wrap="square" rtlCol="0">
            <a:spAutoFit/>
          </a:bodyPr>
          <a:lstStyle/>
          <a:p>
            <a:r>
              <a:rPr lang="en-US" sz="5400" b="1" dirty="0" smtClean="0">
                <a:solidFill>
                  <a:schemeClr val="accent1">
                    <a:lumMod val="75000"/>
                  </a:schemeClr>
                </a:solidFill>
                <a:cs typeface="Calibri" pitchFamily="34" charset="0"/>
              </a:rPr>
              <a:t>III. HOẠT ĐỘNG CHUYÊN MÔN</a:t>
            </a:r>
            <a:endParaRPr lang="en-US" sz="5400" b="1" dirty="0">
              <a:solidFill>
                <a:schemeClr val="accent1">
                  <a:lumMod val="75000"/>
                </a:schemeClr>
              </a:solidFill>
              <a:cs typeface="Calibri" pitchFamily="34" charset="0"/>
            </a:endParaRPr>
          </a:p>
        </p:txBody>
      </p:sp>
      <p:pic>
        <p:nvPicPr>
          <p:cNvPr id="8" name="Picture 2" descr="Chi tiết khóa học"/>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738731" y="1227938"/>
            <a:ext cx="4621174" cy="3914776"/>
          </a:xfrm>
          <a:prstGeom prst="hexagon">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634076" y="4157757"/>
            <a:ext cx="6291616" cy="179961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lang="en-US" altLang="en-US" sz="3000" noProof="0" dirty="0" smtClean="0">
                <a:solidFill>
                  <a:schemeClr val="accent5">
                    <a:lumMod val="75000"/>
                  </a:schemeClr>
                </a:solidFill>
                <a:latin typeface="Calibri" panose="020F0502020204030204"/>
              </a:rPr>
              <a:t>1. </a:t>
            </a:r>
            <a:r>
              <a:rPr lang="en-US" altLang="en-US" sz="3000" noProof="0" dirty="0" err="1" smtClean="0">
                <a:solidFill>
                  <a:schemeClr val="accent5">
                    <a:lumMod val="75000"/>
                  </a:schemeClr>
                </a:solidFill>
                <a:latin typeface="Calibri" panose="020F0502020204030204"/>
              </a:rPr>
              <a:t>Phòng</a:t>
            </a:r>
            <a:r>
              <a:rPr lang="en-US" altLang="en-US" sz="3000" noProof="0" dirty="0" smtClean="0">
                <a:solidFill>
                  <a:schemeClr val="accent5">
                    <a:lumMod val="75000"/>
                  </a:schemeClr>
                </a:solidFill>
                <a:latin typeface="Calibri" panose="020F0502020204030204"/>
              </a:rPr>
              <a:t> </a:t>
            </a:r>
            <a:r>
              <a:rPr lang="en-US" altLang="en-US" sz="3000" noProof="0" dirty="0" err="1" smtClean="0">
                <a:solidFill>
                  <a:schemeClr val="accent5">
                    <a:lumMod val="75000"/>
                  </a:schemeClr>
                </a:solidFill>
                <a:latin typeface="Calibri" panose="020F0502020204030204"/>
              </a:rPr>
              <a:t>bệnh</a:t>
            </a:r>
            <a:r>
              <a:rPr lang="en-US" altLang="en-US" sz="3000" noProof="0" dirty="0" smtClean="0">
                <a:solidFill>
                  <a:schemeClr val="accent5">
                    <a:lumMod val="75000"/>
                  </a:schemeClr>
                </a:solidFill>
                <a:latin typeface="Calibri" panose="020F0502020204030204"/>
              </a:rPr>
              <a:t> </a:t>
            </a:r>
            <a:r>
              <a:rPr lang="en-US" altLang="en-US" sz="3000" noProof="0" dirty="0" err="1" smtClean="0">
                <a:solidFill>
                  <a:schemeClr val="accent5">
                    <a:lumMod val="75000"/>
                  </a:schemeClr>
                </a:solidFill>
                <a:latin typeface="Calibri" panose="020F0502020204030204"/>
              </a:rPr>
              <a:t>đặc</a:t>
            </a:r>
            <a:r>
              <a:rPr lang="en-US" altLang="en-US" sz="3000" noProof="0" dirty="0" smtClean="0">
                <a:solidFill>
                  <a:schemeClr val="accent5">
                    <a:lumMod val="75000"/>
                  </a:schemeClr>
                </a:solidFill>
                <a:latin typeface="Calibri" panose="020F0502020204030204"/>
              </a:rPr>
              <a:t> </a:t>
            </a:r>
            <a:r>
              <a:rPr lang="en-US" altLang="en-US" sz="3000" noProof="0" dirty="0" err="1" smtClean="0">
                <a:solidFill>
                  <a:schemeClr val="accent5">
                    <a:lumMod val="75000"/>
                  </a:schemeClr>
                </a:solidFill>
                <a:latin typeface="Calibri" panose="020F0502020204030204"/>
              </a:rPr>
              <a:t>hiệu</a:t>
            </a:r>
            <a:endParaRPr lang="en-US" altLang="en-US" sz="3000" noProof="0" dirty="0" smtClean="0">
              <a:solidFill>
                <a:schemeClr val="accent5">
                  <a:lumMod val="75000"/>
                </a:schemeClr>
              </a:solidFill>
              <a:latin typeface="Calibri" panose="020F0502020204030204"/>
            </a:endParaRPr>
          </a:p>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kumimoji="0" lang="en-US" altLang="en-US" sz="3000" b="0" i="0" u="none" strike="noStrike" kern="1200" cap="none" spc="0" normalizeH="0" baseline="0" dirty="0" smtClean="0">
                <a:ln>
                  <a:noFill/>
                </a:ln>
                <a:solidFill>
                  <a:schemeClr val="accent5">
                    <a:lumMod val="75000"/>
                  </a:schemeClr>
                </a:solidFill>
                <a:effectLst/>
                <a:uLnTx/>
                <a:uFillTx/>
                <a:latin typeface="Calibri" panose="020F0502020204030204"/>
              </a:rPr>
              <a:t>2.</a:t>
            </a:r>
            <a:r>
              <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dirty="0" err="1" smtClean="0">
                <a:ln>
                  <a:noFill/>
                </a:ln>
                <a:solidFill>
                  <a:schemeClr val="accent5">
                    <a:lumMod val="75000"/>
                  </a:schemeClr>
                </a:solidFill>
                <a:effectLst/>
                <a:uLnTx/>
                <a:uFillTx/>
                <a:latin typeface="Calibri" panose="020F0502020204030204"/>
              </a:rPr>
              <a:t>Phòng</a:t>
            </a:r>
            <a:r>
              <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dirty="0" err="1" smtClean="0">
                <a:ln>
                  <a:noFill/>
                </a:ln>
                <a:solidFill>
                  <a:schemeClr val="accent5">
                    <a:lumMod val="75000"/>
                  </a:schemeClr>
                </a:solidFill>
                <a:effectLst/>
                <a:uLnTx/>
                <a:uFillTx/>
                <a:latin typeface="Calibri" panose="020F0502020204030204"/>
              </a:rPr>
              <a:t>bệnh</a:t>
            </a:r>
            <a:r>
              <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dirty="0" err="1" smtClean="0">
                <a:ln>
                  <a:noFill/>
                </a:ln>
                <a:solidFill>
                  <a:schemeClr val="accent5">
                    <a:lumMod val="75000"/>
                  </a:schemeClr>
                </a:solidFill>
                <a:effectLst/>
                <a:uLnTx/>
                <a:uFillTx/>
                <a:latin typeface="Calibri" panose="020F0502020204030204"/>
              </a:rPr>
              <a:t>không</a:t>
            </a:r>
            <a:r>
              <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dirty="0" err="1" smtClean="0">
                <a:ln>
                  <a:noFill/>
                </a:ln>
                <a:solidFill>
                  <a:schemeClr val="accent5">
                    <a:lumMod val="75000"/>
                  </a:schemeClr>
                </a:solidFill>
                <a:effectLst/>
                <a:uLnTx/>
                <a:uFillTx/>
                <a:latin typeface="Calibri" panose="020F0502020204030204"/>
              </a:rPr>
              <a:t>đặc</a:t>
            </a:r>
            <a:r>
              <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dirty="0" err="1" smtClean="0">
                <a:ln>
                  <a:noFill/>
                </a:ln>
                <a:solidFill>
                  <a:schemeClr val="accent5">
                    <a:lumMod val="75000"/>
                  </a:schemeClr>
                </a:solidFill>
                <a:effectLst/>
                <a:uLnTx/>
                <a:uFillTx/>
                <a:latin typeface="Calibri" panose="020F0502020204030204"/>
              </a:rPr>
              <a:t>hiệu</a:t>
            </a:r>
            <a:endPar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endParaRPr>
          </a:p>
        </p:txBody>
      </p:sp>
    </p:spTree>
    <p:extLst>
      <p:ext uri="{BB962C8B-B14F-4D97-AF65-F5344CB8AC3E}">
        <p14:creationId xmlns:p14="http://schemas.microsoft.com/office/powerpoint/2010/main" val="3097760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646" y="518183"/>
            <a:ext cx="11497456" cy="1077218"/>
          </a:xfrm>
          <a:prstGeom prst="rect">
            <a:avLst/>
          </a:prstGeom>
          <a:noFill/>
        </p:spPr>
        <p:txBody>
          <a:bodyPr wrap="square" rtlCol="0">
            <a:spAutoFit/>
          </a:bodyPr>
          <a:lstStyle/>
          <a:p>
            <a:r>
              <a:rPr lang="en-US" sz="3200" b="1" dirty="0" smtClean="0">
                <a:solidFill>
                  <a:srgbClr val="0070C0"/>
                </a:solidFill>
                <a:latin typeface="Calibri" pitchFamily="34" charset="0"/>
                <a:cs typeface="Calibri" pitchFamily="34" charset="0"/>
              </a:rPr>
              <a:t>3.1. BIỆN PHÁP PHÒNG BỆNH ĐẶC HIỆU</a:t>
            </a:r>
          </a:p>
          <a:p>
            <a:r>
              <a:rPr lang="en-US" sz="3200" dirty="0" smtClean="0">
                <a:solidFill>
                  <a:schemeClr val="accent2"/>
                </a:solidFill>
                <a:latin typeface="Calibri" pitchFamily="34" charset="0"/>
                <a:cs typeface="Calibri" pitchFamily="34" charset="0"/>
              </a:rPr>
              <a:t>(</a:t>
            </a:r>
            <a:r>
              <a:rPr lang="en-US" sz="3200" dirty="0" err="1" smtClean="0">
                <a:solidFill>
                  <a:schemeClr val="accent2"/>
                </a:solidFill>
                <a:latin typeface="Calibri" pitchFamily="34" charset="0"/>
                <a:cs typeface="Calibri" pitchFamily="34" charset="0"/>
              </a:rPr>
              <a:t>Đối</a:t>
            </a:r>
            <a:r>
              <a:rPr lang="en-US" sz="3200" dirty="0" smtClean="0">
                <a:solidFill>
                  <a:schemeClr val="accent2"/>
                </a:solidFill>
                <a:latin typeface="Calibri" pitchFamily="34" charset="0"/>
                <a:cs typeface="Calibri" pitchFamily="34" charset="0"/>
              </a:rPr>
              <a:t> </a:t>
            </a:r>
            <a:r>
              <a:rPr lang="en-US" sz="3200" dirty="0" err="1" smtClean="0">
                <a:solidFill>
                  <a:schemeClr val="accent2"/>
                </a:solidFill>
                <a:latin typeface="Calibri" pitchFamily="34" charset="0"/>
                <a:cs typeface="Calibri" pitchFamily="34" charset="0"/>
              </a:rPr>
              <a:t>với</a:t>
            </a:r>
            <a:r>
              <a:rPr lang="en-US" sz="3200" dirty="0" smtClean="0">
                <a:solidFill>
                  <a:schemeClr val="accent2"/>
                </a:solidFill>
                <a:latin typeface="Calibri" pitchFamily="34" charset="0"/>
                <a:cs typeface="Calibri" pitchFamily="34" charset="0"/>
              </a:rPr>
              <a:t> </a:t>
            </a:r>
            <a:r>
              <a:rPr lang="en-US" sz="3200" dirty="0" err="1" smtClean="0">
                <a:solidFill>
                  <a:schemeClr val="accent2"/>
                </a:solidFill>
                <a:latin typeface="Calibri" pitchFamily="34" charset="0"/>
                <a:cs typeface="Calibri" pitchFamily="34" charset="0"/>
              </a:rPr>
              <a:t>các</a:t>
            </a:r>
            <a:r>
              <a:rPr lang="en-US" sz="3200" dirty="0" smtClean="0">
                <a:solidFill>
                  <a:schemeClr val="accent2"/>
                </a:solidFill>
                <a:latin typeface="Calibri" pitchFamily="34" charset="0"/>
                <a:cs typeface="Calibri" pitchFamily="34" charset="0"/>
              </a:rPr>
              <a:t> </a:t>
            </a:r>
            <a:r>
              <a:rPr lang="en-US" sz="3200" dirty="0" err="1" smtClean="0">
                <a:solidFill>
                  <a:schemeClr val="accent2"/>
                </a:solidFill>
                <a:latin typeface="Calibri" pitchFamily="34" charset="0"/>
                <a:cs typeface="Calibri" pitchFamily="34" charset="0"/>
              </a:rPr>
              <a:t>bệnh</a:t>
            </a:r>
            <a:r>
              <a:rPr lang="en-US" sz="3200" dirty="0" smtClean="0">
                <a:solidFill>
                  <a:schemeClr val="accent2"/>
                </a:solidFill>
                <a:latin typeface="Calibri" pitchFamily="34" charset="0"/>
                <a:cs typeface="Calibri" pitchFamily="34" charset="0"/>
              </a:rPr>
              <a:t> </a:t>
            </a:r>
            <a:r>
              <a:rPr lang="en-US" sz="3200" dirty="0" err="1" smtClean="0">
                <a:solidFill>
                  <a:schemeClr val="accent2"/>
                </a:solidFill>
                <a:latin typeface="Calibri" pitchFamily="34" charset="0"/>
                <a:cs typeface="Calibri" pitchFamily="34" charset="0"/>
              </a:rPr>
              <a:t>có</a:t>
            </a:r>
            <a:r>
              <a:rPr lang="en-US" sz="3200" dirty="0" smtClean="0">
                <a:solidFill>
                  <a:schemeClr val="accent2"/>
                </a:solidFill>
                <a:latin typeface="Calibri" pitchFamily="34" charset="0"/>
                <a:cs typeface="Calibri" pitchFamily="34" charset="0"/>
              </a:rPr>
              <a:t> </a:t>
            </a:r>
            <a:r>
              <a:rPr lang="en-US" sz="3200" dirty="0" err="1" smtClean="0">
                <a:solidFill>
                  <a:schemeClr val="accent2"/>
                </a:solidFill>
                <a:latin typeface="Calibri" pitchFamily="34" charset="0"/>
                <a:cs typeface="Calibri" pitchFamily="34" charset="0"/>
              </a:rPr>
              <a:t>vắc</a:t>
            </a:r>
            <a:r>
              <a:rPr lang="en-US" sz="3200" dirty="0" smtClean="0">
                <a:solidFill>
                  <a:schemeClr val="accent2"/>
                </a:solidFill>
                <a:latin typeface="Calibri" pitchFamily="34" charset="0"/>
                <a:cs typeface="Calibri" pitchFamily="34" charset="0"/>
              </a:rPr>
              <a:t> </a:t>
            </a:r>
            <a:r>
              <a:rPr lang="en-US" sz="3200" dirty="0" err="1" smtClean="0">
                <a:solidFill>
                  <a:schemeClr val="accent2"/>
                </a:solidFill>
                <a:latin typeface="Calibri" pitchFamily="34" charset="0"/>
                <a:cs typeface="Calibri" pitchFamily="34" charset="0"/>
              </a:rPr>
              <a:t>xin</a:t>
            </a:r>
            <a:r>
              <a:rPr lang="en-US" sz="3200" dirty="0" smtClean="0">
                <a:solidFill>
                  <a:schemeClr val="accent2"/>
                </a:solidFill>
                <a:latin typeface="Calibri" pitchFamily="34" charset="0"/>
                <a:cs typeface="Calibri" pitchFamily="34" charset="0"/>
              </a:rPr>
              <a:t>: </a:t>
            </a:r>
            <a:r>
              <a:rPr lang="en-US" sz="3200" dirty="0" err="1" smtClean="0">
                <a:solidFill>
                  <a:schemeClr val="accent2"/>
                </a:solidFill>
                <a:latin typeface="Calibri" pitchFamily="34" charset="0"/>
                <a:cs typeface="Calibri" pitchFamily="34" charset="0"/>
              </a:rPr>
              <a:t>Sởi</a:t>
            </a:r>
            <a:r>
              <a:rPr lang="en-US" sz="3200" dirty="0" smtClean="0">
                <a:solidFill>
                  <a:schemeClr val="accent2"/>
                </a:solidFill>
                <a:latin typeface="Calibri" pitchFamily="34" charset="0"/>
                <a:cs typeface="Calibri" pitchFamily="34" charset="0"/>
              </a:rPr>
              <a:t>-Rubella, </a:t>
            </a:r>
            <a:r>
              <a:rPr lang="en-US" sz="3200" dirty="0" err="1" smtClean="0">
                <a:solidFill>
                  <a:schemeClr val="accent2"/>
                </a:solidFill>
                <a:latin typeface="Calibri" pitchFamily="34" charset="0"/>
                <a:cs typeface="Calibri" pitchFamily="34" charset="0"/>
              </a:rPr>
              <a:t>thuỷ</a:t>
            </a:r>
            <a:r>
              <a:rPr lang="en-US" sz="3200" dirty="0" smtClean="0">
                <a:solidFill>
                  <a:schemeClr val="accent2"/>
                </a:solidFill>
                <a:latin typeface="Calibri" pitchFamily="34" charset="0"/>
                <a:cs typeface="Calibri" pitchFamily="34" charset="0"/>
              </a:rPr>
              <a:t> </a:t>
            </a:r>
            <a:r>
              <a:rPr lang="en-US" sz="3200" dirty="0" err="1" smtClean="0">
                <a:solidFill>
                  <a:schemeClr val="accent2"/>
                </a:solidFill>
                <a:latin typeface="Calibri" pitchFamily="34" charset="0"/>
                <a:cs typeface="Calibri" pitchFamily="34" charset="0"/>
              </a:rPr>
              <a:t>đậu</a:t>
            </a:r>
            <a:r>
              <a:rPr lang="en-US" sz="3200" dirty="0" smtClean="0">
                <a:solidFill>
                  <a:schemeClr val="accent2"/>
                </a:solidFill>
                <a:latin typeface="Calibri" pitchFamily="34" charset="0"/>
                <a:cs typeface="Calibri" pitchFamily="34" charset="0"/>
              </a:rPr>
              <a:t>, </a:t>
            </a:r>
            <a:r>
              <a:rPr lang="en-US" sz="3200" dirty="0" err="1" smtClean="0">
                <a:solidFill>
                  <a:schemeClr val="accent2"/>
                </a:solidFill>
                <a:latin typeface="Calibri" pitchFamily="34" charset="0"/>
                <a:cs typeface="Calibri" pitchFamily="34" charset="0"/>
              </a:rPr>
              <a:t>cúm</a:t>
            </a:r>
            <a:r>
              <a:rPr lang="en-US" sz="3200" dirty="0" smtClean="0">
                <a:solidFill>
                  <a:schemeClr val="accent2"/>
                </a:solidFill>
                <a:latin typeface="Calibri" pitchFamily="34" charset="0"/>
                <a:cs typeface="Calibri" pitchFamily="34" charset="0"/>
              </a:rPr>
              <a:t>, Covid-19…)</a:t>
            </a:r>
          </a:p>
        </p:txBody>
      </p:sp>
      <p:sp>
        <p:nvSpPr>
          <p:cNvPr id="5" name="TextBox 4"/>
          <p:cNvSpPr txBox="1"/>
          <p:nvPr/>
        </p:nvSpPr>
        <p:spPr>
          <a:xfrm>
            <a:off x="698381" y="2081181"/>
            <a:ext cx="6788439" cy="3847207"/>
          </a:xfrm>
          <a:prstGeom prst="rect">
            <a:avLst/>
          </a:prstGeom>
          <a:noFill/>
        </p:spPr>
        <p:txBody>
          <a:bodyPr wrap="square" rtlCol="0">
            <a:spAutoFit/>
          </a:bodyPr>
          <a:lstStyle/>
          <a:p>
            <a:pPr marL="457200" indent="-457200">
              <a:spcBef>
                <a:spcPts val="1200"/>
              </a:spcBef>
              <a:spcAft>
                <a:spcPts val="1200"/>
              </a:spcAft>
              <a:buFont typeface="Wingdings" pitchFamily="2" charset="2"/>
              <a:buChar char="Ø"/>
            </a:pPr>
            <a:r>
              <a:rPr lang="en-US" sz="3200" dirty="0" err="1" smtClean="0">
                <a:solidFill>
                  <a:srgbClr val="0070C0"/>
                </a:solidFill>
              </a:rPr>
              <a:t>Phối</a:t>
            </a:r>
            <a:r>
              <a:rPr lang="en-US" sz="3200" dirty="0" smtClean="0">
                <a:solidFill>
                  <a:srgbClr val="0070C0"/>
                </a:solidFill>
              </a:rPr>
              <a:t> </a:t>
            </a:r>
            <a:r>
              <a:rPr lang="en-US" sz="3200" dirty="0" err="1" smtClean="0">
                <a:solidFill>
                  <a:srgbClr val="0070C0"/>
                </a:solidFill>
              </a:rPr>
              <a:t>hợp</a:t>
            </a:r>
            <a:r>
              <a:rPr lang="en-US" sz="3200" dirty="0" smtClean="0">
                <a:solidFill>
                  <a:srgbClr val="0070C0"/>
                </a:solidFill>
              </a:rPr>
              <a:t> </a:t>
            </a:r>
            <a:r>
              <a:rPr lang="en-US" sz="3200" dirty="0" err="1" smtClean="0">
                <a:solidFill>
                  <a:srgbClr val="0070C0"/>
                </a:solidFill>
              </a:rPr>
              <a:t>với</a:t>
            </a:r>
            <a:r>
              <a:rPr lang="en-US" sz="3200" dirty="0" smtClean="0">
                <a:solidFill>
                  <a:srgbClr val="0070C0"/>
                </a:solidFill>
              </a:rPr>
              <a:t> YT </a:t>
            </a:r>
            <a:r>
              <a:rPr lang="en-US" sz="3200" dirty="0" err="1" smtClean="0">
                <a:solidFill>
                  <a:srgbClr val="0070C0"/>
                </a:solidFill>
              </a:rPr>
              <a:t>địa</a:t>
            </a:r>
            <a:r>
              <a:rPr lang="en-US" sz="3200" dirty="0" smtClean="0">
                <a:solidFill>
                  <a:srgbClr val="0070C0"/>
                </a:solidFill>
              </a:rPr>
              <a:t> </a:t>
            </a:r>
            <a:r>
              <a:rPr lang="en-US" sz="3200" dirty="0" err="1" smtClean="0">
                <a:solidFill>
                  <a:srgbClr val="0070C0"/>
                </a:solidFill>
              </a:rPr>
              <a:t>phương</a:t>
            </a:r>
            <a:r>
              <a:rPr lang="en-US" sz="3200" dirty="0" smtClean="0">
                <a:solidFill>
                  <a:srgbClr val="0070C0"/>
                </a:solidFill>
              </a:rPr>
              <a:t> </a:t>
            </a:r>
            <a:r>
              <a:rPr lang="en-US" sz="3200" dirty="0" err="1">
                <a:solidFill>
                  <a:srgbClr val="0070C0"/>
                </a:solidFill>
              </a:rPr>
              <a:t>tuyên</a:t>
            </a:r>
            <a:r>
              <a:rPr lang="en-US" sz="3200" dirty="0">
                <a:solidFill>
                  <a:srgbClr val="0070C0"/>
                </a:solidFill>
              </a:rPr>
              <a:t> </a:t>
            </a:r>
            <a:r>
              <a:rPr lang="en-US" sz="3200" dirty="0" err="1">
                <a:solidFill>
                  <a:srgbClr val="0070C0"/>
                </a:solidFill>
              </a:rPr>
              <a:t>truyền</a:t>
            </a:r>
            <a:r>
              <a:rPr lang="en-US" sz="3200" dirty="0">
                <a:solidFill>
                  <a:srgbClr val="0070C0"/>
                </a:solidFill>
              </a:rPr>
              <a:t> </a:t>
            </a:r>
            <a:r>
              <a:rPr lang="en-US" sz="3200" dirty="0" err="1">
                <a:solidFill>
                  <a:srgbClr val="0070C0"/>
                </a:solidFill>
              </a:rPr>
              <a:t>đến</a:t>
            </a:r>
            <a:r>
              <a:rPr lang="en-US" sz="3200" dirty="0">
                <a:solidFill>
                  <a:srgbClr val="0070C0"/>
                </a:solidFill>
              </a:rPr>
              <a:t> </a:t>
            </a:r>
            <a:r>
              <a:rPr lang="en-US" sz="3200" dirty="0" err="1">
                <a:solidFill>
                  <a:srgbClr val="0070C0"/>
                </a:solidFill>
              </a:rPr>
              <a:t>phụ</a:t>
            </a:r>
            <a:r>
              <a:rPr lang="en-US" sz="3200" dirty="0">
                <a:solidFill>
                  <a:srgbClr val="0070C0"/>
                </a:solidFill>
              </a:rPr>
              <a:t> </a:t>
            </a:r>
            <a:r>
              <a:rPr lang="en-US" sz="3200" dirty="0" err="1">
                <a:solidFill>
                  <a:srgbClr val="0070C0"/>
                </a:solidFill>
              </a:rPr>
              <a:t>huynh</a:t>
            </a:r>
            <a:r>
              <a:rPr lang="en-US" sz="3200" dirty="0">
                <a:solidFill>
                  <a:srgbClr val="0070C0"/>
                </a:solidFill>
              </a:rPr>
              <a:t> </a:t>
            </a:r>
            <a:r>
              <a:rPr lang="en-US" sz="3200" dirty="0" err="1">
                <a:solidFill>
                  <a:srgbClr val="0070C0"/>
                </a:solidFill>
              </a:rPr>
              <a:t>chủ</a:t>
            </a:r>
            <a:r>
              <a:rPr lang="en-US" sz="3200" dirty="0">
                <a:solidFill>
                  <a:srgbClr val="0070C0"/>
                </a:solidFill>
              </a:rPr>
              <a:t> </a:t>
            </a:r>
            <a:r>
              <a:rPr lang="en-US" sz="3200" dirty="0" err="1">
                <a:solidFill>
                  <a:srgbClr val="0070C0"/>
                </a:solidFill>
              </a:rPr>
              <a:t>động</a:t>
            </a:r>
            <a:r>
              <a:rPr lang="en-US" sz="3200" dirty="0">
                <a:solidFill>
                  <a:srgbClr val="0070C0"/>
                </a:solidFill>
              </a:rPr>
              <a:t> </a:t>
            </a:r>
            <a:r>
              <a:rPr lang="en-US" sz="3200" dirty="0" err="1">
                <a:solidFill>
                  <a:srgbClr val="0070C0"/>
                </a:solidFill>
              </a:rPr>
              <a:t>tiêm</a:t>
            </a:r>
            <a:r>
              <a:rPr lang="en-US" sz="3200" dirty="0">
                <a:solidFill>
                  <a:srgbClr val="0070C0"/>
                </a:solidFill>
              </a:rPr>
              <a:t> </a:t>
            </a:r>
            <a:r>
              <a:rPr lang="en-US" sz="3200" dirty="0" err="1">
                <a:solidFill>
                  <a:srgbClr val="0070C0"/>
                </a:solidFill>
              </a:rPr>
              <a:t>phòng</a:t>
            </a:r>
            <a:r>
              <a:rPr lang="en-US" sz="3200" dirty="0">
                <a:solidFill>
                  <a:srgbClr val="0070C0"/>
                </a:solidFill>
              </a:rPr>
              <a:t> </a:t>
            </a:r>
            <a:r>
              <a:rPr lang="en-US" sz="3200" dirty="0" err="1">
                <a:solidFill>
                  <a:srgbClr val="0070C0"/>
                </a:solidFill>
              </a:rPr>
              <a:t>vắc</a:t>
            </a:r>
            <a:r>
              <a:rPr lang="en-US" sz="3200" dirty="0">
                <a:solidFill>
                  <a:srgbClr val="0070C0"/>
                </a:solidFill>
              </a:rPr>
              <a:t> </a:t>
            </a:r>
            <a:r>
              <a:rPr lang="en-US" sz="3200" dirty="0" err="1">
                <a:solidFill>
                  <a:srgbClr val="0070C0"/>
                </a:solidFill>
              </a:rPr>
              <a:t>xin</a:t>
            </a:r>
            <a:r>
              <a:rPr lang="en-US" sz="3200" dirty="0">
                <a:solidFill>
                  <a:srgbClr val="0070C0"/>
                </a:solidFill>
              </a:rPr>
              <a:t> </a:t>
            </a:r>
            <a:r>
              <a:rPr lang="en-US" sz="3200" dirty="0" err="1">
                <a:solidFill>
                  <a:srgbClr val="0070C0"/>
                </a:solidFill>
              </a:rPr>
              <a:t>cho</a:t>
            </a:r>
            <a:r>
              <a:rPr lang="en-US" sz="3200" dirty="0">
                <a:solidFill>
                  <a:srgbClr val="0070C0"/>
                </a:solidFill>
              </a:rPr>
              <a:t> </a:t>
            </a:r>
            <a:r>
              <a:rPr lang="en-US" sz="3200" dirty="0" err="1">
                <a:solidFill>
                  <a:srgbClr val="0070C0"/>
                </a:solidFill>
              </a:rPr>
              <a:t>trẻ</a:t>
            </a:r>
            <a:r>
              <a:rPr lang="en-US" sz="3200" dirty="0">
                <a:solidFill>
                  <a:srgbClr val="0070C0"/>
                </a:solidFill>
              </a:rPr>
              <a:t> </a:t>
            </a:r>
            <a:r>
              <a:rPr lang="en-US" sz="3200" dirty="0" err="1">
                <a:solidFill>
                  <a:srgbClr val="0070C0"/>
                </a:solidFill>
              </a:rPr>
              <a:t>khi</a:t>
            </a:r>
            <a:r>
              <a:rPr lang="en-US" sz="3200" dirty="0">
                <a:solidFill>
                  <a:srgbClr val="0070C0"/>
                </a:solidFill>
              </a:rPr>
              <a:t> </a:t>
            </a:r>
            <a:r>
              <a:rPr lang="en-US" sz="3200" dirty="0" err="1">
                <a:solidFill>
                  <a:srgbClr val="0070C0"/>
                </a:solidFill>
              </a:rPr>
              <a:t>đến</a:t>
            </a:r>
            <a:r>
              <a:rPr lang="en-US" sz="3200" dirty="0">
                <a:solidFill>
                  <a:srgbClr val="0070C0"/>
                </a:solidFill>
              </a:rPr>
              <a:t> </a:t>
            </a:r>
            <a:r>
              <a:rPr lang="en-US" sz="3200" dirty="0" err="1">
                <a:solidFill>
                  <a:srgbClr val="0070C0"/>
                </a:solidFill>
              </a:rPr>
              <a:t>độ</a:t>
            </a:r>
            <a:r>
              <a:rPr lang="en-US" sz="3200" dirty="0">
                <a:solidFill>
                  <a:srgbClr val="0070C0"/>
                </a:solidFill>
              </a:rPr>
              <a:t> </a:t>
            </a:r>
            <a:r>
              <a:rPr lang="en-US" sz="3200" dirty="0" err="1" smtClean="0">
                <a:solidFill>
                  <a:srgbClr val="0070C0"/>
                </a:solidFill>
              </a:rPr>
              <a:t>tuổi</a:t>
            </a:r>
            <a:r>
              <a:rPr lang="en-US" sz="3200" dirty="0" smtClean="0">
                <a:solidFill>
                  <a:srgbClr val="0070C0"/>
                </a:solidFill>
              </a:rPr>
              <a:t>.</a:t>
            </a:r>
          </a:p>
          <a:p>
            <a:pPr marL="457200" indent="-457200">
              <a:spcBef>
                <a:spcPts val="1200"/>
              </a:spcBef>
              <a:spcAft>
                <a:spcPts val="1200"/>
              </a:spcAft>
              <a:buFont typeface="Wingdings" pitchFamily="2" charset="2"/>
              <a:buChar char="Ø"/>
            </a:pPr>
            <a:r>
              <a:rPr lang="en-US" sz="3200" dirty="0" err="1" smtClean="0">
                <a:solidFill>
                  <a:srgbClr val="0070C0"/>
                </a:solidFill>
              </a:rPr>
              <a:t>Phối</a:t>
            </a:r>
            <a:r>
              <a:rPr lang="en-US" sz="3200" dirty="0" smtClean="0">
                <a:solidFill>
                  <a:srgbClr val="0070C0"/>
                </a:solidFill>
              </a:rPr>
              <a:t> </a:t>
            </a:r>
            <a:r>
              <a:rPr lang="en-US" sz="3200" dirty="0" err="1" smtClean="0">
                <a:solidFill>
                  <a:srgbClr val="0070C0"/>
                </a:solidFill>
              </a:rPr>
              <a:t>hợp</a:t>
            </a:r>
            <a:r>
              <a:rPr lang="en-US" sz="3200" dirty="0" smtClean="0">
                <a:solidFill>
                  <a:srgbClr val="0070C0"/>
                </a:solidFill>
              </a:rPr>
              <a:t> YT-GD </a:t>
            </a:r>
            <a:r>
              <a:rPr lang="en-US" sz="3200" dirty="0" err="1" smtClean="0">
                <a:solidFill>
                  <a:srgbClr val="0070C0"/>
                </a:solidFill>
              </a:rPr>
              <a:t>triển</a:t>
            </a:r>
            <a:r>
              <a:rPr lang="en-US" sz="3200" dirty="0" smtClean="0">
                <a:solidFill>
                  <a:srgbClr val="0070C0"/>
                </a:solidFill>
              </a:rPr>
              <a:t> </a:t>
            </a:r>
            <a:r>
              <a:rPr lang="en-US" sz="3200" dirty="0" err="1" smtClean="0">
                <a:solidFill>
                  <a:srgbClr val="0070C0"/>
                </a:solidFill>
              </a:rPr>
              <a:t>khai</a:t>
            </a:r>
            <a:r>
              <a:rPr lang="en-US" sz="3200" dirty="0" smtClean="0">
                <a:solidFill>
                  <a:srgbClr val="0070C0"/>
                </a:solidFill>
              </a:rPr>
              <a:t> </a:t>
            </a:r>
            <a:r>
              <a:rPr lang="en-US" sz="3200" dirty="0" err="1" smtClean="0">
                <a:solidFill>
                  <a:srgbClr val="0070C0"/>
                </a:solidFill>
              </a:rPr>
              <a:t>đợt</a:t>
            </a:r>
            <a:r>
              <a:rPr lang="en-US" sz="3200" dirty="0" smtClean="0">
                <a:solidFill>
                  <a:srgbClr val="0070C0"/>
                </a:solidFill>
              </a:rPr>
              <a:t> </a:t>
            </a:r>
            <a:r>
              <a:rPr lang="en-US" sz="3200" dirty="0" err="1" smtClean="0">
                <a:solidFill>
                  <a:srgbClr val="0070C0"/>
                </a:solidFill>
              </a:rPr>
              <a:t>chiến</a:t>
            </a:r>
            <a:r>
              <a:rPr lang="en-US" sz="3200" dirty="0" smtClean="0">
                <a:solidFill>
                  <a:srgbClr val="0070C0"/>
                </a:solidFill>
              </a:rPr>
              <a:t> </a:t>
            </a:r>
            <a:r>
              <a:rPr lang="en-US" sz="3200" dirty="0" err="1" smtClean="0">
                <a:solidFill>
                  <a:srgbClr val="0070C0"/>
                </a:solidFill>
              </a:rPr>
              <a:t>dịch</a:t>
            </a:r>
            <a:r>
              <a:rPr lang="en-US" sz="3200" dirty="0" smtClean="0">
                <a:solidFill>
                  <a:srgbClr val="0070C0"/>
                </a:solidFill>
              </a:rPr>
              <a:t> </a:t>
            </a:r>
            <a:r>
              <a:rPr lang="en-US" sz="3200" dirty="0" err="1" smtClean="0">
                <a:solidFill>
                  <a:srgbClr val="0070C0"/>
                </a:solidFill>
              </a:rPr>
              <a:t>tiêm</a:t>
            </a:r>
            <a:r>
              <a:rPr lang="en-US" sz="3200" dirty="0" smtClean="0">
                <a:solidFill>
                  <a:srgbClr val="0070C0"/>
                </a:solidFill>
              </a:rPr>
              <a:t> </a:t>
            </a:r>
            <a:r>
              <a:rPr lang="en-US" sz="3200" dirty="0" err="1" smtClean="0">
                <a:solidFill>
                  <a:srgbClr val="0070C0"/>
                </a:solidFill>
              </a:rPr>
              <a:t>vắc</a:t>
            </a:r>
            <a:r>
              <a:rPr lang="en-US" sz="3200" dirty="0" smtClean="0">
                <a:solidFill>
                  <a:srgbClr val="0070C0"/>
                </a:solidFill>
              </a:rPr>
              <a:t> </a:t>
            </a:r>
            <a:r>
              <a:rPr lang="en-US" sz="3200" dirty="0" err="1" smtClean="0">
                <a:solidFill>
                  <a:srgbClr val="0070C0"/>
                </a:solidFill>
              </a:rPr>
              <a:t>xin</a:t>
            </a:r>
            <a:r>
              <a:rPr lang="en-US" sz="3200" dirty="0" smtClean="0">
                <a:solidFill>
                  <a:srgbClr val="0070C0"/>
                </a:solidFill>
              </a:rPr>
              <a:t> </a:t>
            </a:r>
            <a:r>
              <a:rPr lang="en-US" sz="3200" dirty="0" err="1" smtClean="0">
                <a:solidFill>
                  <a:srgbClr val="0070C0"/>
                </a:solidFill>
              </a:rPr>
              <a:t>trong</a:t>
            </a:r>
            <a:r>
              <a:rPr lang="en-US" sz="3200" dirty="0" smtClean="0">
                <a:solidFill>
                  <a:srgbClr val="0070C0"/>
                </a:solidFill>
              </a:rPr>
              <a:t> </a:t>
            </a:r>
            <a:r>
              <a:rPr lang="en-US" sz="3200" dirty="0" err="1" smtClean="0">
                <a:solidFill>
                  <a:srgbClr val="0070C0"/>
                </a:solidFill>
              </a:rPr>
              <a:t>trường</a:t>
            </a:r>
            <a:r>
              <a:rPr lang="en-US" sz="3200" dirty="0" smtClean="0">
                <a:solidFill>
                  <a:srgbClr val="0070C0"/>
                </a:solidFill>
              </a:rPr>
              <a:t> </a:t>
            </a:r>
            <a:r>
              <a:rPr lang="en-US" sz="3200" dirty="0" err="1" smtClean="0">
                <a:solidFill>
                  <a:srgbClr val="0070C0"/>
                </a:solidFill>
              </a:rPr>
              <a:t>học</a:t>
            </a:r>
            <a:r>
              <a:rPr lang="en-US" sz="3200" dirty="0" smtClean="0">
                <a:solidFill>
                  <a:srgbClr val="0070C0"/>
                </a:solidFill>
              </a:rPr>
              <a:t> (Covid-19, </a:t>
            </a:r>
            <a:r>
              <a:rPr lang="en-US" sz="3200" dirty="0" err="1" smtClean="0">
                <a:solidFill>
                  <a:srgbClr val="0070C0"/>
                </a:solidFill>
              </a:rPr>
              <a:t>Sởi</a:t>
            </a:r>
            <a:r>
              <a:rPr lang="en-US" sz="3200" dirty="0" smtClean="0">
                <a:solidFill>
                  <a:srgbClr val="0070C0"/>
                </a:solidFill>
              </a:rPr>
              <a:t>-Rubella .</a:t>
            </a:r>
            <a:r>
              <a:rPr lang="en-US" sz="3200" dirty="0" err="1" smtClean="0">
                <a:solidFill>
                  <a:srgbClr val="0070C0"/>
                </a:solidFill>
              </a:rPr>
              <a:t>v.v</a:t>
            </a:r>
            <a:r>
              <a:rPr lang="en-US" sz="3200" dirty="0" smtClean="0">
                <a:solidFill>
                  <a:srgbClr val="0070C0"/>
                </a:solidFill>
              </a:rPr>
              <a:t>)  </a:t>
            </a:r>
            <a:endParaRPr lang="en-US" sz="3200" dirty="0">
              <a:solidFill>
                <a:srgbClr val="0070C0"/>
              </a:solidFill>
            </a:endParaRPr>
          </a:p>
        </p:txBody>
      </p:sp>
      <p:pic>
        <p:nvPicPr>
          <p:cNvPr id="11" name="Picture 10"/>
          <p:cNvPicPr>
            <a:picLocks noChangeAspect="1"/>
          </p:cNvPicPr>
          <p:nvPr/>
        </p:nvPicPr>
        <p:blipFill>
          <a:blip r:embed="rId2"/>
          <a:stretch>
            <a:fillRect/>
          </a:stretch>
        </p:blipFill>
        <p:spPr>
          <a:xfrm>
            <a:off x="7808684" y="2306601"/>
            <a:ext cx="3637701" cy="3396369"/>
          </a:xfrm>
          <a:prstGeom prst="rect">
            <a:avLst/>
          </a:prstGeom>
        </p:spPr>
      </p:pic>
    </p:spTree>
    <p:extLst>
      <p:ext uri="{BB962C8B-B14F-4D97-AF65-F5344CB8AC3E}">
        <p14:creationId xmlns:p14="http://schemas.microsoft.com/office/powerpoint/2010/main" val="2924586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0400" y="470263"/>
            <a:ext cx="3547290" cy="851297"/>
          </a:xfrm>
          <a:prstGeom prst="roundRect">
            <a:avLst/>
          </a:prstGeom>
          <a:solidFill>
            <a:schemeClr val="bg2"/>
          </a:solidFill>
          <a:ln>
            <a:solidFill>
              <a:schemeClr val="bg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400" b="1">
                <a:solidFill>
                  <a:srgbClr val="0070C0"/>
                </a:solidFill>
              </a:rPr>
              <a:t>NỘI DUNG </a:t>
            </a:r>
          </a:p>
        </p:txBody>
      </p:sp>
      <p:graphicFrame>
        <p:nvGraphicFramePr>
          <p:cNvPr id="3" name="Diagram 2"/>
          <p:cNvGraphicFramePr/>
          <p:nvPr>
            <p:extLst>
              <p:ext uri="{D42A27DB-BD31-4B8C-83A1-F6EECF244321}">
                <p14:modId xmlns:p14="http://schemas.microsoft.com/office/powerpoint/2010/main" val="2670438783"/>
              </p:ext>
            </p:extLst>
          </p:nvPr>
        </p:nvGraphicFramePr>
        <p:xfrm>
          <a:off x="1168734" y="1505243"/>
          <a:ext cx="10015081" cy="5141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505243" y="1927275"/>
            <a:ext cx="464234" cy="723275"/>
          </a:xfrm>
          <a:prstGeom prst="rect">
            <a:avLst/>
          </a:prstGeom>
          <a:noFill/>
        </p:spPr>
        <p:txBody>
          <a:bodyPr wrap="square" rtlCol="0">
            <a:spAutoFit/>
          </a:bodyPr>
          <a:lstStyle/>
          <a:p>
            <a:r>
              <a:rPr lang="en-US" sz="4100">
                <a:solidFill>
                  <a:srgbClr val="0070C0"/>
                </a:solidFill>
              </a:rPr>
              <a:t>I</a:t>
            </a:r>
          </a:p>
        </p:txBody>
      </p:sp>
      <p:sp>
        <p:nvSpPr>
          <p:cNvPr id="7" name="TextBox 6"/>
          <p:cNvSpPr txBox="1"/>
          <p:nvPr/>
        </p:nvSpPr>
        <p:spPr>
          <a:xfrm>
            <a:off x="1955409" y="3072582"/>
            <a:ext cx="464234" cy="723275"/>
          </a:xfrm>
          <a:prstGeom prst="rect">
            <a:avLst/>
          </a:prstGeom>
          <a:noFill/>
        </p:spPr>
        <p:txBody>
          <a:bodyPr wrap="square" rtlCol="0">
            <a:spAutoFit/>
          </a:bodyPr>
          <a:lstStyle/>
          <a:p>
            <a:r>
              <a:rPr lang="en-US" sz="4100" smtClean="0">
                <a:solidFill>
                  <a:srgbClr val="0070C0"/>
                </a:solidFill>
              </a:rPr>
              <a:t>II</a:t>
            </a:r>
            <a:endParaRPr lang="en-US" sz="4100">
              <a:solidFill>
                <a:srgbClr val="0070C0"/>
              </a:solidFill>
            </a:endParaRPr>
          </a:p>
        </p:txBody>
      </p:sp>
      <p:sp>
        <p:nvSpPr>
          <p:cNvPr id="8" name="TextBox 7"/>
          <p:cNvSpPr txBox="1"/>
          <p:nvPr/>
        </p:nvSpPr>
        <p:spPr>
          <a:xfrm>
            <a:off x="1941341" y="4287130"/>
            <a:ext cx="759655" cy="723275"/>
          </a:xfrm>
          <a:prstGeom prst="rect">
            <a:avLst/>
          </a:prstGeom>
          <a:noFill/>
        </p:spPr>
        <p:txBody>
          <a:bodyPr wrap="square" rtlCol="0">
            <a:spAutoFit/>
          </a:bodyPr>
          <a:lstStyle/>
          <a:p>
            <a:r>
              <a:rPr lang="en-US" sz="4100" smtClean="0">
                <a:solidFill>
                  <a:srgbClr val="0070C0"/>
                </a:solidFill>
              </a:rPr>
              <a:t>III</a:t>
            </a:r>
            <a:endParaRPr lang="en-US" sz="4100">
              <a:solidFill>
                <a:srgbClr val="0070C0"/>
              </a:solidFill>
            </a:endParaRPr>
          </a:p>
        </p:txBody>
      </p:sp>
      <p:sp>
        <p:nvSpPr>
          <p:cNvPr id="9" name="TextBox 8"/>
          <p:cNvSpPr txBox="1"/>
          <p:nvPr/>
        </p:nvSpPr>
        <p:spPr>
          <a:xfrm>
            <a:off x="1463040" y="5455921"/>
            <a:ext cx="661182" cy="723275"/>
          </a:xfrm>
          <a:prstGeom prst="rect">
            <a:avLst/>
          </a:prstGeom>
          <a:noFill/>
        </p:spPr>
        <p:txBody>
          <a:bodyPr wrap="square" rtlCol="0">
            <a:spAutoFit/>
          </a:bodyPr>
          <a:lstStyle/>
          <a:p>
            <a:r>
              <a:rPr lang="en-US" sz="4100" smtClean="0">
                <a:solidFill>
                  <a:srgbClr val="0070C0"/>
                </a:solidFill>
              </a:rPr>
              <a:t>IV</a:t>
            </a:r>
            <a:endParaRPr lang="en-US" sz="4100">
              <a:solidFill>
                <a:srgbClr val="0070C0"/>
              </a:solidFill>
            </a:endParaRPr>
          </a:p>
        </p:txBody>
      </p:sp>
    </p:spTree>
    <p:extLst>
      <p:ext uri="{BB962C8B-B14F-4D97-AF65-F5344CB8AC3E}">
        <p14:creationId xmlns:p14="http://schemas.microsoft.com/office/powerpoint/2010/main" val="1149443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474" y="345358"/>
            <a:ext cx="10364651" cy="679268"/>
          </a:xfrm>
        </p:spPr>
        <p:txBody>
          <a:bodyPr>
            <a:normAutofit/>
          </a:bodyPr>
          <a:lstStyle/>
          <a:p>
            <a:r>
              <a:rPr lang="en-US" sz="3200" b="1" smtClean="0">
                <a:solidFill>
                  <a:srgbClr val="0070C0"/>
                </a:solidFill>
                <a:latin typeface="+mn-lt"/>
                <a:cs typeface="Times New Roman" panose="02020603050405020304" pitchFamily="18" charset="0"/>
              </a:rPr>
              <a:t>3.2. BIỆN PHÁP PHÒNG BỆNH KHÔNG ĐẶC HIỆU</a:t>
            </a:r>
            <a:endParaRPr lang="en-US" sz="3200" b="1">
              <a:solidFill>
                <a:srgbClr val="0070C0"/>
              </a:solidFill>
              <a:latin typeface="+mn-lt"/>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599089575"/>
              </p:ext>
            </p:extLst>
          </p:nvPr>
        </p:nvGraphicFramePr>
        <p:xfrm>
          <a:off x="1386895" y="1210255"/>
          <a:ext cx="9473364" cy="5288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547445" y="1406769"/>
            <a:ext cx="450167" cy="584775"/>
          </a:xfrm>
          <a:prstGeom prst="rect">
            <a:avLst/>
          </a:prstGeom>
          <a:noFill/>
        </p:spPr>
        <p:txBody>
          <a:bodyPr wrap="square" rtlCol="0">
            <a:spAutoFit/>
          </a:bodyPr>
          <a:lstStyle/>
          <a:p>
            <a:r>
              <a:rPr lang="en-US" sz="3200" b="1" smtClean="0">
                <a:solidFill>
                  <a:srgbClr val="0070C0"/>
                </a:solidFill>
              </a:rPr>
              <a:t>1</a:t>
            </a:r>
            <a:endParaRPr lang="en-US" sz="3200" b="1">
              <a:solidFill>
                <a:srgbClr val="0070C0"/>
              </a:solidFill>
            </a:endParaRPr>
          </a:p>
        </p:txBody>
      </p:sp>
      <p:sp>
        <p:nvSpPr>
          <p:cNvPr id="5" name="TextBox 4"/>
          <p:cNvSpPr txBox="1"/>
          <p:nvPr/>
        </p:nvSpPr>
        <p:spPr>
          <a:xfrm>
            <a:off x="1997612" y="2131650"/>
            <a:ext cx="450167" cy="584775"/>
          </a:xfrm>
          <a:prstGeom prst="rect">
            <a:avLst/>
          </a:prstGeom>
          <a:noFill/>
        </p:spPr>
        <p:txBody>
          <a:bodyPr wrap="square" rtlCol="0">
            <a:spAutoFit/>
          </a:bodyPr>
          <a:lstStyle/>
          <a:p>
            <a:r>
              <a:rPr lang="en-US" sz="3200" b="1">
                <a:solidFill>
                  <a:srgbClr val="0070C0"/>
                </a:solidFill>
              </a:rPr>
              <a:t>2</a:t>
            </a:r>
          </a:p>
        </p:txBody>
      </p:sp>
      <p:sp>
        <p:nvSpPr>
          <p:cNvPr id="6" name="TextBox 5"/>
          <p:cNvSpPr txBox="1"/>
          <p:nvPr/>
        </p:nvSpPr>
        <p:spPr>
          <a:xfrm>
            <a:off x="2248488" y="2832691"/>
            <a:ext cx="450167" cy="584775"/>
          </a:xfrm>
          <a:prstGeom prst="rect">
            <a:avLst/>
          </a:prstGeom>
          <a:noFill/>
        </p:spPr>
        <p:txBody>
          <a:bodyPr wrap="square" rtlCol="0">
            <a:spAutoFit/>
          </a:bodyPr>
          <a:lstStyle/>
          <a:p>
            <a:r>
              <a:rPr lang="en-US" sz="3200" b="1">
                <a:solidFill>
                  <a:srgbClr val="0070C0"/>
                </a:solidFill>
              </a:rPr>
              <a:t>3</a:t>
            </a:r>
          </a:p>
        </p:txBody>
      </p:sp>
      <p:sp>
        <p:nvSpPr>
          <p:cNvPr id="7" name="TextBox 6"/>
          <p:cNvSpPr txBox="1"/>
          <p:nvPr/>
        </p:nvSpPr>
        <p:spPr>
          <a:xfrm>
            <a:off x="2316480" y="3575934"/>
            <a:ext cx="450167" cy="584775"/>
          </a:xfrm>
          <a:prstGeom prst="rect">
            <a:avLst/>
          </a:prstGeom>
          <a:noFill/>
        </p:spPr>
        <p:txBody>
          <a:bodyPr wrap="square" rtlCol="0">
            <a:spAutoFit/>
          </a:bodyPr>
          <a:lstStyle/>
          <a:p>
            <a:r>
              <a:rPr lang="en-US" sz="3200" b="1">
                <a:solidFill>
                  <a:srgbClr val="0070C0"/>
                </a:solidFill>
              </a:rPr>
              <a:t>4</a:t>
            </a:r>
          </a:p>
        </p:txBody>
      </p:sp>
      <p:sp>
        <p:nvSpPr>
          <p:cNvPr id="8" name="TextBox 7"/>
          <p:cNvSpPr txBox="1"/>
          <p:nvPr/>
        </p:nvSpPr>
        <p:spPr>
          <a:xfrm>
            <a:off x="2229727" y="4319174"/>
            <a:ext cx="450167" cy="584775"/>
          </a:xfrm>
          <a:prstGeom prst="rect">
            <a:avLst/>
          </a:prstGeom>
          <a:noFill/>
        </p:spPr>
        <p:txBody>
          <a:bodyPr wrap="square" rtlCol="0">
            <a:spAutoFit/>
          </a:bodyPr>
          <a:lstStyle/>
          <a:p>
            <a:r>
              <a:rPr lang="en-US" sz="3200" b="1">
                <a:solidFill>
                  <a:srgbClr val="0070C0"/>
                </a:solidFill>
              </a:rPr>
              <a:t>5</a:t>
            </a:r>
          </a:p>
        </p:txBody>
      </p:sp>
      <p:sp>
        <p:nvSpPr>
          <p:cNvPr id="9" name="TextBox 8"/>
          <p:cNvSpPr txBox="1"/>
          <p:nvPr/>
        </p:nvSpPr>
        <p:spPr>
          <a:xfrm>
            <a:off x="2018711" y="5022563"/>
            <a:ext cx="450167" cy="584775"/>
          </a:xfrm>
          <a:prstGeom prst="rect">
            <a:avLst/>
          </a:prstGeom>
          <a:noFill/>
        </p:spPr>
        <p:txBody>
          <a:bodyPr wrap="square" rtlCol="0">
            <a:spAutoFit/>
          </a:bodyPr>
          <a:lstStyle/>
          <a:p>
            <a:r>
              <a:rPr lang="en-US" sz="3200" b="1">
                <a:solidFill>
                  <a:srgbClr val="0070C0"/>
                </a:solidFill>
              </a:rPr>
              <a:t>6</a:t>
            </a:r>
          </a:p>
        </p:txBody>
      </p:sp>
      <p:sp>
        <p:nvSpPr>
          <p:cNvPr id="10" name="TextBox 9"/>
          <p:cNvSpPr txBox="1"/>
          <p:nvPr/>
        </p:nvSpPr>
        <p:spPr>
          <a:xfrm>
            <a:off x="1554479" y="5725946"/>
            <a:ext cx="450167" cy="584775"/>
          </a:xfrm>
          <a:prstGeom prst="rect">
            <a:avLst/>
          </a:prstGeom>
          <a:noFill/>
        </p:spPr>
        <p:txBody>
          <a:bodyPr wrap="square" rtlCol="0">
            <a:spAutoFit/>
          </a:bodyPr>
          <a:lstStyle/>
          <a:p>
            <a:r>
              <a:rPr lang="en-US" sz="3200" b="1">
                <a:solidFill>
                  <a:srgbClr val="0070C0"/>
                </a:solidFill>
              </a:rPr>
              <a:t>7</a:t>
            </a:r>
          </a:p>
        </p:txBody>
      </p:sp>
    </p:spTree>
    <p:extLst>
      <p:ext uri="{BB962C8B-B14F-4D97-AF65-F5344CB8AC3E}">
        <p14:creationId xmlns:p14="http://schemas.microsoft.com/office/powerpoint/2010/main" val="3680277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3352" y="518183"/>
            <a:ext cx="11350173" cy="584775"/>
          </a:xfrm>
          <a:prstGeom prst="rect">
            <a:avLst/>
          </a:prstGeom>
          <a:noFill/>
        </p:spPr>
        <p:txBody>
          <a:bodyPr wrap="square" rtlCol="0">
            <a:spAutoFit/>
          </a:bodyPr>
          <a:lstStyle/>
          <a:p>
            <a:r>
              <a:rPr lang="en-US" sz="3200" b="1" smtClean="0">
                <a:solidFill>
                  <a:srgbClr val="0070C0"/>
                </a:solidFill>
                <a:latin typeface="Calibri" pitchFamily="34" charset="0"/>
                <a:cs typeface="Calibri" pitchFamily="34" charset="0"/>
              </a:rPr>
              <a:t>3.2.1. Tuyên truyền phòng chống dịch bệnh</a:t>
            </a:r>
          </a:p>
        </p:txBody>
      </p:sp>
      <p:pic>
        <p:nvPicPr>
          <p:cNvPr id="7" name="Picture 2" descr="Ban truyền thông là gì? Thông tin cơ bản về ban truyền th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1745" y="-403312"/>
            <a:ext cx="4047344" cy="4002125"/>
          </a:xfrm>
          <a:prstGeom prst="ellipse">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86679" y="1497060"/>
            <a:ext cx="2602524" cy="1123712"/>
          </a:xfrm>
          <a:prstGeom prst="roundRect">
            <a:avLst/>
          </a:prstGeom>
          <a:solidFill>
            <a:schemeClr val="bg2"/>
          </a:solidFill>
        </p:spPr>
        <p:txBody>
          <a:bodyPr wrap="square" rtlCol="0">
            <a:spAutoFit/>
          </a:bodyPr>
          <a:lstStyle/>
          <a:p>
            <a:pPr algn="ctr"/>
            <a:r>
              <a:rPr lang="en-US" sz="3000" b="1" smtClean="0">
                <a:solidFill>
                  <a:srgbClr val="0070C0"/>
                </a:solidFill>
              </a:rPr>
              <a:t>Đối tượng tuyên truyền</a:t>
            </a:r>
            <a:endParaRPr lang="en-US" sz="3000" b="1">
              <a:solidFill>
                <a:srgbClr val="0070C0"/>
              </a:solidFill>
            </a:endParaRPr>
          </a:p>
        </p:txBody>
      </p:sp>
      <p:pic>
        <p:nvPicPr>
          <p:cNvPr id="9" name="Picture 8" descr="Chi tiết nhiều hơn 109 hình vẽ học sinh đi học mới nhất - thtantai2.edu.v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2947" y1="20335" x2="32947" y2="20335"/>
                        <a14:foregroundMark x1="31126" y1="18239" x2="24172" y2="29979"/>
                        <a14:foregroundMark x1="23841" y1="30818" x2="23841" y2="35639"/>
                        <a14:foregroundMark x1="23841" y1="36478" x2="24338" y2="40252"/>
                        <a14:foregroundMark x1="24669" y1="41719" x2="25331" y2="43816"/>
                        <a14:foregroundMark x1="25828" y1="45493" x2="26821" y2="47589"/>
                        <a14:foregroundMark x1="27318" y1="48637" x2="27815" y2="49686"/>
                        <a14:foregroundMark x1="27483" y1="49686" x2="25331" y2="52621"/>
                        <a14:foregroundMark x1="25331" y1="52621" x2="23675" y2="55136"/>
                        <a14:foregroundMark x1="23675" y1="56184" x2="21854" y2="58071"/>
                        <a14:foregroundMark x1="21854" y1="58700" x2="23675" y2="60377"/>
                        <a14:foregroundMark x1="23179" y1="61006" x2="25166" y2="65199"/>
                        <a14:foregroundMark x1="25331" y1="66247" x2="26325" y2="70231"/>
                        <a14:foregroundMark x1="72517" y1="44864" x2="72517" y2="44864"/>
                        <a14:foregroundMark x1="67715" y1="46960" x2="67715" y2="46960"/>
                        <a14:foregroundMark x1="65894" y1="46751" x2="65894" y2="46751"/>
                        <a14:foregroundMark x1="66887" y1="45073" x2="66887" y2="45073"/>
                        <a14:foregroundMark x1="69040" y1="76939" x2="69040" y2="76939"/>
                        <a14:foregroundMark x1="56954" y1="79455" x2="56954" y2="79455"/>
                        <a14:foregroundMark x1="54470" y1="81132" x2="59603" y2="81132"/>
                        <a14:foregroundMark x1="54470" y1="81132" x2="55132" y2="76101"/>
                        <a14:foregroundMark x1="60099" y1="81132" x2="59106" y2="76310"/>
                        <a14:foregroundMark x1="41722" y1="75472" x2="41887" y2="81132"/>
                        <a14:foregroundMark x1="29470" y1="72956" x2="25166" y2="76101"/>
                      </a14:backgroundRemoval>
                    </a14:imgEffect>
                  </a14:imgLayer>
                </a14:imgProps>
              </a:ext>
              <a:ext uri="{28A0092B-C50C-407E-A947-70E740481C1C}">
                <a14:useLocalDpi xmlns:a14="http://schemas.microsoft.com/office/drawing/2010/main" val="0"/>
              </a:ext>
            </a:extLst>
          </a:blip>
          <a:srcRect/>
          <a:stretch>
            <a:fillRect/>
          </a:stretch>
        </p:blipFill>
        <p:spPr bwMode="auto">
          <a:xfrm>
            <a:off x="640208" y="2852320"/>
            <a:ext cx="3879502" cy="30637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Viết đoạn văn tả thầy giáo (cô giáo) kính mến của e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25714" r="90000">
                        <a14:foregroundMark x1="31714" y1="48370" x2="31714" y2="48370"/>
                        <a14:foregroundMark x1="30000" y1="48641" x2="30000" y2="48641"/>
                        <a14:foregroundMark x1="28286" y1="47554" x2="28286" y2="47554"/>
                        <a14:foregroundMark x1="27714" y1="47011" x2="27714" y2="47011"/>
                        <a14:foregroundMark x1="45714" y1="47554" x2="45714" y2="47554"/>
                        <a14:foregroundMark x1="47286" y1="49185" x2="47286" y2="49185"/>
                        <a14:foregroundMark x1="73571" y1="47554" x2="73571" y2="47554"/>
                        <a14:foregroundMark x1="69857" y1="26902" x2="69857" y2="26902"/>
                        <a14:foregroundMark x1="34571" y1="29348" x2="34571" y2="29348"/>
                        <a14:foregroundMark x1="38714" y1="72826" x2="38714" y2="72826"/>
                        <a14:foregroundMark x1="41143" y1="58152" x2="41143" y2="58152"/>
                        <a14:foregroundMark x1="35000" y1="8424" x2="35000" y2="8424"/>
                        <a14:foregroundMark x1="42857" y1="76087" x2="42857" y2="76087"/>
                        <a14:foregroundMark x1="33286" y1="54076" x2="33286" y2="54076"/>
                      </a14:backgroundRemoval>
                    </a14:imgEffect>
                  </a14:imgLayer>
                </a14:imgProps>
              </a:ext>
              <a:ext uri="{28A0092B-C50C-407E-A947-70E740481C1C}">
                <a14:useLocalDpi xmlns:a14="http://schemas.microsoft.com/office/drawing/2010/main" val="0"/>
              </a:ext>
            </a:extLst>
          </a:blip>
          <a:srcRect/>
          <a:stretch>
            <a:fillRect/>
          </a:stretch>
        </p:blipFill>
        <p:spPr bwMode="auto">
          <a:xfrm>
            <a:off x="4519710" y="1204086"/>
            <a:ext cx="3135227" cy="16482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ình ảnh Tư Vấn Phụ Huynh Trực Tuyến Lớp Học Vector PNG , Cha Mẹ, Lớp Học,  Trường Mở PNG và Vector với nền trong suốt để tải xuống miễn phí"/>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43594" y1="43750" x2="43594" y2="43750"/>
                        <a14:foregroundMark x1="52656" y1="44688" x2="52656" y2="44688"/>
                        <a14:foregroundMark x1="47344" y1="72813" x2="47344" y2="72813"/>
                        <a14:foregroundMark x1="22188" y1="74844" x2="22188" y2="74844"/>
                        <a14:backgroundMark x1="66875" y1="44688" x2="66875" y2="44688"/>
                        <a14:backgroundMark x1="59062" y1="61875" x2="59062" y2="61875"/>
                        <a14:backgroundMark x1="11406" y1="63750" x2="11406" y2="63750"/>
                        <a14:backgroundMark x1="65156" y1="65156" x2="65156" y2="65156"/>
                        <a14:backgroundMark x1="59062" y1="74688" x2="59062" y2="74688"/>
                        <a14:backgroundMark x1="58750" y1="80156" x2="58750" y2="80156"/>
                        <a14:backgroundMark x1="43594" y1="80156" x2="43594" y2="80156"/>
                        <a14:backgroundMark x1="32813" y1="76563" x2="34219" y2="76250"/>
                        <a14:backgroundMark x1="73125" y1="58281" x2="73125" y2="58281"/>
                        <a14:backgroundMark x1="60156" y1="40313" x2="66563" y2="56250"/>
                        <a14:backgroundMark x1="66875" y1="59688" x2="65000" y2="72344"/>
                      </a14:backgroundRemoval>
                    </a14:imgEffect>
                  </a14:imgLayer>
                </a14:imgProps>
              </a:ext>
              <a:ext uri="{28A0092B-C50C-407E-A947-70E740481C1C}">
                <a14:useLocalDpi xmlns:a14="http://schemas.microsoft.com/office/drawing/2010/main" val="0"/>
              </a:ext>
            </a:extLst>
          </a:blip>
          <a:srcRect/>
          <a:stretch>
            <a:fillRect/>
          </a:stretch>
        </p:blipFill>
        <p:spPr bwMode="auto">
          <a:xfrm>
            <a:off x="6249182" y="3598813"/>
            <a:ext cx="2712563" cy="27125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794188" y="5726601"/>
            <a:ext cx="1904275" cy="584775"/>
          </a:xfrm>
          <a:prstGeom prst="rect">
            <a:avLst/>
          </a:prstGeom>
          <a:noFill/>
        </p:spPr>
        <p:txBody>
          <a:bodyPr wrap="square" rtlCol="0">
            <a:spAutoFit/>
          </a:bodyPr>
          <a:lstStyle/>
          <a:p>
            <a:pPr algn="ctr"/>
            <a:r>
              <a:rPr lang="en-US" sz="3200">
                <a:ln w="0"/>
                <a:solidFill>
                  <a:srgbClr val="0070C0"/>
                </a:solidFill>
                <a:effectLst>
                  <a:outerShdw blurRad="38100" dist="19050" dir="2700000" algn="tl" rotWithShape="0">
                    <a:schemeClr val="dk1">
                      <a:alpha val="40000"/>
                    </a:schemeClr>
                  </a:outerShdw>
                </a:effectLst>
                <a:cs typeface="Times New Roman" panose="02020603050405020304" pitchFamily="18" charset="0"/>
              </a:rPr>
              <a:t>Học sinh</a:t>
            </a:r>
          </a:p>
        </p:txBody>
      </p:sp>
      <p:sp>
        <p:nvSpPr>
          <p:cNvPr id="14" name="TextBox 13"/>
          <p:cNvSpPr txBox="1"/>
          <p:nvPr/>
        </p:nvSpPr>
        <p:spPr>
          <a:xfrm>
            <a:off x="6263491" y="6085938"/>
            <a:ext cx="2436473" cy="584775"/>
          </a:xfrm>
          <a:prstGeom prst="rect">
            <a:avLst/>
          </a:prstGeom>
          <a:noFill/>
        </p:spPr>
        <p:txBody>
          <a:bodyPr wrap="square" rtlCol="0">
            <a:spAutoFit/>
          </a:bodyPr>
          <a:lstStyle/>
          <a:p>
            <a:pPr algn="ctr"/>
            <a:r>
              <a:rPr lang="en-US" sz="3200">
                <a:ln w="0"/>
                <a:solidFill>
                  <a:srgbClr val="0070C0"/>
                </a:solidFill>
                <a:effectLst>
                  <a:outerShdw blurRad="38100" dist="19050" dir="2700000" algn="tl" rotWithShape="0">
                    <a:schemeClr val="dk1">
                      <a:alpha val="40000"/>
                    </a:schemeClr>
                  </a:outerShdw>
                </a:effectLst>
                <a:cs typeface="Times New Roman" panose="02020603050405020304" pitchFamily="18" charset="0"/>
              </a:rPr>
              <a:t>Phụ huynh</a:t>
            </a:r>
          </a:p>
        </p:txBody>
      </p:sp>
      <p:sp>
        <p:nvSpPr>
          <p:cNvPr id="15" name="TextBox 14"/>
          <p:cNvSpPr txBox="1"/>
          <p:nvPr/>
        </p:nvSpPr>
        <p:spPr>
          <a:xfrm>
            <a:off x="4725631" y="3071087"/>
            <a:ext cx="3032130" cy="584775"/>
          </a:xfrm>
          <a:prstGeom prst="rect">
            <a:avLst/>
          </a:prstGeom>
          <a:noFill/>
        </p:spPr>
        <p:txBody>
          <a:bodyPr wrap="square" rtlCol="0">
            <a:spAutoFit/>
          </a:bodyPr>
          <a:lstStyle/>
          <a:p>
            <a:pPr algn="ctr"/>
            <a:r>
              <a:rPr lang="en-US" sz="3200" smtClean="0">
                <a:ln w="0"/>
                <a:solidFill>
                  <a:srgbClr val="0070C0"/>
                </a:solidFill>
                <a:effectLst>
                  <a:outerShdw blurRad="38100" dist="19050" dir="2700000" algn="tl" rotWithShape="0">
                    <a:schemeClr val="dk1">
                      <a:alpha val="40000"/>
                    </a:schemeClr>
                  </a:outerShdw>
                </a:effectLst>
                <a:cs typeface="Times New Roman" panose="02020603050405020304" pitchFamily="18" charset="0"/>
              </a:rPr>
              <a:t>CB GV/ NLĐ</a:t>
            </a:r>
            <a:endParaRPr lang="en-US" sz="3200">
              <a:ln w="0"/>
              <a:solidFill>
                <a:srgbClr val="0070C0"/>
              </a:solidFill>
              <a:effectLst>
                <a:outerShdw blurRad="38100" dist="19050" dir="2700000" algn="tl" rotWithShape="0">
                  <a:schemeClr val="dk1">
                    <a:alpha val="40000"/>
                  </a:schemeClr>
                </a:outerShdw>
              </a:effectLst>
              <a:cs typeface="Times New Roman" panose="02020603050405020304" pitchFamily="18" charset="0"/>
            </a:endParaRPr>
          </a:p>
        </p:txBody>
      </p:sp>
    </p:spTree>
    <p:extLst>
      <p:ext uri="{BB962C8B-B14F-4D97-AF65-F5344CB8AC3E}">
        <p14:creationId xmlns:p14="http://schemas.microsoft.com/office/powerpoint/2010/main" val="3613327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73429" y="190707"/>
            <a:ext cx="4602138" cy="646986"/>
          </a:xfrm>
          <a:prstGeom prst="roundRect">
            <a:avLst/>
          </a:prstGeom>
          <a:solidFill>
            <a:schemeClr val="bg2"/>
          </a:solidFill>
        </p:spPr>
        <p:txBody>
          <a:bodyPr wrap="square" rtlCol="0">
            <a:spAutoFit/>
          </a:bodyPr>
          <a:lstStyle/>
          <a:p>
            <a:pPr algn="ctr"/>
            <a:r>
              <a:rPr lang="en-US" sz="3200" b="1" smtClean="0">
                <a:solidFill>
                  <a:srgbClr val="0070C0"/>
                </a:solidFill>
              </a:rPr>
              <a:t>Nội dung tuyên truyền</a:t>
            </a:r>
            <a:endParaRPr lang="en-US" sz="3200" b="1">
              <a:solidFill>
                <a:srgbClr val="0070C0"/>
              </a:solidFill>
            </a:endParaRPr>
          </a:p>
        </p:txBody>
      </p:sp>
      <p:sp>
        <p:nvSpPr>
          <p:cNvPr id="5" name="Rounded Rectangle 4"/>
          <p:cNvSpPr/>
          <p:nvPr/>
        </p:nvSpPr>
        <p:spPr>
          <a:xfrm>
            <a:off x="677469" y="1827948"/>
            <a:ext cx="2627086" cy="79915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smtClean="0"/>
              <a:t>Tay chân miệng</a:t>
            </a:r>
            <a:endParaRPr lang="en-US" sz="2400" b="1"/>
          </a:p>
        </p:txBody>
      </p:sp>
      <p:sp>
        <p:nvSpPr>
          <p:cNvPr id="8" name="Rounded Rectangle 7"/>
          <p:cNvSpPr/>
          <p:nvPr/>
        </p:nvSpPr>
        <p:spPr>
          <a:xfrm>
            <a:off x="677469" y="2787612"/>
            <a:ext cx="2627086" cy="1878077"/>
          </a:xfrm>
          <a:prstGeom prst="roundRect">
            <a:avLst/>
          </a:prstGeom>
          <a:solidFill>
            <a:srgbClr val="01AFA7"/>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smtClean="0"/>
              <a:t>Bệnh lây qua hô hấp, tiếp xúc: </a:t>
            </a:r>
            <a:r>
              <a:rPr lang="en-US" sz="2400" b="1" smtClean="0"/>
              <a:t>Cúm, Sởi, Thuỷ đậu, Covid-19, .v.v</a:t>
            </a:r>
            <a:endParaRPr lang="en-US" sz="2400" b="1"/>
          </a:p>
        </p:txBody>
      </p:sp>
      <p:sp>
        <p:nvSpPr>
          <p:cNvPr id="9" name="Rounded Rectangle 8"/>
          <p:cNvSpPr/>
          <p:nvPr/>
        </p:nvSpPr>
        <p:spPr>
          <a:xfrm>
            <a:off x="677469" y="4855007"/>
            <a:ext cx="2627086" cy="162559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smtClean="0"/>
              <a:t>Bệnh do côn trùng truyền: </a:t>
            </a:r>
            <a:r>
              <a:rPr lang="en-US" sz="2400" b="1" smtClean="0"/>
              <a:t>Sốt xuất huyết</a:t>
            </a:r>
            <a:endParaRPr lang="en-US" sz="2400" b="1"/>
          </a:p>
        </p:txBody>
      </p:sp>
      <p:sp>
        <p:nvSpPr>
          <p:cNvPr id="10" name="Right Arrow 9"/>
          <p:cNvSpPr/>
          <p:nvPr/>
        </p:nvSpPr>
        <p:spPr>
          <a:xfrm>
            <a:off x="3564441" y="1826032"/>
            <a:ext cx="8258629" cy="802985"/>
          </a:xfrm>
          <a:prstGeom prst="rightArrow">
            <a:avLst>
              <a:gd name="adj1" fmla="val 88889"/>
              <a:gd name="adj2" fmla="val 73498"/>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r>
              <a:rPr lang="en-US" sz="2400" b="1" dirty="0" smtClean="0">
                <a:solidFill>
                  <a:schemeClr val="bg1"/>
                </a:solidFill>
              </a:rPr>
              <a:t>   “</a:t>
            </a:r>
            <a:r>
              <a:rPr lang="vi-VN" sz="2400" b="1" dirty="0" smtClean="0">
                <a:solidFill>
                  <a:schemeClr val="bg1"/>
                </a:solidFill>
              </a:rPr>
              <a:t>Ăn </a:t>
            </a:r>
            <a:r>
              <a:rPr lang="vi-VN" sz="2400" b="1" dirty="0">
                <a:solidFill>
                  <a:schemeClr val="bg1"/>
                </a:solidFill>
              </a:rPr>
              <a:t>sạch, ở sạch, bàn tay sạch, đồ chơi </a:t>
            </a:r>
            <a:r>
              <a:rPr lang="vi-VN" sz="2400" b="1" dirty="0" smtClean="0">
                <a:solidFill>
                  <a:schemeClr val="bg1"/>
                </a:solidFill>
              </a:rPr>
              <a:t>sạch</a:t>
            </a:r>
            <a:r>
              <a:rPr lang="en-US" sz="2400" b="1" dirty="0" smtClean="0">
                <a:solidFill>
                  <a:schemeClr val="bg1"/>
                </a:solidFill>
              </a:rPr>
              <a:t>”</a:t>
            </a:r>
          </a:p>
        </p:txBody>
      </p:sp>
      <p:sp>
        <p:nvSpPr>
          <p:cNvPr id="11" name="Right Arrow 10"/>
          <p:cNvSpPr/>
          <p:nvPr/>
        </p:nvSpPr>
        <p:spPr>
          <a:xfrm>
            <a:off x="3564442" y="2762416"/>
            <a:ext cx="8258628" cy="1928467"/>
          </a:xfrm>
          <a:prstGeom prst="rightArrow">
            <a:avLst>
              <a:gd name="adj1" fmla="val 88889"/>
              <a:gd name="adj2" fmla="val 30504"/>
            </a:avLst>
          </a:prstGeom>
          <a:solidFill>
            <a:srgbClr val="01C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anose="020B0604020202020204" pitchFamily="34" charset="0"/>
              <a:buChar char="•"/>
            </a:pPr>
            <a:r>
              <a:rPr lang="en-US" sz="2400" dirty="0" err="1" smtClean="0">
                <a:solidFill>
                  <a:schemeClr val="bg1"/>
                </a:solidFill>
              </a:rPr>
              <a:t>Tiêm</a:t>
            </a:r>
            <a:r>
              <a:rPr lang="en-US" sz="2400" dirty="0" smtClean="0">
                <a:solidFill>
                  <a:schemeClr val="bg1"/>
                </a:solidFill>
              </a:rPr>
              <a:t> </a:t>
            </a:r>
            <a:r>
              <a:rPr lang="en-US" sz="2400" dirty="0" err="1" smtClean="0">
                <a:solidFill>
                  <a:schemeClr val="bg1"/>
                </a:solidFill>
              </a:rPr>
              <a:t>vắc</a:t>
            </a:r>
            <a:r>
              <a:rPr lang="en-US" sz="2400" dirty="0" smtClean="0">
                <a:solidFill>
                  <a:schemeClr val="bg1"/>
                </a:solidFill>
              </a:rPr>
              <a:t> </a:t>
            </a:r>
            <a:r>
              <a:rPr lang="en-US" sz="2400" dirty="0" err="1" smtClean="0">
                <a:solidFill>
                  <a:schemeClr val="bg1"/>
                </a:solidFill>
              </a:rPr>
              <a:t>xin</a:t>
            </a:r>
            <a:endParaRPr lang="en-US" sz="2400" dirty="0" smtClean="0">
              <a:solidFill>
                <a:schemeClr val="bg1"/>
              </a:solidFill>
            </a:endParaRPr>
          </a:p>
          <a:p>
            <a:pPr marL="285750" indent="-285750">
              <a:buFont typeface="Arial" panose="020B0604020202020204" pitchFamily="34" charset="0"/>
              <a:buChar char="•"/>
            </a:pPr>
            <a:r>
              <a:rPr lang="en-US" sz="2400" dirty="0" err="1" smtClean="0">
                <a:solidFill>
                  <a:schemeClr val="bg1"/>
                </a:solidFill>
              </a:rPr>
              <a:t>Vệ</a:t>
            </a:r>
            <a:r>
              <a:rPr lang="en-US" sz="2400" dirty="0" smtClean="0">
                <a:solidFill>
                  <a:schemeClr val="bg1"/>
                </a:solidFill>
              </a:rPr>
              <a:t> </a:t>
            </a:r>
            <a:r>
              <a:rPr lang="en-US" sz="2400" dirty="0" err="1" smtClean="0">
                <a:solidFill>
                  <a:schemeClr val="bg1"/>
                </a:solidFill>
              </a:rPr>
              <a:t>sinh</a:t>
            </a:r>
            <a:r>
              <a:rPr lang="en-US" sz="2400" dirty="0" smtClean="0">
                <a:solidFill>
                  <a:schemeClr val="bg1"/>
                </a:solidFill>
              </a:rPr>
              <a:t> </a:t>
            </a:r>
            <a:r>
              <a:rPr lang="en-US" sz="2400" dirty="0" err="1" smtClean="0">
                <a:solidFill>
                  <a:schemeClr val="bg1"/>
                </a:solidFill>
              </a:rPr>
              <a:t>cá</a:t>
            </a:r>
            <a:r>
              <a:rPr lang="en-US" sz="2400" dirty="0" smtClean="0">
                <a:solidFill>
                  <a:schemeClr val="bg1"/>
                </a:solidFill>
              </a:rPr>
              <a:t> </a:t>
            </a:r>
            <a:r>
              <a:rPr lang="en-US" sz="2400" dirty="0" err="1" smtClean="0">
                <a:solidFill>
                  <a:schemeClr val="bg1"/>
                </a:solidFill>
              </a:rPr>
              <a:t>nhân</a:t>
            </a:r>
            <a:r>
              <a:rPr lang="en-US" sz="2400" dirty="0" smtClean="0">
                <a:solidFill>
                  <a:schemeClr val="bg1"/>
                </a:solidFill>
              </a:rPr>
              <a:t>: </a:t>
            </a:r>
            <a:r>
              <a:rPr lang="en-US" sz="2400" dirty="0" err="1" smtClean="0">
                <a:solidFill>
                  <a:schemeClr val="bg1"/>
                </a:solidFill>
              </a:rPr>
              <a:t>Rửa</a:t>
            </a:r>
            <a:r>
              <a:rPr lang="en-US" sz="2400" dirty="0" smtClean="0">
                <a:solidFill>
                  <a:schemeClr val="bg1"/>
                </a:solidFill>
              </a:rPr>
              <a:t> </a:t>
            </a:r>
            <a:r>
              <a:rPr lang="en-US" sz="2400" dirty="0" err="1" smtClean="0">
                <a:solidFill>
                  <a:schemeClr val="bg1"/>
                </a:solidFill>
              </a:rPr>
              <a:t>tay</a:t>
            </a:r>
            <a:r>
              <a:rPr lang="en-US" sz="2400" dirty="0" smtClean="0">
                <a:solidFill>
                  <a:schemeClr val="bg1"/>
                </a:solidFill>
              </a:rPr>
              <a:t>, </a:t>
            </a:r>
            <a:r>
              <a:rPr lang="en-US" sz="2400" dirty="0" err="1" smtClean="0">
                <a:solidFill>
                  <a:schemeClr val="bg1"/>
                </a:solidFill>
              </a:rPr>
              <a:t>đeo</a:t>
            </a:r>
            <a:r>
              <a:rPr lang="en-US" sz="2400" dirty="0" smtClean="0">
                <a:solidFill>
                  <a:schemeClr val="bg1"/>
                </a:solidFill>
              </a:rPr>
              <a:t> </a:t>
            </a:r>
            <a:r>
              <a:rPr lang="en-US" sz="2400" dirty="0" err="1" smtClean="0">
                <a:solidFill>
                  <a:schemeClr val="bg1"/>
                </a:solidFill>
              </a:rPr>
              <a:t>khẩu</a:t>
            </a:r>
            <a:r>
              <a:rPr lang="en-US" sz="2400" dirty="0" smtClean="0">
                <a:solidFill>
                  <a:schemeClr val="bg1"/>
                </a:solidFill>
              </a:rPr>
              <a:t> </a:t>
            </a:r>
            <a:r>
              <a:rPr lang="en-US" sz="2400" dirty="0" err="1" smtClean="0">
                <a:solidFill>
                  <a:schemeClr val="bg1"/>
                </a:solidFill>
              </a:rPr>
              <a:t>trang</a:t>
            </a:r>
            <a:r>
              <a:rPr lang="en-US" sz="2400" dirty="0" smtClean="0">
                <a:solidFill>
                  <a:schemeClr val="bg1"/>
                </a:solidFill>
              </a:rPr>
              <a:t>, </a:t>
            </a:r>
            <a:r>
              <a:rPr lang="en-US" sz="2400" dirty="0" err="1" smtClean="0">
                <a:solidFill>
                  <a:schemeClr val="bg1"/>
                </a:solidFill>
              </a:rPr>
              <a:t>che</a:t>
            </a:r>
            <a:r>
              <a:rPr lang="en-US" sz="2400" dirty="0" smtClean="0">
                <a:solidFill>
                  <a:schemeClr val="bg1"/>
                </a:solidFill>
              </a:rPr>
              <a:t> </a:t>
            </a:r>
            <a:r>
              <a:rPr lang="en-US" sz="2400" dirty="0" err="1" smtClean="0">
                <a:solidFill>
                  <a:schemeClr val="bg1"/>
                </a:solidFill>
              </a:rPr>
              <a:t>miệng</a:t>
            </a:r>
            <a:r>
              <a:rPr lang="en-US" sz="2400" dirty="0" smtClean="0">
                <a:solidFill>
                  <a:schemeClr val="bg1"/>
                </a:solidFill>
              </a:rPr>
              <a:t> </a:t>
            </a:r>
            <a:r>
              <a:rPr lang="en-US" sz="2400" dirty="0" err="1" smtClean="0">
                <a:solidFill>
                  <a:schemeClr val="bg1"/>
                </a:solidFill>
              </a:rPr>
              <a:t>khi</a:t>
            </a:r>
            <a:r>
              <a:rPr lang="en-US" sz="2400" dirty="0" smtClean="0">
                <a:solidFill>
                  <a:schemeClr val="bg1"/>
                </a:solidFill>
              </a:rPr>
              <a:t> ho </a:t>
            </a:r>
            <a:r>
              <a:rPr lang="en-US" sz="2400" dirty="0" err="1" smtClean="0">
                <a:solidFill>
                  <a:schemeClr val="bg1"/>
                </a:solidFill>
              </a:rPr>
              <a:t>hắt</a:t>
            </a:r>
            <a:r>
              <a:rPr lang="en-US" sz="2400" dirty="0" smtClean="0">
                <a:solidFill>
                  <a:schemeClr val="bg1"/>
                </a:solidFill>
              </a:rPr>
              <a:t> </a:t>
            </a:r>
            <a:r>
              <a:rPr lang="en-US" sz="2400" dirty="0" err="1" smtClean="0">
                <a:solidFill>
                  <a:schemeClr val="bg1"/>
                </a:solidFill>
              </a:rPr>
              <a:t>hơi</a:t>
            </a:r>
            <a:r>
              <a:rPr lang="en-US" sz="2400" dirty="0" smtClean="0">
                <a:solidFill>
                  <a:schemeClr val="bg1"/>
                </a:solidFill>
              </a:rPr>
              <a:t> .</a:t>
            </a:r>
            <a:r>
              <a:rPr lang="en-US" sz="2400" dirty="0" err="1" smtClean="0">
                <a:solidFill>
                  <a:schemeClr val="bg1"/>
                </a:solidFill>
              </a:rPr>
              <a:t>v.v</a:t>
            </a:r>
            <a:endParaRPr lang="en-US" sz="2400" dirty="0" smtClean="0">
              <a:solidFill>
                <a:schemeClr val="bg1"/>
              </a:solidFill>
            </a:endParaRPr>
          </a:p>
          <a:p>
            <a:pPr marL="285750" indent="-285750">
              <a:buFont typeface="Arial" panose="020B0604020202020204" pitchFamily="34" charset="0"/>
              <a:buChar char="•"/>
            </a:pPr>
            <a:r>
              <a:rPr lang="en-US" sz="2400" dirty="0" err="1" smtClean="0">
                <a:solidFill>
                  <a:schemeClr val="bg1"/>
                </a:solidFill>
              </a:rPr>
              <a:t>Khử</a:t>
            </a:r>
            <a:r>
              <a:rPr lang="en-US" sz="2400" dirty="0" smtClean="0">
                <a:solidFill>
                  <a:schemeClr val="bg1"/>
                </a:solidFill>
              </a:rPr>
              <a:t> </a:t>
            </a:r>
            <a:r>
              <a:rPr lang="en-US" sz="2400" dirty="0" err="1" smtClean="0">
                <a:solidFill>
                  <a:schemeClr val="bg1"/>
                </a:solidFill>
              </a:rPr>
              <a:t>khuẩn</a:t>
            </a:r>
            <a:r>
              <a:rPr lang="en-US" sz="2400" dirty="0" smtClean="0">
                <a:solidFill>
                  <a:schemeClr val="bg1"/>
                </a:solidFill>
              </a:rPr>
              <a:t> </a:t>
            </a:r>
            <a:r>
              <a:rPr lang="en-US" sz="2400" dirty="0" err="1" smtClean="0">
                <a:solidFill>
                  <a:schemeClr val="bg1"/>
                </a:solidFill>
              </a:rPr>
              <a:t>bề</a:t>
            </a:r>
            <a:r>
              <a:rPr lang="en-US" sz="2400" dirty="0" smtClean="0">
                <a:solidFill>
                  <a:schemeClr val="bg1"/>
                </a:solidFill>
              </a:rPr>
              <a:t> </a:t>
            </a:r>
            <a:r>
              <a:rPr lang="en-US" sz="2400" dirty="0" err="1" smtClean="0">
                <a:solidFill>
                  <a:schemeClr val="bg1"/>
                </a:solidFill>
              </a:rPr>
              <a:t>mặt</a:t>
            </a:r>
            <a:r>
              <a:rPr lang="en-US" sz="2400" dirty="0" smtClean="0">
                <a:solidFill>
                  <a:schemeClr val="bg1"/>
                </a:solidFill>
              </a:rPr>
              <a:t> </a:t>
            </a:r>
            <a:r>
              <a:rPr lang="en-US" sz="2400" dirty="0" err="1" smtClean="0">
                <a:solidFill>
                  <a:schemeClr val="bg1"/>
                </a:solidFill>
              </a:rPr>
              <a:t>tiếp</a:t>
            </a:r>
            <a:r>
              <a:rPr lang="en-US" sz="2400" dirty="0" smtClean="0">
                <a:solidFill>
                  <a:schemeClr val="bg1"/>
                </a:solidFill>
              </a:rPr>
              <a:t> </a:t>
            </a:r>
            <a:r>
              <a:rPr lang="en-US" sz="2400" dirty="0" err="1" smtClean="0">
                <a:solidFill>
                  <a:schemeClr val="bg1"/>
                </a:solidFill>
              </a:rPr>
              <a:t>xúc</a:t>
            </a:r>
            <a:r>
              <a:rPr lang="en-US" sz="2400" dirty="0" smtClean="0">
                <a:solidFill>
                  <a:schemeClr val="bg1"/>
                </a:solidFill>
              </a:rPr>
              <a:t> </a:t>
            </a:r>
            <a:r>
              <a:rPr lang="en-US" sz="2400" dirty="0" err="1" smtClean="0">
                <a:solidFill>
                  <a:schemeClr val="bg1"/>
                </a:solidFill>
              </a:rPr>
              <a:t>thường</a:t>
            </a:r>
            <a:r>
              <a:rPr lang="en-US" sz="2400" dirty="0" smtClean="0">
                <a:solidFill>
                  <a:schemeClr val="bg1"/>
                </a:solidFill>
              </a:rPr>
              <a:t> </a:t>
            </a:r>
            <a:r>
              <a:rPr lang="en-US" sz="2400" dirty="0" err="1" smtClean="0">
                <a:solidFill>
                  <a:schemeClr val="bg1"/>
                </a:solidFill>
              </a:rPr>
              <a:t>xuyên</a:t>
            </a:r>
            <a:endParaRPr lang="en-US" sz="2400" dirty="0" smtClean="0">
              <a:solidFill>
                <a:schemeClr val="bg1"/>
              </a:solidFill>
            </a:endParaRPr>
          </a:p>
        </p:txBody>
      </p:sp>
      <p:sp>
        <p:nvSpPr>
          <p:cNvPr id="12" name="Right Arrow 11"/>
          <p:cNvSpPr/>
          <p:nvPr/>
        </p:nvSpPr>
        <p:spPr>
          <a:xfrm>
            <a:off x="3564442" y="4716079"/>
            <a:ext cx="8258629" cy="1923164"/>
          </a:xfrm>
          <a:prstGeom prst="rightArrow">
            <a:avLst>
              <a:gd name="adj1" fmla="val 88889"/>
              <a:gd name="adj2" fmla="val 28489"/>
            </a:avLst>
          </a:prstGeom>
          <a:ln/>
        </p:spPr>
        <p:style>
          <a:lnRef idx="3">
            <a:schemeClr val="lt1"/>
          </a:lnRef>
          <a:fillRef idx="1">
            <a:schemeClr val="accent6"/>
          </a:fillRef>
          <a:effectRef idx="1">
            <a:schemeClr val="accent6"/>
          </a:effectRef>
          <a:fontRef idx="minor">
            <a:schemeClr val="lt1"/>
          </a:fontRef>
        </p:style>
        <p:txBody>
          <a:bodyPr rtlCol="0" anchor="ctr"/>
          <a:lstStyle/>
          <a:p>
            <a:pPr marL="285750" indent="-285750">
              <a:buFont typeface="Arial" panose="020B0604020202020204" pitchFamily="34" charset="0"/>
              <a:buChar char="•"/>
            </a:pPr>
            <a:r>
              <a:rPr lang="en-US" sz="2400" dirty="0" err="1" smtClean="0">
                <a:solidFill>
                  <a:schemeClr val="bg1"/>
                </a:solidFill>
              </a:rPr>
              <a:t>Diệt</a:t>
            </a:r>
            <a:r>
              <a:rPr lang="en-US" sz="2400" dirty="0" smtClean="0">
                <a:solidFill>
                  <a:schemeClr val="bg1"/>
                </a:solidFill>
              </a:rPr>
              <a:t> </a:t>
            </a:r>
            <a:r>
              <a:rPr lang="en-US" sz="2400" dirty="0" err="1" smtClean="0">
                <a:solidFill>
                  <a:schemeClr val="bg1"/>
                </a:solidFill>
              </a:rPr>
              <a:t>côn</a:t>
            </a:r>
            <a:r>
              <a:rPr lang="en-US" sz="2400" dirty="0" smtClean="0">
                <a:solidFill>
                  <a:schemeClr val="bg1"/>
                </a:solidFill>
              </a:rPr>
              <a:t> </a:t>
            </a:r>
            <a:r>
              <a:rPr lang="en-US" sz="2400" dirty="0" err="1" smtClean="0">
                <a:solidFill>
                  <a:schemeClr val="bg1"/>
                </a:solidFill>
              </a:rPr>
              <a:t>trùng</a:t>
            </a:r>
            <a:r>
              <a:rPr lang="en-US" sz="2400" dirty="0" smtClean="0">
                <a:solidFill>
                  <a:schemeClr val="bg1"/>
                </a:solidFill>
              </a:rPr>
              <a:t>: </a:t>
            </a:r>
            <a:r>
              <a:rPr lang="en-US" sz="2400" dirty="0" err="1" smtClean="0">
                <a:solidFill>
                  <a:schemeClr val="bg1"/>
                </a:solidFill>
              </a:rPr>
              <a:t>phun</a:t>
            </a:r>
            <a:r>
              <a:rPr lang="en-US" sz="2400" dirty="0" smtClean="0">
                <a:solidFill>
                  <a:schemeClr val="bg1"/>
                </a:solidFill>
              </a:rPr>
              <a:t> </a:t>
            </a:r>
            <a:r>
              <a:rPr lang="en-US" sz="2400" dirty="0" err="1" smtClean="0">
                <a:solidFill>
                  <a:schemeClr val="bg1"/>
                </a:solidFill>
              </a:rPr>
              <a:t>thuốc</a:t>
            </a:r>
            <a:r>
              <a:rPr lang="en-US" sz="2400" dirty="0" smtClean="0">
                <a:solidFill>
                  <a:schemeClr val="bg1"/>
                </a:solidFill>
              </a:rPr>
              <a:t> </a:t>
            </a:r>
            <a:r>
              <a:rPr lang="en-US" sz="2400" dirty="0" err="1" smtClean="0">
                <a:solidFill>
                  <a:schemeClr val="bg1"/>
                </a:solidFill>
              </a:rPr>
              <a:t>muỗi</a:t>
            </a:r>
            <a:endParaRPr lang="en-US" sz="2400" dirty="0" smtClean="0">
              <a:solidFill>
                <a:schemeClr val="bg1"/>
              </a:solidFill>
            </a:endParaRPr>
          </a:p>
          <a:p>
            <a:pPr marL="285750" indent="-285750">
              <a:buFont typeface="Arial" panose="020B0604020202020204" pitchFamily="34" charset="0"/>
              <a:buChar char="•"/>
            </a:pPr>
            <a:r>
              <a:rPr lang="en-US" sz="2400" dirty="0" err="1" smtClean="0">
                <a:solidFill>
                  <a:schemeClr val="bg1"/>
                </a:solidFill>
              </a:rPr>
              <a:t>Ngăn</a:t>
            </a:r>
            <a:r>
              <a:rPr lang="en-US" sz="2400" dirty="0" smtClean="0">
                <a:solidFill>
                  <a:schemeClr val="bg1"/>
                </a:solidFill>
              </a:rPr>
              <a:t> </a:t>
            </a:r>
            <a:r>
              <a:rPr lang="en-US" sz="2400" dirty="0" err="1" smtClean="0">
                <a:solidFill>
                  <a:schemeClr val="bg1"/>
                </a:solidFill>
              </a:rPr>
              <a:t>côn</a:t>
            </a:r>
            <a:r>
              <a:rPr lang="en-US" sz="2400" dirty="0" smtClean="0">
                <a:solidFill>
                  <a:schemeClr val="bg1"/>
                </a:solidFill>
              </a:rPr>
              <a:t> </a:t>
            </a:r>
            <a:r>
              <a:rPr lang="en-US" sz="2400" dirty="0" err="1" smtClean="0">
                <a:solidFill>
                  <a:schemeClr val="bg1"/>
                </a:solidFill>
              </a:rPr>
              <a:t>trùng</a:t>
            </a:r>
            <a:r>
              <a:rPr lang="en-US" sz="2400" dirty="0" smtClean="0">
                <a:solidFill>
                  <a:schemeClr val="bg1"/>
                </a:solidFill>
              </a:rPr>
              <a:t> </a:t>
            </a:r>
            <a:r>
              <a:rPr lang="en-US" sz="2400" dirty="0" err="1" smtClean="0">
                <a:solidFill>
                  <a:schemeClr val="bg1"/>
                </a:solidFill>
              </a:rPr>
              <a:t>phát</a:t>
            </a:r>
            <a:r>
              <a:rPr lang="en-US" sz="2400" dirty="0" smtClean="0">
                <a:solidFill>
                  <a:schemeClr val="bg1"/>
                </a:solidFill>
              </a:rPr>
              <a:t> </a:t>
            </a:r>
            <a:r>
              <a:rPr lang="en-US" sz="2400" dirty="0" err="1" smtClean="0">
                <a:solidFill>
                  <a:schemeClr val="bg1"/>
                </a:solidFill>
              </a:rPr>
              <a:t>triển</a:t>
            </a:r>
            <a:r>
              <a:rPr lang="en-US" sz="2400" dirty="0" smtClean="0">
                <a:solidFill>
                  <a:schemeClr val="bg1"/>
                </a:solidFill>
              </a:rPr>
              <a:t> : VSMT, </a:t>
            </a:r>
            <a:r>
              <a:rPr lang="en-US" sz="2400" dirty="0" err="1" smtClean="0">
                <a:solidFill>
                  <a:schemeClr val="bg1"/>
                </a:solidFill>
              </a:rPr>
              <a:t>loại</a:t>
            </a:r>
            <a:r>
              <a:rPr lang="en-US" sz="2400" dirty="0" smtClean="0">
                <a:solidFill>
                  <a:schemeClr val="bg1"/>
                </a:solidFill>
              </a:rPr>
              <a:t> </a:t>
            </a:r>
            <a:r>
              <a:rPr lang="en-US" sz="2400" dirty="0" err="1" smtClean="0">
                <a:solidFill>
                  <a:schemeClr val="bg1"/>
                </a:solidFill>
              </a:rPr>
              <a:t>bỏ</a:t>
            </a:r>
            <a:r>
              <a:rPr lang="en-US" sz="2400" dirty="0" smtClean="0">
                <a:solidFill>
                  <a:schemeClr val="bg1"/>
                </a:solidFill>
              </a:rPr>
              <a:t>/</a:t>
            </a:r>
            <a:r>
              <a:rPr lang="en-US" sz="2400" dirty="0" err="1" smtClean="0">
                <a:solidFill>
                  <a:schemeClr val="bg1"/>
                </a:solidFill>
              </a:rPr>
              <a:t>che</a:t>
            </a:r>
            <a:r>
              <a:rPr lang="en-US" sz="2400" dirty="0" smtClean="0">
                <a:solidFill>
                  <a:schemeClr val="bg1"/>
                </a:solidFill>
              </a:rPr>
              <a:t> </a:t>
            </a:r>
            <a:r>
              <a:rPr lang="en-US" sz="2400" dirty="0" err="1" smtClean="0">
                <a:solidFill>
                  <a:schemeClr val="bg1"/>
                </a:solidFill>
              </a:rPr>
              <a:t>đậy</a:t>
            </a:r>
            <a:r>
              <a:rPr lang="en-US" sz="2400" dirty="0" smtClean="0">
                <a:solidFill>
                  <a:schemeClr val="bg1"/>
                </a:solidFill>
              </a:rPr>
              <a:t> </a:t>
            </a:r>
            <a:r>
              <a:rPr lang="en-US" sz="2400" dirty="0" err="1" smtClean="0">
                <a:solidFill>
                  <a:schemeClr val="bg1"/>
                </a:solidFill>
              </a:rPr>
              <a:t>dụng</a:t>
            </a:r>
            <a:r>
              <a:rPr lang="en-US" sz="2400" dirty="0" smtClean="0">
                <a:solidFill>
                  <a:schemeClr val="bg1"/>
                </a:solidFill>
              </a:rPr>
              <a:t> </a:t>
            </a:r>
            <a:r>
              <a:rPr lang="en-US" sz="2400" dirty="0" err="1" smtClean="0">
                <a:solidFill>
                  <a:schemeClr val="bg1"/>
                </a:solidFill>
              </a:rPr>
              <a:t>cụ</a:t>
            </a:r>
            <a:r>
              <a:rPr lang="en-US" sz="2400" dirty="0" smtClean="0">
                <a:solidFill>
                  <a:schemeClr val="bg1"/>
                </a:solidFill>
              </a:rPr>
              <a:t> </a:t>
            </a:r>
            <a:r>
              <a:rPr lang="en-US" sz="2400" dirty="0" err="1" smtClean="0">
                <a:solidFill>
                  <a:schemeClr val="bg1"/>
                </a:solidFill>
              </a:rPr>
              <a:t>đựng</a:t>
            </a:r>
            <a:r>
              <a:rPr lang="en-US" sz="2400" dirty="0" smtClean="0">
                <a:solidFill>
                  <a:schemeClr val="bg1"/>
                </a:solidFill>
              </a:rPr>
              <a:t> </a:t>
            </a:r>
            <a:r>
              <a:rPr lang="en-US" sz="2400" dirty="0" err="1" smtClean="0">
                <a:solidFill>
                  <a:schemeClr val="bg1"/>
                </a:solidFill>
              </a:rPr>
              <a:t>nước</a:t>
            </a:r>
            <a:r>
              <a:rPr lang="en-US" sz="2400" dirty="0" smtClean="0">
                <a:solidFill>
                  <a:schemeClr val="bg1"/>
                </a:solidFill>
              </a:rPr>
              <a:t>/ </a:t>
            </a:r>
            <a:r>
              <a:rPr lang="en-US" sz="2400" dirty="0" err="1" smtClean="0">
                <a:solidFill>
                  <a:schemeClr val="bg1"/>
                </a:solidFill>
              </a:rPr>
              <a:t>đọng</a:t>
            </a:r>
            <a:r>
              <a:rPr lang="en-US" sz="2400" dirty="0" smtClean="0">
                <a:solidFill>
                  <a:schemeClr val="bg1"/>
                </a:solidFill>
              </a:rPr>
              <a:t> </a:t>
            </a:r>
            <a:r>
              <a:rPr lang="en-US" sz="2400" dirty="0" err="1" smtClean="0">
                <a:solidFill>
                  <a:schemeClr val="bg1"/>
                </a:solidFill>
              </a:rPr>
              <a:t>nước</a:t>
            </a:r>
            <a:r>
              <a:rPr lang="en-US" sz="2400" dirty="0" smtClean="0">
                <a:solidFill>
                  <a:schemeClr val="bg1"/>
                </a:solidFill>
              </a:rPr>
              <a:t> </a:t>
            </a:r>
            <a:r>
              <a:rPr lang="en-US" sz="2400" dirty="0" err="1" smtClean="0">
                <a:solidFill>
                  <a:schemeClr val="bg1"/>
                </a:solidFill>
              </a:rPr>
              <a:t>có</a:t>
            </a:r>
            <a:r>
              <a:rPr lang="en-US" sz="2400" dirty="0" smtClean="0">
                <a:solidFill>
                  <a:schemeClr val="bg1"/>
                </a:solidFill>
              </a:rPr>
              <a:t> </a:t>
            </a:r>
            <a:r>
              <a:rPr lang="en-US" sz="2400" dirty="0" err="1" smtClean="0">
                <a:solidFill>
                  <a:schemeClr val="bg1"/>
                </a:solidFill>
              </a:rPr>
              <a:t>nguy</a:t>
            </a:r>
            <a:r>
              <a:rPr lang="en-US" sz="2400" dirty="0" smtClean="0">
                <a:solidFill>
                  <a:schemeClr val="bg1"/>
                </a:solidFill>
              </a:rPr>
              <a:t> </a:t>
            </a:r>
            <a:r>
              <a:rPr lang="en-US" sz="2400" dirty="0" err="1" smtClean="0">
                <a:solidFill>
                  <a:schemeClr val="bg1"/>
                </a:solidFill>
              </a:rPr>
              <a:t>cơ</a:t>
            </a:r>
            <a:r>
              <a:rPr lang="en-US" sz="2400" dirty="0" smtClean="0">
                <a:solidFill>
                  <a:schemeClr val="bg1"/>
                </a:solidFill>
              </a:rPr>
              <a:t> </a:t>
            </a:r>
            <a:r>
              <a:rPr lang="en-US" sz="2400" dirty="0" err="1" smtClean="0">
                <a:solidFill>
                  <a:schemeClr val="bg1"/>
                </a:solidFill>
              </a:rPr>
              <a:t>có</a:t>
            </a:r>
            <a:r>
              <a:rPr lang="en-US" sz="2400" dirty="0" smtClean="0">
                <a:solidFill>
                  <a:schemeClr val="bg1"/>
                </a:solidFill>
              </a:rPr>
              <a:t> </a:t>
            </a:r>
            <a:r>
              <a:rPr lang="en-US" sz="2400" dirty="0" err="1" smtClean="0">
                <a:solidFill>
                  <a:schemeClr val="bg1"/>
                </a:solidFill>
              </a:rPr>
              <a:t>bọ</a:t>
            </a:r>
            <a:r>
              <a:rPr lang="en-US" sz="2400" dirty="0" smtClean="0">
                <a:solidFill>
                  <a:schemeClr val="bg1"/>
                </a:solidFill>
              </a:rPr>
              <a:t> </a:t>
            </a:r>
            <a:r>
              <a:rPr lang="en-US" sz="2400" dirty="0" err="1" smtClean="0">
                <a:solidFill>
                  <a:schemeClr val="bg1"/>
                </a:solidFill>
              </a:rPr>
              <a:t>gậy</a:t>
            </a:r>
            <a:r>
              <a:rPr lang="en-US" sz="2400" dirty="0" smtClean="0">
                <a:solidFill>
                  <a:schemeClr val="bg1"/>
                </a:solidFill>
              </a:rPr>
              <a:t>, …</a:t>
            </a:r>
          </a:p>
          <a:p>
            <a:pPr marL="285750" indent="-285750">
              <a:buFont typeface="Arial" panose="020B0604020202020204" pitchFamily="34" charset="0"/>
              <a:buChar char="•"/>
            </a:pPr>
            <a:r>
              <a:rPr lang="en-US" sz="2400" dirty="0" err="1" smtClean="0">
                <a:solidFill>
                  <a:schemeClr val="bg1"/>
                </a:solidFill>
              </a:rPr>
              <a:t>Ngăn</a:t>
            </a:r>
            <a:r>
              <a:rPr lang="en-US" sz="2400" dirty="0" smtClean="0">
                <a:solidFill>
                  <a:schemeClr val="bg1"/>
                </a:solidFill>
              </a:rPr>
              <a:t> </a:t>
            </a:r>
            <a:r>
              <a:rPr lang="en-US" sz="2400" dirty="0" err="1" smtClean="0">
                <a:solidFill>
                  <a:schemeClr val="bg1"/>
                </a:solidFill>
              </a:rPr>
              <a:t>không</a:t>
            </a:r>
            <a:r>
              <a:rPr lang="en-US" sz="2400" dirty="0" smtClean="0">
                <a:solidFill>
                  <a:schemeClr val="bg1"/>
                </a:solidFill>
              </a:rPr>
              <a:t> </a:t>
            </a:r>
            <a:r>
              <a:rPr lang="en-US" sz="2400" dirty="0" err="1" smtClean="0">
                <a:solidFill>
                  <a:schemeClr val="bg1"/>
                </a:solidFill>
              </a:rPr>
              <a:t>cho</a:t>
            </a:r>
            <a:r>
              <a:rPr lang="en-US" sz="2400" dirty="0" smtClean="0">
                <a:solidFill>
                  <a:schemeClr val="bg1"/>
                </a:solidFill>
              </a:rPr>
              <a:t> </a:t>
            </a:r>
            <a:r>
              <a:rPr lang="en-US" sz="2400" dirty="0" err="1" smtClean="0">
                <a:solidFill>
                  <a:schemeClr val="bg1"/>
                </a:solidFill>
              </a:rPr>
              <a:t>côn</a:t>
            </a:r>
            <a:r>
              <a:rPr lang="en-US" sz="2400" dirty="0" smtClean="0">
                <a:solidFill>
                  <a:schemeClr val="bg1"/>
                </a:solidFill>
              </a:rPr>
              <a:t> </a:t>
            </a:r>
            <a:r>
              <a:rPr lang="en-US" sz="2400" dirty="0" err="1" smtClean="0">
                <a:solidFill>
                  <a:schemeClr val="bg1"/>
                </a:solidFill>
              </a:rPr>
              <a:t>trùng</a:t>
            </a:r>
            <a:r>
              <a:rPr lang="en-US" sz="2400" dirty="0" smtClean="0">
                <a:solidFill>
                  <a:schemeClr val="bg1"/>
                </a:solidFill>
              </a:rPr>
              <a:t> </a:t>
            </a:r>
            <a:r>
              <a:rPr lang="en-US" sz="2400" dirty="0" err="1" smtClean="0">
                <a:solidFill>
                  <a:schemeClr val="bg1"/>
                </a:solidFill>
              </a:rPr>
              <a:t>đốt</a:t>
            </a:r>
            <a:r>
              <a:rPr lang="en-US" sz="2400" dirty="0" smtClean="0">
                <a:solidFill>
                  <a:schemeClr val="bg1"/>
                </a:solidFill>
              </a:rPr>
              <a:t>: </a:t>
            </a:r>
            <a:r>
              <a:rPr lang="en-US" sz="2400" dirty="0" err="1" smtClean="0">
                <a:solidFill>
                  <a:schemeClr val="bg1"/>
                </a:solidFill>
              </a:rPr>
              <a:t>mắc</a:t>
            </a:r>
            <a:r>
              <a:rPr lang="en-US" sz="2400" dirty="0" smtClean="0">
                <a:solidFill>
                  <a:schemeClr val="bg1"/>
                </a:solidFill>
              </a:rPr>
              <a:t> </a:t>
            </a:r>
            <a:r>
              <a:rPr lang="en-US" sz="2400" dirty="0" err="1" smtClean="0">
                <a:solidFill>
                  <a:schemeClr val="bg1"/>
                </a:solidFill>
              </a:rPr>
              <a:t>màn</a:t>
            </a:r>
            <a:r>
              <a:rPr lang="en-US" sz="2400" dirty="0" smtClean="0">
                <a:solidFill>
                  <a:schemeClr val="bg1"/>
                </a:solidFill>
              </a:rPr>
              <a:t>, </a:t>
            </a:r>
            <a:r>
              <a:rPr lang="en-US" sz="2400" dirty="0" err="1" smtClean="0">
                <a:solidFill>
                  <a:schemeClr val="bg1"/>
                </a:solidFill>
              </a:rPr>
              <a:t>tinh</a:t>
            </a:r>
            <a:r>
              <a:rPr lang="en-US" sz="2400" dirty="0" smtClean="0">
                <a:solidFill>
                  <a:schemeClr val="bg1"/>
                </a:solidFill>
              </a:rPr>
              <a:t> </a:t>
            </a:r>
            <a:r>
              <a:rPr lang="en-US" sz="2400" dirty="0" err="1" smtClean="0">
                <a:solidFill>
                  <a:schemeClr val="bg1"/>
                </a:solidFill>
              </a:rPr>
              <a:t>dầu</a:t>
            </a:r>
            <a:r>
              <a:rPr lang="en-US" sz="2400" dirty="0" smtClean="0">
                <a:solidFill>
                  <a:schemeClr val="bg1"/>
                </a:solidFill>
              </a:rPr>
              <a:t> </a:t>
            </a:r>
            <a:r>
              <a:rPr lang="en-US" sz="2400" dirty="0" err="1" smtClean="0">
                <a:solidFill>
                  <a:schemeClr val="bg1"/>
                </a:solidFill>
              </a:rPr>
              <a:t>xả</a:t>
            </a:r>
            <a:r>
              <a:rPr lang="en-US" sz="2400" dirty="0" smtClean="0">
                <a:solidFill>
                  <a:schemeClr val="bg1"/>
                </a:solidFill>
              </a:rPr>
              <a:t>, .</a:t>
            </a:r>
            <a:r>
              <a:rPr lang="en-US" sz="2400" dirty="0" err="1" smtClean="0">
                <a:solidFill>
                  <a:schemeClr val="bg1"/>
                </a:solidFill>
              </a:rPr>
              <a:t>v.v</a:t>
            </a:r>
            <a:endParaRPr lang="en-US" sz="2400" dirty="0">
              <a:solidFill>
                <a:schemeClr val="bg1"/>
              </a:solidFill>
            </a:endParaRPr>
          </a:p>
        </p:txBody>
      </p:sp>
      <p:sp>
        <p:nvSpPr>
          <p:cNvPr id="14" name="Rounded Rectangle 13"/>
          <p:cNvSpPr/>
          <p:nvPr/>
        </p:nvSpPr>
        <p:spPr>
          <a:xfrm>
            <a:off x="1324541" y="1041016"/>
            <a:ext cx="9967574" cy="58717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000" smtClean="0"/>
              <a:t>Giám sát phát hiện sớm =&gt; thông báo, cách ly điều trị kịp thời</a:t>
            </a:r>
            <a:endParaRPr lang="en-US" sz="3000"/>
          </a:p>
        </p:txBody>
      </p:sp>
    </p:spTree>
    <p:extLst>
      <p:ext uri="{BB962C8B-B14F-4D97-AF65-F5344CB8AC3E}">
        <p14:creationId xmlns:p14="http://schemas.microsoft.com/office/powerpoint/2010/main" val="226953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KY\Desktop\z1983081866150_79aef416d954f56542d223885c5102e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232914" y="1161143"/>
            <a:ext cx="4799429" cy="4563467"/>
          </a:xfrm>
          <a:prstGeom prst="snip1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7484" y="1496871"/>
            <a:ext cx="5936343" cy="4862870"/>
          </a:xfrm>
          <a:prstGeom prst="rect">
            <a:avLst/>
          </a:prstGeom>
          <a:noFill/>
        </p:spPr>
        <p:txBody>
          <a:bodyPr wrap="square" rtlCol="0">
            <a:spAutoFit/>
          </a:bodyPr>
          <a:lstStyle/>
          <a:p>
            <a:pPr marL="342900" indent="-342900" algn="just">
              <a:buFont typeface="Wingdings" pitchFamily="2" charset="2"/>
              <a:buChar char="Ø"/>
            </a:pPr>
            <a:r>
              <a:rPr lang="en-US" sz="3000" smtClean="0">
                <a:solidFill>
                  <a:srgbClr val="0070C0"/>
                </a:solidFill>
              </a:rPr>
              <a:t>Nói chuyện trực tiếp, sinh hoạt ngoại khóa</a:t>
            </a:r>
          </a:p>
          <a:p>
            <a:pPr marL="342900" lvl="0" indent="-342900" algn="just">
              <a:spcAft>
                <a:spcPts val="304"/>
              </a:spcAft>
              <a:buFont typeface="Wingdings" pitchFamily="2" charset="2"/>
              <a:buChar char="Ø"/>
            </a:pPr>
            <a:r>
              <a:rPr lang="en-US" sz="3000">
                <a:solidFill>
                  <a:srgbClr val="0070C0"/>
                </a:solidFill>
                <a:cs typeface="Times New Roman" panose="02020603050405020304" pitchFamily="18" charset="0"/>
              </a:rPr>
              <a:t>TT qua trang </a:t>
            </a:r>
            <a:r>
              <a:rPr lang="en-US" sz="3000" smtClean="0">
                <a:solidFill>
                  <a:srgbClr val="0070C0"/>
                </a:solidFill>
                <a:cs typeface="Times New Roman" panose="02020603050405020304" pitchFamily="18" charset="0"/>
              </a:rPr>
              <a:t>web, zalo nhóm lớp, fanpage</a:t>
            </a:r>
            <a:r>
              <a:rPr lang="en-US" sz="3000">
                <a:solidFill>
                  <a:srgbClr val="0070C0"/>
                </a:solidFill>
                <a:cs typeface="Times New Roman" panose="02020603050405020304" pitchFamily="18" charset="0"/>
              </a:rPr>
              <a:t>…</a:t>
            </a:r>
          </a:p>
          <a:p>
            <a:pPr marL="342900" lvl="0" indent="-342900" algn="just">
              <a:spcAft>
                <a:spcPts val="304"/>
              </a:spcAft>
              <a:buFont typeface="Wingdings" pitchFamily="2" charset="2"/>
              <a:buChar char="Ø"/>
            </a:pPr>
            <a:r>
              <a:rPr lang="en-US" sz="3000" smtClean="0">
                <a:solidFill>
                  <a:srgbClr val="0070C0"/>
                </a:solidFill>
                <a:cs typeface="Times New Roman" panose="02020603050405020304" pitchFamily="18" charset="0"/>
              </a:rPr>
              <a:t>Treo/dán Pano</a:t>
            </a:r>
            <a:r>
              <a:rPr lang="en-US" sz="3000">
                <a:solidFill>
                  <a:srgbClr val="0070C0"/>
                </a:solidFill>
                <a:cs typeface="Times New Roman" panose="02020603050405020304" pitchFamily="18" charset="0"/>
              </a:rPr>
              <a:t>, khẩu hiệu, băng rôn, áp </a:t>
            </a:r>
            <a:r>
              <a:rPr lang="en-US" sz="3000" smtClean="0">
                <a:solidFill>
                  <a:srgbClr val="0070C0"/>
                </a:solidFill>
                <a:cs typeface="Times New Roman" panose="02020603050405020304" pitchFamily="18" charset="0"/>
              </a:rPr>
              <a:t>phích, bảng led, .v.v</a:t>
            </a:r>
          </a:p>
          <a:p>
            <a:pPr marL="342900" lvl="0" indent="-342900" algn="just">
              <a:spcAft>
                <a:spcPts val="304"/>
              </a:spcAft>
              <a:buFont typeface="Wingdings" pitchFamily="2" charset="2"/>
              <a:buChar char="Ø"/>
            </a:pPr>
            <a:r>
              <a:rPr lang="en-US" sz="3000">
                <a:solidFill>
                  <a:srgbClr val="0070C0"/>
                </a:solidFill>
                <a:cs typeface="Times New Roman" panose="02020603050405020304" pitchFamily="18" charset="0"/>
              </a:rPr>
              <a:t>B</a:t>
            </a:r>
            <a:r>
              <a:rPr lang="en-US" sz="3000" smtClean="0">
                <a:solidFill>
                  <a:srgbClr val="0070C0"/>
                </a:solidFill>
                <a:cs typeface="Times New Roman" panose="02020603050405020304" pitchFamily="18" charset="0"/>
              </a:rPr>
              <a:t>ảng </a:t>
            </a:r>
            <a:r>
              <a:rPr lang="en-US" sz="3000">
                <a:solidFill>
                  <a:srgbClr val="0070C0"/>
                </a:solidFill>
                <a:cs typeface="Times New Roman" panose="02020603050405020304" pitchFamily="18" charset="0"/>
              </a:rPr>
              <a:t>tin của trường, góc cha mẹ bé cần biết, góc y </a:t>
            </a:r>
            <a:r>
              <a:rPr lang="en-US" sz="3000" smtClean="0">
                <a:solidFill>
                  <a:srgbClr val="0070C0"/>
                </a:solidFill>
                <a:cs typeface="Times New Roman" panose="02020603050405020304" pitchFamily="18" charset="0"/>
              </a:rPr>
              <a:t>tế .v.v</a:t>
            </a:r>
          </a:p>
          <a:p>
            <a:pPr marL="342900" lvl="0" indent="-342900" algn="just">
              <a:spcAft>
                <a:spcPts val="304"/>
              </a:spcAft>
              <a:buFont typeface="Wingdings" pitchFamily="2" charset="2"/>
              <a:buChar char="Ø"/>
            </a:pPr>
            <a:r>
              <a:rPr lang="en-US" sz="3000">
                <a:solidFill>
                  <a:srgbClr val="0070C0"/>
                </a:solidFill>
                <a:cs typeface="Times New Roman" panose="02020603050405020304" pitchFamily="18" charset="0"/>
              </a:rPr>
              <a:t>P</a:t>
            </a:r>
            <a:r>
              <a:rPr lang="en-US" sz="3000" smtClean="0">
                <a:solidFill>
                  <a:srgbClr val="0070C0"/>
                </a:solidFill>
                <a:cs typeface="Times New Roman" panose="02020603050405020304" pitchFamily="18" charset="0"/>
              </a:rPr>
              <a:t>hát </a:t>
            </a:r>
            <a:r>
              <a:rPr lang="en-US" sz="3000">
                <a:solidFill>
                  <a:srgbClr val="0070C0"/>
                </a:solidFill>
                <a:cs typeface="Times New Roman" panose="02020603050405020304" pitchFamily="18" charset="0"/>
              </a:rPr>
              <a:t>tờ rơi, thông </a:t>
            </a:r>
            <a:r>
              <a:rPr lang="en-US" sz="3000" smtClean="0">
                <a:solidFill>
                  <a:srgbClr val="0070C0"/>
                </a:solidFill>
                <a:cs typeface="Times New Roman" panose="02020603050405020304" pitchFamily="18" charset="0"/>
              </a:rPr>
              <a:t>báo</a:t>
            </a:r>
          </a:p>
          <a:p>
            <a:pPr marL="342900" lvl="0" indent="-342900" algn="just">
              <a:spcAft>
                <a:spcPts val="304"/>
              </a:spcAft>
              <a:buFont typeface="Wingdings" pitchFamily="2" charset="2"/>
              <a:buChar char="Ø"/>
            </a:pPr>
            <a:r>
              <a:rPr lang="en-US" sz="3000">
                <a:solidFill>
                  <a:srgbClr val="0070C0"/>
                </a:solidFill>
                <a:cs typeface="Times New Roman" panose="02020603050405020304" pitchFamily="18" charset="0"/>
              </a:rPr>
              <a:t>P</a:t>
            </a:r>
            <a:r>
              <a:rPr lang="en-US" sz="3000" smtClean="0">
                <a:solidFill>
                  <a:srgbClr val="0070C0"/>
                </a:solidFill>
                <a:cs typeface="Times New Roman" panose="02020603050405020304" pitchFamily="18" charset="0"/>
              </a:rPr>
              <a:t>hát thanh tại trường</a:t>
            </a:r>
            <a:endParaRPr lang="en-US" sz="3000">
              <a:solidFill>
                <a:srgbClr val="0070C0"/>
              </a:solidFill>
              <a:cs typeface="Times New Roman" panose="02020603050405020304" pitchFamily="18" charset="0"/>
            </a:endParaRPr>
          </a:p>
        </p:txBody>
      </p:sp>
      <p:sp>
        <p:nvSpPr>
          <p:cNvPr id="6" name="TextBox 5"/>
          <p:cNvSpPr txBox="1"/>
          <p:nvPr/>
        </p:nvSpPr>
        <p:spPr>
          <a:xfrm>
            <a:off x="1185701" y="433626"/>
            <a:ext cx="4794183" cy="646986"/>
          </a:xfrm>
          <a:prstGeom prst="roundRect">
            <a:avLst/>
          </a:prstGeom>
          <a:solidFill>
            <a:schemeClr val="bg2"/>
          </a:solidFill>
        </p:spPr>
        <p:txBody>
          <a:bodyPr wrap="square" rtlCol="0">
            <a:spAutoFit/>
          </a:bodyPr>
          <a:lstStyle/>
          <a:p>
            <a:pPr algn="ctr"/>
            <a:r>
              <a:rPr lang="en-US" sz="3200" b="1" smtClean="0">
                <a:solidFill>
                  <a:srgbClr val="0070C0"/>
                </a:solidFill>
              </a:rPr>
              <a:t>Hình thức tuyên truyền</a:t>
            </a:r>
            <a:endParaRPr lang="en-US" sz="3200" b="1">
              <a:solidFill>
                <a:srgbClr val="0070C0"/>
              </a:solidFill>
            </a:endParaRPr>
          </a:p>
        </p:txBody>
      </p:sp>
    </p:spTree>
    <p:extLst>
      <p:ext uri="{BB962C8B-B14F-4D97-AF65-F5344CB8AC3E}">
        <p14:creationId xmlns:p14="http://schemas.microsoft.com/office/powerpoint/2010/main" val="29804518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074" y="458388"/>
            <a:ext cx="3084484" cy="808485"/>
          </a:xfrm>
        </p:spPr>
        <p:txBody>
          <a:bodyPr>
            <a:normAutofit/>
          </a:bodyPr>
          <a:lstStyle/>
          <a:p>
            <a:r>
              <a:rPr lang="en-US" sz="3000" b="1" smtClean="0">
                <a:solidFill>
                  <a:schemeClr val="accent1">
                    <a:lumMod val="75000"/>
                  </a:schemeClr>
                </a:solidFill>
                <a:latin typeface="+mn-lt"/>
              </a:rPr>
              <a:t>Góc tuyên truyền</a:t>
            </a:r>
            <a:endParaRPr lang="en-US" sz="3000" b="1">
              <a:solidFill>
                <a:schemeClr val="accent1">
                  <a:lumMod val="75000"/>
                </a:schemeClr>
              </a:solidFill>
              <a:latin typeface="+mn-lt"/>
            </a:endParaRP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767" y="1503927"/>
            <a:ext cx="6040833" cy="4347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664767" y="1710748"/>
            <a:ext cx="1146307" cy="47487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454099" y="661056"/>
            <a:ext cx="4383315" cy="4031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itle 1"/>
          <p:cNvSpPr txBox="1">
            <a:spLocks/>
          </p:cNvSpPr>
          <p:nvPr/>
        </p:nvSpPr>
        <p:spPr>
          <a:xfrm>
            <a:off x="7454097" y="4825126"/>
            <a:ext cx="4737901" cy="808485"/>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90000"/>
              </a:lnSpc>
            </a:pPr>
            <a:r>
              <a:rPr lang="en-US" sz="3000" b="1" smtClean="0">
                <a:solidFill>
                  <a:schemeClr val="accent1">
                    <a:lumMod val="75000"/>
                  </a:schemeClr>
                </a:solidFill>
                <a:latin typeface="+mn-lt"/>
              </a:rPr>
              <a:t>Góc cha mẹ cần biết</a:t>
            </a:r>
            <a:endParaRPr lang="en-US" sz="3000" b="1">
              <a:solidFill>
                <a:schemeClr val="accent1">
                  <a:lumMod val="75000"/>
                </a:schemeClr>
              </a:solidFill>
              <a:latin typeface="+mn-lt"/>
            </a:endParaRPr>
          </a:p>
        </p:txBody>
      </p:sp>
    </p:spTree>
    <p:extLst>
      <p:ext uri="{BB962C8B-B14F-4D97-AF65-F5344CB8AC3E}">
        <p14:creationId xmlns:p14="http://schemas.microsoft.com/office/powerpoint/2010/main" val="38306477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55398" y="4050373"/>
            <a:ext cx="2709830" cy="164592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err="1">
                <a:solidFill>
                  <a:srgbClr val="2E02CE"/>
                </a:solidFill>
              </a:rPr>
              <a:t>Sổ</a:t>
            </a:r>
            <a:r>
              <a:rPr lang="en-US" sz="3200">
                <a:solidFill>
                  <a:srgbClr val="2E02CE"/>
                </a:solidFill>
              </a:rPr>
              <a:t> </a:t>
            </a:r>
            <a:r>
              <a:rPr lang="en-US" sz="3200" err="1">
                <a:solidFill>
                  <a:srgbClr val="2E02CE"/>
                </a:solidFill>
              </a:rPr>
              <a:t>theo</a:t>
            </a:r>
            <a:r>
              <a:rPr lang="en-US" sz="3200">
                <a:solidFill>
                  <a:srgbClr val="2E02CE"/>
                </a:solidFill>
              </a:rPr>
              <a:t> </a:t>
            </a:r>
            <a:r>
              <a:rPr lang="en-US" sz="3200" err="1">
                <a:solidFill>
                  <a:srgbClr val="2E02CE"/>
                </a:solidFill>
              </a:rPr>
              <a:t>dõi</a:t>
            </a:r>
            <a:endParaRPr lang="en-US" sz="3200">
              <a:solidFill>
                <a:srgbClr val="2E02CE"/>
              </a:solidFill>
            </a:endParaRPr>
          </a:p>
          <a:p>
            <a:pPr algn="ctr"/>
            <a:r>
              <a:rPr lang="en-US" sz="3200" err="1">
                <a:solidFill>
                  <a:srgbClr val="2E02CE"/>
                </a:solidFill>
              </a:rPr>
              <a:t>tại</a:t>
            </a:r>
            <a:r>
              <a:rPr lang="en-US" sz="3200">
                <a:solidFill>
                  <a:srgbClr val="2E02CE"/>
                </a:solidFill>
              </a:rPr>
              <a:t> </a:t>
            </a:r>
            <a:r>
              <a:rPr lang="en-US" sz="3200" err="1">
                <a:solidFill>
                  <a:srgbClr val="2E02CE"/>
                </a:solidFill>
              </a:rPr>
              <a:t>phòng</a:t>
            </a:r>
            <a:r>
              <a:rPr lang="en-US" sz="3200">
                <a:solidFill>
                  <a:srgbClr val="2E02CE"/>
                </a:solidFill>
              </a:rPr>
              <a:t> y </a:t>
            </a:r>
            <a:r>
              <a:rPr lang="en-US" sz="3200" err="1">
                <a:solidFill>
                  <a:srgbClr val="2E02CE"/>
                </a:solidFill>
              </a:rPr>
              <a:t>tế</a:t>
            </a:r>
            <a:endParaRPr lang="en-US" sz="3200">
              <a:solidFill>
                <a:srgbClr val="2E02CE"/>
              </a:solidFill>
            </a:endParaRPr>
          </a:p>
        </p:txBody>
      </p:sp>
      <p:sp>
        <p:nvSpPr>
          <p:cNvPr id="4" name="Rounded Rectangle 3"/>
          <p:cNvSpPr/>
          <p:nvPr/>
        </p:nvSpPr>
        <p:spPr>
          <a:xfrm>
            <a:off x="138156" y="4050373"/>
            <a:ext cx="2877029" cy="158060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err="1">
                <a:solidFill>
                  <a:prstClr val="white"/>
                </a:solidFill>
              </a:rPr>
              <a:t>Sổ</a:t>
            </a:r>
            <a:r>
              <a:rPr lang="en-US" sz="3200">
                <a:solidFill>
                  <a:prstClr val="white"/>
                </a:solidFill>
              </a:rPr>
              <a:t> </a:t>
            </a:r>
            <a:r>
              <a:rPr lang="en-US" sz="3200" err="1">
                <a:solidFill>
                  <a:prstClr val="white"/>
                </a:solidFill>
              </a:rPr>
              <a:t>theo</a:t>
            </a:r>
            <a:r>
              <a:rPr lang="en-US" sz="3200">
                <a:solidFill>
                  <a:prstClr val="white"/>
                </a:solidFill>
              </a:rPr>
              <a:t> </a:t>
            </a:r>
            <a:r>
              <a:rPr lang="en-US" sz="3200" err="1">
                <a:solidFill>
                  <a:prstClr val="white"/>
                </a:solidFill>
              </a:rPr>
              <a:t>dõi</a:t>
            </a:r>
            <a:r>
              <a:rPr lang="en-US" sz="3200">
                <a:solidFill>
                  <a:prstClr val="white"/>
                </a:solidFill>
              </a:rPr>
              <a:t> HS  </a:t>
            </a:r>
            <a:r>
              <a:rPr lang="en-US" sz="3200" err="1">
                <a:solidFill>
                  <a:prstClr val="white"/>
                </a:solidFill>
              </a:rPr>
              <a:t>tại</a:t>
            </a:r>
            <a:r>
              <a:rPr lang="en-US" sz="3200">
                <a:solidFill>
                  <a:prstClr val="white"/>
                </a:solidFill>
              </a:rPr>
              <a:t> </a:t>
            </a:r>
            <a:r>
              <a:rPr lang="en-US" sz="3200" err="1">
                <a:solidFill>
                  <a:prstClr val="white"/>
                </a:solidFill>
              </a:rPr>
              <a:t>lớp</a:t>
            </a:r>
            <a:r>
              <a:rPr lang="en-US" sz="3200">
                <a:solidFill>
                  <a:prstClr val="white"/>
                </a:solidFill>
              </a:rPr>
              <a:t> </a:t>
            </a:r>
            <a:r>
              <a:rPr lang="en-US" sz="3200" err="1">
                <a:solidFill>
                  <a:prstClr val="white"/>
                </a:solidFill>
              </a:rPr>
              <a:t>học</a:t>
            </a:r>
            <a:endParaRPr lang="en-US" sz="3200">
              <a:solidFill>
                <a:prstClr val="white"/>
              </a:solidFill>
            </a:endParaRPr>
          </a:p>
        </p:txBody>
      </p:sp>
      <p:sp>
        <p:nvSpPr>
          <p:cNvPr id="5" name="Rounded Rectangle 4"/>
          <p:cNvSpPr/>
          <p:nvPr/>
        </p:nvSpPr>
        <p:spPr>
          <a:xfrm>
            <a:off x="2092804" y="2400972"/>
            <a:ext cx="2325189" cy="1365915"/>
          </a:xfrm>
          <a:prstGeom prst="roundRect">
            <a:avLst/>
          </a:prstGeom>
          <a:solidFill>
            <a:schemeClr val="accent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err="1">
                <a:solidFill>
                  <a:prstClr val="white"/>
                </a:solidFill>
              </a:rPr>
              <a:t>Phần</a:t>
            </a:r>
            <a:r>
              <a:rPr lang="en-US" sz="3200">
                <a:solidFill>
                  <a:prstClr val="white"/>
                </a:solidFill>
              </a:rPr>
              <a:t> </a:t>
            </a:r>
            <a:r>
              <a:rPr lang="en-US" sz="3200" err="1">
                <a:solidFill>
                  <a:prstClr val="white"/>
                </a:solidFill>
              </a:rPr>
              <a:t>mềm</a:t>
            </a:r>
            <a:r>
              <a:rPr lang="en-US" sz="3200">
                <a:solidFill>
                  <a:prstClr val="white"/>
                </a:solidFill>
              </a:rPr>
              <a:t> online</a:t>
            </a:r>
          </a:p>
        </p:txBody>
      </p:sp>
      <p:graphicFrame>
        <p:nvGraphicFramePr>
          <p:cNvPr id="2" name="Table 1"/>
          <p:cNvGraphicFramePr>
            <a:graphicFrameLocks noGrp="1"/>
          </p:cNvGraphicFramePr>
          <p:nvPr>
            <p:extLst>
              <p:ext uri="{D42A27DB-BD31-4B8C-83A1-F6EECF244321}">
                <p14:modId xmlns:p14="http://schemas.microsoft.com/office/powerpoint/2010/main" val="2232529430"/>
              </p:ext>
            </p:extLst>
          </p:nvPr>
        </p:nvGraphicFramePr>
        <p:xfrm>
          <a:off x="6205441" y="2517823"/>
          <a:ext cx="5850991" cy="2614907"/>
        </p:xfrm>
        <a:graphic>
          <a:graphicData uri="http://schemas.openxmlformats.org/drawingml/2006/table">
            <a:tbl>
              <a:tblPr firstRow="1" bandRow="1">
                <a:tableStyleId>{7DF18680-E054-41AD-8BC1-D1AEF772440D}</a:tableStyleId>
              </a:tblPr>
              <a:tblGrid>
                <a:gridCol w="748904">
                  <a:extLst>
                    <a:ext uri="{9D8B030D-6E8A-4147-A177-3AD203B41FA5}">
                      <a16:colId xmlns:a16="http://schemas.microsoft.com/office/drawing/2014/main" val="20000"/>
                    </a:ext>
                  </a:extLst>
                </a:gridCol>
                <a:gridCol w="1722782">
                  <a:extLst>
                    <a:ext uri="{9D8B030D-6E8A-4147-A177-3AD203B41FA5}">
                      <a16:colId xmlns:a16="http://schemas.microsoft.com/office/drawing/2014/main" val="20001"/>
                    </a:ext>
                  </a:extLst>
                </a:gridCol>
                <a:gridCol w="993913">
                  <a:extLst>
                    <a:ext uri="{9D8B030D-6E8A-4147-A177-3AD203B41FA5}">
                      <a16:colId xmlns:a16="http://schemas.microsoft.com/office/drawing/2014/main" val="20002"/>
                    </a:ext>
                  </a:extLst>
                </a:gridCol>
                <a:gridCol w="980661">
                  <a:extLst>
                    <a:ext uri="{9D8B030D-6E8A-4147-A177-3AD203B41FA5}">
                      <a16:colId xmlns:a16="http://schemas.microsoft.com/office/drawing/2014/main" val="20003"/>
                    </a:ext>
                  </a:extLst>
                </a:gridCol>
                <a:gridCol w="1404731">
                  <a:extLst>
                    <a:ext uri="{9D8B030D-6E8A-4147-A177-3AD203B41FA5}">
                      <a16:colId xmlns:a16="http://schemas.microsoft.com/office/drawing/2014/main" val="20004"/>
                    </a:ext>
                  </a:extLst>
                </a:gridCol>
              </a:tblGrid>
              <a:tr h="997211">
                <a:tc>
                  <a:txBody>
                    <a:bodyPr/>
                    <a:lstStyle/>
                    <a:p>
                      <a:pPr algn="ctr"/>
                      <a:r>
                        <a:rPr lang="en-US"/>
                        <a:t>TT</a:t>
                      </a:r>
                    </a:p>
                  </a:txBody>
                  <a:tcPr anchor="ctr"/>
                </a:tc>
                <a:tc>
                  <a:txBody>
                    <a:bodyPr/>
                    <a:lstStyle/>
                    <a:p>
                      <a:pPr algn="ctr"/>
                      <a:r>
                        <a:rPr lang="en-US" err="1"/>
                        <a:t>Họ</a:t>
                      </a:r>
                      <a:r>
                        <a:rPr lang="en-US" baseline="0"/>
                        <a:t> </a:t>
                      </a:r>
                      <a:r>
                        <a:rPr lang="en-US" baseline="0" err="1"/>
                        <a:t>và</a:t>
                      </a:r>
                      <a:r>
                        <a:rPr lang="en-US" baseline="0"/>
                        <a:t> </a:t>
                      </a:r>
                      <a:r>
                        <a:rPr lang="en-US" baseline="0" err="1"/>
                        <a:t>tên</a:t>
                      </a:r>
                      <a:endParaRPr lang="en-US"/>
                    </a:p>
                  </a:txBody>
                  <a:tcPr anchor="ctr"/>
                </a:tc>
                <a:tc>
                  <a:txBody>
                    <a:bodyPr/>
                    <a:lstStyle/>
                    <a:p>
                      <a:pPr algn="ctr"/>
                      <a:r>
                        <a:rPr lang="en-US" err="1"/>
                        <a:t>Ngày</a:t>
                      </a:r>
                      <a:r>
                        <a:rPr lang="en-US" baseline="0"/>
                        <a:t> </a:t>
                      </a:r>
                      <a:r>
                        <a:rPr lang="en-US" baseline="0" err="1"/>
                        <a:t>nghỉ</a:t>
                      </a:r>
                      <a:r>
                        <a:rPr lang="en-US" baseline="0"/>
                        <a:t> </a:t>
                      </a:r>
                      <a:r>
                        <a:rPr lang="en-US" baseline="0" err="1"/>
                        <a:t>học</a:t>
                      </a:r>
                      <a:endParaRPr lang="en-US"/>
                    </a:p>
                  </a:txBody>
                  <a:tcPr anchor="ctr"/>
                </a:tc>
                <a:tc>
                  <a:txBody>
                    <a:bodyPr/>
                    <a:lstStyle/>
                    <a:p>
                      <a:pPr algn="ctr"/>
                      <a:r>
                        <a:rPr lang="en-US" err="1"/>
                        <a:t>Lý</a:t>
                      </a:r>
                      <a:r>
                        <a:rPr lang="en-US" baseline="0"/>
                        <a:t> do </a:t>
                      </a:r>
                      <a:r>
                        <a:rPr lang="en-US" baseline="0" err="1"/>
                        <a:t>nghỉ</a:t>
                      </a:r>
                      <a:endParaRPr lang="en-US"/>
                    </a:p>
                  </a:txBody>
                  <a:tcPr anchor="ctr"/>
                </a:tc>
                <a:tc>
                  <a:txBody>
                    <a:bodyPr/>
                    <a:lstStyle/>
                    <a:p>
                      <a:pPr algn="ctr"/>
                      <a:r>
                        <a:rPr lang="en-US" err="1"/>
                        <a:t>Nghỉ</a:t>
                      </a:r>
                      <a:r>
                        <a:rPr lang="en-US" baseline="0"/>
                        <a:t> </a:t>
                      </a:r>
                      <a:r>
                        <a:rPr lang="en-US" baseline="0" err="1"/>
                        <a:t>ốm</a:t>
                      </a:r>
                      <a:r>
                        <a:rPr lang="en-US" baseline="0"/>
                        <a:t>, </a:t>
                      </a:r>
                      <a:r>
                        <a:rPr lang="en-US" baseline="0" err="1"/>
                        <a:t>triệu</a:t>
                      </a:r>
                      <a:r>
                        <a:rPr lang="en-US" baseline="0"/>
                        <a:t> </a:t>
                      </a:r>
                      <a:r>
                        <a:rPr lang="en-US" baseline="0" err="1"/>
                        <a:t>chứng</a:t>
                      </a:r>
                      <a:r>
                        <a:rPr lang="en-US" baseline="0"/>
                        <a:t> </a:t>
                      </a:r>
                      <a:r>
                        <a:rPr lang="en-US" baseline="0" err="1"/>
                        <a:t>chủ</a:t>
                      </a:r>
                      <a:r>
                        <a:rPr lang="en-US" baseline="0"/>
                        <a:t> </a:t>
                      </a:r>
                      <a:r>
                        <a:rPr lang="en-US" baseline="0" err="1"/>
                        <a:t>yếu</a:t>
                      </a:r>
                      <a:endParaRPr lang="en-US"/>
                    </a:p>
                  </a:txBody>
                  <a:tcPr anchor="ctr"/>
                </a:tc>
                <a:extLst>
                  <a:ext uri="{0D108BD9-81ED-4DB2-BD59-A6C34878D82A}">
                    <a16:rowId xmlns:a16="http://schemas.microsoft.com/office/drawing/2014/main" val="10000"/>
                  </a:ext>
                </a:extLst>
              </a:tr>
              <a:tr h="40442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40442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40442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40442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bl>
          </a:graphicData>
        </a:graphic>
      </p:graphicFrame>
      <p:sp>
        <p:nvSpPr>
          <p:cNvPr id="7" name="Rectangle 6"/>
          <p:cNvSpPr/>
          <p:nvPr/>
        </p:nvSpPr>
        <p:spPr>
          <a:xfrm>
            <a:off x="859809" y="6088549"/>
            <a:ext cx="10945503" cy="535531"/>
          </a:xfrm>
          <a:prstGeom prst="rect">
            <a:avLst/>
          </a:prstGeom>
        </p:spPr>
        <p:txBody>
          <a:bodyPr wrap="square">
            <a:spAutoFit/>
          </a:bodyPr>
          <a:lstStyle/>
          <a:p>
            <a:pPr algn="just">
              <a:lnSpc>
                <a:spcPct val="90000"/>
              </a:lnSpc>
              <a:spcBef>
                <a:spcPts val="1000"/>
              </a:spcBef>
            </a:pPr>
            <a:r>
              <a:rPr lang="pt-BR" sz="3200">
                <a:solidFill>
                  <a:prstClr val="black"/>
                </a:solidFill>
                <a:cs typeface="Times New Roman" pitchFamily="18" charset="0"/>
                <a:sym typeface="Wingdings" pitchFamily="2" charset="2"/>
              </a:rPr>
              <a:t></a:t>
            </a:r>
            <a:r>
              <a:rPr lang="pt-BR" sz="3200">
                <a:solidFill>
                  <a:prstClr val="black"/>
                </a:solidFill>
                <a:cs typeface="Times New Roman" pitchFamily="18" charset="0"/>
              </a:rPr>
              <a:t>Phối hợp với cơ quan y tế địa phương trong PCDB, CSSKHS</a:t>
            </a:r>
          </a:p>
        </p:txBody>
      </p:sp>
      <p:sp>
        <p:nvSpPr>
          <p:cNvPr id="8" name="Title 1"/>
          <p:cNvSpPr>
            <a:spLocks noGrp="1"/>
          </p:cNvSpPr>
          <p:nvPr>
            <p:ph type="title"/>
          </p:nvPr>
        </p:nvSpPr>
        <p:spPr>
          <a:xfrm>
            <a:off x="682172" y="348344"/>
            <a:ext cx="11123140" cy="678129"/>
          </a:xfrm>
          <a:prstGeom prst="roundRect">
            <a:avLst/>
          </a:prstGeom>
          <a:noFill/>
          <a:ln>
            <a:noFill/>
          </a:ln>
        </p:spPr>
        <p:txBody>
          <a:bodyPr>
            <a:noAutofit/>
          </a:bodyPr>
          <a:lstStyle/>
          <a:p>
            <a:r>
              <a:rPr lang="en-US" sz="3200" b="1" smtClean="0">
                <a:solidFill>
                  <a:srgbClr val="0070C0"/>
                </a:solidFill>
                <a:latin typeface="+mn-lt"/>
              </a:rPr>
              <a:t>3.2.2 Giám </a:t>
            </a:r>
            <a:r>
              <a:rPr lang="en-US" sz="3200" b="1" err="1">
                <a:solidFill>
                  <a:srgbClr val="0070C0"/>
                </a:solidFill>
                <a:latin typeface="+mn-lt"/>
              </a:rPr>
              <a:t>sát</a:t>
            </a:r>
            <a:r>
              <a:rPr lang="en-US" sz="3200" b="1">
                <a:solidFill>
                  <a:srgbClr val="0070C0"/>
                </a:solidFill>
                <a:latin typeface="+mn-lt"/>
              </a:rPr>
              <a:t> </a:t>
            </a:r>
            <a:r>
              <a:rPr lang="en-US" sz="3200" b="1" err="1">
                <a:solidFill>
                  <a:srgbClr val="0070C0"/>
                </a:solidFill>
                <a:latin typeface="+mn-lt"/>
              </a:rPr>
              <a:t>phát</a:t>
            </a:r>
            <a:r>
              <a:rPr lang="en-US" sz="3200" b="1">
                <a:solidFill>
                  <a:srgbClr val="0070C0"/>
                </a:solidFill>
                <a:latin typeface="+mn-lt"/>
              </a:rPr>
              <a:t> </a:t>
            </a:r>
            <a:r>
              <a:rPr lang="en-US" sz="3200" b="1" smtClean="0">
                <a:solidFill>
                  <a:srgbClr val="0070C0"/>
                </a:solidFill>
                <a:latin typeface="+mn-lt"/>
              </a:rPr>
              <a:t>hiện, cách ly y tế</a:t>
            </a:r>
            <a:endParaRPr lang="en-US" sz="3200" b="1">
              <a:solidFill>
                <a:srgbClr val="0070C0"/>
              </a:solidFill>
              <a:latin typeface="+mn-lt"/>
            </a:endParaRPr>
          </a:p>
        </p:txBody>
      </p:sp>
      <p:sp>
        <p:nvSpPr>
          <p:cNvPr id="9" name="TextBox 8"/>
          <p:cNvSpPr txBox="1"/>
          <p:nvPr/>
        </p:nvSpPr>
        <p:spPr>
          <a:xfrm>
            <a:off x="3290077" y="1252932"/>
            <a:ext cx="4794183" cy="646986"/>
          </a:xfrm>
          <a:prstGeom prst="roundRect">
            <a:avLst/>
          </a:prstGeom>
          <a:solidFill>
            <a:schemeClr val="bg2"/>
          </a:solidFill>
        </p:spPr>
        <p:txBody>
          <a:bodyPr wrap="square" rtlCol="0">
            <a:spAutoFit/>
          </a:bodyPr>
          <a:lstStyle/>
          <a:p>
            <a:pPr algn="ctr"/>
            <a:r>
              <a:rPr lang="en-US" sz="3200" b="1" smtClean="0">
                <a:solidFill>
                  <a:srgbClr val="0070C0"/>
                </a:solidFill>
              </a:rPr>
              <a:t>Theo dõi học sinh nghỉ ốm</a:t>
            </a:r>
            <a:endParaRPr lang="en-US" sz="3200" b="1">
              <a:solidFill>
                <a:srgbClr val="0070C0"/>
              </a:solidFill>
            </a:endParaRPr>
          </a:p>
        </p:txBody>
      </p:sp>
    </p:spTree>
    <p:extLst>
      <p:ext uri="{BB962C8B-B14F-4D97-AF65-F5344CB8AC3E}">
        <p14:creationId xmlns:p14="http://schemas.microsoft.com/office/powerpoint/2010/main" val="1496387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975" y="1191531"/>
            <a:ext cx="3810000" cy="4662647"/>
          </a:xfrm>
          <a:prstGeom prst="roundRect">
            <a:avLst/>
          </a:prstGeom>
          <a:ln/>
        </p:spPr>
        <p:style>
          <a:lnRef idx="3">
            <a:schemeClr val="lt1"/>
          </a:lnRef>
          <a:fillRef idx="1">
            <a:schemeClr val="accent2"/>
          </a:fillRef>
          <a:effectRef idx="1">
            <a:schemeClr val="accent2"/>
          </a:effectRef>
          <a:fontRef idx="minor">
            <a:schemeClr val="lt1"/>
          </a:fontRef>
        </p:style>
        <p:txBody>
          <a:bodyPr>
            <a:normAutofit lnSpcReduction="10000"/>
          </a:bodyPr>
          <a:lstStyle/>
          <a:p>
            <a:pPr algn="just">
              <a:buFont typeface="Wingdings" panose="05000000000000000000" pitchFamily="2" charset="2"/>
              <a:buChar char="Ø"/>
            </a:pPr>
            <a:r>
              <a:rPr lang="pt-BR">
                <a:cs typeface="Times New Roman" pitchFamily="18" charset="0"/>
              </a:rPr>
              <a:t>  Các bệnh lây truyền cần cách ly sớm ngay sau khi phát hiện</a:t>
            </a:r>
          </a:p>
          <a:p>
            <a:pPr algn="just">
              <a:buFont typeface="Wingdings" panose="05000000000000000000" pitchFamily="2" charset="2"/>
              <a:buChar char="Ø"/>
            </a:pPr>
            <a:r>
              <a:rPr lang="pt-BR">
                <a:cs typeface="Times New Roman" pitchFamily="18" charset="0"/>
              </a:rPr>
              <a:t> Cách ly ngay tại trường</a:t>
            </a:r>
          </a:p>
          <a:p>
            <a:pPr marL="0" indent="0" algn="just">
              <a:buNone/>
            </a:pPr>
            <a:r>
              <a:rPr lang="pt-BR">
                <a:cs typeface="Times New Roman" pitchFamily="18" charset="0"/>
              </a:rPr>
              <a:t> </a:t>
            </a:r>
            <a:r>
              <a:rPr lang="pt-BR" smtClean="0">
                <a:cs typeface="Times New Roman" pitchFamily="18" charset="0"/>
              </a:rPr>
              <a:t>   Cách </a:t>
            </a:r>
            <a:r>
              <a:rPr lang="pt-BR">
                <a:cs typeface="Times New Roman" pitchFamily="18" charset="0"/>
              </a:rPr>
              <a:t>ly tại nhà</a:t>
            </a:r>
          </a:p>
          <a:p>
            <a:pPr algn="just">
              <a:buFont typeface="Wingdings" panose="05000000000000000000" pitchFamily="2" charset="2"/>
              <a:buChar char="Ø"/>
            </a:pPr>
            <a:r>
              <a:rPr lang="pt-BR">
                <a:cs typeface="Times New Roman" pitchFamily="18" charset="0"/>
              </a:rPr>
              <a:t> Tùy từng </a:t>
            </a:r>
            <a:r>
              <a:rPr lang="pt-BR" smtClean="0">
                <a:cs typeface="Times New Roman" pitchFamily="18" charset="0"/>
              </a:rPr>
              <a:t>bệnh: Cách ly khác nhau</a:t>
            </a:r>
            <a:endParaRPr lang="pt-BR">
              <a:cs typeface="Times New Roman" pitchFamily="18" charset="0"/>
            </a:endParaRPr>
          </a:p>
          <a:p>
            <a:pPr algn="just">
              <a:buFont typeface="Wingdings" panose="05000000000000000000" pitchFamily="2" charset="2"/>
              <a:buChar char="Ø"/>
            </a:pPr>
            <a:r>
              <a:rPr lang="pt-BR">
                <a:cs typeface="Times New Roman" pitchFamily="18" charset="0"/>
              </a:rPr>
              <a:t> Tuân thủ cách </a:t>
            </a:r>
            <a:r>
              <a:rPr lang="pt-BR" smtClean="0">
                <a:cs typeface="Times New Roman" pitchFamily="18" charset="0"/>
              </a:rPr>
              <a:t>ly YT</a:t>
            </a:r>
            <a:endParaRPr lang="pt-BR">
              <a:cs typeface="Times New Roman" pitchFamily="18" charset="0"/>
            </a:endParaRPr>
          </a:p>
          <a:p>
            <a:pPr marL="0" indent="0" algn="just">
              <a:buNone/>
            </a:pPr>
            <a:endParaRPr lang="pt-BR">
              <a:cs typeface="Times New Roman" pitchFamily="18" charset="0"/>
            </a:endParaRPr>
          </a:p>
        </p:txBody>
      </p:sp>
      <p:pic>
        <p:nvPicPr>
          <p:cNvPr id="6" name="Picture 4" descr="Phụ huynh cần làm gì để trẻ phát triển tinh thần khỏe mạnh? |  theAsianparent Viet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0905" y="1191531"/>
            <a:ext cx="1567543" cy="1387735"/>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Left-Right Arrow 1"/>
          <p:cNvSpPr/>
          <p:nvPr/>
        </p:nvSpPr>
        <p:spPr>
          <a:xfrm>
            <a:off x="9621225" y="1886000"/>
            <a:ext cx="736979" cy="172332"/>
          </a:xfrm>
          <a:prstGeom prst="lef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prstClr val="black"/>
              </a:solidFill>
            </a:endParaRPr>
          </a:p>
        </p:txBody>
      </p:sp>
      <p:pic>
        <p:nvPicPr>
          <p:cNvPr id="9" name="Picture 4" descr="Bệnh tay chân miệng khiến Hà Nội có bệnh nhi thứ 2 bị tử vo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111" y="1289251"/>
            <a:ext cx="1913323" cy="1600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Left-Right Arrow 3"/>
          <p:cNvSpPr/>
          <p:nvPr/>
        </p:nvSpPr>
        <p:spPr>
          <a:xfrm>
            <a:off x="6515263" y="1868507"/>
            <a:ext cx="1202425" cy="207318"/>
          </a:xfrm>
          <a:prstGeom prst="lef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prstClr val="black"/>
              </a:solidFill>
            </a:endParaRPr>
          </a:p>
        </p:txBody>
      </p:sp>
      <p:sp>
        <p:nvSpPr>
          <p:cNvPr id="7" name="AutoShape 2" descr="Khuyến cáo về phòng, chống bệnh Thủy đậ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AutoShape 4" descr="Khuyến cáo về phòng, chống bệnh Thủy đậ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Rectangle 11"/>
          <p:cNvSpPr/>
          <p:nvPr/>
        </p:nvSpPr>
        <p:spPr>
          <a:xfrm>
            <a:off x="6395451" y="1200360"/>
            <a:ext cx="1352550" cy="590550"/>
          </a:xfrm>
          <a:prstGeom prst="rect">
            <a:avLst/>
          </a:prstGeom>
          <a:solidFill>
            <a:schemeClr val="bg1"/>
          </a:solidFill>
          <a:ln w="25400" cap="flat" cmpd="sng" algn="ctr">
            <a:solidFill>
              <a:schemeClr val="bg1"/>
            </a:solidFill>
            <a:prstDash val="solid"/>
          </a:ln>
          <a:effectLst/>
        </p:spPr>
        <p:txBody>
          <a:bodyPr rtlCol="0" anchor="ctr"/>
          <a:lstStyle/>
          <a:p>
            <a:pPr algn="ctr">
              <a:defRPr/>
            </a:pPr>
            <a:r>
              <a:rPr lang="en-US" sz="2000" b="1" kern="0">
                <a:solidFill>
                  <a:srgbClr val="FF0000"/>
                </a:solidFill>
                <a:cs typeface="Times New Roman" pitchFamily="18" charset="0"/>
              </a:rPr>
              <a:t>10 NGÀY</a:t>
            </a:r>
          </a:p>
        </p:txBody>
      </p:sp>
      <p:sp>
        <p:nvSpPr>
          <p:cNvPr id="11" name="AutoShape 6" descr="http://vncdc.gov.vn/files/article_upload/images/10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AutoShape 8" descr="http://vncdc.gov.vn/files/article_upload/images/100.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AutoShape 10" descr="http://vncdc.gov.vn/files/article_upload/images/100.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Rectangle 15"/>
          <p:cNvSpPr/>
          <p:nvPr/>
        </p:nvSpPr>
        <p:spPr>
          <a:xfrm>
            <a:off x="6495927" y="2257519"/>
            <a:ext cx="1352550" cy="590550"/>
          </a:xfrm>
          <a:prstGeom prst="rect">
            <a:avLst/>
          </a:prstGeom>
          <a:solidFill>
            <a:schemeClr val="bg1"/>
          </a:solidFill>
          <a:ln w="25400" cap="flat" cmpd="sng" algn="ctr">
            <a:solidFill>
              <a:schemeClr val="bg1"/>
            </a:solidFill>
            <a:prstDash val="solid"/>
          </a:ln>
          <a:effectLst/>
        </p:spPr>
        <p:txBody>
          <a:bodyPr rtlCol="0" anchor="ctr"/>
          <a:lstStyle/>
          <a:p>
            <a:pPr algn="ctr">
              <a:defRPr/>
            </a:pPr>
            <a:r>
              <a:rPr lang="en-US" sz="2000" b="1" kern="0">
                <a:solidFill>
                  <a:srgbClr val="FF0000"/>
                </a:solidFill>
                <a:cs typeface="Times New Roman" pitchFamily="18" charset="0"/>
              </a:rPr>
              <a:t>7-10 NGÀY</a:t>
            </a:r>
          </a:p>
        </p:txBody>
      </p:sp>
      <p:sp>
        <p:nvSpPr>
          <p:cNvPr id="15" name="AutoShape 12" descr="Khuyến cáo về phòng, chống bệnh Thủy đậu"/>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AutoShape 14" descr="Khuyến cáo về phòng, chống bệnh Thủy đậu"/>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AutoShape 16" descr="Bệnh Thủy Đậu"/>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AutoShape 18" descr="Bệnh Thủy Đậu"/>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AutoShape 20" descr="Bệnh thủy đậu: Nguyên nhân, triệu chứng, biến chứng và cách điều trị"/>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AutoShape 22" descr="Bệnh thủy đậu: Nguyên nhân, triệu chứng, biến chứng và cách điều trị"/>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AutoShape 24" descr="https://file.medinet.gov.vn/UploadImages/trungtamytequan11/2021_4/20190416_170251_331851_4.max-800x800.jpg?w=900"/>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AutoShape 26" descr="https://file.medinet.gov.vn/UploadImages/trungtamytequan11/2021_4/20190416_170251_331851_4.max-800x800.jpg?w=900"/>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AutoShape 30" descr="Bệnh Thủy đậu những điều cần lưu ý ! - Bệnh Viện Thành Phố Thủ Đức"/>
          <p:cNvSpPr>
            <a:spLocks noChangeAspect="1" noChangeArrowheads="1"/>
          </p:cNvSpPr>
          <p:nvPr/>
        </p:nvSpPr>
        <p:spPr bwMode="auto">
          <a:xfrm>
            <a:off x="2289175" y="198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AutoShape 34" descr="Bệnh Thủy đậu những điều cần lưu ý ! - Bệnh Viện Thành Phố Thủ Đức"/>
          <p:cNvSpPr>
            <a:spLocks noChangeAspect="1" noChangeArrowheads="1"/>
          </p:cNvSpPr>
          <p:nvPr/>
        </p:nvSpPr>
        <p:spPr bwMode="auto">
          <a:xfrm>
            <a:off x="2593975" y="229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AutoShape 36" descr="Bệnh Thủy đậu những điều cần lưu ý ! - Bệnh Viện Thành Phố Thủ Đức"/>
          <p:cNvSpPr>
            <a:spLocks noChangeAspect="1" noChangeArrowheads="1"/>
          </p:cNvSpPr>
          <p:nvPr/>
        </p:nvSpPr>
        <p:spPr bwMode="auto">
          <a:xfrm>
            <a:off x="2746375" y="244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AutoShape 38" descr="Bệnh Thủy đậu những điều cần lưu ý ! - Bệnh Viện Thành Phố Thủ Đức"/>
          <p:cNvSpPr>
            <a:spLocks noChangeAspect="1" noChangeArrowheads="1"/>
          </p:cNvSpPr>
          <p:nvPr/>
        </p:nvSpPr>
        <p:spPr bwMode="auto">
          <a:xfrm>
            <a:off x="2898775" y="259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 name="AutoShape 40" descr="Bệnh Thủy đậu những điều cần lưu ý ! - Bệnh Viện Thành Phố Thủ Đức"/>
          <p:cNvSpPr>
            <a:spLocks noChangeAspect="1" noChangeArrowheads="1"/>
          </p:cNvSpPr>
          <p:nvPr/>
        </p:nvSpPr>
        <p:spPr bwMode="auto">
          <a:xfrm>
            <a:off x="3051175" y="275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AutoShape 42" descr="Bệnh Thủy đậu những điều cần lưu ý ! - Bệnh Viện Thành Phố Thủ Đức"/>
          <p:cNvSpPr>
            <a:spLocks noChangeAspect="1" noChangeArrowheads="1"/>
          </p:cNvSpPr>
          <p:nvPr/>
        </p:nvSpPr>
        <p:spPr bwMode="auto">
          <a:xfrm>
            <a:off x="3203575" y="290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168" name="AutoShape 44" descr="Thủy đậu dễ lây nhất khi nào? - Phòng khám da liễu thẩm mỹ Maia &amp; Maia"/>
          <p:cNvSpPr>
            <a:spLocks noChangeAspect="1" noChangeArrowheads="1"/>
          </p:cNvSpPr>
          <p:nvPr/>
        </p:nvSpPr>
        <p:spPr bwMode="auto">
          <a:xfrm>
            <a:off x="3355975" y="305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169" name="AutoShape 46" descr="Thủy đậu dễ lây nhất khi nào? - Phòng khám da liễu thẩm mỹ Maia &amp; Maia"/>
          <p:cNvSpPr>
            <a:spLocks noChangeAspect="1" noChangeArrowheads="1"/>
          </p:cNvSpPr>
          <p:nvPr/>
        </p:nvSpPr>
        <p:spPr bwMode="auto">
          <a:xfrm>
            <a:off x="3508375" y="320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171" name="AutoShape 48" descr="Thủy đậu dễ lây nhất khi nào? - Phòng khám da liễu thẩm mỹ Maia &amp; Maia"/>
          <p:cNvSpPr>
            <a:spLocks noChangeAspect="1" noChangeArrowheads="1"/>
          </p:cNvSpPr>
          <p:nvPr/>
        </p:nvSpPr>
        <p:spPr bwMode="auto">
          <a:xfrm>
            <a:off x="3660775" y="336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172" name="AutoShape 50" descr="Thủy đậu dễ lây nhất khi nào? - Phòng khám da liễu thẩm mỹ Maia &amp; Maia"/>
          <p:cNvSpPr>
            <a:spLocks noChangeAspect="1" noChangeArrowheads="1"/>
          </p:cNvSpPr>
          <p:nvPr/>
        </p:nvSpPr>
        <p:spPr bwMode="auto">
          <a:xfrm>
            <a:off x="3813175" y="351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ounded Rectangle 38"/>
          <p:cNvSpPr/>
          <p:nvPr/>
        </p:nvSpPr>
        <p:spPr>
          <a:xfrm>
            <a:off x="6766378" y="3817938"/>
            <a:ext cx="5227425" cy="2724150"/>
          </a:xfrm>
          <a:prstGeom prst="roundRect">
            <a:avLst/>
          </a:prstGeom>
          <a:solidFill>
            <a:srgbClr val="0070C0"/>
          </a:solidFill>
        </p:spPr>
        <p:style>
          <a:lnRef idx="0">
            <a:schemeClr val="accent4"/>
          </a:lnRef>
          <a:fillRef idx="3">
            <a:schemeClr val="accent4"/>
          </a:fillRef>
          <a:effectRef idx="3">
            <a:schemeClr val="accent4"/>
          </a:effectRef>
          <a:fontRef idx="minor">
            <a:schemeClr val="lt1"/>
          </a:fontRef>
        </p:style>
        <p:txBody>
          <a:bodyPr wrap="square">
            <a:spAutoFit/>
          </a:bodyPr>
          <a:lstStyle/>
          <a:p>
            <a:pPr eaLnBrk="0" fontAlgn="base" hangingPunct="0">
              <a:lnSpc>
                <a:spcPct val="110000"/>
              </a:lnSpc>
              <a:spcBef>
                <a:spcPts val="600"/>
              </a:spcBef>
              <a:spcAft>
                <a:spcPct val="0"/>
              </a:spcAft>
              <a:defRPr/>
            </a:pPr>
            <a:r>
              <a:rPr lang="en-US" sz="2800" err="1">
                <a:solidFill>
                  <a:prstClr val="white"/>
                </a:solidFill>
                <a:cs typeface="Times New Roman" panose="02020603050405020304" pitchFamily="18" charset="0"/>
              </a:rPr>
              <a:t>Ví</a:t>
            </a:r>
            <a:r>
              <a:rPr lang="en-US" sz="2800">
                <a:solidFill>
                  <a:prstClr val="white"/>
                </a:solidFill>
                <a:cs typeface="Times New Roman" panose="02020603050405020304" pitchFamily="18" charset="0"/>
              </a:rPr>
              <a:t> </a:t>
            </a:r>
            <a:r>
              <a:rPr lang="en-US" sz="2800" err="1">
                <a:solidFill>
                  <a:prstClr val="white"/>
                </a:solidFill>
                <a:cs typeface="Times New Roman" panose="02020603050405020304" pitchFamily="18" charset="0"/>
              </a:rPr>
              <a:t>dụ</a:t>
            </a:r>
            <a:r>
              <a:rPr lang="en-US" sz="2800">
                <a:solidFill>
                  <a:prstClr val="white"/>
                </a:solidFill>
                <a:cs typeface="Times New Roman" panose="02020603050405020304" pitchFamily="18" charset="0"/>
              </a:rPr>
              <a:t>: </a:t>
            </a:r>
            <a:r>
              <a:rPr lang="vi-VN" sz="2800">
                <a:solidFill>
                  <a:prstClr val="white"/>
                </a:solidFill>
                <a:cs typeface="Times New Roman" panose="02020603050405020304" pitchFamily="18" charset="0"/>
              </a:rPr>
              <a:t>Trẻ mắc bệnh </a:t>
            </a:r>
            <a:r>
              <a:rPr lang="en-US" sz="2800" err="1">
                <a:solidFill>
                  <a:prstClr val="white"/>
                </a:solidFill>
                <a:cs typeface="Times New Roman" panose="02020603050405020304" pitchFamily="18" charset="0"/>
              </a:rPr>
              <a:t>Tay</a:t>
            </a:r>
            <a:r>
              <a:rPr lang="en-US" sz="2800">
                <a:solidFill>
                  <a:prstClr val="white"/>
                </a:solidFill>
                <a:cs typeface="Times New Roman" panose="02020603050405020304" pitchFamily="18" charset="0"/>
              </a:rPr>
              <a:t> </a:t>
            </a:r>
            <a:r>
              <a:rPr lang="en-US" sz="2800" err="1">
                <a:solidFill>
                  <a:prstClr val="white"/>
                </a:solidFill>
                <a:cs typeface="Times New Roman" panose="02020603050405020304" pitchFamily="18" charset="0"/>
              </a:rPr>
              <a:t>chân</a:t>
            </a:r>
            <a:r>
              <a:rPr lang="en-US" sz="2800">
                <a:solidFill>
                  <a:prstClr val="white"/>
                </a:solidFill>
                <a:cs typeface="Times New Roman" panose="02020603050405020304" pitchFamily="18" charset="0"/>
              </a:rPr>
              <a:t> </a:t>
            </a:r>
            <a:r>
              <a:rPr lang="en-US" sz="2800" err="1">
                <a:solidFill>
                  <a:prstClr val="white"/>
                </a:solidFill>
                <a:cs typeface="Times New Roman" panose="02020603050405020304" pitchFamily="18" charset="0"/>
              </a:rPr>
              <a:t>miệng</a:t>
            </a:r>
            <a:r>
              <a:rPr lang="en-US" sz="2800">
                <a:solidFill>
                  <a:prstClr val="white"/>
                </a:solidFill>
                <a:cs typeface="Times New Roman" panose="02020603050405020304" pitchFamily="18" charset="0"/>
              </a:rPr>
              <a:t> </a:t>
            </a:r>
            <a:r>
              <a:rPr lang="vi-VN" sz="2800">
                <a:solidFill>
                  <a:prstClr val="white"/>
                </a:solidFill>
                <a:cs typeface="Times New Roman" panose="02020603050405020304" pitchFamily="18" charset="0"/>
              </a:rPr>
              <a:t>không đến lớp ít nhất là 10 ngày kể từ khi khởi bệnh và chỉ đến lớp khi hết loét miệng và các phỏng nước.</a:t>
            </a:r>
          </a:p>
        </p:txBody>
      </p:sp>
      <p:sp>
        <p:nvSpPr>
          <p:cNvPr id="7175" name="Rounded Rectangle 7174"/>
          <p:cNvSpPr/>
          <p:nvPr/>
        </p:nvSpPr>
        <p:spPr>
          <a:xfrm>
            <a:off x="4489056" y="3513137"/>
            <a:ext cx="1802876" cy="1900072"/>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000">
                <a:solidFill>
                  <a:srgbClr val="0070C0"/>
                </a:solidFill>
              </a:rPr>
              <a:t>Thuỷ đậu</a:t>
            </a:r>
          </a:p>
          <a:p>
            <a:pPr algn="ctr"/>
            <a:r>
              <a:rPr lang="en-US" sz="3000">
                <a:solidFill>
                  <a:srgbClr val="0070C0"/>
                </a:solidFill>
              </a:rPr>
              <a:t>Covid-19</a:t>
            </a:r>
          </a:p>
          <a:p>
            <a:pPr algn="ctr"/>
            <a:r>
              <a:rPr lang="en-US" sz="3000" smtClean="0">
                <a:solidFill>
                  <a:srgbClr val="0070C0"/>
                </a:solidFill>
              </a:rPr>
              <a:t>SXH…</a:t>
            </a:r>
            <a:endParaRPr lang="en-US" sz="3000">
              <a:solidFill>
                <a:srgbClr val="0070C0"/>
              </a:solidFill>
            </a:endParaRPr>
          </a:p>
        </p:txBody>
      </p:sp>
      <p:pic>
        <p:nvPicPr>
          <p:cNvPr id="2050" name="Picture 2" descr="Khoa học: Trường học - Phòng tránh té ngã khi ở trườ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1178" y="1289251"/>
            <a:ext cx="1513217" cy="12747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6" name="TextBox 35"/>
          <p:cNvSpPr txBox="1"/>
          <p:nvPr/>
        </p:nvSpPr>
        <p:spPr>
          <a:xfrm>
            <a:off x="4489056" y="241538"/>
            <a:ext cx="2856664" cy="646986"/>
          </a:xfrm>
          <a:prstGeom prst="roundRect">
            <a:avLst/>
          </a:prstGeom>
          <a:solidFill>
            <a:schemeClr val="bg2"/>
          </a:solidFill>
        </p:spPr>
        <p:txBody>
          <a:bodyPr wrap="square" rtlCol="0">
            <a:spAutoFit/>
          </a:bodyPr>
          <a:lstStyle/>
          <a:p>
            <a:pPr algn="ctr"/>
            <a:r>
              <a:rPr lang="en-US" sz="3200" b="1" smtClean="0">
                <a:solidFill>
                  <a:srgbClr val="0070C0"/>
                </a:solidFill>
              </a:rPr>
              <a:t>Cách ly y tế</a:t>
            </a:r>
            <a:endParaRPr lang="en-US" sz="3200" b="1">
              <a:solidFill>
                <a:srgbClr val="0070C0"/>
              </a:solidFill>
            </a:endParaRPr>
          </a:p>
        </p:txBody>
      </p:sp>
    </p:spTree>
    <p:extLst>
      <p:ext uri="{BB962C8B-B14F-4D97-AF65-F5344CB8AC3E}">
        <p14:creationId xmlns:p14="http://schemas.microsoft.com/office/powerpoint/2010/main" val="10295477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1"/>
          <p:cNvPicPr>
            <a:picLocks noChangeAspect="1"/>
          </p:cNvPicPr>
          <p:nvPr/>
        </p:nvPicPr>
        <p:blipFill>
          <a:blip r:embed="rId2"/>
          <a:srcRect t="11069" r="83102" b="60616"/>
          <a:stretch>
            <a:fillRect/>
          </a:stretch>
        </p:blipFill>
        <p:spPr bwMode="auto">
          <a:xfrm>
            <a:off x="3062929" y="1475766"/>
            <a:ext cx="1438733" cy="1279525"/>
          </a:xfrm>
          <a:prstGeom prst="ellipse">
            <a:avLst/>
          </a:prstGeom>
          <a:noFill/>
          <a:ln w="9525">
            <a:solidFill>
              <a:schemeClr val="bg2"/>
            </a:solidFill>
            <a:miter lim="800000"/>
            <a:headEnd/>
            <a:tailEnd/>
          </a:ln>
        </p:spPr>
      </p:pic>
      <p:pic>
        <p:nvPicPr>
          <p:cNvPr id="51205" name="Picture 1"/>
          <p:cNvPicPr>
            <a:picLocks noChangeAspect="1"/>
          </p:cNvPicPr>
          <p:nvPr/>
        </p:nvPicPr>
        <p:blipFill>
          <a:blip r:embed="rId2"/>
          <a:srcRect l="16525" t="12769" r="66577" b="58917"/>
          <a:stretch>
            <a:fillRect/>
          </a:stretch>
        </p:blipFill>
        <p:spPr bwMode="auto">
          <a:xfrm>
            <a:off x="4790462" y="1475765"/>
            <a:ext cx="1345894" cy="1287302"/>
          </a:xfrm>
          <a:prstGeom prst="ellipse">
            <a:avLst/>
          </a:prstGeom>
          <a:noFill/>
          <a:ln w="9525">
            <a:solidFill>
              <a:schemeClr val="bg2"/>
            </a:solidFill>
            <a:miter lim="800000"/>
            <a:headEnd/>
            <a:tailEnd/>
          </a:ln>
        </p:spPr>
      </p:pic>
      <p:pic>
        <p:nvPicPr>
          <p:cNvPr id="51206" name="Picture 1"/>
          <p:cNvPicPr>
            <a:picLocks noChangeAspect="1"/>
          </p:cNvPicPr>
          <p:nvPr/>
        </p:nvPicPr>
        <p:blipFill>
          <a:blip r:embed="rId2"/>
          <a:srcRect l="33609" t="12769" r="49493" b="58917"/>
          <a:stretch>
            <a:fillRect/>
          </a:stretch>
        </p:blipFill>
        <p:spPr bwMode="auto">
          <a:xfrm>
            <a:off x="6258256" y="1475765"/>
            <a:ext cx="1324230" cy="1279525"/>
          </a:xfrm>
          <a:prstGeom prst="ellipse">
            <a:avLst/>
          </a:prstGeom>
          <a:noFill/>
          <a:ln w="9525">
            <a:solidFill>
              <a:schemeClr val="bg2"/>
            </a:solidFill>
            <a:miter lim="800000"/>
            <a:headEnd/>
            <a:tailEnd/>
          </a:ln>
        </p:spPr>
      </p:pic>
      <p:pic>
        <p:nvPicPr>
          <p:cNvPr id="51207" name="Picture 1"/>
          <p:cNvPicPr>
            <a:picLocks noChangeAspect="1"/>
          </p:cNvPicPr>
          <p:nvPr/>
        </p:nvPicPr>
        <p:blipFill>
          <a:blip r:embed="rId2"/>
          <a:srcRect l="50134" t="12769" r="32968" b="58917"/>
          <a:stretch>
            <a:fillRect/>
          </a:stretch>
        </p:blipFill>
        <p:spPr bwMode="auto">
          <a:xfrm>
            <a:off x="7975393" y="1475765"/>
            <a:ext cx="1465236" cy="1274763"/>
          </a:xfrm>
          <a:prstGeom prst="ellipse">
            <a:avLst/>
          </a:prstGeom>
          <a:noFill/>
          <a:ln w="9525">
            <a:solidFill>
              <a:schemeClr val="bg2"/>
            </a:solidFill>
            <a:miter lim="800000"/>
            <a:headEnd/>
            <a:tailEnd/>
          </a:ln>
        </p:spPr>
      </p:pic>
      <p:pic>
        <p:nvPicPr>
          <p:cNvPr id="51208" name="Picture 1"/>
          <p:cNvPicPr>
            <a:picLocks noChangeAspect="1"/>
          </p:cNvPicPr>
          <p:nvPr/>
        </p:nvPicPr>
        <p:blipFill>
          <a:blip r:embed="rId2"/>
          <a:srcRect l="66475" t="11353" r="16628" b="60333"/>
          <a:stretch>
            <a:fillRect/>
          </a:stretch>
        </p:blipFill>
        <p:spPr bwMode="auto">
          <a:xfrm>
            <a:off x="9720822" y="1475765"/>
            <a:ext cx="1418223" cy="1274762"/>
          </a:xfrm>
          <a:prstGeom prst="ellipse">
            <a:avLst/>
          </a:prstGeom>
          <a:noFill/>
          <a:ln w="9525">
            <a:solidFill>
              <a:schemeClr val="bg2"/>
            </a:solidFill>
            <a:miter lim="800000"/>
            <a:headEnd/>
            <a:tailEnd/>
          </a:ln>
        </p:spPr>
      </p:pic>
      <p:pic>
        <p:nvPicPr>
          <p:cNvPr id="51209" name="Picture 1"/>
          <p:cNvPicPr>
            <a:picLocks noChangeAspect="1"/>
          </p:cNvPicPr>
          <p:nvPr/>
        </p:nvPicPr>
        <p:blipFill>
          <a:blip r:embed="rId2"/>
          <a:srcRect l="82629" t="11635" r="475" b="60049"/>
          <a:stretch>
            <a:fillRect/>
          </a:stretch>
        </p:blipFill>
        <p:spPr bwMode="auto">
          <a:xfrm>
            <a:off x="1342306" y="1475767"/>
            <a:ext cx="1312894" cy="1279525"/>
          </a:xfrm>
          <a:prstGeom prst="ellipse">
            <a:avLst/>
          </a:prstGeom>
          <a:noFill/>
          <a:ln w="9525">
            <a:solidFill>
              <a:schemeClr val="bg2"/>
            </a:solidFill>
            <a:miter lim="800000"/>
            <a:headEnd/>
            <a:tailEnd/>
          </a:ln>
        </p:spPr>
      </p:pic>
      <p:sp>
        <p:nvSpPr>
          <p:cNvPr id="5" name="Right Arrow 4"/>
          <p:cNvSpPr/>
          <p:nvPr/>
        </p:nvSpPr>
        <p:spPr>
          <a:xfrm rot="16200000">
            <a:off x="2247957" y="3529919"/>
            <a:ext cx="3076575" cy="1737745"/>
          </a:xfrm>
          <a:prstGeom prst="rightArrow">
            <a:avLst>
              <a:gd name="adj1" fmla="val 77234"/>
              <a:gd name="adj2" fmla="val 17176"/>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vert="vert" anchor="ctr"/>
          <a:lstStyle/>
          <a:p>
            <a:pPr algn="ctr">
              <a:defRPr/>
            </a:pPr>
            <a:r>
              <a:rPr lang="en-US" sz="2800" dirty="0" err="1">
                <a:solidFill>
                  <a:prstClr val="black"/>
                </a:solidFill>
              </a:rPr>
              <a:t>Rửa</a:t>
            </a:r>
            <a:r>
              <a:rPr lang="en-US" sz="2800" dirty="0">
                <a:solidFill>
                  <a:prstClr val="black"/>
                </a:solidFill>
              </a:rPr>
              <a:t> </a:t>
            </a:r>
            <a:r>
              <a:rPr lang="en-US" sz="2800" dirty="0" err="1">
                <a:solidFill>
                  <a:prstClr val="black"/>
                </a:solidFill>
              </a:rPr>
              <a:t>tay</a:t>
            </a:r>
            <a:r>
              <a:rPr lang="en-US" sz="2800" dirty="0">
                <a:solidFill>
                  <a:prstClr val="black"/>
                </a:solidFill>
              </a:rPr>
              <a:t> </a:t>
            </a:r>
            <a:r>
              <a:rPr lang="en-US" sz="2800" dirty="0" err="1">
                <a:solidFill>
                  <a:prstClr val="black"/>
                </a:solidFill>
              </a:rPr>
              <a:t>bằng</a:t>
            </a:r>
            <a:r>
              <a:rPr lang="en-US" sz="2800" dirty="0">
                <a:solidFill>
                  <a:prstClr val="black"/>
                </a:solidFill>
              </a:rPr>
              <a:t> </a:t>
            </a:r>
            <a:r>
              <a:rPr lang="en-US" sz="2800" dirty="0" err="1">
                <a:solidFill>
                  <a:prstClr val="black"/>
                </a:solidFill>
              </a:rPr>
              <a:t>xà</a:t>
            </a:r>
            <a:r>
              <a:rPr lang="en-US" sz="2800" dirty="0">
                <a:solidFill>
                  <a:prstClr val="black"/>
                </a:solidFill>
              </a:rPr>
              <a:t> </a:t>
            </a:r>
            <a:r>
              <a:rPr lang="en-US" sz="2800" dirty="0" err="1" smtClean="0">
                <a:solidFill>
                  <a:prstClr val="black"/>
                </a:solidFill>
              </a:rPr>
              <a:t>phòng</a:t>
            </a:r>
            <a:r>
              <a:rPr lang="en-US" sz="2800" dirty="0" smtClean="0">
                <a:solidFill>
                  <a:prstClr val="black"/>
                </a:solidFill>
              </a:rPr>
              <a:t>, </a:t>
            </a:r>
            <a:r>
              <a:rPr lang="en-US" sz="2800" dirty="0" err="1" smtClean="0">
                <a:solidFill>
                  <a:prstClr val="black"/>
                </a:solidFill>
              </a:rPr>
              <a:t>nước</a:t>
            </a:r>
            <a:r>
              <a:rPr lang="en-US" sz="2800" dirty="0" smtClean="0">
                <a:solidFill>
                  <a:prstClr val="black"/>
                </a:solidFill>
              </a:rPr>
              <a:t> </a:t>
            </a:r>
            <a:r>
              <a:rPr lang="en-US" sz="2800" dirty="0" err="1" smtClean="0">
                <a:solidFill>
                  <a:prstClr val="black"/>
                </a:solidFill>
              </a:rPr>
              <a:t>sạch</a:t>
            </a:r>
            <a:r>
              <a:rPr lang="en-US" sz="2800" dirty="0" smtClean="0">
                <a:solidFill>
                  <a:prstClr val="black"/>
                </a:solidFill>
              </a:rPr>
              <a:t> </a:t>
            </a:r>
            <a:r>
              <a:rPr lang="en-US" sz="2800" dirty="0" err="1" smtClean="0">
                <a:solidFill>
                  <a:prstClr val="black"/>
                </a:solidFill>
              </a:rPr>
              <a:t>hoặc</a:t>
            </a:r>
            <a:r>
              <a:rPr lang="en-US" sz="2800" dirty="0" smtClean="0">
                <a:solidFill>
                  <a:prstClr val="black"/>
                </a:solidFill>
              </a:rPr>
              <a:t> SKT</a:t>
            </a:r>
            <a:endParaRPr lang="en-US" sz="2800" dirty="0">
              <a:solidFill>
                <a:prstClr val="black"/>
              </a:solidFill>
            </a:endParaRPr>
          </a:p>
        </p:txBody>
      </p:sp>
      <p:sp>
        <p:nvSpPr>
          <p:cNvPr id="13" name="Right Arrow 12"/>
          <p:cNvSpPr/>
          <p:nvPr/>
        </p:nvSpPr>
        <p:spPr>
          <a:xfrm rot="16200000">
            <a:off x="3938413" y="3739132"/>
            <a:ext cx="3076575" cy="1319315"/>
          </a:xfrm>
          <a:prstGeom prst="rightArrow">
            <a:avLst>
              <a:gd name="adj1" fmla="val 77234"/>
              <a:gd name="adj2" fmla="val 22507"/>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vert="vert" anchor="ctr"/>
          <a:lstStyle/>
          <a:p>
            <a:pPr algn="ctr">
              <a:defRPr/>
            </a:pPr>
            <a:r>
              <a:rPr lang="en-US" sz="2800" dirty="0" err="1">
                <a:solidFill>
                  <a:prstClr val="black"/>
                </a:solidFill>
              </a:rPr>
              <a:t>Che</a:t>
            </a:r>
            <a:r>
              <a:rPr lang="en-US" sz="2800" dirty="0">
                <a:solidFill>
                  <a:prstClr val="black"/>
                </a:solidFill>
              </a:rPr>
              <a:t> </a:t>
            </a:r>
            <a:r>
              <a:rPr lang="en-US" sz="2800" dirty="0" err="1">
                <a:solidFill>
                  <a:prstClr val="black"/>
                </a:solidFill>
              </a:rPr>
              <a:t>mũi</a:t>
            </a:r>
            <a:r>
              <a:rPr lang="en-US" sz="2800" dirty="0">
                <a:solidFill>
                  <a:prstClr val="black"/>
                </a:solidFill>
              </a:rPr>
              <a:t>, </a:t>
            </a:r>
            <a:r>
              <a:rPr lang="en-US" sz="2800" dirty="0" err="1">
                <a:solidFill>
                  <a:prstClr val="black"/>
                </a:solidFill>
              </a:rPr>
              <a:t>miệng</a:t>
            </a:r>
            <a:r>
              <a:rPr lang="en-US" sz="2800" dirty="0">
                <a:solidFill>
                  <a:prstClr val="black"/>
                </a:solidFill>
              </a:rPr>
              <a:t> </a:t>
            </a:r>
            <a:r>
              <a:rPr lang="en-US" sz="2800" dirty="0" err="1">
                <a:solidFill>
                  <a:prstClr val="black"/>
                </a:solidFill>
              </a:rPr>
              <a:t>khi</a:t>
            </a:r>
            <a:r>
              <a:rPr lang="en-US" sz="2800" dirty="0">
                <a:solidFill>
                  <a:prstClr val="black"/>
                </a:solidFill>
              </a:rPr>
              <a:t> ho, </a:t>
            </a:r>
            <a:r>
              <a:rPr lang="en-US" sz="2800" dirty="0" err="1">
                <a:solidFill>
                  <a:prstClr val="black"/>
                </a:solidFill>
              </a:rPr>
              <a:t>hắt</a:t>
            </a:r>
            <a:r>
              <a:rPr lang="en-US" sz="2800" dirty="0">
                <a:solidFill>
                  <a:prstClr val="black"/>
                </a:solidFill>
              </a:rPr>
              <a:t> </a:t>
            </a:r>
            <a:r>
              <a:rPr lang="en-US" sz="2800" dirty="0" err="1">
                <a:solidFill>
                  <a:prstClr val="black"/>
                </a:solidFill>
              </a:rPr>
              <a:t>hơi</a:t>
            </a:r>
            <a:endParaRPr lang="en-US" sz="2800" dirty="0">
              <a:solidFill>
                <a:prstClr val="black"/>
              </a:solidFill>
            </a:endParaRPr>
          </a:p>
        </p:txBody>
      </p:sp>
      <p:sp>
        <p:nvSpPr>
          <p:cNvPr id="14" name="Right Arrow 13"/>
          <p:cNvSpPr/>
          <p:nvPr/>
        </p:nvSpPr>
        <p:spPr>
          <a:xfrm rot="16200000">
            <a:off x="477349" y="3667716"/>
            <a:ext cx="3076575" cy="1462152"/>
          </a:xfrm>
          <a:prstGeom prst="rightArrow">
            <a:avLst>
              <a:gd name="adj1" fmla="val 77234"/>
              <a:gd name="adj2" fmla="val 17176"/>
            </a:avLst>
          </a:prstGeom>
          <a:solidFill>
            <a:schemeClr val="accent6">
              <a:lumMod val="20000"/>
              <a:lumOff val="80000"/>
            </a:schemeClr>
          </a:solidFill>
          <a:ln/>
        </p:spPr>
        <p:style>
          <a:lnRef idx="0">
            <a:schemeClr val="accent3"/>
          </a:lnRef>
          <a:fillRef idx="3">
            <a:schemeClr val="accent3"/>
          </a:fillRef>
          <a:effectRef idx="3">
            <a:schemeClr val="accent3"/>
          </a:effectRef>
          <a:fontRef idx="minor">
            <a:schemeClr val="lt1"/>
          </a:fontRef>
        </p:style>
        <p:txBody>
          <a:bodyPr vert="vert" anchor="ctr"/>
          <a:lstStyle/>
          <a:p>
            <a:pPr algn="ctr">
              <a:defRPr/>
            </a:pPr>
            <a:r>
              <a:rPr lang="en-US" sz="2800" dirty="0" err="1">
                <a:solidFill>
                  <a:prstClr val="black"/>
                </a:solidFill>
              </a:rPr>
              <a:t>Đeo</a:t>
            </a:r>
            <a:r>
              <a:rPr lang="en-US" sz="2800" dirty="0">
                <a:solidFill>
                  <a:prstClr val="black"/>
                </a:solidFill>
              </a:rPr>
              <a:t> </a:t>
            </a:r>
            <a:r>
              <a:rPr lang="en-US" sz="2800" dirty="0" err="1">
                <a:solidFill>
                  <a:prstClr val="black"/>
                </a:solidFill>
              </a:rPr>
              <a:t>khẩu</a:t>
            </a:r>
            <a:r>
              <a:rPr lang="en-US" sz="2800" dirty="0">
                <a:solidFill>
                  <a:prstClr val="black"/>
                </a:solidFill>
              </a:rPr>
              <a:t> </a:t>
            </a:r>
            <a:r>
              <a:rPr lang="en-US" sz="2800" dirty="0" err="1">
                <a:solidFill>
                  <a:prstClr val="black"/>
                </a:solidFill>
              </a:rPr>
              <a:t>trang</a:t>
            </a:r>
            <a:r>
              <a:rPr lang="en-US" sz="2800" dirty="0">
                <a:solidFill>
                  <a:prstClr val="black"/>
                </a:solidFill>
              </a:rPr>
              <a:t> </a:t>
            </a:r>
            <a:r>
              <a:rPr lang="en-US" sz="2800" dirty="0" err="1">
                <a:solidFill>
                  <a:prstClr val="black"/>
                </a:solidFill>
              </a:rPr>
              <a:t>đúng</a:t>
            </a:r>
            <a:r>
              <a:rPr lang="en-US" sz="2800" dirty="0">
                <a:solidFill>
                  <a:prstClr val="black"/>
                </a:solidFill>
              </a:rPr>
              <a:t> </a:t>
            </a:r>
            <a:r>
              <a:rPr lang="en-US" sz="2800" dirty="0" err="1">
                <a:solidFill>
                  <a:prstClr val="black"/>
                </a:solidFill>
              </a:rPr>
              <a:t>cách</a:t>
            </a:r>
            <a:endParaRPr lang="en-US" sz="2800" dirty="0">
              <a:solidFill>
                <a:prstClr val="black"/>
              </a:solidFill>
            </a:endParaRPr>
          </a:p>
        </p:txBody>
      </p:sp>
      <p:sp>
        <p:nvSpPr>
          <p:cNvPr id="15" name="Right Arrow 14"/>
          <p:cNvSpPr/>
          <p:nvPr/>
        </p:nvSpPr>
        <p:spPr>
          <a:xfrm rot="16200000">
            <a:off x="5439010" y="3657139"/>
            <a:ext cx="3076575" cy="1435807"/>
          </a:xfrm>
          <a:prstGeom prst="rightArrow">
            <a:avLst>
              <a:gd name="adj1" fmla="val 77234"/>
              <a:gd name="adj2" fmla="val 20115"/>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vert="vert" anchor="ctr"/>
          <a:lstStyle/>
          <a:p>
            <a:pPr algn="ctr">
              <a:defRPr/>
            </a:pPr>
            <a:r>
              <a:rPr lang="en-US" sz="2800" err="1">
                <a:solidFill>
                  <a:prstClr val="black"/>
                </a:solidFill>
              </a:rPr>
              <a:t>Không</a:t>
            </a:r>
            <a:r>
              <a:rPr lang="en-US" sz="2800">
                <a:solidFill>
                  <a:prstClr val="black"/>
                </a:solidFill>
              </a:rPr>
              <a:t> </a:t>
            </a:r>
            <a:r>
              <a:rPr lang="en-US" sz="2800" err="1">
                <a:solidFill>
                  <a:prstClr val="black"/>
                </a:solidFill>
              </a:rPr>
              <a:t>dùng</a:t>
            </a:r>
            <a:r>
              <a:rPr lang="en-US" sz="2800">
                <a:solidFill>
                  <a:prstClr val="black"/>
                </a:solidFill>
              </a:rPr>
              <a:t> </a:t>
            </a:r>
            <a:r>
              <a:rPr lang="en-US" sz="2800" err="1">
                <a:solidFill>
                  <a:prstClr val="black"/>
                </a:solidFill>
              </a:rPr>
              <a:t>chung</a:t>
            </a:r>
            <a:r>
              <a:rPr lang="en-US" sz="2800">
                <a:solidFill>
                  <a:prstClr val="black"/>
                </a:solidFill>
              </a:rPr>
              <a:t> </a:t>
            </a:r>
            <a:r>
              <a:rPr lang="en-US" sz="2800" err="1">
                <a:solidFill>
                  <a:prstClr val="black"/>
                </a:solidFill>
              </a:rPr>
              <a:t>đồ</a:t>
            </a:r>
            <a:r>
              <a:rPr lang="en-US" sz="2800">
                <a:solidFill>
                  <a:prstClr val="black"/>
                </a:solidFill>
              </a:rPr>
              <a:t> </a:t>
            </a:r>
            <a:r>
              <a:rPr lang="en-US" sz="2800" err="1" smtClean="0">
                <a:solidFill>
                  <a:prstClr val="black"/>
                </a:solidFill>
              </a:rPr>
              <a:t>dùng</a:t>
            </a:r>
            <a:r>
              <a:rPr lang="en-US" sz="2800" smtClean="0">
                <a:solidFill>
                  <a:prstClr val="black"/>
                </a:solidFill>
              </a:rPr>
              <a:t> </a:t>
            </a:r>
            <a:r>
              <a:rPr lang="en-US" sz="2800" err="1">
                <a:solidFill>
                  <a:prstClr val="black"/>
                </a:solidFill>
              </a:rPr>
              <a:t>cá</a:t>
            </a:r>
            <a:r>
              <a:rPr lang="en-US" sz="2800">
                <a:solidFill>
                  <a:prstClr val="black"/>
                </a:solidFill>
              </a:rPr>
              <a:t> </a:t>
            </a:r>
            <a:r>
              <a:rPr lang="en-US" sz="2800" err="1">
                <a:solidFill>
                  <a:prstClr val="black"/>
                </a:solidFill>
              </a:rPr>
              <a:t>nhân</a:t>
            </a:r>
            <a:endParaRPr lang="en-US" sz="2800">
              <a:solidFill>
                <a:prstClr val="black"/>
              </a:solidFill>
            </a:endParaRPr>
          </a:p>
        </p:txBody>
      </p:sp>
      <p:sp>
        <p:nvSpPr>
          <p:cNvPr id="16" name="Right Arrow 15"/>
          <p:cNvSpPr/>
          <p:nvPr/>
        </p:nvSpPr>
        <p:spPr>
          <a:xfrm rot="16200000">
            <a:off x="7169724" y="3590944"/>
            <a:ext cx="3076575" cy="1568194"/>
          </a:xfrm>
          <a:prstGeom prst="rightArrow">
            <a:avLst>
              <a:gd name="adj1" fmla="val 77234"/>
              <a:gd name="adj2" fmla="val 17176"/>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vert="vert" anchor="ctr"/>
          <a:lstStyle/>
          <a:p>
            <a:pPr algn="ctr">
              <a:defRPr/>
            </a:pPr>
            <a:r>
              <a:rPr lang="en-US" sz="2800" err="1">
                <a:solidFill>
                  <a:prstClr val="black"/>
                </a:solidFill>
              </a:rPr>
              <a:t>Không</a:t>
            </a:r>
            <a:r>
              <a:rPr lang="en-US" sz="2800">
                <a:solidFill>
                  <a:prstClr val="black"/>
                </a:solidFill>
              </a:rPr>
              <a:t> </a:t>
            </a:r>
            <a:r>
              <a:rPr lang="en-US" sz="2800" err="1">
                <a:solidFill>
                  <a:prstClr val="black"/>
                </a:solidFill>
              </a:rPr>
              <a:t>đưa</a:t>
            </a:r>
            <a:r>
              <a:rPr lang="en-US" sz="2800">
                <a:solidFill>
                  <a:prstClr val="black"/>
                </a:solidFill>
              </a:rPr>
              <a:t> </a:t>
            </a:r>
            <a:r>
              <a:rPr lang="en-US" sz="2800" err="1">
                <a:solidFill>
                  <a:prstClr val="black"/>
                </a:solidFill>
              </a:rPr>
              <a:t>tay</a:t>
            </a:r>
            <a:r>
              <a:rPr lang="en-US" sz="2800">
                <a:solidFill>
                  <a:prstClr val="black"/>
                </a:solidFill>
              </a:rPr>
              <a:t> </a:t>
            </a:r>
            <a:r>
              <a:rPr lang="en-US" sz="2800" err="1">
                <a:solidFill>
                  <a:prstClr val="black"/>
                </a:solidFill>
              </a:rPr>
              <a:t>lên</a:t>
            </a:r>
            <a:r>
              <a:rPr lang="en-US" sz="2800">
                <a:solidFill>
                  <a:prstClr val="black"/>
                </a:solidFill>
              </a:rPr>
              <a:t> </a:t>
            </a:r>
            <a:r>
              <a:rPr lang="en-US" sz="2800" err="1">
                <a:solidFill>
                  <a:prstClr val="black"/>
                </a:solidFill>
              </a:rPr>
              <a:t>mắt</a:t>
            </a:r>
            <a:r>
              <a:rPr lang="en-US" sz="2800">
                <a:solidFill>
                  <a:prstClr val="black"/>
                </a:solidFill>
              </a:rPr>
              <a:t>, </a:t>
            </a:r>
            <a:r>
              <a:rPr lang="en-US" sz="2800" err="1">
                <a:solidFill>
                  <a:prstClr val="black"/>
                </a:solidFill>
              </a:rPr>
              <a:t>mũi</a:t>
            </a:r>
            <a:r>
              <a:rPr lang="en-US" sz="2800">
                <a:solidFill>
                  <a:prstClr val="black"/>
                </a:solidFill>
              </a:rPr>
              <a:t>, </a:t>
            </a:r>
            <a:r>
              <a:rPr lang="en-US" sz="2800" err="1">
                <a:solidFill>
                  <a:prstClr val="black"/>
                </a:solidFill>
              </a:rPr>
              <a:t>miệng</a:t>
            </a:r>
            <a:endParaRPr lang="en-US" sz="2800">
              <a:solidFill>
                <a:prstClr val="black"/>
              </a:solidFill>
            </a:endParaRPr>
          </a:p>
        </p:txBody>
      </p:sp>
      <p:sp>
        <p:nvSpPr>
          <p:cNvPr id="17" name="Right Arrow 16"/>
          <p:cNvSpPr/>
          <p:nvPr/>
        </p:nvSpPr>
        <p:spPr>
          <a:xfrm rot="16200000">
            <a:off x="8891646" y="3677804"/>
            <a:ext cx="3076575" cy="1418222"/>
          </a:xfrm>
          <a:prstGeom prst="rightArrow">
            <a:avLst>
              <a:gd name="adj1" fmla="val 77234"/>
              <a:gd name="adj2" fmla="val 17176"/>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vert="vert" anchor="ctr"/>
          <a:lstStyle/>
          <a:p>
            <a:pPr algn="ctr">
              <a:defRPr/>
            </a:pPr>
            <a:r>
              <a:rPr lang="en-US" sz="2400" dirty="0" err="1">
                <a:solidFill>
                  <a:prstClr val="black"/>
                </a:solidFill>
              </a:rPr>
              <a:t>Nghiêm</a:t>
            </a:r>
            <a:r>
              <a:rPr lang="en-US" sz="2400" dirty="0">
                <a:solidFill>
                  <a:prstClr val="black"/>
                </a:solidFill>
              </a:rPr>
              <a:t> </a:t>
            </a:r>
            <a:r>
              <a:rPr lang="en-US" sz="2400" dirty="0" err="1">
                <a:solidFill>
                  <a:prstClr val="black"/>
                </a:solidFill>
              </a:rPr>
              <a:t>cấm</a:t>
            </a:r>
            <a:r>
              <a:rPr lang="en-US" sz="2400" dirty="0">
                <a:solidFill>
                  <a:prstClr val="black"/>
                </a:solidFill>
              </a:rPr>
              <a:t> </a:t>
            </a:r>
            <a:r>
              <a:rPr lang="en-US" sz="2400" dirty="0" err="1">
                <a:solidFill>
                  <a:prstClr val="black"/>
                </a:solidFill>
              </a:rPr>
              <a:t>khạc</a:t>
            </a:r>
            <a:r>
              <a:rPr lang="en-US" sz="2400" dirty="0">
                <a:solidFill>
                  <a:prstClr val="black"/>
                </a:solidFill>
              </a:rPr>
              <a:t> </a:t>
            </a:r>
            <a:r>
              <a:rPr lang="en-US" sz="2400" dirty="0" err="1">
                <a:solidFill>
                  <a:prstClr val="black"/>
                </a:solidFill>
              </a:rPr>
              <a:t>nhổ</a:t>
            </a:r>
            <a:r>
              <a:rPr lang="en-US" sz="2400" dirty="0">
                <a:solidFill>
                  <a:prstClr val="black"/>
                </a:solidFill>
              </a:rPr>
              <a:t> </a:t>
            </a:r>
            <a:r>
              <a:rPr lang="en-US" sz="2400" dirty="0" err="1">
                <a:solidFill>
                  <a:prstClr val="black"/>
                </a:solidFill>
              </a:rPr>
              <a:t>bừa</a:t>
            </a:r>
            <a:r>
              <a:rPr lang="en-US" sz="2400" dirty="0">
                <a:solidFill>
                  <a:prstClr val="black"/>
                </a:solidFill>
              </a:rPr>
              <a:t> </a:t>
            </a:r>
            <a:r>
              <a:rPr lang="en-US" sz="2400" dirty="0" err="1">
                <a:solidFill>
                  <a:prstClr val="black"/>
                </a:solidFill>
              </a:rPr>
              <a:t>bãi</a:t>
            </a:r>
            <a:endParaRPr lang="en-US" sz="2400" dirty="0">
              <a:solidFill>
                <a:prstClr val="black"/>
              </a:solidFill>
            </a:endParaRPr>
          </a:p>
        </p:txBody>
      </p:sp>
      <p:sp>
        <p:nvSpPr>
          <p:cNvPr id="2" name="AutoShape 2" descr="Tiêm Vắc Xin Ngừa COVID-19 | CD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Tiêm Vắc Xin Ngừa COVID-19 | CD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Title 1"/>
          <p:cNvSpPr>
            <a:spLocks noGrp="1"/>
          </p:cNvSpPr>
          <p:nvPr>
            <p:ph type="title"/>
          </p:nvPr>
        </p:nvSpPr>
        <p:spPr>
          <a:xfrm>
            <a:off x="696686" y="375089"/>
            <a:ext cx="11123140" cy="678129"/>
          </a:xfrm>
          <a:prstGeom prst="roundRect">
            <a:avLst/>
          </a:prstGeom>
          <a:noFill/>
          <a:ln>
            <a:noFill/>
          </a:ln>
        </p:spPr>
        <p:txBody>
          <a:bodyPr>
            <a:noAutofit/>
          </a:bodyPr>
          <a:lstStyle/>
          <a:p>
            <a:r>
              <a:rPr lang="en-US" sz="3200" b="1" smtClean="0">
                <a:solidFill>
                  <a:srgbClr val="0070C0"/>
                </a:solidFill>
                <a:latin typeface="+mn-lt"/>
              </a:rPr>
              <a:t>3.2.3. Vệ sinh cá nhân</a:t>
            </a:r>
            <a:endParaRPr lang="en-US" sz="3200" b="1">
              <a:solidFill>
                <a:srgbClr val="0070C0"/>
              </a:solidFill>
              <a:latin typeface="+mn-lt"/>
            </a:endParaRPr>
          </a:p>
        </p:txBody>
      </p:sp>
    </p:spTree>
    <p:extLst>
      <p:ext uri="{BB962C8B-B14F-4D97-AF65-F5344CB8AC3E}">
        <p14:creationId xmlns:p14="http://schemas.microsoft.com/office/powerpoint/2010/main" val="10567831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ướng dẫn rửa tay đúng cách để phòng bệnh dịch"/>
          <p:cNvPicPr>
            <a:picLocks noChangeAspect="1" noChangeArrowheads="1"/>
          </p:cNvPicPr>
          <p:nvPr/>
        </p:nvPicPr>
        <p:blipFill rotWithShape="1">
          <a:blip r:embed="rId2">
            <a:extLst>
              <a:ext uri="{28A0092B-C50C-407E-A947-70E740481C1C}">
                <a14:useLocalDpi xmlns:a14="http://schemas.microsoft.com/office/drawing/2010/main" val="0"/>
              </a:ext>
            </a:extLst>
          </a:blip>
          <a:srcRect t="15" b="34779"/>
          <a:stretch/>
        </p:blipFill>
        <p:spPr bwMode="auto">
          <a:xfrm>
            <a:off x="7699283" y="566957"/>
            <a:ext cx="3891803" cy="1536983"/>
          </a:xfrm>
          <a:prstGeom prst="roundRect">
            <a:avLst/>
          </a:prstGeom>
          <a:noFill/>
          <a:extLst>
            <a:ext uri="{909E8E84-426E-40DD-AFC4-6F175D3DCCD1}">
              <a14:hiddenFill xmlns:a14="http://schemas.microsoft.com/office/drawing/2010/main">
                <a:solidFill>
                  <a:srgbClr val="FFFFFF"/>
                </a:solidFill>
              </a14:hiddenFill>
            </a:ext>
          </a:extLst>
        </p:spPr>
      </p:pic>
      <p:pic>
        <p:nvPicPr>
          <p:cNvPr id="86020" name="Picture 4" descr="Quy trình rửa tay đúng cách ngừa virus Corona theo tiêu chuẩn WH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6686" y="1483654"/>
            <a:ext cx="6391052" cy="48468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211C99A3-728E-AF5C-F15F-26E722ABEBAC}"/>
                  </a:ext>
                </a:extLst>
              </p14:cNvPr>
              <p14:cNvContentPartPr/>
              <p14:nvPr/>
            </p14:nvContentPartPr>
            <p14:xfrm>
              <a:off x="9872541" y="4995746"/>
              <a:ext cx="360" cy="360"/>
            </p14:xfrm>
          </p:contentPart>
        </mc:Choice>
        <mc:Fallback xmlns="">
          <p:pic>
            <p:nvPicPr>
              <p:cNvPr id="3" name="Ink 2">
                <a:extLst>
                  <a:ext uri="{FF2B5EF4-FFF2-40B4-BE49-F238E27FC236}">
                    <a16:creationId xmlns:a16="http://schemas.microsoft.com/office/drawing/2014/main" id="{211C99A3-728E-AF5C-F15F-26E722ABEBAC}"/>
                  </a:ext>
                </a:extLst>
              </p:cNvPr>
              <p:cNvPicPr/>
              <p:nvPr/>
            </p:nvPicPr>
            <p:blipFill>
              <a:blip r:embed="rId5"/>
              <a:stretch>
                <a:fillRect/>
              </a:stretch>
            </p:blipFill>
            <p:spPr>
              <a:xfrm>
                <a:off x="9863901" y="49867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8661B3E-198B-65E7-428F-24731ED4D56F}"/>
                  </a:ext>
                </a:extLst>
              </p14:cNvPr>
              <p14:cNvContentPartPr/>
              <p14:nvPr/>
            </p14:nvContentPartPr>
            <p14:xfrm>
              <a:off x="10985661" y="2941586"/>
              <a:ext cx="360" cy="360"/>
            </p14:xfrm>
          </p:contentPart>
        </mc:Choice>
        <mc:Fallback xmlns="">
          <p:pic>
            <p:nvPicPr>
              <p:cNvPr id="4" name="Ink 3">
                <a:extLst>
                  <a:ext uri="{FF2B5EF4-FFF2-40B4-BE49-F238E27FC236}">
                    <a16:creationId xmlns:a16="http://schemas.microsoft.com/office/drawing/2014/main" id="{98661B3E-198B-65E7-428F-24731ED4D56F}"/>
                  </a:ext>
                </a:extLst>
              </p:cNvPr>
              <p:cNvPicPr/>
              <p:nvPr/>
            </p:nvPicPr>
            <p:blipFill>
              <a:blip r:embed="rId5"/>
              <a:stretch>
                <a:fillRect/>
              </a:stretch>
            </p:blipFill>
            <p:spPr>
              <a:xfrm>
                <a:off x="10976661" y="29325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D667BED2-5524-F3C2-29A6-4DE3416E9D88}"/>
                  </a:ext>
                </a:extLst>
              </p14:cNvPr>
              <p14:cNvContentPartPr/>
              <p14:nvPr/>
            </p14:nvContentPartPr>
            <p14:xfrm>
              <a:off x="1059741" y="1483654"/>
              <a:ext cx="360" cy="360"/>
            </p14:xfrm>
          </p:contentPart>
        </mc:Choice>
        <mc:Fallback xmlns="">
          <p:pic>
            <p:nvPicPr>
              <p:cNvPr id="11" name="Ink 10">
                <a:extLst>
                  <a:ext uri="{FF2B5EF4-FFF2-40B4-BE49-F238E27FC236}">
                    <a16:creationId xmlns:a16="http://schemas.microsoft.com/office/drawing/2014/main" id="{D667BED2-5524-F3C2-29A6-4DE3416E9D88}"/>
                  </a:ext>
                </a:extLst>
              </p:cNvPr>
              <p:cNvPicPr/>
              <p:nvPr/>
            </p:nvPicPr>
            <p:blipFill>
              <a:blip r:embed="rId5"/>
              <a:stretch>
                <a:fillRect/>
              </a:stretch>
            </p:blipFill>
            <p:spPr>
              <a:xfrm>
                <a:off x="1051101" y="147501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A87B58FF-F1E7-A12C-363B-AAE7BE199542}"/>
                  </a:ext>
                </a:extLst>
              </p14:cNvPr>
              <p14:cNvContentPartPr/>
              <p14:nvPr/>
            </p14:nvContentPartPr>
            <p14:xfrm>
              <a:off x="821421" y="1682666"/>
              <a:ext cx="360" cy="360"/>
            </p14:xfrm>
          </p:contentPart>
        </mc:Choice>
        <mc:Fallback xmlns="">
          <p:pic>
            <p:nvPicPr>
              <p:cNvPr id="12" name="Ink 11">
                <a:extLst>
                  <a:ext uri="{FF2B5EF4-FFF2-40B4-BE49-F238E27FC236}">
                    <a16:creationId xmlns:a16="http://schemas.microsoft.com/office/drawing/2014/main" id="{A87B58FF-F1E7-A12C-363B-AAE7BE199542}"/>
                  </a:ext>
                </a:extLst>
              </p:cNvPr>
              <p:cNvPicPr/>
              <p:nvPr/>
            </p:nvPicPr>
            <p:blipFill>
              <a:blip r:embed="rId5"/>
              <a:stretch>
                <a:fillRect/>
              </a:stretch>
            </p:blipFill>
            <p:spPr>
              <a:xfrm>
                <a:off x="812781" y="16740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C912E808-3A4F-B63C-267F-B8E252F93059}"/>
                  </a:ext>
                </a:extLst>
              </p14:cNvPr>
              <p14:cNvContentPartPr/>
              <p14:nvPr/>
            </p14:nvContentPartPr>
            <p14:xfrm>
              <a:off x="6877341" y="807934"/>
              <a:ext cx="360" cy="360"/>
            </p14:xfrm>
          </p:contentPart>
        </mc:Choice>
        <mc:Fallback xmlns="">
          <p:pic>
            <p:nvPicPr>
              <p:cNvPr id="13" name="Ink 12">
                <a:extLst>
                  <a:ext uri="{FF2B5EF4-FFF2-40B4-BE49-F238E27FC236}">
                    <a16:creationId xmlns:a16="http://schemas.microsoft.com/office/drawing/2014/main" id="{C912E808-3A4F-B63C-267F-B8E252F93059}"/>
                  </a:ext>
                </a:extLst>
              </p:cNvPr>
              <p:cNvPicPr/>
              <p:nvPr/>
            </p:nvPicPr>
            <p:blipFill>
              <a:blip r:embed="rId5"/>
              <a:stretch>
                <a:fillRect/>
              </a:stretch>
            </p:blipFill>
            <p:spPr>
              <a:xfrm>
                <a:off x="6868701" y="799294"/>
                <a:ext cx="18000" cy="18000"/>
              </a:xfrm>
              <a:prstGeom prst="rect">
                <a:avLst/>
              </a:prstGeom>
            </p:spPr>
          </p:pic>
        </mc:Fallback>
      </mc:AlternateContent>
      <p:grpSp>
        <p:nvGrpSpPr>
          <p:cNvPr id="17" name="Group 16">
            <a:extLst>
              <a:ext uri="{FF2B5EF4-FFF2-40B4-BE49-F238E27FC236}">
                <a16:creationId xmlns:a16="http://schemas.microsoft.com/office/drawing/2014/main" id="{C30816D4-9914-0A47-2748-9B5974C0278D}"/>
              </a:ext>
            </a:extLst>
          </p:cNvPr>
          <p:cNvGrpSpPr/>
          <p:nvPr/>
        </p:nvGrpSpPr>
        <p:grpSpPr>
          <a:xfrm>
            <a:off x="9329301" y="304586"/>
            <a:ext cx="360" cy="360"/>
            <a:chOff x="9329301" y="304586"/>
            <a:chExt cx="360" cy="360"/>
          </a:xfrm>
        </p:grpSpPr>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D00F10BD-7575-41B6-F7E5-6C94374E24F6}"/>
                    </a:ext>
                  </a:extLst>
                </p14:cNvPr>
                <p14:cNvContentPartPr/>
                <p14:nvPr/>
              </p14:nvContentPartPr>
              <p14:xfrm>
                <a:off x="9329301" y="304586"/>
                <a:ext cx="360" cy="360"/>
              </p14:xfrm>
            </p:contentPart>
          </mc:Choice>
          <mc:Fallback xmlns="">
            <p:pic>
              <p:nvPicPr>
                <p:cNvPr id="14" name="Ink 13">
                  <a:extLst>
                    <a:ext uri="{FF2B5EF4-FFF2-40B4-BE49-F238E27FC236}">
                      <a16:creationId xmlns:a16="http://schemas.microsoft.com/office/drawing/2014/main" id="{D00F10BD-7575-41B6-F7E5-6C94374E24F6}"/>
                    </a:ext>
                  </a:extLst>
                </p:cNvPr>
                <p:cNvPicPr/>
                <p:nvPr/>
              </p:nvPicPr>
              <p:blipFill>
                <a:blip r:embed="rId5"/>
                <a:stretch>
                  <a:fillRect/>
                </a:stretch>
              </p:blipFill>
              <p:spPr>
                <a:xfrm>
                  <a:off x="9320301" y="2955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8BD95D35-6393-15A4-F12B-2F13F82B6B3F}"/>
                    </a:ext>
                  </a:extLst>
                </p14:cNvPr>
                <p14:cNvContentPartPr/>
                <p14:nvPr/>
              </p14:nvContentPartPr>
              <p14:xfrm>
                <a:off x="9329301" y="304586"/>
                <a:ext cx="360" cy="360"/>
              </p14:xfrm>
            </p:contentPart>
          </mc:Choice>
          <mc:Fallback xmlns="">
            <p:pic>
              <p:nvPicPr>
                <p:cNvPr id="15" name="Ink 14">
                  <a:extLst>
                    <a:ext uri="{FF2B5EF4-FFF2-40B4-BE49-F238E27FC236}">
                      <a16:creationId xmlns:a16="http://schemas.microsoft.com/office/drawing/2014/main" id="{8BD95D35-6393-15A4-F12B-2F13F82B6B3F}"/>
                    </a:ext>
                  </a:extLst>
                </p:cNvPr>
                <p:cNvPicPr/>
                <p:nvPr/>
              </p:nvPicPr>
              <p:blipFill>
                <a:blip r:embed="rId5"/>
                <a:stretch>
                  <a:fillRect/>
                </a:stretch>
              </p:blipFill>
              <p:spPr>
                <a:xfrm>
                  <a:off x="9320301" y="29558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61365CDC-717D-ABF9-4447-E83DB498EA06}"/>
                  </a:ext>
                </a:extLst>
              </p14:cNvPr>
              <p14:cNvContentPartPr/>
              <p14:nvPr/>
            </p14:nvContentPartPr>
            <p14:xfrm>
              <a:off x="8348661" y="675454"/>
              <a:ext cx="360" cy="360"/>
            </p14:xfrm>
          </p:contentPart>
        </mc:Choice>
        <mc:Fallback xmlns="">
          <p:pic>
            <p:nvPicPr>
              <p:cNvPr id="16" name="Ink 15">
                <a:extLst>
                  <a:ext uri="{FF2B5EF4-FFF2-40B4-BE49-F238E27FC236}">
                    <a16:creationId xmlns:a16="http://schemas.microsoft.com/office/drawing/2014/main" id="{61365CDC-717D-ABF9-4447-E83DB498EA06}"/>
                  </a:ext>
                </a:extLst>
              </p:cNvPr>
              <p:cNvPicPr/>
              <p:nvPr/>
            </p:nvPicPr>
            <p:blipFill>
              <a:blip r:embed="rId5"/>
              <a:stretch>
                <a:fillRect/>
              </a:stretch>
            </p:blipFill>
            <p:spPr>
              <a:xfrm>
                <a:off x="8339661" y="66645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2CD97D1A-4CBC-4F18-4F80-8602120BDC23}"/>
                  </a:ext>
                </a:extLst>
              </p14:cNvPr>
              <p14:cNvContentPartPr/>
              <p14:nvPr/>
            </p14:nvContentPartPr>
            <p14:xfrm>
              <a:off x="10150821" y="383854"/>
              <a:ext cx="360" cy="360"/>
            </p14:xfrm>
          </p:contentPart>
        </mc:Choice>
        <mc:Fallback xmlns="">
          <p:pic>
            <p:nvPicPr>
              <p:cNvPr id="18" name="Ink 17">
                <a:extLst>
                  <a:ext uri="{FF2B5EF4-FFF2-40B4-BE49-F238E27FC236}">
                    <a16:creationId xmlns:a16="http://schemas.microsoft.com/office/drawing/2014/main" id="{2CD97D1A-4CBC-4F18-4F80-8602120BDC23}"/>
                  </a:ext>
                </a:extLst>
              </p:cNvPr>
              <p:cNvPicPr/>
              <p:nvPr/>
            </p:nvPicPr>
            <p:blipFill>
              <a:blip r:embed="rId5"/>
              <a:stretch>
                <a:fillRect/>
              </a:stretch>
            </p:blipFill>
            <p:spPr>
              <a:xfrm>
                <a:off x="10141821" y="374854"/>
                <a:ext cx="18000" cy="18000"/>
              </a:xfrm>
              <a:prstGeom prst="rect">
                <a:avLst/>
              </a:prstGeom>
            </p:spPr>
          </p:pic>
        </mc:Fallback>
      </mc:AlternateContent>
      <p:pic>
        <p:nvPicPr>
          <p:cNvPr id="22" name="Picture 6" descr="Tin tức - Sự kiện - Rửa tay bằng xà phòng: Thói quen nhỏ, lợ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51188" y="2612850"/>
            <a:ext cx="4740812" cy="3717611"/>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23" name="Title 1"/>
          <p:cNvSpPr txBox="1">
            <a:spLocks/>
          </p:cNvSpPr>
          <p:nvPr/>
        </p:nvSpPr>
        <p:spPr>
          <a:xfrm>
            <a:off x="2136610" y="522960"/>
            <a:ext cx="2842281" cy="569948"/>
          </a:xfrm>
          <a:prstGeom prst="roundRect">
            <a:avLst/>
          </a:prstGeom>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smtClean="0">
                <a:solidFill>
                  <a:srgbClr val="0070C0"/>
                </a:solidFill>
                <a:latin typeface="+mn-lt"/>
                <a:cs typeface="Times New Roman" panose="02020603050405020304" pitchFamily="18" charset="0"/>
              </a:rPr>
              <a:t>Vệ sinh tay</a:t>
            </a:r>
            <a:endParaRPr lang="en-US" sz="3200" b="1">
              <a:solidFill>
                <a:srgbClr val="0070C0"/>
              </a:solidFill>
              <a:latin typeface="+mn-lt"/>
              <a:cs typeface="Times New Roman" panose="02020603050405020304" pitchFamily="18" charset="0"/>
            </a:endParaRPr>
          </a:p>
        </p:txBody>
      </p:sp>
    </p:spTree>
    <p:extLst>
      <p:ext uri="{BB962C8B-B14F-4D97-AF65-F5344CB8AC3E}">
        <p14:creationId xmlns:p14="http://schemas.microsoft.com/office/powerpoint/2010/main" val="6050175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211" y="1561514"/>
            <a:ext cx="5306615" cy="3415835"/>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5" t="-619" r="805" b="1617"/>
          <a:stretch/>
        </p:blipFill>
        <p:spPr>
          <a:xfrm>
            <a:off x="935354" y="2985373"/>
            <a:ext cx="4875120" cy="3437347"/>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p:cNvSpPr txBox="1">
            <a:spLocks/>
          </p:cNvSpPr>
          <p:nvPr/>
        </p:nvSpPr>
        <p:spPr>
          <a:xfrm>
            <a:off x="1287363" y="1448007"/>
            <a:ext cx="3834442" cy="1142576"/>
          </a:xfrm>
          <a:prstGeom prst="roundRect">
            <a:avLst/>
          </a:prstGeom>
          <a:ln>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3200" b="1">
                <a:solidFill>
                  <a:srgbClr val="0070C0"/>
                </a:solidFill>
                <a:latin typeface="+mn-lt"/>
                <a:cs typeface="Times New Roman" panose="02020603050405020304" pitchFamily="18" charset="0"/>
              </a:rPr>
              <a:t>Đồ </a:t>
            </a:r>
            <a:r>
              <a:rPr lang="en-US" sz="3200" b="1" smtClean="0">
                <a:solidFill>
                  <a:srgbClr val="0070C0"/>
                </a:solidFill>
                <a:latin typeface="+mn-lt"/>
                <a:cs typeface="Times New Roman" panose="02020603050405020304" pitchFamily="18" charset="0"/>
              </a:rPr>
              <a:t>chơi</a:t>
            </a:r>
          </a:p>
          <a:p>
            <a:pPr algn="ctr">
              <a:lnSpc>
                <a:spcPct val="100000"/>
              </a:lnSpc>
            </a:pPr>
            <a:r>
              <a:rPr lang="en-US" sz="2800" smtClean="0">
                <a:solidFill>
                  <a:srgbClr val="0070C0"/>
                </a:solidFill>
                <a:latin typeface="+mn-lt"/>
                <a:cs typeface="Times New Roman" panose="02020603050405020304" pitchFamily="18" charset="0"/>
              </a:rPr>
              <a:t>(đối với lớp MG-MN)</a:t>
            </a:r>
            <a:endParaRPr lang="en-US" sz="2800">
              <a:solidFill>
                <a:srgbClr val="0070C0"/>
              </a:solidFill>
              <a:latin typeface="+mn-lt"/>
              <a:cs typeface="Times New Roman" panose="02020603050405020304" pitchFamily="18" charset="0"/>
            </a:endParaRPr>
          </a:p>
        </p:txBody>
      </p:sp>
      <p:sp>
        <p:nvSpPr>
          <p:cNvPr id="6" name="Title 1"/>
          <p:cNvSpPr>
            <a:spLocks noGrp="1"/>
          </p:cNvSpPr>
          <p:nvPr>
            <p:ph type="title"/>
          </p:nvPr>
        </p:nvSpPr>
        <p:spPr>
          <a:xfrm>
            <a:off x="696686" y="375089"/>
            <a:ext cx="11123140" cy="678129"/>
          </a:xfrm>
          <a:prstGeom prst="roundRect">
            <a:avLst/>
          </a:prstGeom>
          <a:noFill/>
          <a:ln>
            <a:noFill/>
          </a:ln>
        </p:spPr>
        <p:txBody>
          <a:bodyPr>
            <a:noAutofit/>
          </a:bodyPr>
          <a:lstStyle/>
          <a:p>
            <a:r>
              <a:rPr lang="en-US" sz="3200" b="1" smtClean="0">
                <a:solidFill>
                  <a:srgbClr val="0070C0"/>
                </a:solidFill>
                <a:latin typeface="+mn-lt"/>
              </a:rPr>
              <a:t>3.2.4. Vệ sinh đồ dùng học tập, đồ dùng cá nhân</a:t>
            </a:r>
            <a:endParaRPr lang="en-US" sz="3200" b="1">
              <a:solidFill>
                <a:srgbClr val="0070C0"/>
              </a:solidFill>
              <a:latin typeface="+mn-lt"/>
            </a:endParaRPr>
          </a:p>
        </p:txBody>
      </p:sp>
    </p:spTree>
    <p:extLst>
      <p:ext uri="{BB962C8B-B14F-4D97-AF65-F5344CB8AC3E}">
        <p14:creationId xmlns:p14="http://schemas.microsoft.com/office/powerpoint/2010/main" val="3338607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7516687" y="2020862"/>
            <a:ext cx="4675313" cy="3936511"/>
          </a:xfrm>
          <a:prstGeom prst="hexagon">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p:cNvSpPr/>
          <p:nvPr/>
        </p:nvSpPr>
        <p:spPr>
          <a:xfrm>
            <a:off x="6738731" y="691079"/>
            <a:ext cx="3450816" cy="3121852"/>
          </a:xfrm>
          <a:prstGeom prst="hexagon">
            <a:avLst/>
          </a:prstGeom>
          <a:solidFill>
            <a:schemeClr val="bg2">
              <a:lumMod val="9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 name="TextBox 8"/>
          <p:cNvSpPr txBox="1"/>
          <p:nvPr/>
        </p:nvSpPr>
        <p:spPr>
          <a:xfrm>
            <a:off x="542562" y="2759836"/>
            <a:ext cx="6306673" cy="923330"/>
          </a:xfrm>
          <a:prstGeom prst="rect">
            <a:avLst/>
          </a:prstGeom>
          <a:noFill/>
        </p:spPr>
        <p:txBody>
          <a:bodyPr wrap="square" rtlCol="0">
            <a:spAutoFit/>
          </a:bodyPr>
          <a:lstStyle/>
          <a:p>
            <a:r>
              <a:rPr lang="en-US" sz="5400" b="1" dirty="0" smtClean="0">
                <a:solidFill>
                  <a:schemeClr val="accent1">
                    <a:lumMod val="75000"/>
                  </a:schemeClr>
                </a:solidFill>
                <a:cs typeface="Calibri" pitchFamily="34" charset="0"/>
              </a:rPr>
              <a:t>I. VĂN BẢN CHỈ ĐẠO</a:t>
            </a:r>
            <a:endParaRPr lang="en-US" sz="5400" b="1" dirty="0">
              <a:solidFill>
                <a:schemeClr val="accent1">
                  <a:lumMod val="75000"/>
                </a:schemeClr>
              </a:solidFill>
              <a:cs typeface="Calibri" pitchFamily="34" charset="0"/>
            </a:endParaRPr>
          </a:p>
        </p:txBody>
      </p:sp>
      <p:pic>
        <p:nvPicPr>
          <p:cNvPr id="8" name="Picture 2" descr="Chi tiết khóa học"/>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738731" y="1227938"/>
            <a:ext cx="4621174" cy="3914776"/>
          </a:xfrm>
          <a:prstGeom prst="hexagon">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498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6741" y="1483397"/>
            <a:ext cx="2733066" cy="1428124"/>
          </a:xfrm>
          <a:prstGeom prst="downArrow">
            <a:avLst>
              <a:gd name="adj1" fmla="val 50000"/>
              <a:gd name="adj2" fmla="val 47967"/>
            </a:avLst>
          </a:prstGeom>
        </p:spPr>
        <p:style>
          <a:lnRef idx="1">
            <a:schemeClr val="accent6"/>
          </a:lnRef>
          <a:fillRef idx="3">
            <a:schemeClr val="accent6"/>
          </a:fillRef>
          <a:effectRef idx="2">
            <a:schemeClr val="accent6"/>
          </a:effectRef>
          <a:fontRef idx="minor">
            <a:schemeClr val="lt1"/>
          </a:fontRef>
        </p:style>
        <p:txBody>
          <a:bodyPr>
            <a:noAutofit/>
          </a:bodyPr>
          <a:lstStyle/>
          <a:p>
            <a:pPr marL="0" indent="0" algn="ctr">
              <a:buNone/>
            </a:pPr>
            <a:r>
              <a:rPr lang="en-US" sz="2400" b="1" err="1"/>
              <a:t>Loại</a:t>
            </a:r>
            <a:r>
              <a:rPr lang="en-US" sz="2400" b="1"/>
              <a:t> </a:t>
            </a:r>
            <a:r>
              <a:rPr lang="en-US" sz="2400" b="1" err="1"/>
              <a:t>chịu</a:t>
            </a:r>
            <a:r>
              <a:rPr lang="en-US" sz="2400" b="1"/>
              <a:t> </a:t>
            </a:r>
            <a:r>
              <a:rPr lang="en-US" sz="2400" b="1" err="1"/>
              <a:t>được</a:t>
            </a:r>
            <a:r>
              <a:rPr lang="en-US" sz="2400" b="1"/>
              <a:t> </a:t>
            </a:r>
            <a:r>
              <a:rPr lang="en-US" sz="2400" b="1" err="1"/>
              <a:t>nước</a:t>
            </a:r>
            <a:endParaRPr lang="en-US" sz="2400" b="1"/>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32930" y="3733903"/>
            <a:ext cx="2601547" cy="3510564"/>
          </a:xfrm>
          <a:prstGeom prst="ellipse">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22" y="1397708"/>
            <a:ext cx="3460354" cy="2598753"/>
          </a:xfrm>
          <a:prstGeom prst="ellipse">
            <a:avLst/>
          </a:prstGeom>
        </p:spPr>
      </p:pic>
      <p:sp>
        <p:nvSpPr>
          <p:cNvPr id="7" name="Content Placeholder 2"/>
          <p:cNvSpPr txBox="1">
            <a:spLocks/>
          </p:cNvSpPr>
          <p:nvPr/>
        </p:nvSpPr>
        <p:spPr>
          <a:xfrm>
            <a:off x="3996741" y="4869237"/>
            <a:ext cx="2854581" cy="1490973"/>
          </a:xfrm>
          <a:prstGeom prst="upArrow">
            <a:avLst>
              <a:gd name="adj1" fmla="val 57118"/>
              <a:gd name="adj2" fmla="val 28733"/>
            </a:avLst>
          </a:prstGeom>
          <a:solidFill>
            <a:srgbClr val="00B050"/>
          </a:solidFill>
        </p:spPr>
        <p:style>
          <a:lnRef idx="3">
            <a:schemeClr val="lt1"/>
          </a:lnRef>
          <a:fillRef idx="1">
            <a:schemeClr val="accent4"/>
          </a:fillRef>
          <a:effectRef idx="1">
            <a:schemeClr val="accent4"/>
          </a:effectRef>
          <a:fontRef idx="minor">
            <a:schemeClr val="lt1"/>
          </a:fontRef>
        </p:style>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2400" b="1" i="0" u="none" strike="noStrike" kern="1200" cap="none" spc="0" normalizeH="0" baseline="0" noProof="0" err="1">
                <a:ln>
                  <a:noFill/>
                </a:ln>
                <a:solidFill>
                  <a:schemeClr val="bg1"/>
                </a:solidFill>
                <a:effectLst/>
                <a:uLnTx/>
                <a:uFillTx/>
                <a:latin typeface="Calibri" panose="020F0502020204030204"/>
                <a:ea typeface="+mn-ea"/>
                <a:cs typeface="+mn-cs"/>
              </a:rPr>
              <a:t>Loại</a:t>
            </a: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chemeClr val="bg1"/>
                </a:solidFill>
                <a:effectLst/>
                <a:uLnTx/>
                <a:uFillTx/>
                <a:latin typeface="Calibri" panose="020F0502020204030204"/>
                <a:ea typeface="+mn-ea"/>
                <a:cs typeface="+mn-cs"/>
              </a:rPr>
              <a:t>không</a:t>
            </a: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chemeClr val="bg1"/>
                </a:solidFill>
                <a:effectLst/>
                <a:uLnTx/>
                <a:uFillTx/>
                <a:latin typeface="Calibri" panose="020F0502020204030204"/>
                <a:ea typeface="+mn-ea"/>
                <a:cs typeface="+mn-cs"/>
              </a:rPr>
              <a:t>chịu</a:t>
            </a: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chemeClr val="bg1"/>
                </a:solidFill>
                <a:effectLst/>
                <a:uLnTx/>
                <a:uFillTx/>
                <a:latin typeface="Calibri" panose="020F0502020204030204"/>
                <a:ea typeface="+mn-ea"/>
                <a:cs typeface="+mn-cs"/>
              </a:rPr>
              <a:t>được</a:t>
            </a: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chemeClr val="bg1"/>
                </a:solidFill>
                <a:effectLst/>
                <a:uLnTx/>
                <a:uFillTx/>
                <a:latin typeface="Calibri" panose="020F0502020204030204"/>
                <a:ea typeface="+mn-ea"/>
                <a:cs typeface="+mn-cs"/>
              </a:rPr>
              <a:t>nước</a:t>
            </a:r>
            <a:endParaRPr kumimoji="0" lang="en-US" sz="24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8" name="Content Placeholder 2"/>
          <p:cNvSpPr txBox="1">
            <a:spLocks/>
          </p:cNvSpPr>
          <p:nvPr/>
        </p:nvSpPr>
        <p:spPr>
          <a:xfrm>
            <a:off x="3661880" y="3239958"/>
            <a:ext cx="3440026" cy="1300842"/>
          </a:xfrm>
          <a:prstGeom prst="roundRect">
            <a:avLst/>
          </a:prstGeom>
          <a:ln>
            <a:no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2400" b="1" i="0" u="none" strike="noStrike" kern="1200" cap="none" spc="0" normalizeH="0" baseline="0" noProof="0" err="1">
                <a:ln>
                  <a:noFill/>
                </a:ln>
                <a:solidFill>
                  <a:srgbClr val="0070C0"/>
                </a:solidFill>
                <a:effectLst/>
                <a:uLnTx/>
                <a:uFillTx/>
                <a:latin typeface="Calibri" panose="020F0502020204030204"/>
                <a:ea typeface="+mn-ea"/>
                <a:cs typeface="+mn-cs"/>
              </a:rPr>
              <a:t>Vệ</a:t>
            </a: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rgbClr val="0070C0"/>
                </a:solidFill>
                <a:effectLst/>
                <a:uLnTx/>
                <a:uFillTx/>
                <a:latin typeface="Calibri" panose="020F0502020204030204"/>
                <a:ea typeface="+mn-ea"/>
                <a:cs typeface="+mn-cs"/>
              </a:rPr>
              <a:t>sinh</a:t>
            </a: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rgbClr val="0070C0"/>
                </a:solidFill>
                <a:effectLst/>
                <a:uLnTx/>
                <a:uFillTx/>
                <a:latin typeface="Calibri" panose="020F0502020204030204"/>
                <a:ea typeface="+mn-ea"/>
                <a:cs typeface="+mn-cs"/>
              </a:rPr>
              <a:t>định</a:t>
            </a: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rgbClr val="0070C0"/>
                </a:solidFill>
                <a:effectLst/>
                <a:uLnTx/>
                <a:uFillTx/>
                <a:latin typeface="Calibri" panose="020F0502020204030204"/>
                <a:ea typeface="+mn-ea"/>
                <a:cs typeface="+mn-cs"/>
              </a:rPr>
              <a:t>kỳ</a:t>
            </a: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rgbClr val="0070C0"/>
                </a:solidFill>
                <a:effectLst/>
                <a:uLnTx/>
                <a:uFillTx/>
                <a:latin typeface="Calibri" panose="020F0502020204030204"/>
                <a:ea typeface="+mn-ea"/>
                <a:cs typeface="+mn-cs"/>
              </a:rPr>
              <a:t>hàng</a:t>
            </a: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 tuần, tránh </a:t>
            </a:r>
            <a:r>
              <a:rPr kumimoji="0" lang="en-US" sz="2400" b="1" i="0" u="none" strike="noStrike" kern="1200" cap="none" spc="0" normalizeH="0" baseline="0" noProof="0" err="1">
                <a:ln>
                  <a:noFill/>
                </a:ln>
                <a:solidFill>
                  <a:srgbClr val="0070C0"/>
                </a:solidFill>
                <a:effectLst/>
                <a:uLnTx/>
                <a:uFillTx/>
                <a:latin typeface="Calibri" panose="020F0502020204030204"/>
                <a:ea typeface="+mn-ea"/>
                <a:cs typeface="+mn-cs"/>
              </a:rPr>
              <a:t>bụi</a:t>
            </a: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rgbClr val="0070C0"/>
                </a:solidFill>
                <a:effectLst/>
                <a:uLnTx/>
                <a:uFillTx/>
                <a:latin typeface="Calibri" panose="020F0502020204030204"/>
                <a:ea typeface="+mn-ea"/>
                <a:cs typeface="+mn-cs"/>
              </a:rPr>
              <a:t>bẩn</a:t>
            </a: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rgbClr val="0070C0"/>
                </a:solidFill>
                <a:effectLst/>
                <a:uLnTx/>
                <a:uFillTx/>
                <a:latin typeface="Calibri" panose="020F0502020204030204"/>
                <a:ea typeface="+mn-ea"/>
                <a:cs typeface="+mn-cs"/>
              </a:rPr>
              <a:t>đảm</a:t>
            </a: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rgbClr val="0070C0"/>
                </a:solidFill>
                <a:effectLst/>
                <a:uLnTx/>
                <a:uFillTx/>
                <a:latin typeface="Calibri" panose="020F0502020204030204"/>
                <a:ea typeface="+mn-ea"/>
                <a:cs typeface="+mn-cs"/>
              </a:rPr>
              <a:t>bảo</a:t>
            </a: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 an </a:t>
            </a:r>
            <a:r>
              <a:rPr kumimoji="0" lang="en-US" sz="2400" b="1" i="0" u="none" strike="noStrike" kern="1200" cap="none" spc="0" normalizeH="0" baseline="0" noProof="0" err="1">
                <a:ln>
                  <a:noFill/>
                </a:ln>
                <a:solidFill>
                  <a:srgbClr val="0070C0"/>
                </a:solidFill>
                <a:effectLst/>
                <a:uLnTx/>
                <a:uFillTx/>
                <a:latin typeface="Calibri" panose="020F0502020204030204"/>
                <a:ea typeface="+mn-ea"/>
                <a:cs typeface="+mn-cs"/>
              </a:rPr>
              <a:t>toàn</a:t>
            </a:r>
            <a:endPar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9" name="Title 1"/>
          <p:cNvSpPr>
            <a:spLocks noGrp="1"/>
          </p:cNvSpPr>
          <p:nvPr>
            <p:ph type="title"/>
          </p:nvPr>
        </p:nvSpPr>
        <p:spPr>
          <a:xfrm>
            <a:off x="1519312" y="130356"/>
            <a:ext cx="8847939" cy="985417"/>
          </a:xfrm>
          <a:prstGeom prst="roundRect">
            <a:avLst/>
          </a:prstGeom>
          <a:ln/>
        </p:spPr>
        <p:style>
          <a:lnRef idx="2">
            <a:schemeClr val="accent1"/>
          </a:lnRef>
          <a:fillRef idx="1">
            <a:schemeClr val="lt1"/>
          </a:fillRef>
          <a:effectRef idx="0">
            <a:schemeClr val="accent1"/>
          </a:effectRef>
          <a:fontRef idx="minor">
            <a:schemeClr val="dk1"/>
          </a:fontRef>
        </p:style>
        <p:txBody>
          <a:bodyPr>
            <a:noAutofit/>
          </a:bodyPr>
          <a:lstStyle/>
          <a:p>
            <a:pPr algn="ctr"/>
            <a:r>
              <a:rPr lang="en-US" sz="3200" b="1" err="1">
                <a:solidFill>
                  <a:srgbClr val="0070C0"/>
                </a:solidFill>
                <a:latin typeface="+mn-lt"/>
                <a:cs typeface="Times New Roman" panose="02020603050405020304" pitchFamily="18" charset="0"/>
              </a:rPr>
              <a:t>Đồ</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chơi</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dụng</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cụ</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học</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tập</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trong</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lớp</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học</a:t>
            </a:r>
            <a:r>
              <a:rPr lang="en-US" sz="3200" b="1">
                <a:solidFill>
                  <a:srgbClr val="0070C0"/>
                </a:solidFill>
                <a:latin typeface="+mn-lt"/>
                <a:cs typeface="Times New Roman" panose="02020603050405020304" pitchFamily="18" charset="0"/>
              </a:rPr>
              <a:t>,</a:t>
            </a:r>
            <a:br>
              <a:rPr lang="en-US" sz="3200" b="1">
                <a:solidFill>
                  <a:srgbClr val="0070C0"/>
                </a:solidFill>
                <a:latin typeface="+mn-lt"/>
                <a:cs typeface="Times New Roman" panose="02020603050405020304" pitchFamily="18" charset="0"/>
              </a:rPr>
            </a:br>
            <a:r>
              <a:rPr lang="en-US" sz="3200" b="1" err="1">
                <a:solidFill>
                  <a:srgbClr val="0070C0"/>
                </a:solidFill>
                <a:latin typeface="+mn-lt"/>
                <a:cs typeface="Times New Roman" panose="02020603050405020304" pitchFamily="18" charset="0"/>
              </a:rPr>
              <a:t>phòng</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thực</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hành</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lý</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hóa</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sinh</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máy</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tính</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nhạc</a:t>
            </a:r>
            <a:r>
              <a:rPr lang="en-US" sz="3200" b="1">
                <a:solidFill>
                  <a:srgbClr val="0070C0"/>
                </a:solidFill>
                <a:latin typeface="+mn-lt"/>
                <a:cs typeface="Times New Roman" panose="02020603050405020304" pitchFamily="18" charset="0"/>
              </a:rPr>
              <a:t>…</a:t>
            </a:r>
          </a:p>
        </p:txBody>
      </p:sp>
      <p:sp>
        <p:nvSpPr>
          <p:cNvPr id="10" name="AutoShape 2" descr="Các phòng học bộ môn Lý, Hóa, KTCN, T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Các phòng học bộ môn Lý, Hóa, KTCN, T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http://thptngoquyen.thainguyen.edu.vn/upload/s/20171226/4624b1b0b711187aaf7d4d65ac13c05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1566" y="1279992"/>
            <a:ext cx="4353666" cy="2940095"/>
          </a:xfrm>
          <a:prstGeom prst="roundRect">
            <a:avLst/>
          </a:prstGeom>
          <a:noFill/>
          <a:extLst>
            <a:ext uri="{909E8E84-426E-40DD-AFC4-6F175D3DCCD1}">
              <a14:hiddenFill xmlns:a14="http://schemas.microsoft.com/office/drawing/2010/main">
                <a:solidFill>
                  <a:srgbClr val="FFFFFF"/>
                </a:solidFill>
              </a14:hiddenFill>
            </a:ext>
          </a:extLst>
        </p:spPr>
      </p:pic>
      <p:pic>
        <p:nvPicPr>
          <p:cNvPr id="3080" name="Picture 8" descr="http://thptngoquyen.thainguyen.edu.vn/upload/s/20171226/58ed2877f236e6fcfc5bd59f19e375dc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7143" y="4450453"/>
            <a:ext cx="2368427" cy="2196636"/>
          </a:xfrm>
          <a:prstGeom prst="ellipse">
            <a:avLst/>
          </a:prstGeom>
          <a:noFill/>
          <a:extLst>
            <a:ext uri="{909E8E84-426E-40DD-AFC4-6F175D3DCCD1}">
              <a14:hiddenFill xmlns:a14="http://schemas.microsoft.com/office/drawing/2010/main">
                <a:solidFill>
                  <a:srgbClr val="FFFFFF"/>
                </a:solidFill>
              </a14:hiddenFill>
            </a:ext>
          </a:extLst>
        </p:spPr>
      </p:pic>
      <p:pic>
        <p:nvPicPr>
          <p:cNvPr id="3082" name="Picture 10" descr="http://thptngoquyen.thainguyen.edu.vn/upload/s/20171226/a8df2da39c6d299b1c8a3454f9c9bd9b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2274" y="4450453"/>
            <a:ext cx="2533469" cy="228937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7931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821" y="1409592"/>
            <a:ext cx="6637987" cy="1683223"/>
          </a:xfrm>
          <a:solidFill>
            <a:schemeClr val="bg1"/>
          </a:solidFill>
        </p:spPr>
        <p:txBody>
          <a:bodyPr>
            <a:noAutofit/>
          </a:bodyPr>
          <a:lstStyle/>
          <a:p>
            <a:pPr>
              <a:lnSpc>
                <a:spcPct val="100000"/>
              </a:lnSpc>
              <a:spcBef>
                <a:spcPts val="300"/>
              </a:spcBef>
              <a:buFont typeface="Wingdings" pitchFamily="2" charset="2"/>
              <a:buChar char="Ø"/>
            </a:pPr>
            <a:r>
              <a:rPr lang="en-US" sz="3000">
                <a:solidFill>
                  <a:srgbClr val="0070C0"/>
                </a:solidFill>
                <a:cs typeface="Times New Roman" panose="02020603050405020304" pitchFamily="18" charset="0"/>
              </a:rPr>
              <a:t> Khăn </a:t>
            </a:r>
            <a:r>
              <a:rPr lang="en-US" sz="3000" err="1">
                <a:solidFill>
                  <a:srgbClr val="0070C0"/>
                </a:solidFill>
                <a:cs typeface="Times New Roman" panose="02020603050405020304" pitchFamily="18" charset="0"/>
              </a:rPr>
              <a:t>mặt</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sử</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dụng</a:t>
            </a:r>
            <a:r>
              <a:rPr lang="en-US" sz="3000">
                <a:solidFill>
                  <a:srgbClr val="0070C0"/>
                </a:solidFill>
                <a:cs typeface="Times New Roman" panose="02020603050405020304" pitchFamily="18" charset="0"/>
              </a:rPr>
              <a:t> </a:t>
            </a:r>
            <a:r>
              <a:rPr lang="en-US" sz="3000" smtClean="0">
                <a:solidFill>
                  <a:srgbClr val="0070C0"/>
                </a:solidFill>
                <a:cs typeface="Times New Roman" panose="02020603050405020304" pitchFamily="18" charset="0"/>
              </a:rPr>
              <a:t>riêng.</a:t>
            </a:r>
            <a:endParaRPr lang="en-US" sz="3000">
              <a:solidFill>
                <a:srgbClr val="0070C0"/>
              </a:solidFill>
              <a:cs typeface="Times New Roman" pitchFamily="18" charset="0"/>
            </a:endParaRPr>
          </a:p>
          <a:p>
            <a:pPr>
              <a:lnSpc>
                <a:spcPct val="100000"/>
              </a:lnSpc>
              <a:spcBef>
                <a:spcPts val="300"/>
              </a:spcBef>
              <a:buFont typeface="Wingdings" pitchFamily="2" charset="2"/>
              <a:buChar char="Ø"/>
            </a:pPr>
            <a:r>
              <a:rPr lang="en-US" sz="3000">
                <a:solidFill>
                  <a:srgbClr val="0070C0"/>
                </a:solidFill>
                <a:cs typeface="Times New Roman" pitchFamily="18" charset="0"/>
              </a:rPr>
              <a:t> Vệ </a:t>
            </a:r>
            <a:r>
              <a:rPr lang="en-US" sz="3000" err="1">
                <a:solidFill>
                  <a:srgbClr val="0070C0"/>
                </a:solidFill>
                <a:cs typeface="Times New Roman" pitchFamily="18" charset="0"/>
              </a:rPr>
              <a:t>sinh</a:t>
            </a:r>
            <a:r>
              <a:rPr lang="en-US" sz="3000">
                <a:solidFill>
                  <a:srgbClr val="0070C0"/>
                </a:solidFill>
                <a:cs typeface="Times New Roman" pitchFamily="18" charset="0"/>
              </a:rPr>
              <a:t> </a:t>
            </a:r>
            <a:r>
              <a:rPr lang="en-US" sz="3000" err="1">
                <a:solidFill>
                  <a:srgbClr val="0070C0"/>
                </a:solidFill>
                <a:cs typeface="Times New Roman" pitchFamily="18" charset="0"/>
              </a:rPr>
              <a:t>thường</a:t>
            </a:r>
            <a:r>
              <a:rPr lang="en-US" sz="3000">
                <a:solidFill>
                  <a:srgbClr val="0070C0"/>
                </a:solidFill>
                <a:cs typeface="Times New Roman" pitchFamily="18" charset="0"/>
              </a:rPr>
              <a:t> </a:t>
            </a:r>
            <a:r>
              <a:rPr lang="en-US" sz="3000" err="1">
                <a:solidFill>
                  <a:srgbClr val="0070C0"/>
                </a:solidFill>
                <a:cs typeface="Times New Roman" pitchFamily="18" charset="0"/>
              </a:rPr>
              <a:t>xuyên</a:t>
            </a:r>
            <a:r>
              <a:rPr lang="en-US" sz="3000">
                <a:solidFill>
                  <a:srgbClr val="0070C0"/>
                </a:solidFill>
                <a:cs typeface="Times New Roman" pitchFamily="18" charset="0"/>
              </a:rPr>
              <a:t>, </a:t>
            </a:r>
            <a:r>
              <a:rPr lang="en-US" sz="3000" err="1">
                <a:solidFill>
                  <a:srgbClr val="0070C0"/>
                </a:solidFill>
                <a:cs typeface="Times New Roman" pitchFamily="18" charset="0"/>
              </a:rPr>
              <a:t>không</a:t>
            </a:r>
            <a:r>
              <a:rPr lang="en-US" sz="3000">
                <a:solidFill>
                  <a:srgbClr val="0070C0"/>
                </a:solidFill>
                <a:cs typeface="Times New Roman" pitchFamily="18" charset="0"/>
              </a:rPr>
              <a:t> </a:t>
            </a:r>
            <a:r>
              <a:rPr lang="en-US" sz="3000" err="1">
                <a:solidFill>
                  <a:srgbClr val="0070C0"/>
                </a:solidFill>
                <a:cs typeface="Times New Roman" pitchFamily="18" charset="0"/>
              </a:rPr>
              <a:t>mốc</a:t>
            </a:r>
            <a:r>
              <a:rPr lang="en-US" sz="3000">
                <a:solidFill>
                  <a:srgbClr val="0070C0"/>
                </a:solidFill>
                <a:cs typeface="Times New Roman" pitchFamily="18" charset="0"/>
              </a:rPr>
              <a:t>, </a:t>
            </a:r>
            <a:r>
              <a:rPr lang="en-US" sz="3000" err="1">
                <a:solidFill>
                  <a:srgbClr val="0070C0"/>
                </a:solidFill>
                <a:cs typeface="Times New Roman" pitchFamily="18" charset="0"/>
              </a:rPr>
              <a:t>hoen</a:t>
            </a:r>
            <a:r>
              <a:rPr lang="en-US" sz="3000">
                <a:solidFill>
                  <a:srgbClr val="0070C0"/>
                </a:solidFill>
                <a:cs typeface="Times New Roman" pitchFamily="18" charset="0"/>
              </a:rPr>
              <a:t> ố.</a:t>
            </a:r>
          </a:p>
        </p:txBody>
      </p:sp>
      <p:pic>
        <p:nvPicPr>
          <p:cNvPr id="5" name="Picture 4" descr="IMG_12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18" y="3524598"/>
            <a:ext cx="3927628" cy="3107851"/>
          </a:xfrm>
          <a:prstGeom prst="flowChartPreparation">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883352" y="3781728"/>
            <a:ext cx="1861150" cy="2400657"/>
          </a:xfrm>
          <a:prstGeom prst="rect">
            <a:avLst/>
          </a:prstGeom>
          <a:noFill/>
        </p:spPr>
        <p:txBody>
          <a:bodyPr wrap="square" rtlCol="0">
            <a:spAutoFit/>
          </a:bodyPr>
          <a:lstStyle/>
          <a:p>
            <a:r>
              <a:rPr lang="en-US" sz="3000" err="1">
                <a:solidFill>
                  <a:srgbClr val="0070C0"/>
                </a:solidFill>
                <a:cs typeface="Times New Roman" panose="02020603050405020304" pitchFamily="18" charset="0"/>
              </a:rPr>
              <a:t>Có</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chế</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độ</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hấp</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sấy</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thường</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xuyên</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định</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kỳ</a:t>
            </a:r>
            <a:endParaRPr lang="en-US" sz="3000">
              <a:solidFill>
                <a:srgbClr val="0070C0"/>
              </a:solidFill>
              <a:cs typeface="Times New Roman" panose="02020603050405020304" pitchFamily="18" charset="0"/>
            </a:endParaRPr>
          </a:p>
        </p:txBody>
      </p:sp>
      <p:pic>
        <p:nvPicPr>
          <p:cNvPr id="5122" name="Picture 2" descr="Tủ Hấp Khăn Công Nghiệp 600 Khăn Cho Trường Mầm Non"/>
          <p:cNvPicPr>
            <a:picLocks noChangeAspect="1" noChangeArrowheads="1"/>
          </p:cNvPicPr>
          <p:nvPr/>
        </p:nvPicPr>
        <p:blipFill rotWithShape="1">
          <a:blip r:embed="rId3">
            <a:extLst>
              <a:ext uri="{28A0092B-C50C-407E-A947-70E740481C1C}">
                <a14:useLocalDpi xmlns:a14="http://schemas.microsoft.com/office/drawing/2010/main" val="0"/>
              </a:ext>
            </a:extLst>
          </a:blip>
          <a:srcRect l="24758" t="14622" r="12385" b="9263"/>
          <a:stretch/>
        </p:blipFill>
        <p:spPr bwMode="auto">
          <a:xfrm>
            <a:off x="4136093" y="2981242"/>
            <a:ext cx="3592286" cy="3998548"/>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4" descr="Tủ sấy bát đĩa - Keng Keng">
            <a:extLst>
              <a:ext uri="{FF2B5EF4-FFF2-40B4-BE49-F238E27FC236}">
                <a16:creationId xmlns:a16="http://schemas.microsoft.com/office/drawing/2014/main" id="{AFE57E07-64CE-29CA-D065-380FA8F5C1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43" t="853" r="24569" b="-853"/>
          <a:stretch/>
        </p:blipFill>
        <p:spPr bwMode="auto">
          <a:xfrm>
            <a:off x="9907868" y="3781728"/>
            <a:ext cx="1944413" cy="3034577"/>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2" descr="C:\Users\user\Downloads\IMG_12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2882" y="152332"/>
            <a:ext cx="3974564" cy="3047766"/>
          </a:xfrm>
          <a:prstGeom prst="ellipse">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1915885" y="341309"/>
            <a:ext cx="3314373" cy="666205"/>
          </a:xfrm>
          <a:prstGeom prst="roundRect">
            <a:avLst/>
          </a:prstGeom>
          <a:ln>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3200" b="1">
                <a:solidFill>
                  <a:srgbClr val="0070C0"/>
                </a:solidFill>
                <a:latin typeface="+mn-lt"/>
                <a:cs typeface="Times New Roman" panose="02020603050405020304" pitchFamily="18" charset="0"/>
              </a:rPr>
              <a:t>Đồ dùng </a:t>
            </a:r>
            <a:r>
              <a:rPr lang="en-US" sz="3200" b="1" smtClean="0">
                <a:solidFill>
                  <a:srgbClr val="0070C0"/>
                </a:solidFill>
                <a:latin typeface="+mn-lt"/>
                <a:cs typeface="Times New Roman" panose="02020603050405020304" pitchFamily="18" charset="0"/>
              </a:rPr>
              <a:t>cá nhân</a:t>
            </a:r>
            <a:endParaRPr lang="en-US" sz="3200" b="1">
              <a:solidFill>
                <a:srgbClr val="0070C0"/>
              </a:solidFill>
              <a:latin typeface="+mn-lt"/>
              <a:cs typeface="Times New Roman" panose="02020603050405020304" pitchFamily="18" charset="0"/>
            </a:endParaRPr>
          </a:p>
        </p:txBody>
      </p:sp>
    </p:spTree>
    <p:extLst>
      <p:ext uri="{BB962C8B-B14F-4D97-AF65-F5344CB8AC3E}">
        <p14:creationId xmlns:p14="http://schemas.microsoft.com/office/powerpoint/2010/main" val="15262815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FE58025A-9737-434D-AE90-0CC9E7990286}"/>
              </a:ext>
            </a:extLst>
          </p:cNvPr>
          <p:cNvSpPr txBox="1">
            <a:spLocks/>
          </p:cNvSpPr>
          <p:nvPr/>
        </p:nvSpPr>
        <p:spPr>
          <a:xfrm>
            <a:off x="859200" y="2353766"/>
            <a:ext cx="4836946" cy="1708736"/>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rgbClr val="FF0000"/>
              </a:buClr>
              <a:buFont typeface="Calibri" panose="020F0502020204030204" pitchFamily="34" charset="0"/>
              <a:buNone/>
            </a:pPr>
            <a:endParaRPr lang="pt-BR" altLang="en-US" sz="3200">
              <a:solidFill>
                <a:srgbClr val="0000FF"/>
              </a:solidFill>
            </a:endParaRPr>
          </a:p>
        </p:txBody>
      </p:sp>
      <p:sp>
        <p:nvSpPr>
          <p:cNvPr id="5" name="TextBox 4"/>
          <p:cNvSpPr txBox="1"/>
          <p:nvPr/>
        </p:nvSpPr>
        <p:spPr>
          <a:xfrm>
            <a:off x="413396" y="497537"/>
            <a:ext cx="6310962" cy="3323987"/>
          </a:xfrm>
          <a:prstGeom prst="rect">
            <a:avLst/>
          </a:prstGeom>
          <a:solidFill>
            <a:schemeClr val="bg1"/>
          </a:solidFill>
        </p:spPr>
        <p:txBody>
          <a:bodyPr wrap="square" rtlCol="0">
            <a:spAutoFit/>
          </a:bodyPr>
          <a:lstStyle/>
          <a:p>
            <a:pPr marL="285750" indent="-285750" algn="just">
              <a:buFontTx/>
              <a:buChar char="-"/>
            </a:pPr>
            <a:r>
              <a:rPr lang="en-US" sz="3000">
                <a:solidFill>
                  <a:srgbClr val="0070C0"/>
                </a:solidFill>
                <a:cs typeface="Times New Roman" panose="02020603050405020304" pitchFamily="18" charset="0"/>
              </a:rPr>
              <a:t>Ca, </a:t>
            </a:r>
            <a:r>
              <a:rPr lang="en-US" sz="3000" err="1">
                <a:solidFill>
                  <a:srgbClr val="0070C0"/>
                </a:solidFill>
                <a:cs typeface="Times New Roman" panose="02020603050405020304" pitchFamily="18" charset="0"/>
              </a:rPr>
              <a:t>cốc</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bình</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uống</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nước</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đủ</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số</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lượng</a:t>
            </a:r>
            <a:r>
              <a:rPr lang="en-US" sz="3000">
                <a:solidFill>
                  <a:srgbClr val="0070C0"/>
                </a:solidFill>
                <a:cs typeface="Times New Roman" panose="02020603050405020304" pitchFamily="18" charset="0"/>
              </a:rPr>
              <a:t>, </a:t>
            </a:r>
            <a:r>
              <a:rPr lang="en-US" sz="3000" smtClean="0">
                <a:solidFill>
                  <a:srgbClr val="0070C0"/>
                </a:solidFill>
                <a:cs typeface="Times New Roman" panose="02020603050405020304" pitchFamily="18" charset="0"/>
              </a:rPr>
              <a:t>đảm </a:t>
            </a:r>
            <a:r>
              <a:rPr lang="en-US" sz="3000" err="1">
                <a:solidFill>
                  <a:srgbClr val="0070C0"/>
                </a:solidFill>
                <a:cs typeface="Times New Roman" panose="02020603050405020304" pitchFamily="18" charset="0"/>
              </a:rPr>
              <a:t>bảo</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sử</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dụng</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riêng</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biệt</a:t>
            </a:r>
            <a:r>
              <a:rPr lang="en-US" sz="3000">
                <a:solidFill>
                  <a:srgbClr val="0070C0"/>
                </a:solidFill>
                <a:cs typeface="Times New Roman" panose="02020603050405020304" pitchFamily="18" charset="0"/>
              </a:rPr>
              <a:t>.</a:t>
            </a:r>
          </a:p>
          <a:p>
            <a:pPr marL="285750" indent="-285750" algn="just">
              <a:buFontTx/>
              <a:buChar char="-"/>
            </a:pPr>
            <a:r>
              <a:rPr lang="en-US" sz="3000" err="1">
                <a:solidFill>
                  <a:srgbClr val="0070C0"/>
                </a:solidFill>
                <a:cs typeface="Times New Roman" panose="02020603050405020304" pitchFamily="18" charset="0"/>
              </a:rPr>
              <a:t>Có</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chế</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độ</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vệ</a:t>
            </a:r>
            <a:r>
              <a:rPr lang="en-US" sz="3000">
                <a:solidFill>
                  <a:srgbClr val="0070C0"/>
                </a:solidFill>
                <a:cs typeface="Times New Roman" panose="02020603050405020304" pitchFamily="18" charset="0"/>
              </a:rPr>
              <a:t> sinh </a:t>
            </a:r>
            <a:r>
              <a:rPr lang="en-US" sz="3000" err="1">
                <a:solidFill>
                  <a:srgbClr val="0070C0"/>
                </a:solidFill>
                <a:cs typeface="Times New Roman" panose="02020603050405020304" pitchFamily="18" charset="0"/>
              </a:rPr>
              <a:t>khử</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khuẩn</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thường</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xuyên</a:t>
            </a:r>
            <a:r>
              <a:rPr lang="en-US" sz="3000">
                <a:solidFill>
                  <a:srgbClr val="0070C0"/>
                </a:solidFill>
                <a:cs typeface="Times New Roman" panose="02020603050405020304" pitchFamily="18" charset="0"/>
              </a:rPr>
              <a:t> </a:t>
            </a:r>
          </a:p>
          <a:p>
            <a:pPr marL="285750" indent="-285750" algn="just">
              <a:buFontTx/>
              <a:buChar char="-"/>
            </a:pPr>
            <a:r>
              <a:rPr lang="en-US" sz="3000" err="1">
                <a:solidFill>
                  <a:srgbClr val="0070C0"/>
                </a:solidFill>
                <a:cs typeface="Times New Roman" panose="02020603050405020304" pitchFamily="18" charset="0"/>
              </a:rPr>
              <a:t>Tủ</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đựng</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cốc</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đảm</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bảo</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kín</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đảm</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bảo</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vệ</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sinh</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rà</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soát</a:t>
            </a:r>
            <a:r>
              <a:rPr lang="en-US" sz="3000">
                <a:solidFill>
                  <a:srgbClr val="0070C0"/>
                </a:solidFill>
                <a:cs typeface="Times New Roman" panose="02020603050405020304" pitchFamily="18" charset="0"/>
              </a:rPr>
              <a:t> ca </a:t>
            </a:r>
            <a:r>
              <a:rPr lang="en-US" sz="3000" err="1">
                <a:solidFill>
                  <a:srgbClr val="0070C0"/>
                </a:solidFill>
                <a:cs typeface="Times New Roman" panose="02020603050405020304" pitchFamily="18" charset="0"/>
              </a:rPr>
              <a:t>cốc</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bị</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hoen</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gỉ</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cần</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thay</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kịp</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thời</a:t>
            </a:r>
            <a:endParaRPr lang="en-US" sz="3000">
              <a:solidFill>
                <a:srgbClr val="0070C0"/>
              </a:solidFill>
              <a:cs typeface="Times New Roman" panose="02020603050405020304" pitchFamily="18"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074" b="13161"/>
          <a:stretch/>
        </p:blipFill>
        <p:spPr>
          <a:xfrm>
            <a:off x="7177912" y="412161"/>
            <a:ext cx="4620043" cy="3883209"/>
          </a:xfrm>
          <a:prstGeom prst="roundRect">
            <a:avLst/>
          </a:prstGeom>
        </p:spPr>
      </p:pic>
      <p:pic>
        <p:nvPicPr>
          <p:cNvPr id="8"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54400" y="4112474"/>
            <a:ext cx="2929278" cy="2745526"/>
          </a:xfrm>
          <a:prstGeom prst="flowChartMagneticTape">
            <a:avLst/>
          </a:prstGeom>
        </p:spPr>
      </p:pic>
      <p:sp>
        <p:nvSpPr>
          <p:cNvPr id="2" name="Up Arrow 1">
            <a:extLst>
              <a:ext uri="{FF2B5EF4-FFF2-40B4-BE49-F238E27FC236}">
                <a16:creationId xmlns:a16="http://schemas.microsoft.com/office/drawing/2014/main" id="{2C00F24C-051B-C25F-4AFA-6F81A781A285}"/>
              </a:ext>
            </a:extLst>
          </p:cNvPr>
          <p:cNvSpPr/>
          <p:nvPr/>
        </p:nvSpPr>
        <p:spPr>
          <a:xfrm>
            <a:off x="7736114" y="4489605"/>
            <a:ext cx="3914447" cy="1028103"/>
          </a:xfrm>
          <a:prstGeom prst="upArrow">
            <a:avLst>
              <a:gd name="adj1" fmla="val 78180"/>
              <a:gd name="adj2" fmla="val 24342"/>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err="1">
                <a:ln>
                  <a:noFill/>
                </a:ln>
                <a:solidFill>
                  <a:schemeClr val="bg1"/>
                </a:solidFill>
                <a:effectLst/>
                <a:uLnTx/>
                <a:uFillTx/>
                <a:latin typeface="Calibri Light"/>
                <a:ea typeface="+mn-ea"/>
                <a:cs typeface="+mn-cs"/>
              </a:rPr>
              <a:t>Tủ</a:t>
            </a:r>
            <a:r>
              <a:rPr kumimoji="0" lang="en-US" sz="2400" b="1" i="0" u="none" strike="noStrike" kern="0" cap="none" spc="0" normalizeH="0" baseline="0" noProof="0">
                <a:ln>
                  <a:noFill/>
                </a:ln>
                <a:solidFill>
                  <a:schemeClr val="bg1"/>
                </a:solidFill>
                <a:effectLst/>
                <a:uLnTx/>
                <a:uFillTx/>
                <a:latin typeface="Calibri Light"/>
                <a:ea typeface="+mn-ea"/>
                <a:cs typeface="+mn-cs"/>
              </a:rPr>
              <a:t> </a:t>
            </a:r>
            <a:r>
              <a:rPr kumimoji="0" lang="en-US" sz="2400" b="1" i="0" u="none" strike="noStrike" kern="0" cap="none" spc="0" normalizeH="0" baseline="0" noProof="0" err="1">
                <a:ln>
                  <a:noFill/>
                </a:ln>
                <a:solidFill>
                  <a:schemeClr val="bg1"/>
                </a:solidFill>
                <a:effectLst/>
                <a:uLnTx/>
                <a:uFillTx/>
                <a:latin typeface="Calibri Light"/>
                <a:ea typeface="+mn-ea"/>
                <a:cs typeface="+mn-cs"/>
              </a:rPr>
              <a:t>có</a:t>
            </a:r>
            <a:r>
              <a:rPr kumimoji="0" lang="en-US" sz="2400" b="1" i="0" u="none" strike="noStrike" kern="0" cap="none" spc="0" normalizeH="0" baseline="0" noProof="0">
                <a:ln>
                  <a:noFill/>
                </a:ln>
                <a:solidFill>
                  <a:schemeClr val="bg1"/>
                </a:solidFill>
                <a:effectLst/>
                <a:uLnTx/>
                <a:uFillTx/>
                <a:latin typeface="Calibri Light"/>
                <a:ea typeface="+mn-ea"/>
                <a:cs typeface="+mn-cs"/>
              </a:rPr>
              <a:t> </a:t>
            </a:r>
            <a:r>
              <a:rPr kumimoji="0" lang="en-US" sz="2400" b="1" i="0" u="none" strike="noStrike" kern="0" cap="none" spc="0" normalizeH="0" baseline="0" noProof="0" err="1">
                <a:ln>
                  <a:noFill/>
                </a:ln>
                <a:solidFill>
                  <a:schemeClr val="bg1"/>
                </a:solidFill>
                <a:effectLst/>
                <a:uLnTx/>
                <a:uFillTx/>
                <a:latin typeface="Calibri Light"/>
                <a:ea typeface="+mn-ea"/>
                <a:cs typeface="+mn-cs"/>
              </a:rPr>
              <a:t>cửa</a:t>
            </a:r>
            <a:r>
              <a:rPr kumimoji="0" lang="en-US" sz="2400" b="1" i="0" u="none" strike="noStrike" kern="0" cap="none" spc="0" normalizeH="0" baseline="0" noProof="0">
                <a:ln>
                  <a:noFill/>
                </a:ln>
                <a:solidFill>
                  <a:schemeClr val="bg1"/>
                </a:solidFill>
                <a:effectLst/>
                <a:uLnTx/>
                <a:uFillTx/>
                <a:latin typeface="Calibri Light"/>
                <a:ea typeface="+mn-ea"/>
                <a:cs typeface="+mn-cs"/>
              </a:rPr>
              <a:t> </a:t>
            </a:r>
            <a:r>
              <a:rPr kumimoji="0" lang="en-US" sz="2400" b="1" i="0" u="none" strike="noStrike" kern="0" cap="none" spc="0" normalizeH="0" baseline="0" noProof="0" err="1">
                <a:ln>
                  <a:noFill/>
                </a:ln>
                <a:solidFill>
                  <a:schemeClr val="bg1"/>
                </a:solidFill>
                <a:effectLst/>
                <a:uLnTx/>
                <a:uFillTx/>
                <a:latin typeface="Calibri Light"/>
                <a:ea typeface="+mn-ea"/>
                <a:cs typeface="+mn-cs"/>
              </a:rPr>
              <a:t>kín</a:t>
            </a:r>
            <a:r>
              <a:rPr kumimoji="0" lang="en-US" sz="2400" b="1" i="0" u="none" strike="noStrike" kern="0" cap="none" spc="0" normalizeH="0" baseline="0" noProof="0">
                <a:ln>
                  <a:noFill/>
                </a:ln>
                <a:solidFill>
                  <a:schemeClr val="bg1"/>
                </a:solidFill>
                <a:effectLst/>
                <a:uLnTx/>
                <a:uFillTx/>
                <a:latin typeface="Calibri Light"/>
                <a:ea typeface="+mn-ea"/>
                <a:cs typeface="+mn-cs"/>
              </a:rPr>
              <a:t> </a:t>
            </a:r>
            <a:r>
              <a:rPr kumimoji="0" lang="en-US" sz="2400" b="1" i="0" u="none" strike="noStrike" kern="0" cap="none" spc="0" normalizeH="0" baseline="0" noProof="0" err="1">
                <a:ln>
                  <a:noFill/>
                </a:ln>
                <a:solidFill>
                  <a:schemeClr val="bg1"/>
                </a:solidFill>
                <a:effectLst/>
                <a:uLnTx/>
                <a:uFillTx/>
                <a:latin typeface="Calibri Light"/>
                <a:ea typeface="+mn-ea"/>
                <a:cs typeface="+mn-cs"/>
              </a:rPr>
              <a:t>tránh</a:t>
            </a:r>
            <a:r>
              <a:rPr kumimoji="0" lang="en-US" sz="2400" b="1" i="0" u="none" strike="noStrike" kern="0" cap="none" spc="0" normalizeH="0" noProof="0">
                <a:ln>
                  <a:noFill/>
                </a:ln>
                <a:solidFill>
                  <a:schemeClr val="bg1"/>
                </a:solidFill>
                <a:effectLst/>
                <a:uLnTx/>
                <a:uFillTx/>
                <a:latin typeface="Calibri Light"/>
                <a:ea typeface="+mn-ea"/>
                <a:cs typeface="+mn-cs"/>
              </a:rPr>
              <a:t> </a:t>
            </a:r>
            <a:r>
              <a:rPr kumimoji="0" lang="en-US" sz="2400" b="1" i="0" u="none" strike="noStrike" kern="0" cap="none" spc="0" normalizeH="0" noProof="0" err="1">
                <a:ln>
                  <a:noFill/>
                </a:ln>
                <a:solidFill>
                  <a:schemeClr val="bg1"/>
                </a:solidFill>
                <a:effectLst/>
                <a:uLnTx/>
                <a:uFillTx/>
                <a:latin typeface="Calibri Light"/>
                <a:ea typeface="+mn-ea"/>
                <a:cs typeface="+mn-cs"/>
              </a:rPr>
              <a:t>côn</a:t>
            </a:r>
            <a:r>
              <a:rPr kumimoji="0" lang="en-US" sz="2400" b="1" i="0" u="none" strike="noStrike" kern="0" cap="none" spc="0" normalizeH="0" noProof="0">
                <a:ln>
                  <a:noFill/>
                </a:ln>
                <a:solidFill>
                  <a:schemeClr val="bg1"/>
                </a:solidFill>
                <a:effectLst/>
                <a:uLnTx/>
                <a:uFillTx/>
                <a:latin typeface="Calibri Light"/>
                <a:ea typeface="+mn-ea"/>
                <a:cs typeface="+mn-cs"/>
              </a:rPr>
              <a:t> </a:t>
            </a:r>
            <a:r>
              <a:rPr kumimoji="0" lang="en-US" sz="2400" b="1" i="0" u="none" strike="noStrike" kern="0" cap="none" spc="0" normalizeH="0" noProof="0" err="1">
                <a:ln>
                  <a:noFill/>
                </a:ln>
                <a:solidFill>
                  <a:schemeClr val="bg1"/>
                </a:solidFill>
                <a:effectLst/>
                <a:uLnTx/>
                <a:uFillTx/>
                <a:latin typeface="Calibri Light"/>
                <a:ea typeface="+mn-ea"/>
                <a:cs typeface="+mn-cs"/>
              </a:rPr>
              <a:t>trùng</a:t>
            </a:r>
            <a:endParaRPr kumimoji="0" lang="vi-VN" sz="2400" b="1" i="0" u="none" strike="noStrike" kern="0" cap="none" spc="0" normalizeH="0" baseline="0" noProof="0">
              <a:ln>
                <a:noFill/>
              </a:ln>
              <a:solidFill>
                <a:schemeClr val="bg1"/>
              </a:solidFill>
              <a:effectLst/>
              <a:uLnTx/>
              <a:uFillTx/>
              <a:latin typeface="Times New Roman" panose="02020603050405020304" pitchFamily="18" charset="0"/>
              <a:ea typeface="+mn-ea"/>
              <a:cs typeface="+mn-cs"/>
            </a:endParaRPr>
          </a:p>
        </p:txBody>
      </p:sp>
      <p:pic>
        <p:nvPicPr>
          <p:cNvPr id="3" name="Picture 2" descr="C:\Users\SKY\Desktop\z1983082112518_a4af84efe7da958fa23773bc81545cfd.jpg">
            <a:extLst>
              <a:ext uri="{FF2B5EF4-FFF2-40B4-BE49-F238E27FC236}">
                <a16:creationId xmlns:a16="http://schemas.microsoft.com/office/drawing/2014/main" id="{6CFE9AD3-C93C-3304-F4E7-4D24F5221A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021" y="4092795"/>
            <a:ext cx="2905641" cy="2565587"/>
          </a:xfrm>
          <a:prstGeom prst="ellipse">
            <a:avLst/>
          </a:prstGeom>
          <a:noFill/>
          <a:extLst>
            <a:ext uri="{909E8E84-426E-40DD-AFC4-6F175D3DCCD1}">
              <a14:hiddenFill xmlns:a14="http://schemas.microsoft.com/office/drawing/2010/main">
                <a:solidFill>
                  <a:srgbClr val="FFFFFF"/>
                </a:solidFill>
              </a14:hiddenFill>
            </a:ext>
          </a:extLst>
        </p:spPr>
      </p:pic>
      <p:sp>
        <p:nvSpPr>
          <p:cNvPr id="9" name="Left Arrow 8">
            <a:extLst>
              <a:ext uri="{FF2B5EF4-FFF2-40B4-BE49-F238E27FC236}">
                <a16:creationId xmlns:a16="http://schemas.microsoft.com/office/drawing/2014/main" id="{2C00F24C-051B-C25F-4AFA-6F81A781A285}"/>
              </a:ext>
            </a:extLst>
          </p:cNvPr>
          <p:cNvSpPr/>
          <p:nvPr/>
        </p:nvSpPr>
        <p:spPr>
          <a:xfrm>
            <a:off x="6761416" y="5867353"/>
            <a:ext cx="3208354" cy="791029"/>
          </a:xfrm>
          <a:prstGeom prst="leftArrow">
            <a:avLst>
              <a:gd name="adj1" fmla="val 74628"/>
              <a:gd name="adj2"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err="1">
                <a:ln>
                  <a:noFill/>
                </a:ln>
                <a:effectLst/>
                <a:uLnTx/>
                <a:uFillTx/>
                <a:latin typeface="Calibri Light"/>
                <a:ea typeface="+mn-ea"/>
                <a:cs typeface="+mn-cs"/>
              </a:rPr>
              <a:t>Sấy</a:t>
            </a:r>
            <a:r>
              <a:rPr kumimoji="0" lang="en-US" sz="2400" b="1" i="0" u="none" strike="noStrike" kern="0" cap="none" spc="0" normalizeH="0" noProof="0">
                <a:ln>
                  <a:noFill/>
                </a:ln>
                <a:effectLst/>
                <a:uLnTx/>
                <a:uFillTx/>
                <a:latin typeface="Calibri Light"/>
                <a:ea typeface="+mn-ea"/>
                <a:cs typeface="+mn-cs"/>
              </a:rPr>
              <a:t> </a:t>
            </a:r>
            <a:r>
              <a:rPr kumimoji="0" lang="en-US" sz="2400" b="1" i="0" u="none" strike="noStrike" kern="0" cap="none" spc="0" normalizeH="0" noProof="0" err="1">
                <a:ln>
                  <a:noFill/>
                </a:ln>
                <a:effectLst/>
                <a:uLnTx/>
                <a:uFillTx/>
                <a:latin typeface="Calibri Light"/>
                <a:ea typeface="+mn-ea"/>
                <a:cs typeface="+mn-cs"/>
              </a:rPr>
              <a:t>ca</a:t>
            </a:r>
            <a:r>
              <a:rPr kumimoji="0" lang="en-US" sz="2400" b="1" i="0" u="none" strike="noStrike" kern="0" cap="none" spc="0" normalizeH="0" noProof="0">
                <a:ln>
                  <a:noFill/>
                </a:ln>
                <a:effectLst/>
                <a:uLnTx/>
                <a:uFillTx/>
                <a:latin typeface="Calibri Light"/>
                <a:ea typeface="+mn-ea"/>
                <a:cs typeface="+mn-cs"/>
              </a:rPr>
              <a:t>, </a:t>
            </a:r>
            <a:r>
              <a:rPr kumimoji="0" lang="en-US" sz="2400" b="1" i="0" u="none" strike="noStrike" kern="0" cap="none" spc="0" normalizeH="0" noProof="0" err="1">
                <a:ln>
                  <a:noFill/>
                </a:ln>
                <a:effectLst/>
                <a:uLnTx/>
                <a:uFillTx/>
                <a:latin typeface="Calibri Light"/>
                <a:ea typeface="+mn-ea"/>
                <a:cs typeface="+mn-cs"/>
              </a:rPr>
              <a:t>cốc</a:t>
            </a:r>
            <a:r>
              <a:rPr kumimoji="0" lang="en-US" sz="2400" b="1" i="0" u="none" strike="noStrike" kern="0" cap="none" spc="0" normalizeH="0" noProof="0">
                <a:ln>
                  <a:noFill/>
                </a:ln>
                <a:effectLst/>
                <a:uLnTx/>
                <a:uFillTx/>
                <a:latin typeface="Calibri Light"/>
                <a:ea typeface="+mn-ea"/>
                <a:cs typeface="+mn-cs"/>
              </a:rPr>
              <a:t>, </a:t>
            </a:r>
            <a:r>
              <a:rPr kumimoji="0" lang="en-US" sz="2400" b="1" i="0" u="none" strike="noStrike" kern="0" cap="none" spc="0" normalizeH="0" noProof="0" err="1">
                <a:ln>
                  <a:noFill/>
                </a:ln>
                <a:effectLst/>
                <a:uLnTx/>
                <a:uFillTx/>
                <a:latin typeface="Calibri Light"/>
                <a:ea typeface="+mn-ea"/>
                <a:cs typeface="+mn-cs"/>
              </a:rPr>
              <a:t>bát</a:t>
            </a:r>
            <a:endParaRPr kumimoji="0" lang="vi-VN" sz="2400" b="1" i="0" u="none" strike="noStrike" kern="0" cap="none" spc="0" normalizeH="0" baseline="0" noProof="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030932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FE58025A-9737-434D-AE90-0CC9E7990286}"/>
              </a:ext>
            </a:extLst>
          </p:cNvPr>
          <p:cNvSpPr txBox="1">
            <a:spLocks/>
          </p:cNvSpPr>
          <p:nvPr/>
        </p:nvSpPr>
        <p:spPr>
          <a:xfrm>
            <a:off x="859200" y="2353766"/>
            <a:ext cx="4836946" cy="1708736"/>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rgbClr val="FF0000"/>
              </a:buClr>
              <a:buFont typeface="Calibri" panose="020F0502020204030204" pitchFamily="34" charset="0"/>
              <a:buNone/>
            </a:pPr>
            <a:endParaRPr lang="pt-BR" altLang="en-US" sz="3200">
              <a:solidFill>
                <a:srgbClr val="0000FF"/>
              </a:solidFill>
            </a:endParaRPr>
          </a:p>
        </p:txBody>
      </p:sp>
      <p:sp>
        <p:nvSpPr>
          <p:cNvPr id="5" name="TextBox 4"/>
          <p:cNvSpPr txBox="1"/>
          <p:nvPr/>
        </p:nvSpPr>
        <p:spPr>
          <a:xfrm>
            <a:off x="4838484" y="500514"/>
            <a:ext cx="3940937" cy="4031873"/>
          </a:xfrm>
          <a:prstGeom prst="rect">
            <a:avLst/>
          </a:prstGeom>
          <a:solidFill>
            <a:schemeClr val="bg1"/>
          </a:solidFill>
        </p:spPr>
        <p:txBody>
          <a:bodyPr wrap="square" rtlCol="0">
            <a:spAutoFit/>
          </a:bodyPr>
          <a:lstStyle/>
          <a:p>
            <a:pPr marL="285750" indent="-285750">
              <a:buFontTx/>
              <a:buChar char="-"/>
            </a:pPr>
            <a:r>
              <a:rPr lang="en-US" sz="3200" dirty="0" err="1">
                <a:solidFill>
                  <a:srgbClr val="0070C0"/>
                </a:solidFill>
                <a:cs typeface="Times New Roman" panose="02020603050405020304" pitchFamily="18" charset="0"/>
              </a:rPr>
              <a:t>Giường</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nệm</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chăn</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ga</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gối</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có</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chế</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độ</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vệ</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sinh</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giặt</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sấy</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thường</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xuyên</a:t>
            </a:r>
            <a:endParaRPr lang="en-US" sz="3200" dirty="0">
              <a:solidFill>
                <a:srgbClr val="0070C0"/>
              </a:solidFill>
              <a:cs typeface="Times New Roman" panose="02020603050405020304" pitchFamily="18" charset="0"/>
            </a:endParaRPr>
          </a:p>
          <a:p>
            <a:pPr marL="285750" indent="-285750">
              <a:buFontTx/>
              <a:buChar char="-"/>
            </a:pPr>
            <a:r>
              <a:rPr lang="en-US" sz="3200" dirty="0" err="1">
                <a:solidFill>
                  <a:srgbClr val="0070C0"/>
                </a:solidFill>
                <a:cs typeface="Times New Roman" panose="02020603050405020304" pitchFamily="18" charset="0"/>
              </a:rPr>
              <a:t>Thường</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xuyên</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rà</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soát</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giặt</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tẩy</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bổ</a:t>
            </a:r>
            <a:r>
              <a:rPr lang="en-US" sz="3200" dirty="0">
                <a:solidFill>
                  <a:srgbClr val="0070C0"/>
                </a:solidFill>
                <a:cs typeface="Times New Roman" panose="02020603050405020304" pitchFamily="18" charset="0"/>
              </a:rPr>
              <a:t> sung </a:t>
            </a:r>
            <a:r>
              <a:rPr lang="en-US" sz="3200" dirty="0" err="1">
                <a:solidFill>
                  <a:srgbClr val="0070C0"/>
                </a:solidFill>
                <a:cs typeface="Times New Roman" panose="02020603050405020304" pitchFamily="18" charset="0"/>
              </a:rPr>
              <a:t>thay</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mới</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những</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đồ</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bị</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mốc</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bẩn</a:t>
            </a:r>
            <a:endParaRPr lang="en-US" sz="3200" dirty="0">
              <a:solidFill>
                <a:srgbClr val="0070C0"/>
              </a:solidFill>
              <a:cs typeface="Times New Roman" panose="02020603050405020304" pitchFamily="18" charset="0"/>
            </a:endParaRPr>
          </a:p>
        </p:txBody>
      </p:sp>
      <p:pic>
        <p:nvPicPr>
          <p:cNvPr id="6"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860162" y="304058"/>
            <a:ext cx="3074561" cy="4099415"/>
          </a:xfrm>
          <a:prstGeom prst="rect">
            <a:avLst/>
          </a:prstGeom>
          <a:ln>
            <a:noFill/>
          </a:ln>
          <a:effectLst>
            <a:softEdge rad="112500"/>
          </a:effectLst>
        </p:spPr>
      </p:pic>
      <p:pic>
        <p:nvPicPr>
          <p:cNvPr id="9218" name="Picture 2" descr="Sở Giáo Dục Và Đào Tạo Vĩnh Ph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928" y="3009994"/>
            <a:ext cx="4021889" cy="3044785"/>
          </a:xfrm>
          <a:prstGeom prst="roundRect">
            <a:avLst/>
          </a:prstGeom>
          <a:ln>
            <a:noFill/>
          </a:ln>
          <a:effectLst>
            <a:softEdge rad="112500"/>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5386"/>
          <a:stretch/>
        </p:blipFill>
        <p:spPr>
          <a:xfrm>
            <a:off x="663944" y="464816"/>
            <a:ext cx="4000284" cy="2390299"/>
          </a:xfrm>
          <a:prstGeom prst="roundRect">
            <a:avLst/>
          </a:prstGeom>
          <a:ln>
            <a:noFill/>
          </a:ln>
          <a:effectLst>
            <a:softEdge rad="112500"/>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40493"/>
          <a:stretch/>
        </p:blipFill>
        <p:spPr>
          <a:xfrm>
            <a:off x="5384352" y="4464540"/>
            <a:ext cx="3475810" cy="2324903"/>
          </a:xfrm>
          <a:prstGeom prst="homePlate">
            <a:avLst>
              <a:gd name="adj" fmla="val 19004"/>
            </a:avLst>
          </a:prstGeom>
        </p:spPr>
      </p:pic>
      <p:sp>
        <p:nvSpPr>
          <p:cNvPr id="10" name="TextBox 9"/>
          <p:cNvSpPr txBox="1"/>
          <p:nvPr/>
        </p:nvSpPr>
        <p:spPr>
          <a:xfrm>
            <a:off x="9153430" y="4657495"/>
            <a:ext cx="2781293" cy="1938992"/>
          </a:xfrm>
          <a:prstGeom prst="rect">
            <a:avLst/>
          </a:prstGeom>
          <a:noFill/>
        </p:spPr>
        <p:txBody>
          <a:bodyPr wrap="square" rtlCol="0">
            <a:spAutoFit/>
          </a:bodyPr>
          <a:lstStyle/>
          <a:p>
            <a:r>
              <a:rPr lang="en-US" sz="3000" b="1" dirty="0" err="1">
                <a:solidFill>
                  <a:srgbClr val="0070C0"/>
                </a:solidFill>
                <a:cs typeface="Times New Roman" panose="02020603050405020304" pitchFamily="18" charset="0"/>
              </a:rPr>
              <a:t>Giá</a:t>
            </a:r>
            <a:r>
              <a:rPr lang="en-US" sz="3000" b="1" dirty="0">
                <a:solidFill>
                  <a:srgbClr val="0070C0"/>
                </a:solidFill>
                <a:cs typeface="Times New Roman" panose="02020603050405020304" pitchFamily="18" charset="0"/>
              </a:rPr>
              <a:t> </a:t>
            </a:r>
            <a:r>
              <a:rPr lang="en-US" sz="3000" b="1" dirty="0" err="1">
                <a:solidFill>
                  <a:srgbClr val="0070C0"/>
                </a:solidFill>
                <a:cs typeface="Times New Roman" panose="02020603050405020304" pitchFamily="18" charset="0"/>
              </a:rPr>
              <a:t>kệ</a:t>
            </a:r>
            <a:r>
              <a:rPr lang="en-US" sz="3000" b="1" dirty="0">
                <a:solidFill>
                  <a:srgbClr val="0070C0"/>
                </a:solidFill>
                <a:cs typeface="Times New Roman" panose="02020603050405020304" pitchFamily="18" charset="0"/>
              </a:rPr>
              <a:t> </a:t>
            </a:r>
            <a:r>
              <a:rPr lang="en-US" sz="3000" b="1" dirty="0" err="1" smtClean="0">
                <a:solidFill>
                  <a:srgbClr val="0070C0"/>
                </a:solidFill>
                <a:cs typeface="Times New Roman" panose="02020603050405020304" pitchFamily="18" charset="0"/>
              </a:rPr>
              <a:t>giày</a:t>
            </a:r>
            <a:r>
              <a:rPr lang="en-US" sz="3000" b="1" dirty="0" smtClean="0">
                <a:solidFill>
                  <a:srgbClr val="0070C0"/>
                </a:solidFill>
                <a:cs typeface="Times New Roman" panose="02020603050405020304" pitchFamily="18" charset="0"/>
              </a:rPr>
              <a:t> </a:t>
            </a:r>
            <a:r>
              <a:rPr lang="en-US" sz="3000" b="1" dirty="0" err="1">
                <a:solidFill>
                  <a:srgbClr val="0070C0"/>
                </a:solidFill>
                <a:cs typeface="Times New Roman" panose="02020603050405020304" pitchFamily="18" charset="0"/>
              </a:rPr>
              <a:t>dép</a:t>
            </a:r>
            <a:r>
              <a:rPr lang="en-US" sz="3000" dirty="0">
                <a:solidFill>
                  <a:srgbClr val="0070C0"/>
                </a:solidFill>
                <a:cs typeface="Times New Roman" panose="02020603050405020304" pitchFamily="18" charset="0"/>
              </a:rPr>
              <a:t>:</a:t>
            </a:r>
          </a:p>
          <a:p>
            <a:r>
              <a:rPr lang="en-US" sz="3000" dirty="0" err="1">
                <a:solidFill>
                  <a:srgbClr val="0070C0"/>
                </a:solidFill>
                <a:cs typeface="Times New Roman" panose="02020603050405020304" pitchFamily="18" charset="0"/>
              </a:rPr>
              <a:t>Xếp</a:t>
            </a:r>
            <a:r>
              <a:rPr lang="en-US" sz="3000" dirty="0">
                <a:solidFill>
                  <a:srgbClr val="0070C0"/>
                </a:solidFill>
                <a:cs typeface="Times New Roman" panose="02020603050405020304" pitchFamily="18" charset="0"/>
              </a:rPr>
              <a:t> </a:t>
            </a:r>
            <a:r>
              <a:rPr lang="en-US" sz="3000" dirty="0" err="1">
                <a:solidFill>
                  <a:srgbClr val="0070C0"/>
                </a:solidFill>
                <a:cs typeface="Times New Roman" panose="02020603050405020304" pitchFamily="18" charset="0"/>
              </a:rPr>
              <a:t>ngay</a:t>
            </a:r>
            <a:r>
              <a:rPr lang="en-US" sz="3000" dirty="0">
                <a:solidFill>
                  <a:srgbClr val="0070C0"/>
                </a:solidFill>
                <a:cs typeface="Times New Roman" panose="02020603050405020304" pitchFamily="18" charset="0"/>
              </a:rPr>
              <a:t> </a:t>
            </a:r>
            <a:r>
              <a:rPr lang="en-US" sz="3000" dirty="0" err="1">
                <a:solidFill>
                  <a:srgbClr val="0070C0"/>
                </a:solidFill>
                <a:cs typeface="Times New Roman" panose="02020603050405020304" pitchFamily="18" charset="0"/>
              </a:rPr>
              <a:t>ngắn</a:t>
            </a:r>
            <a:r>
              <a:rPr lang="en-US" sz="3000" dirty="0">
                <a:solidFill>
                  <a:srgbClr val="0070C0"/>
                </a:solidFill>
                <a:cs typeface="Times New Roman" panose="02020603050405020304" pitchFamily="18" charset="0"/>
              </a:rPr>
              <a:t>, </a:t>
            </a:r>
            <a:r>
              <a:rPr lang="en-US" sz="3000" dirty="0" err="1">
                <a:solidFill>
                  <a:srgbClr val="0070C0"/>
                </a:solidFill>
                <a:cs typeface="Times New Roman" panose="02020603050405020304" pitchFamily="18" charset="0"/>
              </a:rPr>
              <a:t>không</a:t>
            </a:r>
            <a:r>
              <a:rPr lang="en-US" sz="3000" dirty="0">
                <a:solidFill>
                  <a:srgbClr val="0070C0"/>
                </a:solidFill>
                <a:cs typeface="Times New Roman" panose="02020603050405020304" pitchFamily="18" charset="0"/>
              </a:rPr>
              <a:t> </a:t>
            </a:r>
            <a:r>
              <a:rPr lang="en-US" sz="3000" dirty="0" err="1">
                <a:solidFill>
                  <a:srgbClr val="0070C0"/>
                </a:solidFill>
                <a:cs typeface="Times New Roman" panose="02020603050405020304" pitchFamily="18" charset="0"/>
              </a:rPr>
              <a:t>chồng</a:t>
            </a:r>
            <a:r>
              <a:rPr lang="en-US" sz="3000" dirty="0">
                <a:solidFill>
                  <a:srgbClr val="0070C0"/>
                </a:solidFill>
                <a:cs typeface="Times New Roman" panose="02020603050405020304" pitchFamily="18" charset="0"/>
              </a:rPr>
              <a:t> </a:t>
            </a:r>
            <a:r>
              <a:rPr lang="en-US" sz="3000" dirty="0" err="1">
                <a:solidFill>
                  <a:srgbClr val="0070C0"/>
                </a:solidFill>
                <a:cs typeface="Times New Roman" panose="02020603050405020304" pitchFamily="18" charset="0"/>
              </a:rPr>
              <a:t>dép</a:t>
            </a:r>
            <a:r>
              <a:rPr lang="en-US" sz="3000" dirty="0">
                <a:solidFill>
                  <a:srgbClr val="0070C0"/>
                </a:solidFill>
                <a:cs typeface="Times New Roman" panose="02020603050405020304" pitchFamily="18" charset="0"/>
              </a:rPr>
              <a:t> </a:t>
            </a:r>
            <a:r>
              <a:rPr lang="en-US" sz="3000" dirty="0" err="1">
                <a:solidFill>
                  <a:srgbClr val="0070C0"/>
                </a:solidFill>
                <a:cs typeface="Times New Roman" panose="02020603050405020304" pitchFamily="18" charset="0"/>
              </a:rPr>
              <a:t>lên</a:t>
            </a:r>
            <a:r>
              <a:rPr lang="en-US" sz="3000" dirty="0">
                <a:solidFill>
                  <a:srgbClr val="0070C0"/>
                </a:solidFill>
                <a:cs typeface="Times New Roman" panose="02020603050405020304" pitchFamily="18" charset="0"/>
              </a:rPr>
              <a:t> </a:t>
            </a:r>
            <a:r>
              <a:rPr lang="en-US" sz="3000" dirty="0" err="1">
                <a:solidFill>
                  <a:srgbClr val="0070C0"/>
                </a:solidFill>
                <a:cs typeface="Times New Roman" panose="02020603050405020304" pitchFamily="18" charset="0"/>
              </a:rPr>
              <a:t>nhau</a:t>
            </a:r>
            <a:endParaRPr lang="en-US" sz="3000" dirty="0">
              <a:solidFill>
                <a:srgbClr val="0070C0"/>
              </a:solidFill>
              <a:cs typeface="Times New Roman" panose="02020603050405020304" pitchFamily="18" charset="0"/>
            </a:endParaRPr>
          </a:p>
        </p:txBody>
      </p:sp>
    </p:spTree>
    <p:extLst>
      <p:ext uri="{BB962C8B-B14F-4D97-AF65-F5344CB8AC3E}">
        <p14:creationId xmlns:p14="http://schemas.microsoft.com/office/powerpoint/2010/main" val="35098932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96394951"/>
              </p:ext>
            </p:extLst>
          </p:nvPr>
        </p:nvGraphicFramePr>
        <p:xfrm>
          <a:off x="1648918" y="794479"/>
          <a:ext cx="9908498" cy="5662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4" name="Title 1"/>
          <p:cNvSpPr>
            <a:spLocks noGrp="1"/>
          </p:cNvSpPr>
          <p:nvPr>
            <p:ph type="title"/>
          </p:nvPr>
        </p:nvSpPr>
        <p:spPr>
          <a:xfrm>
            <a:off x="696686" y="375089"/>
            <a:ext cx="11123140" cy="678129"/>
          </a:xfrm>
          <a:prstGeom prst="roundRect">
            <a:avLst/>
          </a:prstGeom>
          <a:noFill/>
          <a:ln>
            <a:noFill/>
          </a:ln>
        </p:spPr>
        <p:txBody>
          <a:bodyPr>
            <a:noAutofit/>
          </a:bodyPr>
          <a:lstStyle/>
          <a:p>
            <a:r>
              <a:rPr lang="en-US" sz="3200" b="1" smtClean="0">
                <a:solidFill>
                  <a:srgbClr val="0070C0"/>
                </a:solidFill>
                <a:latin typeface="+mn-lt"/>
              </a:rPr>
              <a:t>3.2.5. Vệ sinh môi trường</a:t>
            </a:r>
            <a:endParaRPr lang="en-US" sz="3200" b="1">
              <a:solidFill>
                <a:srgbClr val="0070C0"/>
              </a:solidFill>
              <a:latin typeface="+mn-lt"/>
            </a:endParaRPr>
          </a:p>
        </p:txBody>
      </p:sp>
    </p:spTree>
    <p:extLst>
      <p:ext uri="{BB962C8B-B14F-4D97-AF65-F5344CB8AC3E}">
        <p14:creationId xmlns:p14="http://schemas.microsoft.com/office/powerpoint/2010/main" val="38658898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115" y="441121"/>
            <a:ext cx="5836202" cy="1047270"/>
          </a:xfrm>
          <a:prstGeom prst="roundRect">
            <a:avLst/>
          </a:prstGeom>
          <a:ln>
            <a:solidFill>
              <a:schemeClr val="accent1"/>
            </a:solidFill>
          </a:ln>
        </p:spPr>
        <p:txBody>
          <a:bodyPr>
            <a:noAutofit/>
          </a:bodyPr>
          <a:lstStyle/>
          <a:p>
            <a:pPr algn="ctr"/>
            <a:r>
              <a:rPr lang="en-US" sz="3200" b="1" smtClean="0">
                <a:solidFill>
                  <a:srgbClr val="0070C0"/>
                </a:solidFill>
                <a:latin typeface="+mn-lt"/>
                <a:cs typeface="Times New Roman" panose="02020603050405020304" pitchFamily="18" charset="0"/>
              </a:rPr>
              <a:t>Phòng làm việc,</a:t>
            </a:r>
            <a:br>
              <a:rPr lang="en-US" sz="3200" b="1" smtClean="0">
                <a:solidFill>
                  <a:srgbClr val="0070C0"/>
                </a:solidFill>
                <a:latin typeface="+mn-lt"/>
                <a:cs typeface="Times New Roman" panose="02020603050405020304" pitchFamily="18" charset="0"/>
              </a:rPr>
            </a:br>
            <a:r>
              <a:rPr lang="en-US" sz="3200" b="1" smtClean="0">
                <a:solidFill>
                  <a:srgbClr val="0070C0"/>
                </a:solidFill>
                <a:latin typeface="+mn-lt"/>
                <a:cs typeface="Times New Roman" panose="02020603050405020304" pitchFamily="18" charset="0"/>
              </a:rPr>
              <a:t>phòng </a:t>
            </a:r>
            <a:r>
              <a:rPr lang="en-US" sz="3200" b="1" err="1">
                <a:solidFill>
                  <a:srgbClr val="0070C0"/>
                </a:solidFill>
                <a:latin typeface="+mn-lt"/>
                <a:cs typeface="Times New Roman" panose="02020603050405020304" pitchFamily="18" charset="0"/>
              </a:rPr>
              <a:t>học</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phòng</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chức</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năng</a:t>
            </a:r>
            <a:endParaRPr lang="en-US" sz="3200" b="1">
              <a:solidFill>
                <a:srgbClr val="0070C0"/>
              </a:solidFill>
              <a:latin typeface="+mn-lt"/>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0111" y="412473"/>
            <a:ext cx="3657600" cy="2843228"/>
          </a:xfrm>
          <a:prstGeom prst="rect">
            <a:avLst/>
          </a:prstGeom>
          <a:ln>
            <a:noFill/>
          </a:ln>
          <a:effectLst>
            <a:softEdge rad="112500"/>
          </a:effectLst>
        </p:spPr>
      </p:pic>
      <p:sp>
        <p:nvSpPr>
          <p:cNvPr id="4" name="TextBox 3"/>
          <p:cNvSpPr txBox="1"/>
          <p:nvPr/>
        </p:nvSpPr>
        <p:spPr>
          <a:xfrm>
            <a:off x="1084846" y="1890528"/>
            <a:ext cx="5862283" cy="1015663"/>
          </a:xfrm>
          <a:prstGeom prst="rect">
            <a:avLst/>
          </a:prstGeom>
          <a:noFill/>
        </p:spPr>
        <p:txBody>
          <a:bodyPr wrap="square" rtlCol="0">
            <a:spAutoFit/>
          </a:bodyPr>
          <a:lstStyle/>
          <a:p>
            <a:pPr marL="342900" indent="-342900">
              <a:buFont typeface="Wingdings" panose="05000000000000000000" pitchFamily="2" charset="2"/>
              <a:buChar char="Ø"/>
            </a:pPr>
            <a:r>
              <a:rPr lang="en-US" sz="3000" smtClean="0">
                <a:solidFill>
                  <a:srgbClr val="0070C0"/>
                </a:solidFill>
                <a:cs typeface="Times New Roman" panose="02020603050405020304" pitchFamily="18" charset="0"/>
              </a:rPr>
              <a:t>Bàn </a:t>
            </a:r>
            <a:r>
              <a:rPr lang="en-US" sz="3000" err="1">
                <a:solidFill>
                  <a:srgbClr val="0070C0"/>
                </a:solidFill>
                <a:cs typeface="Times New Roman" panose="02020603050405020304" pitchFamily="18" charset="0"/>
              </a:rPr>
              <a:t>ghế</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nền</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tường</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cửa</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sổ</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cửa</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ra</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vào</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tay</a:t>
            </a:r>
            <a:r>
              <a:rPr lang="en-US" sz="3000">
                <a:solidFill>
                  <a:srgbClr val="0070C0"/>
                </a:solidFill>
                <a:cs typeface="Times New Roman" panose="02020603050405020304" pitchFamily="18" charset="0"/>
              </a:rPr>
              <a:t> </a:t>
            </a:r>
            <a:r>
              <a:rPr lang="en-US" sz="3000" err="1">
                <a:solidFill>
                  <a:srgbClr val="0070C0"/>
                </a:solidFill>
                <a:cs typeface="Times New Roman" panose="02020603050405020304" pitchFamily="18" charset="0"/>
              </a:rPr>
              <a:t>nắm</a:t>
            </a:r>
            <a:r>
              <a:rPr lang="en-US" sz="3000">
                <a:solidFill>
                  <a:srgbClr val="0070C0"/>
                </a:solidFill>
                <a:cs typeface="Times New Roman" panose="02020603050405020304" pitchFamily="18" charset="0"/>
              </a:rPr>
              <a:t> </a:t>
            </a:r>
            <a:r>
              <a:rPr lang="en-US" sz="3000" smtClean="0">
                <a:solidFill>
                  <a:srgbClr val="0070C0"/>
                </a:solidFill>
                <a:cs typeface="Times New Roman" panose="02020603050405020304" pitchFamily="18" charset="0"/>
              </a:rPr>
              <a:t>cửa</a:t>
            </a:r>
            <a:endParaRPr lang="en-US" sz="3000">
              <a:solidFill>
                <a:srgbClr val="0070C0"/>
              </a:solidFill>
              <a:cs typeface="Times New Roman" panose="02020603050405020304" pitchFamily="18" charset="0"/>
            </a:endParaRPr>
          </a:p>
        </p:txBody>
      </p:sp>
      <p:sp>
        <p:nvSpPr>
          <p:cNvPr id="7" name="TextBox 6"/>
          <p:cNvSpPr txBox="1"/>
          <p:nvPr/>
        </p:nvSpPr>
        <p:spPr>
          <a:xfrm>
            <a:off x="2020112" y="3308328"/>
            <a:ext cx="7459508" cy="1123712"/>
          </a:xfrm>
          <a:prstGeom prst="roundRect">
            <a:avLst/>
          </a:prstGeom>
          <a:solidFill>
            <a:srgbClr val="00B050"/>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3000">
                <a:solidFill>
                  <a:schemeClr val="bg1"/>
                </a:solidFill>
              </a:rPr>
              <a:t>- </a:t>
            </a:r>
            <a:r>
              <a:rPr lang="en-US" sz="3000" err="1">
                <a:solidFill>
                  <a:schemeClr val="bg1"/>
                </a:solidFill>
              </a:rPr>
              <a:t>Có</a:t>
            </a:r>
            <a:r>
              <a:rPr lang="en-US" sz="3000">
                <a:solidFill>
                  <a:schemeClr val="bg1"/>
                </a:solidFill>
              </a:rPr>
              <a:t> </a:t>
            </a:r>
            <a:r>
              <a:rPr lang="en-US" sz="3000" err="1">
                <a:solidFill>
                  <a:schemeClr val="bg1"/>
                </a:solidFill>
              </a:rPr>
              <a:t>chế</a:t>
            </a:r>
            <a:r>
              <a:rPr lang="en-US" sz="3000">
                <a:solidFill>
                  <a:schemeClr val="bg1"/>
                </a:solidFill>
              </a:rPr>
              <a:t> </a:t>
            </a:r>
            <a:r>
              <a:rPr lang="en-US" sz="3000" err="1">
                <a:solidFill>
                  <a:schemeClr val="bg1"/>
                </a:solidFill>
              </a:rPr>
              <a:t>độ</a:t>
            </a:r>
            <a:r>
              <a:rPr lang="en-US" sz="3000">
                <a:solidFill>
                  <a:schemeClr val="bg1"/>
                </a:solidFill>
              </a:rPr>
              <a:t> </a:t>
            </a:r>
            <a:r>
              <a:rPr lang="en-US" sz="3000" err="1">
                <a:solidFill>
                  <a:schemeClr val="bg1"/>
                </a:solidFill>
              </a:rPr>
              <a:t>vệ</a:t>
            </a:r>
            <a:r>
              <a:rPr lang="en-US" sz="3000">
                <a:solidFill>
                  <a:schemeClr val="bg1"/>
                </a:solidFill>
              </a:rPr>
              <a:t> </a:t>
            </a:r>
            <a:r>
              <a:rPr lang="en-US" sz="3000" err="1">
                <a:solidFill>
                  <a:schemeClr val="bg1"/>
                </a:solidFill>
              </a:rPr>
              <a:t>sinh</a:t>
            </a:r>
            <a:r>
              <a:rPr lang="en-US" sz="3000">
                <a:solidFill>
                  <a:schemeClr val="bg1"/>
                </a:solidFill>
              </a:rPr>
              <a:t> </a:t>
            </a:r>
            <a:r>
              <a:rPr lang="en-US" sz="3000" err="1">
                <a:solidFill>
                  <a:schemeClr val="bg1"/>
                </a:solidFill>
              </a:rPr>
              <a:t>thường</a:t>
            </a:r>
            <a:r>
              <a:rPr lang="en-US" sz="3000">
                <a:solidFill>
                  <a:schemeClr val="bg1"/>
                </a:solidFill>
              </a:rPr>
              <a:t> </a:t>
            </a:r>
            <a:r>
              <a:rPr lang="en-US" sz="3000" err="1">
                <a:solidFill>
                  <a:schemeClr val="bg1"/>
                </a:solidFill>
              </a:rPr>
              <a:t>xuyên</a:t>
            </a:r>
            <a:r>
              <a:rPr lang="en-US" sz="3000">
                <a:solidFill>
                  <a:schemeClr val="bg1"/>
                </a:solidFill>
              </a:rPr>
              <a:t> </a:t>
            </a:r>
            <a:r>
              <a:rPr lang="en-US" sz="3000" err="1">
                <a:solidFill>
                  <a:schemeClr val="bg1"/>
                </a:solidFill>
              </a:rPr>
              <a:t>hàng</a:t>
            </a:r>
            <a:r>
              <a:rPr lang="en-US" sz="3000">
                <a:solidFill>
                  <a:schemeClr val="bg1"/>
                </a:solidFill>
              </a:rPr>
              <a:t> </a:t>
            </a:r>
            <a:r>
              <a:rPr lang="en-US" sz="3000" err="1">
                <a:solidFill>
                  <a:schemeClr val="bg1"/>
                </a:solidFill>
              </a:rPr>
              <a:t>ngày</a:t>
            </a:r>
            <a:r>
              <a:rPr lang="en-US" sz="3000">
                <a:solidFill>
                  <a:schemeClr val="bg1"/>
                </a:solidFill>
              </a:rPr>
              <a:t> </a:t>
            </a:r>
          </a:p>
          <a:p>
            <a:r>
              <a:rPr lang="en-US" sz="3000">
                <a:solidFill>
                  <a:schemeClr val="bg1"/>
                </a:solidFill>
              </a:rPr>
              <a:t>- Lau </a:t>
            </a:r>
            <a:r>
              <a:rPr lang="en-US" sz="3000" err="1">
                <a:solidFill>
                  <a:schemeClr val="bg1"/>
                </a:solidFill>
              </a:rPr>
              <a:t>rửa</a:t>
            </a:r>
            <a:r>
              <a:rPr lang="en-US" sz="3000">
                <a:solidFill>
                  <a:schemeClr val="bg1"/>
                </a:solidFill>
              </a:rPr>
              <a:t> </a:t>
            </a:r>
            <a:r>
              <a:rPr lang="en-US" sz="3000" err="1">
                <a:solidFill>
                  <a:schemeClr val="bg1"/>
                </a:solidFill>
              </a:rPr>
              <a:t>khử</a:t>
            </a:r>
            <a:r>
              <a:rPr lang="en-US" sz="3000">
                <a:solidFill>
                  <a:schemeClr val="bg1"/>
                </a:solidFill>
              </a:rPr>
              <a:t> </a:t>
            </a:r>
            <a:r>
              <a:rPr lang="en-US" sz="3000" err="1">
                <a:solidFill>
                  <a:schemeClr val="bg1"/>
                </a:solidFill>
              </a:rPr>
              <a:t>khuẩn</a:t>
            </a:r>
            <a:r>
              <a:rPr lang="en-US" sz="3000">
                <a:solidFill>
                  <a:schemeClr val="bg1"/>
                </a:solidFill>
              </a:rPr>
              <a:t> </a:t>
            </a:r>
            <a:r>
              <a:rPr lang="en-US" sz="3000" err="1">
                <a:solidFill>
                  <a:schemeClr val="bg1"/>
                </a:solidFill>
              </a:rPr>
              <a:t>định</a:t>
            </a:r>
            <a:r>
              <a:rPr lang="en-US" sz="3000">
                <a:solidFill>
                  <a:schemeClr val="bg1"/>
                </a:solidFill>
              </a:rPr>
              <a:t> </a:t>
            </a:r>
            <a:r>
              <a:rPr lang="en-US" sz="3000" err="1">
                <a:solidFill>
                  <a:schemeClr val="bg1"/>
                </a:solidFill>
              </a:rPr>
              <a:t>kì</a:t>
            </a:r>
            <a:r>
              <a:rPr lang="en-US" sz="3000">
                <a:solidFill>
                  <a:schemeClr val="bg1"/>
                </a:solidFill>
              </a:rPr>
              <a:t> </a:t>
            </a:r>
            <a:r>
              <a:rPr lang="en-US" sz="3000" err="1">
                <a:solidFill>
                  <a:schemeClr val="bg1"/>
                </a:solidFill>
              </a:rPr>
              <a:t>hàng</a:t>
            </a:r>
            <a:r>
              <a:rPr lang="en-US" sz="3000">
                <a:solidFill>
                  <a:schemeClr val="bg1"/>
                </a:solidFill>
              </a:rPr>
              <a:t> </a:t>
            </a:r>
            <a:r>
              <a:rPr lang="en-US" sz="3000" err="1">
                <a:solidFill>
                  <a:schemeClr val="bg1"/>
                </a:solidFill>
              </a:rPr>
              <a:t>tuần</a:t>
            </a:r>
            <a:endParaRPr lang="en-US" sz="3000">
              <a:solidFill>
                <a:schemeClr val="bg1"/>
              </a:solidFill>
            </a:endParaRPr>
          </a:p>
        </p:txBody>
      </p:sp>
      <p:sp>
        <p:nvSpPr>
          <p:cNvPr id="11" name="Curved Right Arrow 10"/>
          <p:cNvSpPr/>
          <p:nvPr/>
        </p:nvSpPr>
        <p:spPr>
          <a:xfrm rot="19386380">
            <a:off x="815531" y="2931056"/>
            <a:ext cx="857229" cy="1443141"/>
          </a:xfrm>
          <a:prstGeom prst="curvedRightArrow">
            <a:avLst>
              <a:gd name="adj1" fmla="val 25000"/>
              <a:gd name="adj2" fmla="val 50000"/>
              <a:gd name="adj3" fmla="val 3974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22B6E0A3-7041-1311-F643-E09CC4191A47}"/>
              </a:ext>
            </a:extLst>
          </p:cNvPr>
          <p:cNvSpPr txBox="1"/>
          <p:nvPr/>
        </p:nvSpPr>
        <p:spPr>
          <a:xfrm>
            <a:off x="942115" y="4615724"/>
            <a:ext cx="10294192" cy="1964512"/>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800">
                <a:solidFill>
                  <a:srgbClr val="0070C0"/>
                </a:solidFill>
                <a:cs typeface="Times New Roman" panose="02020603050405020304" pitchFamily="18" charset="0"/>
              </a:rPr>
              <a:t>Trang </a:t>
            </a:r>
            <a:r>
              <a:rPr lang="en-US" sz="2800" err="1">
                <a:solidFill>
                  <a:srgbClr val="0070C0"/>
                </a:solidFill>
                <a:cs typeface="Times New Roman" panose="02020603050405020304" pitchFamily="18" charset="0"/>
              </a:rPr>
              <a:t>thiết</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bị</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khác</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Quạt</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rèm</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cửa</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máy</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tính</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nhạc</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cụ</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v.v</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Vệ</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sinh</a:t>
            </a:r>
            <a:endParaRPr lang="en-US" sz="2800">
              <a:solidFill>
                <a:srgbClr val="0070C0"/>
              </a:solidFill>
              <a:cs typeface="Times New Roman" panose="02020603050405020304" pitchFamily="18" charset="0"/>
            </a:endParaRPr>
          </a:p>
          <a:p>
            <a:pPr marL="342900" indent="-342900">
              <a:lnSpc>
                <a:spcPct val="150000"/>
              </a:lnSpc>
              <a:buFont typeface="Wingdings" panose="05000000000000000000" pitchFamily="2" charset="2"/>
              <a:buChar char="Ø"/>
            </a:pPr>
            <a:r>
              <a:rPr lang="en-US" sz="2800">
                <a:solidFill>
                  <a:srgbClr val="0070C0"/>
                </a:solidFill>
                <a:cs typeface="Times New Roman" panose="02020603050405020304" pitchFamily="18" charset="0"/>
              </a:rPr>
              <a:t>Dung </a:t>
            </a:r>
            <a:r>
              <a:rPr lang="en-US" sz="2800" err="1">
                <a:solidFill>
                  <a:srgbClr val="0070C0"/>
                </a:solidFill>
                <a:cs typeface="Times New Roman" panose="02020603050405020304" pitchFamily="18" charset="0"/>
              </a:rPr>
              <a:t>dịch</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sát</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khuẩn</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tay</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nhanh</a:t>
            </a:r>
            <a:endParaRPr lang="en-US" sz="2800">
              <a:solidFill>
                <a:srgbClr val="0070C0"/>
              </a:solidFill>
              <a:cs typeface="Times New Roman" panose="02020603050405020304" pitchFamily="18" charset="0"/>
            </a:endParaRPr>
          </a:p>
          <a:p>
            <a:pPr marL="342900" indent="-342900">
              <a:lnSpc>
                <a:spcPct val="150000"/>
              </a:lnSpc>
              <a:buFont typeface="Wingdings" panose="05000000000000000000" pitchFamily="2" charset="2"/>
              <a:buChar char="Ø"/>
            </a:pPr>
            <a:r>
              <a:rPr lang="en-US" sz="2800" err="1">
                <a:solidFill>
                  <a:srgbClr val="0070C0"/>
                </a:solidFill>
                <a:cs typeface="Times New Roman" panose="02020603050405020304" pitchFamily="18" charset="0"/>
              </a:rPr>
              <a:t>Đảm</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bảo</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thông</a:t>
            </a:r>
            <a:r>
              <a:rPr lang="en-US" sz="2800">
                <a:solidFill>
                  <a:srgbClr val="0070C0"/>
                </a:solidFill>
                <a:cs typeface="Times New Roman" panose="02020603050405020304" pitchFamily="18" charset="0"/>
              </a:rPr>
              <a:t> </a:t>
            </a:r>
            <a:r>
              <a:rPr lang="en-US" sz="2800" err="1">
                <a:solidFill>
                  <a:srgbClr val="0070C0"/>
                </a:solidFill>
                <a:cs typeface="Times New Roman" panose="02020603050405020304" pitchFamily="18" charset="0"/>
              </a:rPr>
              <a:t>thoáng</a:t>
            </a:r>
            <a:r>
              <a:rPr lang="en-US" sz="2800">
                <a:solidFill>
                  <a:srgbClr val="0070C0"/>
                </a:solidFill>
                <a:cs typeface="Times New Roman" panose="02020603050405020304" pitchFamily="18" charset="0"/>
              </a:rPr>
              <a:t> </a:t>
            </a:r>
          </a:p>
        </p:txBody>
      </p:sp>
    </p:spTree>
    <p:extLst>
      <p:ext uri="{BB962C8B-B14F-4D97-AF65-F5344CB8AC3E}">
        <p14:creationId xmlns:p14="http://schemas.microsoft.com/office/powerpoint/2010/main" val="48768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7974" y="970671"/>
            <a:ext cx="6804026" cy="2302009"/>
          </a:xfrm>
          <a:solidFill>
            <a:schemeClr val="bg1"/>
          </a:solidFill>
        </p:spPr>
        <p:txBody>
          <a:bodyPr>
            <a:noAutofit/>
          </a:bodyPr>
          <a:lstStyle/>
          <a:p>
            <a:pPr>
              <a:lnSpc>
                <a:spcPct val="100000"/>
              </a:lnSpc>
            </a:pPr>
            <a:r>
              <a:rPr lang="vi-VN" sz="3000" dirty="0" smtClean="0">
                <a:solidFill>
                  <a:srgbClr val="0070C0"/>
                </a:solidFill>
                <a:latin typeface="Calibri" panose="020F0502020204030204" pitchFamily="34" charset="0"/>
                <a:cs typeface="Calibri" panose="020F0502020204030204" pitchFamily="34" charset="0"/>
              </a:rPr>
              <a:t>Thiết bị VS đảm bảo, vệ sinh sạch sẽ</a:t>
            </a:r>
            <a:r>
              <a:rPr lang="en-US" sz="3000" dirty="0" smtClean="0">
                <a:solidFill>
                  <a:srgbClr val="0070C0"/>
                </a:solidFill>
                <a:latin typeface="Calibri" panose="020F0502020204030204" pitchFamily="34" charset="0"/>
                <a:cs typeface="Calibri" panose="020F0502020204030204" pitchFamily="34" charset="0"/>
              </a:rPr>
              <a:t>.</a:t>
            </a:r>
            <a:br>
              <a:rPr lang="en-US" sz="3000" dirty="0" smtClean="0">
                <a:solidFill>
                  <a:srgbClr val="0070C0"/>
                </a:solidFill>
                <a:latin typeface="Calibri" panose="020F0502020204030204" pitchFamily="34" charset="0"/>
                <a:cs typeface="Calibri" panose="020F0502020204030204" pitchFamily="34" charset="0"/>
              </a:rPr>
            </a:br>
            <a:r>
              <a:rPr lang="vi-VN" sz="3000" dirty="0" smtClean="0">
                <a:solidFill>
                  <a:srgbClr val="0070C0"/>
                </a:solidFill>
                <a:latin typeface="Calibri" panose="020F0502020204030204" pitchFamily="34" charset="0"/>
                <a:cs typeface="Calibri" panose="020F0502020204030204" pitchFamily="34" charset="0"/>
              </a:rPr>
              <a:t>Đủ số lượng, nước, giấy VS</a:t>
            </a:r>
            <a:r>
              <a:rPr lang="en-US" sz="3000" dirty="0" smtClean="0">
                <a:solidFill>
                  <a:srgbClr val="0070C0"/>
                </a:solidFill>
                <a:latin typeface="Calibri" panose="020F0502020204030204" pitchFamily="34" charset="0"/>
                <a:cs typeface="Calibri" panose="020F0502020204030204" pitchFamily="34" charset="0"/>
              </a:rPr>
              <a:t>.</a:t>
            </a:r>
            <a:br>
              <a:rPr lang="en-US" sz="3000" dirty="0" smtClean="0">
                <a:solidFill>
                  <a:srgbClr val="0070C0"/>
                </a:solidFill>
                <a:latin typeface="Calibri" panose="020F0502020204030204" pitchFamily="34" charset="0"/>
                <a:cs typeface="Calibri" panose="020F0502020204030204" pitchFamily="34" charset="0"/>
              </a:rPr>
            </a:br>
            <a:r>
              <a:rPr lang="vi-VN" sz="3000" dirty="0" smtClean="0">
                <a:solidFill>
                  <a:srgbClr val="0070C0"/>
                </a:solidFill>
                <a:latin typeface="Calibri" panose="020F0502020204030204" pitchFamily="34" charset="0"/>
                <a:cs typeface="Calibri" panose="020F0502020204030204" pitchFamily="34" charset="0"/>
              </a:rPr>
              <a:t>Dội nước sau sử dụng</a:t>
            </a:r>
            <a:r>
              <a:rPr lang="en-US" sz="3000" dirty="0" smtClean="0">
                <a:solidFill>
                  <a:srgbClr val="0070C0"/>
                </a:solidFill>
                <a:latin typeface="Calibri" panose="020F0502020204030204" pitchFamily="34" charset="0"/>
                <a:cs typeface="Calibri" panose="020F0502020204030204" pitchFamily="34" charset="0"/>
              </a:rPr>
              <a:t>.</a:t>
            </a:r>
            <a:br>
              <a:rPr lang="en-US" sz="3000" dirty="0" smtClean="0">
                <a:solidFill>
                  <a:srgbClr val="0070C0"/>
                </a:solidFill>
                <a:latin typeface="Calibri" panose="020F0502020204030204" pitchFamily="34" charset="0"/>
                <a:cs typeface="Calibri" panose="020F0502020204030204" pitchFamily="34" charset="0"/>
              </a:rPr>
            </a:br>
            <a:r>
              <a:rPr lang="vi-VN" sz="3000" dirty="0" smtClean="0">
                <a:solidFill>
                  <a:srgbClr val="0070C0"/>
                </a:solidFill>
                <a:latin typeface="Calibri" panose="020F0502020204030204" pitchFamily="34" charset="0"/>
                <a:cs typeface="Calibri" panose="020F0502020204030204" pitchFamily="34" charset="0"/>
              </a:rPr>
              <a:t>Đậy nắp thoát sàn</a:t>
            </a:r>
            <a:r>
              <a:rPr lang="en-US" sz="3000" dirty="0" smtClean="0">
                <a:solidFill>
                  <a:srgbClr val="0070C0"/>
                </a:solidFill>
                <a:latin typeface="Calibri" panose="020F0502020204030204" pitchFamily="34" charset="0"/>
                <a:cs typeface="Calibri" panose="020F0502020204030204" pitchFamily="34" charset="0"/>
              </a:rPr>
              <a:t/>
            </a:r>
            <a:br>
              <a:rPr lang="en-US" sz="3000" dirty="0" smtClean="0">
                <a:solidFill>
                  <a:srgbClr val="0070C0"/>
                </a:solidFill>
                <a:latin typeface="Calibri" panose="020F0502020204030204" pitchFamily="34" charset="0"/>
                <a:cs typeface="Calibri" panose="020F0502020204030204" pitchFamily="34" charset="0"/>
              </a:rPr>
            </a:br>
            <a:r>
              <a:rPr lang="vi-VN" sz="3000" dirty="0" smtClean="0">
                <a:solidFill>
                  <a:srgbClr val="0070C0"/>
                </a:solidFill>
                <a:latin typeface="Calibri" panose="020F0502020204030204" pitchFamily="34" charset="0"/>
                <a:cs typeface="Calibri" panose="020F0502020204030204" pitchFamily="34" charset="0"/>
              </a:rPr>
              <a:t>Vệ sinh các bô sạch sau sử dụng</a:t>
            </a:r>
            <a:endParaRPr lang="en-US" sz="3000" dirty="0">
              <a:solidFill>
                <a:srgbClr val="0070C0"/>
              </a:solidFill>
              <a:latin typeface="Calibri" panose="020F0502020204030204" pitchFamily="34" charset="0"/>
              <a:cs typeface="Calibri" panose="020F0502020204030204" pitchFamily="34" charset="0"/>
            </a:endParaRPr>
          </a:p>
        </p:txBody>
      </p:sp>
      <p:pic>
        <p:nvPicPr>
          <p:cNvPr id="82946" name="Picture 2" descr="Trường mầm non Hoa Mai chấm thi mô hình &quot;Nhà vệ sinh ..."/>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41818" y="528531"/>
            <a:ext cx="3829314" cy="2603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2948" name="Picture 4" descr="Để nhà vệ sinh trường học không còn là nỗi ám ảnh - Báo Quảng Ninh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920" y="3574081"/>
            <a:ext cx="4815926" cy="2979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2950" name="Picture 6" descr="Quảng Ninh: Thêm nhiều nhà vệ sinh trường học &quot;5 sao&quot; - QTV - Đài Phát  thanh và Truyền hình Quảng N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818" y="3684430"/>
            <a:ext cx="3953739" cy="26999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9052124-3409-D943-6C05-BB10C5EBBEAA}"/>
              </a:ext>
            </a:extLst>
          </p:cNvPr>
          <p:cNvGrpSpPr/>
          <p:nvPr/>
        </p:nvGrpSpPr>
        <p:grpSpPr>
          <a:xfrm>
            <a:off x="9660141" y="860786"/>
            <a:ext cx="360" cy="360"/>
            <a:chOff x="9660141" y="860786"/>
            <a:chExt cx="360" cy="360"/>
          </a:xfrm>
        </p:grpSpPr>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92660F21-49AB-1F99-4D0C-E2184D10A420}"/>
                    </a:ext>
                  </a:extLst>
                </p14:cNvPr>
                <p14:cNvContentPartPr/>
                <p14:nvPr/>
              </p14:nvContentPartPr>
              <p14:xfrm>
                <a:off x="9660141" y="860786"/>
                <a:ext cx="360" cy="360"/>
              </p14:xfrm>
            </p:contentPart>
          </mc:Choice>
          <mc:Fallback xmlns="">
            <p:pic>
              <p:nvPicPr>
                <p:cNvPr id="10" name="Ink 9">
                  <a:extLst>
                    <a:ext uri="{FF2B5EF4-FFF2-40B4-BE49-F238E27FC236}">
                      <a16:creationId xmlns:a16="http://schemas.microsoft.com/office/drawing/2014/main" id="{92660F21-49AB-1F99-4D0C-E2184D10A420}"/>
                    </a:ext>
                  </a:extLst>
                </p:cNvPr>
                <p:cNvPicPr/>
                <p:nvPr/>
              </p:nvPicPr>
              <p:blipFill>
                <a:blip r:embed="rId8"/>
                <a:stretch>
                  <a:fillRect/>
                </a:stretch>
              </p:blipFill>
              <p:spPr>
                <a:xfrm>
                  <a:off x="9651501" y="8521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E6031FBD-CCFE-BC37-A06B-24C7D0D4C992}"/>
                    </a:ext>
                  </a:extLst>
                </p14:cNvPr>
                <p14:cNvContentPartPr/>
                <p14:nvPr/>
              </p14:nvContentPartPr>
              <p14:xfrm>
                <a:off x="9660141" y="860786"/>
                <a:ext cx="360" cy="360"/>
              </p14:xfrm>
            </p:contentPart>
          </mc:Choice>
          <mc:Fallback xmlns="">
            <p:pic>
              <p:nvPicPr>
                <p:cNvPr id="11" name="Ink 10">
                  <a:extLst>
                    <a:ext uri="{FF2B5EF4-FFF2-40B4-BE49-F238E27FC236}">
                      <a16:creationId xmlns:a16="http://schemas.microsoft.com/office/drawing/2014/main" id="{E6031FBD-CCFE-BC37-A06B-24C7D0D4C992}"/>
                    </a:ext>
                  </a:extLst>
                </p:cNvPr>
                <p:cNvPicPr/>
                <p:nvPr/>
              </p:nvPicPr>
              <p:blipFill>
                <a:blip r:embed="rId8"/>
                <a:stretch>
                  <a:fillRect/>
                </a:stretch>
              </p:blipFill>
              <p:spPr>
                <a:xfrm>
                  <a:off x="9651501" y="85214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CDF72CC1-457A-D6DC-7C8E-8796B6D48D48}"/>
                  </a:ext>
                </a:extLst>
              </p14:cNvPr>
              <p14:cNvContentPartPr/>
              <p14:nvPr/>
            </p14:nvContentPartPr>
            <p14:xfrm>
              <a:off x="-557019" y="1404386"/>
              <a:ext cx="360" cy="360"/>
            </p14:xfrm>
          </p:contentPart>
        </mc:Choice>
        <mc:Fallback xmlns="">
          <p:pic>
            <p:nvPicPr>
              <p:cNvPr id="13" name="Ink 12">
                <a:extLst>
                  <a:ext uri="{FF2B5EF4-FFF2-40B4-BE49-F238E27FC236}">
                    <a16:creationId xmlns:a16="http://schemas.microsoft.com/office/drawing/2014/main" id="{CDF72CC1-457A-D6DC-7C8E-8796B6D48D48}"/>
                  </a:ext>
                </a:extLst>
              </p:cNvPr>
              <p:cNvPicPr/>
              <p:nvPr/>
            </p:nvPicPr>
            <p:blipFill>
              <a:blip r:embed="rId8"/>
              <a:stretch>
                <a:fillRect/>
              </a:stretch>
            </p:blipFill>
            <p:spPr>
              <a:xfrm>
                <a:off x="-565659" y="13953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D926771B-9DAB-EB4A-1DFE-98F5C67C0228}"/>
                  </a:ext>
                </a:extLst>
              </p14:cNvPr>
              <p14:cNvContentPartPr/>
              <p14:nvPr/>
            </p14:nvContentPartPr>
            <p14:xfrm>
              <a:off x="8904861" y="2080106"/>
              <a:ext cx="360" cy="360"/>
            </p14:xfrm>
          </p:contentPart>
        </mc:Choice>
        <mc:Fallback xmlns="">
          <p:pic>
            <p:nvPicPr>
              <p:cNvPr id="14" name="Ink 13">
                <a:extLst>
                  <a:ext uri="{FF2B5EF4-FFF2-40B4-BE49-F238E27FC236}">
                    <a16:creationId xmlns:a16="http://schemas.microsoft.com/office/drawing/2014/main" id="{D926771B-9DAB-EB4A-1DFE-98F5C67C0228}"/>
                  </a:ext>
                </a:extLst>
              </p:cNvPr>
              <p:cNvPicPr/>
              <p:nvPr/>
            </p:nvPicPr>
            <p:blipFill>
              <a:blip r:embed="rId8"/>
              <a:stretch>
                <a:fillRect/>
              </a:stretch>
            </p:blipFill>
            <p:spPr>
              <a:xfrm>
                <a:off x="8896221" y="2071106"/>
                <a:ext cx="18000" cy="18000"/>
              </a:xfrm>
              <a:prstGeom prst="rect">
                <a:avLst/>
              </a:prstGeom>
            </p:spPr>
          </p:pic>
        </mc:Fallback>
      </mc:AlternateContent>
      <p:sp>
        <p:nvSpPr>
          <p:cNvPr id="15" name="Title 1"/>
          <p:cNvSpPr txBox="1">
            <a:spLocks/>
          </p:cNvSpPr>
          <p:nvPr/>
        </p:nvSpPr>
        <p:spPr>
          <a:xfrm>
            <a:off x="6429828" y="249703"/>
            <a:ext cx="2648174" cy="666205"/>
          </a:xfrm>
          <a:prstGeom prst="roundRect">
            <a:avLst/>
          </a:prstGeom>
          <a:ln>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3200" b="1" smtClean="0">
                <a:solidFill>
                  <a:srgbClr val="0070C0"/>
                </a:solidFill>
                <a:latin typeface="+mn-lt"/>
                <a:cs typeface="Times New Roman" panose="02020603050405020304" pitchFamily="18" charset="0"/>
              </a:rPr>
              <a:t>Nhà vệ sinh</a:t>
            </a:r>
            <a:endParaRPr lang="en-US" sz="3200" b="1">
              <a:solidFill>
                <a:srgbClr val="0070C0"/>
              </a:solidFill>
              <a:latin typeface="+mn-lt"/>
              <a:cs typeface="Times New Roman" panose="02020603050405020304" pitchFamily="18" charset="0"/>
            </a:endParaRPr>
          </a:p>
        </p:txBody>
      </p:sp>
    </p:spTree>
    <p:extLst>
      <p:ext uri="{BB962C8B-B14F-4D97-AF65-F5344CB8AC3E}">
        <p14:creationId xmlns:p14="http://schemas.microsoft.com/office/powerpoint/2010/main" val="27371785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90364" y="3345152"/>
            <a:ext cx="2257728" cy="1077218"/>
          </a:xfrm>
          <a:prstGeom prst="rect">
            <a:avLst/>
          </a:prstGeom>
          <a:noFill/>
        </p:spPr>
        <p:txBody>
          <a:bodyPr wrap="square" rtlCol="0">
            <a:spAutoFit/>
          </a:bodyPr>
          <a:lstStyle/>
          <a:p>
            <a:r>
              <a:rPr lang="en-US" sz="3200" b="1" err="1">
                <a:solidFill>
                  <a:srgbClr val="0070C0"/>
                </a:solidFill>
                <a:cs typeface="Times New Roman" panose="02020603050405020304" pitchFamily="18" charset="0"/>
              </a:rPr>
              <a:t>Đồ</a:t>
            </a:r>
            <a:r>
              <a:rPr lang="en-US" sz="3200" b="1">
                <a:solidFill>
                  <a:srgbClr val="0070C0"/>
                </a:solidFill>
                <a:cs typeface="Times New Roman" panose="02020603050405020304" pitchFamily="18" charset="0"/>
              </a:rPr>
              <a:t> </a:t>
            </a:r>
            <a:r>
              <a:rPr lang="en-US" sz="3200" b="1" err="1">
                <a:solidFill>
                  <a:srgbClr val="0070C0"/>
                </a:solidFill>
                <a:cs typeface="Times New Roman" panose="02020603050405020304" pitchFamily="18" charset="0"/>
              </a:rPr>
              <a:t>chơi</a:t>
            </a:r>
            <a:r>
              <a:rPr lang="en-US" sz="3200" b="1">
                <a:solidFill>
                  <a:srgbClr val="0070C0"/>
                </a:solidFill>
                <a:cs typeface="Times New Roman" panose="02020603050405020304" pitchFamily="18" charset="0"/>
              </a:rPr>
              <a:t> </a:t>
            </a:r>
            <a:r>
              <a:rPr lang="en-US" sz="3200" b="1" err="1">
                <a:solidFill>
                  <a:srgbClr val="0070C0"/>
                </a:solidFill>
                <a:cs typeface="Times New Roman" panose="02020603050405020304" pitchFamily="18" charset="0"/>
              </a:rPr>
              <a:t>ngoài</a:t>
            </a:r>
            <a:r>
              <a:rPr lang="en-US" sz="3200" b="1">
                <a:solidFill>
                  <a:srgbClr val="0070C0"/>
                </a:solidFill>
                <a:cs typeface="Times New Roman" panose="02020603050405020304" pitchFamily="18" charset="0"/>
              </a:rPr>
              <a:t> </a:t>
            </a:r>
            <a:r>
              <a:rPr lang="en-US" sz="3200" b="1" err="1">
                <a:solidFill>
                  <a:srgbClr val="0070C0"/>
                </a:solidFill>
                <a:cs typeface="Times New Roman" panose="02020603050405020304" pitchFamily="18" charset="0"/>
              </a:rPr>
              <a:t>trời</a:t>
            </a:r>
            <a:endParaRPr lang="en-US" sz="3200" b="1">
              <a:solidFill>
                <a:srgbClr val="0070C0"/>
              </a:solidFill>
              <a:cs typeface="Times New Roman" panose="02020603050405020304" pitchFamily="18" charset="0"/>
            </a:endParaRPr>
          </a:p>
        </p:txBody>
      </p:sp>
      <p:sp>
        <p:nvSpPr>
          <p:cNvPr id="10" name="TextBox 9"/>
          <p:cNvSpPr txBox="1"/>
          <p:nvPr/>
        </p:nvSpPr>
        <p:spPr>
          <a:xfrm>
            <a:off x="4643084" y="5054668"/>
            <a:ext cx="1741317" cy="1077218"/>
          </a:xfrm>
          <a:prstGeom prst="rect">
            <a:avLst/>
          </a:prstGeom>
          <a:noFill/>
        </p:spPr>
        <p:txBody>
          <a:bodyPr wrap="square" rtlCol="0">
            <a:spAutoFit/>
          </a:bodyPr>
          <a:lstStyle/>
          <a:p>
            <a:r>
              <a:rPr lang="en-US" sz="3200" b="1" err="1">
                <a:solidFill>
                  <a:srgbClr val="0070C0"/>
                </a:solidFill>
                <a:cs typeface="Times New Roman" panose="02020603050405020304" pitchFamily="18" charset="0"/>
              </a:rPr>
              <a:t>Thảm</a:t>
            </a:r>
            <a:r>
              <a:rPr lang="en-US" sz="3200" b="1">
                <a:solidFill>
                  <a:srgbClr val="0070C0"/>
                </a:solidFill>
                <a:cs typeface="Times New Roman" panose="02020603050405020304" pitchFamily="18" charset="0"/>
              </a:rPr>
              <a:t> </a:t>
            </a:r>
            <a:r>
              <a:rPr lang="en-US" sz="3200" b="1" err="1">
                <a:solidFill>
                  <a:srgbClr val="0070C0"/>
                </a:solidFill>
                <a:cs typeface="Times New Roman" panose="02020603050405020304" pitchFamily="18" charset="0"/>
              </a:rPr>
              <a:t>cỏ</a:t>
            </a:r>
            <a:r>
              <a:rPr lang="en-US" sz="3200" b="1">
                <a:solidFill>
                  <a:srgbClr val="0070C0"/>
                </a:solidFill>
                <a:cs typeface="Times New Roman" panose="02020603050405020304" pitchFamily="18" charset="0"/>
              </a:rPr>
              <a:t> </a:t>
            </a:r>
            <a:r>
              <a:rPr lang="en-US" sz="3200" b="1" err="1">
                <a:solidFill>
                  <a:srgbClr val="0070C0"/>
                </a:solidFill>
                <a:cs typeface="Times New Roman" panose="02020603050405020304" pitchFamily="18" charset="0"/>
              </a:rPr>
              <a:t>nhân</a:t>
            </a:r>
            <a:r>
              <a:rPr lang="en-US" sz="3200" b="1">
                <a:solidFill>
                  <a:srgbClr val="0070C0"/>
                </a:solidFill>
                <a:cs typeface="Times New Roman" panose="02020603050405020304" pitchFamily="18" charset="0"/>
              </a:rPr>
              <a:t> </a:t>
            </a:r>
            <a:r>
              <a:rPr lang="en-US" sz="3200" b="1" err="1">
                <a:solidFill>
                  <a:srgbClr val="0070C0"/>
                </a:solidFill>
                <a:cs typeface="Times New Roman" panose="02020603050405020304" pitchFamily="18" charset="0"/>
              </a:rPr>
              <a:t>tạo</a:t>
            </a:r>
            <a:endParaRPr lang="en-US" sz="3200" b="1">
              <a:solidFill>
                <a:srgbClr val="0070C0"/>
              </a:solidFill>
              <a:cs typeface="Times New Roman" panose="02020603050405020304" pitchFamily="18" charset="0"/>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8858" b="15809"/>
          <a:stretch/>
        </p:blipFill>
        <p:spPr>
          <a:xfrm>
            <a:off x="7561942" y="3345152"/>
            <a:ext cx="4084139" cy="3512848"/>
          </a:xfrm>
          <a:prstGeom prst="ellipse">
            <a:avLst/>
          </a:prstGeom>
        </p:spPr>
      </p:pic>
      <p:sp>
        <p:nvSpPr>
          <p:cNvPr id="15" name="TextBox 14"/>
          <p:cNvSpPr txBox="1"/>
          <p:nvPr/>
        </p:nvSpPr>
        <p:spPr>
          <a:xfrm>
            <a:off x="5920196" y="130334"/>
            <a:ext cx="5725886" cy="3166824"/>
          </a:xfrm>
          <a:prstGeom prst="roundRect">
            <a:avLst/>
          </a:prstGeom>
          <a:solidFill>
            <a:srgbClr val="92D050"/>
          </a:solidFill>
        </p:spPr>
        <p:txBody>
          <a:bodyPr wrap="square" rtlCol="0">
            <a:spAutoFit/>
          </a:bodyPr>
          <a:lstStyle/>
          <a:p>
            <a:pPr marL="285750" indent="-285750">
              <a:buFontTx/>
              <a:buChar char="-"/>
            </a:pPr>
            <a:r>
              <a:rPr lang="en-US" sz="3000" err="1">
                <a:solidFill>
                  <a:schemeClr val="bg1"/>
                </a:solidFill>
                <a:cs typeface="Times New Roman" panose="02020603050405020304" pitchFamily="18" charset="0"/>
              </a:rPr>
              <a:t>Môi</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trường</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ngoại</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cảnh</a:t>
            </a:r>
            <a:endParaRPr lang="en-US" sz="3000">
              <a:solidFill>
                <a:schemeClr val="bg1"/>
              </a:solidFill>
              <a:cs typeface="Times New Roman" panose="02020603050405020304" pitchFamily="18" charset="0"/>
            </a:endParaRPr>
          </a:p>
          <a:p>
            <a:pPr marL="285750" indent="-285750">
              <a:buFontTx/>
              <a:buChar char="-"/>
            </a:pPr>
            <a:r>
              <a:rPr lang="en-US" sz="3000" err="1">
                <a:solidFill>
                  <a:schemeClr val="bg1"/>
                </a:solidFill>
                <a:cs typeface="Times New Roman" panose="02020603050405020304" pitchFamily="18" charset="0"/>
              </a:rPr>
              <a:t>Khu</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vực</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hành</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lang</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cầu</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thang</a:t>
            </a:r>
            <a:endParaRPr lang="en-US" sz="3000">
              <a:solidFill>
                <a:schemeClr val="bg1"/>
              </a:solidFill>
              <a:cs typeface="Times New Roman" panose="02020603050405020304" pitchFamily="18" charset="0"/>
            </a:endParaRPr>
          </a:p>
          <a:p>
            <a:pPr marL="285750" lvl="0" indent="-285750">
              <a:buFontTx/>
              <a:buChar char="-"/>
            </a:pPr>
            <a:r>
              <a:rPr lang="en-US" sz="3000" err="1">
                <a:solidFill>
                  <a:schemeClr val="bg1"/>
                </a:solidFill>
                <a:cs typeface="Times New Roman" panose="02020603050405020304" pitchFamily="18" charset="0"/>
              </a:rPr>
              <a:t>Đồ</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chơi</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tại</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khu</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vực</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công</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cộng</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hành</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lang</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nhà</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thể</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chất</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sân</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trường</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Thú</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nhún</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bập</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bênh</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cầu</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trượt</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xích</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đu</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thảm</a:t>
            </a:r>
            <a:r>
              <a:rPr lang="en-US" sz="3000">
                <a:solidFill>
                  <a:schemeClr val="bg1"/>
                </a:solidFill>
                <a:cs typeface="Times New Roman" panose="02020603050405020304" pitchFamily="18" charset="0"/>
              </a:rPr>
              <a:t> </a:t>
            </a:r>
            <a:r>
              <a:rPr lang="en-US" sz="3000" err="1">
                <a:solidFill>
                  <a:schemeClr val="bg1"/>
                </a:solidFill>
                <a:cs typeface="Times New Roman" panose="02020603050405020304" pitchFamily="18" charset="0"/>
              </a:rPr>
              <a:t>cỏ</a:t>
            </a:r>
            <a:r>
              <a:rPr lang="en-US" sz="3000">
                <a:solidFill>
                  <a:schemeClr val="bg1"/>
                </a:solidFill>
                <a:cs typeface="Times New Roman" panose="02020603050405020304" pitchFamily="18" charset="0"/>
              </a:rPr>
              <a:t>…</a:t>
            </a:r>
          </a:p>
        </p:txBody>
      </p:sp>
      <p:pic>
        <p:nvPicPr>
          <p:cNvPr id="18" name="Picture 10" descr="CÔNG TÁC VỆ SINH LỚP HỌC, TIÊU ĐỘC, KHỬ TRÙNG ĐỒ DÙNG ĐỒ CHƠI PHÒNG TRÁNH  VIRUT CORONA TẠI TRƯỜNG MẦM NON HOA HỒ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0537" y="1276738"/>
            <a:ext cx="3866241" cy="2721926"/>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19" name="Picture 8" descr="Cách vệ sinh đồ chơi cho bé hàng ngà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37" y="4238172"/>
            <a:ext cx="3866241" cy="2324432"/>
          </a:xfrm>
          <a:prstGeom prst="round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823201" y="3643087"/>
            <a:ext cx="2656114" cy="2663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538514" y="269973"/>
            <a:ext cx="3359151" cy="690616"/>
          </a:xfrm>
          <a:prstGeom prst="roundRect">
            <a:avLst/>
          </a:prstGeom>
          <a:ln>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3200" b="1" smtClean="0">
                <a:solidFill>
                  <a:srgbClr val="0070C0"/>
                </a:solidFill>
                <a:latin typeface="+mn-lt"/>
                <a:cs typeface="Times New Roman" panose="02020603050405020304" pitchFamily="18" charset="0"/>
              </a:rPr>
              <a:t>Khu vực công cộng</a:t>
            </a:r>
            <a:endParaRPr lang="en-US" sz="3200" b="1">
              <a:solidFill>
                <a:srgbClr val="0070C0"/>
              </a:solidFill>
              <a:latin typeface="+mn-lt"/>
              <a:cs typeface="Times New Roman" panose="02020603050405020304" pitchFamily="18" charset="0"/>
            </a:endParaRPr>
          </a:p>
        </p:txBody>
      </p:sp>
    </p:spTree>
    <p:extLst>
      <p:ext uri="{BB962C8B-B14F-4D97-AF65-F5344CB8AC3E}">
        <p14:creationId xmlns:p14="http://schemas.microsoft.com/office/powerpoint/2010/main" val="21017286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8438" y="1745642"/>
            <a:ext cx="4935963" cy="4054606"/>
          </a:xfrm>
          <a:prstGeom prst="round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0CDE5-970C-4CC4-BF43-0DA127E73E82}"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2" descr="Đảm bảo VSATTP bếp ăn bán trú để trẻ phát triển toàn diện | Cổng Thông Tin  Điện Tử Phú Th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196" y="284982"/>
            <a:ext cx="4722604" cy="3497193"/>
          </a:xfrm>
          <a:prstGeom prst="round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084532" y="554895"/>
            <a:ext cx="3834442" cy="666205"/>
          </a:xfrm>
          <a:prstGeom prst="roundRect">
            <a:avLst/>
          </a:prstGeom>
          <a:ln>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3200" b="1" dirty="0" err="1" smtClean="0">
                <a:solidFill>
                  <a:srgbClr val="0070C0"/>
                </a:solidFill>
                <a:latin typeface="+mn-lt"/>
                <a:cs typeface="Times New Roman" panose="02020603050405020304" pitchFamily="18" charset="0"/>
              </a:rPr>
              <a:t>Bếp</a:t>
            </a:r>
            <a:r>
              <a:rPr lang="en-US" sz="3200" b="1" dirty="0" smtClean="0">
                <a:solidFill>
                  <a:srgbClr val="0070C0"/>
                </a:solidFill>
                <a:latin typeface="+mn-lt"/>
                <a:cs typeface="Times New Roman" panose="02020603050405020304" pitchFamily="18" charset="0"/>
              </a:rPr>
              <a:t> </a:t>
            </a:r>
            <a:r>
              <a:rPr lang="en-US" sz="3200" b="1" dirty="0" err="1" smtClean="0">
                <a:solidFill>
                  <a:srgbClr val="0070C0"/>
                </a:solidFill>
                <a:latin typeface="+mn-lt"/>
                <a:cs typeface="Times New Roman" panose="02020603050405020304" pitchFamily="18" charset="0"/>
              </a:rPr>
              <a:t>ăn</a:t>
            </a:r>
            <a:r>
              <a:rPr lang="en-US" sz="3200" b="1" dirty="0" smtClean="0">
                <a:solidFill>
                  <a:srgbClr val="0070C0"/>
                </a:solidFill>
                <a:latin typeface="+mn-lt"/>
                <a:cs typeface="Times New Roman" panose="02020603050405020304" pitchFamily="18" charset="0"/>
              </a:rPr>
              <a:t>, </a:t>
            </a:r>
            <a:r>
              <a:rPr lang="en-US" sz="3200" b="1" dirty="0" err="1" smtClean="0">
                <a:solidFill>
                  <a:srgbClr val="0070C0"/>
                </a:solidFill>
                <a:latin typeface="+mn-lt"/>
                <a:cs typeface="Times New Roman" panose="02020603050405020304" pitchFamily="18" charset="0"/>
              </a:rPr>
              <a:t>căng</a:t>
            </a:r>
            <a:r>
              <a:rPr lang="en-US" sz="3200" b="1" dirty="0" smtClean="0">
                <a:solidFill>
                  <a:srgbClr val="0070C0"/>
                </a:solidFill>
                <a:latin typeface="+mn-lt"/>
                <a:cs typeface="Times New Roman" panose="02020603050405020304" pitchFamily="18" charset="0"/>
              </a:rPr>
              <a:t> tin</a:t>
            </a:r>
            <a:endParaRPr lang="en-US" sz="3200" b="1" dirty="0">
              <a:solidFill>
                <a:srgbClr val="0070C0"/>
              </a:solidFill>
              <a:latin typeface="+mn-lt"/>
              <a:cs typeface="Times New Roman" panose="02020603050405020304" pitchFamily="18" charset="0"/>
            </a:endParaRPr>
          </a:p>
        </p:txBody>
      </p:sp>
      <p:sp>
        <p:nvSpPr>
          <p:cNvPr id="8" name="TextBox 7"/>
          <p:cNvSpPr txBox="1"/>
          <p:nvPr/>
        </p:nvSpPr>
        <p:spPr>
          <a:xfrm>
            <a:off x="6291500" y="4020129"/>
            <a:ext cx="5401995" cy="209826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3000" dirty="0" err="1" smtClean="0">
                <a:solidFill>
                  <a:srgbClr val="0070C0"/>
                </a:solidFill>
              </a:rPr>
              <a:t>Đảm</a:t>
            </a:r>
            <a:r>
              <a:rPr lang="en-US" sz="3000" dirty="0" smtClean="0">
                <a:solidFill>
                  <a:srgbClr val="0070C0"/>
                </a:solidFill>
              </a:rPr>
              <a:t> </a:t>
            </a:r>
            <a:r>
              <a:rPr lang="en-US" sz="3000" dirty="0" err="1" smtClean="0">
                <a:solidFill>
                  <a:srgbClr val="0070C0"/>
                </a:solidFill>
              </a:rPr>
              <a:t>bảo</a:t>
            </a:r>
            <a:r>
              <a:rPr lang="en-US" sz="3000" dirty="0" smtClean="0">
                <a:solidFill>
                  <a:srgbClr val="0070C0"/>
                </a:solidFill>
              </a:rPr>
              <a:t> </a:t>
            </a:r>
            <a:r>
              <a:rPr lang="en-US" sz="3000" dirty="0" err="1" smtClean="0">
                <a:solidFill>
                  <a:srgbClr val="0070C0"/>
                </a:solidFill>
              </a:rPr>
              <a:t>vệ</a:t>
            </a:r>
            <a:r>
              <a:rPr lang="en-US" sz="3000" dirty="0" smtClean="0">
                <a:solidFill>
                  <a:srgbClr val="0070C0"/>
                </a:solidFill>
              </a:rPr>
              <a:t> </a:t>
            </a:r>
            <a:r>
              <a:rPr lang="en-US" sz="3000" dirty="0" err="1" smtClean="0">
                <a:solidFill>
                  <a:srgbClr val="0070C0"/>
                </a:solidFill>
              </a:rPr>
              <a:t>sinh</a:t>
            </a:r>
            <a:r>
              <a:rPr lang="en-US" sz="3000" dirty="0" smtClean="0">
                <a:solidFill>
                  <a:srgbClr val="0070C0"/>
                </a:solidFill>
              </a:rPr>
              <a:t> </a:t>
            </a:r>
            <a:r>
              <a:rPr lang="en-US" sz="3000" dirty="0" err="1" smtClean="0">
                <a:solidFill>
                  <a:srgbClr val="0070C0"/>
                </a:solidFill>
              </a:rPr>
              <a:t>sạch</a:t>
            </a:r>
            <a:r>
              <a:rPr lang="en-US" sz="3000" dirty="0" smtClean="0">
                <a:solidFill>
                  <a:srgbClr val="0070C0"/>
                </a:solidFill>
              </a:rPr>
              <a:t> </a:t>
            </a:r>
            <a:r>
              <a:rPr lang="en-US" sz="3000" dirty="0" err="1" smtClean="0">
                <a:solidFill>
                  <a:srgbClr val="0070C0"/>
                </a:solidFill>
              </a:rPr>
              <a:t>sẽ</a:t>
            </a:r>
            <a:endParaRPr lang="en-US" sz="3000" dirty="0" smtClean="0">
              <a:solidFill>
                <a:srgbClr val="0070C0"/>
              </a:solidFill>
            </a:endParaRPr>
          </a:p>
          <a:p>
            <a:pPr marL="285750" indent="-285750">
              <a:lnSpc>
                <a:spcPct val="150000"/>
              </a:lnSpc>
              <a:buFont typeface="Wingdings" panose="05000000000000000000" pitchFamily="2" charset="2"/>
              <a:buChar char="Ø"/>
            </a:pPr>
            <a:r>
              <a:rPr lang="en-US" sz="3000" dirty="0" err="1" smtClean="0">
                <a:solidFill>
                  <a:srgbClr val="0070C0"/>
                </a:solidFill>
              </a:rPr>
              <a:t>Lắp</a:t>
            </a:r>
            <a:r>
              <a:rPr lang="en-US" sz="3000" dirty="0" smtClean="0">
                <a:solidFill>
                  <a:srgbClr val="0070C0"/>
                </a:solidFill>
              </a:rPr>
              <a:t> </a:t>
            </a:r>
            <a:r>
              <a:rPr lang="en-US" sz="3000" dirty="0" err="1" smtClean="0">
                <a:solidFill>
                  <a:srgbClr val="0070C0"/>
                </a:solidFill>
              </a:rPr>
              <a:t>lưới</a:t>
            </a:r>
            <a:r>
              <a:rPr lang="en-US" sz="3000" dirty="0" smtClean="0">
                <a:solidFill>
                  <a:srgbClr val="0070C0"/>
                </a:solidFill>
              </a:rPr>
              <a:t> </a:t>
            </a:r>
            <a:r>
              <a:rPr lang="en-US" sz="3000" dirty="0" err="1" smtClean="0">
                <a:solidFill>
                  <a:srgbClr val="0070C0"/>
                </a:solidFill>
              </a:rPr>
              <a:t>chắn</a:t>
            </a:r>
            <a:r>
              <a:rPr lang="en-US" sz="3000" dirty="0" smtClean="0">
                <a:solidFill>
                  <a:srgbClr val="0070C0"/>
                </a:solidFill>
              </a:rPr>
              <a:t> </a:t>
            </a:r>
            <a:r>
              <a:rPr lang="en-US" sz="3000" dirty="0" err="1" smtClean="0">
                <a:solidFill>
                  <a:srgbClr val="0070C0"/>
                </a:solidFill>
              </a:rPr>
              <a:t>côn</a:t>
            </a:r>
            <a:r>
              <a:rPr lang="en-US" sz="3000" dirty="0" smtClean="0">
                <a:solidFill>
                  <a:srgbClr val="0070C0"/>
                </a:solidFill>
              </a:rPr>
              <a:t> </a:t>
            </a:r>
            <a:r>
              <a:rPr lang="en-US" sz="3000" dirty="0" err="1" smtClean="0">
                <a:solidFill>
                  <a:srgbClr val="0070C0"/>
                </a:solidFill>
              </a:rPr>
              <a:t>trùng</a:t>
            </a:r>
            <a:endParaRPr lang="en-US" sz="3000" dirty="0" smtClean="0">
              <a:solidFill>
                <a:srgbClr val="0070C0"/>
              </a:solidFill>
            </a:endParaRPr>
          </a:p>
          <a:p>
            <a:pPr marL="285750" indent="-285750">
              <a:lnSpc>
                <a:spcPct val="150000"/>
              </a:lnSpc>
              <a:buFont typeface="Wingdings" panose="05000000000000000000" pitchFamily="2" charset="2"/>
              <a:buChar char="Ø"/>
            </a:pPr>
            <a:r>
              <a:rPr lang="en-US" sz="3000" dirty="0" err="1" smtClean="0">
                <a:solidFill>
                  <a:srgbClr val="0070C0"/>
                </a:solidFill>
              </a:rPr>
              <a:t>Thùng</a:t>
            </a:r>
            <a:r>
              <a:rPr lang="en-US" sz="3000" dirty="0" smtClean="0">
                <a:solidFill>
                  <a:srgbClr val="0070C0"/>
                </a:solidFill>
              </a:rPr>
              <a:t> </a:t>
            </a:r>
            <a:r>
              <a:rPr lang="en-US" sz="3000" dirty="0" err="1" smtClean="0">
                <a:solidFill>
                  <a:srgbClr val="0070C0"/>
                </a:solidFill>
              </a:rPr>
              <a:t>rác</a:t>
            </a:r>
            <a:r>
              <a:rPr lang="en-US" sz="3000" dirty="0" smtClean="0">
                <a:solidFill>
                  <a:srgbClr val="0070C0"/>
                </a:solidFill>
              </a:rPr>
              <a:t> </a:t>
            </a:r>
            <a:r>
              <a:rPr lang="en-US" sz="3000" dirty="0" err="1" smtClean="0">
                <a:solidFill>
                  <a:srgbClr val="0070C0"/>
                </a:solidFill>
              </a:rPr>
              <a:t>có</a:t>
            </a:r>
            <a:r>
              <a:rPr lang="en-US" sz="3000" dirty="0" smtClean="0">
                <a:solidFill>
                  <a:srgbClr val="0070C0"/>
                </a:solidFill>
              </a:rPr>
              <a:t> </a:t>
            </a:r>
            <a:r>
              <a:rPr lang="en-US" sz="3000" dirty="0" err="1" smtClean="0">
                <a:solidFill>
                  <a:srgbClr val="0070C0"/>
                </a:solidFill>
              </a:rPr>
              <a:t>nắp</a:t>
            </a:r>
            <a:r>
              <a:rPr lang="en-US" sz="3000" dirty="0" smtClean="0">
                <a:solidFill>
                  <a:srgbClr val="0070C0"/>
                </a:solidFill>
              </a:rPr>
              <a:t> </a:t>
            </a:r>
            <a:r>
              <a:rPr lang="en-US" sz="3000" dirty="0" err="1" smtClean="0">
                <a:solidFill>
                  <a:srgbClr val="0070C0"/>
                </a:solidFill>
              </a:rPr>
              <a:t>dậy</a:t>
            </a:r>
            <a:endParaRPr lang="en-US" sz="3000" dirty="0">
              <a:solidFill>
                <a:srgbClr val="0070C0"/>
              </a:solidFill>
            </a:endParaRPr>
          </a:p>
        </p:txBody>
      </p:sp>
    </p:spTree>
    <p:extLst>
      <p:ext uri="{BB962C8B-B14F-4D97-AF65-F5344CB8AC3E}">
        <p14:creationId xmlns:p14="http://schemas.microsoft.com/office/powerpoint/2010/main" val="3613155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22515" y="1212250"/>
            <a:ext cx="2859314" cy="562536"/>
          </a:xfrm>
          <a:prstGeom prst="roundRect">
            <a:avLst/>
          </a:prstGeom>
          <a:ln>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3200" b="1" smtClean="0">
                <a:solidFill>
                  <a:srgbClr val="0070C0"/>
                </a:solidFill>
                <a:latin typeface="+mn-lt"/>
                <a:cs typeface="Times New Roman" panose="02020603050405020304" pitchFamily="18" charset="0"/>
              </a:rPr>
              <a:t>Nước sinh hoạt</a:t>
            </a:r>
            <a:endParaRPr lang="en-US" sz="3200" b="1">
              <a:solidFill>
                <a:srgbClr val="0070C0"/>
              </a:solidFill>
              <a:latin typeface="+mn-lt"/>
              <a:cs typeface="Times New Roman" panose="02020603050405020304" pitchFamily="18" charset="0"/>
            </a:endParaRPr>
          </a:p>
        </p:txBody>
      </p:sp>
      <p:sp>
        <p:nvSpPr>
          <p:cNvPr id="7" name="Title 1"/>
          <p:cNvSpPr>
            <a:spLocks noGrp="1"/>
          </p:cNvSpPr>
          <p:nvPr>
            <p:ph type="title"/>
          </p:nvPr>
        </p:nvSpPr>
        <p:spPr>
          <a:xfrm>
            <a:off x="696686" y="454605"/>
            <a:ext cx="11123140" cy="678129"/>
          </a:xfrm>
          <a:prstGeom prst="roundRect">
            <a:avLst/>
          </a:prstGeom>
          <a:noFill/>
          <a:ln>
            <a:noFill/>
          </a:ln>
        </p:spPr>
        <p:txBody>
          <a:bodyPr>
            <a:noAutofit/>
          </a:bodyPr>
          <a:lstStyle/>
          <a:p>
            <a:r>
              <a:rPr lang="en-US" sz="3200" b="1" smtClean="0">
                <a:solidFill>
                  <a:srgbClr val="0070C0"/>
                </a:solidFill>
                <a:latin typeface="+mn-lt"/>
              </a:rPr>
              <a:t>3.2.6. Đảm bảo chất lượng nước</a:t>
            </a:r>
            <a:endParaRPr lang="en-US" sz="3200" b="1">
              <a:solidFill>
                <a:srgbClr val="0070C0"/>
              </a:solidFill>
              <a:latin typeface="+mn-lt"/>
            </a:endParaRPr>
          </a:p>
        </p:txBody>
      </p:sp>
      <p:sp>
        <p:nvSpPr>
          <p:cNvPr id="3" name="Rectangle 2"/>
          <p:cNvSpPr/>
          <p:nvPr/>
        </p:nvSpPr>
        <p:spPr>
          <a:xfrm>
            <a:off x="146713" y="2005767"/>
            <a:ext cx="8068372" cy="2132892"/>
          </a:xfrm>
          <a:prstGeom prst="rect">
            <a:avLst/>
          </a:prstGeom>
        </p:spPr>
        <p:txBody>
          <a:bodyPr wrap="square">
            <a:spAutoFit/>
          </a:bodyPr>
          <a:lstStyle/>
          <a:p>
            <a:pPr marL="857250" lvl="1" indent="-457200" algn="just">
              <a:lnSpc>
                <a:spcPct val="105000"/>
              </a:lnSpc>
              <a:spcBef>
                <a:spcPts val="600"/>
              </a:spcBef>
              <a:buFont typeface="Wingdings" panose="05000000000000000000" pitchFamily="2" charset="2"/>
              <a:buChar char="ü"/>
            </a:pPr>
            <a:r>
              <a:rPr lang="vi-VN" sz="2800" dirty="0">
                <a:solidFill>
                  <a:srgbClr val="0070C0"/>
                </a:solidFill>
                <a:cs typeface="Arial" pitchFamily="34" charset="0"/>
              </a:rPr>
              <a:t>N</a:t>
            </a:r>
            <a:r>
              <a:rPr lang="en-US" sz="2800" dirty="0" err="1">
                <a:solidFill>
                  <a:srgbClr val="0070C0"/>
                </a:solidFill>
                <a:cs typeface="Arial" pitchFamily="34" charset="0"/>
              </a:rPr>
              <a:t>ước</a:t>
            </a:r>
            <a:r>
              <a:rPr lang="en-US" sz="2800" dirty="0">
                <a:solidFill>
                  <a:srgbClr val="0070C0"/>
                </a:solidFill>
                <a:cs typeface="Arial" pitchFamily="34" charset="0"/>
              </a:rPr>
              <a:t> </a:t>
            </a:r>
            <a:r>
              <a:rPr lang="en-US" sz="2800" dirty="0" err="1">
                <a:solidFill>
                  <a:srgbClr val="0070C0"/>
                </a:solidFill>
                <a:cs typeface="Arial" pitchFamily="34" charset="0"/>
              </a:rPr>
              <a:t>từ</a:t>
            </a:r>
            <a:r>
              <a:rPr lang="en-US" sz="2800" dirty="0">
                <a:solidFill>
                  <a:srgbClr val="0070C0"/>
                </a:solidFill>
                <a:cs typeface="Arial" pitchFamily="34" charset="0"/>
              </a:rPr>
              <a:t> </a:t>
            </a:r>
            <a:r>
              <a:rPr lang="en-US" sz="2800" dirty="0" err="1">
                <a:solidFill>
                  <a:srgbClr val="0070C0"/>
                </a:solidFill>
                <a:cs typeface="Arial" pitchFamily="34" charset="0"/>
              </a:rPr>
              <a:t>cơ</a:t>
            </a:r>
            <a:r>
              <a:rPr lang="en-US" sz="2800" dirty="0">
                <a:solidFill>
                  <a:srgbClr val="0070C0"/>
                </a:solidFill>
                <a:cs typeface="Arial" pitchFamily="34" charset="0"/>
              </a:rPr>
              <a:t> </a:t>
            </a:r>
            <a:r>
              <a:rPr lang="en-US" sz="2800" dirty="0" err="1">
                <a:solidFill>
                  <a:srgbClr val="0070C0"/>
                </a:solidFill>
                <a:cs typeface="Arial" pitchFamily="34" charset="0"/>
              </a:rPr>
              <a:t>sở</a:t>
            </a:r>
            <a:r>
              <a:rPr lang="en-US" sz="2800" dirty="0">
                <a:solidFill>
                  <a:srgbClr val="0070C0"/>
                </a:solidFill>
                <a:cs typeface="Arial" pitchFamily="34" charset="0"/>
              </a:rPr>
              <a:t> </a:t>
            </a:r>
            <a:r>
              <a:rPr lang="en-US" sz="2800" dirty="0" err="1">
                <a:solidFill>
                  <a:srgbClr val="0070C0"/>
                </a:solidFill>
                <a:cs typeface="Arial" pitchFamily="34" charset="0"/>
              </a:rPr>
              <a:t>cấp</a:t>
            </a:r>
            <a:r>
              <a:rPr lang="en-US" sz="2800" dirty="0">
                <a:solidFill>
                  <a:srgbClr val="0070C0"/>
                </a:solidFill>
                <a:cs typeface="Arial" pitchFamily="34" charset="0"/>
              </a:rPr>
              <a:t> </a:t>
            </a:r>
            <a:r>
              <a:rPr lang="en-US" sz="2800" dirty="0" err="1">
                <a:solidFill>
                  <a:srgbClr val="0070C0"/>
                </a:solidFill>
                <a:cs typeface="Arial" pitchFamily="34" charset="0"/>
              </a:rPr>
              <a:t>nước</a:t>
            </a:r>
            <a:r>
              <a:rPr lang="en-US" sz="2800" dirty="0">
                <a:solidFill>
                  <a:srgbClr val="0070C0"/>
                </a:solidFill>
                <a:cs typeface="Arial" pitchFamily="34" charset="0"/>
              </a:rPr>
              <a:t> </a:t>
            </a:r>
            <a:r>
              <a:rPr lang="en-US" sz="2800" dirty="0" err="1">
                <a:solidFill>
                  <a:srgbClr val="0070C0"/>
                </a:solidFill>
                <a:cs typeface="Arial" pitchFamily="34" charset="0"/>
              </a:rPr>
              <a:t>tập</a:t>
            </a:r>
            <a:r>
              <a:rPr lang="en-US" sz="2800" dirty="0">
                <a:solidFill>
                  <a:srgbClr val="0070C0"/>
                </a:solidFill>
                <a:cs typeface="Arial" pitchFamily="34" charset="0"/>
              </a:rPr>
              <a:t> </a:t>
            </a:r>
            <a:r>
              <a:rPr lang="en-US" sz="2800" dirty="0" err="1" smtClean="0">
                <a:solidFill>
                  <a:srgbClr val="0070C0"/>
                </a:solidFill>
                <a:cs typeface="Arial" pitchFamily="34" charset="0"/>
              </a:rPr>
              <a:t>trung</a:t>
            </a:r>
            <a:r>
              <a:rPr lang="en-US" sz="2800" dirty="0" smtClean="0">
                <a:solidFill>
                  <a:srgbClr val="0070C0"/>
                </a:solidFill>
                <a:cs typeface="Arial" pitchFamily="34" charset="0"/>
              </a:rPr>
              <a:t> (</a:t>
            </a:r>
            <a:r>
              <a:rPr lang="en-US" sz="2800" dirty="0" err="1" smtClean="0">
                <a:solidFill>
                  <a:srgbClr val="0070C0"/>
                </a:solidFill>
                <a:cs typeface="Arial" pitchFamily="34" charset="0"/>
              </a:rPr>
              <a:t>nước</a:t>
            </a:r>
            <a:r>
              <a:rPr lang="en-US" sz="2800" dirty="0" smtClean="0">
                <a:solidFill>
                  <a:srgbClr val="0070C0"/>
                </a:solidFill>
                <a:cs typeface="Arial" pitchFamily="34" charset="0"/>
              </a:rPr>
              <a:t> </a:t>
            </a:r>
            <a:r>
              <a:rPr lang="en-US" sz="2800" dirty="0" err="1" smtClean="0">
                <a:solidFill>
                  <a:srgbClr val="0070C0"/>
                </a:solidFill>
                <a:cs typeface="Arial" pitchFamily="34" charset="0"/>
              </a:rPr>
              <a:t>máy</a:t>
            </a:r>
            <a:r>
              <a:rPr lang="en-US" sz="2800" dirty="0" smtClean="0">
                <a:solidFill>
                  <a:srgbClr val="0070C0"/>
                </a:solidFill>
                <a:cs typeface="Arial" pitchFamily="34" charset="0"/>
              </a:rPr>
              <a:t>)</a:t>
            </a:r>
            <a:endParaRPr lang="en-US" sz="2800" dirty="0">
              <a:solidFill>
                <a:srgbClr val="0070C0"/>
              </a:solidFill>
              <a:cs typeface="Arial" pitchFamily="34" charset="0"/>
            </a:endParaRPr>
          </a:p>
          <a:p>
            <a:pPr marL="857250" lvl="1" indent="-457200" algn="just">
              <a:lnSpc>
                <a:spcPct val="105000"/>
              </a:lnSpc>
              <a:spcBef>
                <a:spcPts val="600"/>
              </a:spcBef>
              <a:buFont typeface="Wingdings" panose="05000000000000000000" pitchFamily="2" charset="2"/>
              <a:buChar char="ü"/>
            </a:pPr>
            <a:r>
              <a:rPr lang="en-US" sz="2800" dirty="0" err="1">
                <a:solidFill>
                  <a:srgbClr val="0070C0"/>
                </a:solidFill>
                <a:cs typeface="Arial" pitchFamily="34" charset="0"/>
              </a:rPr>
              <a:t>Nước</a:t>
            </a:r>
            <a:r>
              <a:rPr lang="en-US" sz="2800" dirty="0">
                <a:solidFill>
                  <a:srgbClr val="0070C0"/>
                </a:solidFill>
                <a:cs typeface="Arial" pitchFamily="34" charset="0"/>
              </a:rPr>
              <a:t> </a:t>
            </a:r>
            <a:r>
              <a:rPr lang="en-US" sz="2800" dirty="0" err="1">
                <a:solidFill>
                  <a:srgbClr val="0070C0"/>
                </a:solidFill>
                <a:cs typeface="Arial" pitchFamily="34" charset="0"/>
              </a:rPr>
              <a:t>tự</a:t>
            </a:r>
            <a:r>
              <a:rPr lang="en-US" sz="2800" dirty="0">
                <a:solidFill>
                  <a:srgbClr val="0070C0"/>
                </a:solidFill>
                <a:cs typeface="Arial" pitchFamily="34" charset="0"/>
              </a:rPr>
              <a:t> </a:t>
            </a:r>
            <a:r>
              <a:rPr lang="en-US" sz="2800" dirty="0" err="1">
                <a:solidFill>
                  <a:srgbClr val="0070C0"/>
                </a:solidFill>
                <a:cs typeface="Arial" pitchFamily="34" charset="0"/>
              </a:rPr>
              <a:t>khai</a:t>
            </a:r>
            <a:r>
              <a:rPr lang="en-US" sz="2800" dirty="0">
                <a:solidFill>
                  <a:srgbClr val="0070C0"/>
                </a:solidFill>
                <a:cs typeface="Arial" pitchFamily="34" charset="0"/>
              </a:rPr>
              <a:t> </a:t>
            </a:r>
            <a:r>
              <a:rPr lang="en-US" sz="2800" dirty="0" err="1">
                <a:solidFill>
                  <a:srgbClr val="0070C0"/>
                </a:solidFill>
                <a:cs typeface="Arial" pitchFamily="34" charset="0"/>
              </a:rPr>
              <a:t>thác</a:t>
            </a:r>
            <a:r>
              <a:rPr lang="en-US" sz="2800" dirty="0">
                <a:solidFill>
                  <a:srgbClr val="0070C0"/>
                </a:solidFill>
                <a:cs typeface="Arial" pitchFamily="34" charset="0"/>
              </a:rPr>
              <a:t> </a:t>
            </a:r>
            <a:r>
              <a:rPr lang="en-US" sz="2800" dirty="0" err="1">
                <a:solidFill>
                  <a:srgbClr val="0070C0"/>
                </a:solidFill>
                <a:cs typeface="Arial" pitchFamily="34" charset="0"/>
              </a:rPr>
              <a:t>quy</a:t>
            </a:r>
            <a:r>
              <a:rPr lang="en-US" sz="2800" dirty="0">
                <a:solidFill>
                  <a:srgbClr val="0070C0"/>
                </a:solidFill>
                <a:cs typeface="Arial" pitchFamily="34" charset="0"/>
              </a:rPr>
              <a:t> </a:t>
            </a:r>
            <a:r>
              <a:rPr lang="en-US" sz="2800" dirty="0" err="1">
                <a:solidFill>
                  <a:srgbClr val="0070C0"/>
                </a:solidFill>
                <a:cs typeface="Arial" pitchFamily="34" charset="0"/>
              </a:rPr>
              <a:t>mô</a:t>
            </a:r>
            <a:r>
              <a:rPr lang="en-US" sz="2800" dirty="0">
                <a:solidFill>
                  <a:srgbClr val="0070C0"/>
                </a:solidFill>
                <a:cs typeface="Arial" pitchFamily="34" charset="0"/>
              </a:rPr>
              <a:t> </a:t>
            </a:r>
            <a:r>
              <a:rPr lang="en-US" sz="2800" dirty="0" err="1">
                <a:solidFill>
                  <a:srgbClr val="0070C0"/>
                </a:solidFill>
                <a:cs typeface="Arial" pitchFamily="34" charset="0"/>
              </a:rPr>
              <a:t>cấp</a:t>
            </a:r>
            <a:r>
              <a:rPr lang="en-US" sz="2800" dirty="0">
                <a:solidFill>
                  <a:srgbClr val="0070C0"/>
                </a:solidFill>
                <a:cs typeface="Arial" pitchFamily="34" charset="0"/>
              </a:rPr>
              <a:t> </a:t>
            </a:r>
            <a:r>
              <a:rPr lang="en-US" sz="2800" dirty="0" err="1">
                <a:solidFill>
                  <a:srgbClr val="0070C0"/>
                </a:solidFill>
                <a:cs typeface="Arial" pitchFamily="34" charset="0"/>
              </a:rPr>
              <a:t>trường</a:t>
            </a:r>
            <a:r>
              <a:rPr lang="en-US" sz="2800" dirty="0">
                <a:solidFill>
                  <a:srgbClr val="0070C0"/>
                </a:solidFill>
                <a:cs typeface="Arial" pitchFamily="34" charset="0"/>
              </a:rPr>
              <a:t>:</a:t>
            </a:r>
          </a:p>
          <a:p>
            <a:pPr marL="400050" lvl="1" indent="0" algn="just">
              <a:lnSpc>
                <a:spcPct val="105000"/>
              </a:lnSpc>
              <a:spcBef>
                <a:spcPts val="600"/>
              </a:spcBef>
              <a:buNone/>
            </a:pPr>
            <a:r>
              <a:rPr lang="en-US" sz="2800" dirty="0">
                <a:solidFill>
                  <a:srgbClr val="0070C0"/>
                </a:solidFill>
                <a:cs typeface="Arial" pitchFamily="34" charset="0"/>
              </a:rPr>
              <a:t>	</a:t>
            </a:r>
            <a:r>
              <a:rPr lang="en-US" sz="2800" dirty="0" err="1">
                <a:solidFill>
                  <a:srgbClr val="0070C0"/>
                </a:solidFill>
                <a:cs typeface="Arial" pitchFamily="34" charset="0"/>
              </a:rPr>
              <a:t>Nước</a:t>
            </a:r>
            <a:r>
              <a:rPr lang="en-US" sz="2800" dirty="0">
                <a:solidFill>
                  <a:srgbClr val="0070C0"/>
                </a:solidFill>
                <a:cs typeface="Arial" pitchFamily="34" charset="0"/>
              </a:rPr>
              <a:t> </a:t>
            </a:r>
            <a:r>
              <a:rPr lang="en-US" sz="2800" dirty="0" err="1">
                <a:solidFill>
                  <a:srgbClr val="0070C0"/>
                </a:solidFill>
                <a:cs typeface="Arial" pitchFamily="34" charset="0"/>
              </a:rPr>
              <a:t>mưa</a:t>
            </a:r>
            <a:endParaRPr lang="en-US" sz="2800" dirty="0">
              <a:solidFill>
                <a:srgbClr val="0070C0"/>
              </a:solidFill>
              <a:cs typeface="Arial" pitchFamily="34" charset="0"/>
            </a:endParaRPr>
          </a:p>
          <a:p>
            <a:pPr marL="400050" lvl="1" indent="0" algn="just">
              <a:lnSpc>
                <a:spcPct val="105000"/>
              </a:lnSpc>
              <a:spcBef>
                <a:spcPts val="600"/>
              </a:spcBef>
              <a:buNone/>
            </a:pPr>
            <a:r>
              <a:rPr lang="en-US" sz="2800" dirty="0">
                <a:solidFill>
                  <a:srgbClr val="0070C0"/>
                </a:solidFill>
                <a:cs typeface="Arial" pitchFamily="34" charset="0"/>
              </a:rPr>
              <a:t>	</a:t>
            </a:r>
            <a:r>
              <a:rPr lang="en-US" sz="2800" dirty="0" err="1">
                <a:solidFill>
                  <a:srgbClr val="0070C0"/>
                </a:solidFill>
                <a:cs typeface="Arial" pitchFamily="34" charset="0"/>
              </a:rPr>
              <a:t>Nước</a:t>
            </a:r>
            <a:r>
              <a:rPr lang="en-US" sz="2800" dirty="0">
                <a:solidFill>
                  <a:srgbClr val="0070C0"/>
                </a:solidFill>
                <a:cs typeface="Arial" pitchFamily="34" charset="0"/>
              </a:rPr>
              <a:t> </a:t>
            </a:r>
            <a:r>
              <a:rPr lang="en-US" sz="2800" dirty="0" err="1">
                <a:solidFill>
                  <a:srgbClr val="0070C0"/>
                </a:solidFill>
                <a:cs typeface="Arial" pitchFamily="34" charset="0"/>
              </a:rPr>
              <a:t>giếng</a:t>
            </a:r>
            <a:r>
              <a:rPr lang="en-US" sz="2800" dirty="0">
                <a:solidFill>
                  <a:srgbClr val="0070C0"/>
                </a:solidFill>
                <a:cs typeface="Arial" pitchFamily="34" charset="0"/>
              </a:rPr>
              <a:t> </a:t>
            </a:r>
            <a:r>
              <a:rPr lang="en-US" sz="2800" dirty="0" err="1">
                <a:solidFill>
                  <a:srgbClr val="0070C0"/>
                </a:solidFill>
                <a:cs typeface="Arial" pitchFamily="34" charset="0"/>
              </a:rPr>
              <a:t>khoan</a:t>
            </a:r>
            <a:r>
              <a:rPr lang="en-US" sz="2800" dirty="0">
                <a:solidFill>
                  <a:srgbClr val="0070C0"/>
                </a:solidFill>
                <a:cs typeface="Arial" pitchFamily="34" charset="0"/>
              </a:rPr>
              <a:t>, </a:t>
            </a:r>
            <a:r>
              <a:rPr lang="en-US" sz="2800" dirty="0" err="1">
                <a:solidFill>
                  <a:srgbClr val="0070C0"/>
                </a:solidFill>
                <a:cs typeface="Arial" pitchFamily="34" charset="0"/>
              </a:rPr>
              <a:t>giếng</a:t>
            </a:r>
            <a:r>
              <a:rPr lang="en-US" sz="2800" dirty="0">
                <a:solidFill>
                  <a:srgbClr val="0070C0"/>
                </a:solidFill>
                <a:cs typeface="Arial" pitchFamily="34" charset="0"/>
              </a:rPr>
              <a:t> </a:t>
            </a:r>
            <a:r>
              <a:rPr lang="en-US" sz="2800" dirty="0" err="1" smtClean="0">
                <a:solidFill>
                  <a:srgbClr val="0070C0"/>
                </a:solidFill>
                <a:cs typeface="Arial" pitchFamily="34" charset="0"/>
              </a:rPr>
              <a:t>khơi</a:t>
            </a:r>
            <a:r>
              <a:rPr lang="en-US" sz="2800" dirty="0" smtClean="0">
                <a:solidFill>
                  <a:srgbClr val="0070C0"/>
                </a:solidFill>
                <a:cs typeface="Arial" pitchFamily="34" charset="0"/>
              </a:rPr>
              <a:t>…</a:t>
            </a:r>
            <a:endParaRPr lang="en-US" sz="2800" dirty="0">
              <a:solidFill>
                <a:srgbClr val="0070C0"/>
              </a:solidFill>
              <a:cs typeface="Arial" pitchFamily="34" charset="0"/>
            </a:endParaRPr>
          </a:p>
        </p:txBody>
      </p:sp>
      <p:sp>
        <p:nvSpPr>
          <p:cNvPr id="8" name="Title 1"/>
          <p:cNvSpPr txBox="1">
            <a:spLocks/>
          </p:cNvSpPr>
          <p:nvPr/>
        </p:nvSpPr>
        <p:spPr>
          <a:xfrm>
            <a:off x="523300" y="4449155"/>
            <a:ext cx="3657599" cy="562536"/>
          </a:xfrm>
          <a:prstGeom prst="roundRect">
            <a:avLst/>
          </a:prstGeom>
          <a:ln>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3200" b="1" smtClean="0">
                <a:solidFill>
                  <a:srgbClr val="0070C0"/>
                </a:solidFill>
                <a:latin typeface="+mn-lt"/>
                <a:cs typeface="Times New Roman" panose="02020603050405020304" pitchFamily="18" charset="0"/>
              </a:rPr>
              <a:t>Nước uống trực tiếp</a:t>
            </a:r>
            <a:endParaRPr lang="en-US" sz="3200" b="1">
              <a:solidFill>
                <a:srgbClr val="0070C0"/>
              </a:solidFill>
              <a:latin typeface="+mn-lt"/>
              <a:cs typeface="Times New Roman" panose="02020603050405020304" pitchFamily="18" charset="0"/>
            </a:endParaRPr>
          </a:p>
        </p:txBody>
      </p:sp>
      <p:sp>
        <p:nvSpPr>
          <p:cNvPr id="4" name="Rectangle 3"/>
          <p:cNvSpPr/>
          <p:nvPr/>
        </p:nvSpPr>
        <p:spPr>
          <a:xfrm>
            <a:off x="696686" y="5173743"/>
            <a:ext cx="6096000" cy="1015663"/>
          </a:xfrm>
          <a:prstGeom prst="rect">
            <a:avLst/>
          </a:prstGeom>
        </p:spPr>
        <p:txBody>
          <a:bodyPr>
            <a:spAutoFit/>
          </a:bodyPr>
          <a:lstStyle/>
          <a:p>
            <a:pPr marL="457200" indent="-457200">
              <a:lnSpc>
                <a:spcPct val="100000"/>
              </a:lnSpc>
              <a:buFont typeface="Wingdings" panose="05000000000000000000" pitchFamily="2" charset="2"/>
              <a:buChar char="ü"/>
            </a:pPr>
            <a:r>
              <a:rPr lang="vi-VN" sz="3000" smtClean="0">
                <a:solidFill>
                  <a:srgbClr val="0070C0"/>
                </a:solidFill>
                <a:latin typeface="Calibri" panose="020F0502020204030204" pitchFamily="34" charset="0"/>
                <a:cs typeface="Calibri" panose="020F0502020204030204" pitchFamily="34" charset="0"/>
              </a:rPr>
              <a:t>Nước đóng bình, nước đóng chai</a:t>
            </a:r>
            <a:endParaRPr lang="en-US" sz="3000" smtClean="0">
              <a:solidFill>
                <a:srgbClr val="0070C0"/>
              </a:solidFill>
              <a:latin typeface="Calibri" panose="020F0502020204030204" pitchFamily="34" charset="0"/>
              <a:cs typeface="Calibri" panose="020F0502020204030204" pitchFamily="34" charset="0"/>
            </a:endParaRPr>
          </a:p>
          <a:p>
            <a:pPr marL="457200" indent="-457200">
              <a:lnSpc>
                <a:spcPct val="100000"/>
              </a:lnSpc>
              <a:buFont typeface="Wingdings" panose="05000000000000000000" pitchFamily="2" charset="2"/>
              <a:buChar char="ü"/>
            </a:pPr>
            <a:r>
              <a:rPr lang="vi-VN" sz="3000" smtClean="0">
                <a:solidFill>
                  <a:srgbClr val="0070C0"/>
                </a:solidFill>
                <a:latin typeface="Calibri" panose="020F0502020204030204" pitchFamily="34" charset="0"/>
                <a:cs typeface="Calibri" panose="020F0502020204030204" pitchFamily="34" charset="0"/>
              </a:rPr>
              <a:t>Nước qua cây l</a:t>
            </a:r>
            <a:r>
              <a:rPr lang="en-US" sz="3000" smtClean="0">
                <a:solidFill>
                  <a:srgbClr val="0070C0"/>
                </a:solidFill>
                <a:latin typeface="Calibri" panose="020F0502020204030204" pitchFamily="34" charset="0"/>
                <a:cs typeface="Calibri" panose="020F0502020204030204" pitchFamily="34" charset="0"/>
              </a:rPr>
              <a:t>ọc</a:t>
            </a:r>
          </a:p>
        </p:txBody>
      </p:sp>
      <p:pic>
        <p:nvPicPr>
          <p:cNvPr id="2050" name="Picture 2" descr="Mang công nghệ cao đến với học sinh"/>
          <p:cNvPicPr>
            <a:picLocks noChangeAspect="1" noChangeArrowheads="1"/>
          </p:cNvPicPr>
          <p:nvPr/>
        </p:nvPicPr>
        <p:blipFill rotWithShape="1">
          <a:blip r:embed="rId2">
            <a:extLst>
              <a:ext uri="{28A0092B-C50C-407E-A947-70E740481C1C}">
                <a14:useLocalDpi xmlns:a14="http://schemas.microsoft.com/office/drawing/2010/main" val="0"/>
              </a:ext>
            </a:extLst>
          </a:blip>
          <a:srcRect l="15180" r="19892"/>
          <a:stretch/>
        </p:blipFill>
        <p:spPr bwMode="auto">
          <a:xfrm>
            <a:off x="8215084" y="3546418"/>
            <a:ext cx="3604741" cy="29305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ảo vệ nguồn nước là bảo vệ chính cuộc sống chúng ta"/>
          <p:cNvPicPr>
            <a:picLocks noChangeAspect="1" noChangeArrowheads="1"/>
          </p:cNvPicPr>
          <p:nvPr/>
        </p:nvPicPr>
        <p:blipFill rotWithShape="1">
          <a:blip r:embed="rId3">
            <a:extLst>
              <a:ext uri="{28A0092B-C50C-407E-A947-70E740481C1C}">
                <a14:useLocalDpi xmlns:a14="http://schemas.microsoft.com/office/drawing/2010/main" val="0"/>
              </a:ext>
            </a:extLst>
          </a:blip>
          <a:srcRect l="17341" r="12310"/>
          <a:stretch/>
        </p:blipFill>
        <p:spPr bwMode="auto">
          <a:xfrm>
            <a:off x="8215085" y="454605"/>
            <a:ext cx="3604741" cy="260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866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19528" y="524656"/>
            <a:ext cx="10957810" cy="83329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lvl="0"/>
            <a:r>
              <a:rPr lang="en-US" sz="3000" dirty="0" smtClean="0"/>
              <a:t>1. TT </a:t>
            </a:r>
            <a:r>
              <a:rPr lang="en-US" sz="3000" dirty="0"/>
              <a:t>13/2016/TTLT-BYT-BGD&amp;ĐT </a:t>
            </a:r>
            <a:r>
              <a:rPr lang="en-US" sz="3000" dirty="0" err="1"/>
              <a:t>ngày</a:t>
            </a:r>
            <a:r>
              <a:rPr lang="en-US" sz="3000" dirty="0"/>
              <a:t> 12/05/2016 </a:t>
            </a:r>
            <a:r>
              <a:rPr lang="en-US" sz="3000" dirty="0" err="1"/>
              <a:t>về</a:t>
            </a:r>
            <a:r>
              <a:rPr lang="en-US" sz="3000" dirty="0"/>
              <a:t> </a:t>
            </a:r>
            <a:r>
              <a:rPr lang="en-US" sz="3000" dirty="0" err="1"/>
              <a:t>công</a:t>
            </a:r>
            <a:r>
              <a:rPr lang="en-US" sz="3000" dirty="0"/>
              <a:t> </a:t>
            </a:r>
            <a:r>
              <a:rPr lang="en-US" sz="3000" dirty="0" err="1"/>
              <a:t>tác</a:t>
            </a:r>
            <a:r>
              <a:rPr lang="en-US" sz="3000" dirty="0"/>
              <a:t> </a:t>
            </a:r>
            <a:r>
              <a:rPr lang="en-US" sz="3000" dirty="0" smtClean="0"/>
              <a:t>YTTH</a:t>
            </a:r>
            <a:endParaRPr lang="en-US" sz="3000" dirty="0"/>
          </a:p>
        </p:txBody>
      </p:sp>
      <p:sp>
        <p:nvSpPr>
          <p:cNvPr id="5" name="Rounded Rectangle 4"/>
          <p:cNvSpPr/>
          <p:nvPr/>
        </p:nvSpPr>
        <p:spPr>
          <a:xfrm>
            <a:off x="719528" y="1635524"/>
            <a:ext cx="10957810" cy="99792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lvl="0"/>
            <a:r>
              <a:rPr lang="en-US" sz="3000"/>
              <a:t>2</a:t>
            </a:r>
            <a:r>
              <a:rPr lang="en-US" sz="3000" smtClean="0"/>
              <a:t>. </a:t>
            </a:r>
            <a:r>
              <a:rPr lang="vi-VN" sz="3000" smtClean="0">
                <a:latin typeface="Calibri" panose="020F0502020204030204" pitchFamily="34" charset="0"/>
                <a:cs typeface="Calibri" panose="020F0502020204030204" pitchFamily="34" charset="0"/>
              </a:rPr>
              <a:t>T</a:t>
            </a:r>
            <a:r>
              <a:rPr lang="en-US" sz="3000" smtClean="0">
                <a:latin typeface="Calibri" panose="020F0502020204030204" pitchFamily="34" charset="0"/>
                <a:cs typeface="Calibri" panose="020F0502020204030204" pitchFamily="34" charset="0"/>
              </a:rPr>
              <a:t>T</a:t>
            </a:r>
            <a:r>
              <a:rPr lang="vi-VN" sz="3000" smtClean="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17/2019/TT-BYT ngày 17/07/2019 “Hướng dẫn giám sát và đáp ứng với bệnh, dịch bệnh truyền nhiễm”.</a:t>
            </a:r>
          </a:p>
        </p:txBody>
      </p:sp>
      <p:sp>
        <p:nvSpPr>
          <p:cNvPr id="6" name="Rounded Rectangle 5"/>
          <p:cNvSpPr/>
          <p:nvPr/>
        </p:nvSpPr>
        <p:spPr>
          <a:xfrm>
            <a:off x="719528" y="2853992"/>
            <a:ext cx="10957810" cy="997925"/>
          </a:xfrm>
          <a:prstGeom prst="roundRect">
            <a:avLst/>
          </a:prstGeom>
          <a:solidFill>
            <a:srgbClr val="01AFA7"/>
          </a:solidFill>
        </p:spPr>
        <p:style>
          <a:lnRef idx="3">
            <a:schemeClr val="lt1"/>
          </a:lnRef>
          <a:fillRef idx="1">
            <a:schemeClr val="accent6"/>
          </a:fillRef>
          <a:effectRef idx="1">
            <a:schemeClr val="accent6"/>
          </a:effectRef>
          <a:fontRef idx="minor">
            <a:schemeClr val="lt1"/>
          </a:fontRef>
        </p:style>
        <p:txBody>
          <a:bodyPr rtlCol="0" anchor="ctr"/>
          <a:lstStyle/>
          <a:p>
            <a:pPr lvl="0"/>
            <a:r>
              <a:rPr lang="en-US" sz="3000" smtClean="0"/>
              <a:t>3. KH số 346/KH-UBND ngày 30/12/2022 của UBND TP về phòng chống dịch TP Hà Nội năm 2023.</a:t>
            </a:r>
            <a:endParaRPr lang="en-US" sz="3000"/>
          </a:p>
        </p:txBody>
      </p:sp>
      <p:sp>
        <p:nvSpPr>
          <p:cNvPr id="7" name="Rounded Rectangle 6"/>
          <p:cNvSpPr/>
          <p:nvPr/>
        </p:nvSpPr>
        <p:spPr>
          <a:xfrm>
            <a:off x="719528" y="4202845"/>
            <a:ext cx="10957810" cy="997925"/>
          </a:xfrm>
          <a:prstGeom prst="roundRect">
            <a:avLst/>
          </a:prstGeom>
          <a:solidFill>
            <a:srgbClr val="01AFA7"/>
          </a:solidFill>
        </p:spPr>
        <p:style>
          <a:lnRef idx="3">
            <a:schemeClr val="lt1"/>
          </a:lnRef>
          <a:fillRef idx="1">
            <a:schemeClr val="accent6"/>
          </a:fillRef>
          <a:effectRef idx="1">
            <a:schemeClr val="accent6"/>
          </a:effectRef>
          <a:fontRef idx="minor">
            <a:schemeClr val="lt1"/>
          </a:fontRef>
        </p:style>
        <p:txBody>
          <a:bodyPr rtlCol="0" anchor="ctr"/>
          <a:lstStyle/>
          <a:p>
            <a:pPr lvl="0"/>
            <a:r>
              <a:rPr lang="en-US" sz="3000" smtClean="0">
                <a:latin typeface="Calibri" panose="020F0502020204030204" pitchFamily="34" charset="0"/>
                <a:cs typeface="Calibri" panose="020F0502020204030204" pitchFamily="34" charset="0"/>
              </a:rPr>
              <a:t>4. </a:t>
            </a:r>
            <a:r>
              <a:rPr lang="vi-VN" sz="3000" smtClean="0">
                <a:latin typeface="Calibri" panose="020F0502020204030204" pitchFamily="34" charset="0"/>
                <a:cs typeface="Calibri" panose="020F0502020204030204" pitchFamily="34" charset="0"/>
              </a:rPr>
              <a:t>KHLN số 4760/KHLN/YT-GD&amp;ĐT ngày 28/10/2022 về thực hiện công tác Y</a:t>
            </a:r>
            <a:r>
              <a:rPr lang="en-US" sz="3000" smtClean="0">
                <a:latin typeface="Calibri" panose="020F0502020204030204" pitchFamily="34" charset="0"/>
                <a:cs typeface="Calibri" panose="020F0502020204030204" pitchFamily="34" charset="0"/>
              </a:rPr>
              <a:t>TTH</a:t>
            </a:r>
            <a:r>
              <a:rPr lang="vi-VN" sz="3000" smtClean="0">
                <a:latin typeface="Calibri" panose="020F0502020204030204" pitchFamily="34" charset="0"/>
                <a:cs typeface="Calibri" panose="020F0502020204030204" pitchFamily="34" charset="0"/>
              </a:rPr>
              <a:t> năm học 2022-2023.</a:t>
            </a:r>
            <a:endParaRPr lang="vi-VN" sz="3000">
              <a:latin typeface="Calibri" panose="020F0502020204030204" pitchFamily="34" charset="0"/>
              <a:cs typeface="Calibri" panose="020F0502020204030204" pitchFamily="34" charset="0"/>
            </a:endParaRPr>
          </a:p>
        </p:txBody>
      </p:sp>
      <p:sp>
        <p:nvSpPr>
          <p:cNvPr id="8" name="Rounded Rectangle 7"/>
          <p:cNvSpPr/>
          <p:nvPr/>
        </p:nvSpPr>
        <p:spPr>
          <a:xfrm>
            <a:off x="719528" y="5441431"/>
            <a:ext cx="10957810" cy="106882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lvl="0"/>
            <a:r>
              <a:rPr lang="en-US" sz="3000" dirty="0" smtClean="0">
                <a:latin typeface="Calibri" panose="020F0502020204030204" pitchFamily="34" charset="0"/>
                <a:cs typeface="Calibri" panose="020F0502020204030204" pitchFamily="34" charset="0"/>
              </a:rPr>
              <a:t>5. </a:t>
            </a:r>
            <a:r>
              <a:rPr lang="vi-VN" sz="3000" dirty="0" smtClean="0">
                <a:latin typeface="Calibri" panose="020F0502020204030204" pitchFamily="34" charset="0"/>
                <a:cs typeface="Calibri" panose="020F0502020204030204" pitchFamily="34" charset="0"/>
              </a:rPr>
              <a:t>CV </a:t>
            </a:r>
            <a:r>
              <a:rPr lang="vi-VN" sz="3000" dirty="0">
                <a:latin typeface="Calibri" panose="020F0502020204030204" pitchFamily="34" charset="0"/>
                <a:cs typeface="Calibri" panose="020F0502020204030204" pitchFamily="34" charset="0"/>
              </a:rPr>
              <a:t>số 106/NVY - SYT ngày 10/01/2023 về việc tăng cường công tác phòng chống dịch bệnh năm 2023.</a:t>
            </a:r>
          </a:p>
        </p:txBody>
      </p:sp>
    </p:spTree>
    <p:extLst>
      <p:ext uri="{BB962C8B-B14F-4D97-AF65-F5344CB8AC3E}">
        <p14:creationId xmlns:p14="http://schemas.microsoft.com/office/powerpoint/2010/main" val="38826418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427591" y="1384945"/>
            <a:ext cx="7174212" cy="5473055"/>
          </a:xfrm>
        </p:spPr>
        <p:txBody>
          <a:bodyPr>
            <a:noAutofit/>
          </a:bodyPr>
          <a:lstStyle/>
          <a:p>
            <a:pPr marL="0" indent="0" algn="just">
              <a:lnSpc>
                <a:spcPct val="105000"/>
              </a:lnSpc>
              <a:spcBef>
                <a:spcPts val="600"/>
              </a:spcBef>
              <a:buFont typeface="Wingdings" pitchFamily="2" charset="2"/>
              <a:buChar char="Ø"/>
            </a:pPr>
            <a:r>
              <a:rPr lang="en-US" sz="3000" b="1" dirty="0" err="1">
                <a:solidFill>
                  <a:srgbClr val="0070C0"/>
                </a:solidFill>
                <a:latin typeface="Calibri" panose="020F0502020204030204" pitchFamily="34" charset="0"/>
                <a:cs typeface="Calibri" panose="020F0502020204030204" pitchFamily="34" charset="0"/>
              </a:rPr>
              <a:t>Vệ</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sinh</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quy</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trình</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tự</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khai</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thác</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nguồn</a:t>
            </a:r>
            <a:r>
              <a:rPr lang="en-US" sz="3000" b="1" dirty="0">
                <a:solidFill>
                  <a:srgbClr val="0070C0"/>
                </a:solidFill>
                <a:latin typeface="Calibri" panose="020F0502020204030204" pitchFamily="34" charset="0"/>
                <a:cs typeface="Calibri" panose="020F0502020204030204" pitchFamily="34" charset="0"/>
              </a:rPr>
              <a:t> </a:t>
            </a:r>
            <a:r>
              <a:rPr lang="en-US" sz="3000" b="1" dirty="0" err="1" smtClean="0">
                <a:solidFill>
                  <a:srgbClr val="0070C0"/>
                </a:solidFill>
                <a:latin typeface="Calibri" panose="020F0502020204030204" pitchFamily="34" charset="0"/>
                <a:cs typeface="Calibri" panose="020F0502020204030204" pitchFamily="34" charset="0"/>
              </a:rPr>
              <a:t>nước</a:t>
            </a:r>
            <a:r>
              <a:rPr lang="en-US" sz="3000" b="1" dirty="0" smtClean="0">
                <a:solidFill>
                  <a:srgbClr val="0070C0"/>
                </a:solidFill>
                <a:latin typeface="Calibri" panose="020F0502020204030204" pitchFamily="34" charset="0"/>
                <a:cs typeface="Calibri" panose="020F0502020204030204" pitchFamily="34" charset="0"/>
              </a:rPr>
              <a:t> </a:t>
            </a:r>
            <a:r>
              <a:rPr lang="en-US" sz="3000" b="1" dirty="0">
                <a:solidFill>
                  <a:srgbClr val="0070C0"/>
                </a:solidFill>
                <a:latin typeface="Calibri" panose="020F0502020204030204" pitchFamily="34" charset="0"/>
                <a:cs typeface="Calibri" panose="020F0502020204030204" pitchFamily="34" charset="0"/>
              </a:rPr>
              <a:t>(</a:t>
            </a:r>
            <a:r>
              <a:rPr lang="en-US" sz="3000" b="1" dirty="0" err="1">
                <a:solidFill>
                  <a:srgbClr val="0070C0"/>
                </a:solidFill>
                <a:latin typeface="Calibri" panose="020F0502020204030204" pitchFamily="34" charset="0"/>
                <a:cs typeface="Calibri" panose="020F0502020204030204" pitchFamily="34" charset="0"/>
              </a:rPr>
              <a:t>nếu</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có</a:t>
            </a:r>
            <a:r>
              <a:rPr lang="en-US" sz="3000" b="1" dirty="0">
                <a:solidFill>
                  <a:srgbClr val="0070C0"/>
                </a:solidFill>
                <a:latin typeface="Calibri" panose="020F0502020204030204" pitchFamily="34" charset="0"/>
                <a:cs typeface="Calibri" panose="020F0502020204030204" pitchFamily="34" charset="0"/>
              </a:rPr>
              <a:t>): </a:t>
            </a:r>
            <a:endParaRPr lang="en-US" sz="3000" b="1" dirty="0" smtClean="0">
              <a:solidFill>
                <a:srgbClr val="0070C0"/>
              </a:solidFill>
              <a:latin typeface="Calibri" panose="020F0502020204030204" pitchFamily="34" charset="0"/>
              <a:cs typeface="Calibri" panose="020F0502020204030204" pitchFamily="34" charset="0"/>
            </a:endParaRPr>
          </a:p>
          <a:p>
            <a:pPr marL="0" indent="0" algn="just">
              <a:lnSpc>
                <a:spcPct val="105000"/>
              </a:lnSpc>
              <a:spcBef>
                <a:spcPts val="600"/>
              </a:spcBef>
              <a:buNone/>
            </a:pPr>
            <a:r>
              <a:rPr lang="en-US" sz="3000" dirty="0" smtClean="0">
                <a:solidFill>
                  <a:srgbClr val="0070C0"/>
                </a:solidFill>
                <a:latin typeface="Calibri" panose="020F0502020204030204" pitchFamily="34" charset="0"/>
                <a:cs typeface="Calibri" panose="020F0502020204030204" pitchFamily="34" charset="0"/>
              </a:rPr>
              <a:t>	 </a:t>
            </a:r>
            <a:r>
              <a:rPr lang="en-US" sz="3000" dirty="0" err="1" smtClean="0">
                <a:solidFill>
                  <a:srgbClr val="0070C0"/>
                </a:solidFill>
                <a:latin typeface="Calibri" panose="020F0502020204030204" pitchFamily="34" charset="0"/>
                <a:cs typeface="Calibri" panose="020F0502020204030204" pitchFamily="34" charset="0"/>
              </a:rPr>
              <a:t>Vệ</a:t>
            </a:r>
            <a:r>
              <a:rPr lang="en-US" sz="3000" dirty="0" smtClean="0">
                <a:solidFill>
                  <a:srgbClr val="0070C0"/>
                </a:solidFill>
                <a:latin typeface="Calibri" panose="020F0502020204030204" pitchFamily="34" charset="0"/>
                <a:cs typeface="Calibri" panose="020F0502020204030204" pitchFamily="34" charset="0"/>
              </a:rPr>
              <a:t> </a:t>
            </a:r>
            <a:r>
              <a:rPr lang="en-US" sz="3000" dirty="0" err="1">
                <a:solidFill>
                  <a:srgbClr val="0070C0"/>
                </a:solidFill>
                <a:latin typeface="Calibri" panose="020F0502020204030204" pitchFamily="34" charset="0"/>
                <a:cs typeface="Calibri" panose="020F0502020204030204" pitchFamily="34" charset="0"/>
              </a:rPr>
              <a:t>sinh</a:t>
            </a:r>
            <a:r>
              <a:rPr lang="en-US" sz="3000" dirty="0">
                <a:solidFill>
                  <a:srgbClr val="0070C0"/>
                </a:solidFill>
                <a:latin typeface="Calibri" panose="020F0502020204030204" pitchFamily="34" charset="0"/>
                <a:cs typeface="Calibri" panose="020F0502020204030204" pitchFamily="34" charset="0"/>
              </a:rPr>
              <a:t> </a:t>
            </a:r>
            <a:r>
              <a:rPr lang="en-US" sz="3000" dirty="0" err="1">
                <a:solidFill>
                  <a:srgbClr val="0070C0"/>
                </a:solidFill>
                <a:latin typeface="Calibri" panose="020F0502020204030204" pitchFamily="34" charset="0"/>
                <a:cs typeface="Calibri" panose="020F0502020204030204" pitchFamily="34" charset="0"/>
              </a:rPr>
              <a:t>bể</a:t>
            </a:r>
            <a:r>
              <a:rPr lang="en-US" sz="3000" dirty="0">
                <a:solidFill>
                  <a:srgbClr val="0070C0"/>
                </a:solidFill>
                <a:latin typeface="Calibri" panose="020F0502020204030204" pitchFamily="34" charset="0"/>
                <a:cs typeface="Calibri" panose="020F0502020204030204" pitchFamily="34" charset="0"/>
              </a:rPr>
              <a:t> </a:t>
            </a:r>
            <a:r>
              <a:rPr lang="en-US" sz="3000" dirty="0" err="1">
                <a:solidFill>
                  <a:srgbClr val="0070C0"/>
                </a:solidFill>
                <a:latin typeface="Calibri" panose="020F0502020204030204" pitchFamily="34" charset="0"/>
                <a:cs typeface="Calibri" panose="020F0502020204030204" pitchFamily="34" charset="0"/>
              </a:rPr>
              <a:t>lắng</a:t>
            </a:r>
            <a:r>
              <a:rPr lang="en-US" sz="3000" dirty="0">
                <a:solidFill>
                  <a:srgbClr val="0070C0"/>
                </a:solidFill>
                <a:latin typeface="Calibri" panose="020F0502020204030204" pitchFamily="34" charset="0"/>
                <a:cs typeface="Calibri" panose="020F0502020204030204" pitchFamily="34" charset="0"/>
              </a:rPr>
              <a:t>, </a:t>
            </a:r>
            <a:r>
              <a:rPr lang="en-US" sz="3000" dirty="0" err="1">
                <a:solidFill>
                  <a:srgbClr val="0070C0"/>
                </a:solidFill>
                <a:latin typeface="Calibri" panose="020F0502020204030204" pitchFamily="34" charset="0"/>
                <a:cs typeface="Calibri" panose="020F0502020204030204" pitchFamily="34" charset="0"/>
              </a:rPr>
              <a:t>bể</a:t>
            </a:r>
            <a:r>
              <a:rPr lang="en-US" sz="3000" dirty="0">
                <a:solidFill>
                  <a:srgbClr val="0070C0"/>
                </a:solidFill>
                <a:latin typeface="Calibri" panose="020F0502020204030204" pitchFamily="34" charset="0"/>
                <a:cs typeface="Calibri" panose="020F0502020204030204" pitchFamily="34" charset="0"/>
              </a:rPr>
              <a:t> </a:t>
            </a:r>
            <a:r>
              <a:rPr lang="en-US" sz="3000" dirty="0" err="1">
                <a:solidFill>
                  <a:srgbClr val="0070C0"/>
                </a:solidFill>
                <a:latin typeface="Calibri" panose="020F0502020204030204" pitchFamily="34" charset="0"/>
                <a:cs typeface="Calibri" panose="020F0502020204030204" pitchFamily="34" charset="0"/>
              </a:rPr>
              <a:t>lọc</a:t>
            </a:r>
            <a:r>
              <a:rPr lang="en-US" sz="3000" dirty="0">
                <a:solidFill>
                  <a:srgbClr val="0070C0"/>
                </a:solidFill>
                <a:latin typeface="Calibri" panose="020F0502020204030204" pitchFamily="34" charset="0"/>
                <a:cs typeface="Calibri" panose="020F0502020204030204" pitchFamily="34" charset="0"/>
              </a:rPr>
              <a:t>, </a:t>
            </a:r>
            <a:r>
              <a:rPr lang="en-US" sz="3000" dirty="0" err="1">
                <a:solidFill>
                  <a:srgbClr val="0070C0"/>
                </a:solidFill>
                <a:latin typeface="Calibri" panose="020F0502020204030204" pitchFamily="34" charset="0"/>
                <a:cs typeface="Calibri" panose="020F0502020204030204" pitchFamily="34" charset="0"/>
              </a:rPr>
              <a:t>bể</a:t>
            </a:r>
            <a:r>
              <a:rPr lang="en-US" sz="3000" dirty="0">
                <a:solidFill>
                  <a:srgbClr val="0070C0"/>
                </a:solidFill>
                <a:latin typeface="Calibri" panose="020F0502020204030204" pitchFamily="34" charset="0"/>
                <a:cs typeface="Calibri" panose="020F0502020204030204" pitchFamily="34" charset="0"/>
              </a:rPr>
              <a:t> </a:t>
            </a:r>
            <a:r>
              <a:rPr lang="en-US" sz="3000" dirty="0" err="1" smtClean="0">
                <a:solidFill>
                  <a:srgbClr val="0070C0"/>
                </a:solidFill>
                <a:latin typeface="Calibri" panose="020F0502020204030204" pitchFamily="34" charset="0"/>
                <a:cs typeface="Calibri" panose="020F0502020204030204" pitchFamily="34" charset="0"/>
              </a:rPr>
              <a:t>chứa</a:t>
            </a:r>
            <a:endParaRPr lang="en-US" sz="3000" dirty="0">
              <a:solidFill>
                <a:srgbClr val="0070C0"/>
              </a:solidFill>
              <a:latin typeface="Calibri" panose="020F0502020204030204" pitchFamily="34" charset="0"/>
              <a:cs typeface="Calibri" panose="020F0502020204030204" pitchFamily="34" charset="0"/>
            </a:endParaRPr>
          </a:p>
          <a:p>
            <a:pPr marL="0" indent="0">
              <a:buFont typeface="Wingdings" pitchFamily="2" charset="2"/>
              <a:buChar char="Ø"/>
            </a:pPr>
            <a:r>
              <a:rPr lang="en-US" sz="3000" b="1" dirty="0" err="1" smtClean="0">
                <a:solidFill>
                  <a:srgbClr val="0070C0"/>
                </a:solidFill>
                <a:latin typeface="Calibri" panose="020F0502020204030204" pitchFamily="34" charset="0"/>
                <a:cs typeface="Calibri" panose="020F0502020204030204" pitchFamily="34" charset="0"/>
              </a:rPr>
              <a:t>Tự</a:t>
            </a:r>
            <a:r>
              <a:rPr lang="en-US" sz="3000" b="1" dirty="0" smtClean="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kiểm</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chất</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lượng</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nước</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Lấy</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mẫu</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nước</a:t>
            </a:r>
            <a:r>
              <a:rPr lang="en-US" sz="3000" b="1" dirty="0">
                <a:solidFill>
                  <a:srgbClr val="0070C0"/>
                </a:solidFill>
                <a:latin typeface="Calibri" panose="020F0502020204030204" pitchFamily="34" charset="0"/>
                <a:cs typeface="Calibri" panose="020F0502020204030204" pitchFamily="34" charset="0"/>
              </a:rPr>
              <a:t> </a:t>
            </a:r>
            <a:r>
              <a:rPr lang="en-US" sz="3000" b="1" dirty="0" err="1">
                <a:solidFill>
                  <a:srgbClr val="0070C0"/>
                </a:solidFill>
                <a:latin typeface="Calibri" panose="020F0502020204030204" pitchFamily="34" charset="0"/>
                <a:cs typeface="Calibri" panose="020F0502020204030204" pitchFamily="34" charset="0"/>
              </a:rPr>
              <a:t>làm</a:t>
            </a:r>
            <a:r>
              <a:rPr lang="en-US" sz="3000" b="1" dirty="0">
                <a:solidFill>
                  <a:srgbClr val="0070C0"/>
                </a:solidFill>
                <a:latin typeface="Calibri" panose="020F0502020204030204" pitchFamily="34" charset="0"/>
                <a:cs typeface="Calibri" panose="020F0502020204030204" pitchFamily="34" charset="0"/>
              </a:rPr>
              <a:t> XN: </a:t>
            </a:r>
          </a:p>
          <a:p>
            <a:pPr marL="475488" lvl="2" indent="0" algn="just">
              <a:spcBef>
                <a:spcPts val="300"/>
              </a:spcBef>
              <a:buNone/>
            </a:pPr>
            <a:r>
              <a:rPr lang="en-US" sz="3000" dirty="0" smtClean="0">
                <a:solidFill>
                  <a:srgbClr val="0070C0"/>
                </a:solidFill>
                <a:latin typeface="Calibri" panose="020F0502020204030204" pitchFamily="34" charset="0"/>
                <a:ea typeface="Verdana" pitchFamily="34" charset="0"/>
                <a:cs typeface="Calibri" panose="020F0502020204030204" pitchFamily="34" charset="0"/>
              </a:rPr>
              <a:t>	  </a:t>
            </a:r>
            <a:r>
              <a:rPr lang="vi-VN" sz="3000" b="1" dirty="0" smtClean="0">
                <a:solidFill>
                  <a:srgbClr val="FF0000"/>
                </a:solidFill>
                <a:latin typeface="Calibri" panose="020F0502020204030204" pitchFamily="34" charset="0"/>
                <a:ea typeface="Verdana" pitchFamily="34" charset="0"/>
                <a:cs typeface="Calibri" panose="020F0502020204030204" pitchFamily="34" charset="0"/>
              </a:rPr>
              <a:t>QCVN </a:t>
            </a:r>
            <a:r>
              <a:rPr lang="vi-VN" sz="3000" b="1" dirty="0">
                <a:solidFill>
                  <a:srgbClr val="FF0000"/>
                </a:solidFill>
                <a:latin typeface="Calibri" panose="020F0502020204030204" pitchFamily="34" charset="0"/>
                <a:ea typeface="Verdana" pitchFamily="34" charset="0"/>
                <a:cs typeface="Calibri" panose="020F0502020204030204" pitchFamily="34" charset="0"/>
              </a:rPr>
              <a:t>01</a:t>
            </a:r>
            <a:r>
              <a:rPr lang="en-US" sz="3000" b="1" dirty="0">
                <a:solidFill>
                  <a:srgbClr val="FF0000"/>
                </a:solidFill>
                <a:latin typeface="Calibri" panose="020F0502020204030204" pitchFamily="34" charset="0"/>
                <a:ea typeface="Verdana" pitchFamily="34" charset="0"/>
                <a:cs typeface="Calibri" panose="020F0502020204030204" pitchFamily="34" charset="0"/>
              </a:rPr>
              <a:t>-1/</a:t>
            </a:r>
            <a:r>
              <a:rPr lang="vi-VN" sz="3000" b="1" dirty="0">
                <a:solidFill>
                  <a:srgbClr val="FF0000"/>
                </a:solidFill>
                <a:latin typeface="Calibri" panose="020F0502020204030204" pitchFamily="34" charset="0"/>
                <a:ea typeface="Verdana" pitchFamily="34" charset="0"/>
                <a:cs typeface="Calibri" panose="020F0502020204030204" pitchFamily="34" charset="0"/>
              </a:rPr>
              <a:t>20</a:t>
            </a:r>
            <a:r>
              <a:rPr lang="en-US" sz="3000" b="1" dirty="0">
                <a:solidFill>
                  <a:srgbClr val="FF0000"/>
                </a:solidFill>
                <a:latin typeface="Calibri" panose="020F0502020204030204" pitchFamily="34" charset="0"/>
                <a:ea typeface="Verdana" pitchFamily="34" charset="0"/>
                <a:cs typeface="Calibri" panose="020F0502020204030204" pitchFamily="34" charset="0"/>
              </a:rPr>
              <a:t>18</a:t>
            </a:r>
            <a:r>
              <a:rPr lang="vi-VN" sz="3000" b="1" dirty="0">
                <a:solidFill>
                  <a:srgbClr val="FF0000"/>
                </a:solidFill>
                <a:latin typeface="Calibri" panose="020F0502020204030204" pitchFamily="34" charset="0"/>
                <a:ea typeface="Verdana" pitchFamily="34" charset="0"/>
                <a:cs typeface="Calibri" panose="020F0502020204030204" pitchFamily="34" charset="0"/>
              </a:rPr>
              <a:t>/BYT</a:t>
            </a:r>
            <a:r>
              <a:rPr lang="en-US" sz="3000" b="1" dirty="0">
                <a:solidFill>
                  <a:srgbClr val="FF0000"/>
                </a:solidFill>
                <a:latin typeface="Calibri" panose="020F0502020204030204" pitchFamily="34" charset="0"/>
                <a:ea typeface="Verdana" pitchFamily="34" charset="0"/>
                <a:cs typeface="Calibri" panose="020F0502020204030204" pitchFamily="34" charset="0"/>
              </a:rPr>
              <a:t> </a:t>
            </a:r>
            <a:endParaRPr lang="en-US" sz="3000" b="1" dirty="0" smtClean="0">
              <a:solidFill>
                <a:srgbClr val="FF0000"/>
              </a:solidFill>
              <a:latin typeface="Calibri" panose="020F0502020204030204" pitchFamily="34" charset="0"/>
              <a:ea typeface="Verdana" pitchFamily="34" charset="0"/>
              <a:cs typeface="Calibri" panose="020F0502020204030204" pitchFamily="34" charset="0"/>
            </a:endParaRPr>
          </a:p>
          <a:p>
            <a:pPr marL="475488" lvl="2" indent="0" algn="just">
              <a:spcBef>
                <a:spcPts val="300"/>
              </a:spcBef>
              <a:buNone/>
            </a:pPr>
            <a:r>
              <a:rPr lang="en-US" sz="3000" dirty="0" smtClean="0">
                <a:solidFill>
                  <a:srgbClr val="0070C0"/>
                </a:solidFill>
                <a:latin typeface="Calibri" panose="020F0502020204030204" pitchFamily="34" charset="0"/>
                <a:ea typeface="Verdana" pitchFamily="34" charset="0"/>
                <a:cs typeface="Calibri" panose="020F0502020204030204" pitchFamily="34" charset="0"/>
              </a:rPr>
              <a:t>(</a:t>
            </a:r>
            <a:r>
              <a:rPr lang="en-US" sz="3000" dirty="0">
                <a:solidFill>
                  <a:srgbClr val="0070C0"/>
                </a:solidFill>
                <a:latin typeface="Calibri" panose="020F0502020204030204" pitchFamily="34" charset="0"/>
                <a:ea typeface="Verdana" pitchFamily="34" charset="0"/>
                <a:cs typeface="Calibri" panose="020F0502020204030204" pitchFamily="34" charset="0"/>
              </a:rPr>
              <a:t>TT 41/2018/TT-BYT </a:t>
            </a:r>
            <a:r>
              <a:rPr lang="en-US" sz="3000" dirty="0" err="1">
                <a:solidFill>
                  <a:srgbClr val="0070C0"/>
                </a:solidFill>
                <a:latin typeface="Calibri" panose="020F0502020204030204" pitchFamily="34" charset="0"/>
                <a:ea typeface="Verdana" pitchFamily="34" charset="0"/>
                <a:cs typeface="Calibri" panose="020F0502020204030204" pitchFamily="34" charset="0"/>
              </a:rPr>
              <a:t>ngày</a:t>
            </a:r>
            <a:r>
              <a:rPr lang="en-US" sz="3000" dirty="0">
                <a:solidFill>
                  <a:srgbClr val="0070C0"/>
                </a:solidFill>
                <a:latin typeface="Calibri" panose="020F0502020204030204" pitchFamily="34" charset="0"/>
                <a:ea typeface="Verdana" pitchFamily="34" charset="0"/>
                <a:cs typeface="Calibri" panose="020F0502020204030204" pitchFamily="34" charset="0"/>
              </a:rPr>
              <a:t> 14/12/2018, </a:t>
            </a:r>
          </a:p>
          <a:p>
            <a:pPr marL="475488" lvl="2" indent="0" algn="just">
              <a:spcBef>
                <a:spcPts val="300"/>
              </a:spcBef>
              <a:buNone/>
            </a:pPr>
            <a:r>
              <a:rPr lang="sv-SE" sz="3000" dirty="0">
                <a:solidFill>
                  <a:srgbClr val="0070C0"/>
                </a:solidFill>
                <a:latin typeface="Calibri" panose="020F0502020204030204" pitchFamily="34" charset="0"/>
                <a:ea typeface="Verdana" pitchFamily="34" charset="0"/>
                <a:cs typeface="Calibri" panose="020F0502020204030204" pitchFamily="34" charset="0"/>
              </a:rPr>
              <a:t>TT 26/2021/TT-BYT ngày 15/12/2021</a:t>
            </a:r>
            <a:r>
              <a:rPr lang="en-US" sz="3000" dirty="0">
                <a:solidFill>
                  <a:srgbClr val="0070C0"/>
                </a:solidFill>
                <a:latin typeface="Calibri" panose="020F0502020204030204" pitchFamily="34" charset="0"/>
                <a:ea typeface="Verdana" pitchFamily="34" charset="0"/>
                <a:cs typeface="Calibri" panose="020F0502020204030204" pitchFamily="34" charset="0"/>
              </a:rPr>
              <a:t>) </a:t>
            </a:r>
            <a:endParaRPr lang="en-US" sz="3000" dirty="0" smtClean="0">
              <a:solidFill>
                <a:srgbClr val="0070C0"/>
              </a:solidFill>
              <a:latin typeface="Calibri" panose="020F0502020204030204" pitchFamily="34" charset="0"/>
              <a:ea typeface="Verdana" pitchFamily="34" charset="0"/>
              <a:cs typeface="Calibri" panose="020F0502020204030204" pitchFamily="34" charset="0"/>
            </a:endParaRPr>
          </a:p>
          <a:p>
            <a:pPr marL="475488" lvl="2" indent="0" algn="just">
              <a:spcBef>
                <a:spcPts val="300"/>
              </a:spcBef>
              <a:buNone/>
            </a:pPr>
            <a:r>
              <a:rPr lang="en-US" sz="3000" dirty="0" smtClean="0">
                <a:solidFill>
                  <a:srgbClr val="0070C0"/>
                </a:solidFill>
                <a:latin typeface="Calibri" panose="020F0502020204030204" pitchFamily="34" charset="0"/>
                <a:ea typeface="Verdana" pitchFamily="34" charset="0"/>
                <a:cs typeface="Calibri" panose="020F0502020204030204" pitchFamily="34" charset="0"/>
                <a:sym typeface="Wingdings" pitchFamily="2" charset="2"/>
              </a:rPr>
              <a:t> </a:t>
            </a:r>
            <a:r>
              <a:rPr lang="en-US" sz="3000" dirty="0">
                <a:solidFill>
                  <a:srgbClr val="0070C0"/>
                </a:solidFill>
                <a:latin typeface="Calibri" panose="020F0502020204030204" pitchFamily="34" charset="0"/>
                <a:ea typeface="Verdana" pitchFamily="34" charset="0"/>
                <a:cs typeface="Calibri" panose="020F0502020204030204" pitchFamily="34" charset="0"/>
                <a:sym typeface="Wingdings" pitchFamily="2" charset="2"/>
              </a:rPr>
              <a:t>VBHN </a:t>
            </a:r>
            <a:r>
              <a:rPr lang="en-US" sz="3000" dirty="0" err="1">
                <a:solidFill>
                  <a:srgbClr val="0070C0"/>
                </a:solidFill>
                <a:latin typeface="Calibri" panose="020F0502020204030204" pitchFamily="34" charset="0"/>
                <a:ea typeface="Verdana" pitchFamily="34" charset="0"/>
                <a:cs typeface="Calibri" panose="020F0502020204030204" pitchFamily="34" charset="0"/>
                <a:sym typeface="Wingdings" pitchFamily="2" charset="2"/>
              </a:rPr>
              <a:t>số</a:t>
            </a:r>
            <a:r>
              <a:rPr lang="en-US" sz="3000" dirty="0">
                <a:solidFill>
                  <a:srgbClr val="0070C0"/>
                </a:solidFill>
                <a:latin typeface="Calibri" panose="020F0502020204030204" pitchFamily="34" charset="0"/>
                <a:ea typeface="Verdana" pitchFamily="34" charset="0"/>
                <a:cs typeface="Calibri" panose="020F0502020204030204" pitchFamily="34" charset="0"/>
                <a:sym typeface="Wingdings" pitchFamily="2" charset="2"/>
              </a:rPr>
              <a:t> 05/VBHN-BYT </a:t>
            </a:r>
            <a:r>
              <a:rPr lang="en-US" sz="3000" dirty="0" err="1">
                <a:solidFill>
                  <a:srgbClr val="0070C0"/>
                </a:solidFill>
                <a:latin typeface="Calibri" panose="020F0502020204030204" pitchFamily="34" charset="0"/>
                <a:ea typeface="Verdana" pitchFamily="34" charset="0"/>
                <a:cs typeface="Calibri" panose="020F0502020204030204" pitchFamily="34" charset="0"/>
                <a:sym typeface="Wingdings" pitchFamily="2" charset="2"/>
              </a:rPr>
              <a:t>ngày</a:t>
            </a:r>
            <a:r>
              <a:rPr lang="en-US" sz="3000" dirty="0">
                <a:solidFill>
                  <a:srgbClr val="0070C0"/>
                </a:solidFill>
                <a:latin typeface="Calibri" panose="020F0502020204030204" pitchFamily="34" charset="0"/>
                <a:ea typeface="Verdana" pitchFamily="34" charset="0"/>
                <a:cs typeface="Calibri" panose="020F0502020204030204" pitchFamily="34" charset="0"/>
                <a:sym typeface="Wingdings" pitchFamily="2" charset="2"/>
              </a:rPr>
              <a:t> 6/6/2022</a:t>
            </a:r>
            <a:endParaRPr lang="en-US" sz="3000" dirty="0">
              <a:solidFill>
                <a:srgbClr val="0070C0"/>
              </a:solidFill>
              <a:latin typeface="Calibri" panose="020F0502020204030204" pitchFamily="34" charset="0"/>
              <a:ea typeface="Verdana" pitchFamily="34" charset="0"/>
              <a:cs typeface="Calibri" panose="020F0502020204030204" pitchFamily="34" charset="0"/>
            </a:endParaRPr>
          </a:p>
          <a:p>
            <a:pPr marL="0" indent="0">
              <a:buFont typeface="Wingdings" pitchFamily="2" charset="2"/>
              <a:buChar char="Ø"/>
            </a:pPr>
            <a:endParaRPr lang="en-US" sz="2800" b="1" dirty="0">
              <a:solidFill>
                <a:srgbClr val="0070C0"/>
              </a:solidFill>
              <a:latin typeface="Calibri" panose="020F0502020204030204" pitchFamily="34" charset="0"/>
              <a:cs typeface="Calibri" panose="020F0502020204030204" pitchFamily="34" charset="0"/>
            </a:endParaRPr>
          </a:p>
          <a:p>
            <a:pPr marL="0" indent="0"/>
            <a:endParaRPr lang="en-US" sz="2800" dirty="0">
              <a:solidFill>
                <a:srgbClr val="0070C0"/>
              </a:solidFill>
            </a:endParaRPr>
          </a:p>
        </p:txBody>
      </p:sp>
      <p:pic>
        <p:nvPicPr>
          <p:cNvPr id="5" name="Picture 2" descr="Káº¿t quáº£ hÃ¬nh áº£nh cho dÃ n mÆ°a há» gia ÄÃ¬nh"/>
          <p:cNvPicPr>
            <a:picLocks noChangeAspect="1" noChangeArrowheads="1"/>
          </p:cNvPicPr>
          <p:nvPr/>
        </p:nvPicPr>
        <p:blipFill>
          <a:blip r:embed="rId2"/>
          <a:srcRect/>
          <a:stretch>
            <a:fillRect/>
          </a:stretch>
        </p:blipFill>
        <p:spPr bwMode="auto">
          <a:xfrm>
            <a:off x="7728804" y="1751127"/>
            <a:ext cx="4361596" cy="3820628"/>
          </a:xfrm>
          <a:prstGeom prst="roundRect">
            <a:avLst/>
          </a:prstGeom>
          <a:noFill/>
        </p:spPr>
      </p:pic>
      <p:sp>
        <p:nvSpPr>
          <p:cNvPr id="6" name="Title 1"/>
          <p:cNvSpPr txBox="1">
            <a:spLocks/>
          </p:cNvSpPr>
          <p:nvPr/>
        </p:nvSpPr>
        <p:spPr>
          <a:xfrm>
            <a:off x="1467932" y="445566"/>
            <a:ext cx="3834442" cy="666205"/>
          </a:xfrm>
          <a:prstGeom prst="roundRect">
            <a:avLst/>
          </a:prstGeom>
          <a:ln>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3600" b="1" smtClean="0">
                <a:solidFill>
                  <a:srgbClr val="0070C0"/>
                </a:solidFill>
                <a:latin typeface="+mn-lt"/>
                <a:cs typeface="Times New Roman" panose="02020603050405020304" pitchFamily="18" charset="0"/>
              </a:rPr>
              <a:t>Nước sinh hoạt</a:t>
            </a:r>
            <a:endParaRPr lang="en-US" sz="3600" b="1">
              <a:solidFill>
                <a:srgbClr val="0070C0"/>
              </a:solidFill>
              <a:latin typeface="+mn-lt"/>
              <a:cs typeface="Times New Roman" panose="02020603050405020304" pitchFamily="18" charset="0"/>
            </a:endParaRPr>
          </a:p>
        </p:txBody>
      </p:sp>
    </p:spTree>
    <p:extLst>
      <p:ext uri="{BB962C8B-B14F-4D97-AF65-F5344CB8AC3E}">
        <p14:creationId xmlns:p14="http://schemas.microsoft.com/office/powerpoint/2010/main" val="2089648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4294967295"/>
          </p:nvPr>
        </p:nvSpPr>
        <p:spPr>
          <a:xfrm>
            <a:off x="3493302" y="1088658"/>
            <a:ext cx="5023307" cy="5791242"/>
          </a:xfrm>
        </p:spPr>
        <p:txBody>
          <a:bodyPr>
            <a:normAutofit fontScale="92500" lnSpcReduction="20000"/>
          </a:bodyPr>
          <a:lstStyle/>
          <a:p>
            <a:pPr algn="just" eaLnBrk="1" hangingPunct="1">
              <a:lnSpc>
                <a:spcPct val="110000"/>
              </a:lnSpc>
              <a:spcBef>
                <a:spcPts val="600"/>
              </a:spcBef>
              <a:spcAft>
                <a:spcPts val="600"/>
              </a:spcAft>
              <a:buClr>
                <a:srgbClr val="0070C0"/>
              </a:buClr>
              <a:buFont typeface="Wingdings" panose="05000000000000000000" pitchFamily="2" charset="2"/>
              <a:buChar char="ü"/>
            </a:pPr>
            <a:r>
              <a:rPr lang="en-US" sz="3200" err="1">
                <a:solidFill>
                  <a:srgbClr val="0070C0"/>
                </a:solidFill>
              </a:rPr>
              <a:t>Bê</a:t>
            </a:r>
            <a:r>
              <a:rPr lang="en-US" sz="3200">
                <a:solidFill>
                  <a:srgbClr val="0070C0"/>
                </a:solidFill>
              </a:rPr>
              <a:t>̉ </a:t>
            </a:r>
            <a:r>
              <a:rPr lang="en-US" sz="3200" err="1">
                <a:solidFill>
                  <a:srgbClr val="0070C0"/>
                </a:solidFill>
              </a:rPr>
              <a:t>chứa</a:t>
            </a:r>
            <a:r>
              <a:rPr lang="en-US" sz="3200">
                <a:solidFill>
                  <a:srgbClr val="0070C0"/>
                </a:solidFill>
              </a:rPr>
              <a:t> </a:t>
            </a:r>
            <a:r>
              <a:rPr lang="en-US" sz="3200" err="1">
                <a:solidFill>
                  <a:srgbClr val="0070C0"/>
                </a:solidFill>
              </a:rPr>
              <a:t>có</a:t>
            </a:r>
            <a:r>
              <a:rPr lang="en-US" sz="3200">
                <a:solidFill>
                  <a:srgbClr val="0070C0"/>
                </a:solidFill>
              </a:rPr>
              <a:t> </a:t>
            </a:r>
            <a:r>
              <a:rPr lang="en-US" sz="3200" err="1">
                <a:solidFill>
                  <a:srgbClr val="0070C0"/>
                </a:solidFill>
              </a:rPr>
              <a:t>nắp</a:t>
            </a:r>
            <a:r>
              <a:rPr lang="en-US" sz="3200">
                <a:solidFill>
                  <a:srgbClr val="0070C0"/>
                </a:solidFill>
              </a:rPr>
              <a:t> </a:t>
            </a:r>
            <a:r>
              <a:rPr lang="en-US" sz="3200" err="1">
                <a:solidFill>
                  <a:srgbClr val="0070C0"/>
                </a:solidFill>
              </a:rPr>
              <a:t>đậy</a:t>
            </a:r>
            <a:r>
              <a:rPr lang="en-US" sz="3200">
                <a:solidFill>
                  <a:srgbClr val="0070C0"/>
                </a:solidFill>
              </a:rPr>
              <a:t> </a:t>
            </a:r>
            <a:r>
              <a:rPr lang="en-US" sz="3200" err="1">
                <a:solidFill>
                  <a:srgbClr val="0070C0"/>
                </a:solidFill>
              </a:rPr>
              <a:t>kín</a:t>
            </a:r>
            <a:r>
              <a:rPr lang="en-US" sz="3200">
                <a:solidFill>
                  <a:srgbClr val="0070C0"/>
                </a:solidFill>
              </a:rPr>
              <a:t>, </a:t>
            </a:r>
            <a:r>
              <a:rPr lang="en-US" sz="3200" err="1">
                <a:solidFill>
                  <a:srgbClr val="0070C0"/>
                </a:solidFill>
              </a:rPr>
              <a:t>có</a:t>
            </a:r>
            <a:r>
              <a:rPr lang="en-US" sz="3200">
                <a:solidFill>
                  <a:srgbClr val="0070C0"/>
                </a:solidFill>
              </a:rPr>
              <a:t> </a:t>
            </a:r>
            <a:r>
              <a:rPr lang="en-US" sz="3200" err="1">
                <a:solidFill>
                  <a:srgbClr val="0070C0"/>
                </a:solidFill>
              </a:rPr>
              <a:t>lưới</a:t>
            </a:r>
            <a:r>
              <a:rPr lang="en-US" sz="3200">
                <a:solidFill>
                  <a:srgbClr val="0070C0"/>
                </a:solidFill>
              </a:rPr>
              <a:t> </a:t>
            </a:r>
            <a:r>
              <a:rPr lang="en-US" sz="3200" err="1">
                <a:solidFill>
                  <a:srgbClr val="0070C0"/>
                </a:solidFill>
              </a:rPr>
              <a:t>che</a:t>
            </a:r>
            <a:r>
              <a:rPr lang="en-US" sz="3200">
                <a:solidFill>
                  <a:srgbClr val="0070C0"/>
                </a:solidFill>
              </a:rPr>
              <a:t> </a:t>
            </a:r>
            <a:r>
              <a:rPr lang="en-US" sz="3200" err="1">
                <a:solidFill>
                  <a:srgbClr val="0070C0"/>
                </a:solidFill>
              </a:rPr>
              <a:t>ngăn</a:t>
            </a:r>
            <a:r>
              <a:rPr lang="en-US" sz="3200">
                <a:solidFill>
                  <a:srgbClr val="0070C0"/>
                </a:solidFill>
              </a:rPr>
              <a:t> </a:t>
            </a:r>
            <a:r>
              <a:rPr lang="en-US" sz="3200" err="1">
                <a:solidFill>
                  <a:srgbClr val="0070C0"/>
                </a:solidFill>
              </a:rPr>
              <a:t>côn</a:t>
            </a:r>
            <a:r>
              <a:rPr lang="en-US" sz="3200">
                <a:solidFill>
                  <a:srgbClr val="0070C0"/>
                </a:solidFill>
              </a:rPr>
              <a:t> </a:t>
            </a:r>
            <a:r>
              <a:rPr lang="en-US" sz="3200" err="1">
                <a:solidFill>
                  <a:srgbClr val="0070C0"/>
                </a:solidFill>
              </a:rPr>
              <a:t>trùng</a:t>
            </a:r>
            <a:r>
              <a:rPr lang="en-US" sz="3200">
                <a:solidFill>
                  <a:srgbClr val="0070C0"/>
                </a:solidFill>
              </a:rPr>
              <a:t>, </a:t>
            </a:r>
            <a:r>
              <a:rPr lang="en-US" sz="3200" err="1">
                <a:solidFill>
                  <a:srgbClr val="0070C0"/>
                </a:solidFill>
              </a:rPr>
              <a:t>chuột</a:t>
            </a:r>
            <a:r>
              <a:rPr lang="en-US" sz="3200">
                <a:solidFill>
                  <a:srgbClr val="0070C0"/>
                </a:solidFill>
              </a:rPr>
              <a:t> </a:t>
            </a:r>
            <a:r>
              <a:rPr lang="en-US" sz="3200" err="1">
                <a:solidFill>
                  <a:srgbClr val="0070C0"/>
                </a:solidFill>
              </a:rPr>
              <a:t>và</a:t>
            </a:r>
            <a:r>
              <a:rPr lang="en-US" sz="3200">
                <a:solidFill>
                  <a:srgbClr val="0070C0"/>
                </a:solidFill>
              </a:rPr>
              <a:t> </a:t>
            </a:r>
            <a:r>
              <a:rPr lang="en-US" sz="3200" err="1">
                <a:solidFill>
                  <a:srgbClr val="0070C0"/>
                </a:solidFill>
              </a:rPr>
              <a:t>khóa</a:t>
            </a:r>
            <a:r>
              <a:rPr lang="en-US" sz="3200">
                <a:solidFill>
                  <a:srgbClr val="0070C0"/>
                </a:solidFill>
              </a:rPr>
              <a:t> </a:t>
            </a:r>
            <a:r>
              <a:rPr lang="en-US" sz="3200" err="1">
                <a:solidFill>
                  <a:srgbClr val="0070C0"/>
                </a:solidFill>
              </a:rPr>
              <a:t>thường</a:t>
            </a:r>
            <a:r>
              <a:rPr lang="en-US" sz="3200">
                <a:solidFill>
                  <a:srgbClr val="0070C0"/>
                </a:solidFill>
              </a:rPr>
              <a:t> </a:t>
            </a:r>
            <a:r>
              <a:rPr lang="en-US" sz="3200" err="1">
                <a:solidFill>
                  <a:srgbClr val="0070C0"/>
                </a:solidFill>
              </a:rPr>
              <a:t>xuyên</a:t>
            </a:r>
            <a:r>
              <a:rPr lang="en-US" sz="3200">
                <a:solidFill>
                  <a:srgbClr val="0070C0"/>
                </a:solidFill>
              </a:rPr>
              <a:t>.</a:t>
            </a:r>
          </a:p>
          <a:p>
            <a:pPr algn="just" eaLnBrk="1" hangingPunct="1">
              <a:lnSpc>
                <a:spcPct val="110000"/>
              </a:lnSpc>
              <a:spcBef>
                <a:spcPts val="600"/>
              </a:spcBef>
              <a:spcAft>
                <a:spcPts val="600"/>
              </a:spcAft>
              <a:buClr>
                <a:srgbClr val="0070C0"/>
              </a:buClr>
              <a:buFont typeface="Wingdings" panose="05000000000000000000" pitchFamily="2" charset="2"/>
              <a:buChar char="ü"/>
            </a:pPr>
            <a:r>
              <a:rPr lang="en-US" sz="3200" err="1">
                <a:solidFill>
                  <a:srgbClr val="0070C0"/>
                </a:solidFill>
              </a:rPr>
              <a:t>Xung</a:t>
            </a:r>
            <a:r>
              <a:rPr lang="en-US" sz="3200">
                <a:solidFill>
                  <a:srgbClr val="0070C0"/>
                </a:solidFill>
              </a:rPr>
              <a:t> </a:t>
            </a:r>
            <a:r>
              <a:rPr lang="en-US" sz="3200" err="1">
                <a:solidFill>
                  <a:srgbClr val="0070C0"/>
                </a:solidFill>
              </a:rPr>
              <a:t>quanh</a:t>
            </a:r>
            <a:r>
              <a:rPr lang="en-US" sz="3200">
                <a:solidFill>
                  <a:srgbClr val="0070C0"/>
                </a:solidFill>
              </a:rPr>
              <a:t> </a:t>
            </a:r>
            <a:r>
              <a:rPr lang="en-US" sz="3200" err="1">
                <a:solidFill>
                  <a:srgbClr val="0070C0"/>
                </a:solidFill>
              </a:rPr>
              <a:t>bê</a:t>
            </a:r>
            <a:r>
              <a:rPr lang="en-US" sz="3200">
                <a:solidFill>
                  <a:srgbClr val="0070C0"/>
                </a:solidFill>
              </a:rPr>
              <a:t>̉ </a:t>
            </a:r>
            <a:r>
              <a:rPr lang="en-US" sz="3200" err="1">
                <a:solidFill>
                  <a:srgbClr val="0070C0"/>
                </a:solidFill>
              </a:rPr>
              <a:t>chứa</a:t>
            </a:r>
            <a:r>
              <a:rPr lang="en-US" sz="3200">
                <a:solidFill>
                  <a:srgbClr val="0070C0"/>
                </a:solidFill>
              </a:rPr>
              <a:t> </a:t>
            </a:r>
            <a:r>
              <a:rPr lang="en-US" sz="3200" err="1">
                <a:solidFill>
                  <a:srgbClr val="0070C0"/>
                </a:solidFill>
              </a:rPr>
              <a:t>không</a:t>
            </a:r>
            <a:r>
              <a:rPr lang="en-US" sz="3200">
                <a:solidFill>
                  <a:srgbClr val="0070C0"/>
                </a:solidFill>
              </a:rPr>
              <a:t> </a:t>
            </a:r>
            <a:r>
              <a:rPr lang="en-US" sz="3200" err="1">
                <a:solidFill>
                  <a:srgbClr val="0070C0"/>
                </a:solidFill>
              </a:rPr>
              <a:t>có</a:t>
            </a:r>
            <a:r>
              <a:rPr lang="en-US" sz="3200">
                <a:solidFill>
                  <a:srgbClr val="0070C0"/>
                </a:solidFill>
              </a:rPr>
              <a:t> </a:t>
            </a:r>
            <a:r>
              <a:rPr lang="en-US" sz="3200" err="1">
                <a:solidFill>
                  <a:srgbClr val="0070C0"/>
                </a:solidFill>
              </a:rPr>
              <a:t>nguồn</a:t>
            </a:r>
            <a:r>
              <a:rPr lang="en-US" sz="3200">
                <a:solidFill>
                  <a:srgbClr val="0070C0"/>
                </a:solidFill>
              </a:rPr>
              <a:t> </a:t>
            </a:r>
            <a:r>
              <a:rPr lang="en-US" sz="3200" err="1">
                <a:solidFill>
                  <a:srgbClr val="0070C0"/>
                </a:solidFill>
              </a:rPr>
              <a:t>gây</a:t>
            </a:r>
            <a:r>
              <a:rPr lang="en-US" sz="3200">
                <a:solidFill>
                  <a:srgbClr val="0070C0"/>
                </a:solidFill>
              </a:rPr>
              <a:t> ô </a:t>
            </a:r>
            <a:r>
              <a:rPr lang="en-US" sz="3200" err="1">
                <a:solidFill>
                  <a:srgbClr val="0070C0"/>
                </a:solidFill>
              </a:rPr>
              <a:t>nhiễm</a:t>
            </a:r>
            <a:r>
              <a:rPr lang="en-US" sz="3200">
                <a:solidFill>
                  <a:srgbClr val="0070C0"/>
                </a:solidFill>
              </a:rPr>
              <a:t> (</a:t>
            </a:r>
            <a:r>
              <a:rPr lang="en-US" sz="3200" err="1">
                <a:solidFill>
                  <a:srgbClr val="0070C0"/>
                </a:solidFill>
              </a:rPr>
              <a:t>cống</a:t>
            </a:r>
            <a:r>
              <a:rPr lang="en-US" sz="3200">
                <a:solidFill>
                  <a:srgbClr val="0070C0"/>
                </a:solidFill>
              </a:rPr>
              <a:t> </a:t>
            </a:r>
            <a:r>
              <a:rPr lang="en-US" sz="3200" err="1">
                <a:solidFill>
                  <a:srgbClr val="0070C0"/>
                </a:solidFill>
              </a:rPr>
              <a:t>nước</a:t>
            </a:r>
            <a:r>
              <a:rPr lang="en-US" sz="3200">
                <a:solidFill>
                  <a:srgbClr val="0070C0"/>
                </a:solidFill>
              </a:rPr>
              <a:t> </a:t>
            </a:r>
            <a:r>
              <a:rPr lang="en-US" sz="3200" err="1">
                <a:solidFill>
                  <a:srgbClr val="0070C0"/>
                </a:solidFill>
              </a:rPr>
              <a:t>thải</a:t>
            </a:r>
            <a:r>
              <a:rPr lang="en-US" sz="3200">
                <a:solidFill>
                  <a:srgbClr val="0070C0"/>
                </a:solidFill>
              </a:rPr>
              <a:t>, </a:t>
            </a:r>
            <a:r>
              <a:rPr lang="en-US" sz="3200" err="1">
                <a:solidFill>
                  <a:srgbClr val="0070C0"/>
                </a:solidFill>
              </a:rPr>
              <a:t>chân</a:t>
            </a:r>
            <a:r>
              <a:rPr lang="en-US" sz="3200">
                <a:solidFill>
                  <a:srgbClr val="0070C0"/>
                </a:solidFill>
              </a:rPr>
              <a:t> </a:t>
            </a:r>
            <a:r>
              <a:rPr lang="en-US" sz="3200" err="1">
                <a:solidFill>
                  <a:srgbClr val="0070C0"/>
                </a:solidFill>
              </a:rPr>
              <a:t>rác</a:t>
            </a:r>
            <a:r>
              <a:rPr lang="en-US" sz="3200">
                <a:solidFill>
                  <a:srgbClr val="0070C0"/>
                </a:solidFill>
              </a:rPr>
              <a:t>…)</a:t>
            </a:r>
          </a:p>
          <a:p>
            <a:pPr algn="just" eaLnBrk="1" hangingPunct="1">
              <a:lnSpc>
                <a:spcPct val="110000"/>
              </a:lnSpc>
              <a:spcBef>
                <a:spcPts val="600"/>
              </a:spcBef>
              <a:spcAft>
                <a:spcPts val="600"/>
              </a:spcAft>
              <a:buClr>
                <a:srgbClr val="0070C0"/>
              </a:buClr>
              <a:buFont typeface="Wingdings" panose="05000000000000000000" pitchFamily="2" charset="2"/>
              <a:buChar char="ü"/>
            </a:pPr>
            <a:r>
              <a:rPr lang="en-US" sz="3200" err="1">
                <a:solidFill>
                  <a:srgbClr val="0070C0"/>
                </a:solidFill>
              </a:rPr>
              <a:t>Bê</a:t>
            </a:r>
            <a:r>
              <a:rPr lang="en-US" sz="3200">
                <a:solidFill>
                  <a:srgbClr val="0070C0"/>
                </a:solidFill>
              </a:rPr>
              <a:t>̉ </a:t>
            </a:r>
            <a:r>
              <a:rPr lang="en-US" sz="3200" err="1">
                <a:solidFill>
                  <a:srgbClr val="0070C0"/>
                </a:solidFill>
              </a:rPr>
              <a:t>chứa</a:t>
            </a:r>
            <a:r>
              <a:rPr lang="en-US" sz="3200">
                <a:solidFill>
                  <a:srgbClr val="0070C0"/>
                </a:solidFill>
              </a:rPr>
              <a:t> </a:t>
            </a:r>
            <a:r>
              <a:rPr lang="en-US" sz="3200" err="1">
                <a:solidFill>
                  <a:srgbClr val="0070C0"/>
                </a:solidFill>
              </a:rPr>
              <a:t>không</a:t>
            </a:r>
            <a:r>
              <a:rPr lang="en-US" sz="3200">
                <a:solidFill>
                  <a:srgbClr val="0070C0"/>
                </a:solidFill>
              </a:rPr>
              <a:t> </a:t>
            </a:r>
            <a:r>
              <a:rPr lang="en-US" sz="3200" err="1">
                <a:solidFill>
                  <a:srgbClr val="0070C0"/>
                </a:solidFill>
              </a:rPr>
              <a:t>nứt</a:t>
            </a:r>
            <a:r>
              <a:rPr lang="en-US" sz="3200">
                <a:solidFill>
                  <a:srgbClr val="0070C0"/>
                </a:solidFill>
              </a:rPr>
              <a:t> nẻ.</a:t>
            </a:r>
          </a:p>
          <a:p>
            <a:pPr algn="just" eaLnBrk="1" hangingPunct="1">
              <a:lnSpc>
                <a:spcPct val="110000"/>
              </a:lnSpc>
              <a:spcBef>
                <a:spcPts val="600"/>
              </a:spcBef>
              <a:spcAft>
                <a:spcPts val="600"/>
              </a:spcAft>
              <a:buClr>
                <a:srgbClr val="0070C0"/>
              </a:buClr>
              <a:buFont typeface="Wingdings" panose="05000000000000000000" pitchFamily="2" charset="2"/>
              <a:buChar char="ü"/>
            </a:pPr>
            <a:r>
              <a:rPr lang="en-US" sz="3200" err="1">
                <a:solidFill>
                  <a:srgbClr val="0070C0"/>
                </a:solidFill>
              </a:rPr>
              <a:t>Bê</a:t>
            </a:r>
            <a:r>
              <a:rPr lang="en-US" sz="3200">
                <a:solidFill>
                  <a:srgbClr val="0070C0"/>
                </a:solidFill>
              </a:rPr>
              <a:t>̉ </a:t>
            </a:r>
            <a:r>
              <a:rPr lang="en-US" sz="3200" err="1">
                <a:solidFill>
                  <a:srgbClr val="0070C0"/>
                </a:solidFill>
              </a:rPr>
              <a:t>ngầm</a:t>
            </a:r>
            <a:r>
              <a:rPr lang="en-US" sz="3200">
                <a:solidFill>
                  <a:srgbClr val="0070C0"/>
                </a:solidFill>
              </a:rPr>
              <a:t>: </a:t>
            </a:r>
            <a:r>
              <a:rPr lang="en-US" sz="3200" err="1">
                <a:solidFill>
                  <a:srgbClr val="0070C0"/>
                </a:solidFill>
              </a:rPr>
              <a:t>Có</a:t>
            </a:r>
            <a:r>
              <a:rPr lang="en-US" sz="3200">
                <a:solidFill>
                  <a:srgbClr val="0070C0"/>
                </a:solidFill>
              </a:rPr>
              <a:t> </a:t>
            </a:r>
            <a:r>
              <a:rPr lang="en-US" sz="3200" err="1">
                <a:solidFill>
                  <a:srgbClr val="0070C0"/>
                </a:solidFill>
              </a:rPr>
              <a:t>thành</a:t>
            </a:r>
            <a:r>
              <a:rPr lang="en-US" sz="3200">
                <a:solidFill>
                  <a:srgbClr val="0070C0"/>
                </a:solidFill>
              </a:rPr>
              <a:t> </a:t>
            </a:r>
            <a:r>
              <a:rPr lang="en-US" sz="3200" err="1">
                <a:solidFill>
                  <a:srgbClr val="0070C0"/>
                </a:solidFill>
              </a:rPr>
              <a:t>cao</a:t>
            </a:r>
            <a:r>
              <a:rPr lang="en-US" sz="3200">
                <a:solidFill>
                  <a:srgbClr val="0070C0"/>
                </a:solidFill>
              </a:rPr>
              <a:t> </a:t>
            </a:r>
            <a:r>
              <a:rPr lang="en-US" sz="3200" err="1">
                <a:solidFill>
                  <a:srgbClr val="0070C0"/>
                </a:solidFill>
              </a:rPr>
              <a:t>chống</a:t>
            </a:r>
            <a:r>
              <a:rPr lang="en-US" sz="3200">
                <a:solidFill>
                  <a:srgbClr val="0070C0"/>
                </a:solidFill>
              </a:rPr>
              <a:t> </a:t>
            </a:r>
            <a:r>
              <a:rPr lang="en-US" sz="3200" err="1">
                <a:solidFill>
                  <a:srgbClr val="0070C0"/>
                </a:solidFill>
              </a:rPr>
              <a:t>nước</a:t>
            </a:r>
            <a:r>
              <a:rPr lang="en-US" sz="3200">
                <a:solidFill>
                  <a:srgbClr val="0070C0"/>
                </a:solidFill>
              </a:rPr>
              <a:t> </a:t>
            </a:r>
            <a:r>
              <a:rPr lang="en-US" sz="3200" err="1">
                <a:solidFill>
                  <a:srgbClr val="0070C0"/>
                </a:solidFill>
              </a:rPr>
              <a:t>tràn</a:t>
            </a:r>
            <a:r>
              <a:rPr lang="en-US" sz="3200">
                <a:solidFill>
                  <a:srgbClr val="0070C0"/>
                </a:solidFill>
              </a:rPr>
              <a:t> </a:t>
            </a:r>
            <a:r>
              <a:rPr lang="en-US" sz="3200" smtClean="0">
                <a:solidFill>
                  <a:srgbClr val="0070C0"/>
                </a:solidFill>
              </a:rPr>
              <a:t>vào</a:t>
            </a:r>
            <a:r>
              <a:rPr lang="en-US" sz="3200">
                <a:solidFill>
                  <a:srgbClr val="0070C0"/>
                </a:solidFill>
              </a:rPr>
              <a:t> </a:t>
            </a:r>
            <a:r>
              <a:rPr lang="en-US" sz="3200" smtClean="0">
                <a:solidFill>
                  <a:srgbClr val="0070C0"/>
                </a:solidFill>
              </a:rPr>
              <a:t>bể</a:t>
            </a:r>
            <a:r>
              <a:rPr lang="en-US" sz="3200">
                <a:solidFill>
                  <a:srgbClr val="0070C0"/>
                </a:solidFill>
              </a:rPr>
              <a:t>.</a:t>
            </a:r>
            <a:r>
              <a:rPr lang="en-US" sz="3200" smtClean="0">
                <a:solidFill>
                  <a:srgbClr val="0070C0"/>
                </a:solidFill>
              </a:rPr>
              <a:t> </a:t>
            </a:r>
            <a:r>
              <a:rPr lang="en-US" sz="3200" err="1">
                <a:solidFill>
                  <a:srgbClr val="0070C0"/>
                </a:solidFill>
                <a:cs typeface="Arial" pitchFamily="34" charset="0"/>
              </a:rPr>
              <a:t>Gờ</a:t>
            </a:r>
            <a:r>
              <a:rPr lang="en-US" sz="3200">
                <a:solidFill>
                  <a:srgbClr val="0070C0"/>
                </a:solidFill>
                <a:cs typeface="Arial" pitchFamily="34" charset="0"/>
              </a:rPr>
              <a:t> </a:t>
            </a:r>
            <a:r>
              <a:rPr lang="en-US" sz="3200" err="1">
                <a:solidFill>
                  <a:srgbClr val="0070C0"/>
                </a:solidFill>
                <a:cs typeface="Arial" pitchFamily="34" charset="0"/>
              </a:rPr>
              <a:t>miệng</a:t>
            </a:r>
            <a:r>
              <a:rPr lang="en-US" sz="3200">
                <a:solidFill>
                  <a:srgbClr val="0070C0"/>
                </a:solidFill>
                <a:cs typeface="Arial" pitchFamily="34" charset="0"/>
              </a:rPr>
              <a:t> </a:t>
            </a:r>
            <a:r>
              <a:rPr lang="en-US" sz="3200" err="1">
                <a:solidFill>
                  <a:srgbClr val="0070C0"/>
                </a:solidFill>
                <a:cs typeface="Arial" pitchFamily="34" charset="0"/>
              </a:rPr>
              <a:t>bể</a:t>
            </a:r>
            <a:r>
              <a:rPr lang="en-US" sz="3200">
                <a:solidFill>
                  <a:srgbClr val="0070C0"/>
                </a:solidFill>
                <a:cs typeface="Arial" pitchFamily="34" charset="0"/>
              </a:rPr>
              <a:t> </a:t>
            </a:r>
            <a:r>
              <a:rPr lang="en-US" sz="3200" err="1">
                <a:solidFill>
                  <a:srgbClr val="0070C0"/>
                </a:solidFill>
                <a:cs typeface="Arial" pitchFamily="34" charset="0"/>
              </a:rPr>
              <a:t>cao</a:t>
            </a:r>
            <a:r>
              <a:rPr lang="en-US" sz="3200">
                <a:solidFill>
                  <a:srgbClr val="0070C0"/>
                </a:solidFill>
                <a:cs typeface="Arial" pitchFamily="34" charset="0"/>
              </a:rPr>
              <a:t> </a:t>
            </a:r>
            <a:r>
              <a:rPr lang="en-US" sz="3200" err="1">
                <a:solidFill>
                  <a:srgbClr val="0070C0"/>
                </a:solidFill>
                <a:cs typeface="Arial" pitchFamily="34" charset="0"/>
              </a:rPr>
              <a:t>tối</a:t>
            </a:r>
            <a:r>
              <a:rPr lang="en-US" sz="3200">
                <a:solidFill>
                  <a:srgbClr val="0070C0"/>
                </a:solidFill>
                <a:cs typeface="Arial" pitchFamily="34" charset="0"/>
              </a:rPr>
              <a:t> </a:t>
            </a:r>
            <a:r>
              <a:rPr lang="en-US" sz="3200" err="1">
                <a:solidFill>
                  <a:srgbClr val="0070C0"/>
                </a:solidFill>
                <a:cs typeface="Arial" pitchFamily="34" charset="0"/>
              </a:rPr>
              <a:t>thiểu</a:t>
            </a:r>
            <a:r>
              <a:rPr lang="en-US" sz="3200">
                <a:solidFill>
                  <a:srgbClr val="0070C0"/>
                </a:solidFill>
                <a:cs typeface="Arial" pitchFamily="34" charset="0"/>
              </a:rPr>
              <a:t> 20cm</a:t>
            </a:r>
          </a:p>
          <a:p>
            <a:pPr algn="just" eaLnBrk="1" hangingPunct="1">
              <a:lnSpc>
                <a:spcPct val="110000"/>
              </a:lnSpc>
              <a:spcBef>
                <a:spcPts val="600"/>
              </a:spcBef>
              <a:spcAft>
                <a:spcPts val="600"/>
              </a:spcAft>
              <a:buClr>
                <a:srgbClr val="0070C0"/>
              </a:buClr>
              <a:buFont typeface="Wingdings" panose="05000000000000000000" pitchFamily="2" charset="2"/>
              <a:buChar char="ü"/>
            </a:pPr>
            <a:r>
              <a:rPr lang="en-US" sz="3200" err="1">
                <a:solidFill>
                  <a:srgbClr val="0070C0"/>
                </a:solidFill>
                <a:cs typeface="Arial" pitchFamily="34" charset="0"/>
              </a:rPr>
              <a:t>T</a:t>
            </a:r>
            <a:r>
              <a:rPr lang="en-US" sz="3200" err="1">
                <a:solidFill>
                  <a:srgbClr val="0070C0"/>
                </a:solidFill>
              </a:rPr>
              <a:t>hau</a:t>
            </a:r>
            <a:r>
              <a:rPr lang="en-US" sz="3200">
                <a:solidFill>
                  <a:srgbClr val="0070C0"/>
                </a:solidFill>
              </a:rPr>
              <a:t> </a:t>
            </a:r>
            <a:r>
              <a:rPr lang="en-US" sz="3200" err="1">
                <a:solidFill>
                  <a:srgbClr val="0070C0"/>
                </a:solidFill>
              </a:rPr>
              <a:t>rửa</a:t>
            </a:r>
            <a:r>
              <a:rPr lang="en-US" sz="3200">
                <a:solidFill>
                  <a:srgbClr val="0070C0"/>
                </a:solidFill>
              </a:rPr>
              <a:t> </a:t>
            </a:r>
            <a:r>
              <a:rPr lang="en-US" sz="3200" err="1">
                <a:solidFill>
                  <a:srgbClr val="0070C0"/>
                </a:solidFill>
              </a:rPr>
              <a:t>định</a:t>
            </a:r>
            <a:r>
              <a:rPr lang="en-US" sz="3200">
                <a:solidFill>
                  <a:srgbClr val="0070C0"/>
                </a:solidFill>
              </a:rPr>
              <a:t> </a:t>
            </a:r>
            <a:r>
              <a:rPr lang="en-US" sz="3200" err="1">
                <a:solidFill>
                  <a:srgbClr val="0070C0"/>
                </a:solidFill>
              </a:rPr>
              <a:t>kỳ</a:t>
            </a:r>
            <a:r>
              <a:rPr lang="en-US" sz="3200">
                <a:solidFill>
                  <a:srgbClr val="0070C0"/>
                </a:solidFill>
              </a:rPr>
              <a:t> </a:t>
            </a:r>
            <a:r>
              <a:rPr lang="en-US" sz="3200" err="1">
                <a:solidFill>
                  <a:srgbClr val="0070C0"/>
                </a:solidFill>
              </a:rPr>
              <a:t>hàng</a:t>
            </a:r>
            <a:r>
              <a:rPr lang="en-US" sz="3200">
                <a:solidFill>
                  <a:srgbClr val="0070C0"/>
                </a:solidFill>
              </a:rPr>
              <a:t> </a:t>
            </a:r>
            <a:r>
              <a:rPr lang="en-US" sz="3200" err="1">
                <a:solidFill>
                  <a:srgbClr val="0070C0"/>
                </a:solidFill>
              </a:rPr>
              <a:t>năm</a:t>
            </a:r>
            <a:r>
              <a:rPr lang="en-US" sz="3200">
                <a:solidFill>
                  <a:srgbClr val="0070C0"/>
                </a:solidFill>
              </a:rPr>
              <a:t>, </a:t>
            </a:r>
            <a:r>
              <a:rPr lang="en-US" sz="3200" err="1">
                <a:solidFill>
                  <a:srgbClr val="0070C0"/>
                </a:solidFill>
              </a:rPr>
              <a:t>khi</a:t>
            </a:r>
            <a:r>
              <a:rPr lang="en-US" sz="3200">
                <a:solidFill>
                  <a:srgbClr val="0070C0"/>
                </a:solidFill>
              </a:rPr>
              <a:t> </a:t>
            </a:r>
            <a:r>
              <a:rPr lang="en-US" sz="3200" err="1">
                <a:solidFill>
                  <a:srgbClr val="0070C0"/>
                </a:solidFill>
              </a:rPr>
              <a:t>bẩn</a:t>
            </a:r>
            <a:r>
              <a:rPr lang="en-US" sz="3200">
                <a:solidFill>
                  <a:srgbClr val="0070C0"/>
                </a:solidFill>
              </a:rPr>
              <a:t>.</a:t>
            </a:r>
          </a:p>
        </p:txBody>
      </p:sp>
      <p:pic>
        <p:nvPicPr>
          <p:cNvPr id="4" name="Picture 2" descr="Kết quả hình ảnh cho hÌNH ẢNH BỂ chứa nước"/>
          <p:cNvPicPr>
            <a:picLocks noChangeAspect="1" noChangeArrowheads="1"/>
          </p:cNvPicPr>
          <p:nvPr/>
        </p:nvPicPr>
        <p:blipFill>
          <a:blip r:embed="rId2"/>
          <a:srcRect/>
          <a:stretch>
            <a:fillRect/>
          </a:stretch>
        </p:blipFill>
        <p:spPr bwMode="auto">
          <a:xfrm>
            <a:off x="8674250" y="1088658"/>
            <a:ext cx="3248953" cy="2735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Kết quả hình ảnh cho hÌNH ẢNH BỂ chứa nước"/>
          <p:cNvPicPr>
            <a:picLocks noChangeAspect="1" noChangeArrowheads="1"/>
          </p:cNvPicPr>
          <p:nvPr/>
        </p:nvPicPr>
        <p:blipFill>
          <a:blip r:embed="rId3"/>
          <a:srcRect/>
          <a:stretch>
            <a:fillRect/>
          </a:stretch>
        </p:blipFill>
        <p:spPr bwMode="auto">
          <a:xfrm>
            <a:off x="8674251" y="4088711"/>
            <a:ext cx="3248953" cy="2585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0739" r="5092" b="32717"/>
          <a:stretch/>
        </p:blipFill>
        <p:spPr>
          <a:xfrm>
            <a:off x="419343" y="1088658"/>
            <a:ext cx="2935829" cy="2735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IMG20170403084848.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343" y="4088711"/>
            <a:ext cx="2977036" cy="2585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ross 1"/>
          <p:cNvSpPr/>
          <p:nvPr/>
        </p:nvSpPr>
        <p:spPr>
          <a:xfrm rot="2664772">
            <a:off x="998182" y="1505106"/>
            <a:ext cx="731520" cy="729842"/>
          </a:xfrm>
          <a:prstGeom prst="plus">
            <a:avLst>
              <a:gd name="adj" fmla="val 4152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ross 8"/>
          <p:cNvSpPr/>
          <p:nvPr/>
        </p:nvSpPr>
        <p:spPr>
          <a:xfrm rot="2664772">
            <a:off x="10885424" y="4643927"/>
            <a:ext cx="731520" cy="729842"/>
          </a:xfrm>
          <a:prstGeom prst="plus">
            <a:avLst>
              <a:gd name="adj" fmla="val 4152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p:cNvSpPr/>
          <p:nvPr/>
        </p:nvSpPr>
        <p:spPr>
          <a:xfrm rot="2664772">
            <a:off x="11198434" y="1657505"/>
            <a:ext cx="731520" cy="729842"/>
          </a:xfrm>
          <a:prstGeom prst="plus">
            <a:avLst>
              <a:gd name="adj" fmla="val 4152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47293" y="193895"/>
            <a:ext cx="4147289" cy="557460"/>
          </a:xfrm>
          <a:prstGeom prst="rect">
            <a:avLst/>
          </a:prstGeom>
        </p:spPr>
        <p:txBody>
          <a:bodyPr wrap="none">
            <a:spAutoFit/>
          </a:bodyPr>
          <a:lstStyle/>
          <a:p>
            <a:pPr algn="just">
              <a:lnSpc>
                <a:spcPct val="105000"/>
              </a:lnSpc>
              <a:spcBef>
                <a:spcPts val="600"/>
              </a:spcBef>
              <a:buFont typeface="Wingdings" pitchFamily="2" charset="2"/>
              <a:buChar char="Ø"/>
            </a:pPr>
            <a:r>
              <a:rPr lang="en-US" sz="3000" b="1">
                <a:solidFill>
                  <a:srgbClr val="0070C0"/>
                </a:solidFill>
                <a:cs typeface="Arial" pitchFamily="34" charset="0"/>
              </a:rPr>
              <a:t>Bảo quản nguồn nước:</a:t>
            </a:r>
          </a:p>
        </p:txBody>
      </p:sp>
    </p:spTree>
    <p:extLst>
      <p:ext uri="{BB962C8B-B14F-4D97-AF65-F5344CB8AC3E}">
        <p14:creationId xmlns:p14="http://schemas.microsoft.com/office/powerpoint/2010/main" val="2813016268"/>
      </p:ext>
    </p:extLst>
  </p:cSld>
  <p:clrMapOvr>
    <a:masterClrMapping/>
  </p:clrMapOvr>
  <p:transition spd="slow"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034" y="3478061"/>
            <a:ext cx="2994618" cy="3126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5771" y="168036"/>
            <a:ext cx="3996104" cy="3115315"/>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329768" y="1609563"/>
            <a:ext cx="6462917" cy="3431709"/>
          </a:xfrm>
          <a:prstGeom prst="rect">
            <a:avLst/>
          </a:prstGeom>
        </p:spPr>
        <p:txBody>
          <a:bodyPr wrap="square">
            <a:spAutoFit/>
          </a:bodyPr>
          <a:lstStyle/>
          <a:p>
            <a:pPr lvl="1" indent="-457200">
              <a:spcBef>
                <a:spcPts val="600"/>
              </a:spcBef>
              <a:buFont typeface="Wingdings" panose="05000000000000000000" pitchFamily="2" charset="2"/>
              <a:buChar char="Ø"/>
              <a:defRPr/>
            </a:pPr>
            <a:r>
              <a:rPr kumimoji="0" lang="en-US" sz="3200" b="1" i="0" u="none" strike="noStrike" kern="1200" cap="none" spc="0" normalizeH="0" baseline="0" noProof="0" smtClean="0">
                <a:ln>
                  <a:noFill/>
                </a:ln>
                <a:solidFill>
                  <a:srgbClr val="0070C0"/>
                </a:solidFill>
                <a:effectLst/>
                <a:uLnTx/>
                <a:uFillTx/>
                <a:cs typeface="Times New Roman" panose="02020603050405020304" pitchFamily="18" charset="0"/>
              </a:rPr>
              <a:t>Bảo </a:t>
            </a:r>
            <a:r>
              <a:rPr kumimoji="0" lang="en-US" sz="3200" b="1" i="0" u="none" strike="noStrike" kern="1200" cap="none" spc="0" normalizeH="0" baseline="0" noProof="0" err="1">
                <a:ln>
                  <a:noFill/>
                </a:ln>
                <a:solidFill>
                  <a:srgbClr val="0070C0"/>
                </a:solidFill>
                <a:effectLst/>
                <a:uLnTx/>
                <a:uFillTx/>
                <a:cs typeface="Times New Roman" panose="02020603050405020304" pitchFamily="18" charset="0"/>
              </a:rPr>
              <a:t>quản</a:t>
            </a:r>
            <a:r>
              <a:rPr lang="en-US" sz="3200">
                <a:solidFill>
                  <a:srgbClr val="0070C0"/>
                </a:solidFill>
                <a:cs typeface="Times New Roman" panose="02020603050405020304" pitchFamily="18" charset="0"/>
              </a:rPr>
              <a:t>: </a:t>
            </a:r>
          </a:p>
          <a:p>
            <a:pPr marL="971550" lvl="2" indent="-514350">
              <a:spcBef>
                <a:spcPts val="600"/>
              </a:spcBef>
              <a:buFont typeface="Wingdings" panose="05000000000000000000" pitchFamily="2" charset="2"/>
              <a:buChar char="ü"/>
              <a:defRPr/>
            </a:pPr>
            <a:r>
              <a:rPr lang="en-US" sz="3200" smtClean="0">
                <a:solidFill>
                  <a:srgbClr val="0070C0"/>
                </a:solidFill>
                <a:cs typeface="Times New Roman" panose="02020603050405020304" pitchFamily="18" charset="0"/>
              </a:rPr>
              <a:t>Kho</a:t>
            </a:r>
            <a:endParaRPr lang="en-US" sz="3200">
              <a:solidFill>
                <a:srgbClr val="0070C0"/>
              </a:solidFill>
              <a:cs typeface="Times New Roman" panose="02020603050405020304" pitchFamily="18" charset="0"/>
            </a:endParaRPr>
          </a:p>
          <a:p>
            <a:pPr marL="971550" lvl="2" indent="-514350">
              <a:spcBef>
                <a:spcPts val="600"/>
              </a:spcBef>
              <a:buFont typeface="Wingdings" panose="05000000000000000000" pitchFamily="2" charset="2"/>
              <a:buChar char="ü"/>
              <a:defRPr/>
            </a:pPr>
            <a:r>
              <a:rPr lang="en-US" sz="3200" err="1">
                <a:solidFill>
                  <a:srgbClr val="0070C0"/>
                </a:solidFill>
                <a:cs typeface="Times New Roman" panose="02020603050405020304" pitchFamily="18" charset="0"/>
              </a:rPr>
              <a:t>Giá</a:t>
            </a:r>
            <a:r>
              <a:rPr lang="en-US" sz="3200">
                <a:solidFill>
                  <a:srgbClr val="0070C0"/>
                </a:solidFill>
                <a:cs typeface="Times New Roman" panose="02020603050405020304" pitchFamily="18" charset="0"/>
              </a:rPr>
              <a:t> </a:t>
            </a:r>
            <a:r>
              <a:rPr lang="en-US" sz="3200" err="1">
                <a:solidFill>
                  <a:srgbClr val="0070C0"/>
                </a:solidFill>
                <a:cs typeface="Times New Roman" panose="02020603050405020304" pitchFamily="18" charset="0"/>
              </a:rPr>
              <a:t>kệ</a:t>
            </a:r>
            <a:r>
              <a:rPr lang="en-US" sz="3200">
                <a:solidFill>
                  <a:srgbClr val="0070C0"/>
                </a:solidFill>
                <a:cs typeface="Times New Roman" panose="02020603050405020304" pitchFamily="18" charset="0"/>
              </a:rPr>
              <a:t> </a:t>
            </a:r>
            <a:r>
              <a:rPr lang="en-US" sz="3200" err="1">
                <a:solidFill>
                  <a:srgbClr val="0070C0"/>
                </a:solidFill>
                <a:cs typeface="Times New Roman" panose="02020603050405020304" pitchFamily="18" charset="0"/>
              </a:rPr>
              <a:t>kê</a:t>
            </a:r>
            <a:r>
              <a:rPr lang="en-US" sz="3200">
                <a:solidFill>
                  <a:srgbClr val="0070C0"/>
                </a:solidFill>
                <a:cs typeface="Times New Roman" panose="02020603050405020304" pitchFamily="18" charset="0"/>
              </a:rPr>
              <a:t> </a:t>
            </a:r>
            <a:r>
              <a:rPr lang="en-US" sz="3200" err="1">
                <a:solidFill>
                  <a:srgbClr val="0070C0"/>
                </a:solidFill>
                <a:cs typeface="Times New Roman" panose="02020603050405020304" pitchFamily="18" charset="0"/>
              </a:rPr>
              <a:t>cao</a:t>
            </a:r>
            <a:endParaRPr lang="en-US" sz="3200">
              <a:solidFill>
                <a:srgbClr val="0070C0"/>
              </a:solidFill>
              <a:cs typeface="Times New Roman" panose="02020603050405020304" pitchFamily="18" charset="0"/>
            </a:endParaRPr>
          </a:p>
          <a:p>
            <a:pPr marL="971550" lvl="2" indent="-514350">
              <a:spcBef>
                <a:spcPts val="600"/>
              </a:spcBef>
              <a:buFont typeface="Wingdings" panose="05000000000000000000" pitchFamily="2" charset="2"/>
              <a:buChar char="ü"/>
              <a:defRPr/>
            </a:pPr>
            <a:r>
              <a:rPr lang="en-US" sz="3200" err="1">
                <a:solidFill>
                  <a:srgbClr val="0070C0"/>
                </a:solidFill>
                <a:cs typeface="Times New Roman" panose="02020603050405020304" pitchFamily="18" charset="0"/>
              </a:rPr>
              <a:t>Nhãn</a:t>
            </a:r>
            <a:r>
              <a:rPr lang="en-US" sz="3200">
                <a:solidFill>
                  <a:srgbClr val="0070C0"/>
                </a:solidFill>
                <a:cs typeface="Times New Roman" panose="02020603050405020304" pitchFamily="18" charset="0"/>
              </a:rPr>
              <a:t> </a:t>
            </a:r>
            <a:r>
              <a:rPr lang="en-US" sz="3200" err="1">
                <a:solidFill>
                  <a:srgbClr val="0070C0"/>
                </a:solidFill>
                <a:cs typeface="Times New Roman" panose="02020603050405020304" pitchFamily="18" charset="0"/>
              </a:rPr>
              <a:t>mác</a:t>
            </a:r>
            <a:r>
              <a:rPr lang="en-US" sz="3200">
                <a:solidFill>
                  <a:srgbClr val="0070C0"/>
                </a:solidFill>
                <a:cs typeface="Times New Roman" panose="02020603050405020304" pitchFamily="18" charset="0"/>
              </a:rPr>
              <a:t>, </a:t>
            </a:r>
            <a:r>
              <a:rPr lang="en-US" sz="3200" err="1">
                <a:solidFill>
                  <a:srgbClr val="0070C0"/>
                </a:solidFill>
                <a:cs typeface="Times New Roman" panose="02020603050405020304" pitchFamily="18" charset="0"/>
              </a:rPr>
              <a:t>hạn</a:t>
            </a:r>
            <a:r>
              <a:rPr lang="en-US" sz="3200">
                <a:solidFill>
                  <a:srgbClr val="0070C0"/>
                </a:solidFill>
                <a:cs typeface="Times New Roman" panose="02020603050405020304" pitchFamily="18" charset="0"/>
              </a:rPr>
              <a:t> </a:t>
            </a:r>
            <a:r>
              <a:rPr lang="en-US" sz="3200" err="1">
                <a:solidFill>
                  <a:srgbClr val="0070C0"/>
                </a:solidFill>
                <a:cs typeface="Times New Roman" panose="02020603050405020304" pitchFamily="18" charset="0"/>
              </a:rPr>
              <a:t>sử</a:t>
            </a:r>
            <a:r>
              <a:rPr lang="en-US" sz="3200">
                <a:solidFill>
                  <a:srgbClr val="0070C0"/>
                </a:solidFill>
                <a:cs typeface="Times New Roman" panose="02020603050405020304" pitchFamily="18" charset="0"/>
              </a:rPr>
              <a:t> </a:t>
            </a:r>
            <a:r>
              <a:rPr lang="en-US" sz="3200" err="1">
                <a:solidFill>
                  <a:srgbClr val="0070C0"/>
                </a:solidFill>
                <a:cs typeface="Times New Roman" panose="02020603050405020304" pitchFamily="18" charset="0"/>
              </a:rPr>
              <a:t>dụng</a:t>
            </a:r>
            <a:endParaRPr kumimoji="0" lang="en-US" sz="3200" b="0" i="0" u="none" strike="noStrike" kern="1200" cap="none" spc="0" normalizeH="0" baseline="0" noProof="0">
              <a:ln>
                <a:noFill/>
              </a:ln>
              <a:solidFill>
                <a:srgbClr val="0070C0"/>
              </a:solidFill>
              <a:effectLst/>
              <a:uLnTx/>
              <a:uFillTx/>
              <a:cs typeface="Times New Roman" panose="02020603050405020304" pitchFamily="18" charset="0"/>
            </a:endParaRPr>
          </a:p>
          <a:p>
            <a:pPr marR="0" lvl="1" indent="-457200" algn="l" defTabSz="914400" rtl="0" eaLnBrk="1" fontAlgn="auto" latinLnBrk="0" hangingPunct="1">
              <a:spcBef>
                <a:spcPts val="600"/>
              </a:spcBef>
              <a:spcAft>
                <a:spcPts val="0"/>
              </a:spcAft>
              <a:buClrTx/>
              <a:buSzTx/>
              <a:buFont typeface="Wingdings" panose="05000000000000000000" pitchFamily="2" charset="2"/>
              <a:buChar char="Ø"/>
              <a:tabLst/>
              <a:defRPr/>
            </a:pPr>
            <a:r>
              <a:rPr lang="en-US" sz="3200" b="1" smtClean="0">
                <a:solidFill>
                  <a:srgbClr val="0070C0"/>
                </a:solidFill>
                <a:cs typeface="Times New Roman" panose="02020603050405020304" pitchFamily="18" charset="0"/>
              </a:rPr>
              <a:t>Xét nghiệm chất lượng nước:</a:t>
            </a:r>
          </a:p>
          <a:p>
            <a:pPr marL="457200" lvl="2">
              <a:spcBef>
                <a:spcPts val="600"/>
              </a:spcBef>
              <a:defRPr/>
            </a:pPr>
            <a:r>
              <a:rPr lang="sv-SE" sz="3200" b="1">
                <a:solidFill>
                  <a:srgbClr val="FF0000"/>
                </a:solidFill>
                <a:cs typeface="Times New Roman" panose="02020603050405020304" pitchFamily="18" charset="0"/>
              </a:rPr>
              <a:t>QCVN 6-1:2010/BYT </a:t>
            </a:r>
          </a:p>
        </p:txBody>
      </p:sp>
      <p:sp>
        <p:nvSpPr>
          <p:cNvPr id="3" name="Rectangle 2"/>
          <p:cNvSpPr/>
          <p:nvPr/>
        </p:nvSpPr>
        <p:spPr>
          <a:xfrm>
            <a:off x="9175366" y="1725693"/>
            <a:ext cx="1436914" cy="474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err="1">
                <a:solidFill>
                  <a:srgbClr val="FF0000"/>
                </a:solidFill>
              </a:rPr>
              <a:t>Nhãn</a:t>
            </a:r>
            <a:r>
              <a:rPr lang="en-US" b="1">
                <a:solidFill>
                  <a:srgbClr val="FF0000"/>
                </a:solidFill>
              </a:rPr>
              <a:t> </a:t>
            </a:r>
            <a:r>
              <a:rPr lang="en-US" b="1" err="1">
                <a:solidFill>
                  <a:srgbClr val="FF0000"/>
                </a:solidFill>
              </a:rPr>
              <a:t>mác</a:t>
            </a:r>
            <a:endParaRPr lang="en-US" b="1">
              <a:solidFill>
                <a:srgbClr val="FF0000"/>
              </a:solidFill>
            </a:endParaRPr>
          </a:p>
        </p:txBody>
      </p:sp>
      <p:sp>
        <p:nvSpPr>
          <p:cNvPr id="8" name="Title 1"/>
          <p:cNvSpPr txBox="1">
            <a:spLocks/>
          </p:cNvSpPr>
          <p:nvPr/>
        </p:nvSpPr>
        <p:spPr>
          <a:xfrm>
            <a:off x="1526689" y="555285"/>
            <a:ext cx="4785240" cy="736486"/>
          </a:xfrm>
          <a:prstGeom prst="roundRect">
            <a:avLst/>
          </a:prstGeom>
          <a:ln>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vi-VN" sz="3200" b="1" smtClean="0">
                <a:solidFill>
                  <a:srgbClr val="0070C0"/>
                </a:solidFill>
                <a:latin typeface="+mn-lt"/>
                <a:cs typeface="Times New Roman" panose="02020603050405020304" pitchFamily="18" charset="0"/>
              </a:rPr>
              <a:t>Nước uống trực tiếp</a:t>
            </a:r>
            <a:endParaRPr lang="en-US" sz="2400" b="1">
              <a:solidFill>
                <a:srgbClr val="0070C0"/>
              </a:solidFill>
              <a:latin typeface="+mn-lt"/>
              <a:cs typeface="Times New Roman" panose="02020603050405020304" pitchFamily="18" charset="0"/>
            </a:endParaRPr>
          </a:p>
        </p:txBody>
      </p:sp>
      <p:pic>
        <p:nvPicPr>
          <p:cNvPr id="1026" name="Picture 2" descr="Lọc nước cho trường h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2762" y="3706957"/>
            <a:ext cx="3102933" cy="3002812"/>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Cross 8"/>
          <p:cNvSpPr/>
          <p:nvPr/>
        </p:nvSpPr>
        <p:spPr>
          <a:xfrm rot="2664772">
            <a:off x="11009466" y="2419646"/>
            <a:ext cx="731520" cy="729842"/>
          </a:xfrm>
          <a:prstGeom prst="plus">
            <a:avLst>
              <a:gd name="adj" fmla="val 4152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p:cNvSpPr/>
          <p:nvPr/>
        </p:nvSpPr>
        <p:spPr>
          <a:xfrm rot="2664772">
            <a:off x="6211825" y="5099957"/>
            <a:ext cx="731520" cy="729842"/>
          </a:xfrm>
          <a:prstGeom prst="plus">
            <a:avLst>
              <a:gd name="adj" fmla="val 4152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4678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700326" y="1044124"/>
            <a:ext cx="3825240" cy="51262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R="0" lvl="0" algn="just" defTabSz="914400" rtl="0" eaLnBrk="1" fontAlgn="auto" latinLnBrk="0" hangingPunct="1">
              <a:lnSpc>
                <a:spcPct val="90000"/>
              </a:lnSpc>
              <a:spcBef>
                <a:spcPts val="1200"/>
              </a:spcBef>
              <a:spcAft>
                <a:spcPts val="200"/>
              </a:spcAft>
              <a:buClr>
                <a:srgbClr val="1CADE4"/>
              </a:buClr>
              <a:buSzPct val="100000"/>
              <a:buFont typeface="Wingdings" panose="05000000000000000000" pitchFamily="2" charset="2"/>
              <a:buChar char="Ø"/>
              <a:tabLst/>
              <a:defRPr/>
            </a:pPr>
            <a:r>
              <a:rPr kumimoji="0" lang="en-US" sz="3000" b="0" i="0" u="none" strike="noStrike" kern="1200" cap="none" spc="0" normalizeH="0" baseline="0" noProof="0" dirty="0" err="1">
                <a:ln>
                  <a:noFill/>
                </a:ln>
                <a:solidFill>
                  <a:srgbClr val="0070C0"/>
                </a:solidFill>
                <a:effectLst/>
                <a:uLnTx/>
                <a:uFillTx/>
                <a:cs typeface="Times New Roman" panose="02020603050405020304" pitchFamily="18" charset="0"/>
              </a:rPr>
              <a:t>Thùng</a:t>
            </a:r>
            <a:r>
              <a:rPr kumimoji="0" lang="en-US" sz="3000" b="0" i="0" u="none" strike="noStrike" kern="1200" cap="none" spc="0" normalizeH="0" baseline="0" noProof="0" dirty="0">
                <a:ln>
                  <a:noFill/>
                </a:ln>
                <a:solidFill>
                  <a:srgbClr val="0070C0"/>
                </a:solidFill>
                <a:effectLst/>
                <a:uLnTx/>
                <a:uFillTx/>
                <a:cs typeface="Times New Roman" panose="02020603050405020304" pitchFamily="18" charset="0"/>
              </a:rPr>
              <a:t> </a:t>
            </a:r>
            <a:r>
              <a:rPr kumimoji="0" lang="en-US" sz="3000" b="0" i="0" u="none" strike="noStrike" kern="1200" cap="none" spc="0" normalizeH="0" baseline="0" noProof="0" dirty="0" err="1">
                <a:ln>
                  <a:noFill/>
                </a:ln>
                <a:solidFill>
                  <a:srgbClr val="0070C0"/>
                </a:solidFill>
                <a:effectLst/>
                <a:uLnTx/>
                <a:uFillTx/>
                <a:cs typeface="Times New Roman" panose="02020603050405020304" pitchFamily="18" charset="0"/>
              </a:rPr>
              <a:t>rác</a:t>
            </a:r>
            <a:r>
              <a:rPr kumimoji="0" lang="en-US" sz="3000" b="0" i="0" u="none" strike="noStrike" kern="1200" cap="none" spc="0" normalizeH="0" baseline="0" noProof="0" dirty="0">
                <a:ln>
                  <a:noFill/>
                </a:ln>
                <a:solidFill>
                  <a:srgbClr val="0070C0"/>
                </a:solidFill>
                <a:effectLst/>
                <a:uLnTx/>
                <a:uFillTx/>
                <a:cs typeface="Times New Roman" panose="02020603050405020304" pitchFamily="18" charset="0"/>
              </a:rPr>
              <a:t> </a:t>
            </a:r>
            <a:r>
              <a:rPr kumimoji="0" lang="en-US" sz="3000" b="0" i="0" u="none" strike="noStrike" kern="1200" cap="none" spc="0" normalizeH="0" baseline="0" noProof="0" dirty="0" err="1">
                <a:ln>
                  <a:noFill/>
                </a:ln>
                <a:solidFill>
                  <a:srgbClr val="0070C0"/>
                </a:solidFill>
                <a:effectLst/>
                <a:uLnTx/>
                <a:uFillTx/>
                <a:cs typeface="Times New Roman" panose="02020603050405020304" pitchFamily="18" charset="0"/>
              </a:rPr>
              <a:t>có</a:t>
            </a:r>
            <a:r>
              <a:rPr kumimoji="0" lang="en-US" sz="3000" b="0" i="0" u="none" strike="noStrike" kern="1200" cap="none" spc="0" normalizeH="0" baseline="0" noProof="0" dirty="0">
                <a:ln>
                  <a:noFill/>
                </a:ln>
                <a:solidFill>
                  <a:srgbClr val="0070C0"/>
                </a:solidFill>
                <a:effectLst/>
                <a:uLnTx/>
                <a:uFillTx/>
                <a:cs typeface="Times New Roman" panose="02020603050405020304" pitchFamily="18" charset="0"/>
              </a:rPr>
              <a:t> </a:t>
            </a:r>
            <a:r>
              <a:rPr kumimoji="0" lang="en-US" sz="3000" b="0" i="0" u="none" strike="noStrike" kern="1200" cap="none" spc="0" normalizeH="0" baseline="0" noProof="0" dirty="0" err="1">
                <a:ln>
                  <a:noFill/>
                </a:ln>
                <a:solidFill>
                  <a:srgbClr val="0070C0"/>
                </a:solidFill>
                <a:effectLst/>
                <a:uLnTx/>
                <a:uFillTx/>
                <a:cs typeface="Times New Roman" panose="02020603050405020304" pitchFamily="18" charset="0"/>
              </a:rPr>
              <a:t>nắp</a:t>
            </a:r>
            <a:r>
              <a:rPr kumimoji="0" lang="en-US" sz="3000" b="0" i="0" u="none" strike="noStrike" kern="1200" cap="none" spc="0" normalizeH="0" baseline="0" noProof="0" dirty="0">
                <a:ln>
                  <a:noFill/>
                </a:ln>
                <a:solidFill>
                  <a:srgbClr val="0070C0"/>
                </a:solidFill>
                <a:effectLst/>
                <a:uLnTx/>
                <a:uFillTx/>
                <a:cs typeface="Times New Roman" panose="02020603050405020304" pitchFamily="18" charset="0"/>
              </a:rPr>
              <a:t> </a:t>
            </a:r>
            <a:r>
              <a:rPr kumimoji="0" lang="en-US" sz="3000" b="0" i="0" u="none" strike="noStrike" kern="1200" cap="none" spc="0" normalizeH="0" baseline="0" noProof="0" dirty="0" err="1">
                <a:ln>
                  <a:noFill/>
                </a:ln>
                <a:solidFill>
                  <a:srgbClr val="0070C0"/>
                </a:solidFill>
                <a:effectLst/>
                <a:uLnTx/>
                <a:uFillTx/>
                <a:cs typeface="Times New Roman" panose="02020603050405020304" pitchFamily="18" charset="0"/>
              </a:rPr>
              <a:t>đậy</a:t>
            </a:r>
            <a:r>
              <a:rPr kumimoji="0" lang="en-US" sz="3000" b="0" i="0" u="none" strike="noStrike" kern="1200" cap="none" spc="0" normalizeH="0" baseline="0" noProof="0" dirty="0">
                <a:ln>
                  <a:noFill/>
                </a:ln>
                <a:solidFill>
                  <a:srgbClr val="0070C0"/>
                </a:solidFill>
                <a:effectLst/>
                <a:uLnTx/>
                <a:uFillTx/>
                <a:cs typeface="Times New Roman" panose="02020603050405020304" pitchFamily="18" charset="0"/>
              </a:rPr>
              <a:t>:</a:t>
            </a:r>
          </a:p>
        </p:txBody>
      </p:sp>
      <p:grpSp>
        <p:nvGrpSpPr>
          <p:cNvPr id="13" name="Group 12"/>
          <p:cNvGrpSpPr/>
          <p:nvPr/>
        </p:nvGrpSpPr>
        <p:grpSpPr>
          <a:xfrm>
            <a:off x="538753" y="1875189"/>
            <a:ext cx="5244512" cy="2318755"/>
            <a:chOff x="285912" y="1630475"/>
            <a:chExt cx="5244512" cy="2318755"/>
          </a:xfrm>
        </p:grpSpPr>
        <p:pic>
          <p:nvPicPr>
            <p:cNvPr id="5" name="Content Placeholder 3" descr="tải xuống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85912" y="1636351"/>
              <a:ext cx="1796498" cy="19727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679" y="1872499"/>
              <a:ext cx="1686857" cy="1686857"/>
            </a:xfrm>
            <a:prstGeom prst="rect">
              <a:avLst/>
            </a:prstGeom>
          </p:spPr>
        </p:pic>
        <p:pic>
          <p:nvPicPr>
            <p:cNvPr id="7" name="Picture 6" descr="imag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2649" y="1630475"/>
              <a:ext cx="2067775" cy="231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4629" b="5556"/>
          <a:stretch/>
        </p:blipFill>
        <p:spPr>
          <a:xfrm>
            <a:off x="8895857" y="1700939"/>
            <a:ext cx="3018877" cy="2784211"/>
          </a:xfrm>
          <a:prstGeom prst="flowChartAlternateProcess">
            <a:avLst/>
          </a:prstGeom>
          <a:ln>
            <a:noFill/>
          </a:ln>
          <a:effectLst>
            <a:outerShdw blurRad="292100" dist="139700" dir="2700000" algn="tl" rotWithShape="0">
              <a:srgbClr val="333333">
                <a:alpha val="65000"/>
              </a:srgbClr>
            </a:outerShdw>
          </a:effectLst>
        </p:spPr>
      </p:pic>
      <p:sp>
        <p:nvSpPr>
          <p:cNvPr id="9" name="Content Placeholder 2"/>
          <p:cNvSpPr txBox="1">
            <a:spLocks/>
          </p:cNvSpPr>
          <p:nvPr/>
        </p:nvSpPr>
        <p:spPr>
          <a:xfrm>
            <a:off x="932532" y="4677119"/>
            <a:ext cx="10514597" cy="947835"/>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3000" b="0" i="0" u="none" strike="noStrike" kern="1200" cap="none" spc="0" normalizeH="0" baseline="0" noProof="0" smtClean="0">
                <a:ln>
                  <a:noFill/>
                </a:ln>
                <a:solidFill>
                  <a:schemeClr val="bg1"/>
                </a:solidFill>
                <a:effectLst/>
                <a:uLnTx/>
                <a:uFillTx/>
              </a:rPr>
              <a:t> Khu </a:t>
            </a:r>
            <a:r>
              <a:rPr kumimoji="0" lang="en-US" sz="3000" b="0" i="0" u="none" strike="noStrike" kern="1200" cap="none" spc="0" normalizeH="0" baseline="0" noProof="0" err="1">
                <a:ln>
                  <a:noFill/>
                </a:ln>
                <a:solidFill>
                  <a:schemeClr val="bg1"/>
                </a:solidFill>
                <a:effectLst/>
                <a:uLnTx/>
                <a:uFillTx/>
              </a:rPr>
              <a:t>tập</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trung</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rác</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cách</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biệt</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có</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mái</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che</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nền</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cao</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Không</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để</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rác</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thải</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nước</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thải</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err="1">
                <a:ln>
                  <a:noFill/>
                </a:ln>
                <a:solidFill>
                  <a:schemeClr val="bg1"/>
                </a:solidFill>
                <a:effectLst/>
                <a:uLnTx/>
                <a:uFillTx/>
              </a:rPr>
              <a:t>tồn</a:t>
            </a:r>
            <a:r>
              <a:rPr kumimoji="0" lang="en-US" sz="3000" b="0" i="0" u="none" strike="noStrike" kern="1200" cap="none" spc="0" normalizeH="0" baseline="0" noProof="0">
                <a:ln>
                  <a:noFill/>
                </a:ln>
                <a:solidFill>
                  <a:schemeClr val="bg1"/>
                </a:solidFill>
                <a:effectLst/>
                <a:uLnTx/>
                <a:uFillTx/>
              </a:rPr>
              <a:t> </a:t>
            </a:r>
            <a:r>
              <a:rPr kumimoji="0" lang="en-US" sz="3000" b="0" i="0" u="none" strike="noStrike" kern="1200" cap="none" spc="0" normalizeH="0" baseline="0" noProof="0" smtClean="0">
                <a:ln>
                  <a:noFill/>
                </a:ln>
                <a:solidFill>
                  <a:schemeClr val="bg1"/>
                </a:solidFill>
                <a:effectLst/>
                <a:uLnTx/>
                <a:uFillTx/>
              </a:rPr>
              <a:t>đọng</a:t>
            </a:r>
            <a:r>
              <a:rPr lang="en-US" sz="3000" noProof="0" smtClean="0">
                <a:solidFill>
                  <a:schemeClr val="bg1"/>
                </a:solidFill>
              </a:rPr>
              <a:t>.</a:t>
            </a:r>
            <a:endParaRPr lang="en-US" sz="3000">
              <a:solidFill>
                <a:schemeClr val="bg1"/>
              </a:solidFill>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37502"/>
          <a:stretch/>
        </p:blipFill>
        <p:spPr>
          <a:xfrm>
            <a:off x="6160957" y="1637955"/>
            <a:ext cx="2494016" cy="2847195"/>
          </a:xfrm>
          <a:prstGeom prst="roundRect">
            <a:avLst/>
          </a:prstGeom>
        </p:spPr>
      </p:pic>
      <p:sp>
        <p:nvSpPr>
          <p:cNvPr id="3" name="Rectangle 2"/>
          <p:cNvSpPr/>
          <p:nvPr/>
        </p:nvSpPr>
        <p:spPr>
          <a:xfrm>
            <a:off x="285912" y="5712136"/>
            <a:ext cx="11628822" cy="923330"/>
          </a:xfrm>
          <a:prstGeom prst="rect">
            <a:avLst/>
          </a:prstGeom>
        </p:spPr>
        <p:txBody>
          <a:bodyPr wrap="square">
            <a:spAutoFit/>
          </a:bodyPr>
          <a:lstStyle/>
          <a:p>
            <a:pPr marL="514350" lvl="0" indent="-514350" algn="just">
              <a:lnSpc>
                <a:spcPct val="90000"/>
              </a:lnSpc>
              <a:spcBef>
                <a:spcPts val="1200"/>
              </a:spcBef>
              <a:spcAft>
                <a:spcPts val="1200"/>
              </a:spcAft>
              <a:buClr>
                <a:srgbClr val="1CADE4"/>
              </a:buClr>
              <a:buSzPct val="100000"/>
              <a:buFont typeface="Wingdings" panose="05000000000000000000" pitchFamily="2" charset="2"/>
              <a:buChar char="Ø"/>
              <a:defRPr/>
            </a:pPr>
            <a:r>
              <a:rPr lang="en-US" sz="3000">
                <a:solidFill>
                  <a:srgbClr val="0070C0"/>
                </a:solidFill>
                <a:latin typeface="Calibri" panose="020F0502020204030204" pitchFamily="34" charset="0"/>
                <a:cs typeface="Calibri" panose="020F0502020204030204" pitchFamily="34" charset="0"/>
              </a:rPr>
              <a:t>H</a:t>
            </a:r>
            <a:r>
              <a:rPr lang="vi-VN" sz="3000">
                <a:solidFill>
                  <a:srgbClr val="0070C0"/>
                </a:solidFill>
                <a:latin typeface="Calibri" panose="020F0502020204030204" pitchFamily="34" charset="0"/>
                <a:cs typeface="Calibri" panose="020F0502020204030204" pitchFamily="34" charset="0"/>
              </a:rPr>
              <a:t>ợp đồng với các cơ sở đủ điều kiện thu gom, xử lý chất thải, rác thải sinh hoạt. </a:t>
            </a:r>
            <a:endParaRPr lang="en-US" sz="3000">
              <a:solidFill>
                <a:srgbClr val="0070C0"/>
              </a:solidFill>
              <a:latin typeface="Calibri" panose="020F0502020204030204" pitchFamily="34" charset="0"/>
              <a:cs typeface="Calibri" panose="020F0502020204030204" pitchFamily="34" charset="0"/>
            </a:endParaRPr>
          </a:p>
        </p:txBody>
      </p:sp>
      <p:sp>
        <p:nvSpPr>
          <p:cNvPr id="11" name="Title 1"/>
          <p:cNvSpPr>
            <a:spLocks noGrp="1"/>
          </p:cNvSpPr>
          <p:nvPr>
            <p:ph type="title"/>
          </p:nvPr>
        </p:nvSpPr>
        <p:spPr>
          <a:xfrm>
            <a:off x="538753" y="221807"/>
            <a:ext cx="11123140" cy="678129"/>
          </a:xfrm>
          <a:prstGeom prst="roundRect">
            <a:avLst/>
          </a:prstGeom>
          <a:noFill/>
          <a:ln>
            <a:noFill/>
          </a:ln>
        </p:spPr>
        <p:txBody>
          <a:bodyPr>
            <a:noAutofit/>
          </a:bodyPr>
          <a:lstStyle/>
          <a:p>
            <a:r>
              <a:rPr lang="en-US" sz="3200" b="1" smtClean="0">
                <a:solidFill>
                  <a:srgbClr val="0070C0"/>
                </a:solidFill>
                <a:latin typeface="+mn-lt"/>
              </a:rPr>
              <a:t>3.2.7. Thu gom, xử lý rác thải theo quy định</a:t>
            </a:r>
            <a:endParaRPr lang="en-US" sz="3200" b="1">
              <a:solidFill>
                <a:srgbClr val="0070C0"/>
              </a:solidFill>
              <a:latin typeface="+mn-lt"/>
            </a:endParaRPr>
          </a:p>
        </p:txBody>
      </p:sp>
      <p:sp>
        <p:nvSpPr>
          <p:cNvPr id="2" name="Rectangle 1"/>
          <p:cNvSpPr/>
          <p:nvPr/>
        </p:nvSpPr>
        <p:spPr>
          <a:xfrm>
            <a:off x="6613125" y="1001139"/>
            <a:ext cx="4014689" cy="507831"/>
          </a:xfrm>
          <a:prstGeom prst="rect">
            <a:avLst/>
          </a:prstGeom>
        </p:spPr>
        <p:txBody>
          <a:bodyPr wrap="none">
            <a:spAutoFit/>
          </a:bodyPr>
          <a:lstStyle/>
          <a:p>
            <a:pPr marL="457200" lvl="0" indent="-457200">
              <a:lnSpc>
                <a:spcPct val="90000"/>
              </a:lnSpc>
              <a:buFont typeface="Wingdings" panose="05000000000000000000" pitchFamily="2" charset="2"/>
              <a:buChar char="Ø"/>
              <a:defRPr/>
            </a:pPr>
            <a:r>
              <a:rPr lang="en-US" sz="3000">
                <a:solidFill>
                  <a:srgbClr val="0070C0"/>
                </a:solidFill>
              </a:rPr>
              <a:t>Xe rác có nắp/bạt che</a:t>
            </a:r>
          </a:p>
        </p:txBody>
      </p:sp>
    </p:spTree>
    <p:extLst>
      <p:ext uri="{BB962C8B-B14F-4D97-AF65-F5344CB8AC3E}">
        <p14:creationId xmlns:p14="http://schemas.microsoft.com/office/powerpoint/2010/main" val="9806638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file.medinet.gov.vn/UploadImages/trungtamytequan10/2019_8/682610275079302964_882019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047587" y="995758"/>
            <a:ext cx="4895883" cy="26826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kim duyen\Desktop\12019942_742496372563636_3915855491003798152_n.jpg"/>
          <p:cNvPicPr>
            <a:picLocks noChangeAspect="1" noChangeArrowheads="1"/>
          </p:cNvPicPr>
          <p:nvPr/>
        </p:nvPicPr>
        <p:blipFill>
          <a:blip r:embed="rId3"/>
          <a:srcRect/>
          <a:stretch>
            <a:fillRect/>
          </a:stretch>
        </p:blipFill>
        <p:spPr bwMode="auto">
          <a:xfrm>
            <a:off x="239151" y="999055"/>
            <a:ext cx="4594106" cy="2679367"/>
          </a:xfrm>
          <a:prstGeom prst="rect">
            <a:avLst/>
          </a:prstGeom>
          <a:noFill/>
          <a:ln w="9525">
            <a:noFill/>
            <a:miter lim="800000"/>
            <a:headEnd/>
            <a:tailEnd/>
          </a:ln>
        </p:spPr>
      </p:pic>
      <p:pic>
        <p:nvPicPr>
          <p:cNvPr id="6" name="Picture 5" descr="C:\Users\kim duyen\Desktop\1 (3).jpg"/>
          <p:cNvPicPr>
            <a:picLocks noChangeAspect="1" noChangeArrowheads="1"/>
          </p:cNvPicPr>
          <p:nvPr/>
        </p:nvPicPr>
        <p:blipFill rotWithShape="1">
          <a:blip r:embed="rId4"/>
          <a:srcRect l="19906" t="6755" r="13583" b="20155"/>
          <a:stretch/>
        </p:blipFill>
        <p:spPr bwMode="auto">
          <a:xfrm>
            <a:off x="239151" y="3859015"/>
            <a:ext cx="4594105" cy="2904081"/>
          </a:xfrm>
          <a:prstGeom prst="rect">
            <a:avLst/>
          </a:prstGeom>
          <a:noFill/>
          <a:ln w="9525">
            <a:noFill/>
            <a:miter lim="800000"/>
            <a:headEnd/>
            <a:tailEnd/>
          </a:ln>
        </p:spPr>
      </p:pic>
      <p:pic>
        <p:nvPicPr>
          <p:cNvPr id="5" name="Content Placeholder 3"/>
          <p:cNvPicPr>
            <a:picLocks noChangeAspect="1"/>
          </p:cNvPicPr>
          <p:nvPr/>
        </p:nvPicPr>
        <p:blipFill>
          <a:blip r:embed="rId5"/>
          <a:srcRect/>
          <a:stretch>
            <a:fillRect/>
          </a:stretch>
        </p:blipFill>
        <p:spPr>
          <a:xfrm>
            <a:off x="6626675" y="3859015"/>
            <a:ext cx="5316795" cy="2918819"/>
          </a:xfrm>
          <a:prstGeom prst="rect">
            <a:avLst/>
          </a:prstGeom>
        </p:spPr>
      </p:pic>
      <p:sp>
        <p:nvSpPr>
          <p:cNvPr id="2" name="Title 1"/>
          <p:cNvSpPr>
            <a:spLocks noGrp="1"/>
          </p:cNvSpPr>
          <p:nvPr>
            <p:ph type="title"/>
          </p:nvPr>
        </p:nvSpPr>
        <p:spPr>
          <a:xfrm>
            <a:off x="1731795" y="119957"/>
            <a:ext cx="8312538" cy="745601"/>
          </a:xfrm>
        </p:spPr>
        <p:txBody>
          <a:bodyPr>
            <a:noAutofit/>
          </a:bodyPr>
          <a:lstStyle/>
          <a:p>
            <a:pPr algn="ctr"/>
            <a:r>
              <a:rPr lang="en-US" sz="3200" b="1" smtClean="0">
                <a:solidFill>
                  <a:srgbClr val="0070C0"/>
                </a:solidFill>
                <a:latin typeface="+mn-lt"/>
                <a:cs typeface="Times New Roman" panose="02020603050405020304" pitchFamily="18" charset="0"/>
              </a:rPr>
              <a:t>Một số biện pháp khác</a:t>
            </a:r>
            <a:br>
              <a:rPr lang="en-US" sz="3200" b="1" smtClean="0">
                <a:solidFill>
                  <a:srgbClr val="0070C0"/>
                </a:solidFill>
                <a:latin typeface="+mn-lt"/>
                <a:cs typeface="Times New Roman" panose="02020603050405020304" pitchFamily="18" charset="0"/>
              </a:rPr>
            </a:br>
            <a:r>
              <a:rPr lang="en-US" sz="3200" b="1" smtClean="0">
                <a:solidFill>
                  <a:srgbClr val="0070C0"/>
                </a:solidFill>
                <a:latin typeface="+mn-lt"/>
                <a:cs typeface="Times New Roman" panose="02020603050405020304" pitchFamily="18" charset="0"/>
              </a:rPr>
              <a:t>Phòng </a:t>
            </a:r>
            <a:r>
              <a:rPr lang="en-US" sz="3200" b="1" err="1">
                <a:solidFill>
                  <a:srgbClr val="0070C0"/>
                </a:solidFill>
                <a:latin typeface="+mn-lt"/>
                <a:cs typeface="Times New Roman" panose="02020603050405020304" pitchFamily="18" charset="0"/>
              </a:rPr>
              <a:t>chống</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bệnh</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Sốt</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xuất</a:t>
            </a:r>
            <a:r>
              <a:rPr lang="en-US" sz="3200" b="1">
                <a:solidFill>
                  <a:srgbClr val="0070C0"/>
                </a:solidFill>
                <a:latin typeface="+mn-lt"/>
                <a:cs typeface="Times New Roman" panose="02020603050405020304" pitchFamily="18" charset="0"/>
              </a:rPr>
              <a:t> </a:t>
            </a:r>
            <a:r>
              <a:rPr lang="en-US" sz="3200" b="1" err="1">
                <a:solidFill>
                  <a:srgbClr val="0070C0"/>
                </a:solidFill>
                <a:latin typeface="+mn-lt"/>
                <a:cs typeface="Times New Roman" panose="02020603050405020304" pitchFamily="18" charset="0"/>
              </a:rPr>
              <a:t>huyết</a:t>
            </a:r>
            <a:endParaRPr lang="en-US" sz="3200" b="1">
              <a:solidFill>
                <a:srgbClr val="0070C0"/>
              </a:solidFill>
              <a:latin typeface="+mn-lt"/>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72288257"/>
              </p:ext>
            </p:extLst>
          </p:nvPr>
        </p:nvGraphicFramePr>
        <p:xfrm>
          <a:off x="399430" y="1174239"/>
          <a:ext cx="10661072" cy="58759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674806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7516687" y="2020862"/>
            <a:ext cx="4675313" cy="3936511"/>
          </a:xfrm>
          <a:prstGeom prst="hexagon">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p:cNvSpPr/>
          <p:nvPr/>
        </p:nvSpPr>
        <p:spPr>
          <a:xfrm>
            <a:off x="6738731" y="691079"/>
            <a:ext cx="3450816" cy="3121852"/>
          </a:xfrm>
          <a:prstGeom prst="hexagon">
            <a:avLst/>
          </a:prstGeom>
          <a:solidFill>
            <a:schemeClr val="bg2">
              <a:lumMod val="9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 name="TextBox 8"/>
          <p:cNvSpPr txBox="1"/>
          <p:nvPr/>
        </p:nvSpPr>
        <p:spPr>
          <a:xfrm>
            <a:off x="1469035" y="2228985"/>
            <a:ext cx="4887305" cy="1754326"/>
          </a:xfrm>
          <a:prstGeom prst="rect">
            <a:avLst/>
          </a:prstGeom>
          <a:noFill/>
        </p:spPr>
        <p:txBody>
          <a:bodyPr wrap="square" rtlCol="0">
            <a:spAutoFit/>
          </a:bodyPr>
          <a:lstStyle/>
          <a:p>
            <a:r>
              <a:rPr lang="en-US" sz="5400" b="1" dirty="0" smtClean="0">
                <a:solidFill>
                  <a:schemeClr val="accent1">
                    <a:lumMod val="75000"/>
                  </a:schemeClr>
                </a:solidFill>
                <a:cs typeface="Calibri" pitchFamily="34" charset="0"/>
              </a:rPr>
              <a:t>IV. KIỂM TRA GIÁM SÁT</a:t>
            </a:r>
            <a:endParaRPr lang="en-US" sz="5400" b="1" dirty="0">
              <a:solidFill>
                <a:schemeClr val="accent1">
                  <a:lumMod val="75000"/>
                </a:schemeClr>
              </a:solidFill>
              <a:cs typeface="Calibri" pitchFamily="34" charset="0"/>
            </a:endParaRPr>
          </a:p>
        </p:txBody>
      </p:sp>
      <p:pic>
        <p:nvPicPr>
          <p:cNvPr id="8" name="Picture 2" descr="Chi tiết khóa học"/>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738731" y="1227938"/>
            <a:ext cx="4621174" cy="3914776"/>
          </a:xfrm>
          <a:prstGeom prst="hexagon">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1185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83146" y="1623635"/>
            <a:ext cx="11111115" cy="4322532"/>
            <a:chOff x="978567" y="1018725"/>
            <a:chExt cx="11111115" cy="4322532"/>
          </a:xfrm>
        </p:grpSpPr>
        <p:sp>
          <p:nvSpPr>
            <p:cNvPr id="2" name="Rectangle 1"/>
            <p:cNvSpPr/>
            <p:nvPr/>
          </p:nvSpPr>
          <p:spPr>
            <a:xfrm>
              <a:off x="978568" y="1018725"/>
              <a:ext cx="6513095" cy="78104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ltLang="en-US" sz="3200" b="1">
                  <a:solidFill>
                    <a:srgbClr val="0070C0"/>
                  </a:solidFill>
                </a:rPr>
                <a:t>Xây dựng </a:t>
              </a:r>
              <a:r>
                <a:rPr lang="nb-NO" altLang="en-US" sz="3200" b="1" smtClean="0">
                  <a:solidFill>
                    <a:srgbClr val="0070C0"/>
                  </a:solidFill>
                </a:rPr>
                <a:t>KH </a:t>
              </a:r>
              <a:r>
                <a:rPr lang="nb-NO" altLang="en-US" sz="3200" b="1">
                  <a:solidFill>
                    <a:srgbClr val="0070C0"/>
                  </a:solidFill>
                </a:rPr>
                <a:t>về công tác YTTH, PCDB</a:t>
              </a:r>
              <a:endParaRPr lang="en-US" sz="3200" b="1">
                <a:solidFill>
                  <a:srgbClr val="0070C0"/>
                </a:solidFill>
              </a:endParaRPr>
            </a:p>
          </p:txBody>
        </p:sp>
        <p:sp>
          <p:nvSpPr>
            <p:cNvPr id="6" name="Rectangle 5"/>
            <p:cNvSpPr/>
            <p:nvPr/>
          </p:nvSpPr>
          <p:spPr>
            <a:xfrm>
              <a:off x="978568" y="2341788"/>
              <a:ext cx="6513095" cy="66266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ltLang="en-US" sz="3200" b="1">
                  <a:solidFill>
                    <a:srgbClr val="0070C0"/>
                  </a:solidFill>
                </a:rPr>
                <a:t>Triển khai thực hiện</a:t>
              </a:r>
              <a:endParaRPr lang="en-US" sz="3200" b="1">
                <a:solidFill>
                  <a:srgbClr val="0070C0"/>
                </a:solidFill>
              </a:endParaRPr>
            </a:p>
          </p:txBody>
        </p:sp>
        <p:sp>
          <p:nvSpPr>
            <p:cNvPr id="7" name="Rectangle 6"/>
            <p:cNvSpPr/>
            <p:nvPr/>
          </p:nvSpPr>
          <p:spPr>
            <a:xfrm>
              <a:off x="978567" y="3443049"/>
              <a:ext cx="6513095" cy="74012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ltLang="en-US" sz="3200" b="1">
                  <a:solidFill>
                    <a:srgbClr val="0070C0"/>
                  </a:solidFill>
                </a:rPr>
                <a:t>Tự kiểm tra, giám sát</a:t>
              </a:r>
              <a:endParaRPr lang="en-US" sz="3200" b="1">
                <a:solidFill>
                  <a:srgbClr val="0070C0"/>
                </a:solidFill>
              </a:endParaRPr>
            </a:p>
          </p:txBody>
        </p:sp>
        <p:sp>
          <p:nvSpPr>
            <p:cNvPr id="8" name="Rectangle 7"/>
            <p:cNvSpPr/>
            <p:nvPr/>
          </p:nvSpPr>
          <p:spPr>
            <a:xfrm>
              <a:off x="978568" y="4678375"/>
              <a:ext cx="6513095" cy="66288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ltLang="en-US" sz="3200" b="1">
                  <a:solidFill>
                    <a:srgbClr val="0070C0"/>
                  </a:solidFill>
                </a:rPr>
                <a:t>Đánh giá, báo cáo</a:t>
              </a:r>
              <a:endParaRPr lang="en-US" sz="3200" b="1">
                <a:solidFill>
                  <a:srgbClr val="0070C0"/>
                </a:solidFill>
              </a:endParaRPr>
            </a:p>
          </p:txBody>
        </p:sp>
        <p:sp>
          <p:nvSpPr>
            <p:cNvPr id="3" name="Down Arrow 2"/>
            <p:cNvSpPr/>
            <p:nvPr/>
          </p:nvSpPr>
          <p:spPr>
            <a:xfrm>
              <a:off x="4090736" y="1927841"/>
              <a:ext cx="288758" cy="335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090736" y="3040853"/>
              <a:ext cx="288758" cy="335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090734" y="4246966"/>
              <a:ext cx="288758" cy="335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817093" y="2261533"/>
              <a:ext cx="3272589" cy="3050505"/>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3200" smtClean="0">
                  <a:solidFill>
                    <a:schemeClr val="bg1"/>
                  </a:solidFill>
                </a:rPr>
                <a:t>Tự kiểm tra, GS:</a:t>
              </a:r>
            </a:p>
            <a:p>
              <a:pPr marL="457200" indent="-457200">
                <a:buFont typeface="Arial" pitchFamily="34" charset="0"/>
                <a:buChar char="•"/>
              </a:pPr>
              <a:r>
                <a:rPr lang="en-US" sz="3200" smtClean="0">
                  <a:solidFill>
                    <a:schemeClr val="bg1"/>
                  </a:solidFill>
                </a:rPr>
                <a:t>Thành </a:t>
              </a:r>
              <a:r>
                <a:rPr lang="en-US" sz="3200" err="1">
                  <a:solidFill>
                    <a:schemeClr val="bg1"/>
                  </a:solidFill>
                </a:rPr>
                <a:t>phần</a:t>
              </a:r>
              <a:endParaRPr lang="en-US" sz="3200">
                <a:solidFill>
                  <a:schemeClr val="bg1"/>
                </a:solidFill>
              </a:endParaRPr>
            </a:p>
            <a:p>
              <a:pPr marL="457200" indent="-457200">
                <a:buFont typeface="Arial" pitchFamily="34" charset="0"/>
                <a:buChar char="•"/>
              </a:pPr>
              <a:r>
                <a:rPr lang="en-US" sz="3200" err="1">
                  <a:solidFill>
                    <a:schemeClr val="bg1"/>
                  </a:solidFill>
                </a:rPr>
                <a:t>Nội</a:t>
              </a:r>
              <a:r>
                <a:rPr lang="en-US" sz="3200">
                  <a:solidFill>
                    <a:schemeClr val="bg1"/>
                  </a:solidFill>
                </a:rPr>
                <a:t> dung</a:t>
              </a:r>
            </a:p>
            <a:p>
              <a:pPr marL="457200" indent="-457200">
                <a:buFont typeface="Arial" pitchFamily="34" charset="0"/>
                <a:buChar char="•"/>
              </a:pPr>
              <a:r>
                <a:rPr lang="en-US" sz="3200" err="1">
                  <a:solidFill>
                    <a:schemeClr val="bg1"/>
                  </a:solidFill>
                </a:rPr>
                <a:t>Tần</a:t>
              </a:r>
              <a:r>
                <a:rPr lang="en-US" sz="3200">
                  <a:solidFill>
                    <a:schemeClr val="bg1"/>
                  </a:solidFill>
                </a:rPr>
                <a:t> </a:t>
              </a:r>
              <a:r>
                <a:rPr lang="en-US" sz="3200" smtClean="0">
                  <a:solidFill>
                    <a:schemeClr val="bg1"/>
                  </a:solidFill>
                </a:rPr>
                <a:t>suất</a:t>
              </a:r>
            </a:p>
            <a:p>
              <a:pPr marL="457200" indent="-457200">
                <a:buFont typeface="Arial" pitchFamily="34" charset="0"/>
                <a:buChar char="•"/>
              </a:pPr>
              <a:r>
                <a:rPr lang="en-US" sz="3200" smtClean="0">
                  <a:solidFill>
                    <a:schemeClr val="bg1"/>
                  </a:solidFill>
                </a:rPr>
                <a:t>Bảng kiểm</a:t>
              </a:r>
              <a:endParaRPr lang="en-US" sz="3200">
                <a:solidFill>
                  <a:schemeClr val="bg1"/>
                </a:solidFill>
              </a:endParaRPr>
            </a:p>
          </p:txBody>
        </p:sp>
        <p:sp>
          <p:nvSpPr>
            <p:cNvPr id="12" name="Left-Right Arrow 11"/>
            <p:cNvSpPr/>
            <p:nvPr/>
          </p:nvSpPr>
          <p:spPr>
            <a:xfrm>
              <a:off x="7694861" y="3652689"/>
              <a:ext cx="866276" cy="32084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AutoShape 2" descr="Thủy đậu dễ lây nhất khi nào? - Phòng khám da liễu thẩm mỹ Maia &amp; Ma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3939692" y="518703"/>
            <a:ext cx="5120473" cy="584775"/>
          </a:xfrm>
          <a:prstGeom prst="rect">
            <a:avLst/>
          </a:prstGeom>
          <a:noFill/>
        </p:spPr>
        <p:txBody>
          <a:bodyPr wrap="square" rtlCol="0">
            <a:spAutoFit/>
          </a:bodyPr>
          <a:lstStyle/>
          <a:p>
            <a:r>
              <a:rPr lang="en-US" sz="3200" b="1" smtClean="0">
                <a:solidFill>
                  <a:srgbClr val="0070C0"/>
                </a:solidFill>
              </a:rPr>
              <a:t>4.1. NỘI KIỂM</a:t>
            </a:r>
            <a:endParaRPr lang="en-US" sz="3200" b="1">
              <a:solidFill>
                <a:srgbClr val="0070C0"/>
              </a:solidFill>
            </a:endParaRPr>
          </a:p>
        </p:txBody>
      </p:sp>
    </p:spTree>
    <p:extLst>
      <p:ext uri="{BB962C8B-B14F-4D97-AF65-F5344CB8AC3E}">
        <p14:creationId xmlns:p14="http://schemas.microsoft.com/office/powerpoint/2010/main" val="8522125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hủy đậu dễ lây nhất khi nào? - Phòng khám da liễu thẩm mỹ Maia &amp; Ma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ounded Rectangle 12"/>
          <p:cNvSpPr/>
          <p:nvPr/>
        </p:nvSpPr>
        <p:spPr>
          <a:xfrm>
            <a:off x="1659988" y="2363372"/>
            <a:ext cx="8834509" cy="261659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smtClean="0"/>
              <a:t>Trung tâm y tế quận huyện, xã phường tăng cường kiểm tra giám sát công tác vệ sinh, y tế học đường, phòng chống dịch tại các trường học</a:t>
            </a:r>
            <a:endParaRPr lang="en-US" sz="3200"/>
          </a:p>
        </p:txBody>
      </p:sp>
      <p:sp>
        <p:nvSpPr>
          <p:cNvPr id="14" name="TextBox 13"/>
          <p:cNvSpPr txBox="1"/>
          <p:nvPr/>
        </p:nvSpPr>
        <p:spPr>
          <a:xfrm>
            <a:off x="4529797" y="578293"/>
            <a:ext cx="5120473" cy="646331"/>
          </a:xfrm>
          <a:prstGeom prst="rect">
            <a:avLst/>
          </a:prstGeom>
          <a:noFill/>
        </p:spPr>
        <p:txBody>
          <a:bodyPr wrap="square" rtlCol="0">
            <a:spAutoFit/>
          </a:bodyPr>
          <a:lstStyle/>
          <a:p>
            <a:r>
              <a:rPr lang="en-US" sz="3600" b="1" dirty="0" smtClean="0">
                <a:solidFill>
                  <a:srgbClr val="0070C0"/>
                </a:solidFill>
              </a:rPr>
              <a:t>4.2. NGOẠI KIỂM</a:t>
            </a:r>
            <a:endParaRPr lang="en-US" sz="3600" b="1" dirty="0">
              <a:solidFill>
                <a:srgbClr val="0070C0"/>
              </a:solidFill>
            </a:endParaRPr>
          </a:p>
        </p:txBody>
      </p:sp>
    </p:spTree>
    <p:extLst>
      <p:ext uri="{BB962C8B-B14F-4D97-AF65-F5344CB8AC3E}">
        <p14:creationId xmlns:p14="http://schemas.microsoft.com/office/powerpoint/2010/main" val="334141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648" y="5534527"/>
            <a:ext cx="10058400" cy="657726"/>
          </a:xfrm>
        </p:spPr>
        <p:txBody>
          <a:bodyPr>
            <a:normAutofit fontScale="90000"/>
          </a:bodyPr>
          <a:lstStyle/>
          <a:p>
            <a:pPr algn="ctr"/>
            <a:r>
              <a:rPr lang="en-US" b="1">
                <a:solidFill>
                  <a:srgbClr val="0070C0"/>
                </a:solidFill>
                <a:latin typeface="+mn-lt"/>
              </a:rPr>
              <a:t>Xin </a:t>
            </a:r>
            <a:r>
              <a:rPr lang="en-US" b="1" err="1">
                <a:solidFill>
                  <a:srgbClr val="0070C0"/>
                </a:solidFill>
                <a:latin typeface="+mn-lt"/>
              </a:rPr>
              <a:t>trân</a:t>
            </a:r>
            <a:r>
              <a:rPr lang="en-US" b="1">
                <a:solidFill>
                  <a:srgbClr val="0070C0"/>
                </a:solidFill>
                <a:latin typeface="+mn-lt"/>
              </a:rPr>
              <a:t> </a:t>
            </a:r>
            <a:r>
              <a:rPr lang="en-US" b="1" err="1">
                <a:solidFill>
                  <a:srgbClr val="0070C0"/>
                </a:solidFill>
                <a:latin typeface="+mn-lt"/>
              </a:rPr>
              <a:t>trọng</a:t>
            </a:r>
            <a:r>
              <a:rPr lang="en-US" b="1">
                <a:solidFill>
                  <a:srgbClr val="0070C0"/>
                </a:solidFill>
                <a:latin typeface="+mn-lt"/>
              </a:rPr>
              <a:t> </a:t>
            </a:r>
            <a:r>
              <a:rPr lang="en-US" b="1" err="1">
                <a:solidFill>
                  <a:srgbClr val="0070C0"/>
                </a:solidFill>
                <a:latin typeface="+mn-lt"/>
              </a:rPr>
              <a:t>cảm</a:t>
            </a:r>
            <a:r>
              <a:rPr lang="en-US" b="1">
                <a:solidFill>
                  <a:srgbClr val="0070C0"/>
                </a:solidFill>
                <a:latin typeface="+mn-lt"/>
              </a:rPr>
              <a:t> </a:t>
            </a:r>
            <a:r>
              <a:rPr lang="en-US" b="1" err="1">
                <a:solidFill>
                  <a:srgbClr val="0070C0"/>
                </a:solidFill>
                <a:latin typeface="+mn-lt"/>
              </a:rPr>
              <a:t>ơn</a:t>
            </a:r>
            <a:r>
              <a:rPr lang="en-US" b="1">
                <a:solidFill>
                  <a:srgbClr val="0070C0"/>
                </a:solidFill>
                <a:latin typeface="+mn-lt"/>
              </a:rPr>
              <a:t>!</a:t>
            </a:r>
          </a:p>
        </p:txBody>
      </p:sp>
      <p:pic>
        <p:nvPicPr>
          <p:cNvPr id="2050" name="Picture 2" descr="Top 10 trường mầm non quốc tế chất lượng cao tốt nhất hiện na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98981"/>
            <a:ext cx="6004067" cy="4022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10 địa điểm vui chơi ở Hà Nội &quot;mới nhất&quot; 2020"/>
          <p:cNvPicPr>
            <a:picLocks noChangeAspect="1" noChangeArrowheads="1"/>
          </p:cNvPicPr>
          <p:nvPr/>
        </p:nvPicPr>
        <p:blipFill rotWithShape="1">
          <a:blip r:embed="rId3">
            <a:extLst>
              <a:ext uri="{28A0092B-C50C-407E-A947-70E740481C1C}">
                <a14:useLocalDpi xmlns:a14="http://schemas.microsoft.com/office/drawing/2010/main" val="0"/>
              </a:ext>
            </a:extLst>
          </a:blip>
          <a:srcRect l="29283"/>
          <a:stretch/>
        </p:blipFill>
        <p:spPr bwMode="auto">
          <a:xfrm>
            <a:off x="6004067" y="1198981"/>
            <a:ext cx="6187933"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1071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hông điệp Phòng chống bệnh Tay Chân Miệ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00670" y="1217540"/>
            <a:ext cx="8373733" cy="4457545"/>
          </a:xfrm>
          <a:prstGeom prst="rect">
            <a:avLst/>
          </a:prstGeom>
          <a:ln>
            <a:noFill/>
          </a:ln>
          <a:effectLst>
            <a:outerShdw blurRad="190500" algn="tl" rotWithShape="0">
              <a:srgbClr val="000000">
                <a:alpha val="70000"/>
              </a:srgbClr>
            </a:outerShdw>
          </a:effectLst>
        </p:spPr>
      </p:pic>
      <p:sp>
        <p:nvSpPr>
          <p:cNvPr id="9" name="TextBox 8"/>
          <p:cNvSpPr txBox="1"/>
          <p:nvPr/>
        </p:nvSpPr>
        <p:spPr>
          <a:xfrm>
            <a:off x="1688979" y="400735"/>
            <a:ext cx="8989255" cy="523220"/>
          </a:xfrm>
          <a:prstGeom prst="rect">
            <a:avLst/>
          </a:prstGeom>
          <a:noFill/>
        </p:spPr>
        <p:txBody>
          <a:bodyPr wrap="square" rtlCol="0">
            <a:spAutoFit/>
          </a:bodyPr>
          <a:lstStyle/>
          <a:p>
            <a:pPr algn="ctr"/>
            <a:r>
              <a:rPr lang="en-US" sz="2800" b="1" smtClean="0">
                <a:solidFill>
                  <a:srgbClr val="0070C0"/>
                </a:solidFill>
                <a:cs typeface="Times New Roman" panose="02020603050405020304" pitchFamily="18" charset="0"/>
              </a:rPr>
              <a:t>Video thông điệp phòng chống bệnh tay chân miệng</a:t>
            </a:r>
            <a:endParaRPr lang="en-US" sz="2800" b="1" dirty="0">
              <a:solidFill>
                <a:srgbClr val="0070C0"/>
              </a:solidFill>
              <a:cs typeface="Times New Roman" panose="02020603050405020304" pitchFamily="18" charset="0"/>
            </a:endParaRPr>
          </a:p>
        </p:txBody>
      </p:sp>
      <p:sp>
        <p:nvSpPr>
          <p:cNvPr id="2" name="TextBox 1"/>
          <p:cNvSpPr txBox="1"/>
          <p:nvPr/>
        </p:nvSpPr>
        <p:spPr>
          <a:xfrm>
            <a:off x="2699657" y="6127391"/>
            <a:ext cx="4673600" cy="369332"/>
          </a:xfrm>
          <a:prstGeom prst="rect">
            <a:avLst/>
          </a:prstGeom>
          <a:noFill/>
        </p:spPr>
        <p:txBody>
          <a:bodyPr wrap="square" rtlCol="0">
            <a:spAutoFit/>
          </a:bodyPr>
          <a:lstStyle/>
          <a:p>
            <a:r>
              <a:rPr lang="en-US" i="1" smtClean="0"/>
              <a:t>Nguồn: Cục Y tế dự phòng</a:t>
            </a:r>
            <a:endParaRPr lang="en-US" i="1"/>
          </a:p>
        </p:txBody>
      </p:sp>
    </p:spTree>
    <p:extLst>
      <p:ext uri="{BB962C8B-B14F-4D97-AF65-F5344CB8AC3E}">
        <p14:creationId xmlns:p14="http://schemas.microsoft.com/office/powerpoint/2010/main" val="1778033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96795" y="586213"/>
            <a:ext cx="10536701" cy="1647321"/>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3200" dirty="0"/>
              <a:t>6</a:t>
            </a:r>
            <a:r>
              <a:rPr lang="en-US" sz="3200" dirty="0" smtClean="0"/>
              <a:t>. </a:t>
            </a:r>
            <a:r>
              <a:rPr lang="vi-VN" sz="3200" dirty="0">
                <a:latin typeface="Calibri" panose="020F0502020204030204" pitchFamily="34" charset="0"/>
                <a:cs typeface="Calibri" panose="020F0502020204030204" pitchFamily="34" charset="0"/>
              </a:rPr>
              <a:t>HDLN 489/HDLN-SGDĐT-SYT ngày 28/02/2022 về công tác PCDB bảo đảm thích ứng, an toàn, linh hoạt kiểm soát hiệu quả dịch bệnh COVID-19 khi học sinh quay trở lại trường học</a:t>
            </a:r>
            <a:r>
              <a:rPr lang="vi-VN"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
        <p:nvSpPr>
          <p:cNvPr id="6" name="Rounded Rectangle 5"/>
          <p:cNvSpPr/>
          <p:nvPr/>
        </p:nvSpPr>
        <p:spPr>
          <a:xfrm>
            <a:off x="896795" y="2488368"/>
            <a:ext cx="10536701" cy="1528996"/>
          </a:xfrm>
          <a:prstGeom prst="roundRect">
            <a:avLst/>
          </a:prstGeom>
          <a:solidFill>
            <a:srgbClr val="01AFA7"/>
          </a:solidFill>
        </p:spPr>
        <p:style>
          <a:lnRef idx="3">
            <a:schemeClr val="lt1"/>
          </a:lnRef>
          <a:fillRef idx="1">
            <a:schemeClr val="accent6"/>
          </a:fillRef>
          <a:effectRef idx="1">
            <a:schemeClr val="accent6"/>
          </a:effectRef>
          <a:fontRef idx="minor">
            <a:schemeClr val="lt1"/>
          </a:fontRef>
        </p:style>
        <p:txBody>
          <a:bodyPr rtlCol="0" anchor="ctr"/>
          <a:lstStyle/>
          <a:p>
            <a:pPr lvl="0" algn="just">
              <a:spcBef>
                <a:spcPts val="600"/>
              </a:spcBef>
              <a:spcAft>
                <a:spcPts val="600"/>
              </a:spcAft>
            </a:pPr>
            <a:r>
              <a:rPr lang="en-US" sz="3200" dirty="0" smtClean="0"/>
              <a:t>7. </a:t>
            </a:r>
            <a:r>
              <a:rPr lang="vi-VN" sz="3200" dirty="0">
                <a:latin typeface="Calibri" panose="020F0502020204030204" pitchFamily="34" charset="0"/>
                <a:cs typeface="Calibri" panose="020F0502020204030204" pitchFamily="34" charset="0"/>
              </a:rPr>
              <a:t>Quyết định 3711/QĐ-BYT năm 2014 hướng dẫn giám sát và phòng, chống bệnh Sốt xuất huyết Dengue do Bộ trưởng Bộ Y tế ban hành</a:t>
            </a:r>
            <a:endParaRPr lang="en-US" sz="3200" dirty="0">
              <a:latin typeface="Calibri" panose="020F0502020204030204" pitchFamily="34" charset="0"/>
              <a:cs typeface="Calibri" panose="020F0502020204030204" pitchFamily="34" charset="0"/>
            </a:endParaRPr>
          </a:p>
        </p:txBody>
      </p:sp>
      <p:sp>
        <p:nvSpPr>
          <p:cNvPr id="7" name="Rounded Rectangle 6"/>
          <p:cNvSpPr/>
          <p:nvPr/>
        </p:nvSpPr>
        <p:spPr>
          <a:xfrm>
            <a:off x="896795" y="4272198"/>
            <a:ext cx="10536701" cy="1929467"/>
          </a:xfrm>
          <a:prstGeom prst="roundRect">
            <a:avLst/>
          </a:prstGeom>
          <a:solidFill>
            <a:srgbClr val="01AFA7"/>
          </a:solidFill>
        </p:spPr>
        <p:style>
          <a:lnRef idx="3">
            <a:schemeClr val="lt1"/>
          </a:lnRef>
          <a:fillRef idx="1">
            <a:schemeClr val="accent6"/>
          </a:fillRef>
          <a:effectRef idx="1">
            <a:schemeClr val="accent6"/>
          </a:effectRef>
          <a:fontRef idx="minor">
            <a:schemeClr val="lt1"/>
          </a:fontRef>
        </p:style>
        <p:txBody>
          <a:bodyPr rtlCol="0" anchor="ctr"/>
          <a:lstStyle/>
          <a:p>
            <a:r>
              <a:rPr lang="en-US" sz="3200" dirty="0" smtClean="0">
                <a:latin typeface="Calibri" panose="020F0502020204030204" pitchFamily="34" charset="0"/>
                <a:cs typeface="Calibri" panose="020F0502020204030204" pitchFamily="34" charset="0"/>
              </a:rPr>
              <a:t>8. </a:t>
            </a:r>
            <a:r>
              <a:rPr lang="vi-VN" sz="3200" dirty="0">
                <a:latin typeface="Calibri" panose="020F0502020204030204" pitchFamily="34" charset="0"/>
                <a:cs typeface="Calibri" panose="020F0502020204030204" pitchFamily="34" charset="0"/>
              </a:rPr>
              <a:t>Quyết định 581/QĐ-BYT ngày 24/02/2012 của BYT v/v ban hành “Hướng dẫn giám sát và PCB tay chân miệng”</a:t>
            </a:r>
            <a:endParaRPr lang="en-US" sz="3200" dirty="0">
              <a:latin typeface="Calibri" panose="020F0502020204030204" pitchFamily="34" charset="0"/>
              <a:cs typeface="Calibri" panose="020F0502020204030204" pitchFamily="34" charset="0"/>
            </a:endParaRPr>
          </a:p>
          <a:p>
            <a:pPr lvl="0"/>
            <a:r>
              <a:rPr lang="vi-VN" sz="3200" dirty="0" smtClean="0">
                <a:latin typeface="Calibri" panose="020F0502020204030204" pitchFamily="34" charset="0"/>
                <a:cs typeface="Calibri" panose="020F0502020204030204" pitchFamily="34" charset="0"/>
              </a:rPr>
              <a:t>ĐT ngày 28/10/2022 về thực hiện công tác Y</a:t>
            </a:r>
            <a:r>
              <a:rPr lang="en-US" sz="3200" dirty="0" smtClean="0">
                <a:latin typeface="Calibri" panose="020F0502020204030204" pitchFamily="34" charset="0"/>
                <a:cs typeface="Calibri" panose="020F0502020204030204" pitchFamily="34" charset="0"/>
              </a:rPr>
              <a:t>TTH</a:t>
            </a:r>
            <a:r>
              <a:rPr lang="vi-VN" sz="3200" dirty="0" smtClean="0">
                <a:latin typeface="Calibri" panose="020F0502020204030204" pitchFamily="34" charset="0"/>
                <a:cs typeface="Calibri" panose="020F0502020204030204" pitchFamily="34" charset="0"/>
              </a:rPr>
              <a:t> năm học 2022-2023.</a:t>
            </a:r>
            <a:endParaRPr lang="vi-V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71426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262403" cy="774357"/>
          </a:xfrm>
        </p:spPr>
        <p:txBody>
          <a:bodyPr>
            <a:normAutofit/>
          </a:bodyPr>
          <a:lstStyle/>
          <a:p>
            <a:r>
              <a:rPr lang="en-US" sz="3600" b="1" smtClean="0">
                <a:solidFill>
                  <a:srgbClr val="0070C0"/>
                </a:solidFill>
                <a:latin typeface="+mn-lt"/>
              </a:rPr>
              <a:t>MỘT SỐ CHẤT TẨY RỬA THÔNG THƯỜNG</a:t>
            </a:r>
            <a:endParaRPr lang="en-US" sz="3600" b="1">
              <a:solidFill>
                <a:srgbClr val="0070C0"/>
              </a:solidFill>
              <a:latin typeface="+mn-lt"/>
            </a:endParaRPr>
          </a:p>
        </p:txBody>
      </p:sp>
      <p:sp>
        <p:nvSpPr>
          <p:cNvPr id="3" name="Content Placeholder 2"/>
          <p:cNvSpPr>
            <a:spLocks noGrp="1"/>
          </p:cNvSpPr>
          <p:nvPr>
            <p:ph idx="1"/>
          </p:nvPr>
        </p:nvSpPr>
        <p:spPr>
          <a:xfrm>
            <a:off x="950741" y="1395314"/>
            <a:ext cx="10515600" cy="4351338"/>
          </a:xfrm>
        </p:spPr>
        <p:txBody>
          <a:bodyPr/>
          <a:lstStyle/>
          <a:p>
            <a:r>
              <a:rPr lang="en-US" smtClean="0"/>
              <a:t>Nước lau kính</a:t>
            </a:r>
          </a:p>
          <a:p>
            <a:r>
              <a:rPr lang="en-US" smtClean="0"/>
              <a:t>Nước lau sàn</a:t>
            </a:r>
          </a:p>
          <a:p>
            <a:r>
              <a:rPr lang="en-US" smtClean="0"/>
              <a:t>Nước rửa chén, rửa bát</a:t>
            </a:r>
          </a:p>
          <a:p>
            <a:r>
              <a:rPr lang="en-US" smtClean="0"/>
              <a:t>Chất tẩy rửa đa năng</a:t>
            </a:r>
          </a:p>
          <a:p>
            <a:r>
              <a:rPr lang="en-US" smtClean="0"/>
              <a:t>Xà phòng</a:t>
            </a:r>
          </a:p>
          <a:p>
            <a:r>
              <a:rPr lang="en-US" smtClean="0"/>
              <a:t>Tinh dầu xả, quế</a:t>
            </a:r>
          </a:p>
          <a:p>
            <a:r>
              <a:rPr lang="en-US" smtClean="0"/>
              <a:t>.v.v</a:t>
            </a:r>
            <a:endParaRPr lang="en-US"/>
          </a:p>
        </p:txBody>
      </p:sp>
      <p:sp>
        <p:nvSpPr>
          <p:cNvPr id="4" name="Right Arrow 3"/>
          <p:cNvSpPr/>
          <p:nvPr/>
        </p:nvSpPr>
        <p:spPr>
          <a:xfrm>
            <a:off x="1783666" y="5556738"/>
            <a:ext cx="2703928" cy="379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233182" y="5219114"/>
            <a:ext cx="5992836" cy="11957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Sử dụng theo hướng dẫn của nhà sản xuất</a:t>
            </a:r>
            <a:endParaRPr lang="en-US" sz="3200"/>
          </a:p>
        </p:txBody>
      </p:sp>
      <p:pic>
        <p:nvPicPr>
          <p:cNvPr id="6" name="Picture 3"/>
          <p:cNvPicPr>
            <a:picLocks noChangeAspect="1"/>
          </p:cNvPicPr>
          <p:nvPr/>
        </p:nvPicPr>
        <p:blipFill>
          <a:blip r:embed="rId2"/>
          <a:srcRect/>
          <a:stretch>
            <a:fillRect/>
          </a:stretch>
        </p:blipFill>
        <p:spPr bwMode="auto">
          <a:xfrm>
            <a:off x="5469401" y="1342097"/>
            <a:ext cx="5387938" cy="3190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0051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1890" y="586685"/>
            <a:ext cx="11729545" cy="615553"/>
          </a:xfrm>
          <a:prstGeom prst="rect">
            <a:avLst/>
          </a:prstGeom>
          <a:noFill/>
        </p:spPr>
        <p:txBody>
          <a:bodyPr wrap="square" rtlCol="0">
            <a:spAutoFit/>
          </a:bodyPr>
          <a:lstStyle/>
          <a:p>
            <a:r>
              <a:rPr lang="en-US" sz="3400" b="1" dirty="0" smtClean="0">
                <a:solidFill>
                  <a:srgbClr val="0070C0"/>
                </a:solidFill>
              </a:rPr>
              <a:t>HƯỚNG </a:t>
            </a:r>
            <a:r>
              <a:rPr lang="en-US" sz="3400" b="1" smtClean="0">
                <a:solidFill>
                  <a:srgbClr val="0070C0"/>
                </a:solidFill>
              </a:rPr>
              <a:t>DẪN PHA </a:t>
            </a:r>
            <a:r>
              <a:rPr lang="en-US" sz="3400" b="1" dirty="0" smtClean="0">
                <a:solidFill>
                  <a:srgbClr val="0070C0"/>
                </a:solidFill>
              </a:rPr>
              <a:t>HÓA CHẤT CÓ CHỨA CLO HOẠT TÍNH</a:t>
            </a:r>
            <a:endParaRPr lang="en-US" sz="3400" b="1" dirty="0">
              <a:solidFill>
                <a:srgbClr val="0070C0"/>
              </a:solidFill>
            </a:endParaRPr>
          </a:p>
        </p:txBody>
      </p:sp>
      <p:sp>
        <p:nvSpPr>
          <p:cNvPr id="6" name="Rectangle 5"/>
          <p:cNvSpPr/>
          <p:nvPr/>
        </p:nvSpPr>
        <p:spPr>
          <a:xfrm>
            <a:off x="572924" y="1520342"/>
            <a:ext cx="10594116" cy="2677656"/>
          </a:xfrm>
          <a:prstGeom prst="rect">
            <a:avLst/>
          </a:prstGeom>
          <a:ln>
            <a:solidFill>
              <a:schemeClr val="accent1"/>
            </a:solidFill>
          </a:ln>
        </p:spPr>
        <p:txBody>
          <a:bodyPr wrap="square">
            <a:spAutoFit/>
          </a:bodyPr>
          <a:lstStyle/>
          <a:p>
            <a:r>
              <a:rPr lang="en-US" sz="2800" dirty="0" err="1" smtClean="0"/>
              <a:t>Công</a:t>
            </a:r>
            <a:r>
              <a:rPr lang="en-US" sz="2800" dirty="0" smtClean="0"/>
              <a:t> </a:t>
            </a:r>
            <a:r>
              <a:rPr lang="en-US" sz="2800" dirty="0" err="1" smtClean="0"/>
              <a:t>thức</a:t>
            </a:r>
            <a:r>
              <a:rPr lang="en-US" sz="2800" dirty="0" smtClean="0"/>
              <a:t> </a:t>
            </a:r>
            <a:r>
              <a:rPr lang="en-US" sz="2800" dirty="0" err="1" smtClean="0"/>
              <a:t>tính</a:t>
            </a:r>
            <a:r>
              <a:rPr lang="en-US" sz="2800" dirty="0" smtClean="0"/>
              <a:t>:</a:t>
            </a:r>
          </a:p>
          <a:p>
            <a:endParaRPr lang="en-US" sz="2800" dirty="0" smtClean="0"/>
          </a:p>
          <a:p>
            <a:endParaRPr lang="en-US" sz="2800" dirty="0" smtClean="0"/>
          </a:p>
          <a:p>
            <a:endParaRPr lang="en-US" sz="2800" dirty="0" smtClean="0"/>
          </a:p>
          <a:p>
            <a:endParaRPr lang="en-US" sz="2800" dirty="0" smtClean="0"/>
          </a:p>
          <a:p>
            <a:endParaRPr lang="en-US" sz="2800" dirty="0" smtClean="0"/>
          </a:p>
        </p:txBody>
      </p:sp>
      <p:sp>
        <p:nvSpPr>
          <p:cNvPr id="7" name="TextBox 6"/>
          <p:cNvSpPr txBox="1"/>
          <p:nvPr/>
        </p:nvSpPr>
        <p:spPr>
          <a:xfrm>
            <a:off x="1046272" y="2626951"/>
            <a:ext cx="2503715" cy="954107"/>
          </a:xfrm>
          <a:prstGeom prst="rect">
            <a:avLst/>
          </a:prstGeom>
          <a:noFill/>
        </p:spPr>
        <p:txBody>
          <a:bodyPr wrap="square" rtlCol="0">
            <a:spAutoFit/>
          </a:bodyPr>
          <a:lstStyle/>
          <a:p>
            <a:r>
              <a:rPr lang="en-US" sz="2800" dirty="0" err="1" smtClean="0"/>
              <a:t>Lượng</a:t>
            </a:r>
            <a:r>
              <a:rPr lang="en-US" sz="2800" dirty="0" smtClean="0"/>
              <a:t> </a:t>
            </a:r>
            <a:r>
              <a:rPr lang="en-US" sz="2800" dirty="0" err="1" smtClean="0"/>
              <a:t>hóa</a:t>
            </a:r>
            <a:r>
              <a:rPr lang="en-US" sz="2800" dirty="0" smtClean="0"/>
              <a:t> </a:t>
            </a:r>
            <a:r>
              <a:rPr lang="en-US" sz="2800" dirty="0" err="1" smtClean="0"/>
              <a:t>chất</a:t>
            </a:r>
            <a:r>
              <a:rPr lang="en-US" sz="2800" dirty="0" smtClean="0"/>
              <a:t> (</a:t>
            </a:r>
            <a:r>
              <a:rPr lang="en-US" sz="2800" dirty="0" err="1" smtClean="0"/>
              <a:t>gam</a:t>
            </a:r>
            <a:r>
              <a:rPr lang="en-US" sz="2800" dirty="0" smtClean="0"/>
              <a:t>)</a:t>
            </a:r>
            <a:endParaRPr lang="en-US" sz="2800" dirty="0"/>
          </a:p>
        </p:txBody>
      </p:sp>
      <p:sp>
        <p:nvSpPr>
          <p:cNvPr id="8" name="TextBox 7"/>
          <p:cNvSpPr txBox="1"/>
          <p:nvPr/>
        </p:nvSpPr>
        <p:spPr>
          <a:xfrm>
            <a:off x="3489297" y="2761930"/>
            <a:ext cx="674915" cy="523220"/>
          </a:xfrm>
          <a:prstGeom prst="rect">
            <a:avLst/>
          </a:prstGeom>
          <a:noFill/>
        </p:spPr>
        <p:txBody>
          <a:bodyPr wrap="square" rtlCol="0">
            <a:spAutoFit/>
          </a:bodyPr>
          <a:lstStyle/>
          <a:p>
            <a:r>
              <a:rPr lang="en-US" sz="2800" dirty="0" smtClean="0"/>
              <a:t>=</a:t>
            </a:r>
            <a:endParaRPr lang="en-US" sz="2800" dirty="0"/>
          </a:p>
        </p:txBody>
      </p:sp>
      <p:sp>
        <p:nvSpPr>
          <p:cNvPr id="10" name="TextBox 9"/>
          <p:cNvSpPr txBox="1"/>
          <p:nvPr/>
        </p:nvSpPr>
        <p:spPr>
          <a:xfrm>
            <a:off x="4238228" y="2110700"/>
            <a:ext cx="4528457" cy="954107"/>
          </a:xfrm>
          <a:prstGeom prst="rect">
            <a:avLst/>
          </a:prstGeom>
          <a:noFill/>
        </p:spPr>
        <p:txBody>
          <a:bodyPr wrap="square" rtlCol="0">
            <a:spAutoFit/>
          </a:bodyPr>
          <a:lstStyle/>
          <a:p>
            <a:r>
              <a:rPr lang="en-US" sz="2800" dirty="0" err="1" smtClean="0"/>
              <a:t>Nồng</a:t>
            </a:r>
            <a:r>
              <a:rPr lang="en-US" sz="2800" dirty="0" smtClean="0"/>
              <a:t> </a:t>
            </a:r>
            <a:r>
              <a:rPr lang="en-US" sz="2800" dirty="0" err="1" smtClean="0"/>
              <a:t>độ</a:t>
            </a:r>
            <a:r>
              <a:rPr lang="en-US" sz="2800" dirty="0" smtClean="0"/>
              <a:t> </a:t>
            </a:r>
            <a:r>
              <a:rPr lang="en-US" sz="2800" dirty="0" err="1" smtClean="0"/>
              <a:t>clo</a:t>
            </a:r>
            <a:r>
              <a:rPr lang="en-US" sz="2800" dirty="0" smtClean="0"/>
              <a:t> </a:t>
            </a:r>
            <a:r>
              <a:rPr lang="en-US" sz="2800" dirty="0" err="1" smtClean="0"/>
              <a:t>hoạt</a:t>
            </a:r>
            <a:r>
              <a:rPr lang="en-US" sz="2800" dirty="0" smtClean="0"/>
              <a:t> </a:t>
            </a:r>
            <a:r>
              <a:rPr lang="en-US" sz="2800" dirty="0" err="1" smtClean="0"/>
              <a:t>tính</a:t>
            </a:r>
            <a:r>
              <a:rPr lang="en-US" sz="2800" dirty="0" smtClean="0"/>
              <a:t> </a:t>
            </a:r>
            <a:r>
              <a:rPr lang="en-US" sz="2800" dirty="0" err="1" smtClean="0"/>
              <a:t>của</a:t>
            </a:r>
            <a:r>
              <a:rPr lang="en-US" sz="2800" dirty="0" smtClean="0"/>
              <a:t> dung </a:t>
            </a:r>
            <a:r>
              <a:rPr lang="en-US" sz="2800" dirty="0" err="1" smtClean="0"/>
              <a:t>dịch</a:t>
            </a:r>
            <a:r>
              <a:rPr lang="en-US" sz="2800" dirty="0" smtClean="0"/>
              <a:t> </a:t>
            </a:r>
            <a:r>
              <a:rPr lang="en-US" sz="2800" dirty="0" err="1" smtClean="0"/>
              <a:t>cần</a:t>
            </a:r>
            <a:r>
              <a:rPr lang="en-US" sz="2800" dirty="0" smtClean="0"/>
              <a:t> </a:t>
            </a:r>
            <a:r>
              <a:rPr lang="en-US" sz="2800" dirty="0" err="1" smtClean="0"/>
              <a:t>pha</a:t>
            </a:r>
            <a:r>
              <a:rPr lang="en-US" sz="2800" dirty="0" smtClean="0"/>
              <a:t> (%) x </a:t>
            </a:r>
            <a:r>
              <a:rPr lang="en-US" sz="2800" dirty="0" err="1" smtClean="0"/>
              <a:t>số</a:t>
            </a:r>
            <a:r>
              <a:rPr lang="en-US" sz="2800" dirty="0" smtClean="0"/>
              <a:t> </a:t>
            </a:r>
            <a:r>
              <a:rPr lang="en-US" sz="2800" dirty="0" err="1" smtClean="0"/>
              <a:t>lít</a:t>
            </a:r>
            <a:endParaRPr lang="en-US" sz="2800" dirty="0"/>
          </a:p>
        </p:txBody>
      </p:sp>
      <p:sp>
        <p:nvSpPr>
          <p:cNvPr id="11" name="TextBox 10"/>
          <p:cNvSpPr txBox="1"/>
          <p:nvPr/>
        </p:nvSpPr>
        <p:spPr>
          <a:xfrm>
            <a:off x="4287914" y="3104005"/>
            <a:ext cx="4158343" cy="954107"/>
          </a:xfrm>
          <a:prstGeom prst="rect">
            <a:avLst/>
          </a:prstGeom>
          <a:noFill/>
        </p:spPr>
        <p:txBody>
          <a:bodyPr wrap="square" rtlCol="0">
            <a:spAutoFit/>
          </a:bodyPr>
          <a:lstStyle/>
          <a:p>
            <a:r>
              <a:rPr lang="en-US" sz="2800" dirty="0" err="1" smtClean="0"/>
              <a:t>Hàm</a:t>
            </a:r>
            <a:r>
              <a:rPr lang="en-US" sz="2800" dirty="0" smtClean="0"/>
              <a:t> </a:t>
            </a:r>
            <a:r>
              <a:rPr lang="en-US" sz="2800" dirty="0" err="1" smtClean="0"/>
              <a:t>lượng</a:t>
            </a:r>
            <a:r>
              <a:rPr lang="en-US" sz="2800" dirty="0" smtClean="0"/>
              <a:t> </a:t>
            </a:r>
            <a:r>
              <a:rPr lang="en-US" sz="2800" dirty="0" err="1" smtClean="0"/>
              <a:t>clo</a:t>
            </a:r>
            <a:r>
              <a:rPr lang="en-US" sz="2800" dirty="0" smtClean="0"/>
              <a:t> </a:t>
            </a:r>
            <a:r>
              <a:rPr lang="en-US" sz="2800" dirty="0" err="1" smtClean="0"/>
              <a:t>hoạt</a:t>
            </a:r>
            <a:r>
              <a:rPr lang="en-US" sz="2800" dirty="0" smtClean="0"/>
              <a:t> </a:t>
            </a:r>
            <a:r>
              <a:rPr lang="en-US" sz="2800" dirty="0" err="1" smtClean="0"/>
              <a:t>tính</a:t>
            </a:r>
            <a:r>
              <a:rPr lang="en-US" sz="2800" dirty="0" smtClean="0"/>
              <a:t> </a:t>
            </a:r>
            <a:r>
              <a:rPr lang="en-US" sz="2800" dirty="0" err="1" smtClean="0"/>
              <a:t>của</a:t>
            </a:r>
            <a:r>
              <a:rPr lang="en-US" sz="2800" dirty="0" smtClean="0"/>
              <a:t> </a:t>
            </a:r>
            <a:r>
              <a:rPr lang="en-US" sz="2800" dirty="0" err="1" smtClean="0"/>
              <a:t>hóa</a:t>
            </a:r>
            <a:r>
              <a:rPr lang="en-US" sz="2800" dirty="0" smtClean="0"/>
              <a:t> </a:t>
            </a:r>
            <a:r>
              <a:rPr lang="en-US" sz="2800" dirty="0" err="1" smtClean="0"/>
              <a:t>chất</a:t>
            </a:r>
            <a:r>
              <a:rPr lang="en-US" sz="2800" dirty="0" smtClean="0"/>
              <a:t> </a:t>
            </a:r>
            <a:r>
              <a:rPr lang="en-US" sz="2800" dirty="0" err="1" smtClean="0"/>
              <a:t>sử</a:t>
            </a:r>
            <a:r>
              <a:rPr lang="en-US" sz="2800" dirty="0" smtClean="0"/>
              <a:t> </a:t>
            </a:r>
            <a:r>
              <a:rPr lang="en-US" sz="2800" dirty="0" err="1" smtClean="0"/>
              <a:t>dụng</a:t>
            </a:r>
            <a:r>
              <a:rPr lang="en-US" sz="2800" dirty="0" smtClean="0"/>
              <a:t> (%)</a:t>
            </a:r>
            <a:r>
              <a:rPr lang="en-US" sz="2800" baseline="30000" dirty="0" smtClean="0"/>
              <a:t>*</a:t>
            </a:r>
            <a:endParaRPr lang="en-US" sz="2800" dirty="0"/>
          </a:p>
        </p:txBody>
      </p:sp>
      <p:sp>
        <p:nvSpPr>
          <p:cNvPr id="12" name="TextBox 11"/>
          <p:cNvSpPr txBox="1"/>
          <p:nvPr/>
        </p:nvSpPr>
        <p:spPr>
          <a:xfrm>
            <a:off x="8920857" y="2725212"/>
            <a:ext cx="348343" cy="523220"/>
          </a:xfrm>
          <a:prstGeom prst="rect">
            <a:avLst/>
          </a:prstGeom>
          <a:noFill/>
        </p:spPr>
        <p:txBody>
          <a:bodyPr wrap="square" rtlCol="0">
            <a:spAutoFit/>
          </a:bodyPr>
          <a:lstStyle/>
          <a:p>
            <a:r>
              <a:rPr lang="en-US" sz="2800" dirty="0" smtClean="0"/>
              <a:t>x</a:t>
            </a:r>
            <a:endParaRPr lang="en-US" sz="2800" dirty="0"/>
          </a:p>
        </p:txBody>
      </p:sp>
      <p:sp>
        <p:nvSpPr>
          <p:cNvPr id="13" name="TextBox 12"/>
          <p:cNvSpPr txBox="1"/>
          <p:nvPr/>
        </p:nvSpPr>
        <p:spPr>
          <a:xfrm>
            <a:off x="9269197" y="2734836"/>
            <a:ext cx="1349803" cy="523220"/>
          </a:xfrm>
          <a:prstGeom prst="rect">
            <a:avLst/>
          </a:prstGeom>
          <a:noFill/>
        </p:spPr>
        <p:txBody>
          <a:bodyPr wrap="square" rtlCol="0">
            <a:spAutoFit/>
          </a:bodyPr>
          <a:lstStyle/>
          <a:p>
            <a:r>
              <a:rPr lang="en-US" sz="2800" dirty="0" smtClean="0"/>
              <a:t>1000</a:t>
            </a:r>
            <a:endParaRPr lang="en-US" sz="2800" dirty="0"/>
          </a:p>
        </p:txBody>
      </p:sp>
      <p:cxnSp>
        <p:nvCxnSpPr>
          <p:cNvPr id="15" name="Straight Connector 14"/>
          <p:cNvCxnSpPr/>
          <p:nvPr/>
        </p:nvCxnSpPr>
        <p:spPr>
          <a:xfrm>
            <a:off x="4142029" y="3023540"/>
            <a:ext cx="4615543" cy="10886"/>
          </a:xfrm>
          <a:prstGeom prst="line">
            <a:avLst/>
          </a:prstGeom>
        </p:spPr>
        <p:style>
          <a:lnRef idx="1">
            <a:schemeClr val="accent1"/>
          </a:lnRef>
          <a:fillRef idx="0">
            <a:schemeClr val="accent1"/>
          </a:fillRef>
          <a:effectRef idx="0">
            <a:schemeClr val="accent1"/>
          </a:effectRef>
          <a:fontRef idx="minor">
            <a:schemeClr val="tx1"/>
          </a:fontRef>
        </p:style>
      </p:cxnSp>
      <p:sp>
        <p:nvSpPr>
          <p:cNvPr id="114689" name="Rectangle 1"/>
          <p:cNvSpPr>
            <a:spLocks noChangeArrowheads="1"/>
          </p:cNvSpPr>
          <p:nvPr/>
        </p:nvSpPr>
        <p:spPr bwMode="auto">
          <a:xfrm>
            <a:off x="617859" y="4197998"/>
            <a:ext cx="112776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20725" algn="l"/>
              </a:tabLst>
            </a:pPr>
            <a:r>
              <a:rPr kumimoji="0" lang="en-US" sz="2800" b="1" i="1" u="none" strike="noStrike" cap="none" normalizeH="0" baseline="0" dirty="0" err="1" smtClean="0">
                <a:ln>
                  <a:noFill/>
                </a:ln>
                <a:solidFill>
                  <a:srgbClr val="0070C0"/>
                </a:solidFill>
                <a:effectLst/>
                <a:ea typeface="Calibri" pitchFamily="34" charset="0"/>
                <a:cs typeface="Times New Roman" pitchFamily="18" charset="0"/>
              </a:rPr>
              <a:t>Ví</a:t>
            </a:r>
            <a:r>
              <a:rPr kumimoji="0" lang="en-US" sz="2800" b="1" i="1" u="none" strike="noStrike" cap="none" normalizeH="0" baseline="0" dirty="0" smtClean="0">
                <a:ln>
                  <a:noFill/>
                </a:ln>
                <a:solidFill>
                  <a:srgbClr val="0070C0"/>
                </a:solidFill>
                <a:effectLst/>
                <a:ea typeface="Calibri" pitchFamily="34" charset="0"/>
                <a:cs typeface="Times New Roman" pitchFamily="18" charset="0"/>
              </a:rPr>
              <a:t> </a:t>
            </a:r>
            <a:r>
              <a:rPr kumimoji="0" lang="en-US" sz="2800" b="1" i="1" u="none" strike="noStrike" cap="none" normalizeH="0" baseline="0" dirty="0" err="1" smtClean="0">
                <a:ln>
                  <a:noFill/>
                </a:ln>
                <a:solidFill>
                  <a:srgbClr val="0070C0"/>
                </a:solidFill>
                <a:effectLst/>
                <a:ea typeface="Calibri" pitchFamily="34" charset="0"/>
                <a:cs typeface="Times New Roman" pitchFamily="18" charset="0"/>
              </a:rPr>
              <a:t>dụ</a:t>
            </a:r>
            <a:r>
              <a:rPr kumimoji="0" lang="en-US" sz="2800" b="1" i="1" u="none" strike="noStrike" cap="none" normalizeH="0" baseline="0" dirty="0" smtClean="0">
                <a:ln>
                  <a:noFill/>
                </a:ln>
                <a:solidFill>
                  <a:srgbClr val="0070C0"/>
                </a:solidFill>
                <a:effectLst/>
                <a:ea typeface="Calibri" pitchFamily="34" charset="0"/>
                <a:cs typeface="Times New Roman" pitchFamily="18" charset="0"/>
              </a:rPr>
              <a:t>: </a:t>
            </a:r>
            <a:endParaRPr kumimoji="0" lang="en-US" sz="2800" b="1" i="0" u="none" strike="noStrike" cap="none" normalizeH="0" baseline="0" dirty="0" smtClean="0">
              <a:ln>
                <a:noFill/>
              </a:ln>
              <a:solidFill>
                <a:srgbClr val="0070C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720725" algn="l"/>
              </a:tabLst>
            </a:pP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Để</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pha</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10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lít</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dung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dịch</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có</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nồng</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độ</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clo</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hoạt</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err="1" smtClean="0">
                <a:ln>
                  <a:noFill/>
                </a:ln>
                <a:solidFill>
                  <a:srgbClr val="0070C0"/>
                </a:solidFill>
                <a:effectLst/>
                <a:ea typeface="Calibri" pitchFamily="34" charset="0"/>
                <a:cs typeface="Times New Roman" pitchFamily="18" charset="0"/>
              </a:rPr>
              <a:t>tính</a:t>
            </a:r>
            <a:r>
              <a:rPr kumimoji="0" lang="en-US" sz="2800" i="0" u="none" strike="noStrike" cap="none" normalizeH="0" baseline="0" smtClean="0">
                <a:ln>
                  <a:noFill/>
                </a:ln>
                <a:solidFill>
                  <a:srgbClr val="0070C0"/>
                </a:solidFill>
                <a:effectLst/>
                <a:ea typeface="Calibri" pitchFamily="34" charset="0"/>
                <a:cs typeface="Times New Roman" pitchFamily="18" charset="0"/>
              </a:rPr>
              <a:t> 0,05</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từ</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bột</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cloramin</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B 25%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clo</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hoạt</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tính</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cần</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smtClean="0">
                <a:ln>
                  <a:noFill/>
                </a:ln>
                <a:solidFill>
                  <a:srgbClr val="0070C0"/>
                </a:solidFill>
                <a:effectLst/>
                <a:ea typeface="Calibri" pitchFamily="34" charset="0"/>
                <a:cs typeface="Times New Roman" pitchFamily="18" charset="0"/>
              </a:rPr>
              <a:t>(0,05 </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x 10 / 25) x 1000 </a:t>
            </a:r>
            <a:r>
              <a:rPr kumimoji="0" lang="en-US" sz="2800" i="0" u="none" strike="noStrike" cap="none" normalizeH="0" baseline="0" smtClean="0">
                <a:ln>
                  <a:noFill/>
                </a:ln>
                <a:solidFill>
                  <a:srgbClr val="0070C0"/>
                </a:solidFill>
                <a:effectLst/>
                <a:ea typeface="Calibri" pitchFamily="34" charset="0"/>
                <a:cs typeface="Times New Roman" pitchFamily="18" charset="0"/>
              </a:rPr>
              <a:t>= 20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gam</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a:t>
            </a:r>
            <a:endParaRPr kumimoji="0" lang="en-US" sz="2800" i="0" u="none" strike="noStrike" cap="none" normalizeH="0" baseline="0" dirty="0" smtClean="0">
              <a:ln>
                <a:noFill/>
              </a:ln>
              <a:solidFill>
                <a:srgbClr val="0070C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720725" algn="l"/>
              </a:tabLst>
            </a:pP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Để</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pha</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10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lít</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dung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dịch</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có</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nồng</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độ</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clo</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hoạt</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err="1" smtClean="0">
                <a:ln>
                  <a:noFill/>
                </a:ln>
                <a:solidFill>
                  <a:srgbClr val="0070C0"/>
                </a:solidFill>
                <a:effectLst/>
                <a:ea typeface="Calibri" pitchFamily="34" charset="0"/>
                <a:cs typeface="Times New Roman" pitchFamily="18" charset="0"/>
              </a:rPr>
              <a:t>tính</a:t>
            </a:r>
            <a:r>
              <a:rPr kumimoji="0" lang="en-US" sz="2800" i="0" u="none" strike="noStrike" cap="none" normalizeH="0" baseline="0" smtClean="0">
                <a:ln>
                  <a:noFill/>
                </a:ln>
                <a:solidFill>
                  <a:srgbClr val="0070C0"/>
                </a:solidFill>
                <a:effectLst/>
                <a:ea typeface="Calibri" pitchFamily="34" charset="0"/>
                <a:cs typeface="Times New Roman" pitchFamily="18" charset="0"/>
              </a:rPr>
              <a:t> 0,05</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từ</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bột</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canxi</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hypocloride</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70%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clo</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hoạt</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tính</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cần</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 </a:t>
            </a:r>
            <a:r>
              <a:rPr kumimoji="0" lang="en-US" sz="2800" i="0" u="none" strike="noStrike" cap="none" normalizeH="0" baseline="0" smtClean="0">
                <a:ln>
                  <a:noFill/>
                </a:ln>
                <a:solidFill>
                  <a:srgbClr val="0070C0"/>
                </a:solidFill>
                <a:effectLst/>
                <a:ea typeface="Calibri" pitchFamily="34" charset="0"/>
                <a:cs typeface="Times New Roman" pitchFamily="18" charset="0"/>
              </a:rPr>
              <a:t>(0,05 </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x 10 / 70 ) x 1000 </a:t>
            </a:r>
            <a:r>
              <a:rPr kumimoji="0" lang="en-US" sz="2800" i="0" u="none" strike="noStrike" cap="none" normalizeH="0" baseline="0" smtClean="0">
                <a:ln>
                  <a:noFill/>
                </a:ln>
                <a:solidFill>
                  <a:srgbClr val="0070C0"/>
                </a:solidFill>
                <a:effectLst/>
                <a:ea typeface="Calibri" pitchFamily="34" charset="0"/>
                <a:cs typeface="Times New Roman" pitchFamily="18" charset="0"/>
              </a:rPr>
              <a:t>= 7,2 </a:t>
            </a:r>
            <a:r>
              <a:rPr kumimoji="0" lang="en-US" sz="2800" i="0" u="none" strike="noStrike" cap="none" normalizeH="0" baseline="0" dirty="0" err="1" smtClean="0">
                <a:ln>
                  <a:noFill/>
                </a:ln>
                <a:solidFill>
                  <a:srgbClr val="0070C0"/>
                </a:solidFill>
                <a:effectLst/>
                <a:ea typeface="Calibri" pitchFamily="34" charset="0"/>
                <a:cs typeface="Times New Roman" pitchFamily="18" charset="0"/>
              </a:rPr>
              <a:t>gam</a:t>
            </a:r>
            <a:r>
              <a:rPr kumimoji="0" lang="en-US" sz="2800" i="0" u="none" strike="noStrike" cap="none" normalizeH="0" baseline="0" dirty="0" smtClean="0">
                <a:ln>
                  <a:noFill/>
                </a:ln>
                <a:solidFill>
                  <a:srgbClr val="0070C0"/>
                </a:solidFill>
                <a:effectLst/>
                <a:ea typeface="Calibri" pitchFamily="34" charset="0"/>
                <a:cs typeface="Times New Roman" pitchFamily="18" charset="0"/>
              </a:rPr>
              <a:t>.</a:t>
            </a:r>
            <a:endParaRPr kumimoji="0" lang="en-US" sz="2800" i="0" u="none" strike="noStrike" cap="none" normalizeH="0" baseline="0" dirty="0" smtClean="0">
              <a:ln>
                <a:noFill/>
              </a:ln>
              <a:solidFill>
                <a:srgbClr val="0070C0"/>
              </a:solidFill>
              <a:effectLst/>
              <a:cs typeface="Arial" pitchFamily="34" charset="0"/>
            </a:endParaRPr>
          </a:p>
        </p:txBody>
      </p:sp>
    </p:spTree>
    <p:extLst>
      <p:ext uri="{BB962C8B-B14F-4D97-AF65-F5344CB8AC3E}">
        <p14:creationId xmlns:p14="http://schemas.microsoft.com/office/powerpoint/2010/main" val="32862435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098" y="-168808"/>
            <a:ext cx="10515600" cy="843189"/>
          </a:xfrm>
        </p:spPr>
        <p:txBody>
          <a:bodyPr>
            <a:noAutofit/>
          </a:bodyPr>
          <a:lstStyle/>
          <a:p>
            <a:pPr algn="ctr"/>
            <a:r>
              <a:rPr lang="en-US" sz="2800" b="1" dirty="0" smtClean="0">
                <a:solidFill>
                  <a:srgbClr val="0070C0"/>
                </a:solidFill>
              </a:rPr>
              <a:t/>
            </a:r>
            <a:br>
              <a:rPr lang="en-US" sz="2800" b="1" dirty="0" smtClean="0">
                <a:solidFill>
                  <a:srgbClr val="0070C0"/>
                </a:solidFill>
              </a:rPr>
            </a:br>
            <a:r>
              <a:rPr lang="en-US" sz="2800" b="1" dirty="0" smtClean="0">
                <a:solidFill>
                  <a:srgbClr val="0070C0"/>
                </a:solidFill>
              </a:rPr>
              <a:t/>
            </a:r>
            <a:br>
              <a:rPr lang="en-US" sz="2800" b="1" dirty="0" smtClean="0">
                <a:solidFill>
                  <a:srgbClr val="0070C0"/>
                </a:solidFill>
              </a:rPr>
            </a:br>
            <a:r>
              <a:rPr lang="en-US" sz="2800" b="1" dirty="0" err="1" smtClean="0">
                <a:solidFill>
                  <a:srgbClr val="0070C0"/>
                </a:solidFill>
              </a:rPr>
              <a:t>Bảng</a:t>
            </a:r>
            <a:r>
              <a:rPr lang="en-US" sz="2800" b="1" dirty="0" smtClean="0">
                <a:solidFill>
                  <a:srgbClr val="0070C0"/>
                </a:solidFill>
              </a:rPr>
              <a:t> </a:t>
            </a:r>
            <a:r>
              <a:rPr lang="en-US" sz="2800" b="1" dirty="0" err="1" smtClean="0">
                <a:solidFill>
                  <a:srgbClr val="0070C0"/>
                </a:solidFill>
              </a:rPr>
              <a:t>lượng</a:t>
            </a:r>
            <a:r>
              <a:rPr lang="en-US" sz="2800" b="1" dirty="0" smtClean="0">
                <a:solidFill>
                  <a:srgbClr val="0070C0"/>
                </a:solidFill>
              </a:rPr>
              <a:t> </a:t>
            </a:r>
            <a:r>
              <a:rPr lang="en-US" sz="2800" b="1" dirty="0" err="1" smtClean="0">
                <a:solidFill>
                  <a:srgbClr val="0070C0"/>
                </a:solidFill>
              </a:rPr>
              <a:t>hóa</a:t>
            </a:r>
            <a:r>
              <a:rPr lang="en-US" sz="2800" b="1" dirty="0" smtClean="0">
                <a:solidFill>
                  <a:srgbClr val="0070C0"/>
                </a:solidFill>
              </a:rPr>
              <a:t> </a:t>
            </a:r>
            <a:r>
              <a:rPr lang="en-US" sz="2800" b="1" dirty="0" err="1" smtClean="0">
                <a:solidFill>
                  <a:srgbClr val="0070C0"/>
                </a:solidFill>
              </a:rPr>
              <a:t>chất</a:t>
            </a:r>
            <a:r>
              <a:rPr lang="en-US" sz="2800" b="1" dirty="0" smtClean="0">
                <a:solidFill>
                  <a:srgbClr val="0070C0"/>
                </a:solidFill>
              </a:rPr>
              <a:t> </a:t>
            </a:r>
            <a:r>
              <a:rPr lang="en-US" sz="2800" b="1" dirty="0" err="1" smtClean="0">
                <a:solidFill>
                  <a:srgbClr val="0070C0"/>
                </a:solidFill>
              </a:rPr>
              <a:t>chứa</a:t>
            </a:r>
            <a:r>
              <a:rPr lang="en-US" sz="2800" b="1" dirty="0" smtClean="0">
                <a:solidFill>
                  <a:srgbClr val="0070C0"/>
                </a:solidFill>
              </a:rPr>
              <a:t> </a:t>
            </a:r>
            <a:r>
              <a:rPr lang="en-US" sz="2800" b="1" dirty="0" err="1" smtClean="0">
                <a:solidFill>
                  <a:srgbClr val="0070C0"/>
                </a:solidFill>
              </a:rPr>
              <a:t>clo</a:t>
            </a:r>
            <a:r>
              <a:rPr lang="en-US" sz="2800" b="1" dirty="0" smtClean="0">
                <a:solidFill>
                  <a:srgbClr val="0070C0"/>
                </a:solidFill>
              </a:rPr>
              <a:t> </a:t>
            </a:r>
            <a:r>
              <a:rPr lang="en-US" sz="2800" b="1" dirty="0" err="1" smtClean="0">
                <a:solidFill>
                  <a:srgbClr val="0070C0"/>
                </a:solidFill>
              </a:rPr>
              <a:t>để</a:t>
            </a:r>
            <a:r>
              <a:rPr lang="en-US" sz="2800" b="1" dirty="0" smtClean="0">
                <a:solidFill>
                  <a:srgbClr val="0070C0"/>
                </a:solidFill>
              </a:rPr>
              <a:t> </a:t>
            </a:r>
            <a:r>
              <a:rPr lang="en-US" sz="2800" b="1" dirty="0" err="1" smtClean="0">
                <a:solidFill>
                  <a:srgbClr val="0070C0"/>
                </a:solidFill>
              </a:rPr>
              <a:t>pha</a:t>
            </a:r>
            <a:r>
              <a:rPr lang="en-US" sz="2800" b="1" dirty="0" smtClean="0">
                <a:solidFill>
                  <a:srgbClr val="0070C0"/>
                </a:solidFill>
              </a:rPr>
              <a:t> 10 </a:t>
            </a:r>
            <a:r>
              <a:rPr lang="en-US" sz="2800" b="1" dirty="0" err="1" smtClean="0">
                <a:solidFill>
                  <a:srgbClr val="0070C0"/>
                </a:solidFill>
              </a:rPr>
              <a:t>lít</a:t>
            </a:r>
            <a:r>
              <a:rPr lang="en-US" sz="2800" b="1" dirty="0" smtClean="0">
                <a:solidFill>
                  <a:srgbClr val="0070C0"/>
                </a:solidFill>
              </a:rPr>
              <a:t> dung </a:t>
            </a:r>
            <a:r>
              <a:rPr lang="en-US" sz="2800" b="1" dirty="0" err="1" smtClean="0">
                <a:solidFill>
                  <a:srgbClr val="0070C0"/>
                </a:solidFill>
              </a:rPr>
              <a:t>dịch</a:t>
            </a:r>
            <a:r>
              <a:rPr lang="en-US" sz="2800" b="1" dirty="0" smtClean="0">
                <a:solidFill>
                  <a:srgbClr val="0070C0"/>
                </a:solidFill>
              </a:rPr>
              <a:t> </a:t>
            </a:r>
            <a:r>
              <a:rPr lang="en-US" sz="2800" b="1" dirty="0" err="1" smtClean="0">
                <a:solidFill>
                  <a:srgbClr val="0070C0"/>
                </a:solidFill>
              </a:rPr>
              <a:t>với</a:t>
            </a:r>
            <a:r>
              <a:rPr lang="en-US" sz="2800" b="1" dirty="0" smtClean="0">
                <a:solidFill>
                  <a:srgbClr val="0070C0"/>
                </a:solidFill>
              </a:rPr>
              <a:t> </a:t>
            </a:r>
            <a:r>
              <a:rPr lang="en-US" sz="2800" b="1" dirty="0" err="1" smtClean="0">
                <a:solidFill>
                  <a:srgbClr val="0070C0"/>
                </a:solidFill>
              </a:rPr>
              <a:t>các</a:t>
            </a:r>
            <a:r>
              <a:rPr lang="en-US" sz="2800" b="1" dirty="0" smtClean="0">
                <a:solidFill>
                  <a:srgbClr val="0070C0"/>
                </a:solidFill>
              </a:rPr>
              <a:t> </a:t>
            </a:r>
            <a:r>
              <a:rPr lang="en-US" sz="2800" b="1" dirty="0" err="1" smtClean="0">
                <a:solidFill>
                  <a:srgbClr val="0070C0"/>
                </a:solidFill>
              </a:rPr>
              <a:t>nồng</a:t>
            </a:r>
            <a:r>
              <a:rPr lang="en-US" sz="2800" b="1" dirty="0" smtClean="0">
                <a:solidFill>
                  <a:srgbClr val="0070C0"/>
                </a:solidFill>
              </a:rPr>
              <a:t> </a:t>
            </a:r>
            <a:r>
              <a:rPr lang="en-US" sz="2800" b="1" dirty="0" err="1" smtClean="0">
                <a:solidFill>
                  <a:srgbClr val="0070C0"/>
                </a:solidFill>
              </a:rPr>
              <a:t>độ</a:t>
            </a:r>
            <a:r>
              <a:rPr lang="en-US" sz="2800" dirty="0" smtClean="0">
                <a:solidFill>
                  <a:srgbClr val="0070C0"/>
                </a:solidFill>
              </a:rPr>
              <a:t/>
            </a:r>
            <a:br>
              <a:rPr lang="en-US" sz="2800" dirty="0" smtClean="0">
                <a:solidFill>
                  <a:srgbClr val="0070C0"/>
                </a:solidFill>
              </a:rPr>
            </a:br>
            <a:r>
              <a:rPr lang="en-US" sz="2800" b="1" dirty="0" err="1" smtClean="0">
                <a:solidFill>
                  <a:srgbClr val="0070C0"/>
                </a:solidFill>
              </a:rPr>
              <a:t>clo</a:t>
            </a:r>
            <a:r>
              <a:rPr lang="en-US" sz="2800" b="1" dirty="0" smtClean="0">
                <a:solidFill>
                  <a:srgbClr val="0070C0"/>
                </a:solidFill>
              </a:rPr>
              <a:t> </a:t>
            </a:r>
            <a:r>
              <a:rPr lang="en-US" sz="2800" b="1" dirty="0" err="1" smtClean="0">
                <a:solidFill>
                  <a:srgbClr val="0070C0"/>
                </a:solidFill>
              </a:rPr>
              <a:t>hoạt</a:t>
            </a:r>
            <a:r>
              <a:rPr lang="en-US" sz="2800" b="1" dirty="0" smtClean="0">
                <a:solidFill>
                  <a:srgbClr val="0070C0"/>
                </a:solidFill>
              </a:rPr>
              <a:t> </a:t>
            </a:r>
            <a:r>
              <a:rPr lang="en-US" sz="2800" b="1" dirty="0" err="1" smtClean="0">
                <a:solidFill>
                  <a:srgbClr val="0070C0"/>
                </a:solidFill>
              </a:rPr>
              <a:t>tính</a:t>
            </a:r>
            <a:r>
              <a:rPr lang="en-US" sz="2800" b="1" dirty="0" smtClean="0">
                <a:solidFill>
                  <a:srgbClr val="0070C0"/>
                </a:solidFill>
              </a:rPr>
              <a:t> </a:t>
            </a:r>
            <a:r>
              <a:rPr lang="en-US" sz="2800" b="1" dirty="0" err="1" smtClean="0">
                <a:solidFill>
                  <a:srgbClr val="0070C0"/>
                </a:solidFill>
              </a:rPr>
              <a:t>thường</a:t>
            </a:r>
            <a:r>
              <a:rPr lang="en-US" sz="2800" b="1" dirty="0" smtClean="0">
                <a:solidFill>
                  <a:srgbClr val="0070C0"/>
                </a:solidFill>
              </a:rPr>
              <a:t> </a:t>
            </a:r>
            <a:r>
              <a:rPr lang="en-US" sz="2800" b="1" dirty="0" err="1" smtClean="0">
                <a:solidFill>
                  <a:srgbClr val="0070C0"/>
                </a:solidFill>
              </a:rPr>
              <a:t>sử</a:t>
            </a:r>
            <a:r>
              <a:rPr lang="en-US" sz="2800" b="1" dirty="0" smtClean="0">
                <a:solidFill>
                  <a:srgbClr val="0070C0"/>
                </a:solidFill>
              </a:rPr>
              <a:t> </a:t>
            </a:r>
            <a:r>
              <a:rPr lang="en-US" sz="2800" b="1" dirty="0" err="1" smtClean="0">
                <a:solidFill>
                  <a:srgbClr val="0070C0"/>
                </a:solidFill>
              </a:rPr>
              <a:t>dụng</a:t>
            </a:r>
            <a:r>
              <a:rPr lang="en-US" sz="2800" b="1" dirty="0" smtClean="0">
                <a:solidFill>
                  <a:srgbClr val="0070C0"/>
                </a:solidFill>
              </a:rPr>
              <a:t> </a:t>
            </a:r>
            <a:r>
              <a:rPr lang="en-US" sz="2800" b="1" dirty="0" err="1" smtClean="0">
                <a:solidFill>
                  <a:srgbClr val="0070C0"/>
                </a:solidFill>
              </a:rPr>
              <a:t>trong</a:t>
            </a:r>
            <a:r>
              <a:rPr lang="en-US" sz="2800" b="1" dirty="0" smtClean="0">
                <a:solidFill>
                  <a:srgbClr val="0070C0"/>
                </a:solidFill>
              </a:rPr>
              <a:t> </a:t>
            </a:r>
            <a:r>
              <a:rPr lang="en-US" sz="2800" b="1" dirty="0" err="1" smtClean="0">
                <a:solidFill>
                  <a:srgbClr val="0070C0"/>
                </a:solidFill>
              </a:rPr>
              <a:t>công</a:t>
            </a:r>
            <a:r>
              <a:rPr lang="en-US" sz="2800" b="1" dirty="0" smtClean="0">
                <a:solidFill>
                  <a:srgbClr val="0070C0"/>
                </a:solidFill>
              </a:rPr>
              <a:t> </a:t>
            </a:r>
            <a:r>
              <a:rPr lang="en-US" sz="2800" b="1" dirty="0" err="1" smtClean="0">
                <a:solidFill>
                  <a:srgbClr val="0070C0"/>
                </a:solidFill>
              </a:rPr>
              <a:t>tác</a:t>
            </a:r>
            <a:r>
              <a:rPr lang="en-US" sz="2800" b="1" dirty="0" smtClean="0">
                <a:solidFill>
                  <a:srgbClr val="0070C0"/>
                </a:solidFill>
              </a:rPr>
              <a:t> </a:t>
            </a:r>
            <a:r>
              <a:rPr lang="en-US" sz="2800" b="1" dirty="0" err="1" smtClean="0">
                <a:solidFill>
                  <a:srgbClr val="0070C0"/>
                </a:solidFill>
              </a:rPr>
              <a:t>phòng</a:t>
            </a:r>
            <a:r>
              <a:rPr lang="en-US" sz="2800" b="1" dirty="0" smtClean="0">
                <a:solidFill>
                  <a:srgbClr val="0070C0"/>
                </a:solidFill>
              </a:rPr>
              <a:t> </a:t>
            </a:r>
            <a:r>
              <a:rPr lang="en-US" sz="2800" b="1" dirty="0" err="1" smtClean="0">
                <a:solidFill>
                  <a:srgbClr val="0070C0"/>
                </a:solidFill>
              </a:rPr>
              <a:t>chống</a:t>
            </a:r>
            <a:r>
              <a:rPr lang="en-US" sz="2800" b="1" dirty="0" smtClean="0">
                <a:solidFill>
                  <a:srgbClr val="0070C0"/>
                </a:solidFill>
              </a:rPr>
              <a:t> </a:t>
            </a:r>
            <a:r>
              <a:rPr lang="en-US" sz="2800" b="1" dirty="0" err="1" smtClean="0">
                <a:solidFill>
                  <a:srgbClr val="0070C0"/>
                </a:solidFill>
              </a:rPr>
              <a:t>dịch</a:t>
            </a:r>
            <a:r>
              <a:rPr lang="en-US" sz="2800" dirty="0" smtClean="0">
                <a:solidFill>
                  <a:srgbClr val="0070C0"/>
                </a:solidFill>
              </a:rPr>
              <a:t/>
            </a:r>
            <a:br>
              <a:rPr lang="en-US" sz="2800" dirty="0" smtClean="0">
                <a:solidFill>
                  <a:srgbClr val="0070C0"/>
                </a:solidFill>
              </a:rPr>
            </a:br>
            <a:endParaRPr lang="en-US" sz="2800"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96444628"/>
              </p:ext>
            </p:extLst>
          </p:nvPr>
        </p:nvGraphicFramePr>
        <p:xfrm>
          <a:off x="284672" y="999134"/>
          <a:ext cx="11686453" cy="4585740"/>
        </p:xfrm>
        <a:graphic>
          <a:graphicData uri="http://schemas.openxmlformats.org/drawingml/2006/table">
            <a:tbl>
              <a:tblPr firstRow="1" bandRow="1">
                <a:tableStyleId>{7DF18680-E054-41AD-8BC1-D1AEF772440D}</a:tableStyleId>
              </a:tblPr>
              <a:tblGrid>
                <a:gridCol w="520204">
                  <a:extLst>
                    <a:ext uri="{9D8B030D-6E8A-4147-A177-3AD203B41FA5}">
                      <a16:colId xmlns:a16="http://schemas.microsoft.com/office/drawing/2014/main" val="20000"/>
                    </a:ext>
                  </a:extLst>
                </a:gridCol>
                <a:gridCol w="2600860">
                  <a:extLst>
                    <a:ext uri="{9D8B030D-6E8A-4147-A177-3AD203B41FA5}">
                      <a16:colId xmlns:a16="http://schemas.microsoft.com/office/drawing/2014/main" val="20001"/>
                    </a:ext>
                  </a:extLst>
                </a:gridCol>
                <a:gridCol w="1209822">
                  <a:extLst>
                    <a:ext uri="{9D8B030D-6E8A-4147-A177-3AD203B41FA5}">
                      <a16:colId xmlns:a16="http://schemas.microsoft.com/office/drawing/2014/main" val="20002"/>
                    </a:ext>
                  </a:extLst>
                </a:gridCol>
                <a:gridCol w="1139483">
                  <a:extLst>
                    <a:ext uri="{9D8B030D-6E8A-4147-A177-3AD203B41FA5}">
                      <a16:colId xmlns:a16="http://schemas.microsoft.com/office/drawing/2014/main" val="20003"/>
                    </a:ext>
                  </a:extLst>
                </a:gridCol>
                <a:gridCol w="1336431">
                  <a:extLst>
                    <a:ext uri="{9D8B030D-6E8A-4147-A177-3AD203B41FA5}">
                      <a16:colId xmlns:a16="http://schemas.microsoft.com/office/drawing/2014/main" val="20004"/>
                    </a:ext>
                  </a:extLst>
                </a:gridCol>
                <a:gridCol w="1336430">
                  <a:extLst>
                    <a:ext uri="{9D8B030D-6E8A-4147-A177-3AD203B41FA5}">
                      <a16:colId xmlns:a16="http://schemas.microsoft.com/office/drawing/2014/main" val="20005"/>
                    </a:ext>
                  </a:extLst>
                </a:gridCol>
                <a:gridCol w="1378634">
                  <a:extLst>
                    <a:ext uri="{9D8B030D-6E8A-4147-A177-3AD203B41FA5}">
                      <a16:colId xmlns:a16="http://schemas.microsoft.com/office/drawing/2014/main" val="20006"/>
                    </a:ext>
                  </a:extLst>
                </a:gridCol>
                <a:gridCol w="1448972">
                  <a:extLst>
                    <a:ext uri="{9D8B030D-6E8A-4147-A177-3AD203B41FA5}">
                      <a16:colId xmlns:a16="http://schemas.microsoft.com/office/drawing/2014/main" val="20007"/>
                    </a:ext>
                  </a:extLst>
                </a:gridCol>
                <a:gridCol w="715617">
                  <a:extLst>
                    <a:ext uri="{9D8B030D-6E8A-4147-A177-3AD203B41FA5}">
                      <a16:colId xmlns:a16="http://schemas.microsoft.com/office/drawing/2014/main" val="20008"/>
                    </a:ext>
                  </a:extLst>
                </a:gridCol>
              </a:tblGrid>
              <a:tr h="857004">
                <a:tc rowSpan="2">
                  <a:txBody>
                    <a:bodyPr/>
                    <a:lstStyle/>
                    <a:p>
                      <a:pPr algn="ctr" fontAlgn="ctr"/>
                      <a:r>
                        <a:rPr lang="en-US" sz="2400" u="none" strike="noStrike" dirty="0"/>
                        <a:t>TT</a:t>
                      </a:r>
                      <a:endParaRPr lang="en-US" sz="2400" b="1" i="0" u="none" strike="noStrike" dirty="0">
                        <a:solidFill>
                          <a:schemeClr val="bg1"/>
                        </a:solidFill>
                        <a:latin typeface="+mn-lt"/>
                      </a:endParaRPr>
                    </a:p>
                  </a:txBody>
                  <a:tcPr marL="9525" marR="9525" marT="9525" marB="0" anchor="ctr"/>
                </a:tc>
                <a:tc>
                  <a:txBody>
                    <a:bodyPr/>
                    <a:lstStyle/>
                    <a:p>
                      <a:pPr algn="ctr" fontAlgn="ctr"/>
                      <a:r>
                        <a:rPr lang="en-US" sz="2400" u="none" strike="noStrike" dirty="0" err="1"/>
                        <a:t>Tên</a:t>
                      </a:r>
                      <a:r>
                        <a:rPr lang="en-US" sz="2400" u="none" strike="noStrike" dirty="0"/>
                        <a:t> </a:t>
                      </a:r>
                      <a:r>
                        <a:rPr lang="en-US" sz="2400" u="none" strike="noStrike" dirty="0" err="1"/>
                        <a:t>hóa</a:t>
                      </a:r>
                      <a:r>
                        <a:rPr lang="en-US" sz="2400" u="none" strike="noStrike" dirty="0"/>
                        <a:t> </a:t>
                      </a:r>
                      <a:r>
                        <a:rPr lang="en-US" sz="2400" u="none" strike="noStrike" dirty="0" err="1"/>
                        <a:t>chất</a:t>
                      </a:r>
                      <a:endParaRPr lang="en-US" sz="2400" b="1" i="0" u="none" strike="noStrike" dirty="0">
                        <a:solidFill>
                          <a:schemeClr val="bg1"/>
                        </a:solidFill>
                        <a:latin typeface="+mn-lt"/>
                      </a:endParaRPr>
                    </a:p>
                  </a:txBody>
                  <a:tcPr marL="9525" marR="9525" marT="9525" marB="0" anchor="ctr"/>
                </a:tc>
                <a:tc gridSpan="6">
                  <a:txBody>
                    <a:bodyPr/>
                    <a:lstStyle/>
                    <a:p>
                      <a:pPr algn="ctr" fontAlgn="ctr"/>
                      <a:r>
                        <a:rPr lang="en-US" sz="2400" u="none" strike="noStrike" dirty="0" err="1"/>
                        <a:t>Lượng</a:t>
                      </a:r>
                      <a:r>
                        <a:rPr lang="en-US" sz="2400" u="none" strike="noStrike" dirty="0"/>
                        <a:t> </a:t>
                      </a:r>
                      <a:r>
                        <a:rPr lang="en-US" sz="2400" u="none" strike="noStrike" dirty="0" err="1"/>
                        <a:t>hóa</a:t>
                      </a:r>
                      <a:r>
                        <a:rPr lang="en-US" sz="2400" u="none" strike="noStrike" dirty="0"/>
                        <a:t> </a:t>
                      </a:r>
                      <a:r>
                        <a:rPr lang="en-US" sz="2400" u="none" strike="noStrike" dirty="0" err="1"/>
                        <a:t>chất</a:t>
                      </a:r>
                      <a:r>
                        <a:rPr lang="en-US" sz="2400" u="none" strike="noStrike" dirty="0"/>
                        <a:t> </a:t>
                      </a:r>
                      <a:r>
                        <a:rPr lang="en-US" sz="2400" u="none" strike="noStrike" dirty="0" err="1"/>
                        <a:t>cần</a:t>
                      </a:r>
                      <a:r>
                        <a:rPr lang="en-US" sz="2400" u="none" strike="noStrike" dirty="0"/>
                        <a:t> </a:t>
                      </a:r>
                      <a:r>
                        <a:rPr lang="en-US" sz="2400" u="none" strike="noStrike" dirty="0" err="1"/>
                        <a:t>để</a:t>
                      </a:r>
                      <a:r>
                        <a:rPr lang="en-US" sz="2400" u="none" strike="noStrike" dirty="0"/>
                        <a:t> </a:t>
                      </a:r>
                      <a:r>
                        <a:rPr lang="en-US" sz="2400" u="none" strike="noStrike" dirty="0" err="1"/>
                        <a:t>pha</a:t>
                      </a:r>
                      <a:r>
                        <a:rPr lang="en-US" sz="2400" u="none" strike="noStrike" dirty="0"/>
                        <a:t> 10 </a:t>
                      </a:r>
                      <a:r>
                        <a:rPr lang="en-US" sz="2400" u="none" strike="noStrike" dirty="0" err="1"/>
                        <a:t>lít</a:t>
                      </a:r>
                      <a:r>
                        <a:rPr lang="en-US" sz="2400" u="none" strike="noStrike" dirty="0"/>
                        <a:t> dung </a:t>
                      </a:r>
                      <a:r>
                        <a:rPr lang="en-US" sz="2400" u="none" strike="noStrike" dirty="0" err="1"/>
                        <a:t>dịch</a:t>
                      </a:r>
                      <a:r>
                        <a:rPr lang="en-US" sz="2400" u="none" strike="noStrike" dirty="0"/>
                        <a:t> </a:t>
                      </a:r>
                      <a:r>
                        <a:rPr lang="en-US" sz="2400" u="none" strike="noStrike" dirty="0" err="1"/>
                        <a:t>có</a:t>
                      </a:r>
                      <a:r>
                        <a:rPr lang="en-US" sz="2400" u="none" strike="noStrike" dirty="0"/>
                        <a:t> </a:t>
                      </a:r>
                      <a:r>
                        <a:rPr lang="en-US" sz="2400" u="none" strike="noStrike" dirty="0" err="1"/>
                        <a:t>nồng</a:t>
                      </a:r>
                      <a:r>
                        <a:rPr lang="en-US" sz="2400" u="none" strike="noStrike" dirty="0"/>
                        <a:t> </a:t>
                      </a:r>
                      <a:r>
                        <a:rPr lang="en-US" sz="2400" u="none" strike="noStrike" dirty="0" err="1"/>
                        <a:t>độ</a:t>
                      </a:r>
                      <a:r>
                        <a:rPr lang="en-US" sz="2400" u="none" strike="noStrike" dirty="0"/>
                        <a:t> </a:t>
                      </a:r>
                      <a:r>
                        <a:rPr lang="en-US" sz="2400" u="none" strike="noStrike" dirty="0" err="1"/>
                        <a:t>clo</a:t>
                      </a:r>
                      <a:r>
                        <a:rPr lang="en-US" sz="2400" u="none" strike="noStrike" dirty="0"/>
                        <a:t> </a:t>
                      </a:r>
                      <a:r>
                        <a:rPr lang="en-US" sz="2400" u="none" strike="noStrike" dirty="0" err="1"/>
                        <a:t>hoạt</a:t>
                      </a:r>
                      <a:r>
                        <a:rPr lang="en-US" sz="2400" u="none" strike="noStrike" dirty="0"/>
                        <a:t> </a:t>
                      </a:r>
                      <a:r>
                        <a:rPr lang="en-US" sz="2400" u="none" strike="noStrike" dirty="0" err="1"/>
                        <a:t>tính</a:t>
                      </a:r>
                      <a:endParaRPr lang="en-US" sz="2400" b="1" i="0" u="none" strike="noStrike" dirty="0">
                        <a:solidFill>
                          <a:schemeClr val="bg1"/>
                        </a:solidFill>
                        <a:latin typeface="+mn-lt"/>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b"/>
                      <a:r>
                        <a:rPr lang="en-US" sz="2400" u="none" strike="noStrike" dirty="0" err="1"/>
                        <a:t>Ghi</a:t>
                      </a:r>
                      <a:r>
                        <a:rPr lang="en-US" sz="2400" u="none" strike="noStrike" dirty="0"/>
                        <a:t> </a:t>
                      </a:r>
                      <a:r>
                        <a:rPr lang="en-US" sz="2400" u="none" strike="noStrike" dirty="0" err="1"/>
                        <a:t>chú</a:t>
                      </a:r>
                      <a:endParaRPr lang="en-US" sz="2400" b="1" i="0" u="none" strike="noStrike" dirty="0">
                        <a:solidFill>
                          <a:schemeClr val="bg1"/>
                        </a:solidFill>
                        <a:latin typeface="+mn-lt"/>
                      </a:endParaRPr>
                    </a:p>
                  </a:txBody>
                  <a:tcPr marL="9525" marR="9525" marT="9525" marB="0" anchor="ctr"/>
                </a:tc>
                <a:extLst>
                  <a:ext uri="{0D108BD9-81ED-4DB2-BD59-A6C34878D82A}">
                    <a16:rowId xmlns:a16="http://schemas.microsoft.com/office/drawing/2014/main" val="10000"/>
                  </a:ext>
                </a:extLst>
              </a:tr>
              <a:tr h="857004">
                <a:tc vMerge="1">
                  <a:txBody>
                    <a:bodyPr/>
                    <a:lstStyle/>
                    <a:p>
                      <a:endParaRPr lang="en-US"/>
                    </a:p>
                  </a:txBody>
                  <a:tcPr/>
                </a:tc>
                <a:tc>
                  <a:txBody>
                    <a:bodyPr/>
                    <a:lstStyle/>
                    <a:p>
                      <a:pPr algn="ctr" fontAlgn="ctr"/>
                      <a:r>
                        <a:rPr lang="en-US" sz="2400" u="none" strike="noStrike" dirty="0"/>
                        <a:t>(</a:t>
                      </a:r>
                      <a:r>
                        <a:rPr lang="en-US" sz="2400" u="none" strike="noStrike" dirty="0" err="1"/>
                        <a:t>hàm</a:t>
                      </a:r>
                      <a:r>
                        <a:rPr lang="en-US" sz="2400" u="none" strike="noStrike" dirty="0"/>
                        <a:t> </a:t>
                      </a:r>
                      <a:r>
                        <a:rPr lang="en-US" sz="2400" u="none" strike="noStrike" dirty="0" err="1"/>
                        <a:t>lượng</a:t>
                      </a:r>
                      <a:r>
                        <a:rPr lang="en-US" sz="2400" u="none" strike="noStrike" dirty="0"/>
                        <a:t> </a:t>
                      </a:r>
                      <a:r>
                        <a:rPr lang="en-US" sz="2400" u="none" strike="noStrike" dirty="0" err="1"/>
                        <a:t>clo</a:t>
                      </a:r>
                      <a:r>
                        <a:rPr lang="en-US" sz="2400" u="none" strike="noStrike" dirty="0"/>
                        <a:t> </a:t>
                      </a:r>
                      <a:r>
                        <a:rPr lang="en-US" sz="2400" u="none" strike="noStrike" dirty="0" err="1"/>
                        <a:t>hoạt</a:t>
                      </a:r>
                      <a:r>
                        <a:rPr lang="en-US" sz="2400" u="none" strike="noStrike" dirty="0"/>
                        <a:t> </a:t>
                      </a:r>
                      <a:r>
                        <a:rPr lang="en-US" sz="2400" u="none" strike="noStrike" dirty="0" err="1"/>
                        <a:t>tính</a:t>
                      </a:r>
                      <a:r>
                        <a:rPr lang="en-US" sz="2400" u="none" strike="noStrike" dirty="0"/>
                        <a:t>)</a:t>
                      </a:r>
                      <a:endParaRPr lang="en-US" sz="2400" b="1" i="0" u="none" strike="noStrike" dirty="0">
                        <a:solidFill>
                          <a:schemeClr val="bg1"/>
                        </a:solidFill>
                        <a:latin typeface="+mn-lt"/>
                      </a:endParaRPr>
                    </a:p>
                  </a:txBody>
                  <a:tcPr marL="9525" marR="9525" marT="9525" marB="0" anchor="ctr"/>
                </a:tc>
                <a:tc>
                  <a:txBody>
                    <a:bodyPr/>
                    <a:lstStyle/>
                    <a:p>
                      <a:pPr algn="ctr" fontAlgn="ctr"/>
                      <a:r>
                        <a:rPr lang="en-US" sz="2400" u="none" strike="noStrike" dirty="0"/>
                        <a:t>0,05%</a:t>
                      </a:r>
                      <a:endParaRPr lang="en-US" sz="2400" b="1" i="0" u="none" strike="noStrike" dirty="0">
                        <a:solidFill>
                          <a:sysClr val="windowText" lastClr="000000"/>
                        </a:solidFill>
                        <a:latin typeface="+mn-lt"/>
                      </a:endParaRPr>
                    </a:p>
                  </a:txBody>
                  <a:tcPr marL="9525" marR="9525" marT="9525" marB="0" anchor="ctr">
                    <a:solidFill>
                      <a:srgbClr val="FFFF00"/>
                    </a:solidFill>
                  </a:tcPr>
                </a:tc>
                <a:tc>
                  <a:txBody>
                    <a:bodyPr/>
                    <a:lstStyle/>
                    <a:p>
                      <a:pPr algn="ctr" fontAlgn="ctr"/>
                      <a:r>
                        <a:rPr lang="en-US" sz="2400" u="none" strike="noStrike" dirty="0"/>
                        <a:t>0,10%</a:t>
                      </a:r>
                      <a:endParaRPr lang="en-US" sz="2400" b="1" i="0" u="none" strike="noStrike" dirty="0">
                        <a:solidFill>
                          <a:sysClr val="windowText" lastClr="000000"/>
                        </a:solidFill>
                        <a:latin typeface="+mn-lt"/>
                      </a:endParaRPr>
                    </a:p>
                  </a:txBody>
                  <a:tcPr marL="9525" marR="9525" marT="9525" marB="0" anchor="ctr">
                    <a:solidFill>
                      <a:srgbClr val="FFFF00"/>
                    </a:solidFill>
                  </a:tcPr>
                </a:tc>
                <a:tc>
                  <a:txBody>
                    <a:bodyPr/>
                    <a:lstStyle/>
                    <a:p>
                      <a:pPr algn="ctr" fontAlgn="ctr"/>
                      <a:r>
                        <a:rPr lang="en-US" sz="2400" u="none" strike="noStrike" dirty="0"/>
                        <a:t>0,25%</a:t>
                      </a:r>
                      <a:endParaRPr lang="en-US" sz="2400" b="1" i="0" u="none" strike="noStrike" dirty="0">
                        <a:solidFill>
                          <a:sysClr val="windowText" lastClr="000000"/>
                        </a:solidFill>
                        <a:latin typeface="+mn-lt"/>
                      </a:endParaRPr>
                    </a:p>
                  </a:txBody>
                  <a:tcPr marL="9525" marR="9525" marT="9525" marB="0" anchor="ctr"/>
                </a:tc>
                <a:tc>
                  <a:txBody>
                    <a:bodyPr/>
                    <a:lstStyle/>
                    <a:p>
                      <a:pPr algn="ctr" fontAlgn="ctr"/>
                      <a:r>
                        <a:rPr lang="en-US" sz="2400" u="none" strike="noStrike"/>
                        <a:t>0,50%</a:t>
                      </a:r>
                      <a:endParaRPr lang="en-US" sz="2400" b="1" i="0" u="none" strike="noStrike">
                        <a:solidFill>
                          <a:sysClr val="windowText" lastClr="000000"/>
                        </a:solidFill>
                        <a:latin typeface="+mn-lt"/>
                      </a:endParaRPr>
                    </a:p>
                  </a:txBody>
                  <a:tcPr marL="9525" marR="9525" marT="9525" marB="0" anchor="ctr"/>
                </a:tc>
                <a:tc>
                  <a:txBody>
                    <a:bodyPr/>
                    <a:lstStyle/>
                    <a:p>
                      <a:pPr algn="ctr" fontAlgn="ctr"/>
                      <a:r>
                        <a:rPr lang="en-US" sz="2400" u="none" strike="noStrike" dirty="0"/>
                        <a:t>1,25%</a:t>
                      </a:r>
                      <a:endParaRPr lang="en-US" sz="2400" b="1" i="0" u="none" strike="noStrike" dirty="0">
                        <a:solidFill>
                          <a:sysClr val="windowText" lastClr="000000"/>
                        </a:solidFill>
                        <a:latin typeface="+mn-lt"/>
                      </a:endParaRPr>
                    </a:p>
                  </a:txBody>
                  <a:tcPr marL="9525" marR="9525" marT="9525" marB="0" anchor="ctr"/>
                </a:tc>
                <a:tc>
                  <a:txBody>
                    <a:bodyPr/>
                    <a:lstStyle/>
                    <a:p>
                      <a:pPr algn="ctr" fontAlgn="ctr"/>
                      <a:r>
                        <a:rPr lang="en-US" sz="2400" u="none" strike="noStrike" dirty="0"/>
                        <a:t>2,50%</a:t>
                      </a:r>
                      <a:endParaRPr lang="en-US" sz="2400" b="1" i="0" u="none" strike="noStrike" dirty="0">
                        <a:solidFill>
                          <a:sysClr val="windowText" lastClr="000000"/>
                        </a:solidFill>
                        <a:latin typeface="+mn-lt"/>
                      </a:endParaRPr>
                    </a:p>
                  </a:txBody>
                  <a:tcPr marL="9525" marR="9525" marT="9525" marB="0" anchor="ctr"/>
                </a:tc>
                <a:tc vMerge="1">
                  <a:txBody>
                    <a:bodyPr/>
                    <a:lstStyle/>
                    <a:p>
                      <a:endParaRPr lang="en-US"/>
                    </a:p>
                  </a:txBody>
                  <a:tcPr/>
                </a:tc>
                <a:extLst>
                  <a:ext uri="{0D108BD9-81ED-4DB2-BD59-A6C34878D82A}">
                    <a16:rowId xmlns:a16="http://schemas.microsoft.com/office/drawing/2014/main" val="10001"/>
                  </a:ext>
                </a:extLst>
              </a:tr>
              <a:tr h="666581">
                <a:tc>
                  <a:txBody>
                    <a:bodyPr/>
                    <a:lstStyle/>
                    <a:p>
                      <a:pPr algn="ctr" fontAlgn="ctr"/>
                      <a:r>
                        <a:rPr lang="en-US" sz="2400" u="none" strike="noStrike"/>
                        <a:t>1</a:t>
                      </a:r>
                      <a:endParaRPr lang="en-US" sz="2400" b="0" i="0" u="none" strike="noStrike">
                        <a:solidFill>
                          <a:srgbClr val="000000"/>
                        </a:solidFill>
                        <a:latin typeface="+mn-lt"/>
                      </a:endParaRPr>
                    </a:p>
                  </a:txBody>
                  <a:tcPr marL="9525" marR="9525" marT="9525" marB="0" anchor="ctr"/>
                </a:tc>
                <a:tc>
                  <a:txBody>
                    <a:bodyPr/>
                    <a:lstStyle/>
                    <a:p>
                      <a:pPr algn="ctr" fontAlgn="ctr"/>
                      <a:r>
                        <a:rPr lang="en-US" sz="2400" u="none" strike="noStrike"/>
                        <a:t>Cloramin B 25% </a:t>
                      </a:r>
                      <a:endParaRPr lang="en-US" sz="2400" b="0" i="0" u="none" strike="noStrike">
                        <a:solidFill>
                          <a:srgbClr val="000000"/>
                        </a:solidFill>
                        <a:latin typeface="+mn-lt"/>
                      </a:endParaRPr>
                    </a:p>
                  </a:txBody>
                  <a:tcPr marL="9525" marR="9525" marT="9525" marB="0" anchor="ctr"/>
                </a:tc>
                <a:tc>
                  <a:txBody>
                    <a:bodyPr/>
                    <a:lstStyle/>
                    <a:p>
                      <a:pPr algn="ctr" fontAlgn="ctr"/>
                      <a:r>
                        <a:rPr lang="en-US" sz="2400" u="none" strike="noStrike"/>
                        <a:t>20g</a:t>
                      </a:r>
                      <a:endParaRPr lang="en-US" sz="2400" b="0" i="0" u="none" strike="noStrike">
                        <a:solidFill>
                          <a:srgbClr val="000000"/>
                        </a:solidFill>
                        <a:latin typeface="+mn-lt"/>
                      </a:endParaRPr>
                    </a:p>
                  </a:txBody>
                  <a:tcPr marL="9525" marR="9525" marT="9525" marB="0" anchor="ctr">
                    <a:solidFill>
                      <a:srgbClr val="FFFF00"/>
                    </a:solidFill>
                  </a:tcPr>
                </a:tc>
                <a:tc>
                  <a:txBody>
                    <a:bodyPr/>
                    <a:lstStyle/>
                    <a:p>
                      <a:pPr algn="ctr" fontAlgn="ctr"/>
                      <a:r>
                        <a:rPr lang="en-US" sz="2400" u="none" strike="noStrike" dirty="0"/>
                        <a:t>40g</a:t>
                      </a:r>
                      <a:endParaRPr lang="en-US" sz="2400" b="0" i="0" u="none" strike="noStrike" dirty="0">
                        <a:solidFill>
                          <a:srgbClr val="000000"/>
                        </a:solidFill>
                        <a:latin typeface="+mn-lt"/>
                      </a:endParaRPr>
                    </a:p>
                  </a:txBody>
                  <a:tcPr marL="9525" marR="9525" marT="9525" marB="0" anchor="ctr">
                    <a:solidFill>
                      <a:srgbClr val="FFFF00"/>
                    </a:solidFill>
                  </a:tcPr>
                </a:tc>
                <a:tc>
                  <a:txBody>
                    <a:bodyPr/>
                    <a:lstStyle/>
                    <a:p>
                      <a:pPr algn="ctr" fontAlgn="ctr"/>
                      <a:r>
                        <a:rPr lang="en-US" sz="2400" u="none" strike="noStrike" dirty="0"/>
                        <a:t>100g</a:t>
                      </a:r>
                      <a:endParaRPr lang="en-US" sz="2400" b="0" i="0" u="none" strike="noStrike" dirty="0">
                        <a:solidFill>
                          <a:srgbClr val="000000"/>
                        </a:solidFill>
                        <a:latin typeface="+mn-lt"/>
                      </a:endParaRPr>
                    </a:p>
                  </a:txBody>
                  <a:tcPr marL="9525" marR="9525" marT="9525" marB="0" anchor="ctr"/>
                </a:tc>
                <a:tc>
                  <a:txBody>
                    <a:bodyPr/>
                    <a:lstStyle/>
                    <a:p>
                      <a:pPr algn="ctr" fontAlgn="ctr"/>
                      <a:r>
                        <a:rPr lang="en-US" sz="2400" u="none" strike="noStrike"/>
                        <a:t>200g</a:t>
                      </a:r>
                      <a:endParaRPr lang="en-US" sz="2400" b="0" i="0" u="none" strike="noStrike">
                        <a:solidFill>
                          <a:srgbClr val="000000"/>
                        </a:solidFill>
                        <a:latin typeface="+mn-lt"/>
                      </a:endParaRPr>
                    </a:p>
                  </a:txBody>
                  <a:tcPr marL="9525" marR="9525" marT="9525" marB="0" anchor="ctr"/>
                </a:tc>
                <a:tc>
                  <a:txBody>
                    <a:bodyPr/>
                    <a:lstStyle/>
                    <a:p>
                      <a:pPr algn="ctr" fontAlgn="ctr"/>
                      <a:r>
                        <a:rPr lang="en-US" sz="2400" u="none" strike="noStrike"/>
                        <a:t>500g</a:t>
                      </a:r>
                      <a:endParaRPr lang="en-US" sz="2400" b="0" i="0" u="none" strike="noStrike">
                        <a:solidFill>
                          <a:srgbClr val="000000"/>
                        </a:solidFill>
                        <a:latin typeface="+mn-lt"/>
                      </a:endParaRPr>
                    </a:p>
                  </a:txBody>
                  <a:tcPr marL="9525" marR="9525" marT="9525" marB="0" anchor="ctr"/>
                </a:tc>
                <a:tc>
                  <a:txBody>
                    <a:bodyPr/>
                    <a:lstStyle/>
                    <a:p>
                      <a:pPr algn="ctr" fontAlgn="ctr"/>
                      <a:r>
                        <a:rPr lang="en-US" sz="2400" u="none" strike="noStrike"/>
                        <a:t>1000g</a:t>
                      </a:r>
                      <a:endParaRPr lang="en-US" sz="2400" b="0" i="0" u="none" strike="noStrike">
                        <a:solidFill>
                          <a:srgbClr val="000000"/>
                        </a:solidFill>
                        <a:latin typeface="+mn-lt"/>
                      </a:endParaRPr>
                    </a:p>
                  </a:txBody>
                  <a:tcPr marL="9525" marR="9525" marT="9525" marB="0" anchor="ctr"/>
                </a:tc>
                <a:tc>
                  <a:txBody>
                    <a:bodyPr/>
                    <a:lstStyle/>
                    <a:p>
                      <a:pPr algn="just" fontAlgn="t"/>
                      <a:r>
                        <a:rPr lang="en-US" sz="2400" u="none" strike="noStrike"/>
                        <a:t> </a:t>
                      </a:r>
                      <a:endParaRPr lang="en-US" sz="2400" b="0" i="1" u="none" strike="noStrike">
                        <a:solidFill>
                          <a:srgbClr val="000000"/>
                        </a:solidFill>
                        <a:latin typeface="+mn-lt"/>
                      </a:endParaRPr>
                    </a:p>
                  </a:txBody>
                  <a:tcPr marL="9525" marR="9525" marT="9525" marB="0"/>
                </a:tc>
                <a:extLst>
                  <a:ext uri="{0D108BD9-81ED-4DB2-BD59-A6C34878D82A}">
                    <a16:rowId xmlns:a16="http://schemas.microsoft.com/office/drawing/2014/main" val="10002"/>
                  </a:ext>
                </a:extLst>
              </a:tr>
              <a:tr h="925152">
                <a:tc>
                  <a:txBody>
                    <a:bodyPr/>
                    <a:lstStyle/>
                    <a:p>
                      <a:pPr algn="ctr" fontAlgn="ctr"/>
                      <a:r>
                        <a:rPr lang="en-US" sz="2400" u="none" strike="noStrike"/>
                        <a:t>2</a:t>
                      </a:r>
                      <a:endParaRPr lang="en-US" sz="2400" b="0" i="0" u="none" strike="noStrike">
                        <a:solidFill>
                          <a:srgbClr val="000000"/>
                        </a:solidFill>
                        <a:latin typeface="+mn-lt"/>
                      </a:endParaRPr>
                    </a:p>
                  </a:txBody>
                  <a:tcPr marL="9525" marR="9525" marT="9525" marB="0" anchor="ctr"/>
                </a:tc>
                <a:tc>
                  <a:txBody>
                    <a:bodyPr/>
                    <a:lstStyle/>
                    <a:p>
                      <a:pPr algn="ctr" fontAlgn="ctr"/>
                      <a:r>
                        <a:rPr lang="en-US" sz="2400" u="none" strike="noStrike"/>
                        <a:t>Canxi HypoCloride (70%)</a:t>
                      </a:r>
                      <a:endParaRPr lang="en-US" sz="2400" b="0" i="0" u="none" strike="noStrike">
                        <a:solidFill>
                          <a:srgbClr val="000000"/>
                        </a:solidFill>
                        <a:latin typeface="+mn-lt"/>
                      </a:endParaRPr>
                    </a:p>
                  </a:txBody>
                  <a:tcPr marL="9525" marR="9525" marT="9525" marB="0" anchor="ctr"/>
                </a:tc>
                <a:tc>
                  <a:txBody>
                    <a:bodyPr/>
                    <a:lstStyle/>
                    <a:p>
                      <a:pPr algn="ctr" fontAlgn="ctr"/>
                      <a:r>
                        <a:rPr lang="en-US" sz="2400" u="none" strike="noStrike"/>
                        <a:t>7,2g</a:t>
                      </a:r>
                      <a:endParaRPr lang="en-US" sz="2400" b="0" i="0" u="none" strike="noStrike">
                        <a:solidFill>
                          <a:srgbClr val="000000"/>
                        </a:solidFill>
                        <a:latin typeface="+mn-lt"/>
                      </a:endParaRPr>
                    </a:p>
                  </a:txBody>
                  <a:tcPr marL="9525" marR="9525" marT="9525" marB="0" anchor="ctr">
                    <a:solidFill>
                      <a:srgbClr val="FFFF00"/>
                    </a:solidFill>
                  </a:tcPr>
                </a:tc>
                <a:tc>
                  <a:txBody>
                    <a:bodyPr/>
                    <a:lstStyle/>
                    <a:p>
                      <a:pPr algn="ctr" fontAlgn="ctr"/>
                      <a:r>
                        <a:rPr lang="en-US" sz="2400" u="none" strike="noStrike"/>
                        <a:t>14,4g</a:t>
                      </a:r>
                      <a:endParaRPr lang="en-US" sz="2400" b="0" i="0" u="none" strike="noStrike">
                        <a:solidFill>
                          <a:srgbClr val="000000"/>
                        </a:solidFill>
                        <a:latin typeface="+mn-lt"/>
                      </a:endParaRPr>
                    </a:p>
                  </a:txBody>
                  <a:tcPr marL="9525" marR="9525" marT="9525" marB="0" anchor="ctr">
                    <a:solidFill>
                      <a:srgbClr val="FFFF00"/>
                    </a:solidFill>
                  </a:tcPr>
                </a:tc>
                <a:tc>
                  <a:txBody>
                    <a:bodyPr/>
                    <a:lstStyle/>
                    <a:p>
                      <a:pPr algn="ctr" fontAlgn="ctr"/>
                      <a:r>
                        <a:rPr lang="en-US" sz="2400" u="none" strike="noStrike" dirty="0"/>
                        <a:t>36g</a:t>
                      </a:r>
                      <a:endParaRPr lang="en-US" sz="2400" b="0" i="0" u="none" strike="noStrike" dirty="0">
                        <a:solidFill>
                          <a:srgbClr val="000000"/>
                        </a:solidFill>
                        <a:latin typeface="+mn-lt"/>
                      </a:endParaRPr>
                    </a:p>
                  </a:txBody>
                  <a:tcPr marL="9525" marR="9525" marT="9525" marB="0" anchor="ctr"/>
                </a:tc>
                <a:tc>
                  <a:txBody>
                    <a:bodyPr/>
                    <a:lstStyle/>
                    <a:p>
                      <a:pPr algn="ctr" fontAlgn="ctr"/>
                      <a:r>
                        <a:rPr lang="en-US" sz="2400" u="none" strike="noStrike" dirty="0"/>
                        <a:t>72g</a:t>
                      </a:r>
                      <a:endParaRPr lang="en-US" sz="2400" b="0" i="0" u="none" strike="noStrike" dirty="0">
                        <a:solidFill>
                          <a:srgbClr val="000000"/>
                        </a:solidFill>
                        <a:latin typeface="+mn-lt"/>
                      </a:endParaRPr>
                    </a:p>
                  </a:txBody>
                  <a:tcPr marL="9525" marR="9525" marT="9525" marB="0" anchor="ctr"/>
                </a:tc>
                <a:tc>
                  <a:txBody>
                    <a:bodyPr/>
                    <a:lstStyle/>
                    <a:p>
                      <a:pPr algn="ctr" fontAlgn="ctr"/>
                      <a:r>
                        <a:rPr lang="en-US" sz="2400" u="none" strike="noStrike" dirty="0"/>
                        <a:t>180g</a:t>
                      </a:r>
                      <a:endParaRPr lang="en-US" sz="2400" b="0" i="0" u="none" strike="noStrike" dirty="0">
                        <a:solidFill>
                          <a:srgbClr val="000000"/>
                        </a:solidFill>
                        <a:latin typeface="+mn-lt"/>
                      </a:endParaRPr>
                    </a:p>
                  </a:txBody>
                  <a:tcPr marL="9525" marR="9525" marT="9525" marB="0" anchor="ctr"/>
                </a:tc>
                <a:tc>
                  <a:txBody>
                    <a:bodyPr/>
                    <a:lstStyle/>
                    <a:p>
                      <a:pPr algn="ctr" fontAlgn="ctr"/>
                      <a:r>
                        <a:rPr lang="en-US" sz="2400" u="none" strike="noStrike"/>
                        <a:t>360g</a:t>
                      </a:r>
                      <a:endParaRPr lang="en-US" sz="2400" b="0" i="0" u="none" strike="noStrike">
                        <a:solidFill>
                          <a:srgbClr val="000000"/>
                        </a:solidFill>
                        <a:latin typeface="+mn-lt"/>
                      </a:endParaRPr>
                    </a:p>
                  </a:txBody>
                  <a:tcPr marL="9525" marR="9525" marT="9525" marB="0" anchor="ctr"/>
                </a:tc>
                <a:tc>
                  <a:txBody>
                    <a:bodyPr/>
                    <a:lstStyle/>
                    <a:p>
                      <a:pPr algn="just" fontAlgn="t"/>
                      <a:r>
                        <a:rPr lang="en-US" sz="2400" u="none" strike="noStrike"/>
                        <a:t> </a:t>
                      </a:r>
                      <a:endParaRPr lang="en-US" sz="2400" b="0" i="0" u="none" strike="noStrike">
                        <a:solidFill>
                          <a:srgbClr val="000000"/>
                        </a:solidFill>
                        <a:latin typeface="+mn-lt"/>
                      </a:endParaRPr>
                    </a:p>
                  </a:txBody>
                  <a:tcPr marL="9525" marR="9525" marT="9525" marB="0"/>
                </a:tc>
                <a:extLst>
                  <a:ext uri="{0D108BD9-81ED-4DB2-BD59-A6C34878D82A}">
                    <a16:rowId xmlns:a16="http://schemas.microsoft.com/office/drawing/2014/main" val="10003"/>
                  </a:ext>
                </a:extLst>
              </a:tr>
              <a:tr h="1279999">
                <a:tc>
                  <a:txBody>
                    <a:bodyPr/>
                    <a:lstStyle/>
                    <a:p>
                      <a:pPr algn="ctr" fontAlgn="ctr"/>
                      <a:r>
                        <a:rPr lang="en-US" sz="2400" u="none" strike="noStrike"/>
                        <a:t>3</a:t>
                      </a:r>
                      <a:endParaRPr lang="en-US" sz="2400" b="0" i="0" u="none" strike="noStrike">
                        <a:solidFill>
                          <a:srgbClr val="000000"/>
                        </a:solidFill>
                        <a:latin typeface="+mn-lt"/>
                      </a:endParaRPr>
                    </a:p>
                  </a:txBody>
                  <a:tcPr marL="9525" marR="9525" marT="9525" marB="0" anchor="ctr"/>
                </a:tc>
                <a:tc>
                  <a:txBody>
                    <a:bodyPr/>
                    <a:lstStyle/>
                    <a:p>
                      <a:pPr algn="ctr" fontAlgn="ctr"/>
                      <a:r>
                        <a:rPr lang="en-US" sz="2400" u="none" strike="noStrike"/>
                        <a:t>Bột Natri dichloroisocianurate (60%)</a:t>
                      </a:r>
                      <a:endParaRPr lang="en-US" sz="2400" b="0" i="0" u="none" strike="noStrike">
                        <a:solidFill>
                          <a:srgbClr val="000000"/>
                        </a:solidFill>
                        <a:latin typeface="+mn-lt"/>
                      </a:endParaRPr>
                    </a:p>
                  </a:txBody>
                  <a:tcPr marL="9525" marR="9525" marT="9525" marB="0" anchor="ctr"/>
                </a:tc>
                <a:tc>
                  <a:txBody>
                    <a:bodyPr/>
                    <a:lstStyle/>
                    <a:p>
                      <a:pPr algn="ctr" fontAlgn="ctr"/>
                      <a:r>
                        <a:rPr lang="en-US" sz="2400" u="none" strike="noStrike"/>
                        <a:t>8,4g</a:t>
                      </a:r>
                      <a:endParaRPr lang="en-US" sz="2400" b="0" i="0" u="none" strike="noStrike">
                        <a:solidFill>
                          <a:srgbClr val="000000"/>
                        </a:solidFill>
                        <a:latin typeface="+mn-lt"/>
                      </a:endParaRPr>
                    </a:p>
                  </a:txBody>
                  <a:tcPr marL="9525" marR="9525" marT="9525" marB="0" anchor="ctr">
                    <a:solidFill>
                      <a:srgbClr val="FFFF00"/>
                    </a:solidFill>
                  </a:tcPr>
                </a:tc>
                <a:tc>
                  <a:txBody>
                    <a:bodyPr/>
                    <a:lstStyle/>
                    <a:p>
                      <a:pPr algn="ctr" fontAlgn="ctr"/>
                      <a:r>
                        <a:rPr lang="en-US" sz="2400" u="none" strike="noStrike"/>
                        <a:t>16,8g</a:t>
                      </a:r>
                      <a:endParaRPr lang="en-US" sz="2400" b="0" i="0" u="none" strike="noStrike">
                        <a:solidFill>
                          <a:srgbClr val="000000"/>
                        </a:solidFill>
                        <a:latin typeface="+mn-lt"/>
                      </a:endParaRPr>
                    </a:p>
                  </a:txBody>
                  <a:tcPr marL="9525" marR="9525" marT="9525" marB="0" anchor="ctr">
                    <a:solidFill>
                      <a:srgbClr val="FFFF00"/>
                    </a:solidFill>
                  </a:tcPr>
                </a:tc>
                <a:tc>
                  <a:txBody>
                    <a:bodyPr/>
                    <a:lstStyle/>
                    <a:p>
                      <a:pPr algn="ctr" fontAlgn="ctr"/>
                      <a:r>
                        <a:rPr lang="en-US" sz="2400" u="none" strike="noStrike"/>
                        <a:t>42g</a:t>
                      </a:r>
                      <a:endParaRPr lang="en-US" sz="2400" b="0" i="0" u="none" strike="noStrike">
                        <a:solidFill>
                          <a:srgbClr val="000000"/>
                        </a:solidFill>
                        <a:latin typeface="+mn-lt"/>
                      </a:endParaRPr>
                    </a:p>
                  </a:txBody>
                  <a:tcPr marL="9525" marR="9525" marT="9525" marB="0" anchor="ctr"/>
                </a:tc>
                <a:tc>
                  <a:txBody>
                    <a:bodyPr/>
                    <a:lstStyle/>
                    <a:p>
                      <a:pPr algn="ctr" fontAlgn="ctr"/>
                      <a:r>
                        <a:rPr lang="en-US" sz="2400" u="none" strike="noStrike"/>
                        <a:t>84g</a:t>
                      </a:r>
                      <a:endParaRPr lang="en-US" sz="2400" b="0" i="0" u="none" strike="noStrike">
                        <a:solidFill>
                          <a:srgbClr val="000000"/>
                        </a:solidFill>
                        <a:latin typeface="+mn-lt"/>
                      </a:endParaRPr>
                    </a:p>
                  </a:txBody>
                  <a:tcPr marL="9525" marR="9525" marT="9525" marB="0" anchor="ctr"/>
                </a:tc>
                <a:tc>
                  <a:txBody>
                    <a:bodyPr/>
                    <a:lstStyle/>
                    <a:p>
                      <a:pPr algn="ctr" fontAlgn="ctr"/>
                      <a:r>
                        <a:rPr lang="en-US" sz="2400" u="none" strike="noStrike" dirty="0"/>
                        <a:t>210g</a:t>
                      </a:r>
                      <a:endParaRPr lang="en-US" sz="2400" b="0" i="0" u="none" strike="noStrike" dirty="0">
                        <a:solidFill>
                          <a:srgbClr val="000000"/>
                        </a:solidFill>
                        <a:latin typeface="+mn-lt"/>
                      </a:endParaRPr>
                    </a:p>
                  </a:txBody>
                  <a:tcPr marL="9525" marR="9525" marT="9525" marB="0" anchor="ctr"/>
                </a:tc>
                <a:tc>
                  <a:txBody>
                    <a:bodyPr/>
                    <a:lstStyle/>
                    <a:p>
                      <a:pPr algn="ctr" fontAlgn="ctr"/>
                      <a:r>
                        <a:rPr lang="en-US" sz="2400" u="none" strike="noStrike" dirty="0"/>
                        <a:t>420g</a:t>
                      </a:r>
                      <a:endParaRPr lang="en-US" sz="2400" b="0" i="0" u="none" strike="noStrike" dirty="0">
                        <a:solidFill>
                          <a:srgbClr val="000000"/>
                        </a:solidFill>
                        <a:latin typeface="+mn-lt"/>
                      </a:endParaRPr>
                    </a:p>
                  </a:txBody>
                  <a:tcPr marL="9525" marR="9525" marT="9525" marB="0" anchor="ctr"/>
                </a:tc>
                <a:tc>
                  <a:txBody>
                    <a:bodyPr/>
                    <a:lstStyle/>
                    <a:p>
                      <a:pPr algn="just" fontAlgn="t"/>
                      <a:r>
                        <a:rPr lang="en-US" sz="2400" u="none" strike="noStrike" dirty="0"/>
                        <a:t> </a:t>
                      </a:r>
                      <a:endParaRPr lang="en-US" sz="2400" b="0" i="0" u="none" strike="noStrike" dirty="0">
                        <a:solidFill>
                          <a:srgbClr val="000000"/>
                        </a:solidFill>
                        <a:latin typeface="+mn-lt"/>
                      </a:endParaRPr>
                    </a:p>
                  </a:txBody>
                  <a:tcPr marL="9525" marR="9525" marT="9525" marB="0"/>
                </a:tc>
                <a:extLst>
                  <a:ext uri="{0D108BD9-81ED-4DB2-BD59-A6C34878D82A}">
                    <a16:rowId xmlns:a16="http://schemas.microsoft.com/office/drawing/2014/main" val="10004"/>
                  </a:ext>
                </a:extLst>
              </a:tr>
            </a:tbl>
          </a:graphicData>
        </a:graphic>
      </p:graphicFrame>
      <p:sp>
        <p:nvSpPr>
          <p:cNvPr id="5" name="Rectangle 4"/>
          <p:cNvSpPr/>
          <p:nvPr/>
        </p:nvSpPr>
        <p:spPr>
          <a:xfrm>
            <a:off x="3082059" y="5909627"/>
            <a:ext cx="6962274" cy="5293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libri"/>
                <a:ea typeface="+mn-ea"/>
                <a:cs typeface="+mn-cs"/>
              </a:rPr>
              <a:t>Nên</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treo</a:t>
            </a:r>
            <a:r>
              <a:rPr kumimoji="0" lang="en-US" sz="3200" b="0" i="0" u="none" strike="noStrike" kern="1200" cap="none" spc="0" normalizeH="0" baseline="0" noProof="0" dirty="0">
                <a:ln>
                  <a:noFill/>
                </a:ln>
                <a:solidFill>
                  <a:srgbClr val="FF0000"/>
                </a:solidFill>
                <a:effectLst/>
                <a:uLnTx/>
                <a:uFillTx/>
                <a:latin typeface="Calibri"/>
                <a:ea typeface="+mn-ea"/>
                <a:cs typeface="+mn-cs"/>
              </a:rPr>
              <a:t>/</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dán</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hướng</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dẫn</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cách</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pha</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6749179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DA4AC-CF72-47A8-8D47-1FF5A5D61972}"/>
              </a:ext>
            </a:extLst>
          </p:cNvPr>
          <p:cNvSpPr>
            <a:spLocks noGrp="1"/>
          </p:cNvSpPr>
          <p:nvPr>
            <p:ph type="title"/>
          </p:nvPr>
        </p:nvSpPr>
        <p:spPr>
          <a:xfrm>
            <a:off x="775063" y="0"/>
            <a:ext cx="11416937" cy="633877"/>
          </a:xfrm>
        </p:spPr>
        <p:txBody>
          <a:bodyPr>
            <a:normAutofit/>
          </a:bodyPr>
          <a:lstStyle/>
          <a:p>
            <a:pPr algn="ctr">
              <a:defRPr/>
            </a:pPr>
            <a:r>
              <a:rPr lang="en-US" sz="3200" b="1" dirty="0">
                <a:solidFill>
                  <a:srgbClr val="0070C0"/>
                </a:solidFill>
                <a:latin typeface="+mn-lt"/>
                <a:ea typeface="Verdana" panose="020B0604030504040204" pitchFamily="34" charset="0"/>
              </a:rPr>
              <a:t>QUY </a:t>
            </a:r>
            <a:r>
              <a:rPr lang="en-US" sz="3200" b="1">
                <a:solidFill>
                  <a:srgbClr val="0070C0"/>
                </a:solidFill>
                <a:latin typeface="+mn-lt"/>
                <a:ea typeface="Verdana" panose="020B0604030504040204" pitchFamily="34" charset="0"/>
              </a:rPr>
              <a:t>TRÌNH </a:t>
            </a:r>
            <a:r>
              <a:rPr lang="en-US" sz="3200" b="1" smtClean="0">
                <a:solidFill>
                  <a:srgbClr val="0070C0"/>
                </a:solidFill>
                <a:latin typeface="+mn-lt"/>
                <a:ea typeface="Verdana" panose="020B0604030504040204" pitchFamily="34" charset="0"/>
              </a:rPr>
              <a:t>KHỬ KHUẨN</a:t>
            </a:r>
            <a:endParaRPr lang="en-US" sz="2000" b="1" dirty="0">
              <a:solidFill>
                <a:srgbClr val="0070C0"/>
              </a:solidFill>
              <a:latin typeface="+mn-lt"/>
              <a:ea typeface="Verdana" panose="020B0604030504040204" pitchFamily="34" charset="0"/>
            </a:endParaRPr>
          </a:p>
        </p:txBody>
      </p:sp>
      <p:graphicFrame>
        <p:nvGraphicFramePr>
          <p:cNvPr id="6" name="Table 5">
            <a:extLst>
              <a:ext uri="{FF2B5EF4-FFF2-40B4-BE49-F238E27FC236}">
                <a16:creationId xmlns:a16="http://schemas.microsoft.com/office/drawing/2014/main" id="{23167121-17D1-4B1B-B5DB-965B2AADB255}"/>
              </a:ext>
            </a:extLst>
          </p:cNvPr>
          <p:cNvGraphicFramePr>
            <a:graphicFrameLocks noGrp="1"/>
          </p:cNvGraphicFramePr>
          <p:nvPr>
            <p:extLst>
              <p:ext uri="{D42A27DB-BD31-4B8C-83A1-F6EECF244321}">
                <p14:modId xmlns:p14="http://schemas.microsoft.com/office/powerpoint/2010/main" val="2995276360"/>
              </p:ext>
            </p:extLst>
          </p:nvPr>
        </p:nvGraphicFramePr>
        <p:xfrm>
          <a:off x="413991" y="1914039"/>
          <a:ext cx="11416937" cy="4563994"/>
        </p:xfrm>
        <a:graphic>
          <a:graphicData uri="http://schemas.openxmlformats.org/drawingml/2006/table">
            <a:tbl>
              <a:tblPr>
                <a:tableStyleId>{616DA210-FB5B-4158-B5E0-FEB733F419BA}</a:tableStyleId>
              </a:tblPr>
              <a:tblGrid>
                <a:gridCol w="4369024">
                  <a:extLst>
                    <a:ext uri="{9D8B030D-6E8A-4147-A177-3AD203B41FA5}">
                      <a16:colId xmlns:a16="http://schemas.microsoft.com/office/drawing/2014/main" val="20000"/>
                    </a:ext>
                  </a:extLst>
                </a:gridCol>
                <a:gridCol w="970671">
                  <a:extLst>
                    <a:ext uri="{9D8B030D-6E8A-4147-A177-3AD203B41FA5}">
                      <a16:colId xmlns:a16="http://schemas.microsoft.com/office/drawing/2014/main" val="20001"/>
                    </a:ext>
                  </a:extLst>
                </a:gridCol>
                <a:gridCol w="1526352">
                  <a:extLst>
                    <a:ext uri="{9D8B030D-6E8A-4147-A177-3AD203B41FA5}">
                      <a16:colId xmlns:a16="http://schemas.microsoft.com/office/drawing/2014/main" val="20002"/>
                    </a:ext>
                  </a:extLst>
                </a:gridCol>
                <a:gridCol w="2581414">
                  <a:extLst>
                    <a:ext uri="{9D8B030D-6E8A-4147-A177-3AD203B41FA5}">
                      <a16:colId xmlns:a16="http://schemas.microsoft.com/office/drawing/2014/main" val="20003"/>
                    </a:ext>
                  </a:extLst>
                </a:gridCol>
                <a:gridCol w="1969476">
                  <a:extLst>
                    <a:ext uri="{9D8B030D-6E8A-4147-A177-3AD203B41FA5}">
                      <a16:colId xmlns:a16="http://schemas.microsoft.com/office/drawing/2014/main" val="4250721369"/>
                    </a:ext>
                  </a:extLst>
                </a:gridCol>
              </a:tblGrid>
              <a:tr h="950387">
                <a:tc>
                  <a:txBody>
                    <a:bodyPr/>
                    <a:lstStyle/>
                    <a:p>
                      <a:pPr algn="ctr">
                        <a:lnSpc>
                          <a:spcPct val="115000"/>
                        </a:lnSpc>
                        <a:spcAft>
                          <a:spcPts val="0"/>
                        </a:spcAft>
                      </a:pPr>
                      <a:r>
                        <a:rPr lang="en-US" sz="2800" b="1" dirty="0" err="1">
                          <a:solidFill>
                            <a:schemeClr val="bg1"/>
                          </a:solidFill>
                          <a:effectLst/>
                          <a:latin typeface="+mn-lt"/>
                        </a:rPr>
                        <a:t>Vật</a:t>
                      </a:r>
                      <a:r>
                        <a:rPr lang="en-US" sz="2800" b="1" dirty="0">
                          <a:solidFill>
                            <a:schemeClr val="bg1"/>
                          </a:solidFill>
                          <a:effectLst/>
                          <a:latin typeface="+mn-lt"/>
                        </a:rPr>
                        <a:t> </a:t>
                      </a:r>
                      <a:r>
                        <a:rPr lang="en-US" sz="2800" b="1" dirty="0" err="1">
                          <a:solidFill>
                            <a:schemeClr val="bg1"/>
                          </a:solidFill>
                          <a:effectLst/>
                          <a:latin typeface="+mn-lt"/>
                        </a:rPr>
                        <a:t>dụng</a:t>
                      </a:r>
                      <a:r>
                        <a:rPr lang="en-US" sz="2800" b="1" dirty="0">
                          <a:solidFill>
                            <a:schemeClr val="bg1"/>
                          </a:solidFill>
                          <a:effectLst/>
                          <a:latin typeface="+mn-lt"/>
                        </a:rPr>
                        <a:t> / </a:t>
                      </a:r>
                      <a:r>
                        <a:rPr lang="en-US" sz="2800" b="1" dirty="0" err="1">
                          <a:solidFill>
                            <a:schemeClr val="bg1"/>
                          </a:solidFill>
                          <a:effectLst/>
                          <a:latin typeface="+mn-lt"/>
                        </a:rPr>
                        <a:t>khu</a:t>
                      </a:r>
                      <a:r>
                        <a:rPr lang="en-US" sz="2800" b="1" dirty="0">
                          <a:solidFill>
                            <a:schemeClr val="bg1"/>
                          </a:solidFill>
                          <a:effectLst/>
                          <a:latin typeface="+mn-lt"/>
                        </a:rPr>
                        <a:t> </a:t>
                      </a:r>
                      <a:r>
                        <a:rPr lang="en-US" sz="2800" b="1" dirty="0" err="1">
                          <a:solidFill>
                            <a:schemeClr val="bg1"/>
                          </a:solidFill>
                          <a:effectLst/>
                          <a:latin typeface="+mn-lt"/>
                        </a:rPr>
                        <a:t>vực</a:t>
                      </a:r>
                      <a:endParaRPr lang="en-US" sz="2800" b="1" dirty="0">
                        <a:solidFill>
                          <a:schemeClr val="bg1"/>
                        </a:solidFill>
                        <a:effectLst/>
                        <a:latin typeface="+mn-lt"/>
                        <a:ea typeface="Calibri" panose="020F0502020204030204" pitchFamily="34" charset="0"/>
                        <a:cs typeface="Segoe UI" panose="020B0502040204020203" pitchFamily="34" charset="0"/>
                      </a:endParaRPr>
                    </a:p>
                  </a:txBody>
                  <a:tcPr marL="42715" marR="42715" marT="21358" marB="21358">
                    <a:solidFill>
                      <a:srgbClr val="0070C0"/>
                    </a:solidFill>
                  </a:tcPr>
                </a:tc>
                <a:tc gridSpan="3">
                  <a:txBody>
                    <a:bodyPr/>
                    <a:lstStyle/>
                    <a:p>
                      <a:pPr algn="ctr">
                        <a:lnSpc>
                          <a:spcPct val="115000"/>
                        </a:lnSpc>
                        <a:spcAft>
                          <a:spcPts val="0"/>
                        </a:spcAft>
                      </a:pPr>
                      <a:r>
                        <a:rPr lang="en-US" sz="2800" b="1" smtClean="0">
                          <a:solidFill>
                            <a:schemeClr val="bg1"/>
                          </a:solidFill>
                          <a:effectLst/>
                          <a:latin typeface="+mn-lt"/>
                        </a:rPr>
                        <a:t>Quy trình khử</a:t>
                      </a:r>
                      <a:r>
                        <a:rPr lang="en-US" sz="2800" b="1" baseline="0" smtClean="0">
                          <a:solidFill>
                            <a:schemeClr val="bg1"/>
                          </a:solidFill>
                          <a:effectLst/>
                          <a:latin typeface="+mn-lt"/>
                        </a:rPr>
                        <a:t> khuẩn</a:t>
                      </a:r>
                      <a:endParaRPr lang="en-US" sz="2800" b="1" dirty="0">
                        <a:solidFill>
                          <a:schemeClr val="bg1"/>
                        </a:solidFill>
                        <a:effectLst/>
                        <a:latin typeface="+mn-lt"/>
                        <a:ea typeface="Calibri" panose="020F0502020204030204" pitchFamily="34" charset="0"/>
                        <a:cs typeface="Segoe UI" panose="020B0502040204020203" pitchFamily="34" charset="0"/>
                      </a:endParaRPr>
                    </a:p>
                  </a:txBody>
                  <a:tcPr marL="42715" marR="42715" marT="21358" marB="21358">
                    <a:solidFill>
                      <a:srgbClr val="0070C0"/>
                    </a:solidFill>
                  </a:tcPr>
                </a:tc>
                <a:tc hMerge="1">
                  <a:txBody>
                    <a:bodyPr/>
                    <a:lstStyle/>
                    <a:p>
                      <a:pPr algn="ctr">
                        <a:lnSpc>
                          <a:spcPct val="115000"/>
                        </a:lnSpc>
                        <a:spcAft>
                          <a:spcPts val="0"/>
                        </a:spcAft>
                      </a:pPr>
                      <a:endParaRPr lang="en-US" sz="2800" b="1" dirty="0">
                        <a:solidFill>
                          <a:schemeClr val="bg1"/>
                        </a:solidFill>
                        <a:effectLst/>
                        <a:latin typeface="+mn-lt"/>
                        <a:ea typeface="Calibri" panose="020F0502020204030204" pitchFamily="34" charset="0"/>
                        <a:cs typeface="Segoe UI" panose="020B0502040204020203" pitchFamily="34" charset="0"/>
                      </a:endParaRPr>
                    </a:p>
                  </a:txBody>
                  <a:tcPr marL="42715" marR="42715" marT="21358" marB="21358">
                    <a:solidFill>
                      <a:srgbClr val="0070C0"/>
                    </a:solidFill>
                  </a:tcPr>
                </a:tc>
                <a:tc hMerge="1">
                  <a:txBody>
                    <a:bodyPr/>
                    <a:lstStyle/>
                    <a:p>
                      <a:pPr algn="ctr">
                        <a:lnSpc>
                          <a:spcPct val="115000"/>
                        </a:lnSpc>
                        <a:spcAft>
                          <a:spcPts val="0"/>
                        </a:spcAft>
                      </a:pPr>
                      <a:endParaRPr lang="en-US" sz="2800" b="1" dirty="0">
                        <a:solidFill>
                          <a:schemeClr val="bg1"/>
                        </a:solidFill>
                        <a:effectLst/>
                        <a:latin typeface="+mn-lt"/>
                        <a:ea typeface="Calibri" panose="020F0502020204030204" pitchFamily="34" charset="0"/>
                        <a:cs typeface="Segoe UI" panose="020B0502040204020203" pitchFamily="34" charset="0"/>
                      </a:endParaRPr>
                    </a:p>
                  </a:txBody>
                  <a:tcPr marL="42715" marR="42715" marT="21358" marB="21358">
                    <a:solidFill>
                      <a:srgbClr val="0070C0"/>
                    </a:solidFill>
                  </a:tcPr>
                </a:tc>
                <a:tc>
                  <a:txBody>
                    <a:bodyPr/>
                    <a:lstStyle/>
                    <a:p>
                      <a:pPr algn="ctr">
                        <a:lnSpc>
                          <a:spcPct val="115000"/>
                        </a:lnSpc>
                        <a:spcAft>
                          <a:spcPts val="0"/>
                        </a:spcAft>
                      </a:pPr>
                      <a:r>
                        <a:rPr lang="en-US" sz="2800" b="1" smtClean="0">
                          <a:solidFill>
                            <a:schemeClr val="bg1"/>
                          </a:solidFill>
                          <a:effectLst/>
                          <a:latin typeface="+mn-lt"/>
                          <a:ea typeface="Calibri" panose="020F0502020204030204" pitchFamily="34" charset="0"/>
                          <a:cs typeface="Segoe UI" panose="020B0502040204020203" pitchFamily="34" charset="0"/>
                        </a:rPr>
                        <a:t>Tần</a:t>
                      </a:r>
                      <a:r>
                        <a:rPr lang="en-US" sz="2800" b="1" baseline="0" smtClean="0">
                          <a:solidFill>
                            <a:schemeClr val="bg1"/>
                          </a:solidFill>
                          <a:effectLst/>
                          <a:latin typeface="+mn-lt"/>
                          <a:ea typeface="Calibri" panose="020F0502020204030204" pitchFamily="34" charset="0"/>
                          <a:cs typeface="Segoe UI" panose="020B0502040204020203" pitchFamily="34" charset="0"/>
                        </a:rPr>
                        <a:t> suất vệ sinh</a:t>
                      </a:r>
                      <a:endParaRPr lang="en-US" sz="2800" b="1" dirty="0">
                        <a:solidFill>
                          <a:schemeClr val="bg1"/>
                        </a:solidFill>
                        <a:effectLst/>
                        <a:latin typeface="+mn-lt"/>
                        <a:ea typeface="Calibri" panose="020F0502020204030204" pitchFamily="34" charset="0"/>
                        <a:cs typeface="Segoe UI" panose="020B0502040204020203" pitchFamily="34" charset="0"/>
                      </a:endParaRPr>
                    </a:p>
                  </a:txBody>
                  <a:tcPr marL="42715" marR="42715" marT="21358" marB="21358">
                    <a:solidFill>
                      <a:srgbClr val="0070C0"/>
                    </a:solidFill>
                  </a:tcPr>
                </a:tc>
                <a:extLst>
                  <a:ext uri="{0D108BD9-81ED-4DB2-BD59-A6C34878D82A}">
                    <a16:rowId xmlns:a16="http://schemas.microsoft.com/office/drawing/2014/main" val="10000"/>
                  </a:ext>
                </a:extLst>
              </a:tr>
              <a:tr h="950387">
                <a:tc>
                  <a:txBody>
                    <a:bodyPr/>
                    <a:lstStyle/>
                    <a:p>
                      <a:pPr algn="just">
                        <a:lnSpc>
                          <a:spcPct val="115000"/>
                        </a:lnSpc>
                        <a:spcAft>
                          <a:spcPts val="0"/>
                        </a:spcAft>
                      </a:pPr>
                      <a:r>
                        <a:rPr lang="en-US" sz="2800" dirty="0" err="1">
                          <a:effectLst/>
                          <a:latin typeface="+mn-lt"/>
                        </a:rPr>
                        <a:t>Bề</a:t>
                      </a:r>
                      <a:r>
                        <a:rPr lang="en-US" sz="2800" dirty="0">
                          <a:effectLst/>
                          <a:latin typeface="+mn-lt"/>
                        </a:rPr>
                        <a:t> </a:t>
                      </a:r>
                      <a:r>
                        <a:rPr lang="en-US" sz="2800" dirty="0" err="1">
                          <a:effectLst/>
                          <a:latin typeface="+mn-lt"/>
                        </a:rPr>
                        <a:t>mặt</a:t>
                      </a:r>
                      <a:r>
                        <a:rPr lang="en-US" sz="2800" dirty="0">
                          <a:effectLst/>
                          <a:latin typeface="+mn-lt"/>
                        </a:rPr>
                        <a:t> </a:t>
                      </a:r>
                      <a:r>
                        <a:rPr lang="en-US" sz="2800" dirty="0" err="1">
                          <a:effectLst/>
                          <a:latin typeface="+mn-lt"/>
                        </a:rPr>
                        <a:t>lớp</a:t>
                      </a:r>
                      <a:r>
                        <a:rPr lang="en-US" sz="2800" dirty="0">
                          <a:effectLst/>
                          <a:latin typeface="+mn-lt"/>
                        </a:rPr>
                        <a:t> </a:t>
                      </a:r>
                      <a:r>
                        <a:rPr lang="en-US" sz="2800" dirty="0" err="1">
                          <a:effectLst/>
                          <a:latin typeface="+mn-lt"/>
                        </a:rPr>
                        <a:t>học</a:t>
                      </a:r>
                      <a:r>
                        <a:rPr lang="en-US" sz="2800" dirty="0">
                          <a:effectLst/>
                          <a:latin typeface="+mn-lt"/>
                        </a:rPr>
                        <a:t>, </a:t>
                      </a:r>
                      <a:r>
                        <a:rPr lang="en-US" sz="2800" dirty="0" err="1">
                          <a:effectLst/>
                          <a:latin typeface="+mn-lt"/>
                        </a:rPr>
                        <a:t>sàn</a:t>
                      </a:r>
                      <a:r>
                        <a:rPr lang="en-US" sz="2800" dirty="0">
                          <a:effectLst/>
                          <a:latin typeface="+mn-lt"/>
                        </a:rPr>
                        <a:t> </a:t>
                      </a:r>
                      <a:r>
                        <a:rPr lang="en-US" sz="2800" dirty="0" err="1">
                          <a:effectLst/>
                          <a:latin typeface="+mn-lt"/>
                        </a:rPr>
                        <a:t>nhà</a:t>
                      </a:r>
                      <a:r>
                        <a:rPr lang="en-US" sz="2800" dirty="0">
                          <a:effectLst/>
                          <a:latin typeface="+mn-lt"/>
                        </a:rPr>
                        <a:t>, </a:t>
                      </a:r>
                      <a:r>
                        <a:rPr lang="en-US" sz="2800" dirty="0" err="1">
                          <a:effectLst/>
                          <a:latin typeface="+mn-lt"/>
                        </a:rPr>
                        <a:t>hành</a:t>
                      </a:r>
                      <a:r>
                        <a:rPr lang="en-US" sz="2800" dirty="0">
                          <a:effectLst/>
                          <a:latin typeface="+mn-lt"/>
                        </a:rPr>
                        <a:t> </a:t>
                      </a:r>
                      <a:r>
                        <a:rPr lang="en-US" sz="2800" dirty="0" err="1">
                          <a:effectLst/>
                          <a:latin typeface="+mn-lt"/>
                        </a:rPr>
                        <a:t>lang</a:t>
                      </a:r>
                      <a:r>
                        <a:rPr lang="en-US" sz="2800" dirty="0">
                          <a:effectLst/>
                          <a:latin typeface="+mn-lt"/>
                        </a:rPr>
                        <a:t>, </a:t>
                      </a:r>
                      <a:r>
                        <a:rPr lang="en-US" sz="2800" dirty="0" err="1">
                          <a:effectLst/>
                          <a:latin typeface="+mn-lt"/>
                        </a:rPr>
                        <a:t>cầu</a:t>
                      </a:r>
                      <a:r>
                        <a:rPr lang="en-US" sz="2800" dirty="0">
                          <a:effectLst/>
                          <a:latin typeface="+mn-lt"/>
                        </a:rPr>
                        <a:t> thang …</a:t>
                      </a:r>
                      <a:endParaRPr lang="en-US" sz="2800" dirty="0">
                        <a:effectLst/>
                        <a:latin typeface="+mn-lt"/>
                        <a:ea typeface="Calibri" panose="020F0502020204030204" pitchFamily="34" charset="0"/>
                        <a:cs typeface="Segoe UI" panose="020B0502040204020203" pitchFamily="34" charset="0"/>
                      </a:endParaRPr>
                    </a:p>
                  </a:txBody>
                  <a:tcPr marL="42715" marR="42715" marT="21358" marB="21358"/>
                </a:tc>
                <a:tc rowSpan="5">
                  <a:txBody>
                    <a:bodyPr/>
                    <a:lstStyle/>
                    <a:p>
                      <a:pPr algn="l">
                        <a:lnSpc>
                          <a:spcPct val="100000"/>
                        </a:lnSpc>
                        <a:spcAft>
                          <a:spcPts val="0"/>
                        </a:spcAft>
                      </a:pPr>
                      <a:r>
                        <a:rPr lang="en-US" sz="2800">
                          <a:effectLst/>
                          <a:latin typeface="+mn-lt"/>
                          <a:cs typeface="Segoe UI" panose="020B0502040204020203" pitchFamily="34" charset="0"/>
                        </a:rPr>
                        <a:t>Lau bằng nước sạch</a:t>
                      </a:r>
                      <a:endParaRPr lang="en-US" sz="2800">
                        <a:effectLst/>
                        <a:latin typeface="+mn-lt"/>
                        <a:ea typeface="Calibri" panose="020F0502020204030204" pitchFamily="34" charset="0"/>
                        <a:cs typeface="Segoe UI" panose="020B0502040204020203" pitchFamily="34" charset="0"/>
                      </a:endParaRPr>
                    </a:p>
                  </a:txBody>
                  <a:tcPr marL="42715" marR="42715" marT="21358" marB="21358" anchor="ctr"/>
                </a:tc>
                <a:tc rowSpan="5">
                  <a:txBody>
                    <a:bodyPr/>
                    <a:lstStyle/>
                    <a:p>
                      <a:pPr algn="l">
                        <a:lnSpc>
                          <a:spcPct val="115000"/>
                        </a:lnSpc>
                        <a:spcAft>
                          <a:spcPts val="0"/>
                        </a:spcAft>
                      </a:pPr>
                      <a:r>
                        <a:rPr lang="en-US" sz="2800" smtClean="0">
                          <a:effectLst/>
                          <a:latin typeface="+mn-lt"/>
                        </a:rPr>
                        <a:t>Lau</a:t>
                      </a:r>
                      <a:r>
                        <a:rPr lang="en-US" sz="2800" baseline="0" smtClean="0">
                          <a:effectLst/>
                          <a:latin typeface="+mn-lt"/>
                        </a:rPr>
                        <a:t> </a:t>
                      </a:r>
                      <a:r>
                        <a:rPr lang="en-US" sz="2800" smtClean="0">
                          <a:effectLst/>
                          <a:latin typeface="+mn-lt"/>
                        </a:rPr>
                        <a:t>bằng dung dịch</a:t>
                      </a:r>
                      <a:r>
                        <a:rPr lang="en-US" sz="2800" baseline="0" smtClean="0">
                          <a:effectLst/>
                          <a:latin typeface="+mn-lt"/>
                        </a:rPr>
                        <a:t> khử khuẩn</a:t>
                      </a:r>
                      <a:r>
                        <a:rPr lang="en-US" sz="2800" smtClean="0">
                          <a:effectLst/>
                          <a:latin typeface="+mn-lt"/>
                        </a:rPr>
                        <a:t>, </a:t>
                      </a:r>
                      <a:r>
                        <a:rPr lang="en-US" sz="2800">
                          <a:effectLst/>
                          <a:latin typeface="+mn-lt"/>
                        </a:rPr>
                        <a:t>để ít nhất 30 </a:t>
                      </a:r>
                      <a:r>
                        <a:rPr lang="en-US" sz="2800" smtClean="0">
                          <a:effectLst/>
                          <a:latin typeface="+mn-lt"/>
                        </a:rPr>
                        <a:t>phút</a:t>
                      </a:r>
                      <a:endParaRPr lang="en-US" sz="2800">
                        <a:effectLst/>
                        <a:latin typeface="+mn-lt"/>
                        <a:ea typeface="Calibri" panose="020F0502020204030204" pitchFamily="34" charset="0"/>
                        <a:cs typeface="Segoe UI" panose="020B0502040204020203" pitchFamily="34" charset="0"/>
                      </a:endParaRPr>
                    </a:p>
                  </a:txBody>
                  <a:tcPr marL="42715" marR="42715" marT="21358" marB="21358" anchor="ctr"/>
                </a:tc>
                <a:tc rowSpan="4">
                  <a:txBody>
                    <a:bodyPr/>
                    <a:lstStyle/>
                    <a:p>
                      <a:pPr algn="l">
                        <a:lnSpc>
                          <a:spcPct val="100000"/>
                        </a:lnSpc>
                        <a:spcAft>
                          <a:spcPts val="0"/>
                        </a:spcAft>
                      </a:pPr>
                      <a:r>
                        <a:rPr lang="en-US" sz="2800">
                          <a:effectLst/>
                          <a:latin typeface="+mn-lt"/>
                          <a:cs typeface="Segoe UI" panose="020B0502040204020203" pitchFamily="34" charset="0"/>
                        </a:rPr>
                        <a:t>Lau lại bằng nước sạch</a:t>
                      </a:r>
                      <a:endParaRPr lang="en-US" sz="2800">
                        <a:effectLst/>
                        <a:latin typeface="+mn-lt"/>
                        <a:ea typeface="Calibri" panose="020F0502020204030204" pitchFamily="34" charset="0"/>
                        <a:cs typeface="Segoe UI" panose="020B0502040204020203" pitchFamily="34" charset="0"/>
                      </a:endParaRPr>
                    </a:p>
                    <a:p>
                      <a:pPr algn="l">
                        <a:lnSpc>
                          <a:spcPct val="100000"/>
                        </a:lnSpc>
                        <a:spcAft>
                          <a:spcPts val="0"/>
                        </a:spcAft>
                      </a:pPr>
                      <a:r>
                        <a:rPr lang="en-US" sz="2800" smtClean="0">
                          <a:effectLst/>
                          <a:latin typeface="+mn-lt"/>
                          <a:cs typeface="Segoe UI" panose="020B0502040204020203" pitchFamily="34" charset="0"/>
                          <a:sym typeface="Wingdings" panose="05000000000000000000" pitchFamily="2" charset="2"/>
                        </a:rPr>
                        <a:t></a:t>
                      </a:r>
                      <a:r>
                        <a:rPr lang="en-US" sz="2800" smtClean="0">
                          <a:effectLst/>
                          <a:latin typeface="+mn-lt"/>
                          <a:cs typeface="Segoe UI" panose="020B0502040204020203" pitchFamily="34" charset="0"/>
                        </a:rPr>
                        <a:t>Để khô </a:t>
                      </a:r>
                      <a:r>
                        <a:rPr lang="en-US" sz="2800" smtClean="0">
                          <a:effectLst/>
                          <a:latin typeface="+mn-lt"/>
                          <a:cs typeface="Segoe UI" panose="020B0502040204020203" pitchFamily="34" charset="0"/>
                          <a:sym typeface="Wingdings" panose="05000000000000000000" pitchFamily="2" charset="2"/>
                        </a:rPr>
                        <a:t></a:t>
                      </a:r>
                      <a:r>
                        <a:rPr lang="en-US" sz="2800" smtClean="0">
                          <a:effectLst/>
                          <a:latin typeface="+mn-lt"/>
                          <a:cs typeface="Segoe UI" panose="020B0502040204020203" pitchFamily="34" charset="0"/>
                        </a:rPr>
                        <a:t> </a:t>
                      </a:r>
                      <a:r>
                        <a:rPr lang="en-US" sz="2800">
                          <a:effectLst/>
                          <a:latin typeface="+mn-lt"/>
                          <a:cs typeface="Segoe UI" panose="020B0502040204020203" pitchFamily="34" charset="0"/>
                        </a:rPr>
                        <a:t>sử dụng</a:t>
                      </a:r>
                      <a:endParaRPr lang="en-US" sz="2800">
                        <a:effectLst/>
                        <a:latin typeface="+mn-lt"/>
                        <a:ea typeface="Calibri" panose="020F0502020204030204" pitchFamily="34" charset="0"/>
                        <a:cs typeface="Segoe UI" panose="020B0502040204020203" pitchFamily="34" charset="0"/>
                      </a:endParaRPr>
                    </a:p>
                  </a:txBody>
                  <a:tcPr marL="42715" marR="42715" marT="21358" marB="21358" anchor="ctr"/>
                </a:tc>
                <a:tc rowSpan="2">
                  <a:txBody>
                    <a:bodyPr/>
                    <a:lstStyle/>
                    <a:p>
                      <a:pPr algn="l">
                        <a:lnSpc>
                          <a:spcPct val="100000"/>
                        </a:lnSpc>
                        <a:spcAft>
                          <a:spcPts val="0"/>
                        </a:spcAft>
                      </a:pPr>
                      <a:r>
                        <a:rPr lang="en-US" sz="2800" baseline="0" smtClean="0">
                          <a:effectLst/>
                          <a:latin typeface="+mn-lt"/>
                          <a:ea typeface="Calibri" panose="020F0502020204030204" pitchFamily="34" charset="0"/>
                          <a:cs typeface="Segoe UI" panose="020B0502040204020203" pitchFamily="34" charset="0"/>
                        </a:rPr>
                        <a:t>Tối thiểu 1 lần/ngày</a:t>
                      </a:r>
                      <a:endParaRPr lang="en-US" sz="2800">
                        <a:effectLst/>
                        <a:latin typeface="+mn-lt"/>
                        <a:ea typeface="Calibri" panose="020F0502020204030204" pitchFamily="34" charset="0"/>
                        <a:cs typeface="Segoe UI" panose="020B0502040204020203" pitchFamily="34" charset="0"/>
                      </a:endParaRPr>
                    </a:p>
                  </a:txBody>
                  <a:tcPr marL="42715" marR="42715" marT="21358" marB="21358" anchor="ctr"/>
                </a:tc>
                <a:extLst>
                  <a:ext uri="{0D108BD9-81ED-4DB2-BD59-A6C34878D82A}">
                    <a16:rowId xmlns:a16="http://schemas.microsoft.com/office/drawing/2014/main" val="10001"/>
                  </a:ext>
                </a:extLst>
              </a:tr>
              <a:tr h="89142">
                <a:tc rowSpan="2">
                  <a:txBody>
                    <a:bodyPr/>
                    <a:lstStyle/>
                    <a:p>
                      <a:pPr algn="just">
                        <a:lnSpc>
                          <a:spcPct val="100000"/>
                        </a:lnSpc>
                        <a:spcAft>
                          <a:spcPts val="0"/>
                        </a:spcAft>
                      </a:pPr>
                      <a:r>
                        <a:rPr lang="en-US" sz="2800" dirty="0" err="1">
                          <a:effectLst/>
                          <a:latin typeface="+mn-lt"/>
                          <a:cs typeface="Segoe UI" panose="020B0502040204020203" pitchFamily="34" charset="0"/>
                        </a:rPr>
                        <a:t>Khu</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vực</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nhà</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ăn</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Bề</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mặt</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bếp</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ăn</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bàn</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ăn</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dụng</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cụ</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chế</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biến</a:t>
                      </a:r>
                      <a:endParaRPr lang="en-US" sz="2800" dirty="0">
                        <a:effectLst/>
                        <a:latin typeface="+mn-lt"/>
                        <a:ea typeface="Calibri" panose="020F0502020204030204" pitchFamily="34" charset="0"/>
                        <a:cs typeface="Segoe UI" panose="020B0502040204020203" pitchFamily="34" charset="0"/>
                      </a:endParaRPr>
                    </a:p>
                  </a:txBody>
                  <a:tcPr marL="42715" marR="42715" marT="21360" marB="21360"/>
                </a:tc>
                <a:tc vMerge="1">
                  <a:txBody>
                    <a:bodyPr/>
                    <a:lstStyle/>
                    <a:p>
                      <a:pPr algn="just">
                        <a:lnSpc>
                          <a:spcPct val="100000"/>
                        </a:lnSpc>
                        <a:spcAft>
                          <a:spcPts val="0"/>
                        </a:spcAft>
                      </a:pPr>
                      <a:endParaRPr lang="en-US" sz="2400">
                        <a:effectLst/>
                        <a:latin typeface="Segoe UI" panose="020B0502040204020203" pitchFamily="34" charset="0"/>
                        <a:ea typeface="Calibri" panose="020F0502020204030204" pitchFamily="34" charset="0"/>
                        <a:cs typeface="Segoe UI" panose="020B0502040204020203" pitchFamily="34" charset="0"/>
                      </a:endParaRPr>
                    </a:p>
                  </a:txBody>
                  <a:tcPr marL="42715" marR="42715" marT="21360" marB="21360"/>
                </a:tc>
                <a:tc vMerge="1">
                  <a:txBody>
                    <a:bodyPr/>
                    <a:lstStyle/>
                    <a:p>
                      <a:pPr algn="just">
                        <a:lnSpc>
                          <a:spcPct val="100000"/>
                        </a:lnSpc>
                        <a:spcAft>
                          <a:spcPts val="0"/>
                        </a:spcAft>
                      </a:pPr>
                      <a:endParaRPr lang="en-US" sz="2400" dirty="0">
                        <a:effectLst/>
                        <a:latin typeface="Segoe UI" panose="020B0502040204020203" pitchFamily="34" charset="0"/>
                        <a:ea typeface="Calibri" panose="020F0502020204030204" pitchFamily="34" charset="0"/>
                        <a:cs typeface="Segoe UI" panose="020B0502040204020203" pitchFamily="34" charset="0"/>
                      </a:endParaRPr>
                    </a:p>
                  </a:txBody>
                  <a:tcPr marL="42715" marR="42715" marT="21360" marB="21360"/>
                </a:tc>
                <a:tc vMerge="1">
                  <a:txBody>
                    <a:bodyPr/>
                    <a:lstStyle/>
                    <a:p>
                      <a:pPr algn="just">
                        <a:lnSpc>
                          <a:spcPct val="100000"/>
                        </a:lnSpc>
                        <a:spcAft>
                          <a:spcPts val="0"/>
                        </a:spcAft>
                      </a:pPr>
                      <a:endParaRPr lang="en-US" sz="2400">
                        <a:effectLst/>
                        <a:latin typeface="Segoe UI" panose="020B0502040204020203" pitchFamily="34" charset="0"/>
                        <a:ea typeface="Calibri" panose="020F0502020204030204" pitchFamily="34" charset="0"/>
                        <a:cs typeface="Segoe UI" panose="020B0502040204020203" pitchFamily="34" charset="0"/>
                      </a:endParaRPr>
                    </a:p>
                  </a:txBody>
                  <a:tcPr marL="42715" marR="42715" marT="21360" marB="21360"/>
                </a:tc>
                <a:tc vMerge="1">
                  <a:txBody>
                    <a:bodyPr/>
                    <a:lstStyle/>
                    <a:p>
                      <a:endParaRPr lang="en-US"/>
                    </a:p>
                  </a:txBody>
                  <a:tcPr/>
                </a:tc>
                <a:extLst>
                  <a:ext uri="{0D108BD9-81ED-4DB2-BD59-A6C34878D82A}">
                    <a16:rowId xmlns:a16="http://schemas.microsoft.com/office/drawing/2014/main" val="245587408"/>
                  </a:ext>
                </a:extLst>
              </a:tr>
              <a:tr h="85512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gn="l">
                        <a:lnSpc>
                          <a:spcPct val="100000"/>
                        </a:lnSpc>
                        <a:spcAft>
                          <a:spcPts val="0"/>
                        </a:spcAft>
                      </a:pPr>
                      <a:r>
                        <a:rPr lang="en-US" sz="2800" smtClean="0">
                          <a:effectLst/>
                          <a:latin typeface="+mn-lt"/>
                          <a:ea typeface="Calibri" panose="020F0502020204030204" pitchFamily="34" charset="0"/>
                          <a:cs typeface="Segoe UI" panose="020B0502040204020203" pitchFamily="34" charset="0"/>
                        </a:rPr>
                        <a:t>Ngay</a:t>
                      </a:r>
                      <a:r>
                        <a:rPr lang="en-US" sz="2800" baseline="0" smtClean="0">
                          <a:effectLst/>
                          <a:latin typeface="+mn-lt"/>
                          <a:ea typeface="Calibri" panose="020F0502020204030204" pitchFamily="34" charset="0"/>
                          <a:cs typeface="Segoe UI" panose="020B0502040204020203" pitchFamily="34" charset="0"/>
                        </a:rPr>
                        <a:t> sau khi chế biến</a:t>
                      </a:r>
                      <a:endParaRPr lang="en-US" sz="2800">
                        <a:effectLst/>
                        <a:latin typeface="+mn-lt"/>
                        <a:ea typeface="Calibri" panose="020F0502020204030204" pitchFamily="34" charset="0"/>
                        <a:cs typeface="Segoe UI" panose="020B0502040204020203" pitchFamily="34" charset="0"/>
                      </a:endParaRPr>
                    </a:p>
                  </a:txBody>
                  <a:tcPr marL="42715" marR="42715" marT="21358" marB="21358" anchor="ctr"/>
                </a:tc>
                <a:extLst>
                  <a:ext uri="{0D108BD9-81ED-4DB2-BD59-A6C34878D82A}">
                    <a16:rowId xmlns:a16="http://schemas.microsoft.com/office/drawing/2014/main" val="4243732455"/>
                  </a:ext>
                </a:extLst>
              </a:tr>
              <a:tr h="229357">
                <a:tc rowSpan="2">
                  <a:txBody>
                    <a:bodyPr/>
                    <a:lstStyle/>
                    <a:p>
                      <a:pPr algn="just">
                        <a:lnSpc>
                          <a:spcPct val="100000"/>
                        </a:lnSpc>
                        <a:spcAft>
                          <a:spcPts val="0"/>
                        </a:spcAft>
                      </a:pPr>
                      <a:r>
                        <a:rPr lang="en-US" sz="2800" dirty="0" err="1">
                          <a:effectLst/>
                          <a:latin typeface="+mn-lt"/>
                          <a:cs typeface="Segoe UI" panose="020B0502040204020203" pitchFamily="34" charset="0"/>
                        </a:rPr>
                        <a:t>Công</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trình</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vệ</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sinh</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sàn</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mặt</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bồn</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cầu</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bồn</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rửa</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tay</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nắm</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cửa</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các</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vật</a:t>
                      </a:r>
                      <a:r>
                        <a:rPr lang="en-US" sz="2800" dirty="0">
                          <a:effectLst/>
                          <a:latin typeface="+mn-lt"/>
                          <a:cs typeface="Segoe UI" panose="020B0502040204020203" pitchFamily="34" charset="0"/>
                        </a:rPr>
                        <a:t> </a:t>
                      </a:r>
                      <a:r>
                        <a:rPr lang="en-US" sz="2800" err="1">
                          <a:effectLst/>
                          <a:latin typeface="+mn-lt"/>
                          <a:cs typeface="Segoe UI" panose="020B0502040204020203" pitchFamily="34" charset="0"/>
                        </a:rPr>
                        <a:t>dụng</a:t>
                      </a:r>
                      <a:r>
                        <a:rPr lang="en-US" sz="2800">
                          <a:effectLst/>
                          <a:latin typeface="+mn-lt"/>
                          <a:cs typeface="Segoe UI" panose="020B0502040204020203" pitchFamily="34" charset="0"/>
                        </a:rPr>
                        <a:t> </a:t>
                      </a:r>
                      <a:r>
                        <a:rPr lang="en-US" sz="2800" smtClean="0">
                          <a:effectLst/>
                          <a:latin typeface="+mn-lt"/>
                          <a:cs typeface="Segoe UI" panose="020B0502040204020203" pitchFamily="34" charset="0"/>
                        </a:rPr>
                        <a:t>khác</a:t>
                      </a:r>
                      <a:endParaRPr lang="en-US" sz="2800" dirty="0">
                        <a:effectLst/>
                        <a:latin typeface="+mn-lt"/>
                        <a:ea typeface="Calibri" panose="020F0502020204030204" pitchFamily="34" charset="0"/>
                        <a:cs typeface="Segoe UI" panose="020B0502040204020203" pitchFamily="34" charset="0"/>
                      </a:endParaRPr>
                    </a:p>
                  </a:txBody>
                  <a:tcPr marL="42715" marR="42715" marT="21360" marB="21360"/>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69196308"/>
                  </a:ext>
                </a:extLst>
              </a:tr>
              <a:tr h="1342023">
                <a:tc vMerge="1">
                  <a:txBody>
                    <a:bodyPr/>
                    <a:lstStyle/>
                    <a:p>
                      <a:pPr algn="just">
                        <a:lnSpc>
                          <a:spcPct val="100000"/>
                        </a:lnSpc>
                        <a:spcAft>
                          <a:spcPts val="0"/>
                        </a:spcAft>
                      </a:pPr>
                      <a:endParaRPr lang="en-US" sz="2800" dirty="0">
                        <a:effectLst/>
                        <a:latin typeface="+mn-lt"/>
                        <a:ea typeface="Calibri" panose="020F0502020204030204" pitchFamily="34" charset="0"/>
                        <a:cs typeface="Segoe UI" panose="020B0502040204020203" pitchFamily="34" charset="0"/>
                      </a:endParaRPr>
                    </a:p>
                  </a:txBody>
                  <a:tcPr marL="42715" marR="42715" marT="21360" marB="21360"/>
                </a:tc>
                <a:tc vMerge="1">
                  <a:txBody>
                    <a:bodyPr/>
                    <a:lstStyle/>
                    <a:p>
                      <a:endParaRPr lang="en-US"/>
                    </a:p>
                  </a:txBody>
                  <a:tcPr/>
                </a:tc>
                <a:tc vMerge="1">
                  <a:txBody>
                    <a:bodyPr/>
                    <a:lstStyle/>
                    <a:p>
                      <a:endParaRPr lang="en-US"/>
                    </a:p>
                  </a:txBody>
                  <a:tcPr/>
                </a:tc>
                <a:tc>
                  <a:txBody>
                    <a:bodyPr/>
                    <a:lstStyle/>
                    <a:p>
                      <a:pPr algn="just">
                        <a:lnSpc>
                          <a:spcPct val="100000"/>
                        </a:lnSpc>
                        <a:spcAft>
                          <a:spcPts val="0"/>
                        </a:spcAft>
                      </a:pPr>
                      <a:r>
                        <a:rPr lang="en-US" sz="2800" dirty="0" err="1">
                          <a:effectLst/>
                          <a:latin typeface="+mn-lt"/>
                          <a:cs typeface="Segoe UI" panose="020B0502040204020203" pitchFamily="34" charset="0"/>
                        </a:rPr>
                        <a:t>Làm</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sạch</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lại</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bằng</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nước</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sạch</a:t>
                      </a:r>
                      <a:r>
                        <a:rPr lang="en-US" sz="2800" dirty="0">
                          <a:effectLst/>
                          <a:latin typeface="+mn-lt"/>
                          <a:cs typeface="Segoe UI" panose="020B0502040204020203" pitchFamily="34" charset="0"/>
                        </a:rPr>
                        <a:t> </a:t>
                      </a:r>
                      <a:r>
                        <a:rPr lang="en-US" sz="2800" dirty="0">
                          <a:effectLst/>
                          <a:latin typeface="+mn-lt"/>
                          <a:cs typeface="Segoe UI" panose="020B0502040204020203" pitchFamily="34" charset="0"/>
                          <a:sym typeface="Wingdings" panose="05000000000000000000" pitchFamily="2" charset="2"/>
                        </a:rPr>
                        <a:t></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sử</a:t>
                      </a:r>
                      <a:r>
                        <a:rPr lang="en-US" sz="2800" dirty="0">
                          <a:effectLst/>
                          <a:latin typeface="+mn-lt"/>
                          <a:cs typeface="Segoe UI" panose="020B0502040204020203" pitchFamily="34" charset="0"/>
                        </a:rPr>
                        <a:t> </a:t>
                      </a:r>
                      <a:r>
                        <a:rPr lang="en-US" sz="2800" dirty="0" err="1">
                          <a:effectLst/>
                          <a:latin typeface="+mn-lt"/>
                          <a:cs typeface="Segoe UI" panose="020B0502040204020203" pitchFamily="34" charset="0"/>
                        </a:rPr>
                        <a:t>dụng</a:t>
                      </a:r>
                      <a:endParaRPr lang="en-US" sz="2800" dirty="0">
                        <a:effectLst/>
                        <a:latin typeface="+mn-lt"/>
                        <a:ea typeface="Calibri" panose="020F0502020204030204" pitchFamily="34" charset="0"/>
                        <a:cs typeface="Segoe UI" panose="020B0502040204020203" pitchFamily="34" charset="0"/>
                      </a:endParaRPr>
                    </a:p>
                  </a:txBody>
                  <a:tcPr marL="42715" marR="42715" marT="21360" marB="2136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aseline="0" smtClean="0">
                          <a:effectLst/>
                          <a:latin typeface="+mn-lt"/>
                          <a:ea typeface="Calibri" panose="020F0502020204030204" pitchFamily="34" charset="0"/>
                          <a:cs typeface="Segoe UI" panose="020B0502040204020203" pitchFamily="34" charset="0"/>
                        </a:rPr>
                        <a:t>Tối thiểu 1 lần/ngày</a:t>
                      </a:r>
                      <a:endParaRPr lang="en-US" sz="2800" smtClean="0">
                        <a:effectLst/>
                        <a:latin typeface="+mn-lt"/>
                        <a:ea typeface="Calibri" panose="020F0502020204030204" pitchFamily="34" charset="0"/>
                        <a:cs typeface="Segoe UI" panose="020B0502040204020203" pitchFamily="34" charset="0"/>
                      </a:endParaRPr>
                    </a:p>
                  </a:txBody>
                  <a:tcPr marL="42715" marR="42715" marT="21360" marB="21360"/>
                </a:tc>
                <a:extLst>
                  <a:ext uri="{0D108BD9-81ED-4DB2-BD59-A6C34878D82A}">
                    <a16:rowId xmlns:a16="http://schemas.microsoft.com/office/drawing/2014/main" val="797856478"/>
                  </a:ext>
                </a:extLst>
              </a:tr>
            </a:tbl>
          </a:graphicData>
        </a:graphic>
      </p:graphicFrame>
      <p:sp>
        <p:nvSpPr>
          <p:cNvPr id="7" name="TextBox 6"/>
          <p:cNvSpPr txBox="1"/>
          <p:nvPr/>
        </p:nvSpPr>
        <p:spPr>
          <a:xfrm>
            <a:off x="52919" y="534572"/>
            <a:ext cx="12139081" cy="1200329"/>
          </a:xfrm>
          <a:prstGeom prst="rect">
            <a:avLst/>
          </a:prstGeom>
          <a:noFill/>
        </p:spPr>
        <p:txBody>
          <a:bodyPr wrap="square" rtlCol="0">
            <a:spAutoFit/>
          </a:bodyPr>
          <a:lstStyle/>
          <a:p>
            <a:r>
              <a:rPr lang="en-US" sz="2400" b="1" i="1" smtClean="0">
                <a:solidFill>
                  <a:srgbClr val="0070C0"/>
                </a:solidFill>
              </a:rPr>
              <a:t>Dung dịch khử khuẩn </a:t>
            </a:r>
            <a:r>
              <a:rPr lang="en-US" sz="2400" smtClean="0">
                <a:solidFill>
                  <a:srgbClr val="0070C0"/>
                </a:solidFill>
              </a:rPr>
              <a:t>sử dụng khi:</a:t>
            </a:r>
            <a:endParaRPr lang="en-US" sz="2400" i="1" smtClean="0">
              <a:solidFill>
                <a:srgbClr val="0070C0"/>
              </a:solidFill>
            </a:endParaRPr>
          </a:p>
          <a:p>
            <a:pPr marL="742950" lvl="1" indent="-285750">
              <a:buFont typeface="Arial" panose="020B0604020202020204" pitchFamily="34" charset="0"/>
              <a:buChar char="•"/>
            </a:pPr>
            <a:r>
              <a:rPr lang="en-US" sz="2400" smtClean="0">
                <a:solidFill>
                  <a:srgbClr val="0070C0"/>
                </a:solidFill>
              </a:rPr>
              <a:t>Khử khuẩn thường xuyên: nước tẩy rửa thông thường hoặc dung dịch Clo 0,05% hoạt tính</a:t>
            </a:r>
          </a:p>
          <a:p>
            <a:pPr marL="742950" lvl="1" indent="-285750">
              <a:buFont typeface="Arial" panose="020B0604020202020204" pitchFamily="34" charset="0"/>
              <a:buChar char="•"/>
            </a:pPr>
            <a:r>
              <a:rPr lang="en-US" sz="2400" smtClean="0">
                <a:solidFill>
                  <a:srgbClr val="0070C0"/>
                </a:solidFill>
              </a:rPr>
              <a:t>Khử khuẩn khi có dịch: dung dịch Clo 0,1% hoạt tính</a:t>
            </a:r>
            <a:endParaRPr lang="en-US" sz="2400">
              <a:solidFill>
                <a:srgbClr val="0070C0"/>
              </a:solidFill>
            </a:endParaRPr>
          </a:p>
        </p:txBody>
      </p:sp>
    </p:spTree>
    <p:extLst>
      <p:ext uri="{BB962C8B-B14F-4D97-AF65-F5344CB8AC3E}">
        <p14:creationId xmlns:p14="http://schemas.microsoft.com/office/powerpoint/2010/main" val="14996375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B5FF8-6F0F-4DF0-97D3-B5365F01F80B}"/>
              </a:ext>
            </a:extLst>
          </p:cNvPr>
          <p:cNvSpPr>
            <a:spLocks noGrp="1"/>
          </p:cNvSpPr>
          <p:nvPr>
            <p:ph type="title"/>
          </p:nvPr>
        </p:nvSpPr>
        <p:spPr>
          <a:xfrm>
            <a:off x="-3175" y="173037"/>
            <a:ext cx="12191999" cy="558483"/>
          </a:xfrm>
        </p:spPr>
        <p:txBody>
          <a:bodyPr>
            <a:normAutofit/>
          </a:bodyPr>
          <a:lstStyle/>
          <a:p>
            <a:pPr algn="ctr">
              <a:defRPr/>
            </a:pPr>
            <a:r>
              <a:rPr lang="en-US" sz="3200" b="1" dirty="0">
                <a:solidFill>
                  <a:srgbClr val="0070C0"/>
                </a:solidFill>
                <a:latin typeface="+mn-lt"/>
                <a:ea typeface="Verdana" panose="020B0604030504040204" pitchFamily="34" charset="0"/>
              </a:rPr>
              <a:t>QUY </a:t>
            </a:r>
            <a:r>
              <a:rPr lang="en-US" sz="3200" b="1">
                <a:solidFill>
                  <a:srgbClr val="0070C0"/>
                </a:solidFill>
                <a:latin typeface="+mn-lt"/>
                <a:ea typeface="Verdana" panose="020B0604030504040204" pitchFamily="34" charset="0"/>
              </a:rPr>
              <a:t>TRÌNH </a:t>
            </a:r>
            <a:r>
              <a:rPr lang="en-US" sz="3200" b="1" smtClean="0">
                <a:solidFill>
                  <a:srgbClr val="0070C0"/>
                </a:solidFill>
                <a:latin typeface="+mn-lt"/>
                <a:ea typeface="Verdana" panose="020B0604030504040204" pitchFamily="34" charset="0"/>
              </a:rPr>
              <a:t>KHỬ KHUẨN</a:t>
            </a:r>
            <a:endParaRPr lang="en-US" sz="2000" b="1" dirty="0">
              <a:solidFill>
                <a:srgbClr val="0070C0"/>
              </a:solidFill>
              <a:latin typeface="+mn-lt"/>
              <a:ea typeface="Verdana" panose="020B0604030504040204" pitchFamily="34" charset="0"/>
            </a:endParaRPr>
          </a:p>
        </p:txBody>
      </p:sp>
      <p:graphicFrame>
        <p:nvGraphicFramePr>
          <p:cNvPr id="6" name="Table 5">
            <a:extLst>
              <a:ext uri="{FF2B5EF4-FFF2-40B4-BE49-F238E27FC236}">
                <a16:creationId xmlns:a16="http://schemas.microsoft.com/office/drawing/2014/main" id="{E938D751-E312-4CF2-82D0-23593C247F7D}"/>
              </a:ext>
            </a:extLst>
          </p:cNvPr>
          <p:cNvGraphicFramePr>
            <a:graphicFrameLocks noGrp="1"/>
          </p:cNvGraphicFramePr>
          <p:nvPr>
            <p:extLst>
              <p:ext uri="{D42A27DB-BD31-4B8C-83A1-F6EECF244321}">
                <p14:modId xmlns:p14="http://schemas.microsoft.com/office/powerpoint/2010/main" val="2815583658"/>
              </p:ext>
            </p:extLst>
          </p:nvPr>
        </p:nvGraphicFramePr>
        <p:xfrm>
          <a:off x="450167" y="731520"/>
          <a:ext cx="11479236" cy="5919448"/>
        </p:xfrm>
        <a:graphic>
          <a:graphicData uri="http://schemas.openxmlformats.org/drawingml/2006/table">
            <a:tbl>
              <a:tblPr>
                <a:tableStyleId>{5940675A-B579-460E-94D1-54222C63F5DA}</a:tableStyleId>
              </a:tblPr>
              <a:tblGrid>
                <a:gridCol w="2264898">
                  <a:extLst>
                    <a:ext uri="{9D8B030D-6E8A-4147-A177-3AD203B41FA5}">
                      <a16:colId xmlns:a16="http://schemas.microsoft.com/office/drawing/2014/main" val="20000"/>
                    </a:ext>
                  </a:extLst>
                </a:gridCol>
                <a:gridCol w="1969477">
                  <a:extLst>
                    <a:ext uri="{9D8B030D-6E8A-4147-A177-3AD203B41FA5}">
                      <a16:colId xmlns:a16="http://schemas.microsoft.com/office/drawing/2014/main" val="20001"/>
                    </a:ext>
                  </a:extLst>
                </a:gridCol>
                <a:gridCol w="3460652">
                  <a:extLst>
                    <a:ext uri="{9D8B030D-6E8A-4147-A177-3AD203B41FA5}">
                      <a16:colId xmlns:a16="http://schemas.microsoft.com/office/drawing/2014/main" val="20002"/>
                    </a:ext>
                  </a:extLst>
                </a:gridCol>
                <a:gridCol w="1547446">
                  <a:extLst>
                    <a:ext uri="{9D8B030D-6E8A-4147-A177-3AD203B41FA5}">
                      <a16:colId xmlns:a16="http://schemas.microsoft.com/office/drawing/2014/main" val="20003"/>
                    </a:ext>
                  </a:extLst>
                </a:gridCol>
                <a:gridCol w="2236763">
                  <a:extLst>
                    <a:ext uri="{9D8B030D-6E8A-4147-A177-3AD203B41FA5}">
                      <a16:colId xmlns:a16="http://schemas.microsoft.com/office/drawing/2014/main" val="2608700871"/>
                    </a:ext>
                  </a:extLst>
                </a:gridCol>
              </a:tblGrid>
              <a:tr h="680134">
                <a:tc>
                  <a:txBody>
                    <a:bodyPr/>
                    <a:lstStyle/>
                    <a:p>
                      <a:pPr algn="ctr">
                        <a:lnSpc>
                          <a:spcPct val="100000"/>
                        </a:lnSpc>
                        <a:spcAft>
                          <a:spcPts val="0"/>
                        </a:spcAft>
                      </a:pPr>
                      <a:r>
                        <a:rPr lang="en-US" sz="2400" b="1" dirty="0" err="1">
                          <a:solidFill>
                            <a:schemeClr val="bg1"/>
                          </a:solidFill>
                          <a:effectLst/>
                          <a:latin typeface="+mn-lt"/>
                          <a:cs typeface="Segoe UI" panose="020B0502040204020203" pitchFamily="34" charset="0"/>
                        </a:rPr>
                        <a:t>Vật</a:t>
                      </a:r>
                      <a:r>
                        <a:rPr lang="en-US" sz="2400" b="1" dirty="0">
                          <a:solidFill>
                            <a:schemeClr val="bg1"/>
                          </a:solidFill>
                          <a:effectLst/>
                          <a:latin typeface="+mn-lt"/>
                          <a:cs typeface="Segoe UI" panose="020B0502040204020203" pitchFamily="34" charset="0"/>
                        </a:rPr>
                        <a:t> </a:t>
                      </a:r>
                      <a:r>
                        <a:rPr lang="en-US" sz="2400" b="1" dirty="0" err="1">
                          <a:solidFill>
                            <a:schemeClr val="bg1"/>
                          </a:solidFill>
                          <a:effectLst/>
                          <a:latin typeface="+mn-lt"/>
                          <a:cs typeface="Segoe UI" panose="020B0502040204020203" pitchFamily="34" charset="0"/>
                        </a:rPr>
                        <a:t>dụng</a:t>
                      </a:r>
                      <a:r>
                        <a:rPr lang="en-US" sz="2400" b="1" dirty="0">
                          <a:solidFill>
                            <a:schemeClr val="bg1"/>
                          </a:solidFill>
                          <a:effectLst/>
                          <a:latin typeface="+mn-lt"/>
                          <a:cs typeface="Segoe UI" panose="020B0502040204020203" pitchFamily="34" charset="0"/>
                        </a:rPr>
                        <a:t> / </a:t>
                      </a:r>
                      <a:r>
                        <a:rPr lang="en-US" sz="2400" b="1" dirty="0" err="1">
                          <a:solidFill>
                            <a:schemeClr val="bg1"/>
                          </a:solidFill>
                          <a:effectLst/>
                          <a:latin typeface="+mn-lt"/>
                          <a:cs typeface="Segoe UI" panose="020B0502040204020203" pitchFamily="34" charset="0"/>
                        </a:rPr>
                        <a:t>khu</a:t>
                      </a:r>
                      <a:r>
                        <a:rPr lang="en-US" sz="2400" b="1" dirty="0">
                          <a:solidFill>
                            <a:schemeClr val="bg1"/>
                          </a:solidFill>
                          <a:effectLst/>
                          <a:latin typeface="+mn-lt"/>
                          <a:cs typeface="Segoe UI" panose="020B0502040204020203" pitchFamily="34" charset="0"/>
                        </a:rPr>
                        <a:t> </a:t>
                      </a:r>
                      <a:r>
                        <a:rPr lang="en-US" sz="2400" b="1" dirty="0" err="1">
                          <a:solidFill>
                            <a:schemeClr val="bg1"/>
                          </a:solidFill>
                          <a:effectLst/>
                          <a:latin typeface="+mn-lt"/>
                          <a:cs typeface="Segoe UI" panose="020B0502040204020203" pitchFamily="34" charset="0"/>
                        </a:rPr>
                        <a:t>vực</a:t>
                      </a:r>
                      <a:endParaRPr lang="en-US" sz="2400" b="1" dirty="0">
                        <a:solidFill>
                          <a:schemeClr val="bg1"/>
                        </a:solidFill>
                        <a:effectLst/>
                        <a:latin typeface="+mn-lt"/>
                        <a:ea typeface="Calibri" panose="020F0502020204030204" pitchFamily="34" charset="0"/>
                        <a:cs typeface="Segoe UI" panose="020B0502040204020203" pitchFamily="34" charset="0"/>
                      </a:endParaRPr>
                    </a:p>
                  </a:txBody>
                  <a:tcPr marL="42715" marR="42715" marT="21360" marB="21360" anchor="ctr">
                    <a:solidFill>
                      <a:srgbClr val="0070C0"/>
                    </a:solidFill>
                  </a:tcPr>
                </a:tc>
                <a:tc gridSpan="3">
                  <a:txBody>
                    <a:bodyPr/>
                    <a:lstStyle/>
                    <a:p>
                      <a:pPr algn="ctr">
                        <a:lnSpc>
                          <a:spcPct val="100000"/>
                        </a:lnSpc>
                        <a:spcAft>
                          <a:spcPts val="0"/>
                        </a:spcAft>
                      </a:pPr>
                      <a:r>
                        <a:rPr lang="en-US" sz="2400" b="1" smtClean="0">
                          <a:solidFill>
                            <a:schemeClr val="bg1"/>
                          </a:solidFill>
                          <a:effectLst/>
                          <a:latin typeface="+mn-lt"/>
                          <a:ea typeface="Calibri" panose="020F0502020204030204" pitchFamily="34" charset="0"/>
                          <a:cs typeface="Segoe UI" panose="020B0502040204020203" pitchFamily="34" charset="0"/>
                        </a:rPr>
                        <a:t>Quy</a:t>
                      </a:r>
                      <a:r>
                        <a:rPr lang="en-US" sz="2400" b="1" baseline="0" smtClean="0">
                          <a:solidFill>
                            <a:schemeClr val="bg1"/>
                          </a:solidFill>
                          <a:effectLst/>
                          <a:latin typeface="+mn-lt"/>
                          <a:ea typeface="Calibri" panose="020F0502020204030204" pitchFamily="34" charset="0"/>
                          <a:cs typeface="Segoe UI" panose="020B0502040204020203" pitchFamily="34" charset="0"/>
                        </a:rPr>
                        <a:t> trình khử khuẩn</a:t>
                      </a:r>
                      <a:endParaRPr lang="en-US" sz="2400" b="1" dirty="0">
                        <a:solidFill>
                          <a:schemeClr val="bg1"/>
                        </a:solidFill>
                        <a:effectLst/>
                        <a:latin typeface="+mn-lt"/>
                        <a:ea typeface="Calibri" panose="020F0502020204030204" pitchFamily="34" charset="0"/>
                        <a:cs typeface="Segoe UI" panose="020B0502040204020203" pitchFamily="34" charset="0"/>
                      </a:endParaRPr>
                    </a:p>
                  </a:txBody>
                  <a:tcPr marL="42715" marR="42715" marT="21360" marB="21360" anchor="ctr">
                    <a:solidFill>
                      <a:srgbClr val="0070C0"/>
                    </a:solidFill>
                  </a:tcPr>
                </a:tc>
                <a:tc hMerge="1">
                  <a:txBody>
                    <a:bodyPr/>
                    <a:lstStyle/>
                    <a:p>
                      <a:pPr algn="ctr">
                        <a:lnSpc>
                          <a:spcPct val="100000"/>
                        </a:lnSpc>
                        <a:spcAft>
                          <a:spcPts val="0"/>
                        </a:spcAft>
                      </a:pPr>
                      <a:endParaRPr lang="en-US" sz="24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42715" marR="42715" marT="21360" marB="21360" anchor="ctr">
                    <a:solidFill>
                      <a:srgbClr val="0070C0"/>
                    </a:solidFill>
                  </a:tcPr>
                </a:tc>
                <a:tc hMerge="1">
                  <a:txBody>
                    <a:bodyPr/>
                    <a:lstStyle/>
                    <a:p>
                      <a:pPr algn="ctr">
                        <a:lnSpc>
                          <a:spcPct val="100000"/>
                        </a:lnSpc>
                        <a:spcAft>
                          <a:spcPts val="0"/>
                        </a:spcAft>
                      </a:pPr>
                      <a:endParaRPr lang="en-US" sz="24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42715" marR="42715" marT="21360" marB="21360" anchor="ctr">
                    <a:solidFill>
                      <a:srgbClr val="0070C0"/>
                    </a:solidFill>
                  </a:tcPr>
                </a:tc>
                <a:tc>
                  <a:txBody>
                    <a:bodyPr/>
                    <a:lstStyle/>
                    <a:p>
                      <a:pPr algn="ctr">
                        <a:lnSpc>
                          <a:spcPct val="100000"/>
                        </a:lnSpc>
                        <a:spcAft>
                          <a:spcPts val="0"/>
                        </a:spcAft>
                      </a:pPr>
                      <a:r>
                        <a:rPr lang="en-US" sz="2400" b="1" smtClean="0">
                          <a:solidFill>
                            <a:schemeClr val="bg1"/>
                          </a:solidFill>
                          <a:effectLst/>
                          <a:latin typeface="+mn-lt"/>
                          <a:ea typeface="Calibri" panose="020F0502020204030204" pitchFamily="34" charset="0"/>
                          <a:cs typeface="Segoe UI" panose="020B0502040204020203" pitchFamily="34" charset="0"/>
                        </a:rPr>
                        <a:t>Tần</a:t>
                      </a:r>
                      <a:r>
                        <a:rPr lang="en-US" sz="2400" b="1" baseline="0" smtClean="0">
                          <a:solidFill>
                            <a:schemeClr val="bg1"/>
                          </a:solidFill>
                          <a:effectLst/>
                          <a:latin typeface="+mn-lt"/>
                          <a:ea typeface="Calibri" panose="020F0502020204030204" pitchFamily="34" charset="0"/>
                          <a:cs typeface="Segoe UI" panose="020B0502040204020203" pitchFamily="34" charset="0"/>
                        </a:rPr>
                        <a:t> suất khử khuẩn</a:t>
                      </a:r>
                      <a:endParaRPr lang="en-US" sz="2400" b="1" dirty="0">
                        <a:solidFill>
                          <a:schemeClr val="bg1"/>
                        </a:solidFill>
                        <a:effectLst/>
                        <a:latin typeface="+mn-lt"/>
                        <a:ea typeface="Calibri" panose="020F0502020204030204" pitchFamily="34" charset="0"/>
                        <a:cs typeface="Segoe UI" panose="020B0502040204020203" pitchFamily="34" charset="0"/>
                      </a:endParaRPr>
                    </a:p>
                  </a:txBody>
                  <a:tcPr marL="42715" marR="42715" marT="21360" marB="21360" anchor="ctr">
                    <a:solidFill>
                      <a:srgbClr val="0070C0"/>
                    </a:solidFill>
                  </a:tcPr>
                </a:tc>
                <a:extLst>
                  <a:ext uri="{0D108BD9-81ED-4DB2-BD59-A6C34878D82A}">
                    <a16:rowId xmlns:a16="http://schemas.microsoft.com/office/drawing/2014/main" val="10000"/>
                  </a:ext>
                </a:extLst>
              </a:tr>
              <a:tr h="815409">
                <a:tc>
                  <a:txBody>
                    <a:bodyPr/>
                    <a:lstStyle/>
                    <a:p>
                      <a:pPr algn="l">
                        <a:lnSpc>
                          <a:spcPct val="115000"/>
                        </a:lnSpc>
                        <a:spcAft>
                          <a:spcPts val="0"/>
                        </a:spcAft>
                      </a:pPr>
                      <a:r>
                        <a:rPr lang="en-US" sz="2400" dirty="0" err="1">
                          <a:effectLst/>
                          <a:latin typeface="+mn-lt"/>
                        </a:rPr>
                        <a:t>Học</a:t>
                      </a:r>
                      <a:r>
                        <a:rPr lang="en-US" sz="2400" dirty="0">
                          <a:effectLst/>
                          <a:latin typeface="+mn-lt"/>
                        </a:rPr>
                        <a:t> </a:t>
                      </a:r>
                      <a:r>
                        <a:rPr lang="en-US" sz="2400" dirty="0" err="1">
                          <a:effectLst/>
                          <a:latin typeface="+mn-lt"/>
                        </a:rPr>
                        <a:t>cụ</a:t>
                      </a:r>
                      <a:r>
                        <a:rPr lang="en-US" sz="2400" dirty="0">
                          <a:effectLst/>
                          <a:latin typeface="+mn-lt"/>
                        </a:rPr>
                        <a:t>, </a:t>
                      </a:r>
                      <a:r>
                        <a:rPr lang="en-US" sz="2400" dirty="0" err="1">
                          <a:effectLst/>
                          <a:latin typeface="+mn-lt"/>
                        </a:rPr>
                        <a:t>đồ</a:t>
                      </a:r>
                      <a:r>
                        <a:rPr lang="en-US" sz="2400" dirty="0">
                          <a:effectLst/>
                          <a:latin typeface="+mn-lt"/>
                        </a:rPr>
                        <a:t> </a:t>
                      </a:r>
                      <a:r>
                        <a:rPr lang="en-US" sz="2400" dirty="0" err="1">
                          <a:effectLst/>
                          <a:latin typeface="+mn-lt"/>
                        </a:rPr>
                        <a:t>chơi</a:t>
                      </a:r>
                      <a:r>
                        <a:rPr lang="en-US" sz="2400" dirty="0">
                          <a:effectLst/>
                          <a:latin typeface="+mn-lt"/>
                        </a:rPr>
                        <a:t> </a:t>
                      </a:r>
                      <a:r>
                        <a:rPr lang="en-US" sz="2400" dirty="0" err="1">
                          <a:effectLst/>
                          <a:latin typeface="+mn-lt"/>
                        </a:rPr>
                        <a:t>thông</a:t>
                      </a:r>
                      <a:r>
                        <a:rPr lang="en-US" sz="2400" dirty="0">
                          <a:effectLst/>
                          <a:latin typeface="+mn-lt"/>
                        </a:rPr>
                        <a:t> </a:t>
                      </a:r>
                      <a:r>
                        <a:rPr lang="en-US" sz="2400" dirty="0" err="1">
                          <a:effectLst/>
                          <a:latin typeface="+mn-lt"/>
                        </a:rPr>
                        <a:t>thường</a:t>
                      </a:r>
                      <a:r>
                        <a:rPr lang="en-US" sz="2400" dirty="0">
                          <a:effectLst/>
                          <a:latin typeface="+mn-lt"/>
                        </a:rPr>
                        <a:t> </a:t>
                      </a:r>
                      <a:endParaRPr lang="en-US" sz="2400" dirty="0">
                        <a:effectLst/>
                        <a:latin typeface="+mn-lt"/>
                        <a:ea typeface="Calibri" panose="020F0502020204030204" pitchFamily="34" charset="0"/>
                        <a:cs typeface="Segoe UI" panose="020B0502040204020203" pitchFamily="34" charset="0"/>
                      </a:endParaRPr>
                    </a:p>
                  </a:txBody>
                  <a:tcPr marL="42715" marR="42715" marT="21358" marB="21358"/>
                </a:tc>
                <a:tc>
                  <a:txBody>
                    <a:bodyPr/>
                    <a:lstStyle/>
                    <a:p>
                      <a:pPr algn="l">
                        <a:lnSpc>
                          <a:spcPct val="115000"/>
                        </a:lnSpc>
                        <a:spcAft>
                          <a:spcPts val="0"/>
                        </a:spcAft>
                      </a:pPr>
                      <a:r>
                        <a:rPr lang="en-US" sz="2400" dirty="0" err="1">
                          <a:effectLst/>
                          <a:latin typeface="+mn-lt"/>
                        </a:rPr>
                        <a:t>Rửa</a:t>
                      </a:r>
                      <a:r>
                        <a:rPr lang="en-US" sz="2400" dirty="0">
                          <a:effectLst/>
                          <a:latin typeface="+mn-lt"/>
                        </a:rPr>
                        <a:t> </a:t>
                      </a:r>
                      <a:r>
                        <a:rPr lang="en-US" sz="2400" dirty="0" err="1">
                          <a:effectLst/>
                          <a:latin typeface="+mn-lt"/>
                        </a:rPr>
                        <a:t>bằng</a:t>
                      </a:r>
                      <a:r>
                        <a:rPr lang="en-US" sz="2400" dirty="0">
                          <a:effectLst/>
                          <a:latin typeface="+mn-lt"/>
                        </a:rPr>
                        <a:t> </a:t>
                      </a:r>
                      <a:r>
                        <a:rPr lang="en-US" sz="2400" dirty="0" err="1">
                          <a:effectLst/>
                          <a:latin typeface="+mn-lt"/>
                        </a:rPr>
                        <a:t>nước</a:t>
                      </a:r>
                      <a:r>
                        <a:rPr lang="en-US" sz="2400" dirty="0">
                          <a:effectLst/>
                          <a:latin typeface="+mn-lt"/>
                        </a:rPr>
                        <a:t> </a:t>
                      </a:r>
                      <a:r>
                        <a:rPr lang="en-US" sz="2400" dirty="0" err="1">
                          <a:effectLst/>
                          <a:latin typeface="+mn-lt"/>
                        </a:rPr>
                        <a:t>sạch</a:t>
                      </a:r>
                      <a:endParaRPr lang="en-US" sz="2400" dirty="0">
                        <a:effectLst/>
                        <a:latin typeface="+mn-lt"/>
                        <a:ea typeface="Calibri" panose="020F0502020204030204" pitchFamily="34" charset="0"/>
                        <a:cs typeface="Segoe UI" panose="020B0502040204020203" pitchFamily="34" charset="0"/>
                      </a:endParaRPr>
                    </a:p>
                  </a:txBody>
                  <a:tcPr marL="42715" marR="42715" marT="21358" marB="21358"/>
                </a:tc>
                <a:tc>
                  <a:txBody>
                    <a:bodyPr/>
                    <a:lstStyle/>
                    <a:p>
                      <a:pPr algn="l">
                        <a:lnSpc>
                          <a:spcPct val="115000"/>
                        </a:lnSpc>
                        <a:spcAft>
                          <a:spcPts val="0"/>
                        </a:spcAft>
                      </a:pPr>
                      <a:r>
                        <a:rPr lang="en-US" sz="2400" smtClean="0">
                          <a:effectLst/>
                          <a:latin typeface="+mn-lt"/>
                        </a:rPr>
                        <a:t>Ngâm</a:t>
                      </a:r>
                      <a:r>
                        <a:rPr lang="en-US" sz="2400" baseline="0" smtClean="0">
                          <a:effectLst/>
                          <a:latin typeface="+mn-lt"/>
                        </a:rPr>
                        <a:t> rửa </a:t>
                      </a:r>
                      <a:r>
                        <a:rPr lang="en-US" sz="2400" smtClean="0">
                          <a:effectLst/>
                          <a:latin typeface="+mn-lt"/>
                        </a:rPr>
                        <a:t>bằng</a:t>
                      </a:r>
                      <a:r>
                        <a:rPr lang="en-US" sz="2400" baseline="0" smtClean="0">
                          <a:effectLst/>
                          <a:latin typeface="+mn-lt"/>
                        </a:rPr>
                        <a:t> dung dịch khử khuẩn</a:t>
                      </a:r>
                      <a:r>
                        <a:rPr lang="en-US" sz="2400" smtClean="0">
                          <a:effectLst/>
                          <a:latin typeface="+mn-lt"/>
                        </a:rPr>
                        <a:t> ít</a:t>
                      </a:r>
                      <a:r>
                        <a:rPr lang="en-US" sz="2400" baseline="0" smtClean="0">
                          <a:effectLst/>
                          <a:latin typeface="+mn-lt"/>
                        </a:rPr>
                        <a:t> </a:t>
                      </a:r>
                      <a:r>
                        <a:rPr lang="en-US" sz="2400" smtClean="0">
                          <a:effectLst/>
                          <a:latin typeface="+mn-lt"/>
                        </a:rPr>
                        <a:t>nhất </a:t>
                      </a:r>
                      <a:r>
                        <a:rPr lang="en-US" sz="2400">
                          <a:effectLst/>
                          <a:latin typeface="+mn-lt"/>
                        </a:rPr>
                        <a:t>30 </a:t>
                      </a:r>
                      <a:r>
                        <a:rPr lang="en-US" sz="2400" smtClean="0">
                          <a:effectLst/>
                          <a:latin typeface="+mn-lt"/>
                        </a:rPr>
                        <a:t>phút</a:t>
                      </a:r>
                      <a:endParaRPr lang="en-US" sz="2400" dirty="0">
                        <a:effectLst/>
                        <a:latin typeface="+mn-lt"/>
                        <a:ea typeface="Calibri" panose="020F0502020204030204" pitchFamily="34" charset="0"/>
                        <a:cs typeface="Segoe UI" panose="020B0502040204020203" pitchFamily="34" charset="0"/>
                      </a:endParaRPr>
                    </a:p>
                  </a:txBody>
                  <a:tcPr marL="42715" marR="42715" marT="21358" marB="21358"/>
                </a:tc>
                <a:tc rowSpan="4">
                  <a:txBody>
                    <a:bodyPr/>
                    <a:lstStyle/>
                    <a:p>
                      <a:pPr algn="l">
                        <a:lnSpc>
                          <a:spcPct val="100000"/>
                        </a:lnSpc>
                        <a:spcAft>
                          <a:spcPts val="0"/>
                        </a:spcAft>
                      </a:pPr>
                      <a:r>
                        <a:rPr lang="en-US" sz="2400" smtClean="0">
                          <a:effectLst/>
                          <a:latin typeface="+mn-lt"/>
                          <a:ea typeface="Calibri" panose="020F0502020204030204" pitchFamily="34" charset="0"/>
                          <a:cs typeface="Segoe UI" panose="020B0502040204020203" pitchFamily="34" charset="0"/>
                        </a:rPr>
                        <a:t>Làm</a:t>
                      </a:r>
                      <a:r>
                        <a:rPr lang="en-US" sz="2400" baseline="0" smtClean="0">
                          <a:effectLst/>
                          <a:latin typeface="+mn-lt"/>
                          <a:ea typeface="Calibri" panose="020F0502020204030204" pitchFamily="34" charset="0"/>
                          <a:cs typeface="Segoe UI" panose="020B0502040204020203" pitchFamily="34" charset="0"/>
                        </a:rPr>
                        <a:t> sạch lại bằng nước sạch</a:t>
                      </a:r>
                      <a:endParaRPr lang="en-US" sz="2400">
                        <a:effectLst/>
                        <a:latin typeface="+mn-lt"/>
                        <a:ea typeface="Calibri" panose="020F0502020204030204" pitchFamily="34" charset="0"/>
                        <a:cs typeface="Segoe UI" panose="020B0502040204020203" pitchFamily="34" charset="0"/>
                      </a:endParaRPr>
                    </a:p>
                    <a:p>
                      <a:pPr algn="l">
                        <a:lnSpc>
                          <a:spcPct val="100000"/>
                        </a:lnSpc>
                        <a:spcAft>
                          <a:spcPts val="0"/>
                        </a:spcAft>
                      </a:pPr>
                      <a:r>
                        <a:rPr lang="en-US" sz="2400" smtClean="0">
                          <a:effectLst/>
                          <a:latin typeface="+mn-lt"/>
                          <a:cs typeface="Segoe UI" panose="020B0502040204020203" pitchFamily="34" charset="0"/>
                          <a:sym typeface="Wingdings" panose="05000000000000000000" pitchFamily="2" charset="2"/>
                        </a:rPr>
                        <a:t></a:t>
                      </a:r>
                      <a:r>
                        <a:rPr lang="en-US" sz="2400" smtClean="0">
                          <a:effectLst/>
                          <a:latin typeface="+mn-lt"/>
                          <a:cs typeface="Segoe UI" panose="020B0502040204020203" pitchFamily="34" charset="0"/>
                        </a:rPr>
                        <a:t>Để </a:t>
                      </a:r>
                      <a:r>
                        <a:rPr lang="en-US" sz="2400">
                          <a:effectLst/>
                          <a:latin typeface="+mn-lt"/>
                          <a:cs typeface="Segoe UI" panose="020B0502040204020203" pitchFamily="34" charset="0"/>
                        </a:rPr>
                        <a:t>khô </a:t>
                      </a:r>
                      <a:r>
                        <a:rPr lang="en-US" sz="2400">
                          <a:effectLst/>
                          <a:latin typeface="+mn-lt"/>
                          <a:cs typeface="Segoe UI" panose="020B0502040204020203" pitchFamily="34" charset="0"/>
                          <a:sym typeface="Wingdings" panose="05000000000000000000" pitchFamily="2" charset="2"/>
                        </a:rPr>
                        <a:t></a:t>
                      </a:r>
                      <a:r>
                        <a:rPr lang="en-US" sz="2400">
                          <a:effectLst/>
                          <a:latin typeface="+mn-lt"/>
                          <a:cs typeface="Segoe UI" panose="020B0502040204020203" pitchFamily="34" charset="0"/>
                        </a:rPr>
                        <a:t> sử </a:t>
                      </a:r>
                      <a:r>
                        <a:rPr lang="en-US" sz="2400" smtClean="0">
                          <a:effectLst/>
                          <a:latin typeface="+mn-lt"/>
                          <a:cs typeface="Segoe UI" panose="020B0502040204020203" pitchFamily="34" charset="0"/>
                        </a:rPr>
                        <a:t>dụng</a:t>
                      </a:r>
                      <a:endParaRPr lang="en-US" sz="2400">
                        <a:effectLst/>
                        <a:latin typeface="+mn-lt"/>
                        <a:ea typeface="Calibri" panose="020F0502020204030204" pitchFamily="34" charset="0"/>
                        <a:cs typeface="Segoe UI" panose="020B0502040204020203" pitchFamily="34" charset="0"/>
                      </a:endParaRPr>
                    </a:p>
                  </a:txBody>
                  <a:tcPr marL="42715" marR="42715" marT="21360" marB="21360" anchor="ctr"/>
                </a:tc>
                <a:tc rowSpan="2">
                  <a:txBody>
                    <a:bodyPr/>
                    <a:lstStyle/>
                    <a:p>
                      <a:pPr algn="l">
                        <a:lnSpc>
                          <a:spcPct val="100000"/>
                        </a:lnSpc>
                        <a:spcAft>
                          <a:spcPts val="0"/>
                        </a:spcAft>
                      </a:pPr>
                      <a:r>
                        <a:rPr lang="en-US" sz="2400" smtClean="0">
                          <a:effectLst/>
                          <a:latin typeface="+mn-lt"/>
                          <a:ea typeface="Calibri" panose="020F0502020204030204" pitchFamily="34" charset="0"/>
                          <a:cs typeface="Segoe UI" panose="020B0502040204020203" pitchFamily="34" charset="0"/>
                        </a:rPr>
                        <a:t>Tối</a:t>
                      </a:r>
                      <a:r>
                        <a:rPr lang="en-US" sz="2400" baseline="0" smtClean="0">
                          <a:effectLst/>
                          <a:latin typeface="+mn-lt"/>
                          <a:ea typeface="Calibri" panose="020F0502020204030204" pitchFamily="34" charset="0"/>
                          <a:cs typeface="Segoe UI" panose="020B0502040204020203" pitchFamily="34" charset="0"/>
                        </a:rPr>
                        <a:t> thiểu 1 tuần/ lần</a:t>
                      </a:r>
                      <a:endParaRPr lang="en-US" sz="2400">
                        <a:effectLst/>
                        <a:latin typeface="+mn-lt"/>
                        <a:ea typeface="Calibri" panose="020F0502020204030204" pitchFamily="34" charset="0"/>
                        <a:cs typeface="Segoe UI" panose="020B0502040204020203" pitchFamily="34" charset="0"/>
                      </a:endParaRPr>
                    </a:p>
                  </a:txBody>
                  <a:tcPr marL="42715" marR="42715" marT="21360" marB="21360" anchor="ctr"/>
                </a:tc>
                <a:extLst>
                  <a:ext uri="{0D108BD9-81ED-4DB2-BD59-A6C34878D82A}">
                    <a16:rowId xmlns:a16="http://schemas.microsoft.com/office/drawing/2014/main" val="2830296733"/>
                  </a:ext>
                </a:extLst>
              </a:tr>
              <a:tr h="883964">
                <a:tc>
                  <a:txBody>
                    <a:bodyPr/>
                    <a:lstStyle/>
                    <a:p>
                      <a:pPr algn="l">
                        <a:lnSpc>
                          <a:spcPct val="115000"/>
                        </a:lnSpc>
                        <a:spcAft>
                          <a:spcPts val="0"/>
                        </a:spcAft>
                      </a:pPr>
                      <a:r>
                        <a:rPr lang="en-US" sz="2400" smtClean="0">
                          <a:effectLst/>
                          <a:latin typeface="+mn-lt"/>
                          <a:ea typeface="Calibri" panose="020F0502020204030204" pitchFamily="34" charset="0"/>
                          <a:cs typeface="Segoe UI" panose="020B0502040204020203" pitchFamily="34" charset="0"/>
                        </a:rPr>
                        <a:t>Học</a:t>
                      </a:r>
                      <a:r>
                        <a:rPr lang="en-US" sz="2400" baseline="0" smtClean="0">
                          <a:effectLst/>
                          <a:latin typeface="+mn-lt"/>
                          <a:ea typeface="Calibri" panose="020F0502020204030204" pitchFamily="34" charset="0"/>
                          <a:cs typeface="Segoe UI" panose="020B0502040204020203" pitchFamily="34" charset="0"/>
                        </a:rPr>
                        <a:t> cụ, đồ dùng điện tử</a:t>
                      </a:r>
                      <a:endParaRPr lang="en-US" sz="2400" dirty="0">
                        <a:effectLst/>
                        <a:latin typeface="+mn-lt"/>
                        <a:ea typeface="Calibri" panose="020F0502020204030204" pitchFamily="34" charset="0"/>
                        <a:cs typeface="Segoe UI" panose="020B0502040204020203" pitchFamily="34" charset="0"/>
                      </a:endParaRPr>
                    </a:p>
                  </a:txBody>
                  <a:tcPr marL="42715" marR="42715" marT="21358" marB="21358"/>
                </a:tc>
                <a:tc>
                  <a:txBody>
                    <a:bodyPr/>
                    <a:lstStyle/>
                    <a:p>
                      <a:pPr algn="l">
                        <a:lnSpc>
                          <a:spcPct val="115000"/>
                        </a:lnSpc>
                        <a:spcAft>
                          <a:spcPts val="0"/>
                        </a:spcAft>
                      </a:pPr>
                      <a:r>
                        <a:rPr lang="en-US" sz="2400" smtClean="0">
                          <a:effectLst/>
                          <a:latin typeface="+mn-lt"/>
                          <a:ea typeface="Calibri" panose="020F0502020204030204" pitchFamily="34" charset="0"/>
                          <a:cs typeface="Segoe UI" panose="020B0502040204020203" pitchFamily="34" charset="0"/>
                        </a:rPr>
                        <a:t>Lau</a:t>
                      </a:r>
                      <a:r>
                        <a:rPr lang="en-US" sz="2400" baseline="0" smtClean="0">
                          <a:effectLst/>
                          <a:latin typeface="+mn-lt"/>
                          <a:ea typeface="Calibri" panose="020F0502020204030204" pitchFamily="34" charset="0"/>
                          <a:cs typeface="Segoe UI" panose="020B0502040204020203" pitchFamily="34" charset="0"/>
                        </a:rPr>
                        <a:t> bằng nước sạch</a:t>
                      </a:r>
                      <a:endParaRPr lang="en-US" sz="2400" dirty="0">
                        <a:effectLst/>
                        <a:latin typeface="+mn-lt"/>
                        <a:ea typeface="Calibri" panose="020F0502020204030204" pitchFamily="34" charset="0"/>
                        <a:cs typeface="Segoe UI" panose="020B0502040204020203" pitchFamily="34" charset="0"/>
                      </a:endParaRPr>
                    </a:p>
                  </a:txBody>
                  <a:tcPr marL="42715" marR="42715" marT="21358" marB="21358"/>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400" baseline="0" smtClean="0">
                          <a:effectLst/>
                          <a:latin typeface="+mn-lt"/>
                        </a:rPr>
                        <a:t>Lau </a:t>
                      </a:r>
                      <a:r>
                        <a:rPr lang="en-US" sz="2400" smtClean="0">
                          <a:effectLst/>
                          <a:latin typeface="+mn-lt"/>
                        </a:rPr>
                        <a:t>bằng</a:t>
                      </a:r>
                      <a:r>
                        <a:rPr lang="en-US" sz="2400" baseline="0" smtClean="0">
                          <a:effectLst/>
                          <a:latin typeface="+mn-lt"/>
                        </a:rPr>
                        <a:t> dung dịch khử khuẩn, để ít</a:t>
                      </a:r>
                      <a:r>
                        <a:rPr lang="en-US" sz="2400" smtClean="0">
                          <a:effectLst/>
                          <a:latin typeface="+mn-lt"/>
                        </a:rPr>
                        <a:t> nhất 30 phút</a:t>
                      </a:r>
                      <a:endParaRPr lang="en-US" sz="2400" smtClean="0">
                        <a:effectLst/>
                        <a:latin typeface="+mn-lt"/>
                        <a:ea typeface="Calibri" panose="020F0502020204030204" pitchFamily="34" charset="0"/>
                        <a:cs typeface="Segoe UI" panose="020B0502040204020203" pitchFamily="34" charset="0"/>
                      </a:endParaRPr>
                    </a:p>
                  </a:txBody>
                  <a:tcPr marL="42715" marR="42715" marT="21358" marB="21358"/>
                </a:tc>
                <a:tc vMerge="1">
                  <a:txBody>
                    <a:bodyPr/>
                    <a:lstStyle/>
                    <a:p>
                      <a:endParaRPr lang="en-US"/>
                    </a:p>
                  </a:txBody>
                  <a:tcPr/>
                </a:tc>
                <a:tc vMerge="1">
                  <a:txBody>
                    <a:bodyPr/>
                    <a:lstStyle/>
                    <a:p>
                      <a:endParaRPr lang="en-US"/>
                    </a:p>
                  </a:txBody>
                  <a:tcPr marL="42715" marR="42715" marT="21360" marB="21360" anchor="ctr"/>
                </a:tc>
                <a:extLst>
                  <a:ext uri="{0D108BD9-81ED-4DB2-BD59-A6C34878D82A}">
                    <a16:rowId xmlns:a16="http://schemas.microsoft.com/office/drawing/2014/main" val="2771286502"/>
                  </a:ext>
                </a:extLst>
              </a:tr>
              <a:tr h="1871520">
                <a:tc>
                  <a:txBody>
                    <a:bodyPr/>
                    <a:lstStyle/>
                    <a:p>
                      <a:pPr algn="l">
                        <a:lnSpc>
                          <a:spcPct val="100000"/>
                        </a:lnSpc>
                        <a:spcAft>
                          <a:spcPts val="0"/>
                        </a:spcAft>
                      </a:pPr>
                      <a:r>
                        <a:rPr lang="en-US" sz="2400" dirty="0" err="1">
                          <a:effectLst/>
                          <a:latin typeface="+mn-lt"/>
                          <a:cs typeface="Segoe UI" panose="020B0502040204020203" pitchFamily="34" charset="0"/>
                        </a:rPr>
                        <a:t>Đồ</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dùng</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ăn</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uống</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vệ</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sinh</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Đũa</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bát</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đĩa</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cốc</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chén</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khăn</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mặt</a:t>
                      </a:r>
                      <a:r>
                        <a:rPr lang="en-US" sz="2400" dirty="0">
                          <a:effectLst/>
                          <a:latin typeface="+mn-lt"/>
                          <a:cs typeface="Segoe UI" panose="020B0502040204020203" pitchFamily="34" charset="0"/>
                        </a:rPr>
                        <a:t>…</a:t>
                      </a:r>
                      <a:endParaRPr lang="en-US" sz="2400" dirty="0">
                        <a:effectLst/>
                        <a:latin typeface="+mn-lt"/>
                        <a:ea typeface="Calibri" panose="020F0502020204030204" pitchFamily="34" charset="0"/>
                        <a:cs typeface="Segoe UI" panose="020B0502040204020203" pitchFamily="34" charset="0"/>
                      </a:endParaRPr>
                    </a:p>
                  </a:txBody>
                  <a:tcPr marL="42715" marR="42715" marT="21360" marB="21360"/>
                </a:tc>
                <a:tc>
                  <a:txBody>
                    <a:bodyPr/>
                    <a:lstStyle/>
                    <a:p>
                      <a:pPr algn="l">
                        <a:lnSpc>
                          <a:spcPct val="100000"/>
                        </a:lnSpc>
                        <a:spcAft>
                          <a:spcPts val="0"/>
                        </a:spcAft>
                      </a:pPr>
                      <a:r>
                        <a:rPr lang="en-US" sz="2400" dirty="0" err="1">
                          <a:effectLst/>
                          <a:latin typeface="+mn-lt"/>
                          <a:cs typeface="Segoe UI" panose="020B0502040204020203" pitchFamily="34" charset="0"/>
                        </a:rPr>
                        <a:t>Rửa</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ngâm</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bằng</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nước</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tẩy</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rửa</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thông</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thường</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để</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ít</a:t>
                      </a:r>
                      <a:r>
                        <a:rPr lang="en-US" sz="2400" dirty="0">
                          <a:effectLst/>
                          <a:latin typeface="+mn-lt"/>
                          <a:cs typeface="Segoe UI" panose="020B0502040204020203" pitchFamily="34" charset="0"/>
                        </a:rPr>
                        <a:t> </a:t>
                      </a:r>
                      <a:r>
                        <a:rPr lang="en-US" sz="2400" dirty="0" err="1">
                          <a:effectLst/>
                          <a:latin typeface="+mn-lt"/>
                          <a:cs typeface="Segoe UI" panose="020B0502040204020203" pitchFamily="34" charset="0"/>
                        </a:rPr>
                        <a:t>nhất</a:t>
                      </a:r>
                      <a:r>
                        <a:rPr lang="en-US" sz="2400" dirty="0">
                          <a:effectLst/>
                          <a:latin typeface="+mn-lt"/>
                          <a:cs typeface="Segoe UI" panose="020B0502040204020203" pitchFamily="34" charset="0"/>
                        </a:rPr>
                        <a:t> 30 </a:t>
                      </a:r>
                      <a:r>
                        <a:rPr lang="en-US" sz="2400" dirty="0" err="1">
                          <a:effectLst/>
                          <a:latin typeface="+mn-lt"/>
                          <a:cs typeface="Segoe UI" panose="020B0502040204020203" pitchFamily="34" charset="0"/>
                        </a:rPr>
                        <a:t>phút</a:t>
                      </a:r>
                      <a:endParaRPr lang="en-US" sz="2400" dirty="0">
                        <a:effectLst/>
                        <a:latin typeface="+mn-lt"/>
                        <a:ea typeface="Calibri" panose="020F0502020204030204" pitchFamily="34" charset="0"/>
                        <a:cs typeface="Segoe UI" panose="020B0502040204020203" pitchFamily="34" charset="0"/>
                      </a:endParaRPr>
                    </a:p>
                  </a:txBody>
                  <a:tcPr marL="42715" marR="42715" marT="21360" marB="21360"/>
                </a:tc>
                <a:tc>
                  <a:txBody>
                    <a:bodyPr/>
                    <a:lstStyle/>
                    <a:p>
                      <a:pPr algn="l">
                        <a:lnSpc>
                          <a:spcPct val="100000"/>
                        </a:lnSpc>
                        <a:spcAft>
                          <a:spcPts val="0"/>
                        </a:spcAft>
                      </a:pPr>
                      <a:r>
                        <a:rPr lang="en-US" sz="2400">
                          <a:effectLst/>
                          <a:latin typeface="+mn-lt"/>
                          <a:cs typeface="Segoe UI" panose="020B0502040204020203" pitchFamily="34" charset="0"/>
                        </a:rPr>
                        <a:t>Nhúng </a:t>
                      </a:r>
                      <a:r>
                        <a:rPr lang="en-US" sz="2400" smtClean="0">
                          <a:effectLst/>
                          <a:latin typeface="+mn-lt"/>
                          <a:cs typeface="Segoe UI" panose="020B0502040204020203" pitchFamily="34" charset="0"/>
                        </a:rPr>
                        <a:t>vào</a:t>
                      </a:r>
                      <a:r>
                        <a:rPr lang="en-US" sz="2400" baseline="0" smtClean="0">
                          <a:effectLst/>
                          <a:latin typeface="+mn-lt"/>
                          <a:cs typeface="Segoe UI" panose="020B0502040204020203" pitchFamily="34" charset="0"/>
                        </a:rPr>
                        <a:t> </a:t>
                      </a:r>
                      <a:r>
                        <a:rPr lang="en-US" sz="2400" smtClean="0">
                          <a:effectLst/>
                          <a:latin typeface="+mn-lt"/>
                          <a:cs typeface="Segoe UI" panose="020B0502040204020203" pitchFamily="34" charset="0"/>
                        </a:rPr>
                        <a:t>dung </a:t>
                      </a:r>
                      <a:r>
                        <a:rPr lang="en-US" sz="2400">
                          <a:effectLst/>
                          <a:latin typeface="+mn-lt"/>
                          <a:cs typeface="Segoe UI" panose="020B0502040204020203" pitchFamily="34" charset="0"/>
                        </a:rPr>
                        <a:t>dịch </a:t>
                      </a:r>
                      <a:r>
                        <a:rPr lang="en-US" sz="2400" smtClean="0">
                          <a:effectLst/>
                          <a:latin typeface="+mn-lt"/>
                          <a:cs typeface="Segoe UI" panose="020B0502040204020203" pitchFamily="34" charset="0"/>
                        </a:rPr>
                        <a:t>Clo</a:t>
                      </a:r>
                      <a:r>
                        <a:rPr lang="en-US" sz="2400" baseline="0" smtClean="0">
                          <a:effectLst/>
                          <a:latin typeface="+mn-lt"/>
                          <a:cs typeface="Segoe UI" panose="020B0502040204020203" pitchFamily="34" charset="0"/>
                        </a:rPr>
                        <a:t> hoạt tính </a:t>
                      </a:r>
                      <a:r>
                        <a:rPr lang="en-US" sz="2400" smtClean="0">
                          <a:effectLst/>
                          <a:latin typeface="+mn-lt"/>
                          <a:cs typeface="Segoe UI" panose="020B0502040204020203" pitchFamily="34" charset="0"/>
                        </a:rPr>
                        <a:t>(khi </a:t>
                      </a:r>
                      <a:r>
                        <a:rPr lang="en-US" sz="2400">
                          <a:effectLst/>
                          <a:latin typeface="+mn-lt"/>
                          <a:cs typeface="Segoe UI" panose="020B0502040204020203" pitchFamily="34" charset="0"/>
                        </a:rPr>
                        <a:t>có chỉ định của y tế)</a:t>
                      </a:r>
                      <a:endParaRPr lang="en-US" sz="2400">
                        <a:effectLst/>
                        <a:latin typeface="+mn-lt"/>
                        <a:ea typeface="Calibri" panose="020F0502020204030204" pitchFamily="34" charset="0"/>
                        <a:cs typeface="Segoe UI" panose="020B0502040204020203" pitchFamily="34" charset="0"/>
                      </a:endParaRPr>
                    </a:p>
                  </a:txBody>
                  <a:tcPr marL="42715" marR="42715" marT="21360" marB="21360"/>
                </a:tc>
                <a:tc vMerge="1">
                  <a:txBody>
                    <a:bodyPr/>
                    <a:lstStyle/>
                    <a:p>
                      <a:endParaRPr lang="en-US"/>
                    </a:p>
                  </a:txBody>
                  <a:tcPr/>
                </a:tc>
                <a:tc>
                  <a:txBody>
                    <a:bodyPr/>
                    <a:lstStyle/>
                    <a:p>
                      <a:r>
                        <a:rPr lang="en-US" sz="2400" smtClean="0"/>
                        <a:t>Tối thiểu 1 tuần/ lần</a:t>
                      </a:r>
                    </a:p>
                    <a:p>
                      <a:endParaRPr lang="en-US"/>
                    </a:p>
                  </a:txBody>
                  <a:tcPr marL="42715" marR="42715" marT="21360" marB="21360" anchor="ctr"/>
                </a:tc>
                <a:extLst>
                  <a:ext uri="{0D108BD9-81ED-4DB2-BD59-A6C34878D82A}">
                    <a16:rowId xmlns:a16="http://schemas.microsoft.com/office/drawing/2014/main" val="4242924437"/>
                  </a:ext>
                </a:extLst>
              </a:tr>
              <a:tr h="1505760">
                <a:tc>
                  <a:txBody>
                    <a:bodyPr/>
                    <a:lstStyle/>
                    <a:p>
                      <a:pPr algn="l">
                        <a:lnSpc>
                          <a:spcPct val="100000"/>
                        </a:lnSpc>
                        <a:spcAft>
                          <a:spcPts val="0"/>
                        </a:spcAft>
                      </a:pPr>
                      <a:r>
                        <a:rPr lang="en-US" sz="2400">
                          <a:effectLst/>
                          <a:latin typeface="+mn-lt"/>
                          <a:cs typeface="Segoe UI" panose="020B0502040204020203" pitchFamily="34" charset="0"/>
                        </a:rPr>
                        <a:t>Dụng cụ khử trùng (giẻ lau, bàn chải, cây lau nhà …)</a:t>
                      </a:r>
                      <a:endParaRPr lang="en-US" sz="2400">
                        <a:effectLst/>
                        <a:latin typeface="+mn-lt"/>
                        <a:ea typeface="Calibri" panose="020F0502020204030204" pitchFamily="34" charset="0"/>
                        <a:cs typeface="Segoe UI" panose="020B0502040204020203" pitchFamily="34" charset="0"/>
                      </a:endParaRPr>
                    </a:p>
                  </a:txBody>
                  <a:tcPr marL="42715" marR="42715" marT="21360" marB="21360"/>
                </a:tc>
                <a:tc>
                  <a:txBody>
                    <a:bodyPr/>
                    <a:lstStyle/>
                    <a:p>
                      <a:pPr algn="l">
                        <a:lnSpc>
                          <a:spcPct val="100000"/>
                        </a:lnSpc>
                        <a:spcAft>
                          <a:spcPts val="0"/>
                        </a:spcAft>
                      </a:pPr>
                      <a:r>
                        <a:rPr lang="en-US" sz="2400">
                          <a:effectLst/>
                          <a:latin typeface="+mn-lt"/>
                          <a:cs typeface="Segoe UI" panose="020B0502040204020203" pitchFamily="34" charset="0"/>
                        </a:rPr>
                        <a:t>Làm sạch bằng nước sạch, vắt khô</a:t>
                      </a:r>
                      <a:endParaRPr lang="en-US" sz="2400">
                        <a:effectLst/>
                        <a:latin typeface="+mn-lt"/>
                        <a:ea typeface="Calibri" panose="020F0502020204030204" pitchFamily="34" charset="0"/>
                        <a:cs typeface="Segoe UI" panose="020B0502040204020203" pitchFamily="34" charset="0"/>
                      </a:endParaRPr>
                    </a:p>
                  </a:txBody>
                  <a:tcPr marL="42715" marR="42715" marT="21360" marB="21360"/>
                </a:tc>
                <a:tc>
                  <a:txBody>
                    <a:bodyPr/>
                    <a:lstStyle/>
                    <a:p>
                      <a:pPr algn="l">
                        <a:lnSpc>
                          <a:spcPct val="100000"/>
                        </a:lnSpc>
                        <a:spcAft>
                          <a:spcPts val="0"/>
                        </a:spcAft>
                      </a:pPr>
                      <a:r>
                        <a:rPr lang="en-US" sz="2400">
                          <a:effectLst/>
                          <a:latin typeface="+mn-lt"/>
                          <a:cs typeface="Segoe UI" panose="020B0502040204020203" pitchFamily="34" charset="0"/>
                        </a:rPr>
                        <a:t>Nhúng </a:t>
                      </a:r>
                      <a:r>
                        <a:rPr lang="en-US" sz="2400" smtClean="0">
                          <a:effectLst/>
                          <a:latin typeface="+mn-lt"/>
                          <a:cs typeface="Segoe UI" panose="020B0502040204020203" pitchFamily="34" charset="0"/>
                        </a:rPr>
                        <a:t>vào</a:t>
                      </a:r>
                      <a:r>
                        <a:rPr lang="en-US" sz="2400" baseline="0" smtClean="0">
                          <a:effectLst/>
                          <a:latin typeface="+mn-lt"/>
                          <a:cs typeface="Segoe UI" panose="020B0502040204020203" pitchFamily="34" charset="0"/>
                        </a:rPr>
                        <a:t> dung dịch khử khuẩn</a:t>
                      </a:r>
                      <a:r>
                        <a:rPr lang="en-US" sz="2400" smtClean="0">
                          <a:effectLst/>
                          <a:latin typeface="+mn-lt"/>
                          <a:cs typeface="Segoe UI" panose="020B0502040204020203" pitchFamily="34" charset="0"/>
                        </a:rPr>
                        <a:t>, </a:t>
                      </a:r>
                      <a:r>
                        <a:rPr lang="en-US" sz="2400">
                          <a:effectLst/>
                          <a:latin typeface="+mn-lt"/>
                          <a:cs typeface="Segoe UI" panose="020B0502040204020203" pitchFamily="34" charset="0"/>
                        </a:rPr>
                        <a:t>để ít nhất 30 phút </a:t>
                      </a:r>
                      <a:endParaRPr lang="en-US" sz="2400">
                        <a:effectLst/>
                        <a:latin typeface="+mn-lt"/>
                        <a:ea typeface="Calibri" panose="020F0502020204030204" pitchFamily="34" charset="0"/>
                        <a:cs typeface="Segoe UI" panose="020B0502040204020203" pitchFamily="34" charset="0"/>
                      </a:endParaRPr>
                    </a:p>
                  </a:txBody>
                  <a:tcPr marL="42715" marR="42715" marT="21360" marB="21360"/>
                </a:tc>
                <a:tc vMerge="1">
                  <a:txBody>
                    <a:bodyPr/>
                    <a:lstStyle/>
                    <a:p>
                      <a:pPr algn="just">
                        <a:lnSpc>
                          <a:spcPct val="100000"/>
                        </a:lnSpc>
                        <a:spcAft>
                          <a:spcPts val="0"/>
                        </a:spcAft>
                      </a:pPr>
                      <a:endParaRPr lang="en-US" sz="2400">
                        <a:effectLst/>
                        <a:latin typeface="+mn-lt"/>
                        <a:ea typeface="Calibri" panose="020F0502020204030204" pitchFamily="34" charset="0"/>
                        <a:cs typeface="Segoe UI" panose="020B0502040204020203" pitchFamily="34" charset="0"/>
                      </a:endParaRPr>
                    </a:p>
                  </a:txBody>
                  <a:tcPr marL="42715" marR="42715" marT="21360" marB="21360"/>
                </a:tc>
                <a:tc>
                  <a:txBody>
                    <a:bodyPr/>
                    <a:lstStyle/>
                    <a:p>
                      <a:r>
                        <a:rPr lang="en-US" sz="2400" smtClean="0"/>
                        <a:t>Ngay sau khi sử</a:t>
                      </a:r>
                      <a:r>
                        <a:rPr lang="en-US" sz="2400" baseline="0" smtClean="0"/>
                        <a:t> dụng </a:t>
                      </a:r>
                      <a:endParaRPr lang="en-US" sz="2400"/>
                    </a:p>
                  </a:txBody>
                  <a:tcPr marL="42715" marR="42715" marT="21360" marB="21360" anchor="ctr"/>
                </a:tc>
                <a:extLst>
                  <a:ext uri="{0D108BD9-81ED-4DB2-BD59-A6C34878D82A}">
                    <a16:rowId xmlns:a16="http://schemas.microsoft.com/office/drawing/2014/main" val="587595614"/>
                  </a:ext>
                </a:extLst>
              </a:tr>
            </a:tbl>
          </a:graphicData>
        </a:graphic>
      </p:graphicFrame>
    </p:spTree>
    <p:extLst>
      <p:ext uri="{BB962C8B-B14F-4D97-AF65-F5344CB8AC3E}">
        <p14:creationId xmlns:p14="http://schemas.microsoft.com/office/powerpoint/2010/main" val="702708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7660350" y="2389689"/>
            <a:ext cx="4675313" cy="3936511"/>
          </a:xfrm>
          <a:prstGeom prst="hexago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p:cNvSpPr/>
          <p:nvPr/>
        </p:nvSpPr>
        <p:spPr>
          <a:xfrm>
            <a:off x="6922309" y="1000189"/>
            <a:ext cx="3450816" cy="3121852"/>
          </a:xfrm>
          <a:prstGeom prst="hexagon">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319" y="1760098"/>
            <a:ext cx="4576164" cy="4107766"/>
          </a:xfrm>
          <a:prstGeom prst="hexagon">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79473" y="1760098"/>
            <a:ext cx="6842836" cy="923330"/>
          </a:xfrm>
          <a:prstGeom prst="rect">
            <a:avLst/>
          </a:prstGeom>
          <a:noFill/>
        </p:spPr>
        <p:txBody>
          <a:bodyPr wrap="square" rtlCol="0">
            <a:spAutoFit/>
          </a:bodyPr>
          <a:lstStyle/>
          <a:p>
            <a:r>
              <a:rPr lang="en-US" sz="5400" b="1" dirty="0">
                <a:solidFill>
                  <a:schemeClr val="accent1">
                    <a:lumMod val="75000"/>
                  </a:schemeClr>
                </a:solidFill>
                <a:cs typeface="Calibri" pitchFamily="34" charset="0"/>
              </a:rPr>
              <a:t>II. CÔNG TÁC CHUẨN BỊ</a:t>
            </a:r>
          </a:p>
        </p:txBody>
      </p:sp>
      <p:sp>
        <p:nvSpPr>
          <p:cNvPr id="8" name="Content Placeholder 2"/>
          <p:cNvSpPr txBox="1">
            <a:spLocks/>
          </p:cNvSpPr>
          <p:nvPr/>
        </p:nvSpPr>
        <p:spPr>
          <a:xfrm>
            <a:off x="630693" y="2941718"/>
            <a:ext cx="6291616" cy="321959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lang="en-US" altLang="en-US" sz="3000" noProof="0" dirty="0" smtClean="0">
                <a:solidFill>
                  <a:schemeClr val="accent5">
                    <a:lumMod val="75000"/>
                  </a:schemeClr>
                </a:solidFill>
                <a:latin typeface="Calibri" panose="020F0502020204030204"/>
              </a:rPr>
              <a:t>1. </a:t>
            </a:r>
            <a:r>
              <a:rPr lang="en-US" altLang="en-US" sz="3000" noProof="0" dirty="0" err="1" smtClean="0">
                <a:solidFill>
                  <a:schemeClr val="accent5">
                    <a:lumMod val="75000"/>
                  </a:schemeClr>
                </a:solidFill>
                <a:latin typeface="Calibri" panose="020F0502020204030204"/>
              </a:rPr>
              <a:t>Chỉ</a:t>
            </a:r>
            <a:r>
              <a:rPr lang="en-US" altLang="en-US" sz="3000" noProof="0" dirty="0" smtClean="0">
                <a:solidFill>
                  <a:schemeClr val="accent5">
                    <a:lumMod val="75000"/>
                  </a:schemeClr>
                </a:solidFill>
                <a:latin typeface="Calibri" panose="020F0502020204030204"/>
              </a:rPr>
              <a:t> </a:t>
            </a:r>
            <a:r>
              <a:rPr lang="en-US" altLang="en-US" sz="3000" noProof="0" dirty="0" err="1" smtClean="0">
                <a:solidFill>
                  <a:schemeClr val="accent5">
                    <a:lumMod val="75000"/>
                  </a:schemeClr>
                </a:solidFill>
                <a:latin typeface="Calibri" panose="020F0502020204030204"/>
              </a:rPr>
              <a:t>đạo</a:t>
            </a:r>
            <a:r>
              <a:rPr lang="en-US" altLang="en-US" sz="3000" noProof="0" dirty="0" smtClean="0">
                <a:solidFill>
                  <a:schemeClr val="accent5">
                    <a:lumMod val="75000"/>
                  </a:schemeClr>
                </a:solidFill>
                <a:latin typeface="Calibri" panose="020F0502020204030204"/>
              </a:rPr>
              <a:t> </a:t>
            </a:r>
            <a:r>
              <a:rPr lang="en-US" altLang="en-US" sz="3000" noProof="0" dirty="0" err="1" smtClean="0">
                <a:solidFill>
                  <a:schemeClr val="accent5">
                    <a:lumMod val="75000"/>
                  </a:schemeClr>
                </a:solidFill>
                <a:latin typeface="Calibri" panose="020F0502020204030204"/>
              </a:rPr>
              <a:t>điều</a:t>
            </a:r>
            <a:r>
              <a:rPr lang="en-US" altLang="en-US" sz="3000" noProof="0" dirty="0" smtClean="0">
                <a:solidFill>
                  <a:schemeClr val="accent5">
                    <a:lumMod val="75000"/>
                  </a:schemeClr>
                </a:solidFill>
                <a:latin typeface="Calibri" panose="020F0502020204030204"/>
              </a:rPr>
              <a:t> </a:t>
            </a:r>
            <a:r>
              <a:rPr lang="en-US" altLang="en-US" sz="3000" noProof="0" dirty="0" err="1" smtClean="0">
                <a:solidFill>
                  <a:schemeClr val="accent5">
                    <a:lumMod val="75000"/>
                  </a:schemeClr>
                </a:solidFill>
                <a:latin typeface="Calibri" panose="020F0502020204030204"/>
              </a:rPr>
              <a:t>hành</a:t>
            </a:r>
            <a:endParaRPr lang="en-US" altLang="en-US" sz="3000" noProof="0" dirty="0" smtClean="0">
              <a:solidFill>
                <a:schemeClr val="accent5">
                  <a:lumMod val="75000"/>
                </a:schemeClr>
              </a:solidFill>
              <a:latin typeface="Calibri" panose="020F0502020204030204"/>
            </a:endParaRPr>
          </a:p>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kumimoji="0" lang="en-US" altLang="en-US" sz="3000" b="0" i="0" u="none" strike="noStrike" kern="1200" cap="none" spc="0" normalizeH="0" baseline="0" dirty="0" smtClean="0">
                <a:ln>
                  <a:noFill/>
                </a:ln>
                <a:solidFill>
                  <a:schemeClr val="accent5">
                    <a:lumMod val="75000"/>
                  </a:schemeClr>
                </a:solidFill>
                <a:effectLst/>
                <a:uLnTx/>
                <a:uFillTx/>
                <a:latin typeface="Calibri" panose="020F0502020204030204"/>
              </a:rPr>
              <a:t>2.</a:t>
            </a:r>
            <a:r>
              <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dirty="0" err="1" smtClean="0">
                <a:ln>
                  <a:noFill/>
                </a:ln>
                <a:solidFill>
                  <a:schemeClr val="accent5">
                    <a:lumMod val="75000"/>
                  </a:schemeClr>
                </a:solidFill>
                <a:effectLst/>
                <a:uLnTx/>
                <a:uFillTx/>
                <a:latin typeface="Calibri" panose="020F0502020204030204"/>
              </a:rPr>
              <a:t>Nhân</a:t>
            </a:r>
            <a:r>
              <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dirty="0" err="1" smtClean="0">
                <a:ln>
                  <a:noFill/>
                </a:ln>
                <a:solidFill>
                  <a:schemeClr val="accent5">
                    <a:lumMod val="75000"/>
                  </a:schemeClr>
                </a:solidFill>
                <a:effectLst/>
                <a:uLnTx/>
                <a:uFillTx/>
                <a:latin typeface="Calibri" panose="020F0502020204030204"/>
              </a:rPr>
              <a:t>lực</a:t>
            </a:r>
            <a:endPar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endParaRPr>
          </a:p>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lang="en-US" altLang="en-US" sz="3000" dirty="0" smtClean="0">
                <a:solidFill>
                  <a:schemeClr val="accent5">
                    <a:lumMod val="75000"/>
                  </a:schemeClr>
                </a:solidFill>
                <a:latin typeface="Calibri" panose="020F0502020204030204"/>
              </a:rPr>
              <a:t>3. </a:t>
            </a:r>
            <a:r>
              <a:rPr lang="en-US" altLang="en-US" sz="3000" dirty="0" err="1" smtClean="0">
                <a:solidFill>
                  <a:schemeClr val="accent5">
                    <a:lumMod val="75000"/>
                  </a:schemeClr>
                </a:solidFill>
                <a:latin typeface="Calibri" panose="020F0502020204030204"/>
              </a:rPr>
              <a:t>Trang</a:t>
            </a:r>
            <a:r>
              <a:rPr lang="en-US" altLang="en-US" sz="3000" dirty="0" smtClean="0">
                <a:solidFill>
                  <a:schemeClr val="accent5">
                    <a:lumMod val="75000"/>
                  </a:schemeClr>
                </a:solidFill>
                <a:latin typeface="Calibri" panose="020F0502020204030204"/>
              </a:rPr>
              <a:t> </a:t>
            </a:r>
            <a:r>
              <a:rPr lang="en-US" altLang="en-US" sz="3000" dirty="0" err="1" smtClean="0">
                <a:solidFill>
                  <a:schemeClr val="accent5">
                    <a:lumMod val="75000"/>
                  </a:schemeClr>
                </a:solidFill>
                <a:latin typeface="Calibri" panose="020F0502020204030204"/>
              </a:rPr>
              <a:t>thiết</a:t>
            </a:r>
            <a:r>
              <a:rPr lang="en-US" altLang="en-US" sz="3000" dirty="0" smtClean="0">
                <a:solidFill>
                  <a:schemeClr val="accent5">
                    <a:lumMod val="75000"/>
                  </a:schemeClr>
                </a:solidFill>
                <a:latin typeface="Calibri" panose="020F0502020204030204"/>
              </a:rPr>
              <a:t> </a:t>
            </a:r>
            <a:r>
              <a:rPr lang="en-US" altLang="en-US" sz="3000" dirty="0" err="1" smtClean="0">
                <a:solidFill>
                  <a:schemeClr val="accent5">
                    <a:lumMod val="75000"/>
                  </a:schemeClr>
                </a:solidFill>
                <a:latin typeface="Calibri" panose="020F0502020204030204"/>
              </a:rPr>
              <a:t>bị</a:t>
            </a:r>
            <a:r>
              <a:rPr lang="en-US" altLang="en-US" sz="3000" dirty="0" smtClean="0">
                <a:solidFill>
                  <a:schemeClr val="accent5">
                    <a:lumMod val="75000"/>
                  </a:schemeClr>
                </a:solidFill>
                <a:latin typeface="Calibri" panose="020F0502020204030204"/>
              </a:rPr>
              <a:t> YT</a:t>
            </a:r>
          </a:p>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rPr>
              <a:t>4. </a:t>
            </a:r>
            <a:r>
              <a:rPr kumimoji="0" lang="en-US" altLang="en-US" sz="3000" b="0" i="0" u="none" strike="noStrike" kern="1200" cap="none" spc="0" normalizeH="0" dirty="0" err="1" smtClean="0">
                <a:ln>
                  <a:noFill/>
                </a:ln>
                <a:solidFill>
                  <a:schemeClr val="accent5">
                    <a:lumMod val="75000"/>
                  </a:schemeClr>
                </a:solidFill>
                <a:effectLst/>
                <a:uLnTx/>
                <a:uFillTx/>
                <a:latin typeface="Calibri" panose="020F0502020204030204"/>
              </a:rPr>
              <a:t>Thiết</a:t>
            </a:r>
            <a:r>
              <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dirty="0" err="1" smtClean="0">
                <a:ln>
                  <a:noFill/>
                </a:ln>
                <a:solidFill>
                  <a:schemeClr val="accent5">
                    <a:lumMod val="75000"/>
                  </a:schemeClr>
                </a:solidFill>
                <a:effectLst/>
                <a:uLnTx/>
                <a:uFillTx/>
                <a:latin typeface="Calibri" panose="020F0502020204030204"/>
              </a:rPr>
              <a:t>bị</a:t>
            </a:r>
            <a:r>
              <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dirty="0" err="1" smtClean="0">
                <a:ln>
                  <a:noFill/>
                </a:ln>
                <a:solidFill>
                  <a:schemeClr val="accent5">
                    <a:lumMod val="75000"/>
                  </a:schemeClr>
                </a:solidFill>
                <a:effectLst/>
                <a:uLnTx/>
                <a:uFillTx/>
                <a:latin typeface="Calibri" panose="020F0502020204030204"/>
              </a:rPr>
              <a:t>hóa</a:t>
            </a:r>
            <a:r>
              <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dirty="0" err="1" smtClean="0">
                <a:ln>
                  <a:noFill/>
                </a:ln>
                <a:solidFill>
                  <a:schemeClr val="accent5">
                    <a:lumMod val="75000"/>
                  </a:schemeClr>
                </a:solidFill>
                <a:effectLst/>
                <a:uLnTx/>
                <a:uFillTx/>
                <a:latin typeface="Calibri" panose="020F0502020204030204"/>
              </a:rPr>
              <a:t>chất</a:t>
            </a:r>
            <a:r>
              <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rPr>
              <a:t> VS </a:t>
            </a:r>
            <a:r>
              <a:rPr kumimoji="0" lang="en-US" altLang="en-US" sz="3000" b="0" i="0" u="none" strike="noStrike" kern="1200" cap="none" spc="0" normalizeH="0" dirty="0" err="1" smtClean="0">
                <a:ln>
                  <a:noFill/>
                </a:ln>
                <a:solidFill>
                  <a:schemeClr val="accent5">
                    <a:lumMod val="75000"/>
                  </a:schemeClr>
                </a:solidFill>
                <a:effectLst/>
                <a:uLnTx/>
                <a:uFillTx/>
                <a:latin typeface="Calibri" panose="020F0502020204030204"/>
              </a:rPr>
              <a:t>khử</a:t>
            </a:r>
            <a:r>
              <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rPr>
              <a:t> </a:t>
            </a:r>
            <a:r>
              <a:rPr kumimoji="0" lang="en-US" altLang="en-US" sz="3000" b="0" i="0" u="none" strike="noStrike" kern="1200" cap="none" spc="0" normalizeH="0" dirty="0" err="1" smtClean="0">
                <a:ln>
                  <a:noFill/>
                </a:ln>
                <a:solidFill>
                  <a:schemeClr val="accent5">
                    <a:lumMod val="75000"/>
                  </a:schemeClr>
                </a:solidFill>
                <a:effectLst/>
                <a:uLnTx/>
                <a:uFillTx/>
                <a:latin typeface="Calibri" panose="020F0502020204030204"/>
              </a:rPr>
              <a:t>khuẩn</a:t>
            </a:r>
            <a:endPar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endParaRPr>
          </a:p>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lang="en-US" altLang="en-US" sz="3000" dirty="0" smtClean="0">
                <a:solidFill>
                  <a:schemeClr val="accent5">
                    <a:lumMod val="75000"/>
                  </a:schemeClr>
                </a:solidFill>
                <a:latin typeface="Calibri" panose="020F0502020204030204"/>
              </a:rPr>
              <a:t>5. </a:t>
            </a:r>
            <a:r>
              <a:rPr lang="en-US" altLang="en-US" sz="3000" dirty="0" err="1" smtClean="0">
                <a:solidFill>
                  <a:schemeClr val="accent5">
                    <a:lumMod val="75000"/>
                  </a:schemeClr>
                </a:solidFill>
                <a:latin typeface="Calibri" panose="020F0502020204030204"/>
              </a:rPr>
              <a:t>Tài</a:t>
            </a:r>
            <a:r>
              <a:rPr lang="en-US" altLang="en-US" sz="3000" dirty="0" smtClean="0">
                <a:solidFill>
                  <a:schemeClr val="accent5">
                    <a:lumMod val="75000"/>
                  </a:schemeClr>
                </a:solidFill>
                <a:latin typeface="Calibri" panose="020F0502020204030204"/>
              </a:rPr>
              <a:t> </a:t>
            </a:r>
            <a:r>
              <a:rPr lang="en-US" altLang="en-US" sz="3000" dirty="0" err="1" smtClean="0">
                <a:solidFill>
                  <a:schemeClr val="accent5">
                    <a:lumMod val="75000"/>
                  </a:schemeClr>
                </a:solidFill>
                <a:latin typeface="Calibri" panose="020F0502020204030204"/>
              </a:rPr>
              <a:t>liệu</a:t>
            </a:r>
            <a:r>
              <a:rPr lang="en-US" altLang="en-US" sz="3000" dirty="0" smtClean="0">
                <a:solidFill>
                  <a:schemeClr val="accent5">
                    <a:lumMod val="75000"/>
                  </a:schemeClr>
                </a:solidFill>
                <a:latin typeface="Calibri" panose="020F0502020204030204"/>
              </a:rPr>
              <a:t> </a:t>
            </a:r>
            <a:r>
              <a:rPr lang="en-US" altLang="en-US" sz="3000" dirty="0" err="1" smtClean="0">
                <a:solidFill>
                  <a:schemeClr val="accent5">
                    <a:lumMod val="75000"/>
                  </a:schemeClr>
                </a:solidFill>
                <a:latin typeface="Calibri" panose="020F0502020204030204"/>
              </a:rPr>
              <a:t>tuyên</a:t>
            </a:r>
            <a:r>
              <a:rPr lang="en-US" altLang="en-US" sz="3000" dirty="0" smtClean="0">
                <a:solidFill>
                  <a:schemeClr val="accent5">
                    <a:lumMod val="75000"/>
                  </a:schemeClr>
                </a:solidFill>
                <a:latin typeface="Calibri" panose="020F0502020204030204"/>
              </a:rPr>
              <a:t> </a:t>
            </a:r>
            <a:r>
              <a:rPr lang="en-US" altLang="en-US" sz="3000" dirty="0" err="1" smtClean="0">
                <a:solidFill>
                  <a:schemeClr val="accent5">
                    <a:lumMod val="75000"/>
                  </a:schemeClr>
                </a:solidFill>
                <a:latin typeface="Calibri" panose="020F0502020204030204"/>
              </a:rPr>
              <a:t>truyền</a:t>
            </a:r>
            <a:endParaRPr kumimoji="0" lang="en-US" altLang="en-US" sz="3000" b="0" i="0" u="none" strike="noStrike" kern="1200" cap="none" spc="0" normalizeH="0" dirty="0" smtClean="0">
              <a:ln>
                <a:noFill/>
              </a:ln>
              <a:solidFill>
                <a:schemeClr val="accent5">
                  <a:lumMod val="75000"/>
                </a:schemeClr>
              </a:solidFill>
              <a:effectLst/>
              <a:uLnTx/>
              <a:uFillTx/>
              <a:latin typeface="Calibri" panose="020F0502020204030204"/>
            </a:endParaRPr>
          </a:p>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endParaRPr kumimoji="0" lang="en-US" altLang="en-US" sz="3000" b="0" i="0" u="none" strike="noStrike" kern="1200" cap="none" spc="0" normalizeH="0" baseline="0" noProof="0" dirty="0">
              <a:ln>
                <a:noFill/>
              </a:ln>
              <a:solidFill>
                <a:schemeClr val="accent5">
                  <a:lumMod val="75000"/>
                </a:schemeClr>
              </a:solidFill>
              <a:effectLst/>
              <a:uLnTx/>
              <a:uFillTx/>
              <a:latin typeface="Calibri" panose="020F0502020204030204"/>
            </a:endParaRPr>
          </a:p>
        </p:txBody>
      </p:sp>
    </p:spTree>
    <p:extLst>
      <p:ext uri="{BB962C8B-B14F-4D97-AF65-F5344CB8AC3E}">
        <p14:creationId xmlns:p14="http://schemas.microsoft.com/office/powerpoint/2010/main" val="734606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5863" y="118627"/>
            <a:ext cx="4781006" cy="875258"/>
          </a:xfrm>
        </p:spPr>
        <p:txBody>
          <a:bodyPr>
            <a:normAutofit fontScale="90000"/>
          </a:bodyPr>
          <a:lstStyle/>
          <a:p>
            <a:r>
              <a:rPr lang="en-US" sz="3600" b="1" dirty="0" smtClean="0">
                <a:solidFill>
                  <a:srgbClr val="0070C0"/>
                </a:solidFill>
                <a:latin typeface="Calibri" pitchFamily="34" charset="0"/>
                <a:cs typeface="Calibri" pitchFamily="34" charset="0"/>
              </a:rPr>
              <a:t>2.1</a:t>
            </a:r>
            <a:r>
              <a:rPr lang="en-US" sz="3600" b="1" dirty="0">
                <a:solidFill>
                  <a:srgbClr val="0070C0"/>
                </a:solidFill>
                <a:latin typeface="Calibri" pitchFamily="34" charset="0"/>
                <a:cs typeface="Calibri" pitchFamily="34" charset="0"/>
              </a:rPr>
              <a:t>. </a:t>
            </a:r>
            <a:r>
              <a:rPr lang="en-US" sz="3600" b="1" dirty="0" smtClean="0">
                <a:solidFill>
                  <a:srgbClr val="0070C0"/>
                </a:solidFill>
                <a:latin typeface="Calibri" pitchFamily="34" charset="0"/>
                <a:cs typeface="Calibri" pitchFamily="34" charset="0"/>
              </a:rPr>
              <a:t>CHỈ ĐẠO ĐIỀU HÀNH</a:t>
            </a:r>
            <a:endParaRPr lang="en-US" sz="3600" b="1" dirty="0">
              <a:solidFill>
                <a:srgbClr val="0070C0"/>
              </a:solidFill>
              <a:latin typeface="Calibri" pitchFamily="34" charset="0"/>
              <a:cs typeface="Calibri" pitchFamily="34" charset="0"/>
            </a:endParaRPr>
          </a:p>
        </p:txBody>
      </p:sp>
      <p:sp>
        <p:nvSpPr>
          <p:cNvPr id="5" name="Rectangle 4"/>
          <p:cNvSpPr/>
          <p:nvPr/>
        </p:nvSpPr>
        <p:spPr>
          <a:xfrm>
            <a:off x="9451794" y="4730871"/>
            <a:ext cx="2402007" cy="1530196"/>
          </a:xfrm>
          <a:prstGeom prst="rect">
            <a:avLst/>
          </a:prstGeom>
          <a:solidFill>
            <a:srgbClr val="01AFA7"/>
          </a:solidFill>
          <a:ln>
            <a:solidFill>
              <a:schemeClr val="accent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b="1" smtClean="0"/>
              <a:t>Kế hoạch hoạt động</a:t>
            </a:r>
            <a:endParaRPr lang="en-US" sz="3200" b="1"/>
          </a:p>
        </p:txBody>
      </p:sp>
      <p:sp>
        <p:nvSpPr>
          <p:cNvPr id="6" name="Down Arrow 5"/>
          <p:cNvSpPr/>
          <p:nvPr/>
        </p:nvSpPr>
        <p:spPr>
          <a:xfrm>
            <a:off x="10466486" y="3498893"/>
            <a:ext cx="222497" cy="818864"/>
          </a:xfrm>
          <a:prstGeom prst="down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354843" y="4730871"/>
            <a:ext cx="7069539" cy="288513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lgn="just">
              <a:lnSpc>
                <a:spcPct val="120000"/>
              </a:lnSpc>
              <a:buFont typeface="Calibri" pitchFamily="34" charset="0"/>
              <a:buNone/>
            </a:pPr>
            <a:endParaRPr lang="en-US" altLang="en-US" sz="3600">
              <a:solidFill>
                <a:schemeClr val="accent4">
                  <a:lumMod val="50000"/>
                </a:schemeClr>
              </a:solidFill>
              <a:cs typeface="Arial" panose="020B0604020202020204" pitchFamily="34" charset="0"/>
            </a:endParaRPr>
          </a:p>
        </p:txBody>
      </p:sp>
      <p:sp>
        <p:nvSpPr>
          <p:cNvPr id="8" name="Content Placeholder 2"/>
          <p:cNvSpPr txBox="1">
            <a:spLocks/>
          </p:cNvSpPr>
          <p:nvPr/>
        </p:nvSpPr>
        <p:spPr>
          <a:xfrm>
            <a:off x="3081665" y="384629"/>
            <a:ext cx="9036181" cy="222873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lgn="just">
              <a:spcBef>
                <a:spcPts val="600"/>
              </a:spcBef>
              <a:spcAft>
                <a:spcPts val="600"/>
              </a:spcAft>
              <a:buFont typeface="Arial" panose="020B0604020202020204" pitchFamily="34" charset="0"/>
              <a:buChar char="•"/>
            </a:pPr>
            <a:endParaRPr lang="en-US" altLang="en-US" sz="3200">
              <a:solidFill>
                <a:srgbClr val="0B73E5"/>
              </a:solidFill>
              <a:cs typeface="Arial" panose="020B0604020202020204" pitchFamily="34" charset="0"/>
            </a:endParaRPr>
          </a:p>
        </p:txBody>
      </p:sp>
      <p:sp>
        <p:nvSpPr>
          <p:cNvPr id="9" name="Rectangle 8"/>
          <p:cNvSpPr/>
          <p:nvPr/>
        </p:nvSpPr>
        <p:spPr>
          <a:xfrm>
            <a:off x="271477" y="3368497"/>
            <a:ext cx="9681992" cy="600164"/>
          </a:xfrm>
          <a:prstGeom prst="rect">
            <a:avLst/>
          </a:prstGeom>
        </p:spPr>
        <p:txBody>
          <a:bodyPr wrap="square">
            <a:spAutoFit/>
          </a:bodyPr>
          <a:lstStyle/>
          <a:p>
            <a:pPr marL="457200" indent="-457200">
              <a:lnSpc>
                <a:spcPct val="110000"/>
              </a:lnSpc>
              <a:spcBef>
                <a:spcPts val="600"/>
              </a:spcBef>
              <a:buFont typeface="Wingdings" panose="05000000000000000000" pitchFamily="2" charset="2"/>
              <a:buChar char="Ø"/>
            </a:pPr>
            <a:r>
              <a:rPr lang="en-US" sz="3000" b="1" dirty="0" err="1" smtClean="0">
                <a:solidFill>
                  <a:srgbClr val="0070C0"/>
                </a:solidFill>
                <a:latin typeface="Calibri" pitchFamily="34" charset="0"/>
                <a:cs typeface="Calibri" pitchFamily="34" charset="0"/>
              </a:rPr>
              <a:t>Xây</a:t>
            </a:r>
            <a:r>
              <a:rPr lang="en-US" sz="3000" b="1" dirty="0" smtClean="0">
                <a:solidFill>
                  <a:srgbClr val="0070C0"/>
                </a:solidFill>
                <a:latin typeface="Calibri" pitchFamily="34" charset="0"/>
                <a:cs typeface="Calibri" pitchFamily="34" charset="0"/>
              </a:rPr>
              <a:t> </a:t>
            </a:r>
            <a:r>
              <a:rPr lang="en-US" sz="3000" b="1" dirty="0" err="1">
                <a:solidFill>
                  <a:srgbClr val="0070C0"/>
                </a:solidFill>
                <a:latin typeface="Calibri" pitchFamily="34" charset="0"/>
                <a:cs typeface="Calibri" pitchFamily="34" charset="0"/>
              </a:rPr>
              <a:t>dựng</a:t>
            </a:r>
            <a:r>
              <a:rPr lang="en-US" sz="3000" b="1" dirty="0">
                <a:solidFill>
                  <a:srgbClr val="0070C0"/>
                </a:solidFill>
                <a:latin typeface="Calibri" pitchFamily="34" charset="0"/>
                <a:cs typeface="Calibri" pitchFamily="34" charset="0"/>
              </a:rPr>
              <a:t> </a:t>
            </a:r>
            <a:r>
              <a:rPr lang="en-US" sz="3000" b="1" dirty="0" err="1">
                <a:solidFill>
                  <a:srgbClr val="0070C0"/>
                </a:solidFill>
                <a:latin typeface="Calibri" pitchFamily="34" charset="0"/>
                <a:cs typeface="Calibri" pitchFamily="34" charset="0"/>
              </a:rPr>
              <a:t>kế</a:t>
            </a:r>
            <a:r>
              <a:rPr lang="en-US" sz="3000" b="1" dirty="0">
                <a:solidFill>
                  <a:srgbClr val="0070C0"/>
                </a:solidFill>
                <a:latin typeface="Calibri" pitchFamily="34" charset="0"/>
                <a:cs typeface="Calibri" pitchFamily="34" charset="0"/>
              </a:rPr>
              <a:t> </a:t>
            </a:r>
            <a:r>
              <a:rPr lang="en-US" sz="3000" b="1" dirty="0" err="1">
                <a:solidFill>
                  <a:srgbClr val="0070C0"/>
                </a:solidFill>
                <a:latin typeface="Calibri" pitchFamily="34" charset="0"/>
                <a:cs typeface="Calibri" pitchFamily="34" charset="0"/>
              </a:rPr>
              <a:t>hoạch</a:t>
            </a:r>
            <a:r>
              <a:rPr lang="en-US" sz="3000" b="1" dirty="0">
                <a:solidFill>
                  <a:srgbClr val="0070C0"/>
                </a:solidFill>
                <a:latin typeface="Calibri" pitchFamily="34" charset="0"/>
                <a:cs typeface="Calibri" pitchFamily="34" charset="0"/>
              </a:rPr>
              <a:t> YTTH, KH </a:t>
            </a:r>
            <a:r>
              <a:rPr lang="en-US" sz="3000" b="1" dirty="0" err="1">
                <a:solidFill>
                  <a:srgbClr val="0070C0"/>
                </a:solidFill>
                <a:latin typeface="Calibri" pitchFamily="34" charset="0"/>
                <a:cs typeface="Calibri" pitchFamily="34" charset="0"/>
              </a:rPr>
              <a:t>phòng</a:t>
            </a:r>
            <a:r>
              <a:rPr lang="en-US" sz="3000" b="1" dirty="0">
                <a:solidFill>
                  <a:srgbClr val="0070C0"/>
                </a:solidFill>
                <a:latin typeface="Calibri" pitchFamily="34" charset="0"/>
                <a:cs typeface="Calibri" pitchFamily="34" charset="0"/>
              </a:rPr>
              <a:t> </a:t>
            </a:r>
            <a:r>
              <a:rPr lang="en-US" sz="3000" b="1" dirty="0" err="1">
                <a:solidFill>
                  <a:srgbClr val="0070C0"/>
                </a:solidFill>
                <a:latin typeface="Calibri" pitchFamily="34" charset="0"/>
                <a:cs typeface="Calibri" pitchFamily="34" charset="0"/>
              </a:rPr>
              <a:t>chống</a:t>
            </a:r>
            <a:r>
              <a:rPr lang="en-US" sz="3000" b="1" dirty="0">
                <a:solidFill>
                  <a:srgbClr val="0070C0"/>
                </a:solidFill>
                <a:latin typeface="Calibri" pitchFamily="34" charset="0"/>
                <a:cs typeface="Calibri" pitchFamily="34" charset="0"/>
              </a:rPr>
              <a:t> </a:t>
            </a:r>
            <a:r>
              <a:rPr lang="en-US" sz="3000" b="1" dirty="0" err="1">
                <a:solidFill>
                  <a:srgbClr val="0070C0"/>
                </a:solidFill>
                <a:latin typeface="Calibri" pitchFamily="34" charset="0"/>
                <a:cs typeface="Calibri" pitchFamily="34" charset="0"/>
              </a:rPr>
              <a:t>dịch</a:t>
            </a:r>
            <a:r>
              <a:rPr lang="en-US" sz="3000" b="1" dirty="0">
                <a:solidFill>
                  <a:srgbClr val="0070C0"/>
                </a:solidFill>
                <a:latin typeface="Calibri" pitchFamily="34" charset="0"/>
                <a:cs typeface="Calibri" pitchFamily="34" charset="0"/>
              </a:rPr>
              <a:t> </a:t>
            </a:r>
            <a:r>
              <a:rPr lang="en-US" sz="3000" b="1" dirty="0" err="1">
                <a:solidFill>
                  <a:srgbClr val="0070C0"/>
                </a:solidFill>
                <a:latin typeface="Calibri" pitchFamily="34" charset="0"/>
                <a:cs typeface="Calibri" pitchFamily="34" charset="0"/>
              </a:rPr>
              <a:t>bệnh</a:t>
            </a:r>
            <a:endParaRPr lang="vi-VN" sz="3000" b="1" dirty="0">
              <a:solidFill>
                <a:srgbClr val="0070C0"/>
              </a:solidFill>
              <a:latin typeface="Calibri" pitchFamily="34" charset="0"/>
              <a:cs typeface="Calibri" pitchFamily="34" charset="0"/>
            </a:endParaRPr>
          </a:p>
        </p:txBody>
      </p:sp>
      <p:sp>
        <p:nvSpPr>
          <p:cNvPr id="10" name="Rectangle 9"/>
          <p:cNvSpPr/>
          <p:nvPr/>
        </p:nvSpPr>
        <p:spPr>
          <a:xfrm>
            <a:off x="271477" y="993885"/>
            <a:ext cx="11709779" cy="574773"/>
          </a:xfrm>
          <a:prstGeom prst="rect">
            <a:avLst/>
          </a:prstGeom>
        </p:spPr>
        <p:txBody>
          <a:bodyPr wrap="square">
            <a:spAutoFit/>
          </a:bodyPr>
          <a:lstStyle/>
          <a:p>
            <a:pPr marL="457200" indent="-457200">
              <a:lnSpc>
                <a:spcPct val="110000"/>
              </a:lnSpc>
              <a:spcBef>
                <a:spcPts val="600"/>
              </a:spcBef>
              <a:buFont typeface="Wingdings" panose="05000000000000000000" pitchFamily="2" charset="2"/>
              <a:buChar char="Ø"/>
            </a:pPr>
            <a:r>
              <a:rPr lang="vi-VN" sz="3000" b="1" dirty="0">
                <a:solidFill>
                  <a:srgbClr val="0070C0"/>
                </a:solidFill>
                <a:latin typeface="Calibri" panose="020F0502020204030204" pitchFamily="34" charset="0"/>
                <a:cs typeface="Calibri" panose="020F0502020204030204" pitchFamily="34" charset="0"/>
              </a:rPr>
              <a:t>Kiện toàn Ban chăm sóc sức khỏe, phân công nhiệm vụ cụ thể</a:t>
            </a:r>
          </a:p>
        </p:txBody>
      </p:sp>
      <p:sp>
        <p:nvSpPr>
          <p:cNvPr id="11" name="Oval 10"/>
          <p:cNvSpPr/>
          <p:nvPr/>
        </p:nvSpPr>
        <p:spPr>
          <a:xfrm>
            <a:off x="9301670" y="1689825"/>
            <a:ext cx="2552131" cy="160098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a:solidFill>
                  <a:schemeClr val="bg1"/>
                </a:solidFill>
              </a:rPr>
              <a:t>Ban</a:t>
            </a:r>
            <a:endParaRPr lang="en-US" sz="3600" b="1">
              <a:solidFill>
                <a:schemeClr val="bg1"/>
              </a:solidFill>
            </a:endParaRPr>
          </a:p>
          <a:p>
            <a:pPr algn="ctr"/>
            <a:r>
              <a:rPr lang="en-US" sz="3600" b="1" err="1">
                <a:solidFill>
                  <a:schemeClr val="bg1"/>
                </a:solidFill>
              </a:rPr>
              <a:t>chỉ</a:t>
            </a:r>
            <a:r>
              <a:rPr lang="en-US" sz="3600" b="1">
                <a:solidFill>
                  <a:schemeClr val="bg1"/>
                </a:solidFill>
              </a:rPr>
              <a:t> </a:t>
            </a:r>
            <a:r>
              <a:rPr lang="en-US" sz="3600" b="1" err="1">
                <a:solidFill>
                  <a:schemeClr val="bg1"/>
                </a:solidFill>
              </a:rPr>
              <a:t>đạo</a:t>
            </a:r>
            <a:endParaRPr lang="en-US" sz="3600" b="1">
              <a:solidFill>
                <a:schemeClr val="bg1"/>
              </a:solidFill>
            </a:endParaRPr>
          </a:p>
        </p:txBody>
      </p:sp>
      <p:sp>
        <p:nvSpPr>
          <p:cNvPr id="12" name="Rounded Rectangle 11"/>
          <p:cNvSpPr/>
          <p:nvPr/>
        </p:nvSpPr>
        <p:spPr>
          <a:xfrm>
            <a:off x="1225898" y="1661128"/>
            <a:ext cx="7707087" cy="64069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200" dirty="0">
                <a:latin typeface="Calibri" pitchFamily="34" charset="0"/>
                <a:cs typeface="Calibri" pitchFamily="34" charset="0"/>
              </a:rPr>
              <a:t>Ban </a:t>
            </a:r>
            <a:r>
              <a:rPr lang="en-US" sz="3200" dirty="0" err="1">
                <a:latin typeface="Calibri" pitchFamily="34" charset="0"/>
                <a:cs typeface="Calibri" pitchFamily="34" charset="0"/>
              </a:rPr>
              <a:t>chỉ</a:t>
            </a:r>
            <a:r>
              <a:rPr lang="en-US" sz="3200" dirty="0">
                <a:latin typeface="Calibri" pitchFamily="34" charset="0"/>
                <a:cs typeface="Calibri" pitchFamily="34" charset="0"/>
              </a:rPr>
              <a:t> </a:t>
            </a:r>
            <a:r>
              <a:rPr lang="en-US" sz="3200" dirty="0" err="1">
                <a:latin typeface="Calibri" pitchFamily="34" charset="0"/>
                <a:cs typeface="Calibri" pitchFamily="34" charset="0"/>
              </a:rPr>
              <a:t>đạo</a:t>
            </a:r>
            <a:r>
              <a:rPr lang="en-US" sz="3200" dirty="0">
                <a:latin typeface="Calibri" pitchFamily="34" charset="0"/>
                <a:cs typeface="Calibri" pitchFamily="34" charset="0"/>
              </a:rPr>
              <a:t> </a:t>
            </a:r>
            <a:r>
              <a:rPr lang="en-US" sz="3200" dirty="0" err="1">
                <a:latin typeface="Calibri" pitchFamily="34" charset="0"/>
                <a:cs typeface="Calibri" pitchFamily="34" charset="0"/>
              </a:rPr>
              <a:t>Chăm</a:t>
            </a:r>
            <a:r>
              <a:rPr lang="en-US" sz="3200" dirty="0">
                <a:latin typeface="Calibri" pitchFamily="34" charset="0"/>
                <a:cs typeface="Calibri" pitchFamily="34" charset="0"/>
              </a:rPr>
              <a:t> </a:t>
            </a:r>
            <a:r>
              <a:rPr lang="en-US" sz="3200" dirty="0" err="1">
                <a:latin typeface="Calibri" pitchFamily="34" charset="0"/>
                <a:cs typeface="Calibri" pitchFamily="34" charset="0"/>
              </a:rPr>
              <a:t>sóc</a:t>
            </a:r>
            <a:r>
              <a:rPr lang="en-US" sz="3200" dirty="0">
                <a:latin typeface="Calibri" pitchFamily="34" charset="0"/>
                <a:cs typeface="Calibri" pitchFamily="34" charset="0"/>
              </a:rPr>
              <a:t> </a:t>
            </a:r>
            <a:r>
              <a:rPr lang="en-US" sz="3200" dirty="0" err="1">
                <a:latin typeface="Calibri" pitchFamily="34" charset="0"/>
                <a:cs typeface="Calibri" pitchFamily="34" charset="0"/>
              </a:rPr>
              <a:t>sức</a:t>
            </a:r>
            <a:r>
              <a:rPr lang="en-US" sz="3200" dirty="0">
                <a:latin typeface="Calibri" pitchFamily="34" charset="0"/>
                <a:cs typeface="Calibri" pitchFamily="34" charset="0"/>
              </a:rPr>
              <a:t> </a:t>
            </a:r>
            <a:r>
              <a:rPr lang="en-US" sz="3200" dirty="0" err="1">
                <a:latin typeface="Calibri" pitchFamily="34" charset="0"/>
                <a:cs typeface="Calibri" pitchFamily="34" charset="0"/>
              </a:rPr>
              <a:t>khoẻ</a:t>
            </a:r>
            <a:r>
              <a:rPr lang="en-US" sz="3200" dirty="0">
                <a:latin typeface="Calibri" pitchFamily="34" charset="0"/>
                <a:cs typeface="Calibri" pitchFamily="34" charset="0"/>
              </a:rPr>
              <a:t> </a:t>
            </a:r>
            <a:r>
              <a:rPr lang="en-US" sz="3200" dirty="0" err="1">
                <a:latin typeface="Calibri" pitchFamily="34" charset="0"/>
                <a:cs typeface="Calibri" pitchFamily="34" charset="0"/>
              </a:rPr>
              <a:t>học</a:t>
            </a:r>
            <a:r>
              <a:rPr lang="en-US" sz="3200" dirty="0">
                <a:latin typeface="Calibri" pitchFamily="34" charset="0"/>
                <a:cs typeface="Calibri" pitchFamily="34" charset="0"/>
              </a:rPr>
              <a:t> </a:t>
            </a:r>
            <a:r>
              <a:rPr lang="en-US" sz="3200" dirty="0" err="1">
                <a:latin typeface="Calibri" pitchFamily="34" charset="0"/>
                <a:cs typeface="Calibri" pitchFamily="34" charset="0"/>
              </a:rPr>
              <a:t>sinh</a:t>
            </a:r>
            <a:endParaRPr lang="en-US" sz="3200" dirty="0">
              <a:latin typeface="Calibri" pitchFamily="34" charset="0"/>
              <a:cs typeface="Calibri" pitchFamily="34" charset="0"/>
            </a:endParaRPr>
          </a:p>
        </p:txBody>
      </p:sp>
      <p:sp>
        <p:nvSpPr>
          <p:cNvPr id="13" name="Rounded Rectangle 12"/>
          <p:cNvSpPr/>
          <p:nvPr/>
        </p:nvSpPr>
        <p:spPr>
          <a:xfrm>
            <a:off x="1225898" y="2582451"/>
            <a:ext cx="7707087" cy="69399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200">
                <a:latin typeface="Calibri" pitchFamily="34" charset="0"/>
                <a:cs typeface="Calibri" pitchFamily="34" charset="0"/>
              </a:rPr>
              <a:t>Ban </a:t>
            </a:r>
            <a:r>
              <a:rPr lang="en-US" sz="3200" err="1">
                <a:latin typeface="Calibri" pitchFamily="34" charset="0"/>
                <a:cs typeface="Calibri" pitchFamily="34" charset="0"/>
              </a:rPr>
              <a:t>chỉ</a:t>
            </a:r>
            <a:r>
              <a:rPr lang="en-US" sz="3200">
                <a:latin typeface="Calibri" pitchFamily="34" charset="0"/>
                <a:cs typeface="Calibri" pitchFamily="34" charset="0"/>
              </a:rPr>
              <a:t> </a:t>
            </a:r>
            <a:r>
              <a:rPr lang="en-US" sz="3200" err="1">
                <a:latin typeface="Calibri" pitchFamily="34" charset="0"/>
                <a:cs typeface="Calibri" pitchFamily="34" charset="0"/>
              </a:rPr>
              <a:t>đạo</a:t>
            </a:r>
            <a:r>
              <a:rPr lang="en-US" sz="3200">
                <a:latin typeface="Calibri" pitchFamily="34" charset="0"/>
                <a:cs typeface="Calibri" pitchFamily="34" charset="0"/>
              </a:rPr>
              <a:t> </a:t>
            </a:r>
            <a:r>
              <a:rPr lang="en-US" sz="3200" err="1">
                <a:latin typeface="Calibri" pitchFamily="34" charset="0"/>
                <a:cs typeface="Calibri" pitchFamily="34" charset="0"/>
              </a:rPr>
              <a:t>phòng</a:t>
            </a:r>
            <a:r>
              <a:rPr lang="en-US" sz="3200">
                <a:latin typeface="Calibri" pitchFamily="34" charset="0"/>
                <a:cs typeface="Calibri" pitchFamily="34" charset="0"/>
              </a:rPr>
              <a:t> </a:t>
            </a:r>
            <a:r>
              <a:rPr lang="en-US" sz="3200" err="1">
                <a:latin typeface="Calibri" pitchFamily="34" charset="0"/>
                <a:cs typeface="Calibri" pitchFamily="34" charset="0"/>
              </a:rPr>
              <a:t>chống</a:t>
            </a:r>
            <a:r>
              <a:rPr lang="en-US" sz="3200">
                <a:latin typeface="Calibri" pitchFamily="34" charset="0"/>
                <a:cs typeface="Calibri" pitchFamily="34" charset="0"/>
              </a:rPr>
              <a:t> </a:t>
            </a:r>
            <a:r>
              <a:rPr lang="en-US" sz="3200" err="1">
                <a:latin typeface="Calibri" pitchFamily="34" charset="0"/>
                <a:cs typeface="Calibri" pitchFamily="34" charset="0"/>
              </a:rPr>
              <a:t>dịch</a:t>
            </a:r>
            <a:r>
              <a:rPr lang="en-US" sz="3200">
                <a:latin typeface="Calibri" pitchFamily="34" charset="0"/>
                <a:cs typeface="Calibri" pitchFamily="34" charset="0"/>
              </a:rPr>
              <a:t> </a:t>
            </a:r>
            <a:r>
              <a:rPr lang="en-US" sz="3200" err="1">
                <a:latin typeface="Calibri" pitchFamily="34" charset="0"/>
                <a:cs typeface="Calibri" pitchFamily="34" charset="0"/>
              </a:rPr>
              <a:t>bênh</a:t>
            </a:r>
            <a:endParaRPr lang="en-US" sz="3200">
              <a:latin typeface="Calibri" pitchFamily="34" charset="0"/>
              <a:cs typeface="Calibri" pitchFamily="34" charset="0"/>
            </a:endParaRPr>
          </a:p>
        </p:txBody>
      </p:sp>
      <p:sp>
        <p:nvSpPr>
          <p:cNvPr id="14" name="Rounded Rectangle 13"/>
          <p:cNvSpPr/>
          <p:nvPr/>
        </p:nvSpPr>
        <p:spPr>
          <a:xfrm>
            <a:off x="1119129" y="4008593"/>
            <a:ext cx="7777425" cy="753637"/>
          </a:xfrm>
          <a:prstGeom prst="roundRect">
            <a:avLst/>
          </a:prstGeom>
          <a:solidFill>
            <a:srgbClr val="01AFA7"/>
          </a:solidFill>
        </p:spPr>
        <p:style>
          <a:lnRef idx="3">
            <a:schemeClr val="lt1"/>
          </a:lnRef>
          <a:fillRef idx="1">
            <a:schemeClr val="accent5"/>
          </a:fillRef>
          <a:effectRef idx="1">
            <a:schemeClr val="accent5"/>
          </a:effectRef>
          <a:fontRef idx="minor">
            <a:schemeClr val="lt1"/>
          </a:fontRef>
        </p:style>
        <p:txBody>
          <a:bodyPr rtlCol="0" anchor="ctr"/>
          <a:lstStyle/>
          <a:p>
            <a:r>
              <a:rPr lang="en-US" sz="3200" dirty="0" err="1">
                <a:solidFill>
                  <a:schemeClr val="bg1"/>
                </a:solidFill>
                <a:latin typeface="Calibri" pitchFamily="34" charset="0"/>
                <a:cs typeface="Calibri" pitchFamily="34" charset="0"/>
              </a:rPr>
              <a:t>Kế</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hoạch</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hoạt</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động</a:t>
            </a:r>
            <a:r>
              <a:rPr lang="en-US" sz="3200" dirty="0">
                <a:solidFill>
                  <a:schemeClr val="bg1"/>
                </a:solidFill>
                <a:latin typeface="Calibri" pitchFamily="34" charset="0"/>
                <a:cs typeface="Calibri" pitchFamily="34" charset="0"/>
              </a:rPr>
              <a:t> Y </a:t>
            </a:r>
            <a:r>
              <a:rPr lang="en-US" sz="3200" dirty="0" err="1">
                <a:solidFill>
                  <a:schemeClr val="bg1"/>
                </a:solidFill>
                <a:latin typeface="Calibri" pitchFamily="34" charset="0"/>
                <a:cs typeface="Calibri" pitchFamily="34" charset="0"/>
              </a:rPr>
              <a:t>tế</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trường</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học</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năm</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học</a:t>
            </a:r>
            <a:endParaRPr lang="en-US" sz="3200" dirty="0">
              <a:solidFill>
                <a:schemeClr val="bg1"/>
              </a:solidFill>
              <a:latin typeface="Calibri" pitchFamily="34" charset="0"/>
              <a:cs typeface="Calibri" pitchFamily="34" charset="0"/>
            </a:endParaRPr>
          </a:p>
        </p:txBody>
      </p:sp>
      <p:sp>
        <p:nvSpPr>
          <p:cNvPr id="15" name="Rounded Rectangle 14"/>
          <p:cNvSpPr/>
          <p:nvPr/>
        </p:nvSpPr>
        <p:spPr>
          <a:xfrm>
            <a:off x="1119127" y="4925096"/>
            <a:ext cx="7777427" cy="622190"/>
          </a:xfrm>
          <a:prstGeom prst="roundRect">
            <a:avLst/>
          </a:prstGeom>
          <a:solidFill>
            <a:srgbClr val="01AFA7"/>
          </a:solidFill>
        </p:spPr>
        <p:style>
          <a:lnRef idx="3">
            <a:schemeClr val="lt1"/>
          </a:lnRef>
          <a:fillRef idx="1">
            <a:schemeClr val="accent5"/>
          </a:fillRef>
          <a:effectRef idx="1">
            <a:schemeClr val="accent5"/>
          </a:effectRef>
          <a:fontRef idx="minor">
            <a:schemeClr val="lt1"/>
          </a:fontRef>
        </p:style>
        <p:txBody>
          <a:bodyPr rtlCol="0" anchor="ctr"/>
          <a:lstStyle/>
          <a:p>
            <a:r>
              <a:rPr lang="en-US" sz="3200" dirty="0" err="1">
                <a:solidFill>
                  <a:schemeClr val="bg1"/>
                </a:solidFill>
                <a:latin typeface="Calibri" pitchFamily="34" charset="0"/>
                <a:cs typeface="Calibri" pitchFamily="34" charset="0"/>
              </a:rPr>
              <a:t>Kế</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hoạch</a:t>
            </a:r>
            <a:r>
              <a:rPr lang="en-US" sz="3200" dirty="0">
                <a:solidFill>
                  <a:schemeClr val="bg1"/>
                </a:solidFill>
                <a:latin typeface="Calibri" pitchFamily="34" charset="0"/>
                <a:cs typeface="Calibri" pitchFamily="34" charset="0"/>
              </a:rPr>
              <a:t> PCDB </a:t>
            </a:r>
            <a:r>
              <a:rPr lang="en-US" sz="3200" dirty="0" err="1">
                <a:solidFill>
                  <a:schemeClr val="bg1"/>
                </a:solidFill>
                <a:latin typeface="Calibri" pitchFamily="34" charset="0"/>
                <a:cs typeface="Calibri" pitchFamily="34" charset="0"/>
              </a:rPr>
              <a:t>năm</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học</a:t>
            </a:r>
            <a:endParaRPr lang="en-US" sz="3200" dirty="0">
              <a:solidFill>
                <a:schemeClr val="bg1"/>
              </a:solidFill>
              <a:latin typeface="Calibri" pitchFamily="34" charset="0"/>
              <a:cs typeface="Calibri" pitchFamily="34" charset="0"/>
            </a:endParaRPr>
          </a:p>
        </p:txBody>
      </p:sp>
      <p:sp>
        <p:nvSpPr>
          <p:cNvPr id="16" name="Rounded Rectangle 15"/>
          <p:cNvSpPr/>
          <p:nvPr/>
        </p:nvSpPr>
        <p:spPr>
          <a:xfrm>
            <a:off x="1155558" y="5734263"/>
            <a:ext cx="7777427" cy="981330"/>
          </a:xfrm>
          <a:prstGeom prst="roundRect">
            <a:avLst/>
          </a:prstGeom>
          <a:solidFill>
            <a:srgbClr val="01AFA7"/>
          </a:solidFill>
        </p:spPr>
        <p:style>
          <a:lnRef idx="3">
            <a:schemeClr val="lt1"/>
          </a:lnRef>
          <a:fillRef idx="1">
            <a:schemeClr val="accent5"/>
          </a:fillRef>
          <a:effectRef idx="1">
            <a:schemeClr val="accent5"/>
          </a:effectRef>
          <a:fontRef idx="minor">
            <a:schemeClr val="lt1"/>
          </a:fontRef>
        </p:style>
        <p:txBody>
          <a:bodyPr rtlCol="0" anchor="ctr"/>
          <a:lstStyle/>
          <a:p>
            <a:r>
              <a:rPr lang="en-US" sz="3200" dirty="0">
                <a:solidFill>
                  <a:schemeClr val="bg1"/>
                </a:solidFill>
                <a:latin typeface="Calibri" pitchFamily="34" charset="0"/>
                <a:cs typeface="Calibri" pitchFamily="34" charset="0"/>
              </a:rPr>
              <a:t>KH </a:t>
            </a:r>
            <a:r>
              <a:rPr lang="en-US" sz="3200" dirty="0" err="1">
                <a:solidFill>
                  <a:schemeClr val="bg1"/>
                </a:solidFill>
                <a:latin typeface="Calibri" pitchFamily="34" charset="0"/>
                <a:cs typeface="Calibri" pitchFamily="34" charset="0"/>
              </a:rPr>
              <a:t>phòng</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chống</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dịch</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bệnh</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Tay</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chân</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miệng</a:t>
            </a:r>
            <a:r>
              <a:rPr lang="en-US" sz="3200" dirty="0">
                <a:solidFill>
                  <a:schemeClr val="bg1"/>
                </a:solidFill>
                <a:latin typeface="Calibri" pitchFamily="34" charset="0"/>
                <a:cs typeface="Calibri" pitchFamily="34" charset="0"/>
              </a:rPr>
              <a:t>, SXH, Covid-19</a:t>
            </a:r>
          </a:p>
        </p:txBody>
      </p:sp>
    </p:spTree>
    <p:extLst>
      <p:ext uri="{BB962C8B-B14F-4D97-AF65-F5344CB8AC3E}">
        <p14:creationId xmlns:p14="http://schemas.microsoft.com/office/powerpoint/2010/main" val="187595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399" y="1113553"/>
            <a:ext cx="2113817" cy="8572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000" dirty="0" smtClean="0"/>
              <a:t>Ban </a:t>
            </a:r>
            <a:r>
              <a:rPr lang="en-US" sz="3000" dirty="0" err="1" smtClean="0"/>
              <a:t>chỉ</a:t>
            </a:r>
            <a:r>
              <a:rPr lang="en-US" sz="3000" dirty="0" smtClean="0"/>
              <a:t> </a:t>
            </a:r>
            <a:r>
              <a:rPr lang="en-US" sz="3000" dirty="0" err="1" smtClean="0"/>
              <a:t>đạo</a:t>
            </a:r>
            <a:endParaRPr lang="en-US" sz="3000" dirty="0"/>
          </a:p>
        </p:txBody>
      </p:sp>
      <p:sp>
        <p:nvSpPr>
          <p:cNvPr id="5" name="Flowchart: Terminator 4"/>
          <p:cNvSpPr/>
          <p:nvPr/>
        </p:nvSpPr>
        <p:spPr>
          <a:xfrm>
            <a:off x="5066566" y="1061018"/>
            <a:ext cx="4178104" cy="857250"/>
          </a:xfrm>
          <a:prstGeom prst="flowChartTerminato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000" dirty="0" err="1" smtClean="0"/>
              <a:t>Phân</a:t>
            </a:r>
            <a:r>
              <a:rPr lang="en-US" sz="3000" dirty="0" smtClean="0"/>
              <a:t> </a:t>
            </a:r>
            <a:r>
              <a:rPr lang="en-US" sz="3000" dirty="0" err="1" smtClean="0"/>
              <a:t>công</a:t>
            </a:r>
            <a:r>
              <a:rPr lang="en-US" sz="3000" dirty="0" smtClean="0"/>
              <a:t> </a:t>
            </a:r>
            <a:r>
              <a:rPr lang="en-US" sz="3000" dirty="0" err="1" smtClean="0"/>
              <a:t>nhiệm</a:t>
            </a:r>
            <a:r>
              <a:rPr lang="en-US" sz="3000" dirty="0" smtClean="0"/>
              <a:t> </a:t>
            </a:r>
            <a:r>
              <a:rPr lang="en-US" sz="3000" dirty="0" err="1" smtClean="0"/>
              <a:t>vụ</a:t>
            </a:r>
            <a:endParaRPr lang="en-US" sz="3000" dirty="0"/>
          </a:p>
        </p:txBody>
      </p:sp>
      <p:sp>
        <p:nvSpPr>
          <p:cNvPr id="6" name="Rounded Rectangle 5"/>
          <p:cNvSpPr/>
          <p:nvPr/>
        </p:nvSpPr>
        <p:spPr>
          <a:xfrm>
            <a:off x="914399" y="3539053"/>
            <a:ext cx="2113817" cy="8953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000" dirty="0" err="1" smtClean="0"/>
              <a:t>Cán</a:t>
            </a:r>
            <a:r>
              <a:rPr lang="en-US" sz="3000" dirty="0" smtClean="0"/>
              <a:t> </a:t>
            </a:r>
            <a:r>
              <a:rPr lang="en-US" sz="3000" dirty="0" err="1" smtClean="0"/>
              <a:t>bộ</a:t>
            </a:r>
            <a:r>
              <a:rPr lang="en-US" sz="3000" dirty="0" smtClean="0"/>
              <a:t> y </a:t>
            </a:r>
            <a:r>
              <a:rPr lang="en-US" sz="3000" dirty="0" err="1" smtClean="0"/>
              <a:t>tế</a:t>
            </a:r>
            <a:endParaRPr lang="en-US" sz="3000" dirty="0"/>
          </a:p>
        </p:txBody>
      </p:sp>
      <p:sp>
        <p:nvSpPr>
          <p:cNvPr id="7" name="Flowchart: Terminator 6"/>
          <p:cNvSpPr/>
          <p:nvPr/>
        </p:nvSpPr>
        <p:spPr>
          <a:xfrm>
            <a:off x="5066566" y="2205773"/>
            <a:ext cx="4178104" cy="852635"/>
          </a:xfrm>
          <a:prstGeom prst="flowChartTerminator">
            <a:avLst/>
          </a:prstGeom>
          <a:solidFill>
            <a:srgbClr val="01AF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smtClean="0"/>
              <a:t>Tập</a:t>
            </a:r>
            <a:r>
              <a:rPr lang="en-US" sz="3000" dirty="0" smtClean="0"/>
              <a:t> </a:t>
            </a:r>
            <a:r>
              <a:rPr lang="en-US" sz="3000" dirty="0" err="1" smtClean="0"/>
              <a:t>huấn</a:t>
            </a:r>
            <a:r>
              <a:rPr lang="en-US" sz="3000" dirty="0" smtClean="0"/>
              <a:t>, HD PCD</a:t>
            </a:r>
            <a:endParaRPr lang="en-US" sz="3000" dirty="0"/>
          </a:p>
        </p:txBody>
      </p:sp>
      <p:sp>
        <p:nvSpPr>
          <p:cNvPr id="8" name="Rounded Rectangle 7"/>
          <p:cNvSpPr/>
          <p:nvPr/>
        </p:nvSpPr>
        <p:spPr>
          <a:xfrm>
            <a:off x="914399" y="2324984"/>
            <a:ext cx="2113817" cy="868389"/>
          </a:xfrm>
          <a:prstGeom prst="roundRect">
            <a:avLst/>
          </a:prstGeom>
          <a:solidFill>
            <a:srgbClr val="01AF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smtClean="0"/>
              <a:t>Cán bộ Giáo viên</a:t>
            </a:r>
            <a:endParaRPr lang="en-US" sz="3000"/>
          </a:p>
        </p:txBody>
      </p:sp>
      <p:cxnSp>
        <p:nvCxnSpPr>
          <p:cNvPr id="10" name="Straight Arrow Connector 9"/>
          <p:cNvCxnSpPr/>
          <p:nvPr/>
        </p:nvCxnSpPr>
        <p:spPr>
          <a:xfrm>
            <a:off x="3323491" y="1542178"/>
            <a:ext cx="1447800"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a:off x="3323491" y="3979509"/>
            <a:ext cx="1600200" cy="0"/>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15" name="Flowchart: Terminator 14"/>
          <p:cNvSpPr/>
          <p:nvPr/>
        </p:nvSpPr>
        <p:spPr>
          <a:xfrm>
            <a:off x="5218966" y="3486737"/>
            <a:ext cx="4025704" cy="857250"/>
          </a:xfrm>
          <a:prstGeom prst="flowChartTerminator">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000" dirty="0" err="1" smtClean="0"/>
              <a:t>Đào</a:t>
            </a:r>
            <a:r>
              <a:rPr lang="en-US" sz="3000" dirty="0" smtClean="0"/>
              <a:t> </a:t>
            </a:r>
            <a:r>
              <a:rPr lang="en-US" sz="3000" dirty="0" err="1" smtClean="0"/>
              <a:t>tạo</a:t>
            </a:r>
            <a:r>
              <a:rPr lang="en-US" sz="3000" dirty="0" smtClean="0"/>
              <a:t>, </a:t>
            </a:r>
            <a:r>
              <a:rPr lang="en-US" sz="3000" dirty="0" err="1" smtClean="0"/>
              <a:t>tập</a:t>
            </a:r>
            <a:r>
              <a:rPr lang="en-US" sz="3000" dirty="0" smtClean="0"/>
              <a:t> </a:t>
            </a:r>
            <a:r>
              <a:rPr lang="en-US" sz="3000" dirty="0" err="1" smtClean="0"/>
              <a:t>huấn</a:t>
            </a:r>
            <a:endParaRPr lang="en-US" sz="3000" dirty="0"/>
          </a:p>
        </p:txBody>
      </p:sp>
      <p:cxnSp>
        <p:nvCxnSpPr>
          <p:cNvPr id="21" name="Straight Connector 20"/>
          <p:cNvCxnSpPr/>
          <p:nvPr/>
        </p:nvCxnSpPr>
        <p:spPr>
          <a:xfrm>
            <a:off x="2294791" y="4482028"/>
            <a:ext cx="0" cy="13279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294791" y="5282128"/>
            <a:ext cx="262890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323491" y="2632091"/>
            <a:ext cx="1447800" cy="0"/>
          </a:xfrm>
          <a:prstGeom prst="straightConnector1">
            <a:avLst/>
          </a:prstGeom>
          <a:ln w="38100">
            <a:solidFill>
              <a:srgbClr val="01AFA7"/>
            </a:solidFill>
            <a:tailEnd type="triangle"/>
          </a:ln>
        </p:spPr>
        <p:style>
          <a:lnRef idx="1">
            <a:schemeClr val="accent2"/>
          </a:lnRef>
          <a:fillRef idx="0">
            <a:schemeClr val="accent2"/>
          </a:fillRef>
          <a:effectRef idx="0">
            <a:schemeClr val="accent2"/>
          </a:effectRef>
          <a:fontRef idx="minor">
            <a:schemeClr val="tx1"/>
          </a:fontRef>
        </p:style>
      </p:cxnSp>
      <p:cxnSp>
        <p:nvCxnSpPr>
          <p:cNvPr id="43" name="Straight Arrow Connector 42"/>
          <p:cNvCxnSpPr/>
          <p:nvPr/>
        </p:nvCxnSpPr>
        <p:spPr>
          <a:xfrm>
            <a:off x="2294791" y="5809962"/>
            <a:ext cx="262890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615395" y="3432522"/>
            <a:ext cx="858129" cy="369332"/>
          </a:xfrm>
          <a:prstGeom prst="rect">
            <a:avLst/>
          </a:prstGeom>
          <a:noFill/>
        </p:spPr>
        <p:txBody>
          <a:bodyPr wrap="square" rtlCol="0">
            <a:spAutoFit/>
          </a:bodyPr>
          <a:lstStyle/>
          <a:p>
            <a:r>
              <a:rPr lang="en-US" smtClean="0">
                <a:solidFill>
                  <a:schemeClr val="accent5">
                    <a:lumMod val="75000"/>
                  </a:schemeClr>
                </a:solidFill>
              </a:rPr>
              <a:t>CÓ</a:t>
            </a:r>
            <a:endParaRPr lang="en-US">
              <a:solidFill>
                <a:schemeClr val="accent5">
                  <a:lumMod val="75000"/>
                </a:schemeClr>
              </a:solidFill>
            </a:endParaRPr>
          </a:p>
        </p:txBody>
      </p:sp>
      <p:sp>
        <p:nvSpPr>
          <p:cNvPr id="45" name="TextBox 44"/>
          <p:cNvSpPr txBox="1"/>
          <p:nvPr/>
        </p:nvSpPr>
        <p:spPr>
          <a:xfrm>
            <a:off x="1322362" y="4728132"/>
            <a:ext cx="972430" cy="646331"/>
          </a:xfrm>
          <a:prstGeom prst="rect">
            <a:avLst/>
          </a:prstGeom>
          <a:noFill/>
        </p:spPr>
        <p:txBody>
          <a:bodyPr wrap="square" rtlCol="0">
            <a:spAutoFit/>
          </a:bodyPr>
          <a:lstStyle/>
          <a:p>
            <a:pPr algn="ctr"/>
            <a:r>
              <a:rPr lang="en-US" smtClean="0">
                <a:solidFill>
                  <a:schemeClr val="accent5">
                    <a:lumMod val="75000"/>
                  </a:schemeClr>
                </a:solidFill>
              </a:rPr>
              <a:t>KHÔNG CÓ</a:t>
            </a:r>
            <a:endParaRPr lang="en-US">
              <a:solidFill>
                <a:schemeClr val="accent5">
                  <a:lumMod val="75000"/>
                </a:schemeClr>
              </a:solidFill>
            </a:endParaRPr>
          </a:p>
        </p:txBody>
      </p:sp>
      <p:sp>
        <p:nvSpPr>
          <p:cNvPr id="46" name="TextBox 45"/>
          <p:cNvSpPr txBox="1"/>
          <p:nvPr/>
        </p:nvSpPr>
        <p:spPr>
          <a:xfrm>
            <a:off x="5218966" y="4965899"/>
            <a:ext cx="6038647" cy="584775"/>
          </a:xfrm>
          <a:prstGeom prst="rect">
            <a:avLst/>
          </a:prstGeom>
          <a:noFill/>
          <a:ln>
            <a:solidFill>
              <a:srgbClr val="0070C0"/>
            </a:solidFill>
          </a:ln>
        </p:spPr>
        <p:txBody>
          <a:bodyPr wrap="square" rtlCol="0">
            <a:spAutoFit/>
          </a:bodyPr>
          <a:lstStyle/>
          <a:p>
            <a:r>
              <a:rPr lang="en-US" sz="3200" dirty="0" err="1" smtClean="0">
                <a:solidFill>
                  <a:schemeClr val="accent5">
                    <a:lumMod val="75000"/>
                  </a:schemeClr>
                </a:solidFill>
              </a:rPr>
              <a:t>Phân</a:t>
            </a:r>
            <a:r>
              <a:rPr lang="en-US" sz="3200" dirty="0" smtClean="0">
                <a:solidFill>
                  <a:schemeClr val="accent5">
                    <a:lumMod val="75000"/>
                  </a:schemeClr>
                </a:solidFill>
              </a:rPr>
              <a:t> </a:t>
            </a:r>
            <a:r>
              <a:rPr lang="en-US" sz="3200" dirty="0" err="1" smtClean="0">
                <a:solidFill>
                  <a:schemeClr val="accent5">
                    <a:lumMod val="75000"/>
                  </a:schemeClr>
                </a:solidFill>
              </a:rPr>
              <a:t>công</a:t>
            </a:r>
            <a:r>
              <a:rPr lang="en-US" sz="3200" dirty="0" smtClean="0">
                <a:solidFill>
                  <a:schemeClr val="accent5">
                    <a:lumMod val="75000"/>
                  </a:schemeClr>
                </a:solidFill>
              </a:rPr>
              <a:t> </a:t>
            </a:r>
            <a:r>
              <a:rPr lang="en-US" sz="3200" dirty="0" err="1" smtClean="0">
                <a:solidFill>
                  <a:schemeClr val="accent5">
                    <a:lumMod val="75000"/>
                  </a:schemeClr>
                </a:solidFill>
              </a:rPr>
              <a:t>Cán</a:t>
            </a:r>
            <a:r>
              <a:rPr lang="en-US" sz="3200" dirty="0" smtClean="0">
                <a:solidFill>
                  <a:schemeClr val="accent5">
                    <a:lumMod val="75000"/>
                  </a:schemeClr>
                </a:solidFill>
              </a:rPr>
              <a:t> </a:t>
            </a:r>
            <a:r>
              <a:rPr lang="en-US" sz="3200" dirty="0" err="1" smtClean="0">
                <a:solidFill>
                  <a:schemeClr val="accent5">
                    <a:lumMod val="75000"/>
                  </a:schemeClr>
                </a:solidFill>
              </a:rPr>
              <a:t>bộ</a:t>
            </a:r>
            <a:r>
              <a:rPr lang="en-US" sz="3200" dirty="0" smtClean="0">
                <a:solidFill>
                  <a:schemeClr val="accent5">
                    <a:lumMod val="75000"/>
                  </a:schemeClr>
                </a:solidFill>
              </a:rPr>
              <a:t> </a:t>
            </a:r>
            <a:r>
              <a:rPr lang="en-US" sz="3200" dirty="0" err="1" smtClean="0">
                <a:solidFill>
                  <a:schemeClr val="accent5">
                    <a:lumMod val="75000"/>
                  </a:schemeClr>
                </a:solidFill>
              </a:rPr>
              <a:t>kiêm</a:t>
            </a:r>
            <a:r>
              <a:rPr lang="en-US" sz="3200" dirty="0" smtClean="0">
                <a:solidFill>
                  <a:schemeClr val="accent5">
                    <a:lumMod val="75000"/>
                  </a:schemeClr>
                </a:solidFill>
              </a:rPr>
              <a:t> </a:t>
            </a:r>
            <a:r>
              <a:rPr lang="en-US" sz="3200" dirty="0" err="1" smtClean="0">
                <a:solidFill>
                  <a:schemeClr val="accent5">
                    <a:lumMod val="75000"/>
                  </a:schemeClr>
                </a:solidFill>
              </a:rPr>
              <a:t>nhiệm</a:t>
            </a:r>
            <a:endParaRPr lang="en-US" sz="3200" dirty="0">
              <a:solidFill>
                <a:schemeClr val="accent5">
                  <a:lumMod val="75000"/>
                </a:schemeClr>
              </a:solidFill>
            </a:endParaRPr>
          </a:p>
        </p:txBody>
      </p:sp>
      <p:sp>
        <p:nvSpPr>
          <p:cNvPr id="50" name="TextBox 49"/>
          <p:cNvSpPr txBox="1"/>
          <p:nvPr/>
        </p:nvSpPr>
        <p:spPr>
          <a:xfrm>
            <a:off x="5218966" y="5601663"/>
            <a:ext cx="6038647" cy="1077218"/>
          </a:xfrm>
          <a:prstGeom prst="rect">
            <a:avLst/>
          </a:prstGeom>
          <a:noFill/>
          <a:ln>
            <a:solidFill>
              <a:srgbClr val="0070C0"/>
            </a:solidFill>
          </a:ln>
        </p:spPr>
        <p:txBody>
          <a:bodyPr wrap="square" rtlCol="0">
            <a:spAutoFit/>
          </a:bodyPr>
          <a:lstStyle/>
          <a:p>
            <a:r>
              <a:rPr lang="en-US" sz="3200" dirty="0" err="1">
                <a:solidFill>
                  <a:schemeClr val="accent5">
                    <a:lumMod val="75000"/>
                  </a:schemeClr>
                </a:solidFill>
              </a:rPr>
              <a:t>Hợp</a:t>
            </a:r>
            <a:r>
              <a:rPr lang="en-US" sz="3200" dirty="0">
                <a:solidFill>
                  <a:schemeClr val="accent5">
                    <a:lumMod val="75000"/>
                  </a:schemeClr>
                </a:solidFill>
              </a:rPr>
              <a:t> </a:t>
            </a:r>
            <a:r>
              <a:rPr lang="en-US" sz="3200" dirty="0" err="1">
                <a:solidFill>
                  <a:schemeClr val="accent5">
                    <a:lumMod val="75000"/>
                  </a:schemeClr>
                </a:solidFill>
              </a:rPr>
              <a:t>đồng</a:t>
            </a:r>
            <a:r>
              <a:rPr lang="en-US" sz="3200" dirty="0">
                <a:solidFill>
                  <a:schemeClr val="accent5">
                    <a:lumMod val="75000"/>
                  </a:schemeClr>
                </a:solidFill>
              </a:rPr>
              <a:t> </a:t>
            </a:r>
            <a:r>
              <a:rPr lang="en-US" sz="3200" dirty="0" err="1">
                <a:solidFill>
                  <a:schemeClr val="accent5">
                    <a:lumMod val="75000"/>
                  </a:schemeClr>
                </a:solidFill>
              </a:rPr>
              <a:t>thực</a:t>
            </a:r>
            <a:r>
              <a:rPr lang="en-US" sz="3200" dirty="0">
                <a:solidFill>
                  <a:schemeClr val="accent5">
                    <a:lumMod val="75000"/>
                  </a:schemeClr>
                </a:solidFill>
              </a:rPr>
              <a:t> </a:t>
            </a:r>
            <a:r>
              <a:rPr lang="en-US" sz="3200" dirty="0" err="1">
                <a:solidFill>
                  <a:schemeClr val="accent5">
                    <a:lumMod val="75000"/>
                  </a:schemeClr>
                </a:solidFill>
              </a:rPr>
              <a:t>hiện</a:t>
            </a:r>
            <a:r>
              <a:rPr lang="en-US" sz="3200" dirty="0">
                <a:solidFill>
                  <a:schemeClr val="accent5">
                    <a:lumMod val="75000"/>
                  </a:schemeClr>
                </a:solidFill>
              </a:rPr>
              <a:t> NVYT </a:t>
            </a:r>
            <a:r>
              <a:rPr lang="en-US" sz="3200" dirty="0" err="1">
                <a:solidFill>
                  <a:schemeClr val="accent5">
                    <a:lumMod val="75000"/>
                  </a:schemeClr>
                </a:solidFill>
              </a:rPr>
              <a:t>theo</a:t>
            </a:r>
            <a:r>
              <a:rPr lang="en-US" sz="3200" dirty="0">
                <a:solidFill>
                  <a:schemeClr val="accent5">
                    <a:lumMod val="75000"/>
                  </a:schemeClr>
                </a:solidFill>
              </a:rPr>
              <a:t> CV 2756/UBND-SNV </a:t>
            </a:r>
            <a:r>
              <a:rPr lang="en-US" sz="3200" dirty="0" err="1" smtClean="0">
                <a:solidFill>
                  <a:schemeClr val="accent5">
                    <a:lumMod val="75000"/>
                  </a:schemeClr>
                </a:solidFill>
              </a:rPr>
              <a:t>ngày</a:t>
            </a:r>
            <a:r>
              <a:rPr lang="en-US" sz="3200" dirty="0" smtClean="0">
                <a:solidFill>
                  <a:schemeClr val="accent5">
                    <a:lumMod val="75000"/>
                  </a:schemeClr>
                </a:solidFill>
              </a:rPr>
              <a:t> 23/08/2022</a:t>
            </a:r>
            <a:endParaRPr lang="en-US" sz="3200" dirty="0">
              <a:solidFill>
                <a:schemeClr val="accent5">
                  <a:lumMod val="75000"/>
                </a:schemeClr>
              </a:solidFill>
            </a:endParaRPr>
          </a:p>
        </p:txBody>
      </p:sp>
      <p:sp>
        <p:nvSpPr>
          <p:cNvPr id="52" name="Title 1"/>
          <p:cNvSpPr txBox="1">
            <a:spLocks/>
          </p:cNvSpPr>
          <p:nvPr/>
        </p:nvSpPr>
        <p:spPr>
          <a:xfrm>
            <a:off x="2684067" y="185495"/>
            <a:ext cx="3252499" cy="59457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sz="3600" b="1" smtClean="0">
                <a:solidFill>
                  <a:srgbClr val="0070C0"/>
                </a:solidFill>
                <a:latin typeface="Calibri" pitchFamily="34" charset="0"/>
                <a:cs typeface="Calibri" pitchFamily="34" charset="0"/>
              </a:rPr>
              <a:t>2.2. </a:t>
            </a:r>
            <a:r>
              <a:rPr lang="en-US" sz="3600" b="1">
                <a:solidFill>
                  <a:srgbClr val="0070C0"/>
                </a:solidFill>
                <a:latin typeface="Calibri" pitchFamily="34" charset="0"/>
                <a:cs typeface="Calibri" pitchFamily="34" charset="0"/>
              </a:rPr>
              <a:t>NHÂN LỰC</a:t>
            </a:r>
          </a:p>
        </p:txBody>
      </p:sp>
      <p:sp>
        <p:nvSpPr>
          <p:cNvPr id="53" name="Rectangle 52"/>
          <p:cNvSpPr/>
          <p:nvPr/>
        </p:nvSpPr>
        <p:spPr>
          <a:xfrm>
            <a:off x="9990111" y="1083147"/>
            <a:ext cx="1840817" cy="326083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000" spc="300" dirty="0" err="1" smtClean="0"/>
              <a:t>Tăng</a:t>
            </a:r>
            <a:r>
              <a:rPr lang="en-US" sz="3000" spc="300" dirty="0" smtClean="0"/>
              <a:t> </a:t>
            </a:r>
            <a:r>
              <a:rPr lang="en-US" sz="3000" spc="300" dirty="0" err="1" smtClean="0"/>
              <a:t>cường</a:t>
            </a:r>
            <a:r>
              <a:rPr lang="en-US" sz="3000" spc="300" dirty="0" smtClean="0"/>
              <a:t> </a:t>
            </a:r>
            <a:r>
              <a:rPr lang="en-US" sz="3000" spc="300" dirty="0" err="1" smtClean="0"/>
              <a:t>phối</a:t>
            </a:r>
            <a:r>
              <a:rPr lang="en-US" sz="3000" spc="300" dirty="0" smtClean="0"/>
              <a:t> </a:t>
            </a:r>
            <a:r>
              <a:rPr lang="en-US" sz="3000" spc="300" dirty="0" err="1" smtClean="0"/>
              <a:t>hợp</a:t>
            </a:r>
            <a:r>
              <a:rPr lang="en-US" sz="3000" spc="300" dirty="0" smtClean="0"/>
              <a:t> </a:t>
            </a:r>
            <a:r>
              <a:rPr lang="en-US" sz="3000" spc="300" dirty="0" err="1" smtClean="0"/>
              <a:t>với</a:t>
            </a:r>
            <a:r>
              <a:rPr lang="en-US" sz="3000" spc="300" dirty="0" smtClean="0"/>
              <a:t> TYT </a:t>
            </a:r>
            <a:r>
              <a:rPr lang="en-US" sz="3000" spc="300" dirty="0" err="1" smtClean="0"/>
              <a:t>xã</a:t>
            </a:r>
            <a:r>
              <a:rPr lang="en-US" sz="3000" spc="300" dirty="0" smtClean="0"/>
              <a:t> </a:t>
            </a:r>
            <a:r>
              <a:rPr lang="en-US" sz="3000" spc="300" dirty="0" err="1" smtClean="0"/>
              <a:t>phường</a:t>
            </a:r>
            <a:endParaRPr lang="en-US" sz="3000" spc="300" dirty="0"/>
          </a:p>
        </p:txBody>
      </p:sp>
    </p:spTree>
    <p:extLst>
      <p:ext uri="{BB962C8B-B14F-4D97-AF65-F5344CB8AC3E}">
        <p14:creationId xmlns:p14="http://schemas.microsoft.com/office/powerpoint/2010/main" val="198759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623" y="1625600"/>
            <a:ext cx="3915063" cy="4071815"/>
          </a:xfrm>
          <a:prstGeom prst="ellipse">
            <a:avLst/>
          </a:prstGeom>
        </p:spPr>
        <p:style>
          <a:lnRef idx="0">
            <a:schemeClr val="accent1"/>
          </a:lnRef>
          <a:fillRef idx="3">
            <a:schemeClr val="accent1"/>
          </a:fillRef>
          <a:effectRef idx="3">
            <a:schemeClr val="accent1"/>
          </a:effectRef>
          <a:fontRef idx="minor">
            <a:schemeClr val="lt1"/>
          </a:fontRef>
        </p:style>
        <p:txBody>
          <a:bodyPr>
            <a:noAutofit/>
          </a:bodyPr>
          <a:lstStyle/>
          <a:p>
            <a:pPr marL="0" indent="0" algn="ctr">
              <a:buNone/>
            </a:pPr>
            <a:endParaRPr lang="en-US" sz="3200" dirty="0" smtClean="0">
              <a:solidFill>
                <a:schemeClr val="bg1"/>
              </a:solidFill>
              <a:latin typeface="Calibri" pitchFamily="34" charset="0"/>
              <a:cs typeface="Calibri" pitchFamily="34" charset="0"/>
            </a:endParaRPr>
          </a:p>
          <a:p>
            <a:pPr marL="0" indent="0" algn="ctr">
              <a:buNone/>
            </a:pPr>
            <a:r>
              <a:rPr lang="en-US" sz="3200" dirty="0" err="1" smtClean="0">
                <a:solidFill>
                  <a:schemeClr val="bg1"/>
                </a:solidFill>
                <a:latin typeface="Calibri" pitchFamily="34" charset="0"/>
                <a:cs typeface="Calibri" pitchFamily="34" charset="0"/>
              </a:rPr>
              <a:t>Đảm</a:t>
            </a:r>
            <a:r>
              <a:rPr lang="en-US" sz="3200" dirty="0" smtClean="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bảo</a:t>
            </a:r>
            <a:r>
              <a:rPr lang="en-US" sz="3200" dirty="0">
                <a:solidFill>
                  <a:schemeClr val="bg1"/>
                </a:solidFill>
                <a:latin typeface="Calibri" pitchFamily="34" charset="0"/>
                <a:cs typeface="Calibri" pitchFamily="34" charset="0"/>
              </a:rPr>
              <a:t> </a:t>
            </a:r>
            <a:r>
              <a:rPr lang="en-US" sz="3200" dirty="0" err="1" smtClean="0">
                <a:solidFill>
                  <a:schemeClr val="bg1"/>
                </a:solidFill>
                <a:latin typeface="Calibri" pitchFamily="34" charset="0"/>
                <a:cs typeface="Calibri" pitchFamily="34" charset="0"/>
              </a:rPr>
              <a:t>cơ</a:t>
            </a:r>
            <a:r>
              <a:rPr lang="en-US" sz="3200" dirty="0" smtClean="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số</a:t>
            </a:r>
            <a:r>
              <a:rPr lang="en-US" sz="3200" dirty="0">
                <a:solidFill>
                  <a:schemeClr val="bg1"/>
                </a:solidFill>
                <a:latin typeface="Calibri" pitchFamily="34" charset="0"/>
                <a:cs typeface="Calibri" pitchFamily="34" charset="0"/>
              </a:rPr>
              <a:t> </a:t>
            </a:r>
            <a:r>
              <a:rPr lang="en-US" sz="3200" dirty="0" err="1" smtClean="0">
                <a:solidFill>
                  <a:schemeClr val="bg1"/>
                </a:solidFill>
                <a:latin typeface="Calibri" pitchFamily="34" charset="0"/>
                <a:cs typeface="Calibri" pitchFamily="34" charset="0"/>
              </a:rPr>
              <a:t>thuốc</a:t>
            </a:r>
            <a:r>
              <a:rPr lang="en-US" sz="3200" dirty="0" smtClean="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trang</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thiết</a:t>
            </a:r>
            <a:r>
              <a:rPr lang="en-US" sz="3200" dirty="0">
                <a:solidFill>
                  <a:schemeClr val="bg1"/>
                </a:solidFill>
                <a:latin typeface="Calibri" pitchFamily="34" charset="0"/>
                <a:cs typeface="Calibri" pitchFamily="34" charset="0"/>
              </a:rPr>
              <a:t> </a:t>
            </a:r>
            <a:r>
              <a:rPr lang="en-US" sz="3200" dirty="0" err="1" smtClean="0">
                <a:solidFill>
                  <a:schemeClr val="bg1"/>
                </a:solidFill>
                <a:latin typeface="Calibri" pitchFamily="34" charset="0"/>
                <a:cs typeface="Calibri" pitchFamily="34" charset="0"/>
              </a:rPr>
              <a:t>bị</a:t>
            </a:r>
            <a:r>
              <a:rPr lang="en-US" sz="3200" dirty="0" smtClean="0">
                <a:solidFill>
                  <a:schemeClr val="bg1"/>
                </a:solidFill>
                <a:latin typeface="Calibri" pitchFamily="34" charset="0"/>
                <a:cs typeface="Calibri" pitchFamily="34" charset="0"/>
              </a:rPr>
              <a:t> YT </a:t>
            </a:r>
            <a:r>
              <a:rPr lang="en-US" sz="3200" dirty="0" err="1" smtClean="0">
                <a:solidFill>
                  <a:schemeClr val="bg1"/>
                </a:solidFill>
                <a:latin typeface="Calibri" pitchFamily="34" charset="0"/>
                <a:cs typeface="Calibri" pitchFamily="34" charset="0"/>
              </a:rPr>
              <a:t>thiết</a:t>
            </a:r>
            <a:r>
              <a:rPr lang="en-US" sz="3200" dirty="0" smtClean="0">
                <a:solidFill>
                  <a:schemeClr val="bg1"/>
                </a:solidFill>
                <a:latin typeface="Calibri" pitchFamily="34" charset="0"/>
                <a:cs typeface="Calibri" pitchFamily="34" charset="0"/>
              </a:rPr>
              <a:t> </a:t>
            </a:r>
            <a:r>
              <a:rPr lang="en-US" sz="3200" dirty="0" err="1" smtClean="0">
                <a:solidFill>
                  <a:schemeClr val="bg1"/>
                </a:solidFill>
                <a:latin typeface="Calibri" pitchFamily="34" charset="0"/>
                <a:cs typeface="Calibri" pitchFamily="34" charset="0"/>
              </a:rPr>
              <a:t>yếu</a:t>
            </a:r>
            <a:r>
              <a:rPr lang="en-US" sz="3200" dirty="0" smtClean="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theo</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quy</a:t>
            </a:r>
            <a:r>
              <a:rPr lang="en-US" sz="3200" dirty="0">
                <a:solidFill>
                  <a:schemeClr val="bg1"/>
                </a:solidFill>
                <a:latin typeface="Calibri" pitchFamily="34" charset="0"/>
                <a:cs typeface="Calibri" pitchFamily="34" charset="0"/>
              </a:rPr>
              <a:t> </a:t>
            </a:r>
            <a:r>
              <a:rPr lang="en-US" sz="3200" dirty="0" err="1">
                <a:solidFill>
                  <a:schemeClr val="bg1"/>
                </a:solidFill>
                <a:latin typeface="Calibri" pitchFamily="34" charset="0"/>
                <a:cs typeface="Calibri" pitchFamily="34" charset="0"/>
              </a:rPr>
              <a:t>định</a:t>
            </a:r>
            <a:endParaRPr lang="en-US" sz="3200" dirty="0">
              <a:solidFill>
                <a:schemeClr val="bg1"/>
              </a:solidFill>
              <a:latin typeface="Calibri" pitchFamily="34" charset="0"/>
              <a:cs typeface="Calibri"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769" y="1921843"/>
            <a:ext cx="6994717" cy="3903784"/>
          </a:xfrm>
          <a:prstGeom prst="roundRect">
            <a:avLst/>
          </a:prstGeom>
        </p:spPr>
      </p:pic>
      <p:sp>
        <p:nvSpPr>
          <p:cNvPr id="5" name="Title 1"/>
          <p:cNvSpPr txBox="1">
            <a:spLocks/>
          </p:cNvSpPr>
          <p:nvPr/>
        </p:nvSpPr>
        <p:spPr>
          <a:xfrm>
            <a:off x="3765592" y="588374"/>
            <a:ext cx="5082986" cy="59457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sz="3600" b="1" dirty="0" smtClean="0">
                <a:solidFill>
                  <a:srgbClr val="0070C0"/>
                </a:solidFill>
                <a:latin typeface="Calibri" pitchFamily="34" charset="0"/>
                <a:cs typeface="Calibri" pitchFamily="34" charset="0"/>
              </a:rPr>
              <a:t>2.3. TRANG THIẾT BỊ Y TẾ</a:t>
            </a:r>
            <a:endParaRPr lang="en-US" sz="3600" b="1" dirty="0">
              <a:solidFill>
                <a:srgbClr val="0070C0"/>
              </a:solidFill>
              <a:latin typeface="Calibri" pitchFamily="34" charset="0"/>
              <a:cs typeface="Calibri" pitchFamily="34" charset="0"/>
            </a:endParaRPr>
          </a:p>
        </p:txBody>
      </p:sp>
    </p:spTree>
    <p:extLst>
      <p:ext uri="{BB962C8B-B14F-4D97-AF65-F5344CB8AC3E}">
        <p14:creationId xmlns:p14="http://schemas.microsoft.com/office/powerpoint/2010/main" val="25172539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1322</TotalTime>
  <Words>2718</Words>
  <Application>Microsoft Office PowerPoint</Application>
  <PresentationFormat>Widescreen</PresentationFormat>
  <Paragraphs>399</Paragraphs>
  <Slides>54</Slides>
  <Notes>3</Notes>
  <HiddenSlides>1</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Arial</vt:lpstr>
      <vt:lpstr>Calibri</vt:lpstr>
      <vt:lpstr>Calibri Light</vt:lpstr>
      <vt:lpstr>Segoe UI</vt:lpstr>
      <vt:lpstr>Times New Roman</vt:lpstr>
      <vt:lpstr>Verdana</vt:lpstr>
      <vt:lpstr>Wingdings</vt:lpstr>
      <vt:lpstr>Office Theme</vt:lpstr>
      <vt:lpstr>9_Office Theme</vt:lpstr>
      <vt:lpstr>PHÒNG CHỐNG  DỊCH BỆNH TRONG TRƯỜNG HỌC</vt:lpstr>
      <vt:lpstr>PowerPoint Presentation</vt:lpstr>
      <vt:lpstr>PowerPoint Presentation</vt:lpstr>
      <vt:lpstr>PowerPoint Presentation</vt:lpstr>
      <vt:lpstr>PowerPoint Presentation</vt:lpstr>
      <vt:lpstr>PowerPoint Presentation</vt:lpstr>
      <vt:lpstr>2.1. CHỈ ĐẠO ĐIỀU HÀNH</vt:lpstr>
      <vt:lpstr>PowerPoint Presentation</vt:lpstr>
      <vt:lpstr>PowerPoint Presentation</vt:lpstr>
      <vt:lpstr>PowerPoint Presentation</vt:lpstr>
      <vt:lpstr>PowerPoint Presentation</vt:lpstr>
      <vt:lpstr>PowerPoint Presentation</vt:lpstr>
      <vt:lpstr>2.4. THIẾT BỊ, HÓA CHẤT VỆ SINH KHỬ KHUẨN</vt:lpstr>
      <vt:lpstr>PowerPoint Presentation</vt:lpstr>
      <vt:lpstr>PowerPoint Presentation</vt:lpstr>
      <vt:lpstr>2.5. TÀI LIỆU TUYÊN TRUYỀN</vt:lpstr>
      <vt:lpstr>PowerPoint Presentation</vt:lpstr>
      <vt:lpstr>PowerPoint Presentation</vt:lpstr>
      <vt:lpstr>PowerPoint Presentation</vt:lpstr>
      <vt:lpstr>3.2. BIỆN PHÁP PHÒNG BỆNH KHÔNG ĐẶC HIỆU</vt:lpstr>
      <vt:lpstr>PowerPoint Presentation</vt:lpstr>
      <vt:lpstr>PowerPoint Presentation</vt:lpstr>
      <vt:lpstr>PowerPoint Presentation</vt:lpstr>
      <vt:lpstr>Góc tuyên truyền</vt:lpstr>
      <vt:lpstr>3.2.2 Giám sát phát hiện, cách ly y tế</vt:lpstr>
      <vt:lpstr>PowerPoint Presentation</vt:lpstr>
      <vt:lpstr>3.2.3. Vệ sinh cá nhân</vt:lpstr>
      <vt:lpstr>PowerPoint Presentation</vt:lpstr>
      <vt:lpstr>3.2.4. Vệ sinh đồ dùng học tập, đồ dùng cá nhân</vt:lpstr>
      <vt:lpstr>Đồ chơi, dụng cụ học tập trong lớp học, phòng thực hành lý, hóa, sinh, máy tính, nhạc…</vt:lpstr>
      <vt:lpstr>PowerPoint Presentation</vt:lpstr>
      <vt:lpstr>PowerPoint Presentation</vt:lpstr>
      <vt:lpstr>PowerPoint Presentation</vt:lpstr>
      <vt:lpstr>3.2.5. Vệ sinh môi trường</vt:lpstr>
      <vt:lpstr>Phòng làm việc, phòng học, phòng chức năng</vt:lpstr>
      <vt:lpstr>Thiết bị VS đảm bảo, vệ sinh sạch sẽ. Đủ số lượng, nước, giấy VS. Dội nước sau sử dụng. Đậy nắp thoát sàn Vệ sinh các bô sạch sau sử dụng</vt:lpstr>
      <vt:lpstr>PowerPoint Presentation</vt:lpstr>
      <vt:lpstr>PowerPoint Presentation</vt:lpstr>
      <vt:lpstr>3.2.6. Đảm bảo chất lượng nước</vt:lpstr>
      <vt:lpstr>PowerPoint Presentation</vt:lpstr>
      <vt:lpstr>PowerPoint Presentation</vt:lpstr>
      <vt:lpstr>PowerPoint Presentation</vt:lpstr>
      <vt:lpstr>3.2.7. Thu gom, xử lý rác thải theo quy định</vt:lpstr>
      <vt:lpstr>Một số biện pháp khác Phòng chống bệnh Sốt xuất huyết</vt:lpstr>
      <vt:lpstr>PowerPoint Presentation</vt:lpstr>
      <vt:lpstr>PowerPoint Presentation</vt:lpstr>
      <vt:lpstr>PowerPoint Presentation</vt:lpstr>
      <vt:lpstr>Xin trân trọng cảm ơn!</vt:lpstr>
      <vt:lpstr>PowerPoint Presentation</vt:lpstr>
      <vt:lpstr>MỘT SỐ CHẤT TẨY RỬA THÔNG THƯỜNG</vt:lpstr>
      <vt:lpstr>PowerPoint Presentation</vt:lpstr>
      <vt:lpstr>  Bảng lượng hóa chất chứa clo để pha 10 lít dung dịch với các nồng độ clo hoạt tính thường sử dụng trong công tác phòng chống dịch </vt:lpstr>
      <vt:lpstr>QUY TRÌNH KHỬ KHUẨN</vt:lpstr>
      <vt:lpstr>QUY TRÌNH KHỬ KHUẨN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PHÒNG CHỐNG  DỊCH BỆNH TRONG TRƯỜNG HỌC</dc:title>
  <dc:creator>Admin</dc:creator>
  <cp:lastModifiedBy>Admin</cp:lastModifiedBy>
  <cp:revision>208</cp:revision>
  <dcterms:created xsi:type="dcterms:W3CDTF">2023-04-05T07:43:14Z</dcterms:created>
  <dcterms:modified xsi:type="dcterms:W3CDTF">2023-04-10T04:47:00Z</dcterms:modified>
</cp:coreProperties>
</file>