
<file path=[Content_Types].xml><?xml version="1.0" encoding="utf-8"?>
<Types xmlns="http://schemas.openxmlformats.org/package/2006/content-types">
  <Default Extension="fntdata" ContentType="application/x-fontdata"/>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24"/>
  </p:notesMasterIdLst>
  <p:sldIdLst>
    <p:sldId id="519" r:id="rId4"/>
    <p:sldId id="863" r:id="rId5"/>
    <p:sldId id="703" r:id="rId6"/>
    <p:sldId id="842" r:id="rId7"/>
    <p:sldId id="864" r:id="rId8"/>
    <p:sldId id="837" r:id="rId9"/>
    <p:sldId id="866" r:id="rId10"/>
    <p:sldId id="767" r:id="rId11"/>
    <p:sldId id="792" r:id="rId12"/>
    <p:sldId id="869" r:id="rId13"/>
    <p:sldId id="868" r:id="rId14"/>
    <p:sldId id="871" r:id="rId15"/>
    <p:sldId id="870" r:id="rId16"/>
    <p:sldId id="865" r:id="rId17"/>
    <p:sldId id="780" r:id="rId18"/>
    <p:sldId id="658" r:id="rId19"/>
    <p:sldId id="737" r:id="rId20"/>
    <p:sldId id="872" r:id="rId21"/>
    <p:sldId id="873" r:id="rId22"/>
    <p:sldId id="742" r:id="rId23"/>
  </p:sldIdLst>
  <p:sldSz cx="12192000" cy="6858000"/>
  <p:notesSz cx="6858000" cy="9144000"/>
  <p:embeddedFontLst>
    <p:embeddedFont>
      <p:font typeface="#9Slide03 SFU Futura_12" panose="020B0604020202020204" charset="0"/>
      <p:regular r:id="rId25"/>
    </p:embeddedFont>
    <p:embeddedFont>
      <p:font typeface="#9Slide05 Great Vibes" panose="020B0604020202020204" charset="0"/>
      <p:regular r:id="rId26"/>
    </p:embeddedFont>
    <p:embeddedFont>
      <p:font typeface="#9Slide05 SVNClementine" panose="020F0502020204030203" charset="0"/>
      <p:regular r:id="rId27"/>
    </p:embeddedFont>
    <p:embeddedFont>
      <p:font typeface="#9Slide05 SVNUT Triumph" panose="00000500000000000000" charset="0"/>
      <p:italic r:id="rId28"/>
    </p:embeddedFont>
    <p:embeddedFont>
      <p:font typeface="#9Slide07 IcielKoni" panose="020B0604020202020204" charset="0"/>
      <p:bold r:id="rId29"/>
    </p:embeddedFont>
    <p:embeddedFont>
      <p:font typeface="Bebas Neue" panose="020B0606020202050201" pitchFamily="34" charset="0"/>
      <p:regular r:id="rId30"/>
    </p:embeddedFont>
    <p:embeddedFont>
      <p:font typeface="Calibri" panose="020F0502020204030204" pitchFamily="34" charset="0"/>
      <p:regular r:id="rId31"/>
      <p:bold r:id="rId32"/>
      <p:italic r:id="rId33"/>
      <p:boldItalic r:id="rId34"/>
    </p:embeddedFont>
    <p:embeddedFont>
      <p:font typeface="Calibri Light" panose="020F0302020204030204" pitchFamily="34" charset="0"/>
      <p:regular r:id="rId35"/>
      <p:italic r:id="rId36"/>
    </p:embeddedFont>
    <p:embeddedFont>
      <p:font typeface="Chewy" panose="020B0604020202020204" charset="0"/>
      <p:regular r:id="rId37"/>
    </p:embeddedFont>
    <p:embeddedFont>
      <p:font typeface="Hind" panose="02000000000000000000" pitchFamily="2" charset="0"/>
      <p:regular r:id="rId38"/>
      <p:bold r:id="rId39"/>
    </p:embeddedFont>
    <p:embeddedFont>
      <p:font typeface="Nunito Light" pitchFamily="2" charset="0"/>
      <p:regular r:id="rId40"/>
      <p:italic r:id="rId41"/>
    </p:embeddedFont>
    <p:embeddedFont>
      <p:font typeface="PT Sans" panose="020B0503020203020204" pitchFamily="34" charset="0"/>
      <p:regular r:id="rId42"/>
      <p:bold r:id="rId43"/>
      <p:italic r:id="rId44"/>
      <p:boldItalic r:id="rId45"/>
    </p:embeddedFont>
    <p:embeddedFont>
      <p:font typeface="Roboto Condensed Light" panose="02000000000000000000" pitchFamily="2" charset="0"/>
      <p:regular r:id="rId46"/>
      <p: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D3C2"/>
    <a:srgbClr val="1508B8"/>
    <a:srgbClr val="4E980C"/>
    <a:srgbClr val="766149"/>
    <a:srgbClr val="3F3F3F"/>
    <a:srgbClr val="754E17"/>
    <a:srgbClr val="CF7A16"/>
    <a:srgbClr val="EFB563"/>
    <a:srgbClr val="BBE0FF"/>
    <a:srgbClr val="F4E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6" autoAdjust="0"/>
    <p:restoredTop sz="85141" autoAdjust="0"/>
  </p:normalViewPr>
  <p:slideViewPr>
    <p:cSldViewPr snapToGrid="0">
      <p:cViewPr varScale="1">
        <p:scale>
          <a:sx n="95" d="100"/>
          <a:sy n="95" d="100"/>
        </p:scale>
        <p:origin x="3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2.fntdata"/><Relationship Id="rId39" Type="http://schemas.openxmlformats.org/officeDocument/2006/relationships/font" Target="fonts/font15.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5.fntdata"/><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7.fntdata"/><Relationship Id="rId44" Type="http://schemas.openxmlformats.org/officeDocument/2006/relationships/font" Target="fonts/font20.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t>10/11/2023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t>‹#›</a:t>
            </a:fld>
            <a:endParaRPr lang="en-US"/>
          </a:p>
        </p:txBody>
      </p:sp>
    </p:spTree>
    <p:extLst>
      <p:ext uri="{BB962C8B-B14F-4D97-AF65-F5344CB8AC3E}">
        <p14:creationId xmlns:p14="http://schemas.microsoft.com/office/powerpoint/2010/main"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a:t>
            </a:fld>
            <a:endParaRPr lang="en-US"/>
          </a:p>
        </p:txBody>
      </p:sp>
    </p:spTree>
    <p:extLst>
      <p:ext uri="{BB962C8B-B14F-4D97-AF65-F5344CB8AC3E}">
        <p14:creationId xmlns:p14="http://schemas.microsoft.com/office/powerpoint/2010/main" val="21208660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14</a:t>
            </a:fld>
            <a:endParaRPr lang="en-US"/>
          </a:p>
        </p:txBody>
      </p:sp>
    </p:spTree>
    <p:extLst>
      <p:ext uri="{BB962C8B-B14F-4D97-AF65-F5344CB8AC3E}">
        <p14:creationId xmlns:p14="http://schemas.microsoft.com/office/powerpoint/2010/main" val="3663071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15</a:t>
            </a:fld>
            <a:endParaRPr lang="en-US"/>
          </a:p>
        </p:txBody>
      </p:sp>
    </p:spTree>
    <p:extLst>
      <p:ext uri="{BB962C8B-B14F-4D97-AF65-F5344CB8AC3E}">
        <p14:creationId xmlns:p14="http://schemas.microsoft.com/office/powerpoint/2010/main" val="554428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16</a:t>
            </a:fld>
            <a:endParaRPr lang="en-US"/>
          </a:p>
        </p:txBody>
      </p:sp>
    </p:spTree>
    <p:extLst>
      <p:ext uri="{BB962C8B-B14F-4D97-AF65-F5344CB8AC3E}">
        <p14:creationId xmlns:p14="http://schemas.microsoft.com/office/powerpoint/2010/main" val="969907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2</a:t>
            </a:fld>
            <a:endParaRPr lang="en-US"/>
          </a:p>
        </p:txBody>
      </p:sp>
    </p:spTree>
    <p:extLst>
      <p:ext uri="{BB962C8B-B14F-4D97-AF65-F5344CB8AC3E}">
        <p14:creationId xmlns:p14="http://schemas.microsoft.com/office/powerpoint/2010/main" val="2261866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4</a:t>
            </a:fld>
            <a:endParaRPr lang="en-US"/>
          </a:p>
        </p:txBody>
      </p:sp>
    </p:spTree>
    <p:extLst>
      <p:ext uri="{BB962C8B-B14F-4D97-AF65-F5344CB8AC3E}">
        <p14:creationId xmlns:p14="http://schemas.microsoft.com/office/powerpoint/2010/main" val="2470327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5</a:t>
            </a:fld>
            <a:endParaRPr lang="en-US"/>
          </a:p>
        </p:txBody>
      </p:sp>
    </p:spTree>
    <p:extLst>
      <p:ext uri="{BB962C8B-B14F-4D97-AF65-F5344CB8AC3E}">
        <p14:creationId xmlns:p14="http://schemas.microsoft.com/office/powerpoint/2010/main" val="3412778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6</a:t>
            </a:fld>
            <a:endParaRPr lang="en-US"/>
          </a:p>
        </p:txBody>
      </p:sp>
    </p:spTree>
    <p:extLst>
      <p:ext uri="{BB962C8B-B14F-4D97-AF65-F5344CB8AC3E}">
        <p14:creationId xmlns:p14="http://schemas.microsoft.com/office/powerpoint/2010/main" val="9172292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t>7</a:t>
            </a:fld>
            <a:endParaRPr lang="en-US"/>
          </a:p>
        </p:txBody>
      </p:sp>
    </p:spTree>
    <p:extLst>
      <p:ext uri="{BB962C8B-B14F-4D97-AF65-F5344CB8AC3E}">
        <p14:creationId xmlns:p14="http://schemas.microsoft.com/office/powerpoint/2010/main" val="18397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3323179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A89A12-CFDC-4BA7-B24C-ADE30BA1B34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76201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t>10</a:t>
            </a:fld>
            <a:endParaRPr lang="en-US"/>
          </a:p>
        </p:txBody>
      </p:sp>
    </p:spTree>
    <p:extLst>
      <p:ext uri="{BB962C8B-B14F-4D97-AF65-F5344CB8AC3E}">
        <p14:creationId xmlns:p14="http://schemas.microsoft.com/office/powerpoint/2010/main" val="793830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DBAE35-4AF4-4519-A968-806D9E59725D}"/>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5" name="Footer Placeholder 4">
            <a:extLst>
              <a:ext uri="{FF2B5EF4-FFF2-40B4-BE49-F238E27FC236}">
                <a16:creationId xmlns:a16="http://schemas.microsoft.com/office/drawing/2014/main"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A0BF-1124-4995-8D7D-2D3557D2D66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A2234C-D72C-46F3-A2D6-20475363484F}"/>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5" name="Footer Placeholder 4">
            <a:extLst>
              <a:ext uri="{FF2B5EF4-FFF2-40B4-BE49-F238E27FC236}">
                <a16:creationId xmlns:a16="http://schemas.microsoft.com/office/drawing/2014/main"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7E9F29-BF6A-4E0D-A817-D387F093CC6F}"/>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1474C-DCAD-411B-AF4D-0CBD9EB5A636}"/>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5" name="Footer Placeholder 4">
            <a:extLst>
              <a:ext uri="{FF2B5EF4-FFF2-40B4-BE49-F238E27FC236}">
                <a16:creationId xmlns:a16="http://schemas.microsoft.com/office/drawing/2014/main"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0734CA-8B43-4BB6-9744-C92F5CB04307}"/>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BF9D9-3D85-4F50-B482-2799AAE5FFCA}"/>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5" name="Footer Placeholder 4">
            <a:extLst>
              <a:ext uri="{FF2B5EF4-FFF2-40B4-BE49-F238E27FC236}">
                <a16:creationId xmlns:a16="http://schemas.microsoft.com/office/drawing/2014/main"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DC9440-768E-49EC-BF2B-83838A4814CE}"/>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5938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2"/>
        <p:cNvGrpSpPr/>
        <p:nvPr/>
      </p:nvGrpSpPr>
      <p:grpSpPr>
        <a:xfrm>
          <a:off x="0" y="0"/>
          <a:ext cx="0" cy="0"/>
          <a:chOff x="0" y="0"/>
          <a:chExt cx="0" cy="0"/>
        </a:xfrm>
      </p:grpSpPr>
      <p:pic>
        <p:nvPicPr>
          <p:cNvPr id="93" name="Google Shape;93;p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 name="Google Shape;94;p3"/>
          <p:cNvSpPr/>
          <p:nvPr/>
        </p:nvSpPr>
        <p:spPr>
          <a:xfrm>
            <a:off x="-12399" y="1467434"/>
            <a:ext cx="1976900" cy="5397500"/>
          </a:xfrm>
          <a:custGeom>
            <a:avLst/>
            <a:gdLst/>
            <a:ahLst/>
            <a:cxnLst/>
            <a:rect l="l" t="t" r="r" b="b"/>
            <a:pathLst>
              <a:path w="59307" h="161925" extrusionOk="0">
                <a:moveTo>
                  <a:pt x="381" y="161925"/>
                </a:moveTo>
                <a:cubicBezTo>
                  <a:pt x="4156" y="155319"/>
                  <a:pt x="7109" y="147746"/>
                  <a:pt x="12954" y="142875"/>
                </a:cubicBezTo>
                <a:cubicBezTo>
                  <a:pt x="20757" y="136372"/>
                  <a:pt x="32642" y="132068"/>
                  <a:pt x="35433" y="122301"/>
                </a:cubicBezTo>
                <a:cubicBezTo>
                  <a:pt x="37038" y="116682"/>
                  <a:pt x="37866" y="110246"/>
                  <a:pt x="35814" y="104775"/>
                </a:cubicBezTo>
                <a:cubicBezTo>
                  <a:pt x="33952" y="99809"/>
                  <a:pt x="30584" y="94798"/>
                  <a:pt x="31242" y="89535"/>
                </a:cubicBezTo>
                <a:cubicBezTo>
                  <a:pt x="32348" y="80684"/>
                  <a:pt x="41652" y="74567"/>
                  <a:pt x="43815" y="65913"/>
                </a:cubicBezTo>
                <a:cubicBezTo>
                  <a:pt x="45069" y="60896"/>
                  <a:pt x="42244" y="53451"/>
                  <a:pt x="37338" y="51816"/>
                </a:cubicBezTo>
                <a:cubicBezTo>
                  <a:pt x="32572" y="50227"/>
                  <a:pt x="26076" y="52147"/>
                  <a:pt x="22860" y="56007"/>
                </a:cubicBezTo>
                <a:cubicBezTo>
                  <a:pt x="19604" y="59914"/>
                  <a:pt x="19553" y="68195"/>
                  <a:pt x="23622" y="71247"/>
                </a:cubicBezTo>
                <a:cubicBezTo>
                  <a:pt x="33423" y="78597"/>
                  <a:pt x="55703" y="72083"/>
                  <a:pt x="58674" y="60198"/>
                </a:cubicBezTo>
                <a:cubicBezTo>
                  <a:pt x="61768" y="47820"/>
                  <a:pt x="52499" y="34452"/>
                  <a:pt x="44196" y="24765"/>
                </a:cubicBezTo>
                <a:cubicBezTo>
                  <a:pt x="33206" y="11943"/>
                  <a:pt x="16887" y="0"/>
                  <a:pt x="0" y="0"/>
                </a:cubicBezTo>
              </a:path>
            </a:pathLst>
          </a:custGeom>
          <a:noFill/>
          <a:ln w="19050" cap="flat" cmpd="sng">
            <a:solidFill>
              <a:schemeClr val="lt1"/>
            </a:solidFill>
            <a:prstDash val="dash"/>
            <a:round/>
            <a:headEnd type="none" w="med" len="med"/>
            <a:tailEnd type="none" w="med" len="med"/>
          </a:ln>
        </p:spPr>
      </p:sp>
      <p:sp>
        <p:nvSpPr>
          <p:cNvPr id="95" name="Google Shape;95;p3"/>
          <p:cNvSpPr/>
          <p:nvPr/>
        </p:nvSpPr>
        <p:spPr>
          <a:xfrm>
            <a:off x="11016482" y="19634"/>
            <a:ext cx="1252033" cy="4016133"/>
          </a:xfrm>
          <a:custGeom>
            <a:avLst/>
            <a:gdLst/>
            <a:ahLst/>
            <a:cxnLst/>
            <a:rect l="l" t="t" r="r" b="b"/>
            <a:pathLst>
              <a:path w="37561" h="120484" extrusionOk="0">
                <a:moveTo>
                  <a:pt x="36799" y="0"/>
                </a:moveTo>
                <a:cubicBezTo>
                  <a:pt x="29022" y="5185"/>
                  <a:pt x="15479" y="7489"/>
                  <a:pt x="14320" y="16764"/>
                </a:cubicBezTo>
                <a:cubicBezTo>
                  <a:pt x="12667" y="29988"/>
                  <a:pt x="21307" y="43164"/>
                  <a:pt x="19654" y="56388"/>
                </a:cubicBezTo>
                <a:cubicBezTo>
                  <a:pt x="18093" y="68880"/>
                  <a:pt x="-1557" y="76311"/>
                  <a:pt x="223" y="88773"/>
                </a:cubicBezTo>
                <a:cubicBezTo>
                  <a:pt x="931" y="93732"/>
                  <a:pt x="5064" y="97559"/>
                  <a:pt x="7843" y="101727"/>
                </a:cubicBezTo>
                <a:cubicBezTo>
                  <a:pt x="14222" y="111296"/>
                  <a:pt x="27275" y="124396"/>
                  <a:pt x="37561" y="119253"/>
                </a:cubicBezTo>
              </a:path>
            </a:pathLst>
          </a:custGeom>
          <a:noFill/>
          <a:ln w="19050" cap="flat" cmpd="sng">
            <a:solidFill>
              <a:schemeClr val="lt1"/>
            </a:solidFill>
            <a:prstDash val="dash"/>
            <a:round/>
            <a:headEnd type="none" w="med" len="med"/>
            <a:tailEnd type="none" w="med" len="med"/>
          </a:ln>
        </p:spPr>
      </p:sp>
      <p:sp>
        <p:nvSpPr>
          <p:cNvPr id="96" name="Google Shape;96;p3"/>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txBox="1">
            <a:spLocks noGrp="1"/>
          </p:cNvSpPr>
          <p:nvPr>
            <p:ph type="title"/>
          </p:nvPr>
        </p:nvSpPr>
        <p:spPr>
          <a:xfrm>
            <a:off x="2717600" y="3088880"/>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dk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8" name="Google Shape;98;p3"/>
          <p:cNvSpPr txBox="1">
            <a:spLocks noGrp="1"/>
          </p:cNvSpPr>
          <p:nvPr>
            <p:ph type="title" idx="2" hasCustomPrompt="1"/>
          </p:nvPr>
        </p:nvSpPr>
        <p:spPr>
          <a:xfrm>
            <a:off x="5380200" y="1538732"/>
            <a:ext cx="1431600" cy="1431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6000"/>
              <a:buNone/>
              <a:defRPr sz="7333">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 name="Google Shape;99;p3"/>
          <p:cNvSpPr txBox="1">
            <a:spLocks noGrp="1"/>
          </p:cNvSpPr>
          <p:nvPr>
            <p:ph type="subTitle" idx="1"/>
          </p:nvPr>
        </p:nvSpPr>
        <p:spPr>
          <a:xfrm>
            <a:off x="3389600" y="4674868"/>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00" name="Google Shape;100;p3"/>
          <p:cNvGrpSpPr/>
          <p:nvPr/>
        </p:nvGrpSpPr>
        <p:grpSpPr>
          <a:xfrm>
            <a:off x="470526" y="348812"/>
            <a:ext cx="2150295" cy="1588371"/>
            <a:chOff x="1942875" y="4263875"/>
            <a:chExt cx="856600" cy="632750"/>
          </a:xfrm>
        </p:grpSpPr>
        <p:sp>
          <p:nvSpPr>
            <p:cNvPr id="101" name="Google Shape;101;p3"/>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3"/>
          <p:cNvGrpSpPr/>
          <p:nvPr/>
        </p:nvGrpSpPr>
        <p:grpSpPr>
          <a:xfrm rot="1536092">
            <a:off x="10496735" y="5683414"/>
            <a:ext cx="1431472" cy="961029"/>
            <a:chOff x="7681600" y="381950"/>
            <a:chExt cx="1073629" cy="720788"/>
          </a:xfrm>
        </p:grpSpPr>
        <p:sp>
          <p:nvSpPr>
            <p:cNvPr id="133" name="Google Shape;133;p3"/>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3"/>
          <p:cNvGrpSpPr/>
          <p:nvPr/>
        </p:nvGrpSpPr>
        <p:grpSpPr>
          <a:xfrm rot="-8597230">
            <a:off x="11310168" y="813784"/>
            <a:ext cx="457197" cy="425464"/>
            <a:chOff x="-1003774" y="3010923"/>
            <a:chExt cx="671424" cy="624822"/>
          </a:xfrm>
        </p:grpSpPr>
        <p:sp>
          <p:nvSpPr>
            <p:cNvPr id="163" name="Google Shape;163;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3"/>
          <p:cNvGrpSpPr/>
          <p:nvPr/>
        </p:nvGrpSpPr>
        <p:grpSpPr>
          <a:xfrm rot="4109041">
            <a:off x="874860" y="5494248"/>
            <a:ext cx="457184" cy="425451"/>
            <a:chOff x="-1003774" y="3010923"/>
            <a:chExt cx="671424" cy="624822"/>
          </a:xfrm>
        </p:grpSpPr>
        <p:sp>
          <p:nvSpPr>
            <p:cNvPr id="201" name="Google Shape;201;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3"/>
          <p:cNvGrpSpPr/>
          <p:nvPr/>
        </p:nvGrpSpPr>
        <p:grpSpPr>
          <a:xfrm>
            <a:off x="161138" y="2251683"/>
            <a:ext cx="1812349" cy="2169003"/>
            <a:chOff x="6246075" y="1325325"/>
            <a:chExt cx="768075" cy="919225"/>
          </a:xfrm>
        </p:grpSpPr>
        <p:sp>
          <p:nvSpPr>
            <p:cNvPr id="239" name="Google Shape;239;p3"/>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3"/>
          <p:cNvGrpSpPr/>
          <p:nvPr/>
        </p:nvGrpSpPr>
        <p:grpSpPr>
          <a:xfrm>
            <a:off x="10979299" y="4059029"/>
            <a:ext cx="1006124" cy="1337643"/>
            <a:chOff x="7062788" y="3483325"/>
            <a:chExt cx="558875" cy="743025"/>
          </a:xfrm>
        </p:grpSpPr>
        <p:sp>
          <p:nvSpPr>
            <p:cNvPr id="258" name="Google Shape;258;p3"/>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232500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9"/>
        <p:cNvGrpSpPr/>
        <p:nvPr/>
      </p:nvGrpSpPr>
      <p:grpSpPr>
        <a:xfrm>
          <a:off x="0" y="0"/>
          <a:ext cx="0" cy="0"/>
          <a:chOff x="0" y="0"/>
          <a:chExt cx="0" cy="0"/>
        </a:xfrm>
      </p:grpSpPr>
      <p:pic>
        <p:nvPicPr>
          <p:cNvPr id="280" name="Google Shape;280;p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 name="Google Shape;281;p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txBox="1">
            <a:spLocks noGrp="1"/>
          </p:cNvSpPr>
          <p:nvPr>
            <p:ph type="body" idx="1"/>
          </p:nvPr>
        </p:nvSpPr>
        <p:spPr>
          <a:xfrm>
            <a:off x="955867" y="1424733"/>
            <a:ext cx="10272000" cy="470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600"/>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
        <p:nvSpPr>
          <p:cNvPr id="283" name="Google Shape;283;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4" name="Google Shape;284;p4"/>
          <p:cNvSpPr/>
          <p:nvPr/>
        </p:nvSpPr>
        <p:spPr>
          <a:xfrm>
            <a:off x="11690586" y="3347033"/>
            <a:ext cx="577900" cy="3479800"/>
          </a:xfrm>
          <a:custGeom>
            <a:avLst/>
            <a:gdLst/>
            <a:ahLst/>
            <a:cxnLst/>
            <a:rect l="l" t="t" r="r" b="b"/>
            <a:pathLst>
              <a:path w="17337" h="104394" extrusionOk="0">
                <a:moveTo>
                  <a:pt x="16194" y="104394"/>
                </a:moveTo>
                <a:cubicBezTo>
                  <a:pt x="9611" y="96166"/>
                  <a:pt x="5745" y="84247"/>
                  <a:pt x="7812" y="73914"/>
                </a:cubicBezTo>
                <a:cubicBezTo>
                  <a:pt x="9098" y="67485"/>
                  <a:pt x="11512" y="61007"/>
                  <a:pt x="10860" y="54483"/>
                </a:cubicBezTo>
                <a:cubicBezTo>
                  <a:pt x="9836" y="44248"/>
                  <a:pt x="1647" y="35710"/>
                  <a:pt x="192" y="25527"/>
                </a:cubicBezTo>
                <a:cubicBezTo>
                  <a:pt x="-1258" y="15380"/>
                  <a:pt x="8169" y="4584"/>
                  <a:pt x="17337" y="0"/>
                </a:cubicBezTo>
              </a:path>
            </a:pathLst>
          </a:custGeom>
          <a:noFill/>
          <a:ln w="19050" cap="flat" cmpd="sng">
            <a:solidFill>
              <a:schemeClr val="lt1"/>
            </a:solidFill>
            <a:prstDash val="dash"/>
            <a:round/>
            <a:headEnd type="none" w="med" len="med"/>
            <a:tailEnd type="none" w="med" len="med"/>
          </a:ln>
        </p:spPr>
      </p:sp>
      <p:sp>
        <p:nvSpPr>
          <p:cNvPr id="285" name="Google Shape;285;p4"/>
          <p:cNvSpPr/>
          <p:nvPr/>
        </p:nvSpPr>
        <p:spPr>
          <a:xfrm>
            <a:off x="300" y="-69266"/>
            <a:ext cx="5638800" cy="481567"/>
          </a:xfrm>
          <a:custGeom>
            <a:avLst/>
            <a:gdLst/>
            <a:ahLst/>
            <a:cxnLst/>
            <a:rect l="l" t="t" r="r" b="b"/>
            <a:pathLst>
              <a:path w="169164" h="14447" extrusionOk="0">
                <a:moveTo>
                  <a:pt x="0" y="1905"/>
                </a:moveTo>
                <a:cubicBezTo>
                  <a:pt x="6877" y="1905"/>
                  <a:pt x="13873" y="1883"/>
                  <a:pt x="20574" y="3429"/>
                </a:cubicBezTo>
                <a:cubicBezTo>
                  <a:pt x="30829" y="5796"/>
                  <a:pt x="39873" y="12609"/>
                  <a:pt x="50292" y="14097"/>
                </a:cubicBezTo>
                <a:cubicBezTo>
                  <a:pt x="60090" y="15497"/>
                  <a:pt x="69831" y="10925"/>
                  <a:pt x="79629" y="9525"/>
                </a:cubicBezTo>
                <a:cubicBezTo>
                  <a:pt x="89066" y="8177"/>
                  <a:pt x="98767" y="9320"/>
                  <a:pt x="108204" y="10668"/>
                </a:cubicBezTo>
                <a:cubicBezTo>
                  <a:pt x="116757" y="11890"/>
                  <a:pt x="125508" y="9124"/>
                  <a:pt x="134112" y="9906"/>
                </a:cubicBezTo>
                <a:cubicBezTo>
                  <a:pt x="140313" y="10470"/>
                  <a:pt x="146236" y="14597"/>
                  <a:pt x="152400" y="13716"/>
                </a:cubicBezTo>
                <a:cubicBezTo>
                  <a:pt x="159547" y="12695"/>
                  <a:pt x="169164" y="7220"/>
                  <a:pt x="169164" y="0"/>
                </a:cubicBezTo>
              </a:path>
            </a:pathLst>
          </a:custGeom>
          <a:noFill/>
          <a:ln w="19050" cap="flat" cmpd="sng">
            <a:solidFill>
              <a:schemeClr val="lt1"/>
            </a:solidFill>
            <a:prstDash val="dash"/>
            <a:round/>
            <a:headEnd type="none" w="med" len="med"/>
            <a:tailEnd type="none" w="med" len="med"/>
          </a:ln>
        </p:spPr>
      </p:sp>
      <p:grpSp>
        <p:nvGrpSpPr>
          <p:cNvPr id="286" name="Google Shape;286;p4"/>
          <p:cNvGrpSpPr/>
          <p:nvPr/>
        </p:nvGrpSpPr>
        <p:grpSpPr>
          <a:xfrm>
            <a:off x="239487" y="2832603"/>
            <a:ext cx="1234040" cy="2395776"/>
            <a:chOff x="204076" y="125827"/>
            <a:chExt cx="925530" cy="1796832"/>
          </a:xfrm>
        </p:grpSpPr>
        <p:sp>
          <p:nvSpPr>
            <p:cNvPr id="287" name="Google Shape;287;p4"/>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4"/>
          <p:cNvGrpSpPr/>
          <p:nvPr/>
        </p:nvGrpSpPr>
        <p:grpSpPr>
          <a:xfrm>
            <a:off x="10648821" y="-272724"/>
            <a:ext cx="1279473" cy="2056187"/>
            <a:chOff x="9840651" y="2066749"/>
            <a:chExt cx="701773" cy="1127790"/>
          </a:xfrm>
        </p:grpSpPr>
        <p:sp>
          <p:nvSpPr>
            <p:cNvPr id="297" name="Google Shape;297;p4"/>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 name="Google Shape;328;p4"/>
          <p:cNvGrpSpPr/>
          <p:nvPr/>
        </p:nvGrpSpPr>
        <p:grpSpPr>
          <a:xfrm rot="-2864756">
            <a:off x="1560615" y="194364"/>
            <a:ext cx="457189" cy="425456"/>
            <a:chOff x="-1003774" y="3010923"/>
            <a:chExt cx="671424" cy="624822"/>
          </a:xfrm>
        </p:grpSpPr>
        <p:sp>
          <p:nvSpPr>
            <p:cNvPr id="329" name="Google Shape;329;p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354376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6"/>
        <p:cNvGrpSpPr/>
        <p:nvPr/>
      </p:nvGrpSpPr>
      <p:grpSpPr>
        <a:xfrm>
          <a:off x="0" y="0"/>
          <a:ext cx="0" cy="0"/>
          <a:chOff x="0" y="0"/>
          <a:chExt cx="0" cy="0"/>
        </a:xfrm>
      </p:grpSpPr>
      <p:pic>
        <p:nvPicPr>
          <p:cNvPr id="367" name="Google Shape;367;p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68" name="Google Shape;368;p5"/>
          <p:cNvSpPr/>
          <p:nvPr/>
        </p:nvSpPr>
        <p:spPr>
          <a:xfrm>
            <a:off x="25700" y="6064834"/>
            <a:ext cx="5029200" cy="800100"/>
          </a:xfrm>
          <a:custGeom>
            <a:avLst/>
            <a:gdLst/>
            <a:ahLst/>
            <a:cxnLst/>
            <a:rect l="l" t="t" r="r" b="b"/>
            <a:pathLst>
              <a:path w="150876" h="24003" extrusionOk="0">
                <a:moveTo>
                  <a:pt x="0" y="24003"/>
                </a:moveTo>
                <a:cubicBezTo>
                  <a:pt x="10852" y="9534"/>
                  <a:pt x="35709" y="14746"/>
                  <a:pt x="53721" y="16383"/>
                </a:cubicBezTo>
                <a:cubicBezTo>
                  <a:pt x="60931" y="17038"/>
                  <a:pt x="68716" y="19453"/>
                  <a:pt x="75438" y="16764"/>
                </a:cubicBezTo>
                <a:cubicBezTo>
                  <a:pt x="79540" y="15123"/>
                  <a:pt x="83615" y="13013"/>
                  <a:pt x="88011" y="12573"/>
                </a:cubicBezTo>
                <a:cubicBezTo>
                  <a:pt x="94249" y="11949"/>
                  <a:pt x="100483" y="13906"/>
                  <a:pt x="106680" y="14859"/>
                </a:cubicBezTo>
                <a:cubicBezTo>
                  <a:pt x="122042" y="17222"/>
                  <a:pt x="150876" y="15542"/>
                  <a:pt x="150876" y="0"/>
                </a:cubicBezTo>
              </a:path>
            </a:pathLst>
          </a:custGeom>
          <a:noFill/>
          <a:ln w="19050" cap="flat" cmpd="sng">
            <a:solidFill>
              <a:schemeClr val="lt1"/>
            </a:solidFill>
            <a:prstDash val="dash"/>
            <a:round/>
            <a:headEnd type="none" w="med" len="med"/>
            <a:tailEnd type="none" w="med" len="med"/>
          </a:ln>
        </p:spPr>
      </p:sp>
      <p:sp>
        <p:nvSpPr>
          <p:cNvPr id="369" name="Google Shape;369;p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txBox="1">
            <a:spLocks noGrp="1"/>
          </p:cNvSpPr>
          <p:nvPr>
            <p:ph type="title"/>
          </p:nvPr>
        </p:nvSpPr>
        <p:spPr>
          <a:xfrm>
            <a:off x="1718452"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1" name="Google Shape;371;p5"/>
          <p:cNvSpPr txBox="1">
            <a:spLocks noGrp="1"/>
          </p:cNvSpPr>
          <p:nvPr>
            <p:ph type="title" idx="2"/>
          </p:nvPr>
        </p:nvSpPr>
        <p:spPr>
          <a:xfrm>
            <a:off x="6767148"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2" name="Google Shape;372;p5"/>
          <p:cNvSpPr txBox="1">
            <a:spLocks noGrp="1"/>
          </p:cNvSpPr>
          <p:nvPr>
            <p:ph type="subTitle" idx="1"/>
          </p:nvPr>
        </p:nvSpPr>
        <p:spPr>
          <a:xfrm>
            <a:off x="6765548"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3" name="Google Shape;373;p5"/>
          <p:cNvSpPr txBox="1">
            <a:spLocks noGrp="1"/>
          </p:cNvSpPr>
          <p:nvPr>
            <p:ph type="subTitle" idx="3"/>
          </p:nvPr>
        </p:nvSpPr>
        <p:spPr>
          <a:xfrm>
            <a:off x="1716852"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4" name="Google Shape;374;p5"/>
          <p:cNvSpPr txBox="1">
            <a:spLocks noGrp="1"/>
          </p:cNvSpPr>
          <p:nvPr>
            <p:ph type="title" idx="4"/>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375" name="Google Shape;375;p5"/>
          <p:cNvSpPr/>
          <p:nvPr/>
        </p:nvSpPr>
        <p:spPr>
          <a:xfrm>
            <a:off x="7315501" y="222174"/>
            <a:ext cx="4914500" cy="1740567"/>
          </a:xfrm>
          <a:custGeom>
            <a:avLst/>
            <a:gdLst/>
            <a:ahLst/>
            <a:cxnLst/>
            <a:rect l="l" t="t" r="r" b="b"/>
            <a:pathLst>
              <a:path w="147435" h="52217" extrusionOk="0">
                <a:moveTo>
                  <a:pt x="147066" y="52217"/>
                </a:moveTo>
                <a:cubicBezTo>
                  <a:pt x="147983" y="39373"/>
                  <a:pt x="147461" y="22605"/>
                  <a:pt x="137160" y="14879"/>
                </a:cubicBezTo>
                <a:cubicBezTo>
                  <a:pt x="129687" y="9274"/>
                  <a:pt x="118594" y="12771"/>
                  <a:pt x="109347" y="11450"/>
                </a:cubicBezTo>
                <a:cubicBezTo>
                  <a:pt x="100399" y="10172"/>
                  <a:pt x="93576" y="1300"/>
                  <a:pt x="84582" y="401"/>
                </a:cubicBezTo>
                <a:cubicBezTo>
                  <a:pt x="74215" y="-636"/>
                  <a:pt x="64059" y="4062"/>
                  <a:pt x="53721" y="5354"/>
                </a:cubicBezTo>
                <a:cubicBezTo>
                  <a:pt x="42137" y="6802"/>
                  <a:pt x="30498" y="-1889"/>
                  <a:pt x="19050" y="401"/>
                </a:cubicBezTo>
                <a:cubicBezTo>
                  <a:pt x="11589" y="1893"/>
                  <a:pt x="5380" y="7594"/>
                  <a:pt x="0" y="12974"/>
                </a:cubicBezTo>
              </a:path>
            </a:pathLst>
          </a:custGeom>
          <a:noFill/>
          <a:ln w="19050" cap="flat" cmpd="sng">
            <a:solidFill>
              <a:schemeClr val="lt1"/>
            </a:solidFill>
            <a:prstDash val="dash"/>
            <a:round/>
            <a:headEnd type="none" w="med" len="med"/>
            <a:tailEnd type="none" w="med" len="med"/>
          </a:ln>
        </p:spPr>
      </p:sp>
      <p:grpSp>
        <p:nvGrpSpPr>
          <p:cNvPr id="376" name="Google Shape;376;p5"/>
          <p:cNvGrpSpPr/>
          <p:nvPr/>
        </p:nvGrpSpPr>
        <p:grpSpPr>
          <a:xfrm flipH="1">
            <a:off x="370395" y="431397"/>
            <a:ext cx="1718591" cy="1272705"/>
            <a:chOff x="1156200" y="3428725"/>
            <a:chExt cx="684625" cy="507000"/>
          </a:xfrm>
        </p:grpSpPr>
        <p:sp>
          <p:nvSpPr>
            <p:cNvPr id="377" name="Google Shape;377;p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5"/>
          <p:cNvGrpSpPr/>
          <p:nvPr/>
        </p:nvGrpSpPr>
        <p:grpSpPr>
          <a:xfrm>
            <a:off x="10492662" y="5685594"/>
            <a:ext cx="1496751" cy="893972"/>
            <a:chOff x="7734396" y="189920"/>
            <a:chExt cx="1122563" cy="670479"/>
          </a:xfrm>
        </p:grpSpPr>
        <p:sp>
          <p:nvSpPr>
            <p:cNvPr id="409" name="Google Shape;409;p5"/>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5"/>
          <p:cNvGrpSpPr/>
          <p:nvPr/>
        </p:nvGrpSpPr>
        <p:grpSpPr>
          <a:xfrm rot="-2864756">
            <a:off x="10895115" y="401464"/>
            <a:ext cx="457189" cy="425456"/>
            <a:chOff x="-1003774" y="3010923"/>
            <a:chExt cx="671424" cy="624822"/>
          </a:xfrm>
        </p:grpSpPr>
        <p:sp>
          <p:nvSpPr>
            <p:cNvPr id="431" name="Google Shape;431;p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734343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8"/>
        <p:cNvGrpSpPr/>
        <p:nvPr/>
      </p:nvGrpSpPr>
      <p:grpSpPr>
        <a:xfrm>
          <a:off x="0" y="0"/>
          <a:ext cx="0" cy="0"/>
          <a:chOff x="0" y="0"/>
          <a:chExt cx="0" cy="0"/>
        </a:xfrm>
      </p:grpSpPr>
      <p:pic>
        <p:nvPicPr>
          <p:cNvPr id="469" name="Google Shape;469;p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470" name="Google Shape;470;p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203000" y="4511023"/>
            <a:ext cx="6172200" cy="2746333"/>
          </a:xfrm>
          <a:custGeom>
            <a:avLst/>
            <a:gdLst/>
            <a:ahLst/>
            <a:cxnLst/>
            <a:rect l="l" t="t" r="r" b="b"/>
            <a:pathLst>
              <a:path w="185166" h="82390" extrusionOk="0">
                <a:moveTo>
                  <a:pt x="0" y="132"/>
                </a:moveTo>
                <a:cubicBezTo>
                  <a:pt x="8470" y="-927"/>
                  <a:pt x="17142" y="9260"/>
                  <a:pt x="18669" y="17658"/>
                </a:cubicBezTo>
                <a:cubicBezTo>
                  <a:pt x="20146" y="25780"/>
                  <a:pt x="17050" y="34328"/>
                  <a:pt x="18669" y="42423"/>
                </a:cubicBezTo>
                <a:cubicBezTo>
                  <a:pt x="19661" y="47383"/>
                  <a:pt x="23857" y="51632"/>
                  <a:pt x="28194" y="54234"/>
                </a:cubicBezTo>
                <a:cubicBezTo>
                  <a:pt x="37708" y="59943"/>
                  <a:pt x="50435" y="55237"/>
                  <a:pt x="61341" y="57282"/>
                </a:cubicBezTo>
                <a:cubicBezTo>
                  <a:pt x="72186" y="59316"/>
                  <a:pt x="82842" y="65954"/>
                  <a:pt x="93726" y="64140"/>
                </a:cubicBezTo>
                <a:cubicBezTo>
                  <a:pt x="100906" y="62943"/>
                  <a:pt x="108381" y="60089"/>
                  <a:pt x="115443" y="61854"/>
                </a:cubicBezTo>
                <a:cubicBezTo>
                  <a:pt x="125028" y="64250"/>
                  <a:pt x="134905" y="66375"/>
                  <a:pt x="143637" y="70998"/>
                </a:cubicBezTo>
                <a:cubicBezTo>
                  <a:pt x="149491" y="74097"/>
                  <a:pt x="153906" y="80367"/>
                  <a:pt x="160401" y="81666"/>
                </a:cubicBezTo>
                <a:cubicBezTo>
                  <a:pt x="168573" y="83300"/>
                  <a:pt x="177712" y="81964"/>
                  <a:pt x="185166" y="78237"/>
                </a:cubicBezTo>
              </a:path>
            </a:pathLst>
          </a:custGeom>
          <a:noFill/>
          <a:ln w="19050" cap="flat" cmpd="sng">
            <a:solidFill>
              <a:schemeClr val="lt1"/>
            </a:solidFill>
            <a:prstDash val="dash"/>
            <a:round/>
            <a:headEnd type="none" w="med" len="med"/>
            <a:tailEnd type="none" w="med" len="med"/>
          </a:ln>
        </p:spPr>
      </p:sp>
      <p:sp>
        <p:nvSpPr>
          <p:cNvPr id="472" name="Google Shape;472;p6"/>
          <p:cNvSpPr/>
          <p:nvPr/>
        </p:nvSpPr>
        <p:spPr>
          <a:xfrm>
            <a:off x="7163001" y="-81967"/>
            <a:ext cx="5219700" cy="535933"/>
          </a:xfrm>
          <a:custGeom>
            <a:avLst/>
            <a:gdLst/>
            <a:ahLst/>
            <a:cxnLst/>
            <a:rect l="l" t="t" r="r" b="b"/>
            <a:pathLst>
              <a:path w="156591" h="16078" extrusionOk="0">
                <a:moveTo>
                  <a:pt x="156591" y="0"/>
                </a:moveTo>
                <a:cubicBezTo>
                  <a:pt x="152629" y="2972"/>
                  <a:pt x="147401" y="3703"/>
                  <a:pt x="142875" y="5715"/>
                </a:cubicBezTo>
                <a:cubicBezTo>
                  <a:pt x="132609" y="10278"/>
                  <a:pt x="120583" y="14706"/>
                  <a:pt x="109728" y="11811"/>
                </a:cubicBezTo>
                <a:cubicBezTo>
                  <a:pt x="106102" y="10844"/>
                  <a:pt x="100835" y="10723"/>
                  <a:pt x="99441" y="7239"/>
                </a:cubicBezTo>
                <a:cubicBezTo>
                  <a:pt x="97477" y="2330"/>
                  <a:pt x="108903" y="-910"/>
                  <a:pt x="113919" y="762"/>
                </a:cubicBezTo>
                <a:cubicBezTo>
                  <a:pt x="117821" y="2063"/>
                  <a:pt x="118733" y="10045"/>
                  <a:pt x="115824" y="12954"/>
                </a:cubicBezTo>
                <a:cubicBezTo>
                  <a:pt x="109625" y="19153"/>
                  <a:pt x="97964" y="14600"/>
                  <a:pt x="89535" y="12192"/>
                </a:cubicBezTo>
                <a:cubicBezTo>
                  <a:pt x="82488" y="10179"/>
                  <a:pt x="75125" y="9325"/>
                  <a:pt x="67818" y="8763"/>
                </a:cubicBezTo>
                <a:cubicBezTo>
                  <a:pt x="58308" y="8031"/>
                  <a:pt x="48753" y="11019"/>
                  <a:pt x="39243" y="10287"/>
                </a:cubicBezTo>
                <a:cubicBezTo>
                  <a:pt x="25760" y="9250"/>
                  <a:pt x="12095" y="6048"/>
                  <a:pt x="0" y="0"/>
                </a:cubicBezTo>
              </a:path>
            </a:pathLst>
          </a:custGeom>
          <a:noFill/>
          <a:ln w="19050" cap="flat" cmpd="sng">
            <a:solidFill>
              <a:schemeClr val="lt1"/>
            </a:solidFill>
            <a:prstDash val="dash"/>
            <a:round/>
            <a:headEnd type="none" w="med" len="med"/>
            <a:tailEnd type="none" w="med" len="med"/>
          </a:ln>
        </p:spPr>
      </p:sp>
      <p:sp>
        <p:nvSpPr>
          <p:cNvPr id="473" name="Google Shape;473;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474" name="Google Shape;474;p6"/>
          <p:cNvGrpSpPr/>
          <p:nvPr/>
        </p:nvGrpSpPr>
        <p:grpSpPr>
          <a:xfrm>
            <a:off x="10573018" y="5697367"/>
            <a:ext cx="1431505" cy="961051"/>
            <a:chOff x="7681600" y="381950"/>
            <a:chExt cx="1073629" cy="720788"/>
          </a:xfrm>
        </p:grpSpPr>
        <p:sp>
          <p:nvSpPr>
            <p:cNvPr id="475" name="Google Shape;475;p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accent2"/>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6"/>
          <p:cNvGrpSpPr/>
          <p:nvPr/>
        </p:nvGrpSpPr>
        <p:grpSpPr>
          <a:xfrm>
            <a:off x="-134299" y="167769"/>
            <a:ext cx="1234040" cy="2395776"/>
            <a:chOff x="204076" y="125827"/>
            <a:chExt cx="925530" cy="1796832"/>
          </a:xfrm>
        </p:grpSpPr>
        <p:sp>
          <p:nvSpPr>
            <p:cNvPr id="505" name="Google Shape;505;p6"/>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6"/>
          <p:cNvGrpSpPr/>
          <p:nvPr/>
        </p:nvGrpSpPr>
        <p:grpSpPr>
          <a:xfrm rot="-2864756">
            <a:off x="9209648" y="45864"/>
            <a:ext cx="457189" cy="425456"/>
            <a:chOff x="-1003774" y="3010923"/>
            <a:chExt cx="671424" cy="624822"/>
          </a:xfrm>
        </p:grpSpPr>
        <p:sp>
          <p:nvSpPr>
            <p:cNvPr id="515" name="Google Shape;515;p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01577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2"/>
        <p:cNvGrpSpPr/>
        <p:nvPr/>
      </p:nvGrpSpPr>
      <p:grpSpPr>
        <a:xfrm>
          <a:off x="0" y="0"/>
          <a:ext cx="0" cy="0"/>
          <a:chOff x="0" y="0"/>
          <a:chExt cx="0" cy="0"/>
        </a:xfrm>
      </p:grpSpPr>
      <p:pic>
        <p:nvPicPr>
          <p:cNvPr id="553" name="Google Shape;553;p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554" name="Google Shape;554;p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txBox="1">
            <a:spLocks noGrp="1"/>
          </p:cNvSpPr>
          <p:nvPr>
            <p:ph type="body" idx="1"/>
          </p:nvPr>
        </p:nvSpPr>
        <p:spPr>
          <a:xfrm>
            <a:off x="2612400" y="2382000"/>
            <a:ext cx="6967200" cy="27992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chemeClr val="accent6"/>
              </a:buClr>
              <a:buSzPts val="1600"/>
              <a:buFont typeface="Nunit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31789" rtl="0">
              <a:lnSpc>
                <a:spcPct val="100000"/>
              </a:lnSpc>
              <a:spcBef>
                <a:spcPts val="2133"/>
              </a:spcBef>
              <a:spcAft>
                <a:spcPts val="0"/>
              </a:spcAft>
              <a:buSzPts val="1500"/>
              <a:buFont typeface="Nunito Light"/>
              <a:buChar char="○"/>
              <a:defRPr/>
            </a:lvl5pPr>
            <a:lvl6pPr marL="3657509" lvl="5" indent="-431789" rtl="0">
              <a:lnSpc>
                <a:spcPct val="100000"/>
              </a:lnSpc>
              <a:spcBef>
                <a:spcPts val="2133"/>
              </a:spcBef>
              <a:spcAft>
                <a:spcPts val="0"/>
              </a:spcAft>
              <a:buSzPts val="15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31789" rtl="0">
              <a:lnSpc>
                <a:spcPct val="100000"/>
              </a:lnSpc>
              <a:spcBef>
                <a:spcPts val="2133"/>
              </a:spcBef>
              <a:spcAft>
                <a:spcPts val="2133"/>
              </a:spcAft>
              <a:buSzPts val="1500"/>
              <a:buFont typeface="Nunito Light"/>
              <a:buChar char="■"/>
              <a:defRPr/>
            </a:lvl9pPr>
          </a:lstStyle>
          <a:p>
            <a:endParaRPr/>
          </a:p>
        </p:txBody>
      </p:sp>
      <p:sp>
        <p:nvSpPr>
          <p:cNvPr id="556" name="Google Shape;556;p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557" name="Google Shape;557;p7"/>
          <p:cNvSpPr/>
          <p:nvPr/>
        </p:nvSpPr>
        <p:spPr>
          <a:xfrm>
            <a:off x="8141000" y="-31267"/>
            <a:ext cx="4064000" cy="1066800"/>
          </a:xfrm>
          <a:custGeom>
            <a:avLst/>
            <a:gdLst/>
            <a:ahLst/>
            <a:cxnLst/>
            <a:rect l="l" t="t" r="r" b="b"/>
            <a:pathLst>
              <a:path w="121920" h="32004" extrusionOk="0">
                <a:moveTo>
                  <a:pt x="121920" y="32004"/>
                </a:moveTo>
                <a:cubicBezTo>
                  <a:pt x="118070" y="26230"/>
                  <a:pt x="111672" y="20959"/>
                  <a:pt x="104775" y="20193"/>
                </a:cubicBezTo>
                <a:cubicBezTo>
                  <a:pt x="97958" y="19436"/>
                  <a:pt x="91026" y="21257"/>
                  <a:pt x="84201" y="20574"/>
                </a:cubicBezTo>
                <a:cubicBezTo>
                  <a:pt x="74929" y="19647"/>
                  <a:pt x="66669" y="14020"/>
                  <a:pt x="57531" y="12192"/>
                </a:cubicBezTo>
                <a:cubicBezTo>
                  <a:pt x="48437" y="10373"/>
                  <a:pt x="38899" y="14266"/>
                  <a:pt x="29718" y="12954"/>
                </a:cubicBezTo>
                <a:cubicBezTo>
                  <a:pt x="19020" y="11426"/>
                  <a:pt x="7641" y="7641"/>
                  <a:pt x="0" y="0"/>
                </a:cubicBezTo>
              </a:path>
            </a:pathLst>
          </a:custGeom>
          <a:noFill/>
          <a:ln w="19050" cap="flat" cmpd="sng">
            <a:solidFill>
              <a:schemeClr val="lt1"/>
            </a:solidFill>
            <a:prstDash val="dash"/>
            <a:round/>
            <a:headEnd type="none" w="med" len="med"/>
            <a:tailEnd type="none" w="med" len="med"/>
          </a:ln>
        </p:spPr>
      </p:sp>
      <p:sp>
        <p:nvSpPr>
          <p:cNvPr id="558" name="Google Shape;558;p7"/>
          <p:cNvSpPr/>
          <p:nvPr/>
        </p:nvSpPr>
        <p:spPr>
          <a:xfrm>
            <a:off x="120805" y="3677133"/>
            <a:ext cx="628800" cy="3225800"/>
          </a:xfrm>
          <a:custGeom>
            <a:avLst/>
            <a:gdLst/>
            <a:ahLst/>
            <a:cxnLst/>
            <a:rect l="l" t="t" r="r" b="b"/>
            <a:pathLst>
              <a:path w="18864" h="96774" extrusionOk="0">
                <a:moveTo>
                  <a:pt x="12768" y="96774"/>
                </a:moveTo>
                <a:cubicBezTo>
                  <a:pt x="9012" y="89262"/>
                  <a:pt x="4932" y="81499"/>
                  <a:pt x="4005" y="73152"/>
                </a:cubicBezTo>
                <a:cubicBezTo>
                  <a:pt x="2809" y="62387"/>
                  <a:pt x="7653" y="51554"/>
                  <a:pt x="6672" y="40767"/>
                </a:cubicBezTo>
                <a:cubicBezTo>
                  <a:pt x="5955" y="32880"/>
                  <a:pt x="-1107" y="25719"/>
                  <a:pt x="195" y="17907"/>
                </a:cubicBezTo>
                <a:cubicBezTo>
                  <a:pt x="1613" y="9401"/>
                  <a:pt x="10409" y="1691"/>
                  <a:pt x="18864" y="0"/>
                </a:cubicBezTo>
              </a:path>
            </a:pathLst>
          </a:custGeom>
          <a:noFill/>
          <a:ln w="19050" cap="flat" cmpd="sng">
            <a:solidFill>
              <a:schemeClr val="lt1"/>
            </a:solidFill>
            <a:prstDash val="dash"/>
            <a:round/>
            <a:headEnd type="none" w="med" len="med"/>
            <a:tailEnd type="none" w="med" len="med"/>
          </a:ln>
        </p:spPr>
      </p:sp>
      <p:grpSp>
        <p:nvGrpSpPr>
          <p:cNvPr id="559" name="Google Shape;559;p7"/>
          <p:cNvGrpSpPr/>
          <p:nvPr/>
        </p:nvGrpSpPr>
        <p:grpSpPr>
          <a:xfrm rot="-2864756">
            <a:off x="10509782" y="414164"/>
            <a:ext cx="457189" cy="425456"/>
            <a:chOff x="-1003774" y="3010923"/>
            <a:chExt cx="671424" cy="624822"/>
          </a:xfrm>
        </p:grpSpPr>
        <p:sp>
          <p:nvSpPr>
            <p:cNvPr id="560" name="Google Shape;560;p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7"/>
          <p:cNvGrpSpPr/>
          <p:nvPr/>
        </p:nvGrpSpPr>
        <p:grpSpPr>
          <a:xfrm>
            <a:off x="9831359" y="5044012"/>
            <a:ext cx="2150295" cy="1588371"/>
            <a:chOff x="1942875" y="4263875"/>
            <a:chExt cx="856600" cy="632750"/>
          </a:xfrm>
        </p:grpSpPr>
        <p:sp>
          <p:nvSpPr>
            <p:cNvPr id="598" name="Google Shape;598;p7"/>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7"/>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7"/>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7"/>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7"/>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7"/>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7"/>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7"/>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7"/>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7"/>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7"/>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7"/>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7"/>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7"/>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7"/>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7"/>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7"/>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7"/>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7"/>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7"/>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7"/>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7"/>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7"/>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7"/>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7"/>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7"/>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7"/>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7"/>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7"/>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7"/>
          <p:cNvGrpSpPr/>
          <p:nvPr/>
        </p:nvGrpSpPr>
        <p:grpSpPr>
          <a:xfrm>
            <a:off x="129621" y="401743"/>
            <a:ext cx="1279473" cy="2056187"/>
            <a:chOff x="9840651" y="2066749"/>
            <a:chExt cx="701773" cy="1127790"/>
          </a:xfrm>
        </p:grpSpPr>
        <p:sp>
          <p:nvSpPr>
            <p:cNvPr id="630" name="Google Shape;630;p7"/>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7"/>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7"/>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7"/>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7"/>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7"/>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7"/>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7"/>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7"/>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7"/>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7"/>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7"/>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7"/>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7"/>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7"/>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7"/>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7"/>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7"/>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7"/>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7"/>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7"/>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7"/>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7"/>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7"/>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7"/>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7"/>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7"/>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7"/>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7"/>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7"/>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7"/>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35531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1"/>
        <p:cNvGrpSpPr/>
        <p:nvPr/>
      </p:nvGrpSpPr>
      <p:grpSpPr>
        <a:xfrm>
          <a:off x="0" y="0"/>
          <a:ext cx="0" cy="0"/>
          <a:chOff x="0" y="0"/>
          <a:chExt cx="0" cy="0"/>
        </a:xfrm>
      </p:grpSpPr>
      <p:pic>
        <p:nvPicPr>
          <p:cNvPr id="662" name="Google Shape;662;p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663" name="Google Shape;663;p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8"/>
          <p:cNvSpPr txBox="1">
            <a:spLocks noGrp="1"/>
          </p:cNvSpPr>
          <p:nvPr>
            <p:ph type="title"/>
          </p:nvPr>
        </p:nvSpPr>
        <p:spPr>
          <a:xfrm>
            <a:off x="2665800" y="2120200"/>
            <a:ext cx="6860400" cy="2617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solidFill>
                  <a:schemeClr val="dk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65" name="Google Shape;665;p8"/>
          <p:cNvSpPr/>
          <p:nvPr/>
        </p:nvSpPr>
        <p:spPr>
          <a:xfrm>
            <a:off x="4930223" y="5467834"/>
            <a:ext cx="7617667" cy="1663700"/>
          </a:xfrm>
          <a:custGeom>
            <a:avLst/>
            <a:gdLst/>
            <a:ahLst/>
            <a:cxnLst/>
            <a:rect l="l" t="t" r="r" b="b"/>
            <a:pathLst>
              <a:path w="228530" h="49911" extrusionOk="0">
                <a:moveTo>
                  <a:pt x="228530" y="49911"/>
                </a:moveTo>
                <a:cubicBezTo>
                  <a:pt x="220674" y="36163"/>
                  <a:pt x="203475" y="27491"/>
                  <a:pt x="187763" y="25527"/>
                </a:cubicBezTo>
                <a:cubicBezTo>
                  <a:pt x="171666" y="23515"/>
                  <a:pt x="155854" y="31516"/>
                  <a:pt x="139757" y="33528"/>
                </a:cubicBezTo>
                <a:cubicBezTo>
                  <a:pt x="117230" y="36344"/>
                  <a:pt x="94713" y="20271"/>
                  <a:pt x="72320" y="24003"/>
                </a:cubicBezTo>
                <a:cubicBezTo>
                  <a:pt x="59439" y="26150"/>
                  <a:pt x="46263" y="31517"/>
                  <a:pt x="33458" y="28956"/>
                </a:cubicBezTo>
                <a:cubicBezTo>
                  <a:pt x="22681" y="26801"/>
                  <a:pt x="10749" y="24154"/>
                  <a:pt x="2978" y="16383"/>
                </a:cubicBezTo>
                <a:cubicBezTo>
                  <a:pt x="-934" y="12471"/>
                  <a:pt x="311" y="5533"/>
                  <a:pt x="311" y="0"/>
                </a:cubicBezTo>
              </a:path>
            </a:pathLst>
          </a:custGeom>
          <a:noFill/>
          <a:ln w="19050" cap="flat" cmpd="sng">
            <a:solidFill>
              <a:schemeClr val="lt1"/>
            </a:solidFill>
            <a:prstDash val="dash"/>
            <a:round/>
            <a:headEnd type="none" w="med" len="med"/>
            <a:tailEnd type="none" w="med" len="med"/>
          </a:ln>
        </p:spPr>
      </p:sp>
      <p:sp>
        <p:nvSpPr>
          <p:cNvPr id="666" name="Google Shape;666;p8"/>
          <p:cNvSpPr/>
          <p:nvPr/>
        </p:nvSpPr>
        <p:spPr>
          <a:xfrm>
            <a:off x="13001" y="-170967"/>
            <a:ext cx="9893300" cy="966467"/>
          </a:xfrm>
          <a:custGeom>
            <a:avLst/>
            <a:gdLst/>
            <a:ahLst/>
            <a:cxnLst/>
            <a:rect l="l" t="t" r="r" b="b"/>
            <a:pathLst>
              <a:path w="296799" h="28994" extrusionOk="0">
                <a:moveTo>
                  <a:pt x="0" y="5334"/>
                </a:moveTo>
                <a:cubicBezTo>
                  <a:pt x="7672" y="5334"/>
                  <a:pt x="15235" y="7154"/>
                  <a:pt x="22860" y="8001"/>
                </a:cubicBezTo>
                <a:cubicBezTo>
                  <a:pt x="31415" y="8952"/>
                  <a:pt x="42434" y="10145"/>
                  <a:pt x="46863" y="17526"/>
                </a:cubicBezTo>
                <a:cubicBezTo>
                  <a:pt x="48983" y="21060"/>
                  <a:pt x="44003" y="26813"/>
                  <a:pt x="40005" y="27813"/>
                </a:cubicBezTo>
                <a:cubicBezTo>
                  <a:pt x="36430" y="28707"/>
                  <a:pt x="31562" y="30038"/>
                  <a:pt x="28956" y="27432"/>
                </a:cubicBezTo>
                <a:cubicBezTo>
                  <a:pt x="27494" y="25970"/>
                  <a:pt x="27473" y="23375"/>
                  <a:pt x="27813" y="21336"/>
                </a:cubicBezTo>
                <a:cubicBezTo>
                  <a:pt x="28169" y="19203"/>
                  <a:pt x="30758" y="17948"/>
                  <a:pt x="32766" y="17145"/>
                </a:cubicBezTo>
                <a:cubicBezTo>
                  <a:pt x="47908" y="11088"/>
                  <a:pt x="65532" y="19698"/>
                  <a:pt x="81153" y="24384"/>
                </a:cubicBezTo>
                <a:cubicBezTo>
                  <a:pt x="97105" y="29170"/>
                  <a:pt x="114636" y="29408"/>
                  <a:pt x="131064" y="26670"/>
                </a:cubicBezTo>
                <a:cubicBezTo>
                  <a:pt x="139225" y="25310"/>
                  <a:pt x="146469" y="20017"/>
                  <a:pt x="154686" y="19050"/>
                </a:cubicBezTo>
                <a:cubicBezTo>
                  <a:pt x="165786" y="17744"/>
                  <a:pt x="177218" y="16670"/>
                  <a:pt x="188214" y="18669"/>
                </a:cubicBezTo>
                <a:cubicBezTo>
                  <a:pt x="201701" y="21121"/>
                  <a:pt x="214546" y="27217"/>
                  <a:pt x="228219" y="28194"/>
                </a:cubicBezTo>
                <a:cubicBezTo>
                  <a:pt x="248243" y="29624"/>
                  <a:pt x="273079" y="30578"/>
                  <a:pt x="287274" y="16383"/>
                </a:cubicBezTo>
                <a:cubicBezTo>
                  <a:pt x="291741" y="11916"/>
                  <a:pt x="293974" y="5650"/>
                  <a:pt x="296799" y="0"/>
                </a:cubicBezTo>
              </a:path>
            </a:pathLst>
          </a:custGeom>
          <a:noFill/>
          <a:ln w="19050" cap="flat" cmpd="sng">
            <a:solidFill>
              <a:schemeClr val="lt1"/>
            </a:solidFill>
            <a:prstDash val="dash"/>
            <a:round/>
            <a:headEnd type="none" w="med" len="med"/>
            <a:tailEnd type="none" w="med" len="med"/>
          </a:ln>
        </p:spPr>
      </p:sp>
      <p:grpSp>
        <p:nvGrpSpPr>
          <p:cNvPr id="667" name="Google Shape;667;p8"/>
          <p:cNvGrpSpPr/>
          <p:nvPr/>
        </p:nvGrpSpPr>
        <p:grpSpPr>
          <a:xfrm rot="-2864756">
            <a:off x="7732815" y="6054731"/>
            <a:ext cx="457189" cy="425456"/>
            <a:chOff x="-1003774" y="3010923"/>
            <a:chExt cx="671424" cy="624822"/>
          </a:xfrm>
        </p:grpSpPr>
        <p:sp>
          <p:nvSpPr>
            <p:cNvPr id="668" name="Google Shape;668;p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8"/>
          <p:cNvGrpSpPr/>
          <p:nvPr/>
        </p:nvGrpSpPr>
        <p:grpSpPr>
          <a:xfrm>
            <a:off x="567538" y="4410683"/>
            <a:ext cx="1812349" cy="2169003"/>
            <a:chOff x="6246075" y="1325325"/>
            <a:chExt cx="768075" cy="919225"/>
          </a:xfrm>
        </p:grpSpPr>
        <p:sp>
          <p:nvSpPr>
            <p:cNvPr id="706" name="Google Shape;706;p8"/>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8"/>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8"/>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8"/>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8"/>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4" name="Google Shape;724;p8"/>
          <p:cNvGrpSpPr/>
          <p:nvPr/>
        </p:nvGrpSpPr>
        <p:grpSpPr>
          <a:xfrm>
            <a:off x="334195" y="2874330"/>
            <a:ext cx="1718591" cy="1272705"/>
            <a:chOff x="1156200" y="3428725"/>
            <a:chExt cx="684625" cy="507000"/>
          </a:xfrm>
        </p:grpSpPr>
        <p:sp>
          <p:nvSpPr>
            <p:cNvPr id="725" name="Google Shape;725;p8"/>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8"/>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8"/>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8"/>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8"/>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8"/>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8"/>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8"/>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8"/>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8"/>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8"/>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8"/>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8"/>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8"/>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8"/>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8"/>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8"/>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8"/>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8"/>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8"/>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8"/>
          <p:cNvGrpSpPr/>
          <p:nvPr/>
        </p:nvGrpSpPr>
        <p:grpSpPr>
          <a:xfrm>
            <a:off x="10014099" y="642729"/>
            <a:ext cx="1006124" cy="1337643"/>
            <a:chOff x="7062788" y="3483325"/>
            <a:chExt cx="558875" cy="743025"/>
          </a:xfrm>
        </p:grpSpPr>
        <p:sp>
          <p:nvSpPr>
            <p:cNvPr id="757" name="Google Shape;757;p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8"/>
          <p:cNvGrpSpPr/>
          <p:nvPr/>
        </p:nvGrpSpPr>
        <p:grpSpPr>
          <a:xfrm>
            <a:off x="9768795" y="2196277"/>
            <a:ext cx="1496751" cy="893972"/>
            <a:chOff x="7734396" y="189920"/>
            <a:chExt cx="1122563" cy="670479"/>
          </a:xfrm>
        </p:grpSpPr>
        <p:sp>
          <p:nvSpPr>
            <p:cNvPr id="779" name="Google Shape;779;p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133889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0"/>
        <p:cNvGrpSpPr/>
        <p:nvPr/>
      </p:nvGrpSpPr>
      <p:grpSpPr>
        <a:xfrm>
          <a:off x="0" y="0"/>
          <a:ext cx="0" cy="0"/>
          <a:chOff x="0" y="0"/>
          <a:chExt cx="0" cy="0"/>
        </a:xfrm>
      </p:grpSpPr>
      <p:pic>
        <p:nvPicPr>
          <p:cNvPr id="801" name="Google Shape;801;p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802" name="Google Shape;802;p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9"/>
          <p:cNvSpPr txBox="1">
            <a:spLocks noGrp="1"/>
          </p:cNvSpPr>
          <p:nvPr>
            <p:ph type="title"/>
          </p:nvPr>
        </p:nvSpPr>
        <p:spPr>
          <a:xfrm>
            <a:off x="2164000" y="2193812"/>
            <a:ext cx="78640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9333">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804" name="Google Shape;804;p9"/>
          <p:cNvSpPr txBox="1">
            <a:spLocks noGrp="1"/>
          </p:cNvSpPr>
          <p:nvPr>
            <p:ph type="subTitle" idx="1"/>
          </p:nvPr>
        </p:nvSpPr>
        <p:spPr>
          <a:xfrm>
            <a:off x="2304400" y="3614988"/>
            <a:ext cx="75832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05" name="Google Shape;805;p9"/>
          <p:cNvSpPr/>
          <p:nvPr/>
        </p:nvSpPr>
        <p:spPr>
          <a:xfrm>
            <a:off x="25700" y="-94866"/>
            <a:ext cx="10439400" cy="1019033"/>
          </a:xfrm>
          <a:custGeom>
            <a:avLst/>
            <a:gdLst/>
            <a:ahLst/>
            <a:cxnLst/>
            <a:rect l="l" t="t" r="r" b="b"/>
            <a:pathLst>
              <a:path w="313182" h="30571" extrusionOk="0">
                <a:moveTo>
                  <a:pt x="0" y="1905"/>
                </a:moveTo>
                <a:cubicBezTo>
                  <a:pt x="27234" y="-1986"/>
                  <a:pt x="53492" y="14810"/>
                  <a:pt x="80391" y="20574"/>
                </a:cubicBezTo>
                <a:cubicBezTo>
                  <a:pt x="96546" y="24036"/>
                  <a:pt x="113720" y="25719"/>
                  <a:pt x="129921" y="22479"/>
                </a:cubicBezTo>
                <a:cubicBezTo>
                  <a:pt x="139798" y="20504"/>
                  <a:pt x="149989" y="18900"/>
                  <a:pt x="160020" y="19812"/>
                </a:cubicBezTo>
                <a:cubicBezTo>
                  <a:pt x="185544" y="22132"/>
                  <a:pt x="212105" y="34207"/>
                  <a:pt x="236601" y="26670"/>
                </a:cubicBezTo>
                <a:cubicBezTo>
                  <a:pt x="239207" y="25868"/>
                  <a:pt x="242621" y="25299"/>
                  <a:pt x="243840" y="22860"/>
                </a:cubicBezTo>
                <a:cubicBezTo>
                  <a:pt x="245369" y="19801"/>
                  <a:pt x="242962" y="15094"/>
                  <a:pt x="240030" y="13335"/>
                </a:cubicBezTo>
                <a:cubicBezTo>
                  <a:pt x="236747" y="11365"/>
                  <a:pt x="231051" y="11536"/>
                  <a:pt x="228600" y="14478"/>
                </a:cubicBezTo>
                <a:cubicBezTo>
                  <a:pt x="226461" y="17045"/>
                  <a:pt x="227627" y="22164"/>
                  <a:pt x="230124" y="24384"/>
                </a:cubicBezTo>
                <a:cubicBezTo>
                  <a:pt x="251690" y="43554"/>
                  <a:pt x="287374" y="12904"/>
                  <a:pt x="313182" y="0"/>
                </a:cubicBezTo>
              </a:path>
            </a:pathLst>
          </a:custGeom>
          <a:noFill/>
          <a:ln w="19050" cap="flat" cmpd="sng">
            <a:solidFill>
              <a:schemeClr val="lt1"/>
            </a:solidFill>
            <a:prstDash val="dash"/>
            <a:round/>
            <a:headEnd type="none" w="med" len="med"/>
            <a:tailEnd type="none" w="med" len="med"/>
          </a:ln>
        </p:spPr>
      </p:sp>
      <p:sp>
        <p:nvSpPr>
          <p:cNvPr id="806" name="Google Shape;806;p9"/>
          <p:cNvSpPr/>
          <p:nvPr/>
        </p:nvSpPr>
        <p:spPr>
          <a:xfrm>
            <a:off x="5194601" y="6055666"/>
            <a:ext cx="6565900" cy="986967"/>
          </a:xfrm>
          <a:custGeom>
            <a:avLst/>
            <a:gdLst/>
            <a:ahLst/>
            <a:cxnLst/>
            <a:rect l="l" t="t" r="r" b="b"/>
            <a:pathLst>
              <a:path w="196977" h="29609" extrusionOk="0">
                <a:moveTo>
                  <a:pt x="0" y="26561"/>
                </a:moveTo>
                <a:cubicBezTo>
                  <a:pt x="664" y="18592"/>
                  <a:pt x="5321" y="8753"/>
                  <a:pt x="12954" y="6368"/>
                </a:cubicBezTo>
                <a:cubicBezTo>
                  <a:pt x="23767" y="2989"/>
                  <a:pt x="35673" y="6887"/>
                  <a:pt x="46863" y="8654"/>
                </a:cubicBezTo>
                <a:cubicBezTo>
                  <a:pt x="59919" y="10715"/>
                  <a:pt x="73308" y="11192"/>
                  <a:pt x="86487" y="10178"/>
                </a:cubicBezTo>
                <a:cubicBezTo>
                  <a:pt x="100553" y="9096"/>
                  <a:pt x="113561" y="1243"/>
                  <a:pt x="127635" y="272"/>
                </a:cubicBezTo>
                <a:cubicBezTo>
                  <a:pt x="143413" y="-816"/>
                  <a:pt x="159971" y="2724"/>
                  <a:pt x="174117" y="9797"/>
                </a:cubicBezTo>
                <a:cubicBezTo>
                  <a:pt x="183136" y="14306"/>
                  <a:pt x="193788" y="20043"/>
                  <a:pt x="196977" y="29609"/>
                </a:cubicBezTo>
              </a:path>
            </a:pathLst>
          </a:custGeom>
          <a:noFill/>
          <a:ln w="19050" cap="flat" cmpd="sng">
            <a:solidFill>
              <a:schemeClr val="lt1"/>
            </a:solidFill>
            <a:prstDash val="dash"/>
            <a:round/>
            <a:headEnd type="none" w="med" len="med"/>
            <a:tailEnd type="none" w="med" len="med"/>
          </a:ln>
        </p:spPr>
      </p:sp>
      <p:grpSp>
        <p:nvGrpSpPr>
          <p:cNvPr id="807" name="Google Shape;807;p9"/>
          <p:cNvGrpSpPr/>
          <p:nvPr/>
        </p:nvGrpSpPr>
        <p:grpSpPr>
          <a:xfrm rot="-2864756">
            <a:off x="10059915" y="5919831"/>
            <a:ext cx="457189" cy="425456"/>
            <a:chOff x="-1003774" y="3010923"/>
            <a:chExt cx="671424" cy="624822"/>
          </a:xfrm>
        </p:grpSpPr>
        <p:sp>
          <p:nvSpPr>
            <p:cNvPr id="808" name="Google Shape;808;p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9"/>
          <p:cNvGrpSpPr/>
          <p:nvPr/>
        </p:nvGrpSpPr>
        <p:grpSpPr>
          <a:xfrm>
            <a:off x="10737966" y="1265029"/>
            <a:ext cx="1006124" cy="1337643"/>
            <a:chOff x="7062788" y="3483325"/>
            <a:chExt cx="558875" cy="743025"/>
          </a:xfrm>
        </p:grpSpPr>
        <p:sp>
          <p:nvSpPr>
            <p:cNvPr id="846" name="Google Shape;846;p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9"/>
          <p:cNvGrpSpPr/>
          <p:nvPr/>
        </p:nvGrpSpPr>
        <p:grpSpPr>
          <a:xfrm>
            <a:off x="312183" y="3639025"/>
            <a:ext cx="1579516" cy="2883491"/>
            <a:chOff x="5124450" y="2384375"/>
            <a:chExt cx="669400" cy="1222025"/>
          </a:xfrm>
        </p:grpSpPr>
        <p:sp>
          <p:nvSpPr>
            <p:cNvPr id="868" name="Google Shape;868;p9"/>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9"/>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9"/>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9"/>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9"/>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9"/>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9"/>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9"/>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9"/>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9"/>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9"/>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9"/>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9"/>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4"/>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9"/>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9"/>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9"/>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9"/>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9"/>
          <p:cNvGrpSpPr/>
          <p:nvPr/>
        </p:nvGrpSpPr>
        <p:grpSpPr>
          <a:xfrm>
            <a:off x="10653634" y="523417"/>
            <a:ext cx="1282737" cy="540289"/>
            <a:chOff x="774450" y="2691700"/>
            <a:chExt cx="543625" cy="228975"/>
          </a:xfrm>
        </p:grpSpPr>
        <p:sp>
          <p:nvSpPr>
            <p:cNvPr id="886" name="Google Shape;886;p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30837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C3A1BC-566C-4269-B685-26C4AC62851E}"/>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5" name="Footer Placeholder 4">
            <a:extLst>
              <a:ext uri="{FF2B5EF4-FFF2-40B4-BE49-F238E27FC236}">
                <a16:creationId xmlns:a16="http://schemas.microsoft.com/office/drawing/2014/main"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77AF69-81E7-402B-B436-1C70A767C080}"/>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8"/>
        <p:cNvGrpSpPr/>
        <p:nvPr/>
      </p:nvGrpSpPr>
      <p:grpSpPr>
        <a:xfrm>
          <a:off x="0" y="0"/>
          <a:ext cx="0" cy="0"/>
          <a:chOff x="0" y="0"/>
          <a:chExt cx="0" cy="0"/>
        </a:xfrm>
      </p:grpSpPr>
      <p:pic>
        <p:nvPicPr>
          <p:cNvPr id="939" name="Google Shape;939;p1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0" name="Google Shape;940;p11"/>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1"/>
          <p:cNvSpPr txBox="1">
            <a:spLocks noGrp="1"/>
          </p:cNvSpPr>
          <p:nvPr>
            <p:ph type="title" hasCustomPrompt="1"/>
          </p:nvPr>
        </p:nvSpPr>
        <p:spPr>
          <a:xfrm>
            <a:off x="1331400" y="2259993"/>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solidFill>
                  <a:schemeClr val="dk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42" name="Google Shape;942;p11"/>
          <p:cNvSpPr txBox="1">
            <a:spLocks noGrp="1"/>
          </p:cNvSpPr>
          <p:nvPr>
            <p:ph type="subTitle" idx="1"/>
          </p:nvPr>
        </p:nvSpPr>
        <p:spPr>
          <a:xfrm>
            <a:off x="1329000" y="3953607"/>
            <a:ext cx="9534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43" name="Google Shape;943;p11"/>
          <p:cNvSpPr/>
          <p:nvPr/>
        </p:nvSpPr>
        <p:spPr>
          <a:xfrm>
            <a:off x="2019600" y="280649"/>
            <a:ext cx="10414000" cy="2761500"/>
          </a:xfrm>
          <a:custGeom>
            <a:avLst/>
            <a:gdLst/>
            <a:ahLst/>
            <a:cxnLst/>
            <a:rect l="l" t="t" r="r" b="b"/>
            <a:pathLst>
              <a:path w="312420" h="82845" extrusionOk="0">
                <a:moveTo>
                  <a:pt x="0" y="37506"/>
                </a:moveTo>
                <a:cubicBezTo>
                  <a:pt x="5104" y="24746"/>
                  <a:pt x="16044" y="10298"/>
                  <a:pt x="29718" y="8931"/>
                </a:cubicBezTo>
                <a:cubicBezTo>
                  <a:pt x="55864" y="6316"/>
                  <a:pt x="81749" y="22858"/>
                  <a:pt x="107823" y="19599"/>
                </a:cubicBezTo>
                <a:cubicBezTo>
                  <a:pt x="121162" y="17932"/>
                  <a:pt x="132501" y="8880"/>
                  <a:pt x="145161" y="4359"/>
                </a:cubicBezTo>
                <a:cubicBezTo>
                  <a:pt x="156358" y="360"/>
                  <a:pt x="176072" y="1461"/>
                  <a:pt x="179832" y="12741"/>
                </a:cubicBezTo>
                <a:cubicBezTo>
                  <a:pt x="180446" y="14584"/>
                  <a:pt x="182141" y="16902"/>
                  <a:pt x="180975" y="18456"/>
                </a:cubicBezTo>
                <a:cubicBezTo>
                  <a:pt x="178180" y="22182"/>
                  <a:pt x="170552" y="24416"/>
                  <a:pt x="167259" y="21123"/>
                </a:cubicBezTo>
                <a:cubicBezTo>
                  <a:pt x="162359" y="16223"/>
                  <a:pt x="170034" y="5184"/>
                  <a:pt x="176403" y="2454"/>
                </a:cubicBezTo>
                <a:cubicBezTo>
                  <a:pt x="197350" y="-6523"/>
                  <a:pt x="220869" y="12777"/>
                  <a:pt x="243459" y="15789"/>
                </a:cubicBezTo>
                <a:cubicBezTo>
                  <a:pt x="257884" y="17712"/>
                  <a:pt x="272519" y="4552"/>
                  <a:pt x="286512" y="8550"/>
                </a:cubicBezTo>
                <a:cubicBezTo>
                  <a:pt x="293839" y="10643"/>
                  <a:pt x="301306" y="19295"/>
                  <a:pt x="300228" y="26838"/>
                </a:cubicBezTo>
                <a:cubicBezTo>
                  <a:pt x="298967" y="35667"/>
                  <a:pt x="289823" y="43155"/>
                  <a:pt x="291084" y="51984"/>
                </a:cubicBezTo>
                <a:cubicBezTo>
                  <a:pt x="292853" y="64364"/>
                  <a:pt x="306827" y="71659"/>
                  <a:pt x="312420" y="82845"/>
                </a:cubicBezTo>
              </a:path>
            </a:pathLst>
          </a:custGeom>
          <a:noFill/>
          <a:ln w="19050" cap="flat" cmpd="sng">
            <a:solidFill>
              <a:schemeClr val="lt1"/>
            </a:solidFill>
            <a:prstDash val="dash"/>
            <a:round/>
            <a:headEnd type="none" w="med" len="med"/>
            <a:tailEnd type="none" w="med" len="med"/>
          </a:ln>
        </p:spPr>
      </p:sp>
      <p:grpSp>
        <p:nvGrpSpPr>
          <p:cNvPr id="944" name="Google Shape;944;p11"/>
          <p:cNvGrpSpPr/>
          <p:nvPr/>
        </p:nvGrpSpPr>
        <p:grpSpPr>
          <a:xfrm rot="-2864756">
            <a:off x="8571015" y="194364"/>
            <a:ext cx="457189" cy="425456"/>
            <a:chOff x="-1003774" y="3010923"/>
            <a:chExt cx="671424" cy="624822"/>
          </a:xfrm>
        </p:grpSpPr>
        <p:sp>
          <p:nvSpPr>
            <p:cNvPr id="945" name="Google Shape;945;p1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2" name="Google Shape;982;p11"/>
          <p:cNvGrpSpPr/>
          <p:nvPr/>
        </p:nvGrpSpPr>
        <p:grpSpPr>
          <a:xfrm>
            <a:off x="10401921" y="3106843"/>
            <a:ext cx="1279473" cy="2056187"/>
            <a:chOff x="9840651" y="2066749"/>
            <a:chExt cx="701773" cy="1127790"/>
          </a:xfrm>
        </p:grpSpPr>
        <p:sp>
          <p:nvSpPr>
            <p:cNvPr id="983" name="Google Shape;983;p1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11"/>
          <p:cNvGrpSpPr/>
          <p:nvPr/>
        </p:nvGrpSpPr>
        <p:grpSpPr>
          <a:xfrm>
            <a:off x="261362" y="3547430"/>
            <a:ext cx="1718591" cy="1272705"/>
            <a:chOff x="1156200" y="3428725"/>
            <a:chExt cx="684625" cy="507000"/>
          </a:xfrm>
        </p:grpSpPr>
        <p:sp>
          <p:nvSpPr>
            <p:cNvPr id="1015" name="Google Shape;1015;p1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6" name="Google Shape;1046;p11"/>
          <p:cNvGrpSpPr/>
          <p:nvPr/>
        </p:nvGrpSpPr>
        <p:grpSpPr>
          <a:xfrm>
            <a:off x="10300329" y="5595010"/>
            <a:ext cx="1496751" cy="893972"/>
            <a:chOff x="7734396" y="189920"/>
            <a:chExt cx="1122563" cy="670479"/>
          </a:xfrm>
        </p:grpSpPr>
        <p:sp>
          <p:nvSpPr>
            <p:cNvPr id="1047" name="Google Shape;1047;p1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8" name="Google Shape;1068;p11"/>
          <p:cNvGrpSpPr/>
          <p:nvPr/>
        </p:nvGrpSpPr>
        <p:grpSpPr>
          <a:xfrm>
            <a:off x="261383" y="422792"/>
            <a:ext cx="1579516" cy="2883491"/>
            <a:chOff x="5124450" y="2384375"/>
            <a:chExt cx="669400" cy="1222025"/>
          </a:xfrm>
        </p:grpSpPr>
        <p:sp>
          <p:nvSpPr>
            <p:cNvPr id="1069" name="Google Shape;1069;p11"/>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1"/>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1"/>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1"/>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1"/>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1"/>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1"/>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1"/>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1"/>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1"/>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1"/>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1"/>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1"/>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6667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1"/>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1"/>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1"/>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1"/>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7786728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86"/>
        <p:cNvGrpSpPr/>
        <p:nvPr/>
      </p:nvGrpSpPr>
      <p:grpSpPr>
        <a:xfrm>
          <a:off x="0" y="0"/>
          <a:ext cx="0" cy="0"/>
          <a:chOff x="0" y="0"/>
          <a:chExt cx="0" cy="0"/>
        </a:xfrm>
      </p:grpSpPr>
    </p:spTree>
    <p:extLst>
      <p:ext uri="{BB962C8B-B14F-4D97-AF65-F5344CB8AC3E}">
        <p14:creationId xmlns:p14="http://schemas.microsoft.com/office/powerpoint/2010/main" val="2327518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87"/>
        <p:cNvGrpSpPr/>
        <p:nvPr/>
      </p:nvGrpSpPr>
      <p:grpSpPr>
        <a:xfrm>
          <a:off x="0" y="0"/>
          <a:ext cx="0" cy="0"/>
          <a:chOff x="0" y="0"/>
          <a:chExt cx="0" cy="0"/>
        </a:xfrm>
      </p:grpSpPr>
      <p:pic>
        <p:nvPicPr>
          <p:cNvPr id="1088" name="Google Shape;1088;p1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089" name="Google Shape;1089;p13"/>
          <p:cNvSpPr/>
          <p:nvPr/>
        </p:nvSpPr>
        <p:spPr>
          <a:xfrm>
            <a:off x="11586009" y="2506385"/>
            <a:ext cx="657100" cy="4345833"/>
          </a:xfrm>
          <a:custGeom>
            <a:avLst/>
            <a:gdLst/>
            <a:ahLst/>
            <a:cxnLst/>
            <a:rect l="l" t="t" r="r" b="b"/>
            <a:pathLst>
              <a:path w="19713" h="130375" extrusionOk="0">
                <a:moveTo>
                  <a:pt x="18951" y="130375"/>
                </a:moveTo>
                <a:cubicBezTo>
                  <a:pt x="12501" y="119625"/>
                  <a:pt x="8009" y="106145"/>
                  <a:pt x="10188" y="93799"/>
                </a:cubicBezTo>
                <a:cubicBezTo>
                  <a:pt x="11661" y="85449"/>
                  <a:pt x="18821" y="77778"/>
                  <a:pt x="17427" y="69415"/>
                </a:cubicBezTo>
                <a:cubicBezTo>
                  <a:pt x="15545" y="58123"/>
                  <a:pt x="7136" y="48421"/>
                  <a:pt x="5997" y="37030"/>
                </a:cubicBezTo>
                <a:cubicBezTo>
                  <a:pt x="4792" y="24982"/>
                  <a:pt x="17606" y="9396"/>
                  <a:pt x="9045" y="835"/>
                </a:cubicBezTo>
                <a:cubicBezTo>
                  <a:pt x="4426" y="-3784"/>
                  <a:pt x="-1302" y="12024"/>
                  <a:pt x="282" y="18361"/>
                </a:cubicBezTo>
                <a:cubicBezTo>
                  <a:pt x="1415" y="22895"/>
                  <a:pt x="5959" y="27118"/>
                  <a:pt x="10569" y="27886"/>
                </a:cubicBezTo>
                <a:cubicBezTo>
                  <a:pt x="14182" y="28488"/>
                  <a:pt x="17123" y="24380"/>
                  <a:pt x="19713" y="21790"/>
                </a:cubicBezTo>
              </a:path>
            </a:pathLst>
          </a:custGeom>
          <a:noFill/>
          <a:ln w="19050" cap="flat" cmpd="sng">
            <a:solidFill>
              <a:schemeClr val="lt1"/>
            </a:solidFill>
            <a:prstDash val="dash"/>
            <a:round/>
            <a:headEnd type="none" w="med" len="med"/>
            <a:tailEnd type="none" w="med" len="med"/>
          </a:ln>
        </p:spPr>
      </p:sp>
      <p:sp>
        <p:nvSpPr>
          <p:cNvPr id="1090" name="Google Shape;1090;p1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13"/>
          <p:cNvSpPr txBox="1">
            <a:spLocks noGrp="1"/>
          </p:cNvSpPr>
          <p:nvPr>
            <p:ph type="title"/>
          </p:nvPr>
        </p:nvSpPr>
        <p:spPr>
          <a:xfrm>
            <a:off x="2563987"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2" name="Google Shape;1092;p13"/>
          <p:cNvSpPr txBox="1">
            <a:spLocks noGrp="1"/>
          </p:cNvSpPr>
          <p:nvPr>
            <p:ph type="subTitle" idx="1"/>
          </p:nvPr>
        </p:nvSpPr>
        <p:spPr>
          <a:xfrm>
            <a:off x="2563987"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3" name="Google Shape;1093;p13"/>
          <p:cNvSpPr txBox="1">
            <a:spLocks noGrp="1"/>
          </p:cNvSpPr>
          <p:nvPr>
            <p:ph type="title" idx="2"/>
          </p:nvPr>
        </p:nvSpPr>
        <p:spPr>
          <a:xfrm>
            <a:off x="7926851"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4" name="Google Shape;1094;p13"/>
          <p:cNvSpPr txBox="1">
            <a:spLocks noGrp="1"/>
          </p:cNvSpPr>
          <p:nvPr>
            <p:ph type="subTitle" idx="3"/>
          </p:nvPr>
        </p:nvSpPr>
        <p:spPr>
          <a:xfrm>
            <a:off x="7926851"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5" name="Google Shape;1095;p13"/>
          <p:cNvSpPr txBox="1">
            <a:spLocks noGrp="1"/>
          </p:cNvSpPr>
          <p:nvPr>
            <p:ph type="title" idx="4"/>
          </p:nvPr>
        </p:nvSpPr>
        <p:spPr>
          <a:xfrm>
            <a:off x="2563987" y="424082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6" name="Google Shape;1096;p13"/>
          <p:cNvSpPr txBox="1">
            <a:spLocks noGrp="1"/>
          </p:cNvSpPr>
          <p:nvPr>
            <p:ph type="subTitle" idx="5"/>
          </p:nvPr>
        </p:nvSpPr>
        <p:spPr>
          <a:xfrm>
            <a:off x="2563987" y="4766531"/>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7" name="Google Shape;1097;p13"/>
          <p:cNvSpPr txBox="1">
            <a:spLocks noGrp="1"/>
          </p:cNvSpPr>
          <p:nvPr>
            <p:ph type="title" idx="6"/>
          </p:nvPr>
        </p:nvSpPr>
        <p:spPr>
          <a:xfrm>
            <a:off x="7926851" y="424077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8" name="Google Shape;1098;p13"/>
          <p:cNvSpPr txBox="1">
            <a:spLocks noGrp="1"/>
          </p:cNvSpPr>
          <p:nvPr>
            <p:ph type="subTitle" idx="7"/>
          </p:nvPr>
        </p:nvSpPr>
        <p:spPr>
          <a:xfrm>
            <a:off x="7926851" y="4766480"/>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9" name="Google Shape;1099;p13"/>
          <p:cNvSpPr txBox="1">
            <a:spLocks noGrp="1"/>
          </p:cNvSpPr>
          <p:nvPr>
            <p:ph type="title" idx="8" hasCustomPrompt="1"/>
          </p:nvPr>
        </p:nvSpPr>
        <p:spPr>
          <a:xfrm>
            <a:off x="1290353"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0" name="Google Shape;1100;p13"/>
          <p:cNvSpPr txBox="1">
            <a:spLocks noGrp="1"/>
          </p:cNvSpPr>
          <p:nvPr>
            <p:ph type="title" idx="9" hasCustomPrompt="1"/>
          </p:nvPr>
        </p:nvSpPr>
        <p:spPr>
          <a:xfrm>
            <a:off x="1290368"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1" name="Google Shape;1101;p13"/>
          <p:cNvSpPr txBox="1">
            <a:spLocks noGrp="1"/>
          </p:cNvSpPr>
          <p:nvPr>
            <p:ph type="title" idx="13" hasCustomPrompt="1"/>
          </p:nvPr>
        </p:nvSpPr>
        <p:spPr>
          <a:xfrm>
            <a:off x="6644012"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2" name="Google Shape;1102;p13"/>
          <p:cNvSpPr txBox="1">
            <a:spLocks noGrp="1"/>
          </p:cNvSpPr>
          <p:nvPr>
            <p:ph type="title" idx="14" hasCustomPrompt="1"/>
          </p:nvPr>
        </p:nvSpPr>
        <p:spPr>
          <a:xfrm>
            <a:off x="6650053"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3" name="Google Shape;1103;p13"/>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104" name="Google Shape;1104;p13"/>
          <p:cNvSpPr/>
          <p:nvPr/>
        </p:nvSpPr>
        <p:spPr>
          <a:xfrm>
            <a:off x="-63199" y="19633"/>
            <a:ext cx="1714500" cy="3378200"/>
          </a:xfrm>
          <a:custGeom>
            <a:avLst/>
            <a:gdLst/>
            <a:ahLst/>
            <a:cxnLst/>
            <a:rect l="l" t="t" r="r" b="b"/>
            <a:pathLst>
              <a:path w="51435" h="101346" extrusionOk="0">
                <a:moveTo>
                  <a:pt x="51435" y="0"/>
                </a:moveTo>
                <a:cubicBezTo>
                  <a:pt x="44705" y="1683"/>
                  <a:pt x="36548" y="2832"/>
                  <a:pt x="32385" y="8382"/>
                </a:cubicBezTo>
                <a:cubicBezTo>
                  <a:pt x="27211" y="15280"/>
                  <a:pt x="32472" y="26422"/>
                  <a:pt x="28194" y="33909"/>
                </a:cubicBezTo>
                <a:cubicBezTo>
                  <a:pt x="23708" y="41760"/>
                  <a:pt x="16138" y="48580"/>
                  <a:pt x="14859" y="57531"/>
                </a:cubicBezTo>
                <a:cubicBezTo>
                  <a:pt x="13725" y="65468"/>
                  <a:pt x="17955" y="73673"/>
                  <a:pt x="16383" y="81534"/>
                </a:cubicBezTo>
                <a:cubicBezTo>
                  <a:pt x="14702" y="89937"/>
                  <a:pt x="8130" y="98636"/>
                  <a:pt x="0" y="101346"/>
                </a:cubicBezTo>
              </a:path>
            </a:pathLst>
          </a:custGeom>
          <a:noFill/>
          <a:ln w="19050" cap="flat" cmpd="sng">
            <a:solidFill>
              <a:schemeClr val="lt1"/>
            </a:solidFill>
            <a:prstDash val="dash"/>
            <a:round/>
            <a:headEnd type="none" w="med" len="med"/>
            <a:tailEnd type="none" w="med" len="med"/>
          </a:ln>
        </p:spPr>
      </p:sp>
      <p:grpSp>
        <p:nvGrpSpPr>
          <p:cNvPr id="1105" name="Google Shape;1105;p13"/>
          <p:cNvGrpSpPr/>
          <p:nvPr/>
        </p:nvGrpSpPr>
        <p:grpSpPr>
          <a:xfrm rot="3446927">
            <a:off x="811195" y="234746"/>
            <a:ext cx="457223" cy="425487"/>
            <a:chOff x="-1003774" y="3010923"/>
            <a:chExt cx="671424" cy="624822"/>
          </a:xfrm>
        </p:grpSpPr>
        <p:sp>
          <p:nvSpPr>
            <p:cNvPr id="1106" name="Google Shape;1106;p1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3" name="Google Shape;1143;p13"/>
          <p:cNvGrpSpPr/>
          <p:nvPr/>
        </p:nvGrpSpPr>
        <p:grpSpPr>
          <a:xfrm>
            <a:off x="10372815" y="495025"/>
            <a:ext cx="1431471" cy="1337616"/>
            <a:chOff x="10715325" y="1566575"/>
            <a:chExt cx="934950" cy="873650"/>
          </a:xfrm>
        </p:grpSpPr>
        <p:sp>
          <p:nvSpPr>
            <p:cNvPr id="1144" name="Google Shape;1144;p13"/>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3"/>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3"/>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3"/>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3"/>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3"/>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3"/>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3"/>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3"/>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3"/>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3"/>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3"/>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6" name="Google Shape;1156;p13"/>
          <p:cNvGrpSpPr/>
          <p:nvPr/>
        </p:nvGrpSpPr>
        <p:grpSpPr>
          <a:xfrm>
            <a:off x="34001" y="5328396"/>
            <a:ext cx="1833913" cy="1811528"/>
            <a:chOff x="5180763" y="3483322"/>
            <a:chExt cx="1375435" cy="1358646"/>
          </a:xfrm>
        </p:grpSpPr>
        <p:sp>
          <p:nvSpPr>
            <p:cNvPr id="1157" name="Google Shape;1157;p13"/>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3"/>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3"/>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3"/>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3"/>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3"/>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3"/>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3"/>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3"/>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a:effectLst>
              <a:outerShdw dist="4762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3"/>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3"/>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3"/>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3"/>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3"/>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13"/>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3"/>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3"/>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3"/>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3"/>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3"/>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3"/>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3"/>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3"/>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3"/>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3"/>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3"/>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3"/>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3"/>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3"/>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3"/>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3"/>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3"/>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3"/>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3"/>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3"/>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3"/>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3"/>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3"/>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3"/>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3"/>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3"/>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3"/>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3"/>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3"/>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3"/>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3"/>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3"/>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3"/>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3"/>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3"/>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3"/>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3"/>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3"/>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3"/>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3"/>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3"/>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3"/>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538065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14"/>
        <p:cNvGrpSpPr/>
        <p:nvPr/>
      </p:nvGrpSpPr>
      <p:grpSpPr>
        <a:xfrm>
          <a:off x="0" y="0"/>
          <a:ext cx="0" cy="0"/>
          <a:chOff x="0" y="0"/>
          <a:chExt cx="0" cy="0"/>
        </a:xfrm>
      </p:grpSpPr>
      <p:pic>
        <p:nvPicPr>
          <p:cNvPr id="1215" name="Google Shape;1215;p1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216" name="Google Shape;1216;p14"/>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4"/>
          <p:cNvSpPr txBox="1">
            <a:spLocks noGrp="1"/>
          </p:cNvSpPr>
          <p:nvPr>
            <p:ph type="title"/>
          </p:nvPr>
        </p:nvSpPr>
        <p:spPr>
          <a:xfrm>
            <a:off x="1591000" y="4539297"/>
            <a:ext cx="90100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18" name="Google Shape;1218;p14"/>
          <p:cNvSpPr txBox="1">
            <a:spLocks noGrp="1"/>
          </p:cNvSpPr>
          <p:nvPr>
            <p:ph type="subTitle" idx="1"/>
          </p:nvPr>
        </p:nvSpPr>
        <p:spPr>
          <a:xfrm>
            <a:off x="2437000" y="1563500"/>
            <a:ext cx="7318000" cy="2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2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1219" name="Google Shape;1219;p14"/>
          <p:cNvSpPr/>
          <p:nvPr/>
        </p:nvSpPr>
        <p:spPr>
          <a:xfrm>
            <a:off x="2514901" y="646145"/>
            <a:ext cx="7607300" cy="808500"/>
          </a:xfrm>
          <a:custGeom>
            <a:avLst/>
            <a:gdLst/>
            <a:ahLst/>
            <a:cxnLst/>
            <a:rect l="l" t="t" r="r" b="b"/>
            <a:pathLst>
              <a:path w="228219" h="24255" extrusionOk="0">
                <a:moveTo>
                  <a:pt x="0" y="15873"/>
                </a:moveTo>
                <a:cubicBezTo>
                  <a:pt x="3438" y="12435"/>
                  <a:pt x="5081" y="6799"/>
                  <a:pt x="9525" y="4824"/>
                </a:cubicBezTo>
                <a:cubicBezTo>
                  <a:pt x="30304" y="-4411"/>
                  <a:pt x="54985" y="6348"/>
                  <a:pt x="77724" y="6348"/>
                </a:cubicBezTo>
                <a:cubicBezTo>
                  <a:pt x="91588" y="6348"/>
                  <a:pt x="105550" y="6170"/>
                  <a:pt x="119253" y="4062"/>
                </a:cubicBezTo>
                <a:cubicBezTo>
                  <a:pt x="132106" y="2085"/>
                  <a:pt x="145255" y="-1296"/>
                  <a:pt x="158115" y="633"/>
                </a:cubicBezTo>
                <a:cubicBezTo>
                  <a:pt x="166911" y="1952"/>
                  <a:pt x="175966" y="2392"/>
                  <a:pt x="184404" y="5205"/>
                </a:cubicBezTo>
                <a:cubicBezTo>
                  <a:pt x="199512" y="10241"/>
                  <a:pt x="212603" y="21132"/>
                  <a:pt x="228219" y="24255"/>
                </a:cubicBezTo>
              </a:path>
            </a:pathLst>
          </a:custGeom>
          <a:noFill/>
          <a:ln w="19050" cap="flat" cmpd="sng">
            <a:solidFill>
              <a:schemeClr val="lt1"/>
            </a:solidFill>
            <a:prstDash val="dash"/>
            <a:round/>
            <a:headEnd type="none" w="med" len="med"/>
            <a:tailEnd type="none" w="med" len="med"/>
          </a:ln>
        </p:spPr>
      </p:sp>
      <p:grpSp>
        <p:nvGrpSpPr>
          <p:cNvPr id="1220" name="Google Shape;1220;p14"/>
          <p:cNvGrpSpPr/>
          <p:nvPr/>
        </p:nvGrpSpPr>
        <p:grpSpPr>
          <a:xfrm>
            <a:off x="1060295" y="719323"/>
            <a:ext cx="773181" cy="1101756"/>
            <a:chOff x="6375200" y="3650925"/>
            <a:chExt cx="327675" cy="466925"/>
          </a:xfrm>
        </p:grpSpPr>
        <p:sp>
          <p:nvSpPr>
            <p:cNvPr id="1221" name="Google Shape;1221;p14"/>
            <p:cNvSpPr/>
            <p:nvPr/>
          </p:nvSpPr>
          <p:spPr>
            <a:xfrm>
              <a:off x="6375200" y="3650925"/>
              <a:ext cx="327675" cy="466925"/>
            </a:xfrm>
            <a:custGeom>
              <a:avLst/>
              <a:gdLst/>
              <a:ahLst/>
              <a:cxnLst/>
              <a:rect l="l" t="t" r="r" b="b"/>
              <a:pathLst>
                <a:path w="13107" h="18677" extrusionOk="0">
                  <a:moveTo>
                    <a:pt x="4535" y="0"/>
                  </a:moveTo>
                  <a:lnTo>
                    <a:pt x="4377" y="45"/>
                  </a:lnTo>
                  <a:lnTo>
                    <a:pt x="4219" y="135"/>
                  </a:lnTo>
                  <a:lnTo>
                    <a:pt x="4061" y="226"/>
                  </a:lnTo>
                  <a:lnTo>
                    <a:pt x="3948" y="361"/>
                  </a:lnTo>
                  <a:lnTo>
                    <a:pt x="3858" y="519"/>
                  </a:lnTo>
                  <a:lnTo>
                    <a:pt x="3790" y="699"/>
                  </a:lnTo>
                  <a:lnTo>
                    <a:pt x="23" y="15654"/>
                  </a:lnTo>
                  <a:lnTo>
                    <a:pt x="1" y="15835"/>
                  </a:lnTo>
                  <a:lnTo>
                    <a:pt x="23" y="16015"/>
                  </a:lnTo>
                  <a:lnTo>
                    <a:pt x="68" y="16196"/>
                  </a:lnTo>
                  <a:lnTo>
                    <a:pt x="136" y="16353"/>
                  </a:lnTo>
                  <a:lnTo>
                    <a:pt x="249" y="16489"/>
                  </a:lnTo>
                  <a:lnTo>
                    <a:pt x="362" y="16624"/>
                  </a:lnTo>
                  <a:lnTo>
                    <a:pt x="520" y="16714"/>
                  </a:lnTo>
                  <a:lnTo>
                    <a:pt x="700" y="16782"/>
                  </a:lnTo>
                  <a:lnTo>
                    <a:pt x="8211" y="18654"/>
                  </a:lnTo>
                  <a:lnTo>
                    <a:pt x="8392" y="18677"/>
                  </a:lnTo>
                  <a:lnTo>
                    <a:pt x="8572" y="18677"/>
                  </a:lnTo>
                  <a:lnTo>
                    <a:pt x="8753" y="18632"/>
                  </a:lnTo>
                  <a:lnTo>
                    <a:pt x="8911" y="18564"/>
                  </a:lnTo>
                  <a:lnTo>
                    <a:pt x="9046" y="18451"/>
                  </a:lnTo>
                  <a:lnTo>
                    <a:pt x="9159" y="18316"/>
                  </a:lnTo>
                  <a:lnTo>
                    <a:pt x="9249" y="18158"/>
                  </a:lnTo>
                  <a:lnTo>
                    <a:pt x="9317" y="18000"/>
                  </a:lnTo>
                  <a:lnTo>
                    <a:pt x="13083" y="3023"/>
                  </a:lnTo>
                  <a:lnTo>
                    <a:pt x="13106" y="2842"/>
                  </a:lnTo>
                  <a:lnTo>
                    <a:pt x="13083" y="2662"/>
                  </a:lnTo>
                  <a:lnTo>
                    <a:pt x="13038" y="2481"/>
                  </a:lnTo>
                  <a:lnTo>
                    <a:pt x="12971" y="2323"/>
                  </a:lnTo>
                  <a:lnTo>
                    <a:pt x="12880" y="2188"/>
                  </a:lnTo>
                  <a:lnTo>
                    <a:pt x="12745" y="2075"/>
                  </a:lnTo>
                  <a:lnTo>
                    <a:pt x="12587" y="1962"/>
                  </a:lnTo>
                  <a:lnTo>
                    <a:pt x="12407" y="1917"/>
                  </a:lnTo>
                  <a:lnTo>
                    <a:pt x="4895" y="23"/>
                  </a:lnTo>
                  <a:lnTo>
                    <a:pt x="4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4"/>
            <p:cNvSpPr/>
            <p:nvPr/>
          </p:nvSpPr>
          <p:spPr>
            <a:xfrm>
              <a:off x="6375200" y="3650925"/>
              <a:ext cx="327675" cy="466925"/>
            </a:xfrm>
            <a:custGeom>
              <a:avLst/>
              <a:gdLst/>
              <a:ahLst/>
              <a:cxnLst/>
              <a:rect l="l" t="t" r="r" b="b"/>
              <a:pathLst>
                <a:path w="13107" h="18677" fill="none" extrusionOk="0">
                  <a:moveTo>
                    <a:pt x="13083" y="3023"/>
                  </a:moveTo>
                  <a:lnTo>
                    <a:pt x="9317" y="18000"/>
                  </a:lnTo>
                  <a:lnTo>
                    <a:pt x="9317" y="18000"/>
                  </a:lnTo>
                  <a:lnTo>
                    <a:pt x="9249" y="18158"/>
                  </a:lnTo>
                  <a:lnTo>
                    <a:pt x="9159" y="18316"/>
                  </a:lnTo>
                  <a:lnTo>
                    <a:pt x="9046" y="18451"/>
                  </a:lnTo>
                  <a:lnTo>
                    <a:pt x="8911" y="18564"/>
                  </a:lnTo>
                  <a:lnTo>
                    <a:pt x="8753" y="18632"/>
                  </a:lnTo>
                  <a:lnTo>
                    <a:pt x="8572" y="18677"/>
                  </a:lnTo>
                  <a:lnTo>
                    <a:pt x="8392" y="18677"/>
                  </a:lnTo>
                  <a:lnTo>
                    <a:pt x="8211" y="18654"/>
                  </a:lnTo>
                  <a:lnTo>
                    <a:pt x="700" y="16782"/>
                  </a:lnTo>
                  <a:lnTo>
                    <a:pt x="700" y="16782"/>
                  </a:lnTo>
                  <a:lnTo>
                    <a:pt x="520" y="16714"/>
                  </a:lnTo>
                  <a:lnTo>
                    <a:pt x="362" y="16624"/>
                  </a:lnTo>
                  <a:lnTo>
                    <a:pt x="249" y="16489"/>
                  </a:lnTo>
                  <a:lnTo>
                    <a:pt x="136" y="16353"/>
                  </a:lnTo>
                  <a:lnTo>
                    <a:pt x="68" y="16196"/>
                  </a:lnTo>
                  <a:lnTo>
                    <a:pt x="23" y="16015"/>
                  </a:lnTo>
                  <a:lnTo>
                    <a:pt x="1" y="15835"/>
                  </a:lnTo>
                  <a:lnTo>
                    <a:pt x="23" y="15654"/>
                  </a:lnTo>
                  <a:lnTo>
                    <a:pt x="3790" y="699"/>
                  </a:lnTo>
                  <a:lnTo>
                    <a:pt x="3790" y="699"/>
                  </a:lnTo>
                  <a:lnTo>
                    <a:pt x="3858" y="519"/>
                  </a:lnTo>
                  <a:lnTo>
                    <a:pt x="3948" y="361"/>
                  </a:lnTo>
                  <a:lnTo>
                    <a:pt x="4061" y="226"/>
                  </a:lnTo>
                  <a:lnTo>
                    <a:pt x="4219" y="135"/>
                  </a:lnTo>
                  <a:lnTo>
                    <a:pt x="4377" y="45"/>
                  </a:lnTo>
                  <a:lnTo>
                    <a:pt x="4535" y="0"/>
                  </a:lnTo>
                  <a:lnTo>
                    <a:pt x="4715" y="0"/>
                  </a:lnTo>
                  <a:lnTo>
                    <a:pt x="4895" y="23"/>
                  </a:lnTo>
                  <a:lnTo>
                    <a:pt x="12407" y="1917"/>
                  </a:lnTo>
                  <a:lnTo>
                    <a:pt x="12407" y="1917"/>
                  </a:lnTo>
                  <a:lnTo>
                    <a:pt x="12587" y="1962"/>
                  </a:lnTo>
                  <a:lnTo>
                    <a:pt x="12745" y="2075"/>
                  </a:lnTo>
                  <a:lnTo>
                    <a:pt x="12880" y="2188"/>
                  </a:lnTo>
                  <a:lnTo>
                    <a:pt x="12971" y="2323"/>
                  </a:lnTo>
                  <a:lnTo>
                    <a:pt x="13038" y="2481"/>
                  </a:lnTo>
                  <a:lnTo>
                    <a:pt x="13083" y="2662"/>
                  </a:lnTo>
                  <a:lnTo>
                    <a:pt x="13106" y="2842"/>
                  </a:lnTo>
                  <a:lnTo>
                    <a:pt x="13083" y="30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4"/>
            <p:cNvSpPr/>
            <p:nvPr/>
          </p:nvSpPr>
          <p:spPr>
            <a:xfrm>
              <a:off x="6379725" y="3684175"/>
              <a:ext cx="318625" cy="400975"/>
            </a:xfrm>
            <a:custGeom>
              <a:avLst/>
              <a:gdLst/>
              <a:ahLst/>
              <a:cxnLst/>
              <a:rect l="l" t="t" r="r" b="b"/>
              <a:pathLst>
                <a:path w="12745" h="16039" extrusionOk="0">
                  <a:moveTo>
                    <a:pt x="3451" y="1"/>
                  </a:moveTo>
                  <a:lnTo>
                    <a:pt x="0" y="13693"/>
                  </a:lnTo>
                  <a:lnTo>
                    <a:pt x="9293" y="16039"/>
                  </a:lnTo>
                  <a:lnTo>
                    <a:pt x="12745" y="2324"/>
                  </a:lnTo>
                  <a:lnTo>
                    <a:pt x="34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4"/>
            <p:cNvSpPr/>
            <p:nvPr/>
          </p:nvSpPr>
          <p:spPr>
            <a:xfrm>
              <a:off x="6379725" y="3684175"/>
              <a:ext cx="318625" cy="400975"/>
            </a:xfrm>
            <a:custGeom>
              <a:avLst/>
              <a:gdLst/>
              <a:ahLst/>
              <a:cxnLst/>
              <a:rect l="l" t="t" r="r" b="b"/>
              <a:pathLst>
                <a:path w="12745" h="16039" fill="none" extrusionOk="0">
                  <a:moveTo>
                    <a:pt x="12745" y="2324"/>
                  </a:moveTo>
                  <a:lnTo>
                    <a:pt x="9293" y="16039"/>
                  </a:lnTo>
                  <a:lnTo>
                    <a:pt x="0" y="13693"/>
                  </a:lnTo>
                  <a:lnTo>
                    <a:pt x="3451" y="1"/>
                  </a:lnTo>
                  <a:lnTo>
                    <a:pt x="12745" y="23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4"/>
            <p:cNvSpPr/>
            <p:nvPr/>
          </p:nvSpPr>
          <p:spPr>
            <a:xfrm>
              <a:off x="6546625" y="3680225"/>
              <a:ext cx="57550" cy="22600"/>
            </a:xfrm>
            <a:custGeom>
              <a:avLst/>
              <a:gdLst/>
              <a:ahLst/>
              <a:cxnLst/>
              <a:rect l="l" t="t" r="r" b="b"/>
              <a:pathLst>
                <a:path w="2302" h="904" extrusionOk="0">
                  <a:moveTo>
                    <a:pt x="91" y="1"/>
                  </a:moveTo>
                  <a:lnTo>
                    <a:pt x="69" y="24"/>
                  </a:lnTo>
                  <a:lnTo>
                    <a:pt x="1" y="339"/>
                  </a:lnTo>
                  <a:lnTo>
                    <a:pt x="1" y="362"/>
                  </a:lnTo>
                  <a:lnTo>
                    <a:pt x="23" y="362"/>
                  </a:lnTo>
                  <a:lnTo>
                    <a:pt x="2166" y="903"/>
                  </a:lnTo>
                  <a:lnTo>
                    <a:pt x="2211" y="903"/>
                  </a:lnTo>
                  <a:lnTo>
                    <a:pt x="2211" y="881"/>
                  </a:lnTo>
                  <a:lnTo>
                    <a:pt x="2302" y="587"/>
                  </a:lnTo>
                  <a:lnTo>
                    <a:pt x="2279" y="565"/>
                  </a:lnTo>
                  <a:lnTo>
                    <a:pt x="2257" y="542"/>
                  </a:lnTo>
                  <a:lnTo>
                    <a:pt x="1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4"/>
            <p:cNvSpPr/>
            <p:nvPr/>
          </p:nvSpPr>
          <p:spPr>
            <a:xfrm>
              <a:off x="6612050" y="3697725"/>
              <a:ext cx="10175" cy="10175"/>
            </a:xfrm>
            <a:custGeom>
              <a:avLst/>
              <a:gdLst/>
              <a:ahLst/>
              <a:cxnLst/>
              <a:rect l="l" t="t" r="r" b="b"/>
              <a:pathLst>
                <a:path w="407" h="407" extrusionOk="0">
                  <a:moveTo>
                    <a:pt x="181" y="0"/>
                  </a:moveTo>
                  <a:lnTo>
                    <a:pt x="91" y="23"/>
                  </a:lnTo>
                  <a:lnTo>
                    <a:pt x="46" y="68"/>
                  </a:lnTo>
                  <a:lnTo>
                    <a:pt x="0" y="158"/>
                  </a:lnTo>
                  <a:lnTo>
                    <a:pt x="0" y="226"/>
                  </a:lnTo>
                  <a:lnTo>
                    <a:pt x="23" y="293"/>
                  </a:lnTo>
                  <a:lnTo>
                    <a:pt x="68" y="361"/>
                  </a:lnTo>
                  <a:lnTo>
                    <a:pt x="158" y="406"/>
                  </a:lnTo>
                  <a:lnTo>
                    <a:pt x="226" y="406"/>
                  </a:lnTo>
                  <a:lnTo>
                    <a:pt x="316" y="384"/>
                  </a:lnTo>
                  <a:lnTo>
                    <a:pt x="361" y="316"/>
                  </a:lnTo>
                  <a:lnTo>
                    <a:pt x="406" y="248"/>
                  </a:lnTo>
                  <a:lnTo>
                    <a:pt x="406" y="158"/>
                  </a:lnTo>
                  <a:lnTo>
                    <a:pt x="384" y="90"/>
                  </a:lnTo>
                  <a:lnTo>
                    <a:pt x="316" y="23"/>
                  </a:lnTo>
                  <a:lnTo>
                    <a:pt x="2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4"/>
            <p:cNvSpPr/>
            <p:nvPr/>
          </p:nvSpPr>
          <p:spPr>
            <a:xfrm>
              <a:off x="6442300" y="3710125"/>
              <a:ext cx="16950" cy="67700"/>
            </a:xfrm>
            <a:custGeom>
              <a:avLst/>
              <a:gdLst/>
              <a:ahLst/>
              <a:cxnLst/>
              <a:rect l="l" t="t" r="r" b="b"/>
              <a:pathLst>
                <a:path w="678" h="2708" extrusionOk="0">
                  <a:moveTo>
                    <a:pt x="678" y="0"/>
                  </a:moveTo>
                  <a:lnTo>
                    <a:pt x="678" y="0"/>
                  </a:lnTo>
                  <a:lnTo>
                    <a:pt x="1" y="2707"/>
                  </a:lnTo>
                  <a:lnTo>
                    <a:pt x="1" y="2707"/>
                  </a:lnTo>
                  <a:lnTo>
                    <a:pt x="6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4"/>
            <p:cNvSpPr/>
            <p:nvPr/>
          </p:nvSpPr>
          <p:spPr>
            <a:xfrm>
              <a:off x="6442300" y="3710125"/>
              <a:ext cx="16950" cy="67700"/>
            </a:xfrm>
            <a:custGeom>
              <a:avLst/>
              <a:gdLst/>
              <a:ahLst/>
              <a:cxnLst/>
              <a:rect l="l" t="t" r="r" b="b"/>
              <a:pathLst>
                <a:path w="678" h="2708" fill="none" extrusionOk="0">
                  <a:moveTo>
                    <a:pt x="678" y="0"/>
                  </a:moveTo>
                  <a:lnTo>
                    <a:pt x="678" y="0"/>
                  </a:lnTo>
                  <a:lnTo>
                    <a:pt x="1" y="2707"/>
                  </a:lnTo>
                  <a:lnTo>
                    <a:pt x="1" y="2707"/>
                  </a:lnTo>
                  <a:lnTo>
                    <a:pt x="6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4"/>
            <p:cNvSpPr/>
            <p:nvPr/>
          </p:nvSpPr>
          <p:spPr>
            <a:xfrm>
              <a:off x="6442300" y="3690375"/>
              <a:ext cx="117900" cy="87450"/>
            </a:xfrm>
            <a:custGeom>
              <a:avLst/>
              <a:gdLst/>
              <a:ahLst/>
              <a:cxnLst/>
              <a:rect l="l" t="t" r="r" b="b"/>
              <a:pathLst>
                <a:path w="4716" h="3498" extrusionOk="0">
                  <a:moveTo>
                    <a:pt x="1986" y="1"/>
                  </a:moveTo>
                  <a:lnTo>
                    <a:pt x="678" y="790"/>
                  </a:lnTo>
                  <a:lnTo>
                    <a:pt x="1" y="3497"/>
                  </a:lnTo>
                  <a:lnTo>
                    <a:pt x="4715" y="700"/>
                  </a:lnTo>
                  <a:lnTo>
                    <a:pt x="198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4"/>
            <p:cNvSpPr/>
            <p:nvPr/>
          </p:nvSpPr>
          <p:spPr>
            <a:xfrm>
              <a:off x="6442300" y="3690375"/>
              <a:ext cx="117900" cy="87450"/>
            </a:xfrm>
            <a:custGeom>
              <a:avLst/>
              <a:gdLst/>
              <a:ahLst/>
              <a:cxnLst/>
              <a:rect l="l" t="t" r="r" b="b"/>
              <a:pathLst>
                <a:path w="4716" h="3498" fill="none" extrusionOk="0">
                  <a:moveTo>
                    <a:pt x="1986" y="1"/>
                  </a:moveTo>
                  <a:lnTo>
                    <a:pt x="678" y="790"/>
                  </a:lnTo>
                  <a:lnTo>
                    <a:pt x="1" y="3497"/>
                  </a:lnTo>
                  <a:lnTo>
                    <a:pt x="4715" y="700"/>
                  </a:lnTo>
                  <a:lnTo>
                    <a:pt x="19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4"/>
            <p:cNvSpPr/>
            <p:nvPr/>
          </p:nvSpPr>
          <p:spPr>
            <a:xfrm>
              <a:off x="6695500" y="3742275"/>
              <a:ext cx="2850" cy="10175"/>
            </a:xfrm>
            <a:custGeom>
              <a:avLst/>
              <a:gdLst/>
              <a:ahLst/>
              <a:cxnLst/>
              <a:rect l="l" t="t" r="r" b="b"/>
              <a:pathLst>
                <a:path w="114" h="407" extrusionOk="0">
                  <a:moveTo>
                    <a:pt x="114" y="0"/>
                  </a:moveTo>
                  <a:lnTo>
                    <a:pt x="1" y="406"/>
                  </a:lnTo>
                  <a:lnTo>
                    <a:pt x="1" y="406"/>
                  </a:lnTo>
                  <a:lnTo>
                    <a:pt x="114" y="0"/>
                  </a:lnTo>
                  <a:close/>
                  <a:moveTo>
                    <a:pt x="114" y="0"/>
                  </a:moveTo>
                  <a:lnTo>
                    <a:pt x="114"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4"/>
            <p:cNvSpPr/>
            <p:nvPr/>
          </p:nvSpPr>
          <p:spPr>
            <a:xfrm>
              <a:off x="6698325" y="37422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4"/>
            <p:cNvSpPr/>
            <p:nvPr/>
          </p:nvSpPr>
          <p:spPr>
            <a:xfrm>
              <a:off x="6640250" y="3727600"/>
              <a:ext cx="49650" cy="12425"/>
            </a:xfrm>
            <a:custGeom>
              <a:avLst/>
              <a:gdLst/>
              <a:ahLst/>
              <a:cxnLst/>
              <a:rect l="l" t="t" r="r" b="b"/>
              <a:pathLst>
                <a:path w="1986" h="497" extrusionOk="0">
                  <a:moveTo>
                    <a:pt x="0" y="1"/>
                  </a:moveTo>
                  <a:lnTo>
                    <a:pt x="0" y="1"/>
                  </a:lnTo>
                  <a:lnTo>
                    <a:pt x="1985" y="497"/>
                  </a:lnTo>
                  <a:lnTo>
                    <a:pt x="1985" y="497"/>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4"/>
            <p:cNvSpPr/>
            <p:nvPr/>
          </p:nvSpPr>
          <p:spPr>
            <a:xfrm>
              <a:off x="6640250" y="3727600"/>
              <a:ext cx="49650" cy="12425"/>
            </a:xfrm>
            <a:custGeom>
              <a:avLst/>
              <a:gdLst/>
              <a:ahLst/>
              <a:cxnLst/>
              <a:rect l="l" t="t" r="r" b="b"/>
              <a:pathLst>
                <a:path w="1986" h="497" fill="none" extrusionOk="0">
                  <a:moveTo>
                    <a:pt x="0" y="1"/>
                  </a:moveTo>
                  <a:lnTo>
                    <a:pt x="0" y="1"/>
                  </a:lnTo>
                  <a:lnTo>
                    <a:pt x="1985" y="497"/>
                  </a:lnTo>
                  <a:lnTo>
                    <a:pt x="1985" y="4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4"/>
            <p:cNvSpPr/>
            <p:nvPr/>
          </p:nvSpPr>
          <p:spPr>
            <a:xfrm>
              <a:off x="6405100" y="3727600"/>
              <a:ext cx="284800" cy="198525"/>
            </a:xfrm>
            <a:custGeom>
              <a:avLst/>
              <a:gdLst/>
              <a:ahLst/>
              <a:cxnLst/>
              <a:rect l="l" t="t" r="r" b="b"/>
              <a:pathLst>
                <a:path w="11392" h="7941" extrusionOk="0">
                  <a:moveTo>
                    <a:pt x="9406" y="1"/>
                  </a:moveTo>
                  <a:lnTo>
                    <a:pt x="677" y="5211"/>
                  </a:lnTo>
                  <a:lnTo>
                    <a:pt x="0" y="7941"/>
                  </a:lnTo>
                  <a:lnTo>
                    <a:pt x="0" y="7941"/>
                  </a:lnTo>
                  <a:lnTo>
                    <a:pt x="11233" y="1219"/>
                  </a:lnTo>
                  <a:lnTo>
                    <a:pt x="11346" y="723"/>
                  </a:lnTo>
                  <a:lnTo>
                    <a:pt x="11391" y="497"/>
                  </a:lnTo>
                  <a:lnTo>
                    <a:pt x="9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4"/>
            <p:cNvSpPr/>
            <p:nvPr/>
          </p:nvSpPr>
          <p:spPr>
            <a:xfrm>
              <a:off x="6405100" y="3727600"/>
              <a:ext cx="284800" cy="198525"/>
            </a:xfrm>
            <a:custGeom>
              <a:avLst/>
              <a:gdLst/>
              <a:ahLst/>
              <a:cxnLst/>
              <a:rect l="l" t="t" r="r" b="b"/>
              <a:pathLst>
                <a:path w="11392" h="7941" fill="none" extrusionOk="0">
                  <a:moveTo>
                    <a:pt x="9406" y="1"/>
                  </a:moveTo>
                  <a:lnTo>
                    <a:pt x="677" y="5211"/>
                  </a:lnTo>
                  <a:lnTo>
                    <a:pt x="0" y="7941"/>
                  </a:lnTo>
                  <a:lnTo>
                    <a:pt x="11233" y="1219"/>
                  </a:lnTo>
                  <a:lnTo>
                    <a:pt x="11233" y="1219"/>
                  </a:lnTo>
                  <a:lnTo>
                    <a:pt x="11346" y="723"/>
                  </a:lnTo>
                  <a:lnTo>
                    <a:pt x="11346" y="723"/>
                  </a:lnTo>
                  <a:lnTo>
                    <a:pt x="11391" y="497"/>
                  </a:lnTo>
                  <a:lnTo>
                    <a:pt x="9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4"/>
            <p:cNvSpPr/>
            <p:nvPr/>
          </p:nvSpPr>
          <p:spPr>
            <a:xfrm>
              <a:off x="6496450" y="3971775"/>
              <a:ext cx="141000" cy="101525"/>
            </a:xfrm>
            <a:custGeom>
              <a:avLst/>
              <a:gdLst/>
              <a:ahLst/>
              <a:cxnLst/>
              <a:rect l="l" t="t" r="r" b="b"/>
              <a:pathLst>
                <a:path w="5640" h="4061" extrusionOk="0">
                  <a:moveTo>
                    <a:pt x="5640" y="1"/>
                  </a:moveTo>
                  <a:lnTo>
                    <a:pt x="0" y="3362"/>
                  </a:lnTo>
                  <a:lnTo>
                    <a:pt x="2730" y="4061"/>
                  </a:lnTo>
                  <a:lnTo>
                    <a:pt x="5053" y="2662"/>
                  </a:lnTo>
                  <a:lnTo>
                    <a:pt x="564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4"/>
            <p:cNvSpPr/>
            <p:nvPr/>
          </p:nvSpPr>
          <p:spPr>
            <a:xfrm>
              <a:off x="6496450" y="3971775"/>
              <a:ext cx="141000" cy="101525"/>
            </a:xfrm>
            <a:custGeom>
              <a:avLst/>
              <a:gdLst/>
              <a:ahLst/>
              <a:cxnLst/>
              <a:rect l="l" t="t" r="r" b="b"/>
              <a:pathLst>
                <a:path w="5640" h="4061" fill="none" extrusionOk="0">
                  <a:moveTo>
                    <a:pt x="5640" y="1"/>
                  </a:moveTo>
                  <a:lnTo>
                    <a:pt x="0" y="3362"/>
                  </a:lnTo>
                  <a:lnTo>
                    <a:pt x="2730" y="4061"/>
                  </a:lnTo>
                  <a:lnTo>
                    <a:pt x="5053" y="2662"/>
                  </a:lnTo>
                  <a:lnTo>
                    <a:pt x="5053" y="2662"/>
                  </a:lnTo>
                  <a:lnTo>
                    <a:pt x="5640" y="1"/>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4"/>
            <p:cNvSpPr/>
            <p:nvPr/>
          </p:nvSpPr>
          <p:spPr>
            <a:xfrm>
              <a:off x="6428225" y="3810500"/>
              <a:ext cx="6225" cy="24275"/>
            </a:xfrm>
            <a:custGeom>
              <a:avLst/>
              <a:gdLst/>
              <a:ahLst/>
              <a:cxnLst/>
              <a:rect l="l" t="t" r="r" b="b"/>
              <a:pathLst>
                <a:path w="249" h="971" extrusionOk="0">
                  <a:moveTo>
                    <a:pt x="248" y="1"/>
                  </a:moveTo>
                  <a:lnTo>
                    <a:pt x="0" y="970"/>
                  </a:lnTo>
                  <a:lnTo>
                    <a:pt x="0" y="970"/>
                  </a:lnTo>
                  <a:lnTo>
                    <a:pt x="2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4"/>
            <p:cNvSpPr/>
            <p:nvPr/>
          </p:nvSpPr>
          <p:spPr>
            <a:xfrm>
              <a:off x="6428225" y="3810500"/>
              <a:ext cx="6225" cy="24275"/>
            </a:xfrm>
            <a:custGeom>
              <a:avLst/>
              <a:gdLst/>
              <a:ahLst/>
              <a:cxnLst/>
              <a:rect l="l" t="t" r="r" b="b"/>
              <a:pathLst>
                <a:path w="249" h="971" fill="none" extrusionOk="0">
                  <a:moveTo>
                    <a:pt x="248" y="1"/>
                  </a:moveTo>
                  <a:lnTo>
                    <a:pt x="0" y="970"/>
                  </a:lnTo>
                  <a:lnTo>
                    <a:pt x="0" y="970"/>
                  </a:lnTo>
                  <a:lnTo>
                    <a:pt x="2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4"/>
            <p:cNvSpPr/>
            <p:nvPr/>
          </p:nvSpPr>
          <p:spPr>
            <a:xfrm>
              <a:off x="6588375" y="3714625"/>
              <a:ext cx="28200" cy="7375"/>
            </a:xfrm>
            <a:custGeom>
              <a:avLst/>
              <a:gdLst/>
              <a:ahLst/>
              <a:cxnLst/>
              <a:rect l="l" t="t" r="r" b="b"/>
              <a:pathLst>
                <a:path w="1128" h="295" extrusionOk="0">
                  <a:moveTo>
                    <a:pt x="0" y="1"/>
                  </a:moveTo>
                  <a:lnTo>
                    <a:pt x="0" y="1"/>
                  </a:lnTo>
                  <a:lnTo>
                    <a:pt x="1128" y="294"/>
                  </a:lnTo>
                  <a:lnTo>
                    <a:pt x="1128" y="294"/>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4"/>
            <p:cNvSpPr/>
            <p:nvPr/>
          </p:nvSpPr>
          <p:spPr>
            <a:xfrm>
              <a:off x="6588375" y="3714625"/>
              <a:ext cx="28200" cy="7375"/>
            </a:xfrm>
            <a:custGeom>
              <a:avLst/>
              <a:gdLst/>
              <a:ahLst/>
              <a:cxnLst/>
              <a:rect l="l" t="t" r="r" b="b"/>
              <a:pathLst>
                <a:path w="1128" h="295" fill="none" extrusionOk="0">
                  <a:moveTo>
                    <a:pt x="0" y="1"/>
                  </a:moveTo>
                  <a:lnTo>
                    <a:pt x="0" y="1"/>
                  </a:lnTo>
                  <a:lnTo>
                    <a:pt x="1128" y="294"/>
                  </a:lnTo>
                  <a:lnTo>
                    <a:pt x="1128" y="29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4"/>
            <p:cNvSpPr/>
            <p:nvPr/>
          </p:nvSpPr>
          <p:spPr>
            <a:xfrm>
              <a:off x="6428225" y="3714625"/>
              <a:ext cx="188350" cy="120150"/>
            </a:xfrm>
            <a:custGeom>
              <a:avLst/>
              <a:gdLst/>
              <a:ahLst/>
              <a:cxnLst/>
              <a:rect l="l" t="t" r="r" b="b"/>
              <a:pathLst>
                <a:path w="7534" h="4806" extrusionOk="0">
                  <a:moveTo>
                    <a:pt x="6406" y="1"/>
                  </a:moveTo>
                  <a:lnTo>
                    <a:pt x="293" y="3655"/>
                  </a:lnTo>
                  <a:lnTo>
                    <a:pt x="248" y="3836"/>
                  </a:lnTo>
                  <a:lnTo>
                    <a:pt x="0" y="4805"/>
                  </a:lnTo>
                  <a:lnTo>
                    <a:pt x="0" y="4805"/>
                  </a:lnTo>
                  <a:lnTo>
                    <a:pt x="7534" y="294"/>
                  </a:lnTo>
                  <a:lnTo>
                    <a:pt x="6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4"/>
            <p:cNvSpPr/>
            <p:nvPr/>
          </p:nvSpPr>
          <p:spPr>
            <a:xfrm>
              <a:off x="6428225" y="3714625"/>
              <a:ext cx="188350" cy="120150"/>
            </a:xfrm>
            <a:custGeom>
              <a:avLst/>
              <a:gdLst/>
              <a:ahLst/>
              <a:cxnLst/>
              <a:rect l="l" t="t" r="r" b="b"/>
              <a:pathLst>
                <a:path w="7534" h="4806" fill="none" extrusionOk="0">
                  <a:moveTo>
                    <a:pt x="6406" y="1"/>
                  </a:moveTo>
                  <a:lnTo>
                    <a:pt x="293" y="3655"/>
                  </a:lnTo>
                  <a:lnTo>
                    <a:pt x="248" y="3836"/>
                  </a:lnTo>
                  <a:lnTo>
                    <a:pt x="0" y="4805"/>
                  </a:lnTo>
                  <a:lnTo>
                    <a:pt x="7534" y="294"/>
                  </a:lnTo>
                  <a:lnTo>
                    <a:pt x="6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4"/>
            <p:cNvSpPr/>
            <p:nvPr/>
          </p:nvSpPr>
          <p:spPr>
            <a:xfrm>
              <a:off x="6441750" y="4042275"/>
              <a:ext cx="13550" cy="3400"/>
            </a:xfrm>
            <a:custGeom>
              <a:avLst/>
              <a:gdLst/>
              <a:ahLst/>
              <a:cxnLst/>
              <a:rect l="l" t="t" r="r" b="b"/>
              <a:pathLst>
                <a:path w="542" h="136" extrusionOk="0">
                  <a:moveTo>
                    <a:pt x="0" y="0"/>
                  </a:moveTo>
                  <a:lnTo>
                    <a:pt x="0" y="0"/>
                  </a:lnTo>
                  <a:lnTo>
                    <a:pt x="542" y="136"/>
                  </a:lnTo>
                  <a:lnTo>
                    <a:pt x="0" y="0"/>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4"/>
            <p:cNvSpPr/>
            <p:nvPr/>
          </p:nvSpPr>
          <p:spPr>
            <a:xfrm>
              <a:off x="6441750" y="4042275"/>
              <a:ext cx="13550" cy="3400"/>
            </a:xfrm>
            <a:custGeom>
              <a:avLst/>
              <a:gdLst/>
              <a:ahLst/>
              <a:cxnLst/>
              <a:rect l="l" t="t" r="r" b="b"/>
              <a:pathLst>
                <a:path w="542" h="136" fill="none" extrusionOk="0">
                  <a:moveTo>
                    <a:pt x="0" y="0"/>
                  </a:moveTo>
                  <a:lnTo>
                    <a:pt x="0" y="0"/>
                  </a:lnTo>
                  <a:lnTo>
                    <a:pt x="542" y="13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4"/>
            <p:cNvSpPr/>
            <p:nvPr/>
          </p:nvSpPr>
          <p:spPr>
            <a:xfrm>
              <a:off x="6441750" y="3917650"/>
              <a:ext cx="207550" cy="130275"/>
            </a:xfrm>
            <a:custGeom>
              <a:avLst/>
              <a:gdLst/>
              <a:ahLst/>
              <a:cxnLst/>
              <a:rect l="l" t="t" r="r" b="b"/>
              <a:pathLst>
                <a:path w="8302" h="5211" extrusionOk="0">
                  <a:moveTo>
                    <a:pt x="8301" y="0"/>
                  </a:moveTo>
                  <a:lnTo>
                    <a:pt x="0" y="4985"/>
                  </a:lnTo>
                  <a:lnTo>
                    <a:pt x="542" y="5121"/>
                  </a:lnTo>
                  <a:lnTo>
                    <a:pt x="925" y="5211"/>
                  </a:lnTo>
                  <a:lnTo>
                    <a:pt x="8098" y="903"/>
                  </a:lnTo>
                  <a:lnTo>
                    <a:pt x="830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4"/>
            <p:cNvSpPr/>
            <p:nvPr/>
          </p:nvSpPr>
          <p:spPr>
            <a:xfrm>
              <a:off x="6441750" y="3917650"/>
              <a:ext cx="207550" cy="130275"/>
            </a:xfrm>
            <a:custGeom>
              <a:avLst/>
              <a:gdLst/>
              <a:ahLst/>
              <a:cxnLst/>
              <a:rect l="l" t="t" r="r" b="b"/>
              <a:pathLst>
                <a:path w="8302" h="5211" fill="none" extrusionOk="0">
                  <a:moveTo>
                    <a:pt x="8301" y="0"/>
                  </a:moveTo>
                  <a:lnTo>
                    <a:pt x="0" y="4985"/>
                  </a:lnTo>
                  <a:lnTo>
                    <a:pt x="542" y="5121"/>
                  </a:lnTo>
                  <a:lnTo>
                    <a:pt x="925" y="5211"/>
                  </a:lnTo>
                  <a:lnTo>
                    <a:pt x="8098" y="903"/>
                  </a:lnTo>
                  <a:lnTo>
                    <a:pt x="8098" y="903"/>
                  </a:lnTo>
                  <a:lnTo>
                    <a:pt x="83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4"/>
            <p:cNvSpPr/>
            <p:nvPr/>
          </p:nvSpPr>
          <p:spPr>
            <a:xfrm>
              <a:off x="6662225" y="3840400"/>
              <a:ext cx="11325" cy="45700"/>
            </a:xfrm>
            <a:custGeom>
              <a:avLst/>
              <a:gdLst/>
              <a:ahLst/>
              <a:cxnLst/>
              <a:rect l="l" t="t" r="r" b="b"/>
              <a:pathLst>
                <a:path w="453" h="1828" extrusionOk="0">
                  <a:moveTo>
                    <a:pt x="452" y="0"/>
                  </a:moveTo>
                  <a:lnTo>
                    <a:pt x="1" y="1827"/>
                  </a:lnTo>
                  <a:lnTo>
                    <a:pt x="1" y="1827"/>
                  </a:lnTo>
                  <a:lnTo>
                    <a:pt x="452"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4"/>
            <p:cNvSpPr/>
            <p:nvPr/>
          </p:nvSpPr>
          <p:spPr>
            <a:xfrm>
              <a:off x="6662225" y="3840400"/>
              <a:ext cx="11325" cy="45700"/>
            </a:xfrm>
            <a:custGeom>
              <a:avLst/>
              <a:gdLst/>
              <a:ahLst/>
              <a:cxnLst/>
              <a:rect l="l" t="t" r="r" b="b"/>
              <a:pathLst>
                <a:path w="453" h="1828" fill="none" extrusionOk="0">
                  <a:moveTo>
                    <a:pt x="452" y="0"/>
                  </a:moveTo>
                  <a:lnTo>
                    <a:pt x="1" y="1827"/>
                  </a:lnTo>
                  <a:lnTo>
                    <a:pt x="1" y="1827"/>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4"/>
            <p:cNvSpPr/>
            <p:nvPr/>
          </p:nvSpPr>
          <p:spPr>
            <a:xfrm>
              <a:off x="6379725" y="4026475"/>
              <a:ext cx="33850" cy="8475"/>
            </a:xfrm>
            <a:custGeom>
              <a:avLst/>
              <a:gdLst/>
              <a:ahLst/>
              <a:cxnLst/>
              <a:rect l="l" t="t" r="r" b="b"/>
              <a:pathLst>
                <a:path w="1354" h="339" extrusionOk="0">
                  <a:moveTo>
                    <a:pt x="0" y="1"/>
                  </a:moveTo>
                  <a:lnTo>
                    <a:pt x="0" y="1"/>
                  </a:lnTo>
                  <a:lnTo>
                    <a:pt x="1354" y="339"/>
                  </a:lnTo>
                  <a:lnTo>
                    <a:pt x="1354" y="339"/>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4"/>
            <p:cNvSpPr/>
            <p:nvPr/>
          </p:nvSpPr>
          <p:spPr>
            <a:xfrm>
              <a:off x="6379725" y="4026475"/>
              <a:ext cx="33850" cy="8475"/>
            </a:xfrm>
            <a:custGeom>
              <a:avLst/>
              <a:gdLst/>
              <a:ahLst/>
              <a:cxnLst/>
              <a:rect l="l" t="t" r="r" b="b"/>
              <a:pathLst>
                <a:path w="1354" h="339" fill="none" extrusionOk="0">
                  <a:moveTo>
                    <a:pt x="0" y="1"/>
                  </a:moveTo>
                  <a:lnTo>
                    <a:pt x="0" y="1"/>
                  </a:lnTo>
                  <a:lnTo>
                    <a:pt x="1354" y="339"/>
                  </a:lnTo>
                  <a:lnTo>
                    <a:pt x="1354" y="33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4"/>
            <p:cNvSpPr/>
            <p:nvPr/>
          </p:nvSpPr>
          <p:spPr>
            <a:xfrm>
              <a:off x="6379725" y="3814450"/>
              <a:ext cx="294950" cy="220500"/>
            </a:xfrm>
            <a:custGeom>
              <a:avLst/>
              <a:gdLst/>
              <a:ahLst/>
              <a:cxnLst/>
              <a:rect l="l" t="t" r="r" b="b"/>
              <a:pathLst>
                <a:path w="11798" h="8820" extrusionOk="0">
                  <a:moveTo>
                    <a:pt x="11797" y="880"/>
                  </a:moveTo>
                  <a:lnTo>
                    <a:pt x="11752" y="1038"/>
                  </a:lnTo>
                  <a:lnTo>
                    <a:pt x="11301" y="2865"/>
                  </a:lnTo>
                  <a:lnTo>
                    <a:pt x="11797" y="880"/>
                  </a:lnTo>
                  <a:close/>
                  <a:moveTo>
                    <a:pt x="11730" y="0"/>
                  </a:moveTo>
                  <a:lnTo>
                    <a:pt x="451" y="6745"/>
                  </a:lnTo>
                  <a:lnTo>
                    <a:pt x="0" y="8482"/>
                  </a:lnTo>
                  <a:lnTo>
                    <a:pt x="1354" y="8820"/>
                  </a:lnTo>
                  <a:lnTo>
                    <a:pt x="11030" y="3023"/>
                  </a:lnTo>
                  <a:lnTo>
                    <a:pt x="11730"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4"/>
            <p:cNvSpPr/>
            <p:nvPr/>
          </p:nvSpPr>
          <p:spPr>
            <a:xfrm>
              <a:off x="6662225" y="3836450"/>
              <a:ext cx="12450" cy="49650"/>
            </a:xfrm>
            <a:custGeom>
              <a:avLst/>
              <a:gdLst/>
              <a:ahLst/>
              <a:cxnLst/>
              <a:rect l="l" t="t" r="r" b="b"/>
              <a:pathLst>
                <a:path w="498" h="1986" fill="none" extrusionOk="0">
                  <a:moveTo>
                    <a:pt x="497" y="0"/>
                  </a:moveTo>
                  <a:lnTo>
                    <a:pt x="1" y="1985"/>
                  </a:lnTo>
                  <a:lnTo>
                    <a:pt x="1" y="1985"/>
                  </a:lnTo>
                  <a:lnTo>
                    <a:pt x="452" y="158"/>
                  </a:lnTo>
                  <a:lnTo>
                    <a:pt x="4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4"/>
            <p:cNvSpPr/>
            <p:nvPr/>
          </p:nvSpPr>
          <p:spPr>
            <a:xfrm>
              <a:off x="6379725" y="3814450"/>
              <a:ext cx="293250" cy="220500"/>
            </a:xfrm>
            <a:custGeom>
              <a:avLst/>
              <a:gdLst/>
              <a:ahLst/>
              <a:cxnLst/>
              <a:rect l="l" t="t" r="r" b="b"/>
              <a:pathLst>
                <a:path w="11730" h="8820" fill="none" extrusionOk="0">
                  <a:moveTo>
                    <a:pt x="11730" y="0"/>
                  </a:moveTo>
                  <a:lnTo>
                    <a:pt x="451" y="6745"/>
                  </a:lnTo>
                  <a:lnTo>
                    <a:pt x="0" y="8482"/>
                  </a:lnTo>
                  <a:lnTo>
                    <a:pt x="1354" y="8820"/>
                  </a:lnTo>
                  <a:lnTo>
                    <a:pt x="11030" y="3023"/>
                  </a:lnTo>
                  <a:lnTo>
                    <a:pt x="11030" y="3023"/>
                  </a:lnTo>
                  <a:lnTo>
                    <a:pt x="1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4"/>
            <p:cNvSpPr/>
            <p:nvPr/>
          </p:nvSpPr>
          <p:spPr>
            <a:xfrm>
              <a:off x="6466000" y="4060875"/>
              <a:ext cx="43450" cy="25975"/>
            </a:xfrm>
            <a:custGeom>
              <a:avLst/>
              <a:gdLst/>
              <a:ahLst/>
              <a:cxnLst/>
              <a:rect l="l" t="t" r="r" b="b"/>
              <a:pathLst>
                <a:path w="1738" h="1039" extrusionOk="0">
                  <a:moveTo>
                    <a:pt x="158" y="1"/>
                  </a:moveTo>
                  <a:lnTo>
                    <a:pt x="136" y="46"/>
                  </a:lnTo>
                  <a:lnTo>
                    <a:pt x="0" y="587"/>
                  </a:lnTo>
                  <a:lnTo>
                    <a:pt x="0" y="632"/>
                  </a:lnTo>
                  <a:lnTo>
                    <a:pt x="45" y="655"/>
                  </a:lnTo>
                  <a:lnTo>
                    <a:pt x="1512" y="1038"/>
                  </a:lnTo>
                  <a:lnTo>
                    <a:pt x="1579" y="1016"/>
                  </a:lnTo>
                  <a:lnTo>
                    <a:pt x="1602" y="993"/>
                  </a:lnTo>
                  <a:lnTo>
                    <a:pt x="1737" y="429"/>
                  </a:lnTo>
                  <a:lnTo>
                    <a:pt x="1737" y="384"/>
                  </a:lnTo>
                  <a:lnTo>
                    <a:pt x="1692" y="362"/>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4"/>
            <p:cNvSpPr/>
            <p:nvPr/>
          </p:nvSpPr>
          <p:spPr>
            <a:xfrm>
              <a:off x="6662800" y="3693200"/>
              <a:ext cx="22575" cy="5675"/>
            </a:xfrm>
            <a:custGeom>
              <a:avLst/>
              <a:gdLst/>
              <a:ahLst/>
              <a:cxnLst/>
              <a:rect l="l" t="t" r="r" b="b"/>
              <a:pathLst>
                <a:path w="903" h="227" extrusionOk="0">
                  <a:moveTo>
                    <a:pt x="1" y="1"/>
                  </a:moveTo>
                  <a:lnTo>
                    <a:pt x="903" y="226"/>
                  </a:lnTo>
                  <a:lnTo>
                    <a:pt x="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4"/>
            <p:cNvSpPr/>
            <p:nvPr/>
          </p:nvSpPr>
          <p:spPr>
            <a:xfrm>
              <a:off x="6701150" y="3726475"/>
              <a:ext cx="1150" cy="3975"/>
            </a:xfrm>
            <a:custGeom>
              <a:avLst/>
              <a:gdLst/>
              <a:ahLst/>
              <a:cxnLst/>
              <a:rect l="l" t="t" r="r" b="b"/>
              <a:pathLst>
                <a:path w="46" h="159" fill="none" extrusionOk="0">
                  <a:moveTo>
                    <a:pt x="45" y="1"/>
                  </a:moveTo>
                  <a:lnTo>
                    <a:pt x="0" y="158"/>
                  </a:lnTo>
                  <a:lnTo>
                    <a:pt x="0" y="158"/>
                  </a:lnTo>
                  <a:lnTo>
                    <a:pt x="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4"/>
            <p:cNvSpPr/>
            <p:nvPr/>
          </p:nvSpPr>
          <p:spPr>
            <a:xfrm>
              <a:off x="6662800" y="3693200"/>
              <a:ext cx="40075" cy="27675"/>
            </a:xfrm>
            <a:custGeom>
              <a:avLst/>
              <a:gdLst/>
              <a:ahLst/>
              <a:cxnLst/>
              <a:rect l="l" t="t" r="r" b="b"/>
              <a:pathLst>
                <a:path w="1603" h="1107" fill="none" extrusionOk="0">
                  <a:moveTo>
                    <a:pt x="1" y="1"/>
                  </a:moveTo>
                  <a:lnTo>
                    <a:pt x="1" y="1"/>
                  </a:lnTo>
                  <a:lnTo>
                    <a:pt x="23" y="1"/>
                  </a:lnTo>
                  <a:lnTo>
                    <a:pt x="903" y="226"/>
                  </a:lnTo>
                  <a:lnTo>
                    <a:pt x="903" y="226"/>
                  </a:lnTo>
                  <a:lnTo>
                    <a:pt x="1061" y="271"/>
                  </a:lnTo>
                  <a:lnTo>
                    <a:pt x="1196" y="339"/>
                  </a:lnTo>
                  <a:lnTo>
                    <a:pt x="1309" y="429"/>
                  </a:lnTo>
                  <a:lnTo>
                    <a:pt x="1399" y="542"/>
                  </a:lnTo>
                  <a:lnTo>
                    <a:pt x="1489" y="677"/>
                  </a:lnTo>
                  <a:lnTo>
                    <a:pt x="1557" y="813"/>
                  </a:lnTo>
                  <a:lnTo>
                    <a:pt x="1579" y="948"/>
                  </a:lnTo>
                  <a:lnTo>
                    <a:pt x="1602" y="1106"/>
                  </a:lnTo>
                  <a:lnTo>
                    <a:pt x="1602" y="1106"/>
                  </a:lnTo>
                  <a:lnTo>
                    <a:pt x="1579" y="948"/>
                  </a:lnTo>
                  <a:lnTo>
                    <a:pt x="1557" y="813"/>
                  </a:lnTo>
                  <a:lnTo>
                    <a:pt x="1489" y="677"/>
                  </a:lnTo>
                  <a:lnTo>
                    <a:pt x="1399" y="542"/>
                  </a:lnTo>
                  <a:lnTo>
                    <a:pt x="1309" y="429"/>
                  </a:lnTo>
                  <a:lnTo>
                    <a:pt x="1196" y="339"/>
                  </a:lnTo>
                  <a:lnTo>
                    <a:pt x="1061" y="271"/>
                  </a:lnTo>
                  <a:lnTo>
                    <a:pt x="903" y="22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4"/>
            <p:cNvSpPr/>
            <p:nvPr/>
          </p:nvSpPr>
          <p:spPr>
            <a:xfrm>
              <a:off x="6663375" y="3693200"/>
              <a:ext cx="39500" cy="49100"/>
            </a:xfrm>
            <a:custGeom>
              <a:avLst/>
              <a:gdLst/>
              <a:ahLst/>
              <a:cxnLst/>
              <a:rect l="l" t="t" r="r" b="b"/>
              <a:pathLst>
                <a:path w="1580" h="1964" extrusionOk="0">
                  <a:moveTo>
                    <a:pt x="0" y="1"/>
                  </a:move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79" y="1219"/>
                  </a:lnTo>
                  <a:lnTo>
                    <a:pt x="1579" y="1106"/>
                  </a:lnTo>
                  <a:lnTo>
                    <a:pt x="1556" y="948"/>
                  </a:lnTo>
                  <a:lnTo>
                    <a:pt x="1534" y="813"/>
                  </a:lnTo>
                  <a:lnTo>
                    <a:pt x="1466" y="677"/>
                  </a:lnTo>
                  <a:lnTo>
                    <a:pt x="1376" y="542"/>
                  </a:lnTo>
                  <a:lnTo>
                    <a:pt x="1286" y="429"/>
                  </a:lnTo>
                  <a:lnTo>
                    <a:pt x="1173" y="339"/>
                  </a:lnTo>
                  <a:lnTo>
                    <a:pt x="1038" y="271"/>
                  </a:lnTo>
                  <a:lnTo>
                    <a:pt x="880" y="226"/>
                  </a:lnTo>
                  <a:lnTo>
                    <a:pt x="0"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4"/>
            <p:cNvSpPr/>
            <p:nvPr/>
          </p:nvSpPr>
          <p:spPr>
            <a:xfrm>
              <a:off x="6663375" y="3693200"/>
              <a:ext cx="39500" cy="49100"/>
            </a:xfrm>
            <a:custGeom>
              <a:avLst/>
              <a:gdLst/>
              <a:ahLst/>
              <a:cxnLst/>
              <a:rect l="l" t="t" r="r" b="b"/>
              <a:pathLst>
                <a:path w="1580" h="1964" fill="none" extrusionOk="0">
                  <a:moveTo>
                    <a:pt x="0" y="1"/>
                  </a:moveTo>
                  <a:lnTo>
                    <a:pt x="0" y="1"/>
                  </a:ln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56" y="1332"/>
                  </a:lnTo>
                  <a:lnTo>
                    <a:pt x="1579" y="1219"/>
                  </a:lnTo>
                  <a:lnTo>
                    <a:pt x="1579" y="1106"/>
                  </a:lnTo>
                  <a:lnTo>
                    <a:pt x="1579" y="1106"/>
                  </a:lnTo>
                  <a:lnTo>
                    <a:pt x="1556" y="948"/>
                  </a:lnTo>
                  <a:lnTo>
                    <a:pt x="1534" y="813"/>
                  </a:lnTo>
                  <a:lnTo>
                    <a:pt x="1466" y="677"/>
                  </a:lnTo>
                  <a:lnTo>
                    <a:pt x="1376" y="542"/>
                  </a:lnTo>
                  <a:lnTo>
                    <a:pt x="1286" y="429"/>
                  </a:lnTo>
                  <a:lnTo>
                    <a:pt x="1173" y="339"/>
                  </a:lnTo>
                  <a:lnTo>
                    <a:pt x="1038" y="271"/>
                  </a:lnTo>
                  <a:lnTo>
                    <a:pt x="880" y="22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4"/>
            <p:cNvSpPr/>
            <p:nvPr/>
          </p:nvSpPr>
          <p:spPr>
            <a:xfrm>
              <a:off x="6612050" y="3752425"/>
              <a:ext cx="83475" cy="332725"/>
            </a:xfrm>
            <a:custGeom>
              <a:avLst/>
              <a:gdLst/>
              <a:ahLst/>
              <a:cxnLst/>
              <a:rect l="l" t="t" r="r" b="b"/>
              <a:pathLst>
                <a:path w="3339" h="13309" extrusionOk="0">
                  <a:moveTo>
                    <a:pt x="3339" y="0"/>
                  </a:moveTo>
                  <a:lnTo>
                    <a:pt x="2955" y="226"/>
                  </a:lnTo>
                  <a:lnTo>
                    <a:pt x="2437" y="2481"/>
                  </a:lnTo>
                  <a:lnTo>
                    <a:pt x="2773" y="2280"/>
                  </a:lnTo>
                  <a:lnTo>
                    <a:pt x="3339" y="0"/>
                  </a:lnTo>
                  <a:close/>
                  <a:moveTo>
                    <a:pt x="2775" y="2278"/>
                  </a:moveTo>
                  <a:lnTo>
                    <a:pt x="2773" y="2280"/>
                  </a:lnTo>
                  <a:lnTo>
                    <a:pt x="2504" y="3361"/>
                  </a:lnTo>
                  <a:lnTo>
                    <a:pt x="2775" y="2278"/>
                  </a:lnTo>
                  <a:close/>
                  <a:moveTo>
                    <a:pt x="2008" y="5346"/>
                  </a:moveTo>
                  <a:lnTo>
                    <a:pt x="1737" y="5504"/>
                  </a:lnTo>
                  <a:lnTo>
                    <a:pt x="1489" y="6609"/>
                  </a:lnTo>
                  <a:lnTo>
                    <a:pt x="1715" y="6474"/>
                  </a:lnTo>
                  <a:lnTo>
                    <a:pt x="1489" y="7399"/>
                  </a:lnTo>
                  <a:lnTo>
                    <a:pt x="1286" y="7512"/>
                  </a:lnTo>
                  <a:lnTo>
                    <a:pt x="1016" y="8775"/>
                  </a:lnTo>
                  <a:lnTo>
                    <a:pt x="1165" y="8689"/>
                  </a:lnTo>
                  <a:lnTo>
                    <a:pt x="2008" y="5346"/>
                  </a:lnTo>
                  <a:close/>
                  <a:moveTo>
                    <a:pt x="1173" y="8684"/>
                  </a:moveTo>
                  <a:lnTo>
                    <a:pt x="1165" y="8689"/>
                  </a:lnTo>
                  <a:lnTo>
                    <a:pt x="727" y="10426"/>
                  </a:lnTo>
                  <a:lnTo>
                    <a:pt x="1173" y="8684"/>
                  </a:lnTo>
                  <a:close/>
                  <a:moveTo>
                    <a:pt x="727" y="10426"/>
                  </a:moveTo>
                  <a:lnTo>
                    <a:pt x="474" y="11414"/>
                  </a:lnTo>
                  <a:lnTo>
                    <a:pt x="429" y="11436"/>
                  </a:lnTo>
                  <a:lnTo>
                    <a:pt x="0" y="13309"/>
                  </a:lnTo>
                  <a:lnTo>
                    <a:pt x="727" y="10426"/>
                  </a:lnTo>
                  <a:close/>
                </a:path>
              </a:pathLst>
            </a:custGeom>
            <a:solidFill>
              <a:srgbClr val="EBF3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4"/>
            <p:cNvSpPr/>
            <p:nvPr/>
          </p:nvSpPr>
          <p:spPr>
            <a:xfrm>
              <a:off x="6612050" y="3886075"/>
              <a:ext cx="50200" cy="199075"/>
            </a:xfrm>
            <a:custGeom>
              <a:avLst/>
              <a:gdLst/>
              <a:ahLst/>
              <a:cxnLst/>
              <a:rect l="l" t="t" r="r" b="b"/>
              <a:pathLst>
                <a:path w="2008" h="7963" fill="none" extrusionOk="0">
                  <a:moveTo>
                    <a:pt x="2008" y="0"/>
                  </a:moveTo>
                  <a:lnTo>
                    <a:pt x="1737" y="158"/>
                  </a:lnTo>
                  <a:lnTo>
                    <a:pt x="1737" y="158"/>
                  </a:lnTo>
                  <a:lnTo>
                    <a:pt x="1489" y="1263"/>
                  </a:lnTo>
                  <a:lnTo>
                    <a:pt x="1715" y="1128"/>
                  </a:lnTo>
                  <a:lnTo>
                    <a:pt x="1489" y="2053"/>
                  </a:lnTo>
                  <a:lnTo>
                    <a:pt x="1286" y="2166"/>
                  </a:lnTo>
                  <a:lnTo>
                    <a:pt x="1286" y="2166"/>
                  </a:lnTo>
                  <a:lnTo>
                    <a:pt x="1016" y="3429"/>
                  </a:lnTo>
                  <a:lnTo>
                    <a:pt x="1173" y="3338"/>
                  </a:lnTo>
                  <a:lnTo>
                    <a:pt x="474" y="6068"/>
                  </a:lnTo>
                  <a:lnTo>
                    <a:pt x="429" y="6090"/>
                  </a:lnTo>
                  <a:lnTo>
                    <a:pt x="429" y="6090"/>
                  </a:lnTo>
                  <a:lnTo>
                    <a:pt x="0" y="7963"/>
                  </a:lnTo>
                  <a:lnTo>
                    <a:pt x="20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4"/>
            <p:cNvSpPr/>
            <p:nvPr/>
          </p:nvSpPr>
          <p:spPr>
            <a:xfrm>
              <a:off x="6672950" y="3752425"/>
              <a:ext cx="22575" cy="84050"/>
            </a:xfrm>
            <a:custGeom>
              <a:avLst/>
              <a:gdLst/>
              <a:ahLst/>
              <a:cxnLst/>
              <a:rect l="l" t="t" r="r" b="b"/>
              <a:pathLst>
                <a:path w="903" h="3362" fill="none" extrusionOk="0">
                  <a:moveTo>
                    <a:pt x="903" y="0"/>
                  </a:moveTo>
                  <a:lnTo>
                    <a:pt x="519" y="226"/>
                  </a:lnTo>
                  <a:lnTo>
                    <a:pt x="519" y="226"/>
                  </a:lnTo>
                  <a:lnTo>
                    <a:pt x="1" y="2481"/>
                  </a:lnTo>
                  <a:lnTo>
                    <a:pt x="339" y="2278"/>
                  </a:lnTo>
                  <a:lnTo>
                    <a:pt x="68" y="3361"/>
                  </a:lnTo>
                  <a:lnTo>
                    <a:pt x="9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4"/>
            <p:cNvSpPr/>
            <p:nvPr/>
          </p:nvSpPr>
          <p:spPr>
            <a:xfrm>
              <a:off x="6685925" y="3740000"/>
              <a:ext cx="12425" cy="18075"/>
            </a:xfrm>
            <a:custGeom>
              <a:avLst/>
              <a:gdLst/>
              <a:ahLst/>
              <a:cxnLst/>
              <a:rect l="l" t="t" r="r" b="b"/>
              <a:pathLst>
                <a:path w="497" h="723" extrusionOk="0">
                  <a:moveTo>
                    <a:pt x="158" y="1"/>
                  </a:moveTo>
                  <a:lnTo>
                    <a:pt x="113" y="227"/>
                  </a:lnTo>
                  <a:lnTo>
                    <a:pt x="0" y="723"/>
                  </a:lnTo>
                  <a:lnTo>
                    <a:pt x="384" y="497"/>
                  </a:lnTo>
                  <a:lnTo>
                    <a:pt x="497" y="91"/>
                  </a:lnTo>
                  <a:lnTo>
                    <a:pt x="158"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4"/>
            <p:cNvSpPr/>
            <p:nvPr/>
          </p:nvSpPr>
          <p:spPr>
            <a:xfrm>
              <a:off x="6685925" y="3740000"/>
              <a:ext cx="12425" cy="18075"/>
            </a:xfrm>
            <a:custGeom>
              <a:avLst/>
              <a:gdLst/>
              <a:ahLst/>
              <a:cxnLst/>
              <a:rect l="l" t="t" r="r" b="b"/>
              <a:pathLst>
                <a:path w="497" h="723" fill="none" extrusionOk="0">
                  <a:moveTo>
                    <a:pt x="158" y="1"/>
                  </a:moveTo>
                  <a:lnTo>
                    <a:pt x="158" y="1"/>
                  </a:lnTo>
                  <a:lnTo>
                    <a:pt x="113" y="227"/>
                  </a:lnTo>
                  <a:lnTo>
                    <a:pt x="113" y="227"/>
                  </a:lnTo>
                  <a:lnTo>
                    <a:pt x="0" y="723"/>
                  </a:lnTo>
                  <a:lnTo>
                    <a:pt x="384" y="497"/>
                  </a:lnTo>
                  <a:lnTo>
                    <a:pt x="497" y="91"/>
                  </a:lnTo>
                  <a:lnTo>
                    <a:pt x="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4"/>
            <p:cNvSpPr/>
            <p:nvPr/>
          </p:nvSpPr>
          <p:spPr>
            <a:xfrm>
              <a:off x="6622775" y="3969525"/>
              <a:ext cx="18625" cy="68825"/>
            </a:xfrm>
            <a:custGeom>
              <a:avLst/>
              <a:gdLst/>
              <a:ahLst/>
              <a:cxnLst/>
              <a:rect l="l" t="t" r="r" b="b"/>
              <a:pathLst>
                <a:path w="745" h="2753" extrusionOk="0">
                  <a:moveTo>
                    <a:pt x="744" y="0"/>
                  </a:moveTo>
                  <a:lnTo>
                    <a:pt x="587" y="91"/>
                  </a:lnTo>
                  <a:lnTo>
                    <a:pt x="0" y="2752"/>
                  </a:lnTo>
                  <a:lnTo>
                    <a:pt x="45" y="2730"/>
                  </a:lnTo>
                  <a:lnTo>
                    <a:pt x="744"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4"/>
            <p:cNvSpPr/>
            <p:nvPr/>
          </p:nvSpPr>
          <p:spPr>
            <a:xfrm>
              <a:off x="6622775" y="3969525"/>
              <a:ext cx="18625" cy="68825"/>
            </a:xfrm>
            <a:custGeom>
              <a:avLst/>
              <a:gdLst/>
              <a:ahLst/>
              <a:cxnLst/>
              <a:rect l="l" t="t" r="r" b="b"/>
              <a:pathLst>
                <a:path w="745" h="2753" fill="none" extrusionOk="0">
                  <a:moveTo>
                    <a:pt x="744" y="0"/>
                  </a:moveTo>
                  <a:lnTo>
                    <a:pt x="587" y="91"/>
                  </a:lnTo>
                  <a:lnTo>
                    <a:pt x="587" y="91"/>
                  </a:lnTo>
                  <a:lnTo>
                    <a:pt x="0" y="2752"/>
                  </a:lnTo>
                  <a:lnTo>
                    <a:pt x="45" y="2730"/>
                  </a:lnTo>
                  <a:lnTo>
                    <a:pt x="7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4"/>
            <p:cNvSpPr/>
            <p:nvPr/>
          </p:nvSpPr>
          <p:spPr>
            <a:xfrm>
              <a:off x="6644200" y="3914250"/>
              <a:ext cx="10725" cy="25975"/>
            </a:xfrm>
            <a:custGeom>
              <a:avLst/>
              <a:gdLst/>
              <a:ahLst/>
              <a:cxnLst/>
              <a:rect l="l" t="t" r="r" b="b"/>
              <a:pathLst>
                <a:path w="429" h="1039" extrusionOk="0">
                  <a:moveTo>
                    <a:pt x="429" y="1"/>
                  </a:moveTo>
                  <a:lnTo>
                    <a:pt x="203" y="136"/>
                  </a:lnTo>
                  <a:lnTo>
                    <a:pt x="0" y="1039"/>
                  </a:lnTo>
                  <a:lnTo>
                    <a:pt x="203" y="926"/>
                  </a:lnTo>
                  <a:lnTo>
                    <a:pt x="429"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4"/>
            <p:cNvSpPr/>
            <p:nvPr/>
          </p:nvSpPr>
          <p:spPr>
            <a:xfrm>
              <a:off x="6644200" y="3914250"/>
              <a:ext cx="10725" cy="25975"/>
            </a:xfrm>
            <a:custGeom>
              <a:avLst/>
              <a:gdLst/>
              <a:ahLst/>
              <a:cxnLst/>
              <a:rect l="l" t="t" r="r" b="b"/>
              <a:pathLst>
                <a:path w="429" h="1039" fill="none" extrusionOk="0">
                  <a:moveTo>
                    <a:pt x="429" y="1"/>
                  </a:moveTo>
                  <a:lnTo>
                    <a:pt x="203" y="136"/>
                  </a:lnTo>
                  <a:lnTo>
                    <a:pt x="203" y="136"/>
                  </a:lnTo>
                  <a:lnTo>
                    <a:pt x="0" y="1039"/>
                  </a:lnTo>
                  <a:lnTo>
                    <a:pt x="203" y="926"/>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4"/>
            <p:cNvSpPr/>
            <p:nvPr/>
          </p:nvSpPr>
          <p:spPr>
            <a:xfrm>
              <a:off x="6655475" y="3809375"/>
              <a:ext cx="25950" cy="80650"/>
            </a:xfrm>
            <a:custGeom>
              <a:avLst/>
              <a:gdLst/>
              <a:ahLst/>
              <a:cxnLst/>
              <a:rect l="l" t="t" r="r" b="b"/>
              <a:pathLst>
                <a:path w="1038" h="3226" extrusionOk="0">
                  <a:moveTo>
                    <a:pt x="1038" y="0"/>
                  </a:moveTo>
                  <a:lnTo>
                    <a:pt x="700" y="203"/>
                  </a:lnTo>
                  <a:lnTo>
                    <a:pt x="0" y="3226"/>
                  </a:lnTo>
                  <a:lnTo>
                    <a:pt x="271" y="3068"/>
                  </a:lnTo>
                  <a:lnTo>
                    <a:pt x="767" y="1083"/>
                  </a:lnTo>
                  <a:lnTo>
                    <a:pt x="1038"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4"/>
            <p:cNvSpPr/>
            <p:nvPr/>
          </p:nvSpPr>
          <p:spPr>
            <a:xfrm>
              <a:off x="6655475" y="3809375"/>
              <a:ext cx="25950" cy="80650"/>
            </a:xfrm>
            <a:custGeom>
              <a:avLst/>
              <a:gdLst/>
              <a:ahLst/>
              <a:cxnLst/>
              <a:rect l="l" t="t" r="r" b="b"/>
              <a:pathLst>
                <a:path w="1038" h="3226" fill="none" extrusionOk="0">
                  <a:moveTo>
                    <a:pt x="1038" y="0"/>
                  </a:moveTo>
                  <a:lnTo>
                    <a:pt x="700" y="203"/>
                  </a:lnTo>
                  <a:lnTo>
                    <a:pt x="700" y="203"/>
                  </a:lnTo>
                  <a:lnTo>
                    <a:pt x="0" y="3226"/>
                  </a:lnTo>
                  <a:lnTo>
                    <a:pt x="271" y="3068"/>
                  </a:lnTo>
                  <a:lnTo>
                    <a:pt x="767" y="1083"/>
                  </a:lnTo>
                  <a:lnTo>
                    <a:pt x="10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14"/>
          <p:cNvGrpSpPr/>
          <p:nvPr/>
        </p:nvGrpSpPr>
        <p:grpSpPr>
          <a:xfrm>
            <a:off x="719433" y="2219733"/>
            <a:ext cx="1054315" cy="1158840"/>
            <a:chOff x="7709325" y="2753025"/>
            <a:chExt cx="790736" cy="869130"/>
          </a:xfrm>
        </p:grpSpPr>
        <p:sp>
          <p:nvSpPr>
            <p:cNvPr id="1276" name="Google Shape;1276;p14"/>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4"/>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4"/>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4"/>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4"/>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4"/>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4"/>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4"/>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4"/>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4"/>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4"/>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4"/>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4"/>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4"/>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4"/>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4"/>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4"/>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4"/>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4"/>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4"/>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4"/>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4"/>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4"/>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4"/>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0" name="Google Shape;1300;p14"/>
          <p:cNvGrpSpPr/>
          <p:nvPr/>
        </p:nvGrpSpPr>
        <p:grpSpPr>
          <a:xfrm rot="-2009455">
            <a:off x="8240776" y="497223"/>
            <a:ext cx="457184" cy="425452"/>
            <a:chOff x="-1003774" y="3010923"/>
            <a:chExt cx="671424" cy="624822"/>
          </a:xfrm>
        </p:grpSpPr>
        <p:sp>
          <p:nvSpPr>
            <p:cNvPr id="1301" name="Google Shape;1301;p1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14"/>
          <p:cNvGrpSpPr/>
          <p:nvPr/>
        </p:nvGrpSpPr>
        <p:grpSpPr>
          <a:xfrm>
            <a:off x="10511933" y="3961663"/>
            <a:ext cx="1006124" cy="1337643"/>
            <a:chOff x="7062788" y="3483325"/>
            <a:chExt cx="558875" cy="743025"/>
          </a:xfrm>
        </p:grpSpPr>
        <p:sp>
          <p:nvSpPr>
            <p:cNvPr id="1339" name="Google Shape;1339;p14"/>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4"/>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4"/>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4"/>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4"/>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4"/>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4"/>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4"/>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4"/>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4"/>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4"/>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4"/>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4"/>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4"/>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4"/>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4"/>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4"/>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4"/>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4"/>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4"/>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4"/>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0" name="Google Shape;1360;p14"/>
          <p:cNvGrpSpPr/>
          <p:nvPr/>
        </p:nvGrpSpPr>
        <p:grpSpPr>
          <a:xfrm>
            <a:off x="9302237" y="5299300"/>
            <a:ext cx="1810657" cy="1072809"/>
            <a:chOff x="6751677" y="5962511"/>
            <a:chExt cx="1357993" cy="804607"/>
          </a:xfrm>
        </p:grpSpPr>
        <p:sp>
          <p:nvSpPr>
            <p:cNvPr id="1361" name="Google Shape;1361;p14"/>
            <p:cNvSpPr/>
            <p:nvPr/>
          </p:nvSpPr>
          <p:spPr>
            <a:xfrm>
              <a:off x="6798413" y="6003738"/>
              <a:ext cx="995400" cy="6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4"/>
            <p:cNvSpPr/>
            <p:nvPr/>
          </p:nvSpPr>
          <p:spPr>
            <a:xfrm rot="-2517112">
              <a:off x="6815858" y="6002905"/>
              <a:ext cx="86949" cy="40300"/>
            </a:xfrm>
            <a:custGeom>
              <a:avLst/>
              <a:gdLst/>
              <a:ahLst/>
              <a:cxnLst/>
              <a:rect l="l" t="t" r="r" b="b"/>
              <a:pathLst>
                <a:path w="3478" h="1612" extrusionOk="0">
                  <a:moveTo>
                    <a:pt x="2260" y="0"/>
                  </a:moveTo>
                  <a:lnTo>
                    <a:pt x="1" y="531"/>
                  </a:lnTo>
                  <a:lnTo>
                    <a:pt x="1218" y="1611"/>
                  </a:lnTo>
                  <a:lnTo>
                    <a:pt x="3477"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4"/>
            <p:cNvSpPr/>
            <p:nvPr/>
          </p:nvSpPr>
          <p:spPr>
            <a:xfrm rot="-2517112">
              <a:off x="6896429" y="6002759"/>
              <a:ext cx="86449" cy="40775"/>
            </a:xfrm>
            <a:custGeom>
              <a:avLst/>
              <a:gdLst/>
              <a:ahLst/>
              <a:cxnLst/>
              <a:rect l="l" t="t" r="r" b="b"/>
              <a:pathLst>
                <a:path w="3458" h="1631" extrusionOk="0">
                  <a:moveTo>
                    <a:pt x="2259" y="1"/>
                  </a:moveTo>
                  <a:lnTo>
                    <a:pt x="0" y="531"/>
                  </a:lnTo>
                  <a:lnTo>
                    <a:pt x="1218" y="1631"/>
                  </a:lnTo>
                  <a:lnTo>
                    <a:pt x="3457" y="1101"/>
                  </a:lnTo>
                  <a:lnTo>
                    <a:pt x="2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4"/>
            <p:cNvSpPr/>
            <p:nvPr/>
          </p:nvSpPr>
          <p:spPr>
            <a:xfrm rot="-2517112">
              <a:off x="6977624" y="6002975"/>
              <a:ext cx="86449" cy="40300"/>
            </a:xfrm>
            <a:custGeom>
              <a:avLst/>
              <a:gdLst/>
              <a:ahLst/>
              <a:cxnLst/>
              <a:rect l="l" t="t" r="r" b="b"/>
              <a:pathLst>
                <a:path w="3458" h="1612" extrusionOk="0">
                  <a:moveTo>
                    <a:pt x="2239" y="1"/>
                  </a:moveTo>
                  <a:lnTo>
                    <a:pt x="0" y="512"/>
                  </a:lnTo>
                  <a:lnTo>
                    <a:pt x="1198" y="1612"/>
                  </a:lnTo>
                  <a:lnTo>
                    <a:pt x="3457" y="1081"/>
                  </a:lnTo>
                  <a:lnTo>
                    <a:pt x="2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4"/>
            <p:cNvSpPr/>
            <p:nvPr/>
          </p:nvSpPr>
          <p:spPr>
            <a:xfrm rot="-2517112">
              <a:off x="7057579" y="6003065"/>
              <a:ext cx="86474" cy="40300"/>
            </a:xfrm>
            <a:custGeom>
              <a:avLst/>
              <a:gdLst/>
              <a:ahLst/>
              <a:cxnLst/>
              <a:rect l="l" t="t" r="r" b="b"/>
              <a:pathLst>
                <a:path w="3459" h="1612" extrusionOk="0">
                  <a:moveTo>
                    <a:pt x="2260" y="1"/>
                  </a:moveTo>
                  <a:lnTo>
                    <a:pt x="1" y="531"/>
                  </a:lnTo>
                  <a:lnTo>
                    <a:pt x="1219" y="1612"/>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4"/>
            <p:cNvSpPr/>
            <p:nvPr/>
          </p:nvSpPr>
          <p:spPr>
            <a:xfrm rot="-2517112">
              <a:off x="7138941" y="6003242"/>
              <a:ext cx="86474" cy="40275"/>
            </a:xfrm>
            <a:custGeom>
              <a:avLst/>
              <a:gdLst/>
              <a:ahLst/>
              <a:cxnLst/>
              <a:rect l="l" t="t" r="r" b="b"/>
              <a:pathLst>
                <a:path w="3459" h="1611"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4"/>
            <p:cNvSpPr/>
            <p:nvPr/>
          </p:nvSpPr>
          <p:spPr>
            <a:xfrm rot="-2517112">
              <a:off x="7218865" y="6003162"/>
              <a:ext cx="86949" cy="40300"/>
            </a:xfrm>
            <a:custGeom>
              <a:avLst/>
              <a:gdLst/>
              <a:ahLst/>
              <a:cxnLst/>
              <a:rect l="l" t="t" r="r" b="b"/>
              <a:pathLst>
                <a:path w="3478" h="1612" extrusionOk="0">
                  <a:moveTo>
                    <a:pt x="2260" y="0"/>
                  </a:moveTo>
                  <a:lnTo>
                    <a:pt x="1" y="531"/>
                  </a:lnTo>
                  <a:lnTo>
                    <a:pt x="1219" y="1611"/>
                  </a:lnTo>
                  <a:lnTo>
                    <a:pt x="3478" y="1100"/>
                  </a:lnTo>
                  <a:lnTo>
                    <a:pt x="2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4"/>
            <p:cNvSpPr/>
            <p:nvPr/>
          </p:nvSpPr>
          <p:spPr>
            <a:xfrm rot="-2517112">
              <a:off x="7306842" y="6003324"/>
              <a:ext cx="86924" cy="40300"/>
            </a:xfrm>
            <a:custGeom>
              <a:avLst/>
              <a:gdLst/>
              <a:ahLst/>
              <a:cxnLst/>
              <a:rect l="l" t="t" r="r" b="b"/>
              <a:pathLst>
                <a:path w="3477" h="1612" extrusionOk="0">
                  <a:moveTo>
                    <a:pt x="2259" y="1"/>
                  </a:moveTo>
                  <a:lnTo>
                    <a:pt x="0" y="531"/>
                  </a:lnTo>
                  <a:lnTo>
                    <a:pt x="1218" y="1611"/>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4"/>
            <p:cNvSpPr/>
            <p:nvPr/>
          </p:nvSpPr>
          <p:spPr>
            <a:xfrm rot="-2517112">
              <a:off x="7387392" y="6003186"/>
              <a:ext cx="86449" cy="40775"/>
            </a:xfrm>
            <a:custGeom>
              <a:avLst/>
              <a:gdLst/>
              <a:ahLst/>
              <a:cxnLst/>
              <a:rect l="l" t="t" r="r" b="b"/>
              <a:pathLst>
                <a:path w="3458" h="1631" extrusionOk="0">
                  <a:moveTo>
                    <a:pt x="2260" y="1"/>
                  </a:moveTo>
                  <a:lnTo>
                    <a:pt x="1" y="531"/>
                  </a:lnTo>
                  <a:lnTo>
                    <a:pt x="1199" y="1631"/>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4"/>
            <p:cNvSpPr/>
            <p:nvPr/>
          </p:nvSpPr>
          <p:spPr>
            <a:xfrm rot="-2517112">
              <a:off x="7468172" y="6003561"/>
              <a:ext cx="86924" cy="40300"/>
            </a:xfrm>
            <a:custGeom>
              <a:avLst/>
              <a:gdLst/>
              <a:ahLst/>
              <a:cxnLst/>
              <a:rect l="l" t="t" r="r" b="b"/>
              <a:pathLst>
                <a:path w="3477" h="1612" extrusionOk="0">
                  <a:moveTo>
                    <a:pt x="2259" y="1"/>
                  </a:moveTo>
                  <a:lnTo>
                    <a:pt x="0" y="531"/>
                  </a:lnTo>
                  <a:lnTo>
                    <a:pt x="1218" y="1612"/>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4"/>
            <p:cNvSpPr/>
            <p:nvPr/>
          </p:nvSpPr>
          <p:spPr>
            <a:xfrm rot="-2517112">
              <a:off x="7548571" y="6003505"/>
              <a:ext cx="86449" cy="40275"/>
            </a:xfrm>
            <a:custGeom>
              <a:avLst/>
              <a:gdLst/>
              <a:ahLst/>
              <a:cxnLst/>
              <a:rect l="l" t="t" r="r" b="b"/>
              <a:pathLst>
                <a:path w="3458" h="1611" extrusionOk="0">
                  <a:moveTo>
                    <a:pt x="2259" y="0"/>
                  </a:moveTo>
                  <a:lnTo>
                    <a:pt x="0" y="530"/>
                  </a:lnTo>
                  <a:lnTo>
                    <a:pt x="1218" y="1611"/>
                  </a:lnTo>
                  <a:lnTo>
                    <a:pt x="3458" y="1100"/>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4"/>
            <p:cNvSpPr/>
            <p:nvPr/>
          </p:nvSpPr>
          <p:spPr>
            <a:xfrm rot="-2517112">
              <a:off x="7629933" y="6003657"/>
              <a:ext cx="86449" cy="40300"/>
            </a:xfrm>
            <a:custGeom>
              <a:avLst/>
              <a:gdLst/>
              <a:ahLst/>
              <a:cxnLst/>
              <a:rect l="l" t="t" r="r" b="b"/>
              <a:pathLst>
                <a:path w="3458" h="1612"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4"/>
            <p:cNvSpPr/>
            <p:nvPr/>
          </p:nvSpPr>
          <p:spPr>
            <a:xfrm rot="-2517112">
              <a:off x="6815707" y="6597618"/>
              <a:ext cx="86474" cy="40775"/>
            </a:xfrm>
            <a:custGeom>
              <a:avLst/>
              <a:gdLst/>
              <a:ahLst/>
              <a:cxnLst/>
              <a:rect l="l" t="t" r="r" b="b"/>
              <a:pathLst>
                <a:path w="3459" h="1631" fill="none" extrusionOk="0">
                  <a:moveTo>
                    <a:pt x="1199" y="1630"/>
                  </a:moveTo>
                  <a:lnTo>
                    <a:pt x="1" y="530"/>
                  </a:lnTo>
                  <a:lnTo>
                    <a:pt x="2240" y="0"/>
                  </a:lnTo>
                  <a:lnTo>
                    <a:pt x="3458" y="1100"/>
                  </a:lnTo>
                  <a:lnTo>
                    <a:pt x="1199" y="1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4"/>
            <p:cNvSpPr/>
            <p:nvPr/>
          </p:nvSpPr>
          <p:spPr>
            <a:xfrm rot="-2517112">
              <a:off x="6895781" y="6597955"/>
              <a:ext cx="86949" cy="40300"/>
            </a:xfrm>
            <a:custGeom>
              <a:avLst/>
              <a:gdLst/>
              <a:ahLst/>
              <a:cxnLst/>
              <a:rect l="l" t="t" r="r" b="b"/>
              <a:pathLst>
                <a:path w="3478" h="1612" extrusionOk="0">
                  <a:moveTo>
                    <a:pt x="2260" y="1"/>
                  </a:moveTo>
                  <a:lnTo>
                    <a:pt x="1" y="511"/>
                  </a:lnTo>
                  <a:lnTo>
                    <a:pt x="1219" y="1611"/>
                  </a:lnTo>
                  <a:lnTo>
                    <a:pt x="3478" y="1081"/>
                  </a:lnTo>
                  <a:lnTo>
                    <a:pt x="2260"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4"/>
            <p:cNvSpPr/>
            <p:nvPr/>
          </p:nvSpPr>
          <p:spPr>
            <a:xfrm rot="-2517112">
              <a:off x="6895781" y="6597955"/>
              <a:ext cx="86949" cy="40300"/>
            </a:xfrm>
            <a:custGeom>
              <a:avLst/>
              <a:gdLst/>
              <a:ahLst/>
              <a:cxnLst/>
              <a:rect l="l" t="t" r="r" b="b"/>
              <a:pathLst>
                <a:path w="3478" h="1612" fill="none" extrusionOk="0">
                  <a:moveTo>
                    <a:pt x="1219" y="1611"/>
                  </a:moveTo>
                  <a:lnTo>
                    <a:pt x="1" y="511"/>
                  </a:lnTo>
                  <a:lnTo>
                    <a:pt x="2260" y="1"/>
                  </a:lnTo>
                  <a:lnTo>
                    <a:pt x="3478" y="1081"/>
                  </a:lnTo>
                  <a:lnTo>
                    <a:pt x="121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4"/>
            <p:cNvSpPr/>
            <p:nvPr/>
          </p:nvSpPr>
          <p:spPr>
            <a:xfrm rot="-2517112">
              <a:off x="7138211" y="6598161"/>
              <a:ext cx="86449" cy="40300"/>
            </a:xfrm>
            <a:custGeom>
              <a:avLst/>
              <a:gdLst/>
              <a:ahLst/>
              <a:cxnLst/>
              <a:rect l="l" t="t" r="r" b="b"/>
              <a:pathLst>
                <a:path w="3458" h="1612" extrusionOk="0">
                  <a:moveTo>
                    <a:pt x="2260" y="1"/>
                  </a:moveTo>
                  <a:lnTo>
                    <a:pt x="1" y="531"/>
                  </a:lnTo>
                  <a:lnTo>
                    <a:pt x="1199" y="1612"/>
                  </a:lnTo>
                  <a:lnTo>
                    <a:pt x="3458" y="1101"/>
                  </a:lnTo>
                  <a:lnTo>
                    <a:pt x="226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4"/>
            <p:cNvSpPr/>
            <p:nvPr/>
          </p:nvSpPr>
          <p:spPr>
            <a:xfrm rot="-2517112">
              <a:off x="7138211" y="6598161"/>
              <a:ext cx="86449" cy="40300"/>
            </a:xfrm>
            <a:custGeom>
              <a:avLst/>
              <a:gdLst/>
              <a:ahLst/>
              <a:cxnLst/>
              <a:rect l="l" t="t" r="r" b="b"/>
              <a:pathLst>
                <a:path w="3458" h="1612" fill="none" extrusionOk="0">
                  <a:moveTo>
                    <a:pt x="1199" y="1612"/>
                  </a:moveTo>
                  <a:lnTo>
                    <a:pt x="1" y="531"/>
                  </a:lnTo>
                  <a:lnTo>
                    <a:pt x="2260" y="1"/>
                  </a:lnTo>
                  <a:lnTo>
                    <a:pt x="3458" y="1101"/>
                  </a:lnTo>
                  <a:lnTo>
                    <a:pt x="1199"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4"/>
            <p:cNvSpPr/>
            <p:nvPr/>
          </p:nvSpPr>
          <p:spPr>
            <a:xfrm rot="-2517112">
              <a:off x="7386762" y="6598365"/>
              <a:ext cx="86949" cy="40300"/>
            </a:xfrm>
            <a:custGeom>
              <a:avLst/>
              <a:gdLst/>
              <a:ahLst/>
              <a:cxnLst/>
              <a:rect l="l" t="t" r="r" b="b"/>
              <a:pathLst>
                <a:path w="3478" h="1612" extrusionOk="0">
                  <a:moveTo>
                    <a:pt x="2259" y="1"/>
                  </a:moveTo>
                  <a:lnTo>
                    <a:pt x="0" y="512"/>
                  </a:lnTo>
                  <a:lnTo>
                    <a:pt x="1218" y="1612"/>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4"/>
            <p:cNvSpPr/>
            <p:nvPr/>
          </p:nvSpPr>
          <p:spPr>
            <a:xfrm rot="-2517112">
              <a:off x="7386762" y="6598365"/>
              <a:ext cx="86949" cy="40300"/>
            </a:xfrm>
            <a:custGeom>
              <a:avLst/>
              <a:gdLst/>
              <a:ahLst/>
              <a:cxnLst/>
              <a:rect l="l" t="t" r="r" b="b"/>
              <a:pathLst>
                <a:path w="3478" h="1612" fill="none" extrusionOk="0">
                  <a:moveTo>
                    <a:pt x="1218" y="1612"/>
                  </a:moveTo>
                  <a:lnTo>
                    <a:pt x="0" y="512"/>
                  </a:lnTo>
                  <a:lnTo>
                    <a:pt x="2259" y="1"/>
                  </a:lnTo>
                  <a:lnTo>
                    <a:pt x="3477" y="1081"/>
                  </a:lnTo>
                  <a:lnTo>
                    <a:pt x="121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4"/>
            <p:cNvSpPr/>
            <p:nvPr/>
          </p:nvSpPr>
          <p:spPr>
            <a:xfrm rot="-2517112">
              <a:off x="7548104" y="6598632"/>
              <a:ext cx="86924" cy="40275"/>
            </a:xfrm>
            <a:custGeom>
              <a:avLst/>
              <a:gdLst/>
              <a:ahLst/>
              <a:cxnLst/>
              <a:rect l="l" t="t" r="r" b="b"/>
              <a:pathLst>
                <a:path w="3477" h="1611" extrusionOk="0">
                  <a:moveTo>
                    <a:pt x="2259" y="0"/>
                  </a:moveTo>
                  <a:lnTo>
                    <a:pt x="0" y="511"/>
                  </a:lnTo>
                  <a:lnTo>
                    <a:pt x="1218" y="1611"/>
                  </a:lnTo>
                  <a:lnTo>
                    <a:pt x="3477" y="1081"/>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4"/>
            <p:cNvSpPr/>
            <p:nvPr/>
          </p:nvSpPr>
          <p:spPr>
            <a:xfrm rot="-2517112">
              <a:off x="7548104" y="6598632"/>
              <a:ext cx="86924" cy="40275"/>
            </a:xfrm>
            <a:custGeom>
              <a:avLst/>
              <a:gdLst/>
              <a:ahLst/>
              <a:cxnLst/>
              <a:rect l="l" t="t" r="r" b="b"/>
              <a:pathLst>
                <a:path w="3477" h="1611" fill="none" extrusionOk="0">
                  <a:moveTo>
                    <a:pt x="1218" y="1611"/>
                  </a:moveTo>
                  <a:lnTo>
                    <a:pt x="0" y="511"/>
                  </a:lnTo>
                  <a:lnTo>
                    <a:pt x="2259"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4"/>
            <p:cNvSpPr/>
            <p:nvPr/>
          </p:nvSpPr>
          <p:spPr>
            <a:xfrm rot="-2517112">
              <a:off x="7709442" y="6598866"/>
              <a:ext cx="86924" cy="40300"/>
            </a:xfrm>
            <a:custGeom>
              <a:avLst/>
              <a:gdLst/>
              <a:ahLst/>
              <a:cxnLst/>
              <a:rect l="l" t="t" r="r" b="b"/>
              <a:pathLst>
                <a:path w="3477" h="1612" extrusionOk="0">
                  <a:moveTo>
                    <a:pt x="2259" y="1"/>
                  </a:moveTo>
                  <a:lnTo>
                    <a:pt x="0" y="511"/>
                  </a:lnTo>
                  <a:lnTo>
                    <a:pt x="1218" y="1611"/>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4"/>
            <p:cNvSpPr/>
            <p:nvPr/>
          </p:nvSpPr>
          <p:spPr>
            <a:xfrm rot="-2517112">
              <a:off x="7709442" y="6598866"/>
              <a:ext cx="86924" cy="40300"/>
            </a:xfrm>
            <a:custGeom>
              <a:avLst/>
              <a:gdLst/>
              <a:ahLst/>
              <a:cxnLst/>
              <a:rect l="l" t="t" r="r" b="b"/>
              <a:pathLst>
                <a:path w="3477" h="1612" fill="none" extrusionOk="0">
                  <a:moveTo>
                    <a:pt x="1218" y="1611"/>
                  </a:moveTo>
                  <a:lnTo>
                    <a:pt x="0" y="511"/>
                  </a:lnTo>
                  <a:lnTo>
                    <a:pt x="2259" y="1"/>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4"/>
            <p:cNvSpPr/>
            <p:nvPr/>
          </p:nvSpPr>
          <p:spPr>
            <a:xfrm rot="-2517112">
              <a:off x="7384208" y="6184908"/>
              <a:ext cx="316272" cy="287297"/>
            </a:xfrm>
            <a:custGeom>
              <a:avLst/>
              <a:gdLst/>
              <a:ahLst/>
              <a:cxnLst/>
              <a:rect l="l" t="t" r="r" b="b"/>
              <a:pathLst>
                <a:path w="12651" h="11492" extrusionOk="0">
                  <a:moveTo>
                    <a:pt x="393" y="1"/>
                  </a:moveTo>
                  <a:lnTo>
                    <a:pt x="0" y="453"/>
                  </a:lnTo>
                  <a:lnTo>
                    <a:pt x="12257" y="11492"/>
                  </a:lnTo>
                  <a:lnTo>
                    <a:pt x="12650" y="11040"/>
                  </a:lnTo>
                  <a:lnTo>
                    <a:pt x="393"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4"/>
            <p:cNvSpPr/>
            <p:nvPr/>
          </p:nvSpPr>
          <p:spPr>
            <a:xfrm rot="-2517112">
              <a:off x="7384282" y="6258713"/>
              <a:ext cx="316272" cy="286822"/>
            </a:xfrm>
            <a:custGeom>
              <a:avLst/>
              <a:gdLst/>
              <a:ahLst/>
              <a:cxnLst/>
              <a:rect l="l" t="t" r="r" b="b"/>
              <a:pathLst>
                <a:path w="12651" h="11473" extrusionOk="0">
                  <a:moveTo>
                    <a:pt x="394" y="1"/>
                  </a:moveTo>
                  <a:lnTo>
                    <a:pt x="1" y="433"/>
                  </a:lnTo>
                  <a:lnTo>
                    <a:pt x="12258" y="11472"/>
                  </a:lnTo>
                  <a:lnTo>
                    <a:pt x="12651" y="11040"/>
                  </a:lnTo>
                  <a:lnTo>
                    <a:pt x="394"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4"/>
            <p:cNvSpPr/>
            <p:nvPr/>
          </p:nvSpPr>
          <p:spPr>
            <a:xfrm rot="-2517112">
              <a:off x="7384282" y="6258713"/>
              <a:ext cx="316272" cy="286822"/>
            </a:xfrm>
            <a:custGeom>
              <a:avLst/>
              <a:gdLst/>
              <a:ahLst/>
              <a:cxnLst/>
              <a:rect l="l" t="t" r="r" b="b"/>
              <a:pathLst>
                <a:path w="12651" h="11473" fill="none" extrusionOk="0">
                  <a:moveTo>
                    <a:pt x="12258" y="11472"/>
                  </a:moveTo>
                  <a:lnTo>
                    <a:pt x="1" y="433"/>
                  </a:lnTo>
                  <a:lnTo>
                    <a:pt x="394" y="1"/>
                  </a:lnTo>
                  <a:lnTo>
                    <a:pt x="12651"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4"/>
            <p:cNvSpPr/>
            <p:nvPr/>
          </p:nvSpPr>
          <p:spPr>
            <a:xfrm rot="-2517112">
              <a:off x="7384207" y="6332090"/>
              <a:ext cx="316272" cy="286797"/>
            </a:xfrm>
            <a:custGeom>
              <a:avLst/>
              <a:gdLst/>
              <a:ahLst/>
              <a:cxnLst/>
              <a:rect l="l" t="t" r="r" b="b"/>
              <a:pathLst>
                <a:path w="12651" h="11472" extrusionOk="0">
                  <a:moveTo>
                    <a:pt x="393" y="0"/>
                  </a:moveTo>
                  <a:lnTo>
                    <a:pt x="1" y="432"/>
                  </a:lnTo>
                  <a:lnTo>
                    <a:pt x="12258" y="11472"/>
                  </a:lnTo>
                  <a:lnTo>
                    <a:pt x="12650" y="11040"/>
                  </a:lnTo>
                  <a:lnTo>
                    <a:pt x="393"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4"/>
            <p:cNvSpPr/>
            <p:nvPr/>
          </p:nvSpPr>
          <p:spPr>
            <a:xfrm rot="-2517112">
              <a:off x="7384207" y="6332090"/>
              <a:ext cx="316272" cy="286797"/>
            </a:xfrm>
            <a:custGeom>
              <a:avLst/>
              <a:gdLst/>
              <a:ahLst/>
              <a:cxnLst/>
              <a:rect l="l" t="t" r="r" b="b"/>
              <a:pathLst>
                <a:path w="12651" h="11472" fill="none" extrusionOk="0">
                  <a:moveTo>
                    <a:pt x="12258" y="11472"/>
                  </a:moveTo>
                  <a:lnTo>
                    <a:pt x="1" y="432"/>
                  </a:lnTo>
                  <a:lnTo>
                    <a:pt x="393" y="0"/>
                  </a:lnTo>
                  <a:lnTo>
                    <a:pt x="12650"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4"/>
            <p:cNvSpPr/>
            <p:nvPr/>
          </p:nvSpPr>
          <p:spPr>
            <a:xfrm rot="-2517112">
              <a:off x="6841075" y="6108023"/>
              <a:ext cx="421871" cy="429196"/>
            </a:xfrm>
            <a:custGeom>
              <a:avLst/>
              <a:gdLst/>
              <a:ahLst/>
              <a:cxnLst/>
              <a:rect l="l" t="t" r="r" b="b"/>
              <a:pathLst>
                <a:path w="16875" h="17168" extrusionOk="0">
                  <a:moveTo>
                    <a:pt x="9213" y="0"/>
                  </a:moveTo>
                  <a:lnTo>
                    <a:pt x="9076" y="20"/>
                  </a:lnTo>
                  <a:lnTo>
                    <a:pt x="8879" y="79"/>
                  </a:lnTo>
                  <a:lnTo>
                    <a:pt x="8742" y="138"/>
                  </a:lnTo>
                  <a:lnTo>
                    <a:pt x="8624" y="236"/>
                  </a:lnTo>
                  <a:lnTo>
                    <a:pt x="8526" y="334"/>
                  </a:lnTo>
                  <a:lnTo>
                    <a:pt x="8467" y="452"/>
                  </a:lnTo>
                  <a:lnTo>
                    <a:pt x="8428" y="589"/>
                  </a:lnTo>
                  <a:lnTo>
                    <a:pt x="8388" y="727"/>
                  </a:lnTo>
                  <a:lnTo>
                    <a:pt x="8349" y="884"/>
                  </a:lnTo>
                  <a:lnTo>
                    <a:pt x="8310" y="1218"/>
                  </a:lnTo>
                  <a:lnTo>
                    <a:pt x="8251" y="1552"/>
                  </a:lnTo>
                  <a:lnTo>
                    <a:pt x="8192" y="1709"/>
                  </a:lnTo>
                  <a:lnTo>
                    <a:pt x="8113" y="1886"/>
                  </a:lnTo>
                  <a:lnTo>
                    <a:pt x="8035" y="2043"/>
                  </a:lnTo>
                  <a:lnTo>
                    <a:pt x="7897" y="2200"/>
                  </a:lnTo>
                  <a:lnTo>
                    <a:pt x="7760" y="2338"/>
                  </a:lnTo>
                  <a:lnTo>
                    <a:pt x="7642" y="2456"/>
                  </a:lnTo>
                  <a:lnTo>
                    <a:pt x="7524" y="2554"/>
                  </a:lnTo>
                  <a:lnTo>
                    <a:pt x="7387" y="2632"/>
                  </a:lnTo>
                  <a:lnTo>
                    <a:pt x="7151" y="2731"/>
                  </a:lnTo>
                  <a:lnTo>
                    <a:pt x="6935" y="2809"/>
                  </a:lnTo>
                  <a:lnTo>
                    <a:pt x="6699" y="2888"/>
                  </a:lnTo>
                  <a:lnTo>
                    <a:pt x="6463" y="3006"/>
                  </a:lnTo>
                  <a:lnTo>
                    <a:pt x="6345" y="3084"/>
                  </a:lnTo>
                  <a:lnTo>
                    <a:pt x="6228" y="3163"/>
                  </a:lnTo>
                  <a:lnTo>
                    <a:pt x="6090" y="3281"/>
                  </a:lnTo>
                  <a:lnTo>
                    <a:pt x="5953" y="3418"/>
                  </a:lnTo>
                  <a:lnTo>
                    <a:pt x="5835" y="3575"/>
                  </a:lnTo>
                  <a:lnTo>
                    <a:pt x="5737" y="3713"/>
                  </a:lnTo>
                  <a:lnTo>
                    <a:pt x="5658" y="3850"/>
                  </a:lnTo>
                  <a:lnTo>
                    <a:pt x="5599" y="3988"/>
                  </a:lnTo>
                  <a:lnTo>
                    <a:pt x="5521" y="4223"/>
                  </a:lnTo>
                  <a:lnTo>
                    <a:pt x="5462" y="4459"/>
                  </a:lnTo>
                  <a:lnTo>
                    <a:pt x="5403" y="4695"/>
                  </a:lnTo>
                  <a:lnTo>
                    <a:pt x="5324" y="4950"/>
                  </a:lnTo>
                  <a:lnTo>
                    <a:pt x="5265" y="5068"/>
                  </a:lnTo>
                  <a:lnTo>
                    <a:pt x="5187" y="5206"/>
                  </a:lnTo>
                  <a:lnTo>
                    <a:pt x="5088" y="5343"/>
                  </a:lnTo>
                  <a:lnTo>
                    <a:pt x="4971" y="5500"/>
                  </a:lnTo>
                  <a:lnTo>
                    <a:pt x="4833" y="5638"/>
                  </a:lnTo>
                  <a:lnTo>
                    <a:pt x="4696" y="5756"/>
                  </a:lnTo>
                  <a:lnTo>
                    <a:pt x="4578" y="5854"/>
                  </a:lnTo>
                  <a:lnTo>
                    <a:pt x="4460" y="5913"/>
                  </a:lnTo>
                  <a:lnTo>
                    <a:pt x="4224" y="6031"/>
                  </a:lnTo>
                  <a:lnTo>
                    <a:pt x="3988" y="6109"/>
                  </a:lnTo>
                  <a:lnTo>
                    <a:pt x="3772" y="6188"/>
                  </a:lnTo>
                  <a:lnTo>
                    <a:pt x="3537" y="6286"/>
                  </a:lnTo>
                  <a:lnTo>
                    <a:pt x="3419" y="6364"/>
                  </a:lnTo>
                  <a:lnTo>
                    <a:pt x="3281" y="6463"/>
                  </a:lnTo>
                  <a:lnTo>
                    <a:pt x="3163" y="6581"/>
                  </a:lnTo>
                  <a:lnTo>
                    <a:pt x="3026" y="6718"/>
                  </a:lnTo>
                  <a:lnTo>
                    <a:pt x="2888" y="6875"/>
                  </a:lnTo>
                  <a:lnTo>
                    <a:pt x="2790" y="7013"/>
                  </a:lnTo>
                  <a:lnTo>
                    <a:pt x="2712" y="7150"/>
                  </a:lnTo>
                  <a:lnTo>
                    <a:pt x="2653" y="7268"/>
                  </a:lnTo>
                  <a:lnTo>
                    <a:pt x="2574" y="7523"/>
                  </a:lnTo>
                  <a:lnTo>
                    <a:pt x="2535" y="7759"/>
                  </a:lnTo>
                  <a:lnTo>
                    <a:pt x="2476" y="7995"/>
                  </a:lnTo>
                  <a:lnTo>
                    <a:pt x="2397" y="8231"/>
                  </a:lnTo>
                  <a:lnTo>
                    <a:pt x="2338" y="8368"/>
                  </a:lnTo>
                  <a:lnTo>
                    <a:pt x="2260" y="8506"/>
                  </a:lnTo>
                  <a:lnTo>
                    <a:pt x="2162" y="8643"/>
                  </a:lnTo>
                  <a:lnTo>
                    <a:pt x="2044" y="8800"/>
                  </a:lnTo>
                  <a:lnTo>
                    <a:pt x="1887" y="8938"/>
                  </a:lnTo>
                  <a:lnTo>
                    <a:pt x="1749" y="9036"/>
                  </a:lnTo>
                  <a:lnTo>
                    <a:pt x="1592" y="9134"/>
                  </a:lnTo>
                  <a:lnTo>
                    <a:pt x="1415" y="9213"/>
                  </a:lnTo>
                  <a:lnTo>
                    <a:pt x="1101" y="9311"/>
                  </a:lnTo>
                  <a:lnTo>
                    <a:pt x="787" y="9389"/>
                  </a:lnTo>
                  <a:lnTo>
                    <a:pt x="629" y="9429"/>
                  </a:lnTo>
                  <a:lnTo>
                    <a:pt x="492" y="9488"/>
                  </a:lnTo>
                  <a:lnTo>
                    <a:pt x="374" y="9547"/>
                  </a:lnTo>
                  <a:lnTo>
                    <a:pt x="256" y="9625"/>
                  </a:lnTo>
                  <a:lnTo>
                    <a:pt x="158" y="9723"/>
                  </a:lnTo>
                  <a:lnTo>
                    <a:pt x="99" y="9861"/>
                  </a:lnTo>
                  <a:lnTo>
                    <a:pt x="40" y="10018"/>
                  </a:lnTo>
                  <a:lnTo>
                    <a:pt x="1" y="10195"/>
                  </a:lnTo>
                  <a:lnTo>
                    <a:pt x="1" y="10332"/>
                  </a:lnTo>
                  <a:lnTo>
                    <a:pt x="40" y="10450"/>
                  </a:lnTo>
                  <a:lnTo>
                    <a:pt x="99" y="10529"/>
                  </a:lnTo>
                  <a:lnTo>
                    <a:pt x="158" y="10607"/>
                  </a:lnTo>
                  <a:lnTo>
                    <a:pt x="256" y="10666"/>
                  </a:lnTo>
                  <a:lnTo>
                    <a:pt x="374" y="10686"/>
                  </a:lnTo>
                  <a:lnTo>
                    <a:pt x="629" y="10745"/>
                  </a:lnTo>
                  <a:lnTo>
                    <a:pt x="924" y="10784"/>
                  </a:lnTo>
                  <a:lnTo>
                    <a:pt x="1238" y="10823"/>
                  </a:lnTo>
                  <a:lnTo>
                    <a:pt x="1376" y="10863"/>
                  </a:lnTo>
                  <a:lnTo>
                    <a:pt x="1533" y="10922"/>
                  </a:lnTo>
                  <a:lnTo>
                    <a:pt x="1651" y="11000"/>
                  </a:lnTo>
                  <a:lnTo>
                    <a:pt x="1788" y="11079"/>
                  </a:lnTo>
                  <a:lnTo>
                    <a:pt x="1887" y="11197"/>
                  </a:lnTo>
                  <a:lnTo>
                    <a:pt x="1965" y="11295"/>
                  </a:lnTo>
                  <a:lnTo>
                    <a:pt x="2024" y="11393"/>
                  </a:lnTo>
                  <a:lnTo>
                    <a:pt x="2083" y="11491"/>
                  </a:lnTo>
                  <a:lnTo>
                    <a:pt x="2142" y="11688"/>
                  </a:lnTo>
                  <a:lnTo>
                    <a:pt x="2181" y="11884"/>
                  </a:lnTo>
                  <a:lnTo>
                    <a:pt x="2221" y="12081"/>
                  </a:lnTo>
                  <a:lnTo>
                    <a:pt x="2279" y="12257"/>
                  </a:lnTo>
                  <a:lnTo>
                    <a:pt x="2338" y="12375"/>
                  </a:lnTo>
                  <a:lnTo>
                    <a:pt x="2397" y="12473"/>
                  </a:lnTo>
                  <a:lnTo>
                    <a:pt x="2476" y="12572"/>
                  </a:lnTo>
                  <a:lnTo>
                    <a:pt x="2594" y="12670"/>
                  </a:lnTo>
                  <a:lnTo>
                    <a:pt x="2712" y="12768"/>
                  </a:lnTo>
                  <a:lnTo>
                    <a:pt x="2810" y="12827"/>
                  </a:lnTo>
                  <a:lnTo>
                    <a:pt x="2928" y="12886"/>
                  </a:lnTo>
                  <a:lnTo>
                    <a:pt x="3026" y="12925"/>
                  </a:lnTo>
                  <a:lnTo>
                    <a:pt x="3222" y="12964"/>
                  </a:lnTo>
                  <a:lnTo>
                    <a:pt x="3419" y="12984"/>
                  </a:lnTo>
                  <a:lnTo>
                    <a:pt x="3615" y="13004"/>
                  </a:lnTo>
                  <a:lnTo>
                    <a:pt x="3812" y="13043"/>
                  </a:lnTo>
                  <a:lnTo>
                    <a:pt x="3929" y="13082"/>
                  </a:lnTo>
                  <a:lnTo>
                    <a:pt x="4028" y="13122"/>
                  </a:lnTo>
                  <a:lnTo>
                    <a:pt x="4146" y="13200"/>
                  </a:lnTo>
                  <a:lnTo>
                    <a:pt x="4263" y="13298"/>
                  </a:lnTo>
                  <a:lnTo>
                    <a:pt x="4362" y="13397"/>
                  </a:lnTo>
                  <a:lnTo>
                    <a:pt x="4440" y="13495"/>
                  </a:lnTo>
                  <a:lnTo>
                    <a:pt x="4499" y="13593"/>
                  </a:lnTo>
                  <a:lnTo>
                    <a:pt x="4558" y="13691"/>
                  </a:lnTo>
                  <a:lnTo>
                    <a:pt x="4617" y="13888"/>
                  </a:lnTo>
                  <a:lnTo>
                    <a:pt x="4656" y="14084"/>
                  </a:lnTo>
                  <a:lnTo>
                    <a:pt x="4696" y="14281"/>
                  </a:lnTo>
                  <a:lnTo>
                    <a:pt x="4754" y="14477"/>
                  </a:lnTo>
                  <a:lnTo>
                    <a:pt x="4813" y="14575"/>
                  </a:lnTo>
                  <a:lnTo>
                    <a:pt x="4872" y="14673"/>
                  </a:lnTo>
                  <a:lnTo>
                    <a:pt x="4951" y="14772"/>
                  </a:lnTo>
                  <a:lnTo>
                    <a:pt x="5069" y="14870"/>
                  </a:lnTo>
                  <a:lnTo>
                    <a:pt x="5167" y="14968"/>
                  </a:lnTo>
                  <a:lnTo>
                    <a:pt x="5285" y="15027"/>
                  </a:lnTo>
                  <a:lnTo>
                    <a:pt x="5383" y="15086"/>
                  </a:lnTo>
                  <a:lnTo>
                    <a:pt x="5501" y="15125"/>
                  </a:lnTo>
                  <a:lnTo>
                    <a:pt x="5697" y="15164"/>
                  </a:lnTo>
                  <a:lnTo>
                    <a:pt x="5894" y="15184"/>
                  </a:lnTo>
                  <a:lnTo>
                    <a:pt x="6090" y="15204"/>
                  </a:lnTo>
                  <a:lnTo>
                    <a:pt x="6287" y="15243"/>
                  </a:lnTo>
                  <a:lnTo>
                    <a:pt x="6404" y="15282"/>
                  </a:lnTo>
                  <a:lnTo>
                    <a:pt x="6503" y="15322"/>
                  </a:lnTo>
                  <a:lnTo>
                    <a:pt x="6620" y="15400"/>
                  </a:lnTo>
                  <a:lnTo>
                    <a:pt x="6719" y="15498"/>
                  </a:lnTo>
                  <a:lnTo>
                    <a:pt x="6837" y="15597"/>
                  </a:lnTo>
                  <a:lnTo>
                    <a:pt x="6915" y="15734"/>
                  </a:lnTo>
                  <a:lnTo>
                    <a:pt x="6994" y="15872"/>
                  </a:lnTo>
                  <a:lnTo>
                    <a:pt x="7033" y="16009"/>
                  </a:lnTo>
                  <a:lnTo>
                    <a:pt x="7131" y="16304"/>
                  </a:lnTo>
                  <a:lnTo>
                    <a:pt x="7190" y="16579"/>
                  </a:lnTo>
                  <a:lnTo>
                    <a:pt x="7269" y="16834"/>
                  </a:lnTo>
                  <a:lnTo>
                    <a:pt x="7328" y="16952"/>
                  </a:lnTo>
                  <a:lnTo>
                    <a:pt x="7387" y="17031"/>
                  </a:lnTo>
                  <a:lnTo>
                    <a:pt x="7465" y="17109"/>
                  </a:lnTo>
                  <a:lnTo>
                    <a:pt x="7563" y="17148"/>
                  </a:lnTo>
                  <a:lnTo>
                    <a:pt x="7681" y="17168"/>
                  </a:lnTo>
                  <a:lnTo>
                    <a:pt x="7819" y="17148"/>
                  </a:lnTo>
                  <a:lnTo>
                    <a:pt x="7995" y="17109"/>
                  </a:lnTo>
                  <a:lnTo>
                    <a:pt x="8153" y="17050"/>
                  </a:lnTo>
                  <a:lnTo>
                    <a:pt x="8270" y="16972"/>
                  </a:lnTo>
                  <a:lnTo>
                    <a:pt x="8369" y="16893"/>
                  </a:lnTo>
                  <a:lnTo>
                    <a:pt x="8428" y="16795"/>
                  </a:lnTo>
                  <a:lnTo>
                    <a:pt x="8487" y="16677"/>
                  </a:lnTo>
                  <a:lnTo>
                    <a:pt x="8526" y="16559"/>
                  </a:lnTo>
                  <a:lnTo>
                    <a:pt x="8545" y="16441"/>
                  </a:lnTo>
                  <a:lnTo>
                    <a:pt x="8604" y="16147"/>
                  </a:lnTo>
                  <a:lnTo>
                    <a:pt x="8663" y="15813"/>
                  </a:lnTo>
                  <a:lnTo>
                    <a:pt x="8703" y="15636"/>
                  </a:lnTo>
                  <a:lnTo>
                    <a:pt x="8762" y="15439"/>
                  </a:lnTo>
                  <a:lnTo>
                    <a:pt x="8840" y="15243"/>
                  </a:lnTo>
                  <a:lnTo>
                    <a:pt x="8938" y="15027"/>
                  </a:lnTo>
                  <a:lnTo>
                    <a:pt x="9037" y="14870"/>
                  </a:lnTo>
                  <a:lnTo>
                    <a:pt x="9135" y="14732"/>
                  </a:lnTo>
                  <a:lnTo>
                    <a:pt x="9253" y="14614"/>
                  </a:lnTo>
                  <a:lnTo>
                    <a:pt x="9351" y="14536"/>
                  </a:lnTo>
                  <a:lnTo>
                    <a:pt x="9469" y="14477"/>
                  </a:lnTo>
                  <a:lnTo>
                    <a:pt x="9587" y="14418"/>
                  </a:lnTo>
                  <a:lnTo>
                    <a:pt x="9842" y="14339"/>
                  </a:lnTo>
                  <a:lnTo>
                    <a:pt x="10117" y="14261"/>
                  </a:lnTo>
                  <a:lnTo>
                    <a:pt x="10372" y="14163"/>
                  </a:lnTo>
                  <a:lnTo>
                    <a:pt x="10510" y="14084"/>
                  </a:lnTo>
                  <a:lnTo>
                    <a:pt x="10647" y="14006"/>
                  </a:lnTo>
                  <a:lnTo>
                    <a:pt x="10785" y="13888"/>
                  </a:lnTo>
                  <a:lnTo>
                    <a:pt x="10922" y="13750"/>
                  </a:lnTo>
                  <a:lnTo>
                    <a:pt x="11040" y="13593"/>
                  </a:lnTo>
                  <a:lnTo>
                    <a:pt x="11158" y="13456"/>
                  </a:lnTo>
                  <a:lnTo>
                    <a:pt x="11217" y="13318"/>
                  </a:lnTo>
                  <a:lnTo>
                    <a:pt x="11295" y="13200"/>
                  </a:lnTo>
                  <a:lnTo>
                    <a:pt x="11374" y="12945"/>
                  </a:lnTo>
                  <a:lnTo>
                    <a:pt x="11413" y="12709"/>
                  </a:lnTo>
                  <a:lnTo>
                    <a:pt x="11472" y="12473"/>
                  </a:lnTo>
                  <a:lnTo>
                    <a:pt x="11551" y="12238"/>
                  </a:lnTo>
                  <a:lnTo>
                    <a:pt x="11610" y="12100"/>
                  </a:lnTo>
                  <a:lnTo>
                    <a:pt x="11688" y="11963"/>
                  </a:lnTo>
                  <a:lnTo>
                    <a:pt x="11787" y="11825"/>
                  </a:lnTo>
                  <a:lnTo>
                    <a:pt x="11904" y="11668"/>
                  </a:lnTo>
                  <a:lnTo>
                    <a:pt x="12042" y="11531"/>
                  </a:lnTo>
                  <a:lnTo>
                    <a:pt x="12179" y="11413"/>
                  </a:lnTo>
                  <a:lnTo>
                    <a:pt x="12297" y="11334"/>
                  </a:lnTo>
                  <a:lnTo>
                    <a:pt x="12415" y="11256"/>
                  </a:lnTo>
                  <a:lnTo>
                    <a:pt x="12651" y="11138"/>
                  </a:lnTo>
                  <a:lnTo>
                    <a:pt x="12887" y="11059"/>
                  </a:lnTo>
                  <a:lnTo>
                    <a:pt x="13122" y="10981"/>
                  </a:lnTo>
                  <a:lnTo>
                    <a:pt x="13358" y="10882"/>
                  </a:lnTo>
                  <a:lnTo>
                    <a:pt x="13476" y="10804"/>
                  </a:lnTo>
                  <a:lnTo>
                    <a:pt x="13594" y="10706"/>
                  </a:lnTo>
                  <a:lnTo>
                    <a:pt x="13731" y="10607"/>
                  </a:lnTo>
                  <a:lnTo>
                    <a:pt x="13869" y="10450"/>
                  </a:lnTo>
                  <a:lnTo>
                    <a:pt x="13987" y="10313"/>
                  </a:lnTo>
                  <a:lnTo>
                    <a:pt x="14085" y="10175"/>
                  </a:lnTo>
                  <a:lnTo>
                    <a:pt x="14163" y="10038"/>
                  </a:lnTo>
                  <a:lnTo>
                    <a:pt x="14222" y="9900"/>
                  </a:lnTo>
                  <a:lnTo>
                    <a:pt x="14301" y="9664"/>
                  </a:lnTo>
                  <a:lnTo>
                    <a:pt x="14360" y="9429"/>
                  </a:lnTo>
                  <a:lnTo>
                    <a:pt x="14399" y="9173"/>
                  </a:lnTo>
                  <a:lnTo>
                    <a:pt x="14478" y="8938"/>
                  </a:lnTo>
                  <a:lnTo>
                    <a:pt x="14537" y="8800"/>
                  </a:lnTo>
                  <a:lnTo>
                    <a:pt x="14615" y="8682"/>
                  </a:lnTo>
                  <a:lnTo>
                    <a:pt x="14713" y="8525"/>
                  </a:lnTo>
                  <a:lnTo>
                    <a:pt x="14851" y="8388"/>
                  </a:lnTo>
                  <a:lnTo>
                    <a:pt x="14988" y="8250"/>
                  </a:lnTo>
                  <a:lnTo>
                    <a:pt x="15145" y="8132"/>
                  </a:lnTo>
                  <a:lnTo>
                    <a:pt x="15303" y="8034"/>
                  </a:lnTo>
                  <a:lnTo>
                    <a:pt x="15460" y="7975"/>
                  </a:lnTo>
                  <a:lnTo>
                    <a:pt x="15794" y="7857"/>
                  </a:lnTo>
                  <a:lnTo>
                    <a:pt x="16108" y="7779"/>
                  </a:lnTo>
                  <a:lnTo>
                    <a:pt x="16245" y="7739"/>
                  </a:lnTo>
                  <a:lnTo>
                    <a:pt x="16383" y="7681"/>
                  </a:lnTo>
                  <a:lnTo>
                    <a:pt x="16501" y="7622"/>
                  </a:lnTo>
                  <a:lnTo>
                    <a:pt x="16619" y="7543"/>
                  </a:lnTo>
                  <a:lnTo>
                    <a:pt x="16717" y="7445"/>
                  </a:lnTo>
                  <a:lnTo>
                    <a:pt x="16795" y="7327"/>
                  </a:lnTo>
                  <a:lnTo>
                    <a:pt x="16835" y="7170"/>
                  </a:lnTo>
                  <a:lnTo>
                    <a:pt x="16874" y="6973"/>
                  </a:lnTo>
                  <a:lnTo>
                    <a:pt x="16874" y="6836"/>
                  </a:lnTo>
                  <a:lnTo>
                    <a:pt x="16835" y="6718"/>
                  </a:lnTo>
                  <a:lnTo>
                    <a:pt x="16795" y="6639"/>
                  </a:lnTo>
                  <a:lnTo>
                    <a:pt x="16717" y="6561"/>
                  </a:lnTo>
                  <a:lnTo>
                    <a:pt x="16619" y="6522"/>
                  </a:lnTo>
                  <a:lnTo>
                    <a:pt x="16501" y="6482"/>
                  </a:lnTo>
                  <a:lnTo>
                    <a:pt x="16245" y="6423"/>
                  </a:lnTo>
                  <a:lnTo>
                    <a:pt x="15951" y="6384"/>
                  </a:lnTo>
                  <a:lnTo>
                    <a:pt x="15656" y="6345"/>
                  </a:lnTo>
                  <a:lnTo>
                    <a:pt x="15499" y="6306"/>
                  </a:lnTo>
                  <a:lnTo>
                    <a:pt x="15362" y="6247"/>
                  </a:lnTo>
                  <a:lnTo>
                    <a:pt x="15224" y="6188"/>
                  </a:lnTo>
                  <a:lnTo>
                    <a:pt x="15106" y="6089"/>
                  </a:lnTo>
                  <a:lnTo>
                    <a:pt x="14988" y="5991"/>
                  </a:lnTo>
                  <a:lnTo>
                    <a:pt x="14910" y="5893"/>
                  </a:lnTo>
                  <a:lnTo>
                    <a:pt x="14851" y="5775"/>
                  </a:lnTo>
                  <a:lnTo>
                    <a:pt x="14792" y="5677"/>
                  </a:lnTo>
                  <a:lnTo>
                    <a:pt x="14733" y="5481"/>
                  </a:lnTo>
                  <a:lnTo>
                    <a:pt x="14694" y="5304"/>
                  </a:lnTo>
                  <a:lnTo>
                    <a:pt x="14654" y="5107"/>
                  </a:lnTo>
                  <a:lnTo>
                    <a:pt x="14595" y="4911"/>
                  </a:lnTo>
                  <a:lnTo>
                    <a:pt x="14537" y="4813"/>
                  </a:lnTo>
                  <a:lnTo>
                    <a:pt x="14478" y="4714"/>
                  </a:lnTo>
                  <a:lnTo>
                    <a:pt x="14399" y="4616"/>
                  </a:lnTo>
                  <a:lnTo>
                    <a:pt x="14301" y="4498"/>
                  </a:lnTo>
                  <a:lnTo>
                    <a:pt x="14183" y="4420"/>
                  </a:lnTo>
                  <a:lnTo>
                    <a:pt x="14065" y="4341"/>
                  </a:lnTo>
                  <a:lnTo>
                    <a:pt x="13967" y="4282"/>
                  </a:lnTo>
                  <a:lnTo>
                    <a:pt x="13849" y="4243"/>
                  </a:lnTo>
                  <a:lnTo>
                    <a:pt x="13653" y="4204"/>
                  </a:lnTo>
                  <a:lnTo>
                    <a:pt x="13456" y="4184"/>
                  </a:lnTo>
                  <a:lnTo>
                    <a:pt x="13260" y="4184"/>
                  </a:lnTo>
                  <a:lnTo>
                    <a:pt x="13063" y="4145"/>
                  </a:lnTo>
                  <a:lnTo>
                    <a:pt x="12965" y="4106"/>
                  </a:lnTo>
                  <a:lnTo>
                    <a:pt x="12847" y="4047"/>
                  </a:lnTo>
                  <a:lnTo>
                    <a:pt x="12749" y="3968"/>
                  </a:lnTo>
                  <a:lnTo>
                    <a:pt x="12631" y="3889"/>
                  </a:lnTo>
                  <a:lnTo>
                    <a:pt x="12513" y="3772"/>
                  </a:lnTo>
                  <a:lnTo>
                    <a:pt x="12435" y="3673"/>
                  </a:lnTo>
                  <a:lnTo>
                    <a:pt x="12376" y="3575"/>
                  </a:lnTo>
                  <a:lnTo>
                    <a:pt x="12317" y="3477"/>
                  </a:lnTo>
                  <a:lnTo>
                    <a:pt x="12258" y="3281"/>
                  </a:lnTo>
                  <a:lnTo>
                    <a:pt x="12219" y="3084"/>
                  </a:lnTo>
                  <a:lnTo>
                    <a:pt x="12179" y="2907"/>
                  </a:lnTo>
                  <a:lnTo>
                    <a:pt x="12120" y="2711"/>
                  </a:lnTo>
                  <a:lnTo>
                    <a:pt x="12062" y="2613"/>
                  </a:lnTo>
                  <a:lnTo>
                    <a:pt x="12003" y="2514"/>
                  </a:lnTo>
                  <a:lnTo>
                    <a:pt x="11924" y="2397"/>
                  </a:lnTo>
                  <a:lnTo>
                    <a:pt x="11826" y="2298"/>
                  </a:lnTo>
                  <a:lnTo>
                    <a:pt x="11708" y="2200"/>
                  </a:lnTo>
                  <a:lnTo>
                    <a:pt x="11590" y="2141"/>
                  </a:lnTo>
                  <a:lnTo>
                    <a:pt x="11492" y="2082"/>
                  </a:lnTo>
                  <a:lnTo>
                    <a:pt x="11394" y="2043"/>
                  </a:lnTo>
                  <a:lnTo>
                    <a:pt x="11178" y="2004"/>
                  </a:lnTo>
                  <a:lnTo>
                    <a:pt x="10981" y="1984"/>
                  </a:lnTo>
                  <a:lnTo>
                    <a:pt x="10785" y="1984"/>
                  </a:lnTo>
                  <a:lnTo>
                    <a:pt x="10588" y="1925"/>
                  </a:lnTo>
                  <a:lnTo>
                    <a:pt x="10490" y="1906"/>
                  </a:lnTo>
                  <a:lnTo>
                    <a:pt x="10372" y="1847"/>
                  </a:lnTo>
                  <a:lnTo>
                    <a:pt x="10274" y="1768"/>
                  </a:lnTo>
                  <a:lnTo>
                    <a:pt x="10156" y="1689"/>
                  </a:lnTo>
                  <a:lnTo>
                    <a:pt x="10058" y="1572"/>
                  </a:lnTo>
                  <a:lnTo>
                    <a:pt x="9960" y="1454"/>
                  </a:lnTo>
                  <a:lnTo>
                    <a:pt x="9901" y="1316"/>
                  </a:lnTo>
                  <a:lnTo>
                    <a:pt x="9842" y="1159"/>
                  </a:lnTo>
                  <a:lnTo>
                    <a:pt x="9744" y="864"/>
                  </a:lnTo>
                  <a:lnTo>
                    <a:pt x="9685" y="589"/>
                  </a:lnTo>
                  <a:lnTo>
                    <a:pt x="9606" y="334"/>
                  </a:lnTo>
                  <a:lnTo>
                    <a:pt x="9547" y="216"/>
                  </a:lnTo>
                  <a:lnTo>
                    <a:pt x="9488" y="138"/>
                  </a:lnTo>
                  <a:lnTo>
                    <a:pt x="9410" y="59"/>
                  </a:lnTo>
                  <a:lnTo>
                    <a:pt x="9331" y="20"/>
                  </a:lnTo>
                  <a:lnTo>
                    <a:pt x="9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4"/>
            <p:cNvSpPr/>
            <p:nvPr/>
          </p:nvSpPr>
          <p:spPr>
            <a:xfrm rot="-2517112">
              <a:off x="6899068" y="6165584"/>
              <a:ext cx="306947" cy="313797"/>
            </a:xfrm>
            <a:custGeom>
              <a:avLst/>
              <a:gdLst/>
              <a:ahLst/>
              <a:cxnLst/>
              <a:rect l="l" t="t" r="r" b="b"/>
              <a:pathLst>
                <a:path w="12278" h="12552" extrusionOk="0">
                  <a:moveTo>
                    <a:pt x="6876" y="0"/>
                  </a:moveTo>
                  <a:lnTo>
                    <a:pt x="1" y="7739"/>
                  </a:lnTo>
                  <a:lnTo>
                    <a:pt x="5402" y="12552"/>
                  </a:lnTo>
                  <a:lnTo>
                    <a:pt x="12277" y="4813"/>
                  </a:lnTo>
                  <a:lnTo>
                    <a:pt x="6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4"/>
            <p:cNvSpPr/>
            <p:nvPr/>
          </p:nvSpPr>
          <p:spPr>
            <a:xfrm rot="-2517112">
              <a:off x="6956916" y="6557710"/>
              <a:ext cx="187123" cy="168448"/>
            </a:xfrm>
            <a:custGeom>
              <a:avLst/>
              <a:gdLst/>
              <a:ahLst/>
              <a:cxnLst/>
              <a:rect l="l" t="t" r="r" b="b"/>
              <a:pathLst>
                <a:path w="7485" h="6738" extrusionOk="0">
                  <a:moveTo>
                    <a:pt x="1" y="0"/>
                  </a:moveTo>
                  <a:lnTo>
                    <a:pt x="7485" y="6738"/>
                  </a:lnTo>
                  <a:lnTo>
                    <a:pt x="7406" y="6659"/>
                  </a:lnTo>
                  <a:lnTo>
                    <a:pt x="158" y="138"/>
                  </a:lnTo>
                  <a:lnTo>
                    <a:pt x="1" y="0"/>
                  </a:lnTo>
                  <a:close/>
                </a:path>
              </a:pathLst>
            </a:custGeom>
            <a:solidFill>
              <a:srgbClr val="E6E7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4"/>
            <p:cNvSpPr/>
            <p:nvPr/>
          </p:nvSpPr>
          <p:spPr>
            <a:xfrm rot="-2517112">
              <a:off x="7204216" y="6593176"/>
              <a:ext cx="108049" cy="97749"/>
            </a:xfrm>
            <a:custGeom>
              <a:avLst/>
              <a:gdLst/>
              <a:ahLst/>
              <a:cxnLst/>
              <a:rect l="l" t="t" r="r" b="b"/>
              <a:pathLst>
                <a:path w="4322" h="3910" fill="none" extrusionOk="0">
                  <a:moveTo>
                    <a:pt x="1" y="1"/>
                  </a:moveTo>
                  <a:lnTo>
                    <a:pt x="1" y="1"/>
                  </a:lnTo>
                  <a:lnTo>
                    <a:pt x="4322" y="39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4"/>
            <p:cNvSpPr/>
            <p:nvPr/>
          </p:nvSpPr>
          <p:spPr>
            <a:xfrm rot="-2517112">
              <a:off x="7558143" y="6038654"/>
              <a:ext cx="430196" cy="527920"/>
            </a:xfrm>
            <a:custGeom>
              <a:avLst/>
              <a:gdLst/>
              <a:ahLst/>
              <a:cxnLst/>
              <a:rect l="l" t="t" r="r" b="b"/>
              <a:pathLst>
                <a:path w="17208" h="21117" fill="none" extrusionOk="0">
                  <a:moveTo>
                    <a:pt x="14968" y="0"/>
                  </a:moveTo>
                  <a:lnTo>
                    <a:pt x="14968" y="0"/>
                  </a:lnTo>
                  <a:lnTo>
                    <a:pt x="17207" y="2023"/>
                  </a:lnTo>
                  <a:lnTo>
                    <a:pt x="0" y="21116"/>
                  </a:lnTo>
                  <a:lnTo>
                    <a:pt x="0" y="21116"/>
                  </a:lnTo>
                  <a:lnTo>
                    <a:pt x="17207" y="2023"/>
                  </a:lnTo>
                  <a:lnTo>
                    <a:pt x="149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4"/>
            <p:cNvSpPr/>
            <p:nvPr/>
          </p:nvSpPr>
          <p:spPr>
            <a:xfrm rot="-2517112">
              <a:off x="6956916" y="6557710"/>
              <a:ext cx="187123" cy="168448"/>
            </a:xfrm>
            <a:custGeom>
              <a:avLst/>
              <a:gdLst/>
              <a:ahLst/>
              <a:cxnLst/>
              <a:rect l="l" t="t" r="r" b="b"/>
              <a:pathLst>
                <a:path w="7485" h="6738" fill="none" extrusionOk="0">
                  <a:moveTo>
                    <a:pt x="1" y="0"/>
                  </a:moveTo>
                  <a:lnTo>
                    <a:pt x="7485" y="6738"/>
                  </a:lnTo>
                  <a:lnTo>
                    <a:pt x="7406" y="6659"/>
                  </a:lnTo>
                  <a:lnTo>
                    <a:pt x="158" y="13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4"/>
            <p:cNvSpPr/>
            <p:nvPr/>
          </p:nvSpPr>
          <p:spPr>
            <a:xfrm rot="-2517112">
              <a:off x="6832297" y="6614868"/>
              <a:ext cx="59449" cy="53550"/>
            </a:xfrm>
            <a:custGeom>
              <a:avLst/>
              <a:gdLst/>
              <a:ahLst/>
              <a:cxnLst/>
              <a:rect l="l" t="t" r="r" b="b"/>
              <a:pathLst>
                <a:path w="2378" h="2142" fill="none" extrusionOk="0">
                  <a:moveTo>
                    <a:pt x="1" y="0"/>
                  </a:moveTo>
                  <a:lnTo>
                    <a:pt x="1" y="0"/>
                  </a:lnTo>
                  <a:lnTo>
                    <a:pt x="2378" y="2141"/>
                  </a:lnTo>
                  <a:lnTo>
                    <a:pt x="2378" y="214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4"/>
            <p:cNvSpPr/>
            <p:nvPr/>
          </p:nvSpPr>
          <p:spPr>
            <a:xfrm rot="-2517112">
              <a:off x="6803211" y="6548542"/>
              <a:ext cx="37350" cy="41775"/>
            </a:xfrm>
            <a:custGeom>
              <a:avLst/>
              <a:gdLst/>
              <a:ahLst/>
              <a:cxnLst/>
              <a:rect l="l" t="t" r="r" b="b"/>
              <a:pathLst>
                <a:path w="1494" h="1671" fill="none" extrusionOk="0">
                  <a:moveTo>
                    <a:pt x="1493" y="1"/>
                  </a:moveTo>
                  <a:lnTo>
                    <a:pt x="1" y="1670"/>
                  </a:lnTo>
                  <a:lnTo>
                    <a:pt x="1493" y="1"/>
                  </a:lnTo>
                  <a:lnTo>
                    <a:pt x="14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4"/>
            <p:cNvSpPr/>
            <p:nvPr/>
          </p:nvSpPr>
          <p:spPr>
            <a:xfrm rot="-2517112">
              <a:off x="6815707" y="6597618"/>
              <a:ext cx="86474" cy="40775"/>
            </a:xfrm>
            <a:custGeom>
              <a:avLst/>
              <a:gdLst/>
              <a:ahLst/>
              <a:cxnLst/>
              <a:rect l="l" t="t" r="r" b="b"/>
              <a:pathLst>
                <a:path w="3459" h="1631" fill="none" extrusionOk="0">
                  <a:moveTo>
                    <a:pt x="2240" y="0"/>
                  </a:moveTo>
                  <a:lnTo>
                    <a:pt x="1" y="530"/>
                  </a:lnTo>
                  <a:lnTo>
                    <a:pt x="1" y="530"/>
                  </a:lnTo>
                  <a:lnTo>
                    <a:pt x="1199" y="1630"/>
                  </a:lnTo>
                  <a:lnTo>
                    <a:pt x="3458" y="1100"/>
                  </a:lnTo>
                  <a:lnTo>
                    <a:pt x="2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4"/>
            <p:cNvSpPr/>
            <p:nvPr/>
          </p:nvSpPr>
          <p:spPr>
            <a:xfrm rot="-2517112">
              <a:off x="6895781" y="6597955"/>
              <a:ext cx="86949" cy="40300"/>
            </a:xfrm>
            <a:custGeom>
              <a:avLst/>
              <a:gdLst/>
              <a:ahLst/>
              <a:cxnLst/>
              <a:rect l="l" t="t" r="r" b="b"/>
              <a:pathLst>
                <a:path w="3478" h="1612" extrusionOk="0">
                  <a:moveTo>
                    <a:pt x="2260" y="1"/>
                  </a:moveTo>
                  <a:lnTo>
                    <a:pt x="1" y="511"/>
                  </a:lnTo>
                  <a:lnTo>
                    <a:pt x="669" y="1120"/>
                  </a:lnTo>
                  <a:lnTo>
                    <a:pt x="826" y="1258"/>
                  </a:lnTo>
                  <a:lnTo>
                    <a:pt x="1219" y="1611"/>
                  </a:lnTo>
                  <a:lnTo>
                    <a:pt x="3478" y="1081"/>
                  </a:lnTo>
                  <a:lnTo>
                    <a:pt x="22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4"/>
            <p:cNvSpPr/>
            <p:nvPr/>
          </p:nvSpPr>
          <p:spPr>
            <a:xfrm rot="-2517112">
              <a:off x="6895781" y="6597955"/>
              <a:ext cx="86949" cy="40300"/>
            </a:xfrm>
            <a:custGeom>
              <a:avLst/>
              <a:gdLst/>
              <a:ahLst/>
              <a:cxnLst/>
              <a:rect l="l" t="t" r="r" b="b"/>
              <a:pathLst>
                <a:path w="3478" h="1612" fill="none" extrusionOk="0">
                  <a:moveTo>
                    <a:pt x="2260" y="1"/>
                  </a:moveTo>
                  <a:lnTo>
                    <a:pt x="1" y="511"/>
                  </a:lnTo>
                  <a:lnTo>
                    <a:pt x="1" y="511"/>
                  </a:lnTo>
                  <a:lnTo>
                    <a:pt x="669" y="1120"/>
                  </a:lnTo>
                  <a:lnTo>
                    <a:pt x="826" y="1258"/>
                  </a:lnTo>
                  <a:lnTo>
                    <a:pt x="1219" y="1611"/>
                  </a:lnTo>
                  <a:lnTo>
                    <a:pt x="3478" y="108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4"/>
            <p:cNvSpPr/>
            <p:nvPr/>
          </p:nvSpPr>
          <p:spPr>
            <a:xfrm rot="-2517112">
              <a:off x="6976881" y="6597924"/>
              <a:ext cx="86449" cy="40300"/>
            </a:xfrm>
            <a:custGeom>
              <a:avLst/>
              <a:gdLst/>
              <a:ahLst/>
              <a:cxnLst/>
              <a:rect l="l" t="t" r="r" b="b"/>
              <a:pathLst>
                <a:path w="3458" h="1612" fill="none" extrusionOk="0">
                  <a:moveTo>
                    <a:pt x="2260" y="0"/>
                  </a:moveTo>
                  <a:lnTo>
                    <a:pt x="1" y="531"/>
                  </a:lnTo>
                  <a:lnTo>
                    <a:pt x="1199" y="1611"/>
                  </a:lnTo>
                  <a:lnTo>
                    <a:pt x="3458" y="1100"/>
                  </a:lnTo>
                  <a:lnTo>
                    <a:pt x="226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4"/>
            <p:cNvSpPr/>
            <p:nvPr/>
          </p:nvSpPr>
          <p:spPr>
            <a:xfrm rot="-2517112">
              <a:off x="7057120" y="6598214"/>
              <a:ext cx="86949" cy="40275"/>
            </a:xfrm>
            <a:custGeom>
              <a:avLst/>
              <a:gdLst/>
              <a:ahLst/>
              <a:cxnLst/>
              <a:rect l="l" t="t" r="r" b="b"/>
              <a:pathLst>
                <a:path w="3478" h="1611" fill="none" extrusionOk="0">
                  <a:moveTo>
                    <a:pt x="2260" y="0"/>
                  </a:moveTo>
                  <a:lnTo>
                    <a:pt x="1" y="511"/>
                  </a:lnTo>
                  <a:lnTo>
                    <a:pt x="1218" y="1611"/>
                  </a:lnTo>
                  <a:lnTo>
                    <a:pt x="3477" y="1081"/>
                  </a:lnTo>
                  <a:lnTo>
                    <a:pt x="22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4"/>
            <p:cNvSpPr/>
            <p:nvPr/>
          </p:nvSpPr>
          <p:spPr>
            <a:xfrm rot="-2517112">
              <a:off x="7138211" y="6598161"/>
              <a:ext cx="86449" cy="40300"/>
            </a:xfrm>
            <a:custGeom>
              <a:avLst/>
              <a:gdLst/>
              <a:ahLst/>
              <a:cxnLst/>
              <a:rect l="l" t="t" r="r" b="b"/>
              <a:pathLst>
                <a:path w="3458" h="1612" extrusionOk="0">
                  <a:moveTo>
                    <a:pt x="2260" y="1"/>
                  </a:moveTo>
                  <a:lnTo>
                    <a:pt x="1" y="531"/>
                  </a:lnTo>
                  <a:lnTo>
                    <a:pt x="865" y="1297"/>
                  </a:lnTo>
                  <a:lnTo>
                    <a:pt x="944" y="1376"/>
                  </a:lnTo>
                  <a:lnTo>
                    <a:pt x="1219" y="1612"/>
                  </a:lnTo>
                  <a:lnTo>
                    <a:pt x="3458" y="1101"/>
                  </a:lnTo>
                  <a:lnTo>
                    <a:pt x="2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4"/>
            <p:cNvSpPr/>
            <p:nvPr/>
          </p:nvSpPr>
          <p:spPr>
            <a:xfrm rot="-2517112">
              <a:off x="7138211" y="6598161"/>
              <a:ext cx="86449" cy="40300"/>
            </a:xfrm>
            <a:custGeom>
              <a:avLst/>
              <a:gdLst/>
              <a:ahLst/>
              <a:cxnLst/>
              <a:rect l="l" t="t" r="r" b="b"/>
              <a:pathLst>
                <a:path w="3458" h="1612" fill="none" extrusionOk="0">
                  <a:moveTo>
                    <a:pt x="2260" y="1"/>
                  </a:moveTo>
                  <a:lnTo>
                    <a:pt x="1" y="531"/>
                  </a:lnTo>
                  <a:lnTo>
                    <a:pt x="865" y="1297"/>
                  </a:lnTo>
                  <a:lnTo>
                    <a:pt x="944" y="1376"/>
                  </a:lnTo>
                  <a:lnTo>
                    <a:pt x="1219" y="1612"/>
                  </a:lnTo>
                  <a:lnTo>
                    <a:pt x="1219" y="1612"/>
                  </a:lnTo>
                  <a:lnTo>
                    <a:pt x="3458" y="110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4"/>
            <p:cNvSpPr/>
            <p:nvPr/>
          </p:nvSpPr>
          <p:spPr>
            <a:xfrm rot="-2517112">
              <a:off x="7218291" y="6598011"/>
              <a:ext cx="86949" cy="40800"/>
            </a:xfrm>
            <a:custGeom>
              <a:avLst/>
              <a:gdLst/>
              <a:ahLst/>
              <a:cxnLst/>
              <a:rect l="l" t="t" r="r" b="b"/>
              <a:pathLst>
                <a:path w="3478" h="1632" fill="none" extrusionOk="0">
                  <a:moveTo>
                    <a:pt x="2259" y="1"/>
                  </a:moveTo>
                  <a:lnTo>
                    <a:pt x="0" y="531"/>
                  </a:lnTo>
                  <a:lnTo>
                    <a:pt x="1218" y="1631"/>
                  </a:lnTo>
                  <a:lnTo>
                    <a:pt x="347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4"/>
            <p:cNvSpPr/>
            <p:nvPr/>
          </p:nvSpPr>
          <p:spPr>
            <a:xfrm rot="-2517112">
              <a:off x="7306850" y="6598451"/>
              <a:ext cx="86449" cy="40300"/>
            </a:xfrm>
            <a:custGeom>
              <a:avLst/>
              <a:gdLst/>
              <a:ahLst/>
              <a:cxnLst/>
              <a:rect l="l" t="t" r="r" b="b"/>
              <a:pathLst>
                <a:path w="3458" h="1612" fill="none" extrusionOk="0">
                  <a:moveTo>
                    <a:pt x="2240" y="1"/>
                  </a:moveTo>
                  <a:lnTo>
                    <a:pt x="1" y="511"/>
                  </a:lnTo>
                  <a:lnTo>
                    <a:pt x="1199" y="1611"/>
                  </a:lnTo>
                  <a:lnTo>
                    <a:pt x="3458" y="1081"/>
                  </a:lnTo>
                  <a:lnTo>
                    <a:pt x="22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4"/>
            <p:cNvSpPr/>
            <p:nvPr/>
          </p:nvSpPr>
          <p:spPr>
            <a:xfrm rot="-2517112">
              <a:off x="7386762" y="6598365"/>
              <a:ext cx="86949" cy="40300"/>
            </a:xfrm>
            <a:custGeom>
              <a:avLst/>
              <a:gdLst/>
              <a:ahLst/>
              <a:cxnLst/>
              <a:rect l="l" t="t" r="r" b="b"/>
              <a:pathLst>
                <a:path w="3478" h="1612" extrusionOk="0">
                  <a:moveTo>
                    <a:pt x="2259" y="1"/>
                  </a:moveTo>
                  <a:lnTo>
                    <a:pt x="0" y="512"/>
                  </a:lnTo>
                  <a:lnTo>
                    <a:pt x="590" y="1042"/>
                  </a:lnTo>
                  <a:lnTo>
                    <a:pt x="1218" y="1612"/>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4"/>
            <p:cNvSpPr/>
            <p:nvPr/>
          </p:nvSpPr>
          <p:spPr>
            <a:xfrm rot="-2517112">
              <a:off x="7386762" y="6598365"/>
              <a:ext cx="86949" cy="40300"/>
            </a:xfrm>
            <a:custGeom>
              <a:avLst/>
              <a:gdLst/>
              <a:ahLst/>
              <a:cxnLst/>
              <a:rect l="l" t="t" r="r" b="b"/>
              <a:pathLst>
                <a:path w="3478" h="1612" fill="none" extrusionOk="0">
                  <a:moveTo>
                    <a:pt x="2259" y="1"/>
                  </a:moveTo>
                  <a:lnTo>
                    <a:pt x="0" y="512"/>
                  </a:lnTo>
                  <a:lnTo>
                    <a:pt x="590" y="1042"/>
                  </a:lnTo>
                  <a:lnTo>
                    <a:pt x="1218" y="1612"/>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4"/>
            <p:cNvSpPr/>
            <p:nvPr/>
          </p:nvSpPr>
          <p:spPr>
            <a:xfrm rot="-2517112">
              <a:off x="7467862" y="6598334"/>
              <a:ext cx="86449" cy="40300"/>
            </a:xfrm>
            <a:custGeom>
              <a:avLst/>
              <a:gdLst/>
              <a:ahLst/>
              <a:cxnLst/>
              <a:rect l="l" t="t" r="r" b="b"/>
              <a:pathLst>
                <a:path w="3458" h="1612" fill="none" extrusionOk="0">
                  <a:moveTo>
                    <a:pt x="2259" y="1"/>
                  </a:moveTo>
                  <a:lnTo>
                    <a:pt x="0" y="531"/>
                  </a:lnTo>
                  <a:lnTo>
                    <a:pt x="1199" y="1611"/>
                  </a:lnTo>
                  <a:lnTo>
                    <a:pt x="3458"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4"/>
            <p:cNvSpPr/>
            <p:nvPr/>
          </p:nvSpPr>
          <p:spPr>
            <a:xfrm rot="-2517112">
              <a:off x="7548104" y="6598632"/>
              <a:ext cx="86924" cy="40275"/>
            </a:xfrm>
            <a:custGeom>
              <a:avLst/>
              <a:gdLst/>
              <a:ahLst/>
              <a:cxnLst/>
              <a:rect l="l" t="t" r="r" b="b"/>
              <a:pathLst>
                <a:path w="3477" h="1611" extrusionOk="0">
                  <a:moveTo>
                    <a:pt x="2259" y="0"/>
                  </a:moveTo>
                  <a:lnTo>
                    <a:pt x="0" y="511"/>
                  </a:lnTo>
                  <a:lnTo>
                    <a:pt x="1002" y="1415"/>
                  </a:lnTo>
                  <a:lnTo>
                    <a:pt x="1218" y="1611"/>
                  </a:lnTo>
                  <a:lnTo>
                    <a:pt x="3477" y="1081"/>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4"/>
            <p:cNvSpPr/>
            <p:nvPr/>
          </p:nvSpPr>
          <p:spPr>
            <a:xfrm rot="-2517112">
              <a:off x="7548104" y="6598632"/>
              <a:ext cx="86924" cy="40275"/>
            </a:xfrm>
            <a:custGeom>
              <a:avLst/>
              <a:gdLst/>
              <a:ahLst/>
              <a:cxnLst/>
              <a:rect l="l" t="t" r="r" b="b"/>
              <a:pathLst>
                <a:path w="3477" h="1611" fill="none" extrusionOk="0">
                  <a:moveTo>
                    <a:pt x="2259" y="0"/>
                  </a:moveTo>
                  <a:lnTo>
                    <a:pt x="0" y="511"/>
                  </a:lnTo>
                  <a:lnTo>
                    <a:pt x="1002" y="1415"/>
                  </a:lnTo>
                  <a:lnTo>
                    <a:pt x="1218" y="1611"/>
                  </a:lnTo>
                  <a:lnTo>
                    <a:pt x="3477" y="1081"/>
                  </a:lnTo>
                  <a:lnTo>
                    <a:pt x="22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rot="-2517112">
              <a:off x="7629192" y="6598571"/>
              <a:ext cx="86449" cy="40300"/>
            </a:xfrm>
            <a:custGeom>
              <a:avLst/>
              <a:gdLst/>
              <a:ahLst/>
              <a:cxnLst/>
              <a:rect l="l" t="t" r="r" b="b"/>
              <a:pathLst>
                <a:path w="3458" h="1612" fill="none" extrusionOk="0">
                  <a:moveTo>
                    <a:pt x="2259" y="1"/>
                  </a:moveTo>
                  <a:lnTo>
                    <a:pt x="0" y="531"/>
                  </a:lnTo>
                  <a:lnTo>
                    <a:pt x="1198" y="1612"/>
                  </a:lnTo>
                  <a:lnTo>
                    <a:pt x="345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4"/>
            <p:cNvSpPr/>
            <p:nvPr/>
          </p:nvSpPr>
          <p:spPr>
            <a:xfrm rot="-2517112">
              <a:off x="7709442" y="6598866"/>
              <a:ext cx="86924" cy="40300"/>
            </a:xfrm>
            <a:custGeom>
              <a:avLst/>
              <a:gdLst/>
              <a:ahLst/>
              <a:cxnLst/>
              <a:rect l="l" t="t" r="r" b="b"/>
              <a:pathLst>
                <a:path w="3477" h="1612" extrusionOk="0">
                  <a:moveTo>
                    <a:pt x="2259" y="1"/>
                  </a:moveTo>
                  <a:lnTo>
                    <a:pt x="0" y="511"/>
                  </a:lnTo>
                  <a:lnTo>
                    <a:pt x="1041" y="1435"/>
                  </a:lnTo>
                  <a:lnTo>
                    <a:pt x="1218" y="1611"/>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4"/>
            <p:cNvSpPr/>
            <p:nvPr/>
          </p:nvSpPr>
          <p:spPr>
            <a:xfrm rot="-2517112">
              <a:off x="7709442" y="6598866"/>
              <a:ext cx="86924" cy="40300"/>
            </a:xfrm>
            <a:custGeom>
              <a:avLst/>
              <a:gdLst/>
              <a:ahLst/>
              <a:cxnLst/>
              <a:rect l="l" t="t" r="r" b="b"/>
              <a:pathLst>
                <a:path w="3477" h="1612" fill="none" extrusionOk="0">
                  <a:moveTo>
                    <a:pt x="2259" y="1"/>
                  </a:moveTo>
                  <a:lnTo>
                    <a:pt x="0" y="511"/>
                  </a:lnTo>
                  <a:lnTo>
                    <a:pt x="1041" y="1435"/>
                  </a:lnTo>
                  <a:lnTo>
                    <a:pt x="1218" y="1611"/>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4"/>
            <p:cNvSpPr/>
            <p:nvPr/>
          </p:nvSpPr>
          <p:spPr>
            <a:xfrm rot="-2517112">
              <a:off x="7698685" y="6308421"/>
              <a:ext cx="49150" cy="43225"/>
            </a:xfrm>
            <a:custGeom>
              <a:avLst/>
              <a:gdLst/>
              <a:ahLst/>
              <a:cxnLst/>
              <a:rect l="l" t="t" r="r" b="b"/>
              <a:pathLst>
                <a:path w="1966" h="1729" extrusionOk="0">
                  <a:moveTo>
                    <a:pt x="551" y="0"/>
                  </a:moveTo>
                  <a:lnTo>
                    <a:pt x="1" y="315"/>
                  </a:lnTo>
                  <a:lnTo>
                    <a:pt x="1572" y="1729"/>
                  </a:lnTo>
                  <a:lnTo>
                    <a:pt x="1965" y="1277"/>
                  </a:lnTo>
                  <a:lnTo>
                    <a:pt x="551" y="0"/>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4"/>
            <p:cNvSpPr/>
            <p:nvPr/>
          </p:nvSpPr>
          <p:spPr>
            <a:xfrm rot="-2517112">
              <a:off x="7698685" y="6308421"/>
              <a:ext cx="49150" cy="43225"/>
            </a:xfrm>
            <a:custGeom>
              <a:avLst/>
              <a:gdLst/>
              <a:ahLst/>
              <a:cxnLst/>
              <a:rect l="l" t="t" r="r" b="b"/>
              <a:pathLst>
                <a:path w="1966" h="1729" fill="none" extrusionOk="0">
                  <a:moveTo>
                    <a:pt x="551" y="0"/>
                  </a:moveTo>
                  <a:lnTo>
                    <a:pt x="551" y="0"/>
                  </a:lnTo>
                  <a:lnTo>
                    <a:pt x="1" y="315"/>
                  </a:lnTo>
                  <a:lnTo>
                    <a:pt x="1572" y="1729"/>
                  </a:lnTo>
                  <a:lnTo>
                    <a:pt x="1965" y="1277"/>
                  </a:lnTo>
                  <a:lnTo>
                    <a:pt x="5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4"/>
            <p:cNvSpPr/>
            <p:nvPr/>
          </p:nvSpPr>
          <p:spPr>
            <a:xfrm rot="-2517112">
              <a:off x="7666401" y="6372031"/>
              <a:ext cx="77599" cy="65349"/>
            </a:xfrm>
            <a:custGeom>
              <a:avLst/>
              <a:gdLst/>
              <a:ahLst/>
              <a:cxnLst/>
              <a:rect l="l" t="t" r="r" b="b"/>
              <a:pathLst>
                <a:path w="3104" h="2614" extrusionOk="0">
                  <a:moveTo>
                    <a:pt x="688" y="1"/>
                  </a:moveTo>
                  <a:lnTo>
                    <a:pt x="0" y="158"/>
                  </a:lnTo>
                  <a:lnTo>
                    <a:pt x="2711" y="2613"/>
                  </a:lnTo>
                  <a:lnTo>
                    <a:pt x="3104" y="2181"/>
                  </a:lnTo>
                  <a:lnTo>
                    <a:pt x="688"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4"/>
            <p:cNvSpPr/>
            <p:nvPr/>
          </p:nvSpPr>
          <p:spPr>
            <a:xfrm rot="-2517112">
              <a:off x="7666401" y="6372031"/>
              <a:ext cx="77599" cy="65349"/>
            </a:xfrm>
            <a:custGeom>
              <a:avLst/>
              <a:gdLst/>
              <a:ahLst/>
              <a:cxnLst/>
              <a:rect l="l" t="t" r="r" b="b"/>
              <a:pathLst>
                <a:path w="3104" h="2614" fill="none" extrusionOk="0">
                  <a:moveTo>
                    <a:pt x="688" y="1"/>
                  </a:moveTo>
                  <a:lnTo>
                    <a:pt x="688" y="1"/>
                  </a:lnTo>
                  <a:lnTo>
                    <a:pt x="0" y="158"/>
                  </a:lnTo>
                  <a:lnTo>
                    <a:pt x="2711" y="2613"/>
                  </a:lnTo>
                  <a:lnTo>
                    <a:pt x="3104" y="2181"/>
                  </a:lnTo>
                  <a:lnTo>
                    <a:pt x="6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rot="-2517112">
              <a:off x="7603847" y="6424661"/>
              <a:ext cx="132124" cy="110024"/>
            </a:xfrm>
            <a:custGeom>
              <a:avLst/>
              <a:gdLst/>
              <a:ahLst/>
              <a:cxnLst/>
              <a:rect l="l" t="t" r="r" b="b"/>
              <a:pathLst>
                <a:path w="5285" h="4401" extrusionOk="0">
                  <a:moveTo>
                    <a:pt x="1" y="1"/>
                  </a:moveTo>
                  <a:lnTo>
                    <a:pt x="4892" y="4401"/>
                  </a:lnTo>
                  <a:lnTo>
                    <a:pt x="5284" y="3969"/>
                  </a:lnTo>
                  <a:lnTo>
                    <a:pt x="963" y="79"/>
                  </a:lnTo>
                  <a:lnTo>
                    <a:pt x="472" y="60"/>
                  </a:lnTo>
                  <a:lnTo>
                    <a:pt x="1"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rot="-2517112">
              <a:off x="7603847" y="6424661"/>
              <a:ext cx="132124" cy="110024"/>
            </a:xfrm>
            <a:custGeom>
              <a:avLst/>
              <a:gdLst/>
              <a:ahLst/>
              <a:cxnLst/>
              <a:rect l="l" t="t" r="r" b="b"/>
              <a:pathLst>
                <a:path w="5285" h="4401" fill="none" extrusionOk="0">
                  <a:moveTo>
                    <a:pt x="1" y="1"/>
                  </a:moveTo>
                  <a:lnTo>
                    <a:pt x="4892" y="4401"/>
                  </a:lnTo>
                  <a:lnTo>
                    <a:pt x="5284" y="3969"/>
                  </a:lnTo>
                  <a:lnTo>
                    <a:pt x="963" y="79"/>
                  </a:lnTo>
                  <a:lnTo>
                    <a:pt x="963" y="79"/>
                  </a:lnTo>
                  <a:lnTo>
                    <a:pt x="472" y="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14"/>
          <p:cNvSpPr/>
          <p:nvPr/>
        </p:nvSpPr>
        <p:spPr>
          <a:xfrm>
            <a:off x="1736401" y="6183457"/>
            <a:ext cx="6636833" cy="794500"/>
          </a:xfrm>
          <a:custGeom>
            <a:avLst/>
            <a:gdLst/>
            <a:ahLst/>
            <a:cxnLst/>
            <a:rect l="l" t="t" r="r" b="b"/>
            <a:pathLst>
              <a:path w="199105" h="23835" extrusionOk="0">
                <a:moveTo>
                  <a:pt x="199105" y="21432"/>
                </a:moveTo>
                <a:cubicBezTo>
                  <a:pt x="193118" y="15443"/>
                  <a:pt x="187185" y="8242"/>
                  <a:pt x="179074" y="5808"/>
                </a:cubicBezTo>
                <a:cubicBezTo>
                  <a:pt x="166268" y="1965"/>
                  <a:pt x="152383" y="7811"/>
                  <a:pt x="139013" y="7811"/>
                </a:cubicBezTo>
                <a:cubicBezTo>
                  <a:pt x="128422" y="7811"/>
                  <a:pt x="118692" y="1370"/>
                  <a:pt x="108166" y="199"/>
                </a:cubicBezTo>
                <a:cubicBezTo>
                  <a:pt x="95958" y="-1159"/>
                  <a:pt x="84319" y="6453"/>
                  <a:pt x="72111" y="7811"/>
                </a:cubicBezTo>
                <a:cubicBezTo>
                  <a:pt x="58408" y="9335"/>
                  <a:pt x="44995" y="343"/>
                  <a:pt x="31248" y="1401"/>
                </a:cubicBezTo>
                <a:cubicBezTo>
                  <a:pt x="18463" y="2385"/>
                  <a:pt x="5734" y="12366"/>
                  <a:pt x="0" y="23835"/>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1821230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1"/>
        <p:cNvGrpSpPr/>
        <p:nvPr/>
      </p:nvGrpSpPr>
      <p:grpSpPr>
        <a:xfrm>
          <a:off x="0" y="0"/>
          <a:ext cx="0" cy="0"/>
          <a:chOff x="0" y="0"/>
          <a:chExt cx="0" cy="0"/>
        </a:xfrm>
      </p:grpSpPr>
      <p:pic>
        <p:nvPicPr>
          <p:cNvPr id="1452" name="Google Shape;1452;p1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453" name="Google Shape;1453;p15"/>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4" name="Google Shape;1454;p15"/>
          <p:cNvSpPr txBox="1">
            <a:spLocks noGrp="1"/>
          </p:cNvSpPr>
          <p:nvPr>
            <p:ph type="title"/>
          </p:nvPr>
        </p:nvSpPr>
        <p:spPr>
          <a:xfrm>
            <a:off x="4200485" y="2475884"/>
            <a:ext cx="54132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667">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55" name="Google Shape;1455;p15"/>
          <p:cNvSpPr txBox="1">
            <a:spLocks noGrp="1"/>
          </p:cNvSpPr>
          <p:nvPr>
            <p:ph type="title" idx="2" hasCustomPrompt="1"/>
          </p:nvPr>
        </p:nvSpPr>
        <p:spPr>
          <a:xfrm>
            <a:off x="2658915" y="2819397"/>
            <a:ext cx="1219200" cy="1219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56" name="Google Shape;1456;p15"/>
          <p:cNvSpPr txBox="1">
            <a:spLocks noGrp="1"/>
          </p:cNvSpPr>
          <p:nvPr>
            <p:ph type="subTitle" idx="1"/>
          </p:nvPr>
        </p:nvSpPr>
        <p:spPr>
          <a:xfrm>
            <a:off x="4200485" y="3737716"/>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57" name="Google Shape;1457;p15"/>
          <p:cNvGrpSpPr/>
          <p:nvPr/>
        </p:nvGrpSpPr>
        <p:grpSpPr>
          <a:xfrm>
            <a:off x="161217" y="321192"/>
            <a:ext cx="1579516" cy="2883491"/>
            <a:chOff x="5124450" y="2384375"/>
            <a:chExt cx="669400" cy="1222025"/>
          </a:xfrm>
        </p:grpSpPr>
        <p:sp>
          <p:nvSpPr>
            <p:cNvPr id="1458" name="Google Shape;1458;p15"/>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5"/>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5"/>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5"/>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5"/>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5"/>
          <p:cNvGrpSpPr/>
          <p:nvPr/>
        </p:nvGrpSpPr>
        <p:grpSpPr>
          <a:xfrm flipH="1">
            <a:off x="10860620" y="4144803"/>
            <a:ext cx="1234040" cy="2395776"/>
            <a:chOff x="204076" y="125827"/>
            <a:chExt cx="925530" cy="1796832"/>
          </a:xfrm>
        </p:grpSpPr>
        <p:sp>
          <p:nvSpPr>
            <p:cNvPr id="1476" name="Google Shape;1476;p1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5" name="Google Shape;1485;p15"/>
          <p:cNvGrpSpPr/>
          <p:nvPr/>
        </p:nvGrpSpPr>
        <p:grpSpPr>
          <a:xfrm>
            <a:off x="457984" y="3598317"/>
            <a:ext cx="1282737" cy="540289"/>
            <a:chOff x="774450" y="2691700"/>
            <a:chExt cx="543625" cy="228975"/>
          </a:xfrm>
        </p:grpSpPr>
        <p:sp>
          <p:nvSpPr>
            <p:cNvPr id="1486" name="Google Shape;1486;p15"/>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7" name="Google Shape;1497;p15"/>
          <p:cNvSpPr/>
          <p:nvPr/>
        </p:nvSpPr>
        <p:spPr>
          <a:xfrm>
            <a:off x="-50499" y="6117149"/>
            <a:ext cx="7302500" cy="1116000"/>
          </a:xfrm>
          <a:custGeom>
            <a:avLst/>
            <a:gdLst/>
            <a:ahLst/>
            <a:cxnLst/>
            <a:rect l="l" t="t" r="r" b="b"/>
            <a:pathLst>
              <a:path w="219075" h="33480" extrusionOk="0">
                <a:moveTo>
                  <a:pt x="0" y="30813"/>
                </a:moveTo>
                <a:cubicBezTo>
                  <a:pt x="0" y="19864"/>
                  <a:pt x="9289" y="5896"/>
                  <a:pt x="20193" y="4905"/>
                </a:cubicBezTo>
                <a:cubicBezTo>
                  <a:pt x="41591" y="2960"/>
                  <a:pt x="62714" y="12525"/>
                  <a:pt x="84201" y="12525"/>
                </a:cubicBezTo>
                <a:cubicBezTo>
                  <a:pt x="95968" y="12525"/>
                  <a:pt x="107328" y="7864"/>
                  <a:pt x="118491" y="4143"/>
                </a:cubicBezTo>
                <a:cubicBezTo>
                  <a:pt x="130599" y="107"/>
                  <a:pt x="143856" y="-516"/>
                  <a:pt x="156591" y="333"/>
                </a:cubicBezTo>
                <a:cubicBezTo>
                  <a:pt x="180116" y="1901"/>
                  <a:pt x="202403" y="16808"/>
                  <a:pt x="219075" y="33480"/>
                </a:cubicBezTo>
              </a:path>
            </a:pathLst>
          </a:custGeom>
          <a:noFill/>
          <a:ln w="19050" cap="flat" cmpd="sng">
            <a:solidFill>
              <a:schemeClr val="lt1"/>
            </a:solidFill>
            <a:prstDash val="dash"/>
            <a:round/>
            <a:headEnd type="none" w="med" len="med"/>
            <a:tailEnd type="none" w="med" len="med"/>
          </a:ln>
        </p:spPr>
      </p:sp>
      <p:sp>
        <p:nvSpPr>
          <p:cNvPr id="1498" name="Google Shape;1498;p15"/>
          <p:cNvSpPr/>
          <p:nvPr/>
        </p:nvSpPr>
        <p:spPr>
          <a:xfrm>
            <a:off x="3823000" y="-31266"/>
            <a:ext cx="8432800" cy="1714500"/>
          </a:xfrm>
          <a:custGeom>
            <a:avLst/>
            <a:gdLst/>
            <a:ahLst/>
            <a:cxnLst/>
            <a:rect l="l" t="t" r="r" b="b"/>
            <a:pathLst>
              <a:path w="252984" h="51435" extrusionOk="0">
                <a:moveTo>
                  <a:pt x="252984" y="51435"/>
                </a:moveTo>
                <a:cubicBezTo>
                  <a:pt x="248040" y="36602"/>
                  <a:pt x="234192" y="21497"/>
                  <a:pt x="218694" y="19431"/>
                </a:cubicBezTo>
                <a:cubicBezTo>
                  <a:pt x="208160" y="18026"/>
                  <a:pt x="198171" y="24971"/>
                  <a:pt x="187833" y="27432"/>
                </a:cubicBezTo>
                <a:cubicBezTo>
                  <a:pt x="176092" y="30228"/>
                  <a:pt x="162445" y="28180"/>
                  <a:pt x="152019" y="22098"/>
                </a:cubicBezTo>
                <a:cubicBezTo>
                  <a:pt x="148481" y="20034"/>
                  <a:pt x="149503" y="10579"/>
                  <a:pt x="153543" y="9906"/>
                </a:cubicBezTo>
                <a:cubicBezTo>
                  <a:pt x="157037" y="9324"/>
                  <a:pt x="162246" y="9405"/>
                  <a:pt x="163830" y="12573"/>
                </a:cubicBezTo>
                <a:cubicBezTo>
                  <a:pt x="165307" y="15526"/>
                  <a:pt x="166165" y="20144"/>
                  <a:pt x="163830" y="22479"/>
                </a:cubicBezTo>
                <a:cubicBezTo>
                  <a:pt x="150809" y="35500"/>
                  <a:pt x="127649" y="15369"/>
                  <a:pt x="109347" y="13335"/>
                </a:cubicBezTo>
                <a:cubicBezTo>
                  <a:pt x="95142" y="11757"/>
                  <a:pt x="82023" y="22425"/>
                  <a:pt x="67818" y="24003"/>
                </a:cubicBezTo>
                <a:cubicBezTo>
                  <a:pt x="48903" y="26105"/>
                  <a:pt x="28589" y="25292"/>
                  <a:pt x="11049" y="17907"/>
                </a:cubicBezTo>
                <a:cubicBezTo>
                  <a:pt x="4585" y="15185"/>
                  <a:pt x="2218" y="6654"/>
                  <a:pt x="0" y="0"/>
                </a:cubicBezTo>
              </a:path>
            </a:pathLst>
          </a:custGeom>
          <a:noFill/>
          <a:ln w="19050" cap="flat" cmpd="sng">
            <a:solidFill>
              <a:schemeClr val="lt1"/>
            </a:solidFill>
            <a:prstDash val="dash"/>
            <a:round/>
            <a:headEnd type="none" w="med" len="med"/>
            <a:tailEnd type="none" w="med" len="med"/>
          </a:ln>
        </p:spPr>
      </p:sp>
      <p:grpSp>
        <p:nvGrpSpPr>
          <p:cNvPr id="1499" name="Google Shape;1499;p15"/>
          <p:cNvGrpSpPr/>
          <p:nvPr/>
        </p:nvGrpSpPr>
        <p:grpSpPr>
          <a:xfrm rot="-2864756">
            <a:off x="5726215" y="604664"/>
            <a:ext cx="457189" cy="425456"/>
            <a:chOff x="-1003774" y="3010923"/>
            <a:chExt cx="671424" cy="624822"/>
          </a:xfrm>
        </p:grpSpPr>
        <p:sp>
          <p:nvSpPr>
            <p:cNvPr id="1500" name="Google Shape;1500;p1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7" name="Google Shape;1537;p15"/>
          <p:cNvGrpSpPr/>
          <p:nvPr/>
        </p:nvGrpSpPr>
        <p:grpSpPr>
          <a:xfrm>
            <a:off x="9544199" y="5202929"/>
            <a:ext cx="1006124" cy="1337643"/>
            <a:chOff x="7062788" y="3483325"/>
            <a:chExt cx="558875" cy="743025"/>
          </a:xfrm>
        </p:grpSpPr>
        <p:sp>
          <p:nvSpPr>
            <p:cNvPr id="1538" name="Google Shape;1538;p15"/>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5"/>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5"/>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5"/>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5"/>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5"/>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5"/>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5"/>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5"/>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5"/>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5"/>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5"/>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5"/>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5"/>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5"/>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5"/>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5"/>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5"/>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5"/>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5"/>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5"/>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634964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59"/>
        <p:cNvGrpSpPr/>
        <p:nvPr/>
      </p:nvGrpSpPr>
      <p:grpSpPr>
        <a:xfrm>
          <a:off x="0" y="0"/>
          <a:ext cx="0" cy="0"/>
          <a:chOff x="0" y="0"/>
          <a:chExt cx="0" cy="0"/>
        </a:xfrm>
      </p:grpSpPr>
      <p:pic>
        <p:nvPicPr>
          <p:cNvPr id="1560" name="Google Shape;1560;p1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561" name="Google Shape;1561;p1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2" name="Google Shape;1562;p1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563" name="Google Shape;1563;p16"/>
          <p:cNvGrpSpPr/>
          <p:nvPr/>
        </p:nvGrpSpPr>
        <p:grpSpPr>
          <a:xfrm>
            <a:off x="10370752" y="463666"/>
            <a:ext cx="1431505" cy="961051"/>
            <a:chOff x="7681600" y="381950"/>
            <a:chExt cx="1073629" cy="720788"/>
          </a:xfrm>
        </p:grpSpPr>
        <p:sp>
          <p:nvSpPr>
            <p:cNvPr id="1564" name="Google Shape;1564;p1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16"/>
          <p:cNvGrpSpPr/>
          <p:nvPr/>
        </p:nvGrpSpPr>
        <p:grpSpPr>
          <a:xfrm>
            <a:off x="-266915" y="5823129"/>
            <a:ext cx="1833913" cy="1811528"/>
            <a:chOff x="5180763" y="3483322"/>
            <a:chExt cx="1375435" cy="1358646"/>
          </a:xfrm>
        </p:grpSpPr>
        <p:sp>
          <p:nvSpPr>
            <p:cNvPr id="1594" name="Google Shape;1594;p16"/>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6"/>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6"/>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6"/>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6"/>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6"/>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6"/>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6"/>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6"/>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6"/>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6"/>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6"/>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6"/>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6"/>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6"/>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6"/>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6"/>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6"/>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6"/>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6"/>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6"/>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6"/>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6"/>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6"/>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6"/>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6"/>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6"/>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6"/>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6"/>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6"/>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6"/>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6"/>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6"/>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6"/>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6"/>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6"/>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6"/>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6"/>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6"/>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6"/>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6"/>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6"/>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6"/>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6"/>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6"/>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6"/>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6"/>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6"/>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6"/>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6"/>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6"/>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6"/>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6"/>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6"/>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6"/>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6"/>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6"/>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16"/>
          <p:cNvGrpSpPr/>
          <p:nvPr/>
        </p:nvGrpSpPr>
        <p:grpSpPr>
          <a:xfrm>
            <a:off x="11041100" y="1498817"/>
            <a:ext cx="1054315" cy="1158840"/>
            <a:chOff x="7709325" y="2753025"/>
            <a:chExt cx="790736" cy="869130"/>
          </a:xfrm>
        </p:grpSpPr>
        <p:sp>
          <p:nvSpPr>
            <p:cNvPr id="1652" name="Google Shape;1652;p16"/>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6"/>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6"/>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6"/>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6"/>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6"/>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6"/>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6"/>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6"/>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6"/>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6"/>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6"/>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6"/>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6"/>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6"/>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6"/>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6"/>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6"/>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6"/>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6"/>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6"/>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6"/>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6"/>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6"/>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6" name="Google Shape;1676;p16"/>
          <p:cNvSpPr/>
          <p:nvPr/>
        </p:nvSpPr>
        <p:spPr>
          <a:xfrm>
            <a:off x="-12400" y="-145567"/>
            <a:ext cx="6324600" cy="1092200"/>
          </a:xfrm>
          <a:custGeom>
            <a:avLst/>
            <a:gdLst/>
            <a:ahLst/>
            <a:cxnLst/>
            <a:rect l="l" t="t" r="r" b="b"/>
            <a:pathLst>
              <a:path w="189738" h="32766" extrusionOk="0">
                <a:moveTo>
                  <a:pt x="0" y="32766"/>
                </a:moveTo>
                <a:cubicBezTo>
                  <a:pt x="3819" y="27419"/>
                  <a:pt x="7319" y="21288"/>
                  <a:pt x="12954" y="17907"/>
                </a:cubicBezTo>
                <a:cubicBezTo>
                  <a:pt x="17642" y="15094"/>
                  <a:pt x="23893" y="16650"/>
                  <a:pt x="29337" y="17145"/>
                </a:cubicBezTo>
                <a:cubicBezTo>
                  <a:pt x="33941" y="17564"/>
                  <a:pt x="42291" y="17475"/>
                  <a:pt x="42291" y="22098"/>
                </a:cubicBezTo>
                <a:cubicBezTo>
                  <a:pt x="42291" y="26588"/>
                  <a:pt x="32764" y="26383"/>
                  <a:pt x="28956" y="24003"/>
                </a:cubicBezTo>
                <a:cubicBezTo>
                  <a:pt x="25718" y="21979"/>
                  <a:pt x="26095" y="13781"/>
                  <a:pt x="29718" y="12573"/>
                </a:cubicBezTo>
                <a:cubicBezTo>
                  <a:pt x="44682" y="7585"/>
                  <a:pt x="61254" y="13812"/>
                  <a:pt x="76962" y="15240"/>
                </a:cubicBezTo>
                <a:cubicBezTo>
                  <a:pt x="96635" y="17028"/>
                  <a:pt x="116263" y="10287"/>
                  <a:pt x="136017" y="10287"/>
                </a:cubicBezTo>
                <a:cubicBezTo>
                  <a:pt x="154249" y="10287"/>
                  <a:pt x="181584" y="16308"/>
                  <a:pt x="189738" y="0"/>
                </a:cubicBezTo>
              </a:path>
            </a:pathLst>
          </a:custGeom>
          <a:noFill/>
          <a:ln w="19050" cap="flat" cmpd="sng">
            <a:solidFill>
              <a:schemeClr val="lt1"/>
            </a:solidFill>
            <a:prstDash val="dash"/>
            <a:round/>
            <a:headEnd type="none" w="med" len="med"/>
            <a:tailEnd type="none" w="med" len="med"/>
          </a:ln>
        </p:spPr>
      </p:sp>
      <p:sp>
        <p:nvSpPr>
          <p:cNvPr id="1677" name="Google Shape;1677;p16"/>
          <p:cNvSpPr/>
          <p:nvPr/>
        </p:nvSpPr>
        <p:spPr>
          <a:xfrm>
            <a:off x="11899836" y="3981934"/>
            <a:ext cx="470267" cy="2984500"/>
          </a:xfrm>
          <a:custGeom>
            <a:avLst/>
            <a:gdLst/>
            <a:ahLst/>
            <a:cxnLst/>
            <a:rect l="l" t="t" r="r" b="b"/>
            <a:pathLst>
              <a:path w="14108" h="89535" extrusionOk="0">
                <a:moveTo>
                  <a:pt x="8012" y="89535"/>
                </a:moveTo>
                <a:cubicBezTo>
                  <a:pt x="5246" y="82746"/>
                  <a:pt x="3200" y="75511"/>
                  <a:pt x="2678" y="68199"/>
                </a:cubicBezTo>
                <a:cubicBezTo>
                  <a:pt x="2260" y="62350"/>
                  <a:pt x="4929" y="56492"/>
                  <a:pt x="4202" y="50673"/>
                </a:cubicBezTo>
                <a:cubicBezTo>
                  <a:pt x="2916" y="40388"/>
                  <a:pt x="-1074" y="30073"/>
                  <a:pt x="392" y="19812"/>
                </a:cubicBezTo>
                <a:cubicBezTo>
                  <a:pt x="1528" y="11861"/>
                  <a:pt x="7425" y="4455"/>
                  <a:pt x="14108" y="0"/>
                </a:cubicBezTo>
              </a:path>
            </a:pathLst>
          </a:custGeom>
          <a:noFill/>
          <a:ln w="19050" cap="flat" cmpd="sng">
            <a:solidFill>
              <a:schemeClr val="lt1"/>
            </a:solidFill>
            <a:prstDash val="dash"/>
            <a:round/>
            <a:headEnd type="none" w="med" len="med"/>
            <a:tailEnd type="none" w="med" len="med"/>
          </a:ln>
        </p:spPr>
      </p:sp>
      <p:grpSp>
        <p:nvGrpSpPr>
          <p:cNvPr id="1678" name="Google Shape;1678;p16"/>
          <p:cNvGrpSpPr/>
          <p:nvPr/>
        </p:nvGrpSpPr>
        <p:grpSpPr>
          <a:xfrm rot="-2864756">
            <a:off x="3447582" y="90497"/>
            <a:ext cx="457189" cy="425456"/>
            <a:chOff x="-1003774" y="3010923"/>
            <a:chExt cx="671424" cy="624822"/>
          </a:xfrm>
        </p:grpSpPr>
        <p:sp>
          <p:nvSpPr>
            <p:cNvPr id="1679" name="Google Shape;1679;p1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1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1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1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16"/>
          <p:cNvGrpSpPr/>
          <p:nvPr/>
        </p:nvGrpSpPr>
        <p:grpSpPr>
          <a:xfrm>
            <a:off x="-158601" y="4313029"/>
            <a:ext cx="1006124" cy="1337643"/>
            <a:chOff x="7062788" y="3483325"/>
            <a:chExt cx="558875" cy="743025"/>
          </a:xfrm>
        </p:grpSpPr>
        <p:sp>
          <p:nvSpPr>
            <p:cNvPr id="1717" name="Google Shape;1717;p16"/>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16"/>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6"/>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6"/>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6"/>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6"/>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6"/>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6"/>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6"/>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6"/>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6"/>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6"/>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6"/>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6"/>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6"/>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6"/>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6"/>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6"/>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6"/>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6"/>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6"/>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84605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38"/>
        <p:cNvGrpSpPr/>
        <p:nvPr/>
      </p:nvGrpSpPr>
      <p:grpSpPr>
        <a:xfrm>
          <a:off x="0" y="0"/>
          <a:ext cx="0" cy="0"/>
          <a:chOff x="0" y="0"/>
          <a:chExt cx="0" cy="0"/>
        </a:xfrm>
      </p:grpSpPr>
      <p:pic>
        <p:nvPicPr>
          <p:cNvPr id="1739" name="Google Shape;1739;p1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740" name="Google Shape;1740;p1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1" name="Google Shape;1741;p1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742" name="Google Shape;1742;p17"/>
          <p:cNvGrpSpPr/>
          <p:nvPr/>
        </p:nvGrpSpPr>
        <p:grpSpPr>
          <a:xfrm>
            <a:off x="10939529" y="6224877"/>
            <a:ext cx="1496751" cy="893972"/>
            <a:chOff x="7734396" y="189920"/>
            <a:chExt cx="1122563" cy="670479"/>
          </a:xfrm>
        </p:grpSpPr>
        <p:sp>
          <p:nvSpPr>
            <p:cNvPr id="1743" name="Google Shape;1743;p17"/>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7"/>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7"/>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7"/>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7"/>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7"/>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7"/>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7"/>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7"/>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7"/>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7"/>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7"/>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7"/>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7"/>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7"/>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7"/>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7"/>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7"/>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7"/>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7"/>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7"/>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4" name="Google Shape;1764;p17"/>
          <p:cNvGrpSpPr/>
          <p:nvPr/>
        </p:nvGrpSpPr>
        <p:grpSpPr>
          <a:xfrm>
            <a:off x="169095" y="387781"/>
            <a:ext cx="1718591" cy="1272705"/>
            <a:chOff x="1156200" y="3428725"/>
            <a:chExt cx="684625" cy="507000"/>
          </a:xfrm>
        </p:grpSpPr>
        <p:sp>
          <p:nvSpPr>
            <p:cNvPr id="1765" name="Google Shape;1765;p1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6" name="Google Shape;1796;p17"/>
          <p:cNvSpPr/>
          <p:nvPr/>
        </p:nvSpPr>
        <p:spPr>
          <a:xfrm>
            <a:off x="7201201" y="-82066"/>
            <a:ext cx="5194300" cy="1892300"/>
          </a:xfrm>
          <a:custGeom>
            <a:avLst/>
            <a:gdLst/>
            <a:ahLst/>
            <a:cxnLst/>
            <a:rect l="l" t="t" r="r" b="b"/>
            <a:pathLst>
              <a:path w="155829" h="56769" extrusionOk="0">
                <a:moveTo>
                  <a:pt x="155829" y="56769"/>
                </a:moveTo>
                <a:cubicBezTo>
                  <a:pt x="152089" y="44304"/>
                  <a:pt x="148800" y="28299"/>
                  <a:pt x="137160" y="22479"/>
                </a:cubicBezTo>
                <a:cubicBezTo>
                  <a:pt x="126461" y="17129"/>
                  <a:pt x="113249" y="21383"/>
                  <a:pt x="101346" y="20193"/>
                </a:cubicBezTo>
                <a:cubicBezTo>
                  <a:pt x="92427" y="19301"/>
                  <a:pt x="85041" y="12142"/>
                  <a:pt x="76200" y="10668"/>
                </a:cubicBezTo>
                <a:cubicBezTo>
                  <a:pt x="67180" y="9165"/>
                  <a:pt x="58238" y="14230"/>
                  <a:pt x="49149" y="15240"/>
                </a:cubicBezTo>
                <a:cubicBezTo>
                  <a:pt x="32101" y="17134"/>
                  <a:pt x="7671" y="15342"/>
                  <a:pt x="0" y="0"/>
                </a:cubicBezTo>
              </a:path>
            </a:pathLst>
          </a:custGeom>
          <a:noFill/>
          <a:ln w="19050" cap="flat" cmpd="sng">
            <a:solidFill>
              <a:schemeClr val="lt1"/>
            </a:solidFill>
            <a:prstDash val="dash"/>
            <a:round/>
            <a:headEnd type="none" w="med" len="med"/>
            <a:tailEnd type="none" w="med" len="med"/>
          </a:ln>
        </p:spPr>
      </p:sp>
      <p:sp>
        <p:nvSpPr>
          <p:cNvPr id="1797" name="Google Shape;1797;p17"/>
          <p:cNvSpPr/>
          <p:nvPr/>
        </p:nvSpPr>
        <p:spPr>
          <a:xfrm>
            <a:off x="-241000" y="1693767"/>
            <a:ext cx="1016000" cy="5272667"/>
          </a:xfrm>
          <a:custGeom>
            <a:avLst/>
            <a:gdLst/>
            <a:ahLst/>
            <a:cxnLst/>
            <a:rect l="l" t="t" r="r" b="b"/>
            <a:pathLst>
              <a:path w="30480" h="158180" extrusionOk="0">
                <a:moveTo>
                  <a:pt x="30480" y="158180"/>
                </a:moveTo>
                <a:cubicBezTo>
                  <a:pt x="26589" y="152344"/>
                  <a:pt x="20100" y="148507"/>
                  <a:pt x="16383" y="142559"/>
                </a:cubicBezTo>
                <a:cubicBezTo>
                  <a:pt x="13018" y="137174"/>
                  <a:pt x="11947" y="130557"/>
                  <a:pt x="11049" y="124271"/>
                </a:cubicBezTo>
                <a:cubicBezTo>
                  <a:pt x="8736" y="108082"/>
                  <a:pt x="13695" y="91633"/>
                  <a:pt x="16383" y="75503"/>
                </a:cubicBezTo>
                <a:cubicBezTo>
                  <a:pt x="18004" y="65779"/>
                  <a:pt x="10696" y="56594"/>
                  <a:pt x="8763" y="46928"/>
                </a:cubicBezTo>
                <a:cubicBezTo>
                  <a:pt x="6150" y="33861"/>
                  <a:pt x="18574" y="20829"/>
                  <a:pt x="16383" y="7685"/>
                </a:cubicBezTo>
                <a:cubicBezTo>
                  <a:pt x="15953" y="5105"/>
                  <a:pt x="14912" y="1997"/>
                  <a:pt x="12573" y="827"/>
                </a:cubicBezTo>
                <a:cubicBezTo>
                  <a:pt x="8782" y="-1069"/>
                  <a:pt x="3791" y="836"/>
                  <a:pt x="0" y="2732"/>
                </a:cubicBezTo>
              </a:path>
            </a:pathLst>
          </a:custGeom>
          <a:noFill/>
          <a:ln w="19050" cap="flat" cmpd="sng">
            <a:solidFill>
              <a:schemeClr val="lt1"/>
            </a:solidFill>
            <a:prstDash val="dash"/>
            <a:round/>
            <a:headEnd type="none" w="med" len="med"/>
            <a:tailEnd type="none" w="med" len="med"/>
          </a:ln>
        </p:spPr>
      </p:sp>
      <p:grpSp>
        <p:nvGrpSpPr>
          <p:cNvPr id="1798" name="Google Shape;1798;p17"/>
          <p:cNvGrpSpPr/>
          <p:nvPr/>
        </p:nvGrpSpPr>
        <p:grpSpPr>
          <a:xfrm rot="-2864756">
            <a:off x="10920515" y="363364"/>
            <a:ext cx="457189" cy="425456"/>
            <a:chOff x="-1003774" y="3010923"/>
            <a:chExt cx="671424" cy="624822"/>
          </a:xfrm>
        </p:grpSpPr>
        <p:sp>
          <p:nvSpPr>
            <p:cNvPr id="1799" name="Google Shape;1799;p1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80214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36"/>
        <p:cNvGrpSpPr/>
        <p:nvPr/>
      </p:nvGrpSpPr>
      <p:grpSpPr>
        <a:xfrm>
          <a:off x="0" y="0"/>
          <a:ext cx="0" cy="0"/>
          <a:chOff x="0" y="0"/>
          <a:chExt cx="0" cy="0"/>
        </a:xfrm>
      </p:grpSpPr>
      <p:pic>
        <p:nvPicPr>
          <p:cNvPr id="1837" name="Google Shape;1837;p1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838" name="Google Shape;1838;p1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18"/>
          <p:cNvSpPr txBox="1">
            <a:spLocks noGrp="1"/>
          </p:cNvSpPr>
          <p:nvPr>
            <p:ph type="title"/>
          </p:nvPr>
        </p:nvSpPr>
        <p:spPr>
          <a:xfrm>
            <a:off x="3187433" y="2175445"/>
            <a:ext cx="5983200" cy="13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12000">
                <a:solidFill>
                  <a:schemeClr val="dk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840" name="Google Shape;1840;p18"/>
          <p:cNvSpPr txBox="1">
            <a:spLocks noGrp="1"/>
          </p:cNvSpPr>
          <p:nvPr>
            <p:ph type="subTitle" idx="1"/>
          </p:nvPr>
        </p:nvSpPr>
        <p:spPr>
          <a:xfrm>
            <a:off x="3199200" y="3780355"/>
            <a:ext cx="5793600" cy="8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41" name="Google Shape;1841;p18"/>
          <p:cNvSpPr/>
          <p:nvPr/>
        </p:nvSpPr>
        <p:spPr>
          <a:xfrm>
            <a:off x="2800633" y="-94866"/>
            <a:ext cx="7874000" cy="748367"/>
          </a:xfrm>
          <a:custGeom>
            <a:avLst/>
            <a:gdLst/>
            <a:ahLst/>
            <a:cxnLst/>
            <a:rect l="l" t="t" r="r" b="b"/>
            <a:pathLst>
              <a:path w="236220" h="22451" extrusionOk="0">
                <a:moveTo>
                  <a:pt x="0" y="3429"/>
                </a:moveTo>
                <a:cubicBezTo>
                  <a:pt x="8725" y="1684"/>
                  <a:pt x="18308" y="1531"/>
                  <a:pt x="26670" y="4572"/>
                </a:cubicBezTo>
                <a:cubicBezTo>
                  <a:pt x="38840" y="8997"/>
                  <a:pt x="48445" y="20926"/>
                  <a:pt x="61341" y="22098"/>
                </a:cubicBezTo>
                <a:cubicBezTo>
                  <a:pt x="82434" y="24016"/>
                  <a:pt x="103461" y="17511"/>
                  <a:pt x="124587" y="16002"/>
                </a:cubicBezTo>
                <a:cubicBezTo>
                  <a:pt x="148604" y="14286"/>
                  <a:pt x="172564" y="23219"/>
                  <a:pt x="196596" y="21717"/>
                </a:cubicBezTo>
                <a:cubicBezTo>
                  <a:pt x="200281" y="21487"/>
                  <a:pt x="203200" y="18415"/>
                  <a:pt x="206502" y="16764"/>
                </a:cubicBezTo>
                <a:cubicBezTo>
                  <a:pt x="212700" y="13665"/>
                  <a:pt x="219155" y="11058"/>
                  <a:pt x="225171" y="7620"/>
                </a:cubicBezTo>
                <a:cubicBezTo>
                  <a:pt x="229055" y="5400"/>
                  <a:pt x="231976" y="1415"/>
                  <a:pt x="236220" y="0"/>
                </a:cubicBezTo>
              </a:path>
            </a:pathLst>
          </a:custGeom>
          <a:noFill/>
          <a:ln w="19050" cap="flat" cmpd="sng">
            <a:solidFill>
              <a:schemeClr val="lt1"/>
            </a:solidFill>
            <a:prstDash val="dash"/>
            <a:round/>
            <a:headEnd type="none" w="med" len="med"/>
            <a:tailEnd type="none" w="med" len="med"/>
          </a:ln>
        </p:spPr>
      </p:sp>
      <p:grpSp>
        <p:nvGrpSpPr>
          <p:cNvPr id="1842" name="Google Shape;1842;p18"/>
          <p:cNvGrpSpPr/>
          <p:nvPr/>
        </p:nvGrpSpPr>
        <p:grpSpPr>
          <a:xfrm rot="-2864756">
            <a:off x="8088415" y="401464"/>
            <a:ext cx="457189" cy="425456"/>
            <a:chOff x="-1003774" y="3010923"/>
            <a:chExt cx="671424" cy="624822"/>
          </a:xfrm>
        </p:grpSpPr>
        <p:sp>
          <p:nvSpPr>
            <p:cNvPr id="1843" name="Google Shape;1843;p1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18"/>
          <p:cNvGrpSpPr/>
          <p:nvPr/>
        </p:nvGrpSpPr>
        <p:grpSpPr>
          <a:xfrm>
            <a:off x="256621" y="2065443"/>
            <a:ext cx="1279473" cy="2056187"/>
            <a:chOff x="9840651" y="2066749"/>
            <a:chExt cx="701773" cy="1127790"/>
          </a:xfrm>
        </p:grpSpPr>
        <p:sp>
          <p:nvSpPr>
            <p:cNvPr id="1881" name="Google Shape;1881;p1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18"/>
          <p:cNvGrpSpPr/>
          <p:nvPr/>
        </p:nvGrpSpPr>
        <p:grpSpPr>
          <a:xfrm>
            <a:off x="256633" y="438763"/>
            <a:ext cx="1006124" cy="1337643"/>
            <a:chOff x="7062788" y="3483325"/>
            <a:chExt cx="558875" cy="743025"/>
          </a:xfrm>
        </p:grpSpPr>
        <p:sp>
          <p:nvSpPr>
            <p:cNvPr id="1913" name="Google Shape;1913;p1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4" name="Google Shape;1934;p18"/>
          <p:cNvGrpSpPr/>
          <p:nvPr/>
        </p:nvGrpSpPr>
        <p:grpSpPr>
          <a:xfrm>
            <a:off x="10325729" y="5606343"/>
            <a:ext cx="1496751" cy="893972"/>
            <a:chOff x="7734396" y="189920"/>
            <a:chExt cx="1122563" cy="670479"/>
          </a:xfrm>
        </p:grpSpPr>
        <p:sp>
          <p:nvSpPr>
            <p:cNvPr id="1935" name="Google Shape;1935;p1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6" name="Google Shape;1956;p18"/>
          <p:cNvGrpSpPr/>
          <p:nvPr/>
        </p:nvGrpSpPr>
        <p:grpSpPr>
          <a:xfrm rot="507545">
            <a:off x="10624028" y="2922385"/>
            <a:ext cx="1234013" cy="2395724"/>
            <a:chOff x="204076" y="125827"/>
            <a:chExt cx="925530" cy="1796832"/>
          </a:xfrm>
        </p:grpSpPr>
        <p:sp>
          <p:nvSpPr>
            <p:cNvPr id="1957" name="Google Shape;1957;p18"/>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8"/>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8"/>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8"/>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8"/>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8"/>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8"/>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8"/>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8"/>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5687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66"/>
        <p:cNvGrpSpPr/>
        <p:nvPr/>
      </p:nvGrpSpPr>
      <p:grpSpPr>
        <a:xfrm>
          <a:off x="0" y="0"/>
          <a:ext cx="0" cy="0"/>
          <a:chOff x="0" y="0"/>
          <a:chExt cx="0" cy="0"/>
        </a:xfrm>
      </p:grpSpPr>
      <p:pic>
        <p:nvPicPr>
          <p:cNvPr id="1967" name="Google Shape;1967;p1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968" name="Google Shape;1968;p19"/>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9" name="Google Shape;1969;p19"/>
          <p:cNvSpPr txBox="1">
            <a:spLocks noGrp="1"/>
          </p:cNvSpPr>
          <p:nvPr>
            <p:ph type="title"/>
          </p:nvPr>
        </p:nvSpPr>
        <p:spPr>
          <a:xfrm>
            <a:off x="951000" y="701408"/>
            <a:ext cx="10290000" cy="6644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1970" name="Google Shape;1970;p19"/>
          <p:cNvSpPr txBox="1">
            <a:spLocks noGrp="1"/>
          </p:cNvSpPr>
          <p:nvPr>
            <p:ph type="subTitle" idx="1"/>
          </p:nvPr>
        </p:nvSpPr>
        <p:spPr>
          <a:xfrm>
            <a:off x="2181600" y="5461233"/>
            <a:ext cx="7828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71" name="Google Shape;1971;p19"/>
          <p:cNvSpPr/>
          <p:nvPr/>
        </p:nvSpPr>
        <p:spPr>
          <a:xfrm>
            <a:off x="-355299" y="368692"/>
            <a:ext cx="8166100" cy="958933"/>
          </a:xfrm>
          <a:custGeom>
            <a:avLst/>
            <a:gdLst/>
            <a:ahLst/>
            <a:cxnLst/>
            <a:rect l="l" t="t" r="r" b="b"/>
            <a:pathLst>
              <a:path w="244983" h="28768" extrusionOk="0">
                <a:moveTo>
                  <a:pt x="244983" y="28768"/>
                </a:moveTo>
                <a:cubicBezTo>
                  <a:pt x="238412" y="19568"/>
                  <a:pt x="229220" y="10788"/>
                  <a:pt x="218313" y="7813"/>
                </a:cubicBezTo>
                <a:cubicBezTo>
                  <a:pt x="200260" y="2890"/>
                  <a:pt x="180925" y="9761"/>
                  <a:pt x="162306" y="11623"/>
                </a:cubicBezTo>
                <a:cubicBezTo>
                  <a:pt x="153528" y="12501"/>
                  <a:pt x="144308" y="11590"/>
                  <a:pt x="136017" y="8575"/>
                </a:cubicBezTo>
                <a:cubicBezTo>
                  <a:pt x="129521" y="6213"/>
                  <a:pt x="123483" y="1796"/>
                  <a:pt x="116586" y="1336"/>
                </a:cubicBezTo>
                <a:cubicBezTo>
                  <a:pt x="107195" y="710"/>
                  <a:pt x="97676" y="1313"/>
                  <a:pt x="88392" y="2860"/>
                </a:cubicBezTo>
                <a:cubicBezTo>
                  <a:pt x="82564" y="3831"/>
                  <a:pt x="78183" y="9321"/>
                  <a:pt x="72390" y="10480"/>
                </a:cubicBezTo>
                <a:cubicBezTo>
                  <a:pt x="59219" y="13114"/>
                  <a:pt x="46318" y="3970"/>
                  <a:pt x="33147" y="1336"/>
                </a:cubicBezTo>
                <a:cubicBezTo>
                  <a:pt x="22153" y="-863"/>
                  <a:pt x="7928" y="-877"/>
                  <a:pt x="0" y="7051"/>
                </a:cubicBezTo>
              </a:path>
            </a:pathLst>
          </a:custGeom>
          <a:noFill/>
          <a:ln w="19050" cap="flat" cmpd="sng">
            <a:solidFill>
              <a:schemeClr val="lt1"/>
            </a:solidFill>
            <a:prstDash val="dash"/>
            <a:round/>
            <a:headEnd type="none" w="med" len="med"/>
            <a:tailEnd type="none" w="med" len="med"/>
          </a:ln>
        </p:spPr>
      </p:sp>
      <p:grpSp>
        <p:nvGrpSpPr>
          <p:cNvPr id="1972" name="Google Shape;1972;p19"/>
          <p:cNvGrpSpPr/>
          <p:nvPr/>
        </p:nvGrpSpPr>
        <p:grpSpPr>
          <a:xfrm rot="-1952505">
            <a:off x="422638" y="204341"/>
            <a:ext cx="457175" cy="425443"/>
            <a:chOff x="-1003774" y="3010923"/>
            <a:chExt cx="671424" cy="624822"/>
          </a:xfrm>
        </p:grpSpPr>
        <p:sp>
          <p:nvSpPr>
            <p:cNvPr id="1973" name="Google Shape;1973;p1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6554157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10"/>
        <p:cNvGrpSpPr/>
        <p:nvPr/>
      </p:nvGrpSpPr>
      <p:grpSpPr>
        <a:xfrm>
          <a:off x="0" y="0"/>
          <a:ext cx="0" cy="0"/>
          <a:chOff x="0" y="0"/>
          <a:chExt cx="0" cy="0"/>
        </a:xfrm>
      </p:grpSpPr>
      <p:pic>
        <p:nvPicPr>
          <p:cNvPr id="2011" name="Google Shape;2011;p2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12" name="Google Shape;2012;p2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3" name="Google Shape;2013;p20"/>
          <p:cNvSpPr txBox="1">
            <a:spLocks noGrp="1"/>
          </p:cNvSpPr>
          <p:nvPr>
            <p:ph type="title"/>
          </p:nvPr>
        </p:nvSpPr>
        <p:spPr>
          <a:xfrm>
            <a:off x="950967" y="642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014" name="Google Shape;2014;p20"/>
          <p:cNvSpPr txBox="1">
            <a:spLocks noGrp="1"/>
          </p:cNvSpPr>
          <p:nvPr>
            <p:ph type="subTitle" idx="1"/>
          </p:nvPr>
        </p:nvSpPr>
        <p:spPr>
          <a:xfrm>
            <a:off x="1155272" y="3194200"/>
            <a:ext cx="4876800" cy="15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015" name="Google Shape;2015;p20"/>
          <p:cNvGrpSpPr/>
          <p:nvPr/>
        </p:nvGrpSpPr>
        <p:grpSpPr>
          <a:xfrm>
            <a:off x="203629" y="475548"/>
            <a:ext cx="1718591" cy="1272705"/>
            <a:chOff x="1156200" y="3428725"/>
            <a:chExt cx="684625" cy="507000"/>
          </a:xfrm>
        </p:grpSpPr>
        <p:sp>
          <p:nvSpPr>
            <p:cNvPr id="2016" name="Google Shape;2016;p20"/>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0"/>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0"/>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0"/>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0"/>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0"/>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0"/>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0"/>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0"/>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0"/>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0"/>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0"/>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20"/>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20"/>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20"/>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20"/>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20"/>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0"/>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20"/>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20"/>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20"/>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0"/>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0"/>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0"/>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0"/>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0"/>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0"/>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0"/>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0"/>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0"/>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0"/>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7" name="Google Shape;2047;p20"/>
          <p:cNvGrpSpPr/>
          <p:nvPr/>
        </p:nvGrpSpPr>
        <p:grpSpPr>
          <a:xfrm flipH="1">
            <a:off x="10720787" y="4179703"/>
            <a:ext cx="1234040" cy="2395776"/>
            <a:chOff x="204076" y="125827"/>
            <a:chExt cx="925530" cy="1796832"/>
          </a:xfrm>
        </p:grpSpPr>
        <p:sp>
          <p:nvSpPr>
            <p:cNvPr id="2048" name="Google Shape;2048;p2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7" name="Google Shape;2057;p20"/>
          <p:cNvSpPr/>
          <p:nvPr/>
        </p:nvSpPr>
        <p:spPr>
          <a:xfrm>
            <a:off x="13000" y="-259867"/>
            <a:ext cx="9220200" cy="897467"/>
          </a:xfrm>
          <a:custGeom>
            <a:avLst/>
            <a:gdLst/>
            <a:ahLst/>
            <a:cxnLst/>
            <a:rect l="l" t="t" r="r" b="b"/>
            <a:pathLst>
              <a:path w="276606" h="26924" extrusionOk="0">
                <a:moveTo>
                  <a:pt x="0" y="8382"/>
                </a:moveTo>
                <a:cubicBezTo>
                  <a:pt x="11818" y="13109"/>
                  <a:pt x="25233" y="12449"/>
                  <a:pt x="37338" y="16383"/>
                </a:cubicBezTo>
                <a:cubicBezTo>
                  <a:pt x="55410" y="22256"/>
                  <a:pt x="74914" y="27452"/>
                  <a:pt x="93726" y="24765"/>
                </a:cubicBezTo>
                <a:cubicBezTo>
                  <a:pt x="109929" y="22450"/>
                  <a:pt x="126349" y="16359"/>
                  <a:pt x="142494" y="19050"/>
                </a:cubicBezTo>
                <a:cubicBezTo>
                  <a:pt x="153623" y="20905"/>
                  <a:pt x="164427" y="24662"/>
                  <a:pt x="175641" y="25908"/>
                </a:cubicBezTo>
                <a:cubicBezTo>
                  <a:pt x="198864" y="28488"/>
                  <a:pt x="223197" y="26058"/>
                  <a:pt x="245364" y="18669"/>
                </a:cubicBezTo>
                <a:cubicBezTo>
                  <a:pt x="252079" y="16431"/>
                  <a:pt x="260430" y="19166"/>
                  <a:pt x="266319" y="15240"/>
                </a:cubicBezTo>
                <a:cubicBezTo>
                  <a:pt x="271419" y="11840"/>
                  <a:pt x="273865" y="5482"/>
                  <a:pt x="276606" y="0"/>
                </a:cubicBezTo>
              </a:path>
            </a:pathLst>
          </a:custGeom>
          <a:noFill/>
          <a:ln w="19050" cap="flat" cmpd="sng">
            <a:solidFill>
              <a:schemeClr val="lt1"/>
            </a:solidFill>
            <a:prstDash val="dash"/>
            <a:round/>
            <a:headEnd type="none" w="med" len="med"/>
            <a:tailEnd type="none" w="med" len="med"/>
          </a:ln>
        </p:spPr>
      </p:sp>
      <p:grpSp>
        <p:nvGrpSpPr>
          <p:cNvPr id="2058" name="Google Shape;2058;p20"/>
          <p:cNvGrpSpPr/>
          <p:nvPr/>
        </p:nvGrpSpPr>
        <p:grpSpPr>
          <a:xfrm rot="-2864756">
            <a:off x="7186715" y="388764"/>
            <a:ext cx="457189" cy="425456"/>
            <a:chOff x="-1003774" y="3010923"/>
            <a:chExt cx="671424" cy="624822"/>
          </a:xfrm>
        </p:grpSpPr>
        <p:sp>
          <p:nvSpPr>
            <p:cNvPr id="2059" name="Google Shape;2059;p2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2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2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2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2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2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2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2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2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2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2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2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21944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7F8F2B-E362-45E2-B396-CFC8EB4F74E4}"/>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6" name="Footer Placeholder 5">
            <a:extLst>
              <a:ext uri="{FF2B5EF4-FFF2-40B4-BE49-F238E27FC236}">
                <a16:creationId xmlns:a16="http://schemas.microsoft.com/office/drawing/2014/main"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1C9735-2415-4A35-97B0-3B7D3FAD0C6C}"/>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4039598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6"/>
        <p:cNvGrpSpPr/>
        <p:nvPr/>
      </p:nvGrpSpPr>
      <p:grpSpPr>
        <a:xfrm>
          <a:off x="0" y="0"/>
          <a:ext cx="0" cy="0"/>
          <a:chOff x="0" y="0"/>
          <a:chExt cx="0" cy="0"/>
        </a:xfrm>
      </p:grpSpPr>
      <p:pic>
        <p:nvPicPr>
          <p:cNvPr id="2097" name="Google Shape;2097;p2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98" name="Google Shape;2098;p21"/>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9" name="Google Shape;2099;p21"/>
          <p:cNvSpPr txBox="1">
            <a:spLocks noGrp="1"/>
          </p:cNvSpPr>
          <p:nvPr>
            <p:ph type="title"/>
          </p:nvPr>
        </p:nvSpPr>
        <p:spPr>
          <a:xfrm>
            <a:off x="950976" y="646176"/>
            <a:ext cx="10290000" cy="768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100" name="Google Shape;2100;p21"/>
          <p:cNvSpPr txBox="1">
            <a:spLocks noGrp="1"/>
          </p:cNvSpPr>
          <p:nvPr>
            <p:ph type="subTitle" idx="1"/>
          </p:nvPr>
        </p:nvSpPr>
        <p:spPr>
          <a:xfrm>
            <a:off x="6170000" y="3194304"/>
            <a:ext cx="4876800" cy="15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101" name="Google Shape;2101;p21"/>
          <p:cNvGrpSpPr/>
          <p:nvPr/>
        </p:nvGrpSpPr>
        <p:grpSpPr>
          <a:xfrm>
            <a:off x="311221" y="287443"/>
            <a:ext cx="1279473" cy="2056187"/>
            <a:chOff x="9840651" y="2066749"/>
            <a:chExt cx="701773" cy="1127790"/>
          </a:xfrm>
        </p:grpSpPr>
        <p:sp>
          <p:nvSpPr>
            <p:cNvPr id="2102" name="Google Shape;2102;p2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2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2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2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2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2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2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2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2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2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2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2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2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2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2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2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3" name="Google Shape;2133;p21"/>
          <p:cNvGrpSpPr/>
          <p:nvPr/>
        </p:nvGrpSpPr>
        <p:grpSpPr>
          <a:xfrm>
            <a:off x="93962" y="2748827"/>
            <a:ext cx="1496751" cy="893972"/>
            <a:chOff x="7734396" y="189920"/>
            <a:chExt cx="1122563" cy="670479"/>
          </a:xfrm>
        </p:grpSpPr>
        <p:sp>
          <p:nvSpPr>
            <p:cNvPr id="2134" name="Google Shape;2134;p2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2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2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2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2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2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2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2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2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2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2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2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2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5" name="Google Shape;2155;p21"/>
          <p:cNvSpPr/>
          <p:nvPr/>
        </p:nvSpPr>
        <p:spPr>
          <a:xfrm>
            <a:off x="5505539" y="-107466"/>
            <a:ext cx="6813767" cy="2247900"/>
          </a:xfrm>
          <a:custGeom>
            <a:avLst/>
            <a:gdLst/>
            <a:ahLst/>
            <a:cxnLst/>
            <a:rect l="l" t="t" r="r" b="b"/>
            <a:pathLst>
              <a:path w="204413" h="67437" extrusionOk="0">
                <a:moveTo>
                  <a:pt x="204413" y="67437"/>
                </a:moveTo>
                <a:cubicBezTo>
                  <a:pt x="202605" y="53878"/>
                  <a:pt x="206651" y="35020"/>
                  <a:pt x="195269" y="27432"/>
                </a:cubicBezTo>
                <a:cubicBezTo>
                  <a:pt x="180472" y="17567"/>
                  <a:pt x="159625" y="28059"/>
                  <a:pt x="141929" y="26289"/>
                </a:cubicBezTo>
                <a:cubicBezTo>
                  <a:pt x="124221" y="24518"/>
                  <a:pt x="108493" y="8151"/>
                  <a:pt x="90875" y="10668"/>
                </a:cubicBezTo>
                <a:cubicBezTo>
                  <a:pt x="73570" y="13140"/>
                  <a:pt x="57985" y="27184"/>
                  <a:pt x="40583" y="25527"/>
                </a:cubicBezTo>
                <a:cubicBezTo>
                  <a:pt x="27188" y="24251"/>
                  <a:pt x="12484" y="21193"/>
                  <a:pt x="2483" y="12192"/>
                </a:cubicBezTo>
                <a:cubicBezTo>
                  <a:pt x="-590" y="9426"/>
                  <a:pt x="197" y="4135"/>
                  <a:pt x="197" y="0"/>
                </a:cubicBezTo>
              </a:path>
            </a:pathLst>
          </a:custGeom>
          <a:noFill/>
          <a:ln w="19050" cap="flat" cmpd="sng">
            <a:solidFill>
              <a:schemeClr val="lt1"/>
            </a:solidFill>
            <a:prstDash val="dash"/>
            <a:round/>
            <a:headEnd type="none" w="med" len="med"/>
            <a:tailEnd type="none" w="med" len="med"/>
          </a:ln>
        </p:spPr>
      </p:sp>
      <p:grpSp>
        <p:nvGrpSpPr>
          <p:cNvPr id="2156" name="Google Shape;2156;p21"/>
          <p:cNvGrpSpPr/>
          <p:nvPr/>
        </p:nvGrpSpPr>
        <p:grpSpPr>
          <a:xfrm rot="-2864756">
            <a:off x="10285515" y="506597"/>
            <a:ext cx="457189" cy="425456"/>
            <a:chOff x="-1003774" y="3010923"/>
            <a:chExt cx="671424" cy="624822"/>
          </a:xfrm>
        </p:grpSpPr>
        <p:sp>
          <p:nvSpPr>
            <p:cNvPr id="2157" name="Google Shape;2157;p2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2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2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2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2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2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2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2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2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2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2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2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2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2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2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2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2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2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2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2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2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2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2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21"/>
          <p:cNvGrpSpPr/>
          <p:nvPr/>
        </p:nvGrpSpPr>
        <p:grpSpPr>
          <a:xfrm>
            <a:off x="10324085" y="5448729"/>
            <a:ext cx="1833913" cy="1811528"/>
            <a:chOff x="5180763" y="3483322"/>
            <a:chExt cx="1375435" cy="1358646"/>
          </a:xfrm>
        </p:grpSpPr>
        <p:sp>
          <p:nvSpPr>
            <p:cNvPr id="2195" name="Google Shape;2195;p21"/>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1"/>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1"/>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1"/>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1"/>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21"/>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21"/>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21"/>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21"/>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1"/>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1"/>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1"/>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1"/>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1"/>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1"/>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1"/>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1"/>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1"/>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1"/>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1"/>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1"/>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21"/>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1"/>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1"/>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1"/>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1"/>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21"/>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21"/>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21"/>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21"/>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21"/>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21"/>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21"/>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21"/>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21"/>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21"/>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21"/>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21"/>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21"/>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21"/>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21"/>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21"/>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21"/>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21"/>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21"/>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21"/>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21"/>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21"/>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21"/>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21"/>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1"/>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21"/>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21"/>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21"/>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21"/>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21"/>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1"/>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847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252"/>
        <p:cNvGrpSpPr/>
        <p:nvPr/>
      </p:nvGrpSpPr>
      <p:grpSpPr>
        <a:xfrm>
          <a:off x="0" y="0"/>
          <a:ext cx="0" cy="0"/>
          <a:chOff x="0" y="0"/>
          <a:chExt cx="0" cy="0"/>
        </a:xfrm>
      </p:grpSpPr>
      <p:pic>
        <p:nvPicPr>
          <p:cNvPr id="2253" name="Google Shape;2253;p22"/>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254" name="Google Shape;2254;p22"/>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5" name="Google Shape;2255;p22"/>
          <p:cNvSpPr txBox="1">
            <a:spLocks noGrp="1"/>
          </p:cNvSpPr>
          <p:nvPr>
            <p:ph type="body" idx="1"/>
          </p:nvPr>
        </p:nvSpPr>
        <p:spPr>
          <a:xfrm>
            <a:off x="9602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6" name="Google Shape;2256;p22"/>
          <p:cNvSpPr txBox="1">
            <a:spLocks noGrp="1"/>
          </p:cNvSpPr>
          <p:nvPr>
            <p:ph type="body" idx="2"/>
          </p:nvPr>
        </p:nvSpPr>
        <p:spPr>
          <a:xfrm>
            <a:off x="61338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40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7" name="Google Shape;2257;p22"/>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58" name="Google Shape;2258;p22"/>
          <p:cNvSpPr txBox="1">
            <a:spLocks noGrp="1"/>
          </p:cNvSpPr>
          <p:nvPr>
            <p:ph type="subTitle" idx="3"/>
          </p:nvPr>
        </p:nvSpPr>
        <p:spPr>
          <a:xfrm>
            <a:off x="2956600" y="1556512"/>
            <a:ext cx="6278800" cy="731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2259" name="Google Shape;2259;p22"/>
          <p:cNvGrpSpPr/>
          <p:nvPr/>
        </p:nvGrpSpPr>
        <p:grpSpPr>
          <a:xfrm>
            <a:off x="10779088" y="198543"/>
            <a:ext cx="1279473" cy="2056187"/>
            <a:chOff x="9840651" y="2066749"/>
            <a:chExt cx="701773" cy="1127790"/>
          </a:xfrm>
        </p:grpSpPr>
        <p:sp>
          <p:nvSpPr>
            <p:cNvPr id="2260" name="Google Shape;2260;p22"/>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22"/>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22"/>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22"/>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2"/>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22"/>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22"/>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2"/>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2"/>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2"/>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2"/>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2"/>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22"/>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22"/>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22"/>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22"/>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22"/>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22"/>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22"/>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22"/>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22"/>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22"/>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22"/>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22"/>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22"/>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22"/>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22"/>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22"/>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22"/>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22"/>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22"/>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1" name="Google Shape;2291;p22"/>
          <p:cNvGrpSpPr/>
          <p:nvPr/>
        </p:nvGrpSpPr>
        <p:grpSpPr>
          <a:xfrm>
            <a:off x="220700" y="508217"/>
            <a:ext cx="1054315" cy="1158840"/>
            <a:chOff x="7709325" y="2753025"/>
            <a:chExt cx="790736" cy="869130"/>
          </a:xfrm>
        </p:grpSpPr>
        <p:sp>
          <p:nvSpPr>
            <p:cNvPr id="2292" name="Google Shape;2292;p22"/>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22"/>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22"/>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22"/>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22"/>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22"/>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22"/>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22"/>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22"/>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22"/>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22"/>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22"/>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22"/>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2"/>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2"/>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2"/>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2"/>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2"/>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2"/>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2"/>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22"/>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22"/>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22"/>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2"/>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6" name="Google Shape;2316;p22"/>
          <p:cNvGrpSpPr/>
          <p:nvPr/>
        </p:nvGrpSpPr>
        <p:grpSpPr>
          <a:xfrm rot="-2864756">
            <a:off x="3376715" y="99497"/>
            <a:ext cx="457189" cy="425456"/>
            <a:chOff x="-1003774" y="3010923"/>
            <a:chExt cx="671424" cy="624822"/>
          </a:xfrm>
        </p:grpSpPr>
        <p:sp>
          <p:nvSpPr>
            <p:cNvPr id="2317" name="Google Shape;2317;p2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2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2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2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2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2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2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2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2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795952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4"/>
        <p:cNvGrpSpPr/>
        <p:nvPr/>
      </p:nvGrpSpPr>
      <p:grpSpPr>
        <a:xfrm>
          <a:off x="0" y="0"/>
          <a:ext cx="0" cy="0"/>
          <a:chOff x="0" y="0"/>
          <a:chExt cx="0" cy="0"/>
        </a:xfrm>
      </p:grpSpPr>
      <p:pic>
        <p:nvPicPr>
          <p:cNvPr id="2355" name="Google Shape;2355;p2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356" name="Google Shape;2356;p2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7" name="Google Shape;2357;p23"/>
          <p:cNvSpPr txBox="1">
            <a:spLocks noGrp="1"/>
          </p:cNvSpPr>
          <p:nvPr>
            <p:ph type="title"/>
          </p:nvPr>
        </p:nvSpPr>
        <p:spPr>
          <a:xfrm>
            <a:off x="954299"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58" name="Google Shape;2358;p23"/>
          <p:cNvSpPr txBox="1">
            <a:spLocks noGrp="1"/>
          </p:cNvSpPr>
          <p:nvPr>
            <p:ph type="subTitle" idx="1"/>
          </p:nvPr>
        </p:nvSpPr>
        <p:spPr>
          <a:xfrm>
            <a:off x="953499"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59" name="Google Shape;2359;p23"/>
          <p:cNvSpPr txBox="1">
            <a:spLocks noGrp="1"/>
          </p:cNvSpPr>
          <p:nvPr>
            <p:ph type="title" idx="2"/>
          </p:nvPr>
        </p:nvSpPr>
        <p:spPr>
          <a:xfrm>
            <a:off x="4602400"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0" name="Google Shape;2360;p23"/>
          <p:cNvSpPr txBox="1">
            <a:spLocks noGrp="1"/>
          </p:cNvSpPr>
          <p:nvPr>
            <p:ph type="subTitle" idx="3"/>
          </p:nvPr>
        </p:nvSpPr>
        <p:spPr>
          <a:xfrm>
            <a:off x="4601600"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1" name="Google Shape;2361;p23"/>
          <p:cNvSpPr txBox="1">
            <a:spLocks noGrp="1"/>
          </p:cNvSpPr>
          <p:nvPr>
            <p:ph type="title" idx="4"/>
          </p:nvPr>
        </p:nvSpPr>
        <p:spPr>
          <a:xfrm>
            <a:off x="8247393"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2" name="Google Shape;2362;p23"/>
          <p:cNvSpPr txBox="1">
            <a:spLocks noGrp="1"/>
          </p:cNvSpPr>
          <p:nvPr>
            <p:ph type="subTitle" idx="5"/>
          </p:nvPr>
        </p:nvSpPr>
        <p:spPr>
          <a:xfrm>
            <a:off x="8246593"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3" name="Google Shape;2363;p23"/>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364" name="Google Shape;2364;p23"/>
          <p:cNvSpPr/>
          <p:nvPr/>
        </p:nvSpPr>
        <p:spPr>
          <a:xfrm>
            <a:off x="51101" y="-56666"/>
            <a:ext cx="6946900" cy="504433"/>
          </a:xfrm>
          <a:custGeom>
            <a:avLst/>
            <a:gdLst/>
            <a:ahLst/>
            <a:cxnLst/>
            <a:rect l="l" t="t" r="r" b="b"/>
            <a:pathLst>
              <a:path w="208407" h="15133" extrusionOk="0">
                <a:moveTo>
                  <a:pt x="0" y="1905"/>
                </a:moveTo>
                <a:cubicBezTo>
                  <a:pt x="14501" y="1905"/>
                  <a:pt x="27140" y="13060"/>
                  <a:pt x="41529" y="14859"/>
                </a:cubicBezTo>
                <a:cubicBezTo>
                  <a:pt x="54685" y="16503"/>
                  <a:pt x="67553" y="9399"/>
                  <a:pt x="80772" y="8382"/>
                </a:cubicBezTo>
                <a:cubicBezTo>
                  <a:pt x="95081" y="7281"/>
                  <a:pt x="109121" y="13202"/>
                  <a:pt x="123444" y="14097"/>
                </a:cubicBezTo>
                <a:cubicBezTo>
                  <a:pt x="133988" y="14756"/>
                  <a:pt x="144203" y="10073"/>
                  <a:pt x="154686" y="8763"/>
                </a:cubicBezTo>
                <a:cubicBezTo>
                  <a:pt x="172690" y="6513"/>
                  <a:pt x="208407" y="18144"/>
                  <a:pt x="208407" y="0"/>
                </a:cubicBezTo>
              </a:path>
            </a:pathLst>
          </a:custGeom>
          <a:noFill/>
          <a:ln w="19050" cap="flat" cmpd="sng">
            <a:solidFill>
              <a:schemeClr val="lt1"/>
            </a:solidFill>
            <a:prstDash val="dash"/>
            <a:round/>
            <a:headEnd type="none" w="med" len="med"/>
            <a:tailEnd type="none" w="med" len="med"/>
          </a:ln>
        </p:spPr>
      </p:sp>
      <p:sp>
        <p:nvSpPr>
          <p:cNvPr id="2365" name="Google Shape;2365;p23"/>
          <p:cNvSpPr/>
          <p:nvPr/>
        </p:nvSpPr>
        <p:spPr>
          <a:xfrm>
            <a:off x="11893472" y="2661134"/>
            <a:ext cx="375033" cy="4254500"/>
          </a:xfrm>
          <a:custGeom>
            <a:avLst/>
            <a:gdLst/>
            <a:ahLst/>
            <a:cxnLst/>
            <a:rect l="l" t="t" r="r" b="b"/>
            <a:pathLst>
              <a:path w="11251" h="127635" extrusionOk="0">
                <a:moveTo>
                  <a:pt x="9727" y="127635"/>
                </a:moveTo>
                <a:cubicBezTo>
                  <a:pt x="5002" y="115823"/>
                  <a:pt x="-1064" y="103336"/>
                  <a:pt x="202" y="90678"/>
                </a:cubicBezTo>
                <a:cubicBezTo>
                  <a:pt x="1469" y="78005"/>
                  <a:pt x="7275" y="65658"/>
                  <a:pt x="6298" y="52959"/>
                </a:cubicBezTo>
                <a:cubicBezTo>
                  <a:pt x="4938" y="35281"/>
                  <a:pt x="-4607" y="7929"/>
                  <a:pt x="11251" y="0"/>
                </a:cubicBezTo>
              </a:path>
            </a:pathLst>
          </a:custGeom>
          <a:noFill/>
          <a:ln w="19050" cap="flat" cmpd="sng">
            <a:solidFill>
              <a:schemeClr val="lt1"/>
            </a:solidFill>
            <a:prstDash val="dash"/>
            <a:round/>
            <a:headEnd type="none" w="med" len="med"/>
            <a:tailEnd type="none" w="med" len="med"/>
          </a:ln>
        </p:spPr>
      </p:sp>
      <p:grpSp>
        <p:nvGrpSpPr>
          <p:cNvPr id="2366" name="Google Shape;2366;p23"/>
          <p:cNvGrpSpPr/>
          <p:nvPr/>
        </p:nvGrpSpPr>
        <p:grpSpPr>
          <a:xfrm rot="-2864756">
            <a:off x="1319148" y="194364"/>
            <a:ext cx="457189" cy="425456"/>
            <a:chOff x="-1003774" y="3010923"/>
            <a:chExt cx="671424" cy="624822"/>
          </a:xfrm>
        </p:grpSpPr>
        <p:sp>
          <p:nvSpPr>
            <p:cNvPr id="2367" name="Google Shape;2367;p2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2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2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2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2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2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2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2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2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2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2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2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2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2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2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2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2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2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2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2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2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2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4" name="Google Shape;2404;p23"/>
          <p:cNvGrpSpPr/>
          <p:nvPr/>
        </p:nvGrpSpPr>
        <p:grpSpPr>
          <a:xfrm>
            <a:off x="292728" y="5685594"/>
            <a:ext cx="1496751" cy="893972"/>
            <a:chOff x="7734396" y="189920"/>
            <a:chExt cx="1122563" cy="670479"/>
          </a:xfrm>
        </p:grpSpPr>
        <p:sp>
          <p:nvSpPr>
            <p:cNvPr id="2405" name="Google Shape;2405;p23"/>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23"/>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23"/>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23"/>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23"/>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23"/>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23"/>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23"/>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23"/>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23"/>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23"/>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23"/>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23"/>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23"/>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23"/>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23"/>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23"/>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23"/>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23"/>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23"/>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23"/>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23"/>
          <p:cNvGrpSpPr/>
          <p:nvPr/>
        </p:nvGrpSpPr>
        <p:grpSpPr>
          <a:xfrm>
            <a:off x="10837900" y="372000"/>
            <a:ext cx="1054315" cy="1158840"/>
            <a:chOff x="7709325" y="2753025"/>
            <a:chExt cx="790736" cy="869130"/>
          </a:xfrm>
        </p:grpSpPr>
        <p:sp>
          <p:nvSpPr>
            <p:cNvPr id="2427" name="Google Shape;2427;p23"/>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23"/>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23"/>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23"/>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23"/>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23"/>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23"/>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23"/>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23"/>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23"/>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23"/>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23"/>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23"/>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23"/>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23"/>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23"/>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23"/>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23"/>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23"/>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23"/>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23"/>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23"/>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23"/>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23"/>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82716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451"/>
        <p:cNvGrpSpPr/>
        <p:nvPr/>
      </p:nvGrpSpPr>
      <p:grpSpPr>
        <a:xfrm>
          <a:off x="0" y="0"/>
          <a:ext cx="0" cy="0"/>
          <a:chOff x="0" y="0"/>
          <a:chExt cx="0" cy="0"/>
        </a:xfrm>
      </p:grpSpPr>
      <p:pic>
        <p:nvPicPr>
          <p:cNvPr id="2452" name="Google Shape;2452;p2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453" name="Google Shape;2453;p2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4" name="Google Shape;2454;p24"/>
          <p:cNvSpPr txBox="1">
            <a:spLocks noGrp="1"/>
          </p:cNvSpPr>
          <p:nvPr>
            <p:ph type="title"/>
          </p:nvPr>
        </p:nvSpPr>
        <p:spPr>
          <a:xfrm>
            <a:off x="953384"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5" name="Google Shape;2455;p24"/>
          <p:cNvSpPr txBox="1">
            <a:spLocks noGrp="1"/>
          </p:cNvSpPr>
          <p:nvPr>
            <p:ph type="subTitle" idx="1"/>
          </p:nvPr>
        </p:nvSpPr>
        <p:spPr>
          <a:xfrm>
            <a:off x="952584"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6" name="Google Shape;2456;p24"/>
          <p:cNvSpPr txBox="1">
            <a:spLocks noGrp="1"/>
          </p:cNvSpPr>
          <p:nvPr>
            <p:ph type="title" idx="2"/>
          </p:nvPr>
        </p:nvSpPr>
        <p:spPr>
          <a:xfrm>
            <a:off x="4602400"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7" name="Google Shape;2457;p24"/>
          <p:cNvSpPr txBox="1">
            <a:spLocks noGrp="1"/>
          </p:cNvSpPr>
          <p:nvPr>
            <p:ph type="subTitle" idx="3"/>
          </p:nvPr>
        </p:nvSpPr>
        <p:spPr>
          <a:xfrm>
            <a:off x="4601600"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8" name="Google Shape;2458;p24"/>
          <p:cNvSpPr txBox="1">
            <a:spLocks noGrp="1"/>
          </p:cNvSpPr>
          <p:nvPr>
            <p:ph type="title" idx="4"/>
          </p:nvPr>
        </p:nvSpPr>
        <p:spPr>
          <a:xfrm>
            <a:off x="8251416"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9" name="Google Shape;2459;p24"/>
          <p:cNvSpPr txBox="1">
            <a:spLocks noGrp="1"/>
          </p:cNvSpPr>
          <p:nvPr>
            <p:ph type="subTitle" idx="5"/>
          </p:nvPr>
        </p:nvSpPr>
        <p:spPr>
          <a:xfrm>
            <a:off x="8250616"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60" name="Google Shape;2460;p24"/>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461" name="Google Shape;2461;p24"/>
          <p:cNvSpPr/>
          <p:nvPr/>
        </p:nvSpPr>
        <p:spPr>
          <a:xfrm>
            <a:off x="3105534" y="-151799"/>
            <a:ext cx="5016500" cy="686900"/>
          </a:xfrm>
          <a:custGeom>
            <a:avLst/>
            <a:gdLst/>
            <a:ahLst/>
            <a:cxnLst/>
            <a:rect l="l" t="t" r="r" b="b"/>
            <a:pathLst>
              <a:path w="150495" h="20607" extrusionOk="0">
                <a:moveTo>
                  <a:pt x="0" y="2667"/>
                </a:moveTo>
                <a:cubicBezTo>
                  <a:pt x="6648" y="2667"/>
                  <a:pt x="13702" y="2334"/>
                  <a:pt x="19812" y="4953"/>
                </a:cubicBezTo>
                <a:cubicBezTo>
                  <a:pt x="29783" y="9226"/>
                  <a:pt x="38067" y="18028"/>
                  <a:pt x="48768" y="19812"/>
                </a:cubicBezTo>
                <a:cubicBezTo>
                  <a:pt x="65440" y="22591"/>
                  <a:pt x="82158" y="13335"/>
                  <a:pt x="99060" y="13335"/>
                </a:cubicBezTo>
                <a:cubicBezTo>
                  <a:pt x="111215" y="13335"/>
                  <a:pt x="122955" y="22577"/>
                  <a:pt x="134874" y="20193"/>
                </a:cubicBezTo>
                <a:cubicBezTo>
                  <a:pt x="143219" y="18524"/>
                  <a:pt x="148431" y="8256"/>
                  <a:pt x="150495" y="0"/>
                </a:cubicBezTo>
              </a:path>
            </a:pathLst>
          </a:custGeom>
          <a:noFill/>
          <a:ln w="19050" cap="flat" cmpd="sng">
            <a:solidFill>
              <a:schemeClr val="lt1"/>
            </a:solidFill>
            <a:prstDash val="dash"/>
            <a:round/>
            <a:headEnd type="none" w="med" len="med"/>
            <a:tailEnd type="none" w="med" len="med"/>
          </a:ln>
        </p:spPr>
      </p:sp>
      <p:grpSp>
        <p:nvGrpSpPr>
          <p:cNvPr id="2462" name="Google Shape;2462;p24"/>
          <p:cNvGrpSpPr/>
          <p:nvPr/>
        </p:nvGrpSpPr>
        <p:grpSpPr>
          <a:xfrm rot="-2864756">
            <a:off x="6373915" y="99497"/>
            <a:ext cx="457189" cy="425456"/>
            <a:chOff x="-1003774" y="3010923"/>
            <a:chExt cx="671424" cy="624822"/>
          </a:xfrm>
        </p:grpSpPr>
        <p:sp>
          <p:nvSpPr>
            <p:cNvPr id="2463" name="Google Shape;2463;p2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2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2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2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2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2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2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2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2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2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2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2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2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2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2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2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2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2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2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2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2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2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2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2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2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2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2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2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2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2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2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2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24539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500"/>
        <p:cNvGrpSpPr/>
        <p:nvPr/>
      </p:nvGrpSpPr>
      <p:grpSpPr>
        <a:xfrm>
          <a:off x="0" y="0"/>
          <a:ext cx="0" cy="0"/>
          <a:chOff x="0" y="0"/>
          <a:chExt cx="0" cy="0"/>
        </a:xfrm>
      </p:grpSpPr>
      <p:pic>
        <p:nvPicPr>
          <p:cNvPr id="2501" name="Google Shape;2501;p2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502" name="Google Shape;2502;p2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3" name="Google Shape;2503;p25"/>
          <p:cNvSpPr txBox="1">
            <a:spLocks noGrp="1"/>
          </p:cNvSpPr>
          <p:nvPr>
            <p:ph type="title"/>
          </p:nvPr>
        </p:nvSpPr>
        <p:spPr>
          <a:xfrm>
            <a:off x="3223569"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4" name="Google Shape;2504;p25"/>
          <p:cNvSpPr txBox="1">
            <a:spLocks noGrp="1"/>
          </p:cNvSpPr>
          <p:nvPr>
            <p:ph type="subTitle" idx="1"/>
          </p:nvPr>
        </p:nvSpPr>
        <p:spPr>
          <a:xfrm>
            <a:off x="3223569"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5" name="Google Shape;2505;p25"/>
          <p:cNvSpPr txBox="1">
            <a:spLocks noGrp="1"/>
          </p:cNvSpPr>
          <p:nvPr>
            <p:ph type="title" idx="2"/>
          </p:nvPr>
        </p:nvSpPr>
        <p:spPr>
          <a:xfrm>
            <a:off x="7705403"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6" name="Google Shape;2506;p25"/>
          <p:cNvSpPr txBox="1">
            <a:spLocks noGrp="1"/>
          </p:cNvSpPr>
          <p:nvPr>
            <p:ph type="subTitle" idx="3"/>
          </p:nvPr>
        </p:nvSpPr>
        <p:spPr>
          <a:xfrm>
            <a:off x="7705397"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7" name="Google Shape;2507;p25"/>
          <p:cNvSpPr txBox="1">
            <a:spLocks noGrp="1"/>
          </p:cNvSpPr>
          <p:nvPr>
            <p:ph type="title" idx="4"/>
          </p:nvPr>
        </p:nvSpPr>
        <p:spPr>
          <a:xfrm>
            <a:off x="32235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8" name="Google Shape;2508;p25"/>
          <p:cNvSpPr txBox="1">
            <a:spLocks noGrp="1"/>
          </p:cNvSpPr>
          <p:nvPr>
            <p:ph type="subTitle" idx="5"/>
          </p:nvPr>
        </p:nvSpPr>
        <p:spPr>
          <a:xfrm>
            <a:off x="3223569"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9" name="Google Shape;2509;p25"/>
          <p:cNvSpPr txBox="1">
            <a:spLocks noGrp="1"/>
          </p:cNvSpPr>
          <p:nvPr>
            <p:ph type="title" idx="6"/>
          </p:nvPr>
        </p:nvSpPr>
        <p:spPr>
          <a:xfrm>
            <a:off x="77133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10" name="Google Shape;2510;p25"/>
          <p:cNvSpPr txBox="1">
            <a:spLocks noGrp="1"/>
          </p:cNvSpPr>
          <p:nvPr>
            <p:ph type="subTitle" idx="7"/>
          </p:nvPr>
        </p:nvSpPr>
        <p:spPr>
          <a:xfrm>
            <a:off x="7713364"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11" name="Google Shape;2511;p25"/>
          <p:cNvSpPr txBox="1">
            <a:spLocks noGrp="1"/>
          </p:cNvSpPr>
          <p:nvPr>
            <p:ph type="title" idx="8"/>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512" name="Google Shape;2512;p25"/>
          <p:cNvSpPr/>
          <p:nvPr/>
        </p:nvSpPr>
        <p:spPr>
          <a:xfrm>
            <a:off x="7010701" y="191344"/>
            <a:ext cx="5219700" cy="564800"/>
          </a:xfrm>
          <a:custGeom>
            <a:avLst/>
            <a:gdLst/>
            <a:ahLst/>
            <a:cxnLst/>
            <a:rect l="l" t="t" r="r" b="b"/>
            <a:pathLst>
              <a:path w="156591" h="16944" extrusionOk="0">
                <a:moveTo>
                  <a:pt x="156591" y="13134"/>
                </a:moveTo>
                <a:cubicBezTo>
                  <a:pt x="150156" y="7986"/>
                  <a:pt x="142895" y="3210"/>
                  <a:pt x="134874" y="1323"/>
                </a:cubicBezTo>
                <a:cubicBezTo>
                  <a:pt x="119504" y="-2293"/>
                  <a:pt x="103297" y="2794"/>
                  <a:pt x="87630" y="4752"/>
                </a:cubicBezTo>
                <a:cubicBezTo>
                  <a:pt x="75063" y="6323"/>
                  <a:pt x="62513" y="-1080"/>
                  <a:pt x="49911" y="180"/>
                </a:cubicBezTo>
                <a:cubicBezTo>
                  <a:pt x="32448" y="1926"/>
                  <a:pt x="15698" y="9095"/>
                  <a:pt x="0" y="16944"/>
                </a:cubicBezTo>
              </a:path>
            </a:pathLst>
          </a:custGeom>
          <a:noFill/>
          <a:ln w="19050" cap="flat" cmpd="sng">
            <a:solidFill>
              <a:schemeClr val="lt1"/>
            </a:solidFill>
            <a:prstDash val="dash"/>
            <a:round/>
            <a:headEnd type="none" w="med" len="med"/>
            <a:tailEnd type="none" w="med" len="med"/>
          </a:ln>
        </p:spPr>
      </p:sp>
      <p:sp>
        <p:nvSpPr>
          <p:cNvPr id="2513" name="Google Shape;2513;p25"/>
          <p:cNvSpPr/>
          <p:nvPr/>
        </p:nvSpPr>
        <p:spPr>
          <a:xfrm>
            <a:off x="7372" y="1492733"/>
            <a:ext cx="500933" cy="2258067"/>
          </a:xfrm>
          <a:custGeom>
            <a:avLst/>
            <a:gdLst/>
            <a:ahLst/>
            <a:cxnLst/>
            <a:rect l="l" t="t" r="r" b="b"/>
            <a:pathLst>
              <a:path w="15028" h="67742" extrusionOk="0">
                <a:moveTo>
                  <a:pt x="15028" y="49911"/>
                </a:moveTo>
                <a:cubicBezTo>
                  <a:pt x="13942" y="55341"/>
                  <a:pt x="7303" y="58156"/>
                  <a:pt x="5122" y="63246"/>
                </a:cubicBezTo>
                <a:cubicBezTo>
                  <a:pt x="4442" y="64834"/>
                  <a:pt x="3295" y="68658"/>
                  <a:pt x="2074" y="67437"/>
                </a:cubicBezTo>
                <a:cubicBezTo>
                  <a:pt x="-5093" y="60270"/>
                  <a:pt x="9157" y="48195"/>
                  <a:pt x="10075" y="38100"/>
                </a:cubicBezTo>
                <a:cubicBezTo>
                  <a:pt x="10689" y="31350"/>
                  <a:pt x="6832" y="24934"/>
                  <a:pt x="5503" y="18288"/>
                </a:cubicBezTo>
                <a:cubicBezTo>
                  <a:pt x="4258" y="12061"/>
                  <a:pt x="5849" y="2840"/>
                  <a:pt x="169" y="0"/>
                </a:cubicBezTo>
              </a:path>
            </a:pathLst>
          </a:custGeom>
          <a:noFill/>
          <a:ln w="19050" cap="flat" cmpd="sng">
            <a:solidFill>
              <a:schemeClr val="lt1"/>
            </a:solidFill>
            <a:prstDash val="dash"/>
            <a:round/>
            <a:headEnd type="none" w="med" len="med"/>
            <a:tailEnd type="none" w="med" len="med"/>
          </a:ln>
        </p:spPr>
      </p:sp>
      <p:grpSp>
        <p:nvGrpSpPr>
          <p:cNvPr id="2514" name="Google Shape;2514;p25"/>
          <p:cNvGrpSpPr/>
          <p:nvPr/>
        </p:nvGrpSpPr>
        <p:grpSpPr>
          <a:xfrm>
            <a:off x="10489085" y="5226796"/>
            <a:ext cx="1833913" cy="1811528"/>
            <a:chOff x="5180763" y="3483322"/>
            <a:chExt cx="1375435" cy="1358646"/>
          </a:xfrm>
        </p:grpSpPr>
        <p:sp>
          <p:nvSpPr>
            <p:cNvPr id="2515" name="Google Shape;2515;p25"/>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5"/>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5"/>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5"/>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5"/>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5"/>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5"/>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5"/>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5"/>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5"/>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5"/>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5"/>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5"/>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5"/>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5"/>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5"/>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5"/>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5"/>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25"/>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25"/>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5"/>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5"/>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5"/>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5"/>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25"/>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25"/>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5"/>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5"/>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25"/>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25"/>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25"/>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5"/>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5"/>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25"/>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25"/>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5"/>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5"/>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5"/>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5"/>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5"/>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5"/>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5"/>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5"/>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5"/>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5"/>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5"/>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5"/>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5"/>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5"/>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5"/>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5"/>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5"/>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5"/>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5"/>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5"/>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5"/>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5"/>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25"/>
          <p:cNvGrpSpPr/>
          <p:nvPr/>
        </p:nvGrpSpPr>
        <p:grpSpPr>
          <a:xfrm>
            <a:off x="78320" y="141103"/>
            <a:ext cx="1234040" cy="2395776"/>
            <a:chOff x="204076" y="125827"/>
            <a:chExt cx="925530" cy="1796832"/>
          </a:xfrm>
        </p:grpSpPr>
        <p:sp>
          <p:nvSpPr>
            <p:cNvPr id="2573" name="Google Shape;2573;p2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2" name="Google Shape;2582;p25"/>
          <p:cNvGrpSpPr/>
          <p:nvPr/>
        </p:nvGrpSpPr>
        <p:grpSpPr>
          <a:xfrm rot="-2864756">
            <a:off x="11314582" y="99497"/>
            <a:ext cx="457189" cy="425456"/>
            <a:chOff x="-1003774" y="3010923"/>
            <a:chExt cx="671424" cy="624822"/>
          </a:xfrm>
        </p:grpSpPr>
        <p:sp>
          <p:nvSpPr>
            <p:cNvPr id="2583" name="Google Shape;2583;p2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351125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20"/>
        <p:cNvGrpSpPr/>
        <p:nvPr/>
      </p:nvGrpSpPr>
      <p:grpSpPr>
        <a:xfrm>
          <a:off x="0" y="0"/>
          <a:ext cx="0" cy="0"/>
          <a:chOff x="0" y="0"/>
          <a:chExt cx="0" cy="0"/>
        </a:xfrm>
      </p:grpSpPr>
      <p:pic>
        <p:nvPicPr>
          <p:cNvPr id="2621" name="Google Shape;2621;p2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622" name="Google Shape;2622;p2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3" name="Google Shape;2623;p26"/>
          <p:cNvSpPr txBox="1">
            <a:spLocks noGrp="1"/>
          </p:cNvSpPr>
          <p:nvPr>
            <p:ph type="title"/>
          </p:nvPr>
        </p:nvSpPr>
        <p:spPr>
          <a:xfrm>
            <a:off x="2876291"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4" name="Google Shape;2624;p26"/>
          <p:cNvSpPr txBox="1">
            <a:spLocks noGrp="1"/>
          </p:cNvSpPr>
          <p:nvPr>
            <p:ph type="subTitle" idx="1"/>
          </p:nvPr>
        </p:nvSpPr>
        <p:spPr>
          <a:xfrm>
            <a:off x="2876291"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5" name="Google Shape;2625;p26"/>
          <p:cNvSpPr txBox="1">
            <a:spLocks noGrp="1"/>
          </p:cNvSpPr>
          <p:nvPr>
            <p:ph type="title" idx="2"/>
          </p:nvPr>
        </p:nvSpPr>
        <p:spPr>
          <a:xfrm>
            <a:off x="7953369"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6" name="Google Shape;2626;p26"/>
          <p:cNvSpPr txBox="1">
            <a:spLocks noGrp="1"/>
          </p:cNvSpPr>
          <p:nvPr>
            <p:ph type="subTitle" idx="3"/>
          </p:nvPr>
        </p:nvSpPr>
        <p:spPr>
          <a:xfrm>
            <a:off x="7953369"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7" name="Google Shape;2627;p26"/>
          <p:cNvSpPr txBox="1">
            <a:spLocks noGrp="1"/>
          </p:cNvSpPr>
          <p:nvPr>
            <p:ph type="title" idx="4"/>
          </p:nvPr>
        </p:nvSpPr>
        <p:spPr>
          <a:xfrm>
            <a:off x="2876291"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8" name="Google Shape;2628;p26"/>
          <p:cNvSpPr txBox="1">
            <a:spLocks noGrp="1"/>
          </p:cNvSpPr>
          <p:nvPr>
            <p:ph type="subTitle" idx="5"/>
          </p:nvPr>
        </p:nvSpPr>
        <p:spPr>
          <a:xfrm>
            <a:off x="2876291"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9" name="Google Shape;2629;p26"/>
          <p:cNvSpPr txBox="1">
            <a:spLocks noGrp="1"/>
          </p:cNvSpPr>
          <p:nvPr>
            <p:ph type="title" idx="6"/>
          </p:nvPr>
        </p:nvSpPr>
        <p:spPr>
          <a:xfrm>
            <a:off x="2876291"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0" name="Google Shape;2630;p26"/>
          <p:cNvSpPr txBox="1">
            <a:spLocks noGrp="1"/>
          </p:cNvSpPr>
          <p:nvPr>
            <p:ph type="subTitle" idx="7"/>
          </p:nvPr>
        </p:nvSpPr>
        <p:spPr>
          <a:xfrm>
            <a:off x="2876291"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1" name="Google Shape;2631;p26"/>
          <p:cNvSpPr txBox="1">
            <a:spLocks noGrp="1"/>
          </p:cNvSpPr>
          <p:nvPr>
            <p:ph type="title" idx="8"/>
          </p:nvPr>
        </p:nvSpPr>
        <p:spPr>
          <a:xfrm>
            <a:off x="7953369"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2" name="Google Shape;2632;p26"/>
          <p:cNvSpPr txBox="1">
            <a:spLocks noGrp="1"/>
          </p:cNvSpPr>
          <p:nvPr>
            <p:ph type="subTitle" idx="9"/>
          </p:nvPr>
        </p:nvSpPr>
        <p:spPr>
          <a:xfrm>
            <a:off x="7953369"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3" name="Google Shape;2633;p26"/>
          <p:cNvSpPr txBox="1">
            <a:spLocks noGrp="1"/>
          </p:cNvSpPr>
          <p:nvPr>
            <p:ph type="title" idx="13"/>
          </p:nvPr>
        </p:nvSpPr>
        <p:spPr>
          <a:xfrm>
            <a:off x="7953369"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4" name="Google Shape;2634;p26"/>
          <p:cNvSpPr txBox="1">
            <a:spLocks noGrp="1"/>
          </p:cNvSpPr>
          <p:nvPr>
            <p:ph type="subTitle" idx="14"/>
          </p:nvPr>
        </p:nvSpPr>
        <p:spPr>
          <a:xfrm>
            <a:off x="7953369"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5" name="Google Shape;2635;p26"/>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636" name="Google Shape;2636;p26"/>
          <p:cNvSpPr/>
          <p:nvPr/>
        </p:nvSpPr>
        <p:spPr>
          <a:xfrm>
            <a:off x="-88599" y="19533"/>
            <a:ext cx="2501900" cy="1041400"/>
          </a:xfrm>
          <a:custGeom>
            <a:avLst/>
            <a:gdLst/>
            <a:ahLst/>
            <a:cxnLst/>
            <a:rect l="l" t="t" r="r" b="b"/>
            <a:pathLst>
              <a:path w="75057" h="31242" extrusionOk="0">
                <a:moveTo>
                  <a:pt x="75057" y="0"/>
                </a:moveTo>
                <a:cubicBezTo>
                  <a:pt x="66948" y="1622"/>
                  <a:pt x="58782" y="2950"/>
                  <a:pt x="50673" y="4572"/>
                </a:cubicBezTo>
                <a:cubicBezTo>
                  <a:pt x="42142" y="6278"/>
                  <a:pt x="36953" y="15623"/>
                  <a:pt x="28956" y="19050"/>
                </a:cubicBezTo>
                <a:cubicBezTo>
                  <a:pt x="22962" y="21619"/>
                  <a:pt x="14742" y="17423"/>
                  <a:pt x="9525" y="21336"/>
                </a:cubicBezTo>
                <a:cubicBezTo>
                  <a:pt x="5860" y="24084"/>
                  <a:pt x="4097" y="29193"/>
                  <a:pt x="0" y="31242"/>
                </a:cubicBezTo>
              </a:path>
            </a:pathLst>
          </a:custGeom>
          <a:noFill/>
          <a:ln w="19050" cap="flat" cmpd="sng">
            <a:solidFill>
              <a:schemeClr val="lt1"/>
            </a:solidFill>
            <a:prstDash val="dash"/>
            <a:round/>
            <a:headEnd type="none" w="med" len="med"/>
            <a:tailEnd type="none" w="med" len="med"/>
          </a:ln>
        </p:spPr>
      </p:sp>
      <p:sp>
        <p:nvSpPr>
          <p:cNvPr id="2637" name="Google Shape;2637;p26"/>
          <p:cNvSpPr/>
          <p:nvPr/>
        </p:nvSpPr>
        <p:spPr>
          <a:xfrm>
            <a:off x="6744001" y="-145566"/>
            <a:ext cx="3644900" cy="702633"/>
          </a:xfrm>
          <a:custGeom>
            <a:avLst/>
            <a:gdLst/>
            <a:ahLst/>
            <a:cxnLst/>
            <a:rect l="l" t="t" r="r" b="b"/>
            <a:pathLst>
              <a:path w="109347" h="21079" extrusionOk="0">
                <a:moveTo>
                  <a:pt x="0" y="4191"/>
                </a:moveTo>
                <a:cubicBezTo>
                  <a:pt x="11068" y="6745"/>
                  <a:pt x="22657" y="6993"/>
                  <a:pt x="33528" y="10287"/>
                </a:cubicBezTo>
                <a:cubicBezTo>
                  <a:pt x="52712" y="16100"/>
                  <a:pt x="73596" y="24596"/>
                  <a:pt x="92964" y="19431"/>
                </a:cubicBezTo>
                <a:cubicBezTo>
                  <a:pt x="101150" y="17248"/>
                  <a:pt x="105558" y="7578"/>
                  <a:pt x="109347" y="0"/>
                </a:cubicBezTo>
              </a:path>
            </a:pathLst>
          </a:custGeom>
          <a:noFill/>
          <a:ln w="19050" cap="flat" cmpd="sng">
            <a:solidFill>
              <a:schemeClr val="lt1"/>
            </a:solidFill>
            <a:prstDash val="dash"/>
            <a:round/>
            <a:headEnd type="none" w="med" len="med"/>
            <a:tailEnd type="none" w="med" len="med"/>
          </a:ln>
        </p:spPr>
      </p:sp>
      <p:grpSp>
        <p:nvGrpSpPr>
          <p:cNvPr id="2638" name="Google Shape;2638;p26"/>
          <p:cNvGrpSpPr/>
          <p:nvPr/>
        </p:nvGrpSpPr>
        <p:grpSpPr>
          <a:xfrm rot="-2864756">
            <a:off x="798615" y="376064"/>
            <a:ext cx="457189" cy="425456"/>
            <a:chOff x="-1003774" y="3010923"/>
            <a:chExt cx="671424" cy="624822"/>
          </a:xfrm>
        </p:grpSpPr>
        <p:sp>
          <p:nvSpPr>
            <p:cNvPr id="2639" name="Google Shape;2639;p2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6" name="Google Shape;2676;p26"/>
          <p:cNvGrpSpPr/>
          <p:nvPr/>
        </p:nvGrpSpPr>
        <p:grpSpPr>
          <a:xfrm>
            <a:off x="10607133" y="355325"/>
            <a:ext cx="1431471" cy="1337616"/>
            <a:chOff x="10715325" y="1566575"/>
            <a:chExt cx="934950" cy="873650"/>
          </a:xfrm>
        </p:grpSpPr>
        <p:sp>
          <p:nvSpPr>
            <p:cNvPr id="2677" name="Google Shape;2677;p26"/>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6"/>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6"/>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6"/>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6"/>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6"/>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6"/>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6"/>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6"/>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6"/>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6"/>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6"/>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9" name="Google Shape;2689;p26"/>
          <p:cNvGrpSpPr/>
          <p:nvPr/>
        </p:nvGrpSpPr>
        <p:grpSpPr>
          <a:xfrm>
            <a:off x="-15" y="5764067"/>
            <a:ext cx="1431505" cy="961051"/>
            <a:chOff x="7681600" y="381950"/>
            <a:chExt cx="1073629" cy="720788"/>
          </a:xfrm>
        </p:grpSpPr>
        <p:sp>
          <p:nvSpPr>
            <p:cNvPr id="2690" name="Google Shape;2690;p2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76632810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19"/>
        <p:cNvGrpSpPr/>
        <p:nvPr/>
      </p:nvGrpSpPr>
      <p:grpSpPr>
        <a:xfrm>
          <a:off x="0" y="0"/>
          <a:ext cx="0" cy="0"/>
          <a:chOff x="0" y="0"/>
          <a:chExt cx="0" cy="0"/>
        </a:xfrm>
      </p:grpSpPr>
      <p:pic>
        <p:nvPicPr>
          <p:cNvPr id="2720" name="Google Shape;2720;p2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721" name="Google Shape;2721;p27"/>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2" name="Google Shape;2722;p27"/>
          <p:cNvSpPr txBox="1">
            <a:spLocks noGrp="1"/>
          </p:cNvSpPr>
          <p:nvPr>
            <p:ph type="title" hasCustomPrompt="1"/>
          </p:nvPr>
        </p:nvSpPr>
        <p:spPr>
          <a:xfrm>
            <a:off x="3289600" y="1606801"/>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3" name="Google Shape;2723;p27"/>
          <p:cNvSpPr txBox="1">
            <a:spLocks noGrp="1"/>
          </p:cNvSpPr>
          <p:nvPr>
            <p:ph type="subTitle" idx="1"/>
          </p:nvPr>
        </p:nvSpPr>
        <p:spPr>
          <a:xfrm>
            <a:off x="3289600" y="2491611"/>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4" name="Google Shape;2724;p27"/>
          <p:cNvSpPr txBox="1">
            <a:spLocks noGrp="1"/>
          </p:cNvSpPr>
          <p:nvPr>
            <p:ph type="title" idx="2" hasCustomPrompt="1"/>
          </p:nvPr>
        </p:nvSpPr>
        <p:spPr>
          <a:xfrm>
            <a:off x="3289600" y="3807267"/>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5" name="Google Shape;2725;p27"/>
          <p:cNvSpPr txBox="1">
            <a:spLocks noGrp="1"/>
          </p:cNvSpPr>
          <p:nvPr>
            <p:ph type="subTitle" idx="3"/>
          </p:nvPr>
        </p:nvSpPr>
        <p:spPr>
          <a:xfrm>
            <a:off x="3289600" y="4702599"/>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6" name="Google Shape;2726;p27"/>
          <p:cNvSpPr/>
          <p:nvPr/>
        </p:nvSpPr>
        <p:spPr>
          <a:xfrm>
            <a:off x="5969300" y="-31266"/>
            <a:ext cx="6324600" cy="7023100"/>
          </a:xfrm>
          <a:custGeom>
            <a:avLst/>
            <a:gdLst/>
            <a:ahLst/>
            <a:cxnLst/>
            <a:rect l="l" t="t" r="r" b="b"/>
            <a:pathLst>
              <a:path w="189738" h="210693" extrusionOk="0">
                <a:moveTo>
                  <a:pt x="189738" y="210693"/>
                </a:moveTo>
                <a:cubicBezTo>
                  <a:pt x="182703" y="199956"/>
                  <a:pt x="173197" y="189202"/>
                  <a:pt x="172212" y="176403"/>
                </a:cubicBezTo>
                <a:cubicBezTo>
                  <a:pt x="171215" y="163437"/>
                  <a:pt x="179753" y="149878"/>
                  <a:pt x="175641" y="137541"/>
                </a:cubicBezTo>
                <a:cubicBezTo>
                  <a:pt x="170928" y="123403"/>
                  <a:pt x="154912" y="107808"/>
                  <a:pt x="162306" y="94869"/>
                </a:cubicBezTo>
                <a:cubicBezTo>
                  <a:pt x="163916" y="92051"/>
                  <a:pt x="167506" y="89280"/>
                  <a:pt x="170688" y="89916"/>
                </a:cubicBezTo>
                <a:cubicBezTo>
                  <a:pt x="175178" y="90814"/>
                  <a:pt x="177852" y="96790"/>
                  <a:pt x="178308" y="101346"/>
                </a:cubicBezTo>
                <a:cubicBezTo>
                  <a:pt x="179147" y="109737"/>
                  <a:pt x="169930" y="126440"/>
                  <a:pt x="163068" y="121539"/>
                </a:cubicBezTo>
                <a:cubicBezTo>
                  <a:pt x="152008" y="113639"/>
                  <a:pt x="160096" y="93840"/>
                  <a:pt x="163830" y="80772"/>
                </a:cubicBezTo>
                <a:cubicBezTo>
                  <a:pt x="168094" y="65850"/>
                  <a:pt x="168104" y="48171"/>
                  <a:pt x="161163" y="34290"/>
                </a:cubicBezTo>
                <a:cubicBezTo>
                  <a:pt x="149984" y="11932"/>
                  <a:pt x="111381" y="25169"/>
                  <a:pt x="86487" y="27432"/>
                </a:cubicBezTo>
                <a:cubicBezTo>
                  <a:pt x="56367" y="30170"/>
                  <a:pt x="27051" y="13526"/>
                  <a:pt x="0" y="0"/>
                </a:cubicBezTo>
              </a:path>
            </a:pathLst>
          </a:custGeom>
          <a:noFill/>
          <a:ln w="19050" cap="flat" cmpd="sng">
            <a:solidFill>
              <a:schemeClr val="lt1"/>
            </a:solidFill>
            <a:prstDash val="dash"/>
            <a:round/>
            <a:headEnd type="none" w="med" len="med"/>
            <a:tailEnd type="none" w="med" len="med"/>
          </a:ln>
        </p:spPr>
      </p:sp>
      <p:sp>
        <p:nvSpPr>
          <p:cNvPr id="2727" name="Google Shape;2727;p27"/>
          <p:cNvSpPr/>
          <p:nvPr/>
        </p:nvSpPr>
        <p:spPr>
          <a:xfrm>
            <a:off x="1164465" y="4680434"/>
            <a:ext cx="5719233" cy="2349500"/>
          </a:xfrm>
          <a:custGeom>
            <a:avLst/>
            <a:gdLst/>
            <a:ahLst/>
            <a:cxnLst/>
            <a:rect l="l" t="t" r="r" b="b"/>
            <a:pathLst>
              <a:path w="171577" h="70485" extrusionOk="0">
                <a:moveTo>
                  <a:pt x="171577" y="70485"/>
                </a:moveTo>
                <a:cubicBezTo>
                  <a:pt x="166436" y="60203"/>
                  <a:pt x="158981" y="47146"/>
                  <a:pt x="147574" y="45720"/>
                </a:cubicBezTo>
                <a:cubicBezTo>
                  <a:pt x="134028" y="44027"/>
                  <a:pt x="121115" y="52790"/>
                  <a:pt x="107569" y="54483"/>
                </a:cubicBezTo>
                <a:cubicBezTo>
                  <a:pt x="98743" y="55586"/>
                  <a:pt x="89236" y="53889"/>
                  <a:pt x="81280" y="49911"/>
                </a:cubicBezTo>
                <a:cubicBezTo>
                  <a:pt x="76044" y="47293"/>
                  <a:pt x="71087" y="43398"/>
                  <a:pt x="65278" y="42672"/>
                </a:cubicBezTo>
                <a:cubicBezTo>
                  <a:pt x="57817" y="41739"/>
                  <a:pt x="50901" y="47137"/>
                  <a:pt x="43561" y="48768"/>
                </a:cubicBezTo>
                <a:cubicBezTo>
                  <a:pt x="37109" y="50202"/>
                  <a:pt x="30325" y="50188"/>
                  <a:pt x="23749" y="49530"/>
                </a:cubicBezTo>
                <a:cubicBezTo>
                  <a:pt x="12669" y="48422"/>
                  <a:pt x="1235" y="36988"/>
                  <a:pt x="127" y="25908"/>
                </a:cubicBezTo>
                <a:cubicBezTo>
                  <a:pt x="-890" y="15741"/>
                  <a:pt x="7371" y="4570"/>
                  <a:pt x="16510" y="0"/>
                </a:cubicBezTo>
              </a:path>
            </a:pathLst>
          </a:custGeom>
          <a:noFill/>
          <a:ln w="19050" cap="flat" cmpd="sng">
            <a:solidFill>
              <a:schemeClr val="lt1"/>
            </a:solidFill>
            <a:prstDash val="dash"/>
            <a:round/>
            <a:headEnd type="none" w="med" len="med"/>
            <a:tailEnd type="none" w="med" len="med"/>
          </a:ln>
        </p:spPr>
      </p:sp>
      <p:grpSp>
        <p:nvGrpSpPr>
          <p:cNvPr id="2728" name="Google Shape;2728;p27"/>
          <p:cNvGrpSpPr/>
          <p:nvPr/>
        </p:nvGrpSpPr>
        <p:grpSpPr>
          <a:xfrm>
            <a:off x="550095" y="842330"/>
            <a:ext cx="1718591" cy="1272705"/>
            <a:chOff x="1156200" y="3428725"/>
            <a:chExt cx="684625" cy="507000"/>
          </a:xfrm>
        </p:grpSpPr>
        <p:sp>
          <p:nvSpPr>
            <p:cNvPr id="2729" name="Google Shape;2729;p2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2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2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0" name="Google Shape;2760;p27"/>
          <p:cNvGrpSpPr/>
          <p:nvPr/>
        </p:nvGrpSpPr>
        <p:grpSpPr>
          <a:xfrm>
            <a:off x="550085" y="2373167"/>
            <a:ext cx="1431505" cy="961051"/>
            <a:chOff x="7681600" y="381950"/>
            <a:chExt cx="1073629" cy="720788"/>
          </a:xfrm>
        </p:grpSpPr>
        <p:sp>
          <p:nvSpPr>
            <p:cNvPr id="2761" name="Google Shape;2761;p27"/>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7"/>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7"/>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7"/>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7"/>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7"/>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7"/>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7"/>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7"/>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7"/>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7"/>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7"/>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27"/>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27"/>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7"/>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7"/>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27"/>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27"/>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27"/>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7"/>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7"/>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7"/>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27"/>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27"/>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7"/>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7"/>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7"/>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7"/>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27"/>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0" name="Google Shape;2790;p27"/>
          <p:cNvGrpSpPr/>
          <p:nvPr/>
        </p:nvGrpSpPr>
        <p:grpSpPr>
          <a:xfrm>
            <a:off x="9958284" y="5251217"/>
            <a:ext cx="1282737" cy="540289"/>
            <a:chOff x="774450" y="2691700"/>
            <a:chExt cx="543625" cy="228975"/>
          </a:xfrm>
        </p:grpSpPr>
        <p:sp>
          <p:nvSpPr>
            <p:cNvPr id="2791" name="Google Shape;2791;p27"/>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7"/>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7"/>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7"/>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7"/>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7"/>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7"/>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7"/>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7"/>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7"/>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7"/>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2" name="Google Shape;2802;p27"/>
          <p:cNvGrpSpPr/>
          <p:nvPr/>
        </p:nvGrpSpPr>
        <p:grpSpPr>
          <a:xfrm flipH="1">
            <a:off x="10111320" y="2563669"/>
            <a:ext cx="1234040" cy="2395776"/>
            <a:chOff x="204076" y="125827"/>
            <a:chExt cx="925530" cy="1796832"/>
          </a:xfrm>
        </p:grpSpPr>
        <p:sp>
          <p:nvSpPr>
            <p:cNvPr id="2803" name="Google Shape;2803;p27"/>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7"/>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7"/>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27"/>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27"/>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7"/>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7"/>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7"/>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7"/>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7113438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812"/>
        <p:cNvGrpSpPr/>
        <p:nvPr/>
      </p:nvGrpSpPr>
      <p:grpSpPr>
        <a:xfrm>
          <a:off x="0" y="0"/>
          <a:ext cx="0" cy="0"/>
          <a:chOff x="0" y="0"/>
          <a:chExt cx="0" cy="0"/>
        </a:xfrm>
      </p:grpSpPr>
      <p:pic>
        <p:nvPicPr>
          <p:cNvPr id="2813" name="Google Shape;2813;p2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4" name="Google Shape;2814;p28"/>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5" name="Google Shape;2815;p28"/>
          <p:cNvSpPr txBox="1">
            <a:spLocks noGrp="1"/>
          </p:cNvSpPr>
          <p:nvPr>
            <p:ph type="title"/>
          </p:nvPr>
        </p:nvSpPr>
        <p:spPr>
          <a:xfrm>
            <a:off x="947259"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6" name="Google Shape;2816;p28"/>
          <p:cNvSpPr txBox="1">
            <a:spLocks noGrp="1"/>
          </p:cNvSpPr>
          <p:nvPr>
            <p:ph type="subTitle" idx="1"/>
          </p:nvPr>
        </p:nvSpPr>
        <p:spPr>
          <a:xfrm>
            <a:off x="947259"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7" name="Google Shape;2817;p28"/>
          <p:cNvSpPr txBox="1">
            <a:spLocks noGrp="1"/>
          </p:cNvSpPr>
          <p:nvPr>
            <p:ph type="title" idx="2"/>
          </p:nvPr>
        </p:nvSpPr>
        <p:spPr>
          <a:xfrm>
            <a:off x="4560296"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8" name="Google Shape;2818;p28"/>
          <p:cNvSpPr txBox="1">
            <a:spLocks noGrp="1"/>
          </p:cNvSpPr>
          <p:nvPr>
            <p:ph type="subTitle" idx="3"/>
          </p:nvPr>
        </p:nvSpPr>
        <p:spPr>
          <a:xfrm>
            <a:off x="4560296"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9" name="Google Shape;2819;p28"/>
          <p:cNvSpPr txBox="1">
            <a:spLocks noGrp="1"/>
          </p:cNvSpPr>
          <p:nvPr>
            <p:ph type="title" idx="4"/>
          </p:nvPr>
        </p:nvSpPr>
        <p:spPr>
          <a:xfrm>
            <a:off x="8170741"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20" name="Google Shape;2820;p28"/>
          <p:cNvSpPr txBox="1">
            <a:spLocks noGrp="1"/>
          </p:cNvSpPr>
          <p:nvPr>
            <p:ph type="subTitle" idx="5"/>
          </p:nvPr>
        </p:nvSpPr>
        <p:spPr>
          <a:xfrm>
            <a:off x="8170741"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21" name="Google Shape;2821;p28"/>
          <p:cNvSpPr txBox="1">
            <a:spLocks noGrp="1"/>
          </p:cNvSpPr>
          <p:nvPr>
            <p:ph type="title" idx="6" hasCustomPrompt="1"/>
          </p:nvPr>
        </p:nvSpPr>
        <p:spPr>
          <a:xfrm>
            <a:off x="1869059"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2" name="Google Shape;2822;p28"/>
          <p:cNvSpPr txBox="1">
            <a:spLocks noGrp="1"/>
          </p:cNvSpPr>
          <p:nvPr>
            <p:ph type="title" idx="7" hasCustomPrompt="1"/>
          </p:nvPr>
        </p:nvSpPr>
        <p:spPr>
          <a:xfrm>
            <a:off x="5482096"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3" name="Google Shape;2823;p28"/>
          <p:cNvSpPr txBox="1">
            <a:spLocks noGrp="1"/>
          </p:cNvSpPr>
          <p:nvPr>
            <p:ph type="title" idx="8" hasCustomPrompt="1"/>
          </p:nvPr>
        </p:nvSpPr>
        <p:spPr>
          <a:xfrm>
            <a:off x="9092541"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4" name="Google Shape;2824;p28"/>
          <p:cNvSpPr txBox="1">
            <a:spLocks noGrp="1"/>
          </p:cNvSpPr>
          <p:nvPr>
            <p:ph type="title" idx="9"/>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25" name="Google Shape;2825;p28"/>
          <p:cNvSpPr/>
          <p:nvPr/>
        </p:nvSpPr>
        <p:spPr>
          <a:xfrm>
            <a:off x="4681047" y="-272566"/>
            <a:ext cx="7676367" cy="1079500"/>
          </a:xfrm>
          <a:custGeom>
            <a:avLst/>
            <a:gdLst/>
            <a:ahLst/>
            <a:cxnLst/>
            <a:rect l="l" t="t" r="r" b="b"/>
            <a:pathLst>
              <a:path w="230291" h="32385" extrusionOk="0">
                <a:moveTo>
                  <a:pt x="230291" y="32385"/>
                </a:moveTo>
                <a:cubicBezTo>
                  <a:pt x="226764" y="21804"/>
                  <a:pt x="212442" y="14611"/>
                  <a:pt x="201335" y="15621"/>
                </a:cubicBezTo>
                <a:cubicBezTo>
                  <a:pt x="190475" y="16608"/>
                  <a:pt x="180563" y="25088"/>
                  <a:pt x="169712" y="24003"/>
                </a:cubicBezTo>
                <a:cubicBezTo>
                  <a:pt x="159557" y="22987"/>
                  <a:pt x="150519" y="16367"/>
                  <a:pt x="140375" y="15240"/>
                </a:cubicBezTo>
                <a:cubicBezTo>
                  <a:pt x="128664" y="13939"/>
                  <a:pt x="117106" y="19812"/>
                  <a:pt x="105323" y="19812"/>
                </a:cubicBezTo>
                <a:cubicBezTo>
                  <a:pt x="89964" y="19812"/>
                  <a:pt x="74962" y="14097"/>
                  <a:pt x="59603" y="14097"/>
                </a:cubicBezTo>
                <a:cubicBezTo>
                  <a:pt x="47217" y="14097"/>
                  <a:pt x="36139" y="24953"/>
                  <a:pt x="23789" y="24003"/>
                </a:cubicBezTo>
                <a:cubicBezTo>
                  <a:pt x="16259" y="23424"/>
                  <a:pt x="7793" y="21723"/>
                  <a:pt x="2453" y="16383"/>
                </a:cubicBezTo>
                <a:cubicBezTo>
                  <a:pt x="-1409" y="12521"/>
                  <a:pt x="11" y="4884"/>
                  <a:pt x="2453" y="0"/>
                </a:cubicBezTo>
              </a:path>
            </a:pathLst>
          </a:custGeom>
          <a:noFill/>
          <a:ln w="19050" cap="flat" cmpd="sng">
            <a:solidFill>
              <a:schemeClr val="lt1"/>
            </a:solidFill>
            <a:prstDash val="dash"/>
            <a:round/>
            <a:headEnd type="none" w="med" len="med"/>
            <a:tailEnd type="none" w="med" len="med"/>
          </a:ln>
        </p:spPr>
      </p:sp>
      <p:grpSp>
        <p:nvGrpSpPr>
          <p:cNvPr id="2826" name="Google Shape;2826;p28"/>
          <p:cNvGrpSpPr/>
          <p:nvPr/>
        </p:nvGrpSpPr>
        <p:grpSpPr>
          <a:xfrm>
            <a:off x="243921" y="286009"/>
            <a:ext cx="1279473" cy="2056187"/>
            <a:chOff x="9840651" y="2066749"/>
            <a:chExt cx="701773" cy="1127790"/>
          </a:xfrm>
        </p:grpSpPr>
        <p:sp>
          <p:nvSpPr>
            <p:cNvPr id="2827" name="Google Shape;2827;p2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2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2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2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2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2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2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2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2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2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2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2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2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2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2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2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2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2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8" name="Google Shape;2858;p28"/>
          <p:cNvGrpSpPr/>
          <p:nvPr/>
        </p:nvGrpSpPr>
        <p:grpSpPr>
          <a:xfrm>
            <a:off x="91885" y="2605400"/>
            <a:ext cx="1431505" cy="961051"/>
            <a:chOff x="7681600" y="381950"/>
            <a:chExt cx="1073629" cy="720788"/>
          </a:xfrm>
        </p:grpSpPr>
        <p:sp>
          <p:nvSpPr>
            <p:cNvPr id="2859" name="Google Shape;2859;p28"/>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28"/>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28"/>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28"/>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28"/>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28"/>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28"/>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28"/>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28"/>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28"/>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28"/>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28"/>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28"/>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28"/>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28"/>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28"/>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28"/>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28"/>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28"/>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28"/>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28"/>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28"/>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28"/>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28"/>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28"/>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28"/>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28"/>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28"/>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28"/>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8" name="Google Shape;2888;p28"/>
          <p:cNvGrpSpPr/>
          <p:nvPr/>
        </p:nvGrpSpPr>
        <p:grpSpPr>
          <a:xfrm>
            <a:off x="10492662" y="5631743"/>
            <a:ext cx="1496751" cy="893972"/>
            <a:chOff x="7734396" y="189920"/>
            <a:chExt cx="1122563" cy="670479"/>
          </a:xfrm>
        </p:grpSpPr>
        <p:sp>
          <p:nvSpPr>
            <p:cNvPr id="2889" name="Google Shape;2889;p2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2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2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2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2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2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2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2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2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2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2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2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2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2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2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2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2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2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2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2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2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0" name="Google Shape;2910;p28"/>
          <p:cNvGrpSpPr/>
          <p:nvPr/>
        </p:nvGrpSpPr>
        <p:grpSpPr>
          <a:xfrm rot="-2864756">
            <a:off x="9131015" y="99497"/>
            <a:ext cx="457189" cy="425456"/>
            <a:chOff x="-1003774" y="3010923"/>
            <a:chExt cx="671424" cy="624822"/>
          </a:xfrm>
        </p:grpSpPr>
        <p:sp>
          <p:nvSpPr>
            <p:cNvPr id="2911" name="Google Shape;2911;p2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2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2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2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2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2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2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2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2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2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2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2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2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2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2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2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2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2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2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2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2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2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2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2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2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2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2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2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2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2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2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2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2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2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2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2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2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294532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48"/>
        <p:cNvGrpSpPr/>
        <p:nvPr/>
      </p:nvGrpSpPr>
      <p:grpSpPr>
        <a:xfrm>
          <a:off x="0" y="0"/>
          <a:ext cx="0" cy="0"/>
          <a:chOff x="0" y="0"/>
          <a:chExt cx="0" cy="0"/>
        </a:xfrm>
      </p:grpSpPr>
      <p:pic>
        <p:nvPicPr>
          <p:cNvPr id="2949" name="Google Shape;2949;p2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950" name="Google Shape;2950;p2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1" name="Google Shape;2951;p29"/>
          <p:cNvSpPr txBox="1">
            <a:spLocks noGrp="1"/>
          </p:cNvSpPr>
          <p:nvPr>
            <p:ph type="title"/>
          </p:nvPr>
        </p:nvSpPr>
        <p:spPr>
          <a:xfrm>
            <a:off x="3232800" y="1416467"/>
            <a:ext cx="5726400" cy="1164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100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952" name="Google Shape;2952;p29"/>
          <p:cNvSpPr txBox="1">
            <a:spLocks noGrp="1"/>
          </p:cNvSpPr>
          <p:nvPr>
            <p:ph type="subTitle" idx="1"/>
          </p:nvPr>
        </p:nvSpPr>
        <p:spPr>
          <a:xfrm>
            <a:off x="3806200" y="2574851"/>
            <a:ext cx="4579600" cy="14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953" name="Google Shape;2953;p29"/>
          <p:cNvGrpSpPr/>
          <p:nvPr/>
        </p:nvGrpSpPr>
        <p:grpSpPr>
          <a:xfrm>
            <a:off x="288295" y="5595010"/>
            <a:ext cx="1496751" cy="893972"/>
            <a:chOff x="7734396" y="189920"/>
            <a:chExt cx="1122563" cy="670479"/>
          </a:xfrm>
        </p:grpSpPr>
        <p:sp>
          <p:nvSpPr>
            <p:cNvPr id="2954" name="Google Shape;2954;p29"/>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29"/>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29"/>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29"/>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29"/>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29"/>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29"/>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29"/>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29"/>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29"/>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29"/>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29"/>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29"/>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29"/>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29"/>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29"/>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29"/>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29"/>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29"/>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29"/>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29"/>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5" name="Google Shape;2975;p29"/>
          <p:cNvGrpSpPr/>
          <p:nvPr/>
        </p:nvGrpSpPr>
        <p:grpSpPr>
          <a:xfrm>
            <a:off x="2013784" y="6009817"/>
            <a:ext cx="1282737" cy="540289"/>
            <a:chOff x="774450" y="2691700"/>
            <a:chExt cx="543625" cy="228975"/>
          </a:xfrm>
        </p:grpSpPr>
        <p:sp>
          <p:nvSpPr>
            <p:cNvPr id="2976" name="Google Shape;2976;p2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2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2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2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2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2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2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2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2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2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2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7" name="Google Shape;2987;p29"/>
          <p:cNvGrpSpPr/>
          <p:nvPr/>
        </p:nvGrpSpPr>
        <p:grpSpPr>
          <a:xfrm>
            <a:off x="9897295" y="719330"/>
            <a:ext cx="1718591" cy="1272705"/>
            <a:chOff x="1156200" y="3428725"/>
            <a:chExt cx="684625" cy="507000"/>
          </a:xfrm>
        </p:grpSpPr>
        <p:sp>
          <p:nvSpPr>
            <p:cNvPr id="2988" name="Google Shape;2988;p29"/>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29"/>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29"/>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29"/>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29"/>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9"/>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9"/>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9"/>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9"/>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9"/>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9"/>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9"/>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29"/>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29"/>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9"/>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9"/>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9"/>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9"/>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9"/>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9"/>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9"/>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9"/>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9"/>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9"/>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9"/>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9"/>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9"/>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9"/>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9"/>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9"/>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9"/>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9" name="Google Shape;3019;p29"/>
          <p:cNvGrpSpPr/>
          <p:nvPr/>
        </p:nvGrpSpPr>
        <p:grpSpPr>
          <a:xfrm>
            <a:off x="10166499" y="2234896"/>
            <a:ext cx="1006124" cy="1337643"/>
            <a:chOff x="7062788" y="3483325"/>
            <a:chExt cx="558875" cy="743025"/>
          </a:xfrm>
        </p:grpSpPr>
        <p:sp>
          <p:nvSpPr>
            <p:cNvPr id="3020" name="Google Shape;3020;p2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1" name="Google Shape;3041;p29"/>
          <p:cNvSpPr/>
          <p:nvPr/>
        </p:nvSpPr>
        <p:spPr>
          <a:xfrm>
            <a:off x="6001034" y="6130372"/>
            <a:ext cx="6337300" cy="829600"/>
          </a:xfrm>
          <a:custGeom>
            <a:avLst/>
            <a:gdLst/>
            <a:ahLst/>
            <a:cxnLst/>
            <a:rect l="l" t="t" r="r" b="b"/>
            <a:pathLst>
              <a:path w="190119" h="24888" extrusionOk="0">
                <a:moveTo>
                  <a:pt x="190119" y="23936"/>
                </a:moveTo>
                <a:cubicBezTo>
                  <a:pt x="184759" y="13217"/>
                  <a:pt x="174508" y="2665"/>
                  <a:pt x="162687" y="695"/>
                </a:cubicBezTo>
                <a:cubicBezTo>
                  <a:pt x="147549" y="-1828"/>
                  <a:pt x="132649" y="7519"/>
                  <a:pt x="117348" y="8696"/>
                </a:cubicBezTo>
                <a:cubicBezTo>
                  <a:pt x="110365" y="9233"/>
                  <a:pt x="102657" y="10304"/>
                  <a:pt x="96393" y="7172"/>
                </a:cubicBezTo>
                <a:cubicBezTo>
                  <a:pt x="91514" y="4732"/>
                  <a:pt x="86947" y="991"/>
                  <a:pt x="81534" y="314"/>
                </a:cubicBezTo>
                <a:cubicBezTo>
                  <a:pt x="74047" y="-622"/>
                  <a:pt x="66310" y="908"/>
                  <a:pt x="59055" y="2981"/>
                </a:cubicBezTo>
                <a:cubicBezTo>
                  <a:pt x="49165" y="5807"/>
                  <a:pt x="42347" y="15145"/>
                  <a:pt x="33147" y="19745"/>
                </a:cubicBezTo>
                <a:cubicBezTo>
                  <a:pt x="23241" y="24698"/>
                  <a:pt x="9906" y="26984"/>
                  <a:pt x="0" y="22031"/>
                </a:cubicBezTo>
              </a:path>
            </a:pathLst>
          </a:custGeom>
          <a:noFill/>
          <a:ln w="19050" cap="flat" cmpd="sng">
            <a:solidFill>
              <a:schemeClr val="lt1"/>
            </a:solidFill>
            <a:prstDash val="dash"/>
            <a:round/>
            <a:headEnd type="none" w="med" len="med"/>
            <a:tailEnd type="none" w="med" len="med"/>
          </a:ln>
        </p:spPr>
      </p:sp>
      <p:sp>
        <p:nvSpPr>
          <p:cNvPr id="3042" name="Google Shape;3042;p29"/>
          <p:cNvSpPr/>
          <p:nvPr/>
        </p:nvSpPr>
        <p:spPr>
          <a:xfrm>
            <a:off x="84429" y="-361567"/>
            <a:ext cx="6564300" cy="1701800"/>
          </a:xfrm>
          <a:custGeom>
            <a:avLst/>
            <a:gdLst/>
            <a:ahLst/>
            <a:cxnLst/>
            <a:rect l="l" t="t" r="r" b="b"/>
            <a:pathLst>
              <a:path w="196929" h="51054" extrusionOk="0">
                <a:moveTo>
                  <a:pt x="196929" y="51054"/>
                </a:moveTo>
                <a:cubicBezTo>
                  <a:pt x="195114" y="45610"/>
                  <a:pt x="193748" y="39491"/>
                  <a:pt x="189690" y="35433"/>
                </a:cubicBezTo>
                <a:cubicBezTo>
                  <a:pt x="183236" y="28979"/>
                  <a:pt x="173234" y="26535"/>
                  <a:pt x="164163" y="25527"/>
                </a:cubicBezTo>
                <a:cubicBezTo>
                  <a:pt x="158040" y="24847"/>
                  <a:pt x="151260" y="25202"/>
                  <a:pt x="145875" y="28194"/>
                </a:cubicBezTo>
                <a:cubicBezTo>
                  <a:pt x="140811" y="31008"/>
                  <a:pt x="136012" y="35174"/>
                  <a:pt x="130254" y="35814"/>
                </a:cubicBezTo>
                <a:cubicBezTo>
                  <a:pt x="121789" y="36755"/>
                  <a:pt x="112807" y="37364"/>
                  <a:pt x="104727" y="34671"/>
                </a:cubicBezTo>
                <a:cubicBezTo>
                  <a:pt x="89619" y="29635"/>
                  <a:pt x="74011" y="21370"/>
                  <a:pt x="58245" y="23622"/>
                </a:cubicBezTo>
                <a:cubicBezTo>
                  <a:pt x="52311" y="24470"/>
                  <a:pt x="48372" y="30452"/>
                  <a:pt x="43767" y="34290"/>
                </a:cubicBezTo>
                <a:cubicBezTo>
                  <a:pt x="39342" y="37977"/>
                  <a:pt x="32734" y="39054"/>
                  <a:pt x="27003" y="38481"/>
                </a:cubicBezTo>
                <a:cubicBezTo>
                  <a:pt x="15753" y="37356"/>
                  <a:pt x="2417" y="28638"/>
                  <a:pt x="333" y="17526"/>
                </a:cubicBezTo>
                <a:cubicBezTo>
                  <a:pt x="-746" y="11772"/>
                  <a:pt x="1476" y="5854"/>
                  <a:pt x="1476" y="0"/>
                </a:cubicBezTo>
              </a:path>
            </a:pathLst>
          </a:custGeom>
          <a:noFill/>
          <a:ln w="19050" cap="flat" cmpd="sng">
            <a:solidFill>
              <a:schemeClr val="lt1"/>
            </a:solidFill>
            <a:prstDash val="dash"/>
            <a:round/>
            <a:headEnd type="none" w="med" len="med"/>
            <a:tailEnd type="none" w="med" len="med"/>
          </a:ln>
        </p:spPr>
      </p:sp>
      <p:grpSp>
        <p:nvGrpSpPr>
          <p:cNvPr id="3043" name="Google Shape;3043;p29"/>
          <p:cNvGrpSpPr/>
          <p:nvPr/>
        </p:nvGrpSpPr>
        <p:grpSpPr>
          <a:xfrm rot="-2864756">
            <a:off x="3556248" y="630064"/>
            <a:ext cx="457189" cy="425456"/>
            <a:chOff x="-1003774" y="3010923"/>
            <a:chExt cx="671424" cy="624822"/>
          </a:xfrm>
        </p:grpSpPr>
        <p:sp>
          <p:nvSpPr>
            <p:cNvPr id="3044" name="Google Shape;3044;p2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24296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1"/>
        <p:cNvGrpSpPr/>
        <p:nvPr/>
      </p:nvGrpSpPr>
      <p:grpSpPr>
        <a:xfrm>
          <a:off x="0" y="0"/>
          <a:ext cx="0" cy="0"/>
          <a:chOff x="0" y="0"/>
          <a:chExt cx="0" cy="0"/>
        </a:xfrm>
      </p:grpSpPr>
      <p:pic>
        <p:nvPicPr>
          <p:cNvPr id="3082" name="Google Shape;3082;p3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083" name="Google Shape;3083;p3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4" name="Google Shape;3084;p30"/>
          <p:cNvSpPr/>
          <p:nvPr/>
        </p:nvSpPr>
        <p:spPr>
          <a:xfrm>
            <a:off x="2914933" y="-50300"/>
            <a:ext cx="5334000" cy="844067"/>
          </a:xfrm>
          <a:custGeom>
            <a:avLst/>
            <a:gdLst/>
            <a:ahLst/>
            <a:cxnLst/>
            <a:rect l="l" t="t" r="r" b="b"/>
            <a:pathLst>
              <a:path w="160020" h="25322" extrusionOk="0">
                <a:moveTo>
                  <a:pt x="0" y="1524"/>
                </a:moveTo>
                <a:cubicBezTo>
                  <a:pt x="11438" y="3703"/>
                  <a:pt x="24696" y="2787"/>
                  <a:pt x="33909" y="9906"/>
                </a:cubicBezTo>
                <a:cubicBezTo>
                  <a:pt x="39295" y="14068"/>
                  <a:pt x="43577" y="20979"/>
                  <a:pt x="50292" y="22098"/>
                </a:cubicBezTo>
                <a:cubicBezTo>
                  <a:pt x="56388" y="23114"/>
                  <a:pt x="62462" y="18176"/>
                  <a:pt x="68580" y="19050"/>
                </a:cubicBezTo>
                <a:cubicBezTo>
                  <a:pt x="81915" y="20955"/>
                  <a:pt x="95320" y="27106"/>
                  <a:pt x="108585" y="24765"/>
                </a:cubicBezTo>
                <a:cubicBezTo>
                  <a:pt x="121968" y="22403"/>
                  <a:pt x="136956" y="21870"/>
                  <a:pt x="147828" y="13716"/>
                </a:cubicBezTo>
                <a:cubicBezTo>
                  <a:pt x="152722" y="10046"/>
                  <a:pt x="155695" y="4325"/>
                  <a:pt x="160020" y="0"/>
                </a:cubicBezTo>
              </a:path>
            </a:pathLst>
          </a:custGeom>
          <a:noFill/>
          <a:ln w="19050" cap="flat" cmpd="sng">
            <a:solidFill>
              <a:schemeClr val="lt1"/>
            </a:solidFill>
            <a:prstDash val="dash"/>
            <a:round/>
            <a:headEnd type="none" w="med" len="med"/>
            <a:tailEnd type="none" w="med" len="med"/>
          </a:ln>
        </p:spPr>
      </p:sp>
      <p:grpSp>
        <p:nvGrpSpPr>
          <p:cNvPr id="3085" name="Google Shape;3085;p30"/>
          <p:cNvGrpSpPr/>
          <p:nvPr/>
        </p:nvGrpSpPr>
        <p:grpSpPr>
          <a:xfrm>
            <a:off x="311221" y="314676"/>
            <a:ext cx="1279473" cy="2056187"/>
            <a:chOff x="9840651" y="2066749"/>
            <a:chExt cx="701773" cy="1127790"/>
          </a:xfrm>
        </p:grpSpPr>
        <p:sp>
          <p:nvSpPr>
            <p:cNvPr id="3086" name="Google Shape;3086;p30"/>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0"/>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0"/>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0"/>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0"/>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0"/>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0"/>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0"/>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0"/>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0"/>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0"/>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0"/>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30"/>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30"/>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0"/>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0"/>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0"/>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0"/>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0"/>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0"/>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0"/>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0"/>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0"/>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0"/>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0"/>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0"/>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0"/>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0"/>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0"/>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0"/>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0"/>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7" name="Google Shape;3117;p30"/>
          <p:cNvGrpSpPr/>
          <p:nvPr/>
        </p:nvGrpSpPr>
        <p:grpSpPr>
          <a:xfrm>
            <a:off x="10624004" y="4092403"/>
            <a:ext cx="1234040" cy="2395776"/>
            <a:chOff x="204076" y="125827"/>
            <a:chExt cx="925530" cy="1796832"/>
          </a:xfrm>
        </p:grpSpPr>
        <p:sp>
          <p:nvSpPr>
            <p:cNvPr id="3118" name="Google Shape;3118;p3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7" name="Google Shape;3127;p30"/>
          <p:cNvGrpSpPr/>
          <p:nvPr/>
        </p:nvGrpSpPr>
        <p:grpSpPr>
          <a:xfrm rot="-2864756">
            <a:off x="5091215" y="414164"/>
            <a:ext cx="457189" cy="425456"/>
            <a:chOff x="-1003774" y="3010923"/>
            <a:chExt cx="671424" cy="624822"/>
          </a:xfrm>
        </p:grpSpPr>
        <p:sp>
          <p:nvSpPr>
            <p:cNvPr id="3128" name="Google Shape;3128;p3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3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3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5" name="Google Shape;3165;p30"/>
          <p:cNvGrpSpPr/>
          <p:nvPr/>
        </p:nvGrpSpPr>
        <p:grpSpPr>
          <a:xfrm>
            <a:off x="309601" y="2695117"/>
            <a:ext cx="1282737" cy="540289"/>
            <a:chOff x="774450" y="2691700"/>
            <a:chExt cx="543625" cy="228975"/>
          </a:xfrm>
        </p:grpSpPr>
        <p:sp>
          <p:nvSpPr>
            <p:cNvPr id="3166" name="Google Shape;3166;p30"/>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30"/>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0"/>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0"/>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0"/>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0"/>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0"/>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0"/>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0"/>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0"/>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0"/>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381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7" name="Google Shape;3177;p30"/>
          <p:cNvGrpSpPr/>
          <p:nvPr/>
        </p:nvGrpSpPr>
        <p:grpSpPr>
          <a:xfrm>
            <a:off x="10966599" y="2692096"/>
            <a:ext cx="1006124" cy="1337643"/>
            <a:chOff x="7062788" y="3483325"/>
            <a:chExt cx="558875" cy="743025"/>
          </a:xfrm>
        </p:grpSpPr>
        <p:sp>
          <p:nvSpPr>
            <p:cNvPr id="3178" name="Google Shape;3178;p30"/>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30"/>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30"/>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30"/>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0"/>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0"/>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0"/>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0"/>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0"/>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0"/>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30"/>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30"/>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0"/>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30"/>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0"/>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0"/>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0"/>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0"/>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0"/>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0"/>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0"/>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22170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EEBED0-D2D7-4417-B306-837209F710AD}"/>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8" name="Footer Placeholder 7">
            <a:extLst>
              <a:ext uri="{FF2B5EF4-FFF2-40B4-BE49-F238E27FC236}">
                <a16:creationId xmlns:a16="http://schemas.microsoft.com/office/drawing/2014/main"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136530-96DF-41DC-A31C-770B8D04A593}"/>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339721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99"/>
        <p:cNvGrpSpPr/>
        <p:nvPr/>
      </p:nvGrpSpPr>
      <p:grpSpPr>
        <a:xfrm>
          <a:off x="0" y="0"/>
          <a:ext cx="0" cy="0"/>
          <a:chOff x="0" y="0"/>
          <a:chExt cx="0" cy="0"/>
        </a:xfrm>
      </p:grpSpPr>
      <p:pic>
        <p:nvPicPr>
          <p:cNvPr id="3200" name="Google Shape;3200;p31"/>
          <p:cNvPicPr preferRelativeResize="0"/>
          <p:nvPr/>
        </p:nvPicPr>
        <p:blipFill>
          <a:blip r:embed="rId2">
            <a:alphaModFix amt="30000"/>
          </a:blip>
          <a:stretch>
            <a:fillRect/>
          </a:stretch>
        </p:blipFill>
        <p:spPr>
          <a:xfrm>
            <a:off x="0" y="0"/>
            <a:ext cx="12192000" cy="6858000"/>
          </a:xfrm>
          <a:prstGeom prst="rect">
            <a:avLst/>
          </a:prstGeom>
          <a:noFill/>
          <a:ln>
            <a:noFill/>
          </a:ln>
        </p:spPr>
      </p:pic>
      <p:grpSp>
        <p:nvGrpSpPr>
          <p:cNvPr id="3201" name="Google Shape;3201;p31"/>
          <p:cNvGrpSpPr/>
          <p:nvPr/>
        </p:nvGrpSpPr>
        <p:grpSpPr>
          <a:xfrm>
            <a:off x="10092538" y="346683"/>
            <a:ext cx="1812349" cy="2169003"/>
            <a:chOff x="6246075" y="1325325"/>
            <a:chExt cx="768075" cy="919225"/>
          </a:xfrm>
        </p:grpSpPr>
        <p:sp>
          <p:nvSpPr>
            <p:cNvPr id="3202" name="Google Shape;3202;p31"/>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1"/>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1"/>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1"/>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1"/>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1"/>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1"/>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1"/>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1"/>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1"/>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1"/>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1"/>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1"/>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1"/>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1"/>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1"/>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1"/>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1"/>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0" name="Google Shape;3220;p31"/>
          <p:cNvGrpSpPr/>
          <p:nvPr/>
        </p:nvGrpSpPr>
        <p:grpSpPr>
          <a:xfrm>
            <a:off x="10737966" y="2866063"/>
            <a:ext cx="1006124" cy="1337643"/>
            <a:chOff x="7062788" y="3483325"/>
            <a:chExt cx="558875" cy="743025"/>
          </a:xfrm>
        </p:grpSpPr>
        <p:sp>
          <p:nvSpPr>
            <p:cNvPr id="3221" name="Google Shape;3221;p31"/>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1"/>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1"/>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1"/>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1"/>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31"/>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31"/>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31"/>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31"/>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1"/>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1"/>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1"/>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1"/>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31"/>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31"/>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1"/>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1"/>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1"/>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1"/>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31"/>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31"/>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2" name="Google Shape;3242;p31"/>
          <p:cNvGrpSpPr/>
          <p:nvPr/>
        </p:nvGrpSpPr>
        <p:grpSpPr>
          <a:xfrm>
            <a:off x="299462" y="4068130"/>
            <a:ext cx="1718591" cy="1272705"/>
            <a:chOff x="1156200" y="3428725"/>
            <a:chExt cx="684625" cy="507000"/>
          </a:xfrm>
        </p:grpSpPr>
        <p:sp>
          <p:nvSpPr>
            <p:cNvPr id="3243" name="Google Shape;3243;p3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3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3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3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31"/>
          <p:cNvGrpSpPr/>
          <p:nvPr/>
        </p:nvGrpSpPr>
        <p:grpSpPr>
          <a:xfrm>
            <a:off x="410395" y="5593643"/>
            <a:ext cx="1496751" cy="893972"/>
            <a:chOff x="7734396" y="189920"/>
            <a:chExt cx="1122563" cy="670479"/>
          </a:xfrm>
        </p:grpSpPr>
        <p:sp>
          <p:nvSpPr>
            <p:cNvPr id="3275" name="Google Shape;3275;p3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3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3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3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3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3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3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3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3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3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3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3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3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3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3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3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3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3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3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3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3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96" name="Google Shape;3296;p31"/>
          <p:cNvSpPr/>
          <p:nvPr/>
        </p:nvSpPr>
        <p:spPr>
          <a:xfrm>
            <a:off x="-120366" y="-62999"/>
            <a:ext cx="6921500" cy="3670300"/>
          </a:xfrm>
          <a:custGeom>
            <a:avLst/>
            <a:gdLst/>
            <a:ahLst/>
            <a:cxnLst/>
            <a:rect l="l" t="t" r="r" b="b"/>
            <a:pathLst>
              <a:path w="207645" h="110109" extrusionOk="0">
                <a:moveTo>
                  <a:pt x="0" y="110109"/>
                </a:moveTo>
                <a:cubicBezTo>
                  <a:pt x="0" y="97940"/>
                  <a:pt x="3511" y="84677"/>
                  <a:pt x="11430" y="75438"/>
                </a:cubicBezTo>
                <a:cubicBezTo>
                  <a:pt x="20416" y="64954"/>
                  <a:pt x="35956" y="61961"/>
                  <a:pt x="45720" y="52197"/>
                </a:cubicBezTo>
                <a:cubicBezTo>
                  <a:pt x="55253" y="42664"/>
                  <a:pt x="59933" y="25123"/>
                  <a:pt x="73152" y="22479"/>
                </a:cubicBezTo>
                <a:cubicBezTo>
                  <a:pt x="83533" y="20403"/>
                  <a:pt x="94123" y="25626"/>
                  <a:pt x="104394" y="28194"/>
                </a:cubicBezTo>
                <a:cubicBezTo>
                  <a:pt x="117378" y="31440"/>
                  <a:pt x="130717" y="33193"/>
                  <a:pt x="144018" y="34671"/>
                </a:cubicBezTo>
                <a:cubicBezTo>
                  <a:pt x="153417" y="35715"/>
                  <a:pt x="162991" y="31661"/>
                  <a:pt x="171450" y="27432"/>
                </a:cubicBezTo>
                <a:cubicBezTo>
                  <a:pt x="184990" y="20662"/>
                  <a:pt x="200875" y="13540"/>
                  <a:pt x="207645" y="0"/>
                </a:cubicBezTo>
              </a:path>
            </a:pathLst>
          </a:custGeom>
          <a:noFill/>
          <a:ln w="19050" cap="flat" cmpd="sng">
            <a:solidFill>
              <a:schemeClr val="lt1"/>
            </a:solidFill>
            <a:prstDash val="dash"/>
            <a:round/>
            <a:headEnd type="none" w="med" len="med"/>
            <a:tailEnd type="none" w="med" len="med"/>
          </a:ln>
        </p:spPr>
      </p:sp>
      <p:sp>
        <p:nvSpPr>
          <p:cNvPr id="3297" name="Google Shape;3297;p31"/>
          <p:cNvSpPr/>
          <p:nvPr/>
        </p:nvSpPr>
        <p:spPr>
          <a:xfrm>
            <a:off x="9557034" y="4521701"/>
            <a:ext cx="2832100" cy="2755900"/>
          </a:xfrm>
          <a:custGeom>
            <a:avLst/>
            <a:gdLst/>
            <a:ahLst/>
            <a:cxnLst/>
            <a:rect l="l" t="t" r="r" b="b"/>
            <a:pathLst>
              <a:path w="84963" h="82677" extrusionOk="0">
                <a:moveTo>
                  <a:pt x="0" y="82677"/>
                </a:moveTo>
                <a:cubicBezTo>
                  <a:pt x="3121" y="69154"/>
                  <a:pt x="8755" y="53755"/>
                  <a:pt x="20574" y="46482"/>
                </a:cubicBezTo>
                <a:cubicBezTo>
                  <a:pt x="30304" y="40494"/>
                  <a:pt x="43141" y="39820"/>
                  <a:pt x="51816" y="32385"/>
                </a:cubicBezTo>
                <a:cubicBezTo>
                  <a:pt x="57966" y="27113"/>
                  <a:pt x="62090" y="19825"/>
                  <a:pt x="67818" y="14097"/>
                </a:cubicBezTo>
                <a:cubicBezTo>
                  <a:pt x="73050" y="8865"/>
                  <a:pt x="79731" y="5232"/>
                  <a:pt x="84963" y="0"/>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val="298315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4BD0591-0175-4144-9CB8-C26C7CBBC4DA}"/>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4" name="Footer Placeholder 3">
            <a:extLst>
              <a:ext uri="{FF2B5EF4-FFF2-40B4-BE49-F238E27FC236}">
                <a16:creationId xmlns:a16="http://schemas.microsoft.com/office/drawing/2014/main"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F35A993-7865-4559-A295-FDE044356B58}"/>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011306-E80E-441B-B8D0-DE38E9DEE4A3}"/>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3" name="Footer Placeholder 2">
            <a:extLst>
              <a:ext uri="{FF2B5EF4-FFF2-40B4-BE49-F238E27FC236}">
                <a16:creationId xmlns:a16="http://schemas.microsoft.com/office/drawing/2014/main"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8D39CA-01E1-4C12-899B-8FEE58386841}"/>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6DB210-35C4-4084-BFF3-9038B00CCA7D}"/>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6" name="Footer Placeholder 5">
            <a:extLst>
              <a:ext uri="{FF2B5EF4-FFF2-40B4-BE49-F238E27FC236}">
                <a16:creationId xmlns:a16="http://schemas.microsoft.com/office/drawing/2014/main"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52964-011A-4664-A30A-DAA6F125712A}"/>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931A0F-212A-4FDB-9B0E-F87E996D82AD}"/>
              </a:ext>
            </a:extLst>
          </p:cNvPr>
          <p:cNvSpPr>
            <a:spLocks noGrp="1"/>
          </p:cNvSpPr>
          <p:nvPr>
            <p:ph type="dt" sz="half" idx="10"/>
          </p:nvPr>
        </p:nvSpPr>
        <p:spPr/>
        <p:txBody>
          <a:bodyPr/>
          <a:lstStyle/>
          <a:p>
            <a:fld id="{19D6E806-824E-41C9-8D3A-2E5D3B8BCB4A}" type="datetimeFigureOut">
              <a:rPr lang="en-US" smtClean="0"/>
              <a:t>10/11/2023</a:t>
            </a:fld>
            <a:endParaRPr lang="en-US"/>
          </a:p>
        </p:txBody>
      </p:sp>
      <p:sp>
        <p:nvSpPr>
          <p:cNvPr id="6" name="Footer Placeholder 5">
            <a:extLst>
              <a:ext uri="{FF2B5EF4-FFF2-40B4-BE49-F238E27FC236}">
                <a16:creationId xmlns:a16="http://schemas.microsoft.com/office/drawing/2014/main"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3F93AC-F598-4691-9A54-B4F1D5AAE962}"/>
              </a:ext>
            </a:extLst>
          </p:cNvPr>
          <p:cNvSpPr>
            <a:spLocks noGrp="1"/>
          </p:cNvSpPr>
          <p:nvPr>
            <p:ph type="sldNum" sz="quarter" idx="12"/>
          </p:nvPr>
        </p:nvSpPr>
        <p:spPr/>
        <p:txBody>
          <a:bodyPr/>
          <a:lstStyle/>
          <a:p>
            <a:fld id="{2DF40BB4-3EB6-4C20-8E89-2F2EF3C78720}" type="slidenum">
              <a:rPr lang="en-US" smtClean="0"/>
              <a:t>‹#›</a:t>
            </a:fld>
            <a:endParaRPr lang="en-US"/>
          </a:p>
        </p:txBody>
      </p:sp>
    </p:spTree>
    <p:extLst>
      <p:ext uri="{BB962C8B-B14F-4D97-AF65-F5344CB8AC3E}">
        <p14:creationId xmlns:p14="http://schemas.microsoft.com/office/powerpoint/2010/main"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t>10/11/2023</a:t>
            </a:fld>
            <a:endParaRPr lang="en-US"/>
          </a:p>
        </p:txBody>
      </p:sp>
      <p:sp>
        <p:nvSpPr>
          <p:cNvPr id="5" name="Footer Placeholder 4">
            <a:extLst>
              <a:ext uri="{FF2B5EF4-FFF2-40B4-BE49-F238E27FC236}">
                <a16:creationId xmlns:a16="http://schemas.microsoft.com/office/drawing/2014/main"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t>‹#›</a:t>
            </a:fld>
            <a:endParaRPr lang="en-US"/>
          </a:p>
        </p:txBody>
      </p:sp>
    </p:spTree>
    <p:extLst>
      <p:ext uri="{BB962C8B-B14F-4D97-AF65-F5344CB8AC3E}">
        <p14:creationId xmlns:p14="http://schemas.microsoft.com/office/powerpoint/2010/main"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700"/>
              <a:buFont typeface="Chewy"/>
              <a:buNone/>
              <a:defRPr sz="3700">
                <a:solidFill>
                  <a:schemeClr val="dk1"/>
                </a:solidFill>
                <a:latin typeface="Chewy"/>
                <a:ea typeface="Chewy"/>
                <a:cs typeface="Chewy"/>
                <a:sym typeface="Chewy"/>
              </a:defRPr>
            </a:lvl1pPr>
            <a:lvl2pPr lvl="1"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2pPr>
            <a:lvl3pPr lvl="2"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3pPr>
            <a:lvl4pPr lvl="3"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4pPr>
            <a:lvl5pPr lvl="4"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5pPr>
            <a:lvl6pPr lvl="5"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6pPr>
            <a:lvl7pPr lvl="6"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7pPr>
            <a:lvl8pPr lvl="7"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8pPr>
            <a:lvl9pPr lvl="8"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1pPr>
            <a:lvl2pPr marL="914400" lvl="1"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2pPr>
            <a:lvl3pPr marL="1371600" lvl="2"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3pPr>
            <a:lvl4pPr marL="1828800" lvl="3"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4pPr>
            <a:lvl5pPr marL="2286000" lvl="4"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5pPr>
            <a:lvl6pPr marL="2743200" lvl="5"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6pPr>
            <a:lvl7pPr marL="3200400" lvl="6"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7pPr>
            <a:lvl8pPr marL="3657600" lvl="7"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8pPr>
            <a:lvl9pPr marL="4114800" lvl="8"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val="111412765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1.xml"/><Relationship Id="rId6" Type="http://schemas.microsoft.com/office/2007/relationships/hdphoto" Target="../media/hdphoto2.wdp"/><Relationship Id="rId5" Type="http://schemas.openxmlformats.org/officeDocument/2006/relationships/image" Target="../media/image3.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25.jpe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8.png"/><Relationship Id="rId5" Type="http://schemas.microsoft.com/office/2007/relationships/hdphoto" Target="../media/hdphoto10.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12.wdp"/><Relationship Id="rId11" Type="http://schemas.openxmlformats.org/officeDocument/2006/relationships/image" Target="../media/image35.png"/><Relationship Id="rId5" Type="http://schemas.openxmlformats.org/officeDocument/2006/relationships/image" Target="../media/image32.png"/><Relationship Id="rId10" Type="http://schemas.microsoft.com/office/2007/relationships/hdphoto" Target="../media/hdphoto14.wdp"/><Relationship Id="rId4" Type="http://schemas.microsoft.com/office/2007/relationships/hdphoto" Target="../media/hdphoto11.wdp"/><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mp3"/><Relationship Id="rId7" Type="http://schemas.microsoft.com/office/2007/relationships/hdphoto" Target="../media/hdphoto15.wdp"/><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slideLayout" Target="../slideLayouts/slideLayout18.xml"/><Relationship Id="rId10" Type="http://schemas.openxmlformats.org/officeDocument/2006/relationships/image" Target="../media/image8.png"/><Relationship Id="rId4" Type="http://schemas.openxmlformats.org/officeDocument/2006/relationships/audio" Target="../media/media1.mp3"/><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mp3"/><Relationship Id="rId7" Type="http://schemas.microsoft.com/office/2007/relationships/hdphoto" Target="../media/hdphoto15.wdp"/><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slideLayout" Target="../slideLayouts/slideLayout18.xml"/><Relationship Id="rId10" Type="http://schemas.openxmlformats.org/officeDocument/2006/relationships/image" Target="../media/image8.png"/><Relationship Id="rId4" Type="http://schemas.openxmlformats.org/officeDocument/2006/relationships/audio" Target="../media/media1.mp3"/><Relationship Id="rId9"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media" Target="../media/media1.mp3"/><Relationship Id="rId7" Type="http://schemas.microsoft.com/office/2007/relationships/hdphoto" Target="../media/hdphoto15.wdp"/><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36.png"/><Relationship Id="rId5" Type="http://schemas.openxmlformats.org/officeDocument/2006/relationships/slideLayout" Target="../slideLayouts/slideLayout18.xml"/><Relationship Id="rId10" Type="http://schemas.openxmlformats.org/officeDocument/2006/relationships/image" Target="../media/image8.png"/><Relationship Id="rId4" Type="http://schemas.openxmlformats.org/officeDocument/2006/relationships/audio" Target="../media/media1.mp3"/><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1.xml"/><Relationship Id="rId7" Type="http://schemas.openxmlformats.org/officeDocument/2006/relationships/image" Target="../media/image6.jpe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12.png"/><Relationship Id="rId4" Type="http://schemas.microsoft.com/office/2007/relationships/hdphoto" Target="../media/hdphoto5.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microsoft.com/office/2007/relationships/hdphoto" Target="../media/hdphoto6.wdp"/><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1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6.png"/><Relationship Id="rId5" Type="http://schemas.microsoft.com/office/2007/relationships/hdphoto" Target="../media/hdphoto5.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png"/><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02A4E065-26AE-42DA-9D35-367AC0CC99D8}"/>
              </a:ext>
            </a:extLst>
          </p:cNvPr>
          <p:cNvCxnSpPr/>
          <p:nvPr/>
        </p:nvCxnSpPr>
        <p:spPr>
          <a:xfrm>
            <a:off x="0" y="2958064"/>
            <a:ext cx="12192000" cy="47001"/>
          </a:xfrm>
          <a:prstGeom prst="line">
            <a:avLst/>
          </a:prstGeom>
          <a:ln w="28575">
            <a:solidFill>
              <a:schemeClr val="accent4">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493815-81D7-4DFB-BC03-7ABE761D9402}"/>
              </a:ext>
            </a:extLst>
          </p:cNvPr>
          <p:cNvCxnSpPr>
            <a:cxnSpLocks/>
          </p:cNvCxnSpPr>
          <p:nvPr/>
        </p:nvCxnSpPr>
        <p:spPr>
          <a:xfrm>
            <a:off x="0" y="3052057"/>
            <a:ext cx="12192000" cy="5528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81F2071E-DF8C-495C-8676-8F839E06F04F}"/>
              </a:ext>
            </a:extLst>
          </p:cNvPr>
          <p:cNvSpPr/>
          <p:nvPr/>
        </p:nvSpPr>
        <p:spPr>
          <a:xfrm>
            <a:off x="-681284" y="2958064"/>
            <a:ext cx="12056353" cy="1569660"/>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9600" b="1" cap="none" spc="0" dirty="0">
                <a:ln w="9525">
                  <a:solidFill>
                    <a:schemeClr val="bg1"/>
                  </a:solidFill>
                  <a:prstDash val="solid"/>
                </a:ln>
                <a:solidFill>
                  <a:srgbClr val="4E980C"/>
                </a:solidFill>
                <a:effectLst>
                  <a:outerShdw blurRad="12700" dist="38100" dir="2700000" algn="tl" rotWithShape="0">
                    <a:schemeClr val="bg1">
                      <a:lumMod val="50000"/>
                    </a:schemeClr>
                  </a:outerShdw>
                </a:effectLst>
                <a:latin typeface="#9Slide07 IcielKoni" pitchFamily="2" charset="0"/>
              </a:rPr>
              <a:t>AI THÔNG THÁI</a:t>
            </a:r>
            <a:endParaRPr lang="en-US" sz="8800" b="1" cap="none" spc="0" dirty="0">
              <a:ln w="9525">
                <a:solidFill>
                  <a:schemeClr val="bg1"/>
                </a:solidFill>
                <a:prstDash val="solid"/>
              </a:ln>
              <a:solidFill>
                <a:srgbClr val="4E980C"/>
              </a:solidFill>
              <a:effectLst>
                <a:outerShdw blurRad="12700" dist="38100" dir="2700000" algn="tl" rotWithShape="0">
                  <a:schemeClr val="bg1">
                    <a:lumMod val="50000"/>
                  </a:schemeClr>
                </a:outerShdw>
              </a:effectLst>
              <a:latin typeface="#9Slide07 IcielKoni" pitchFamily="2" charset="0"/>
            </a:endParaRPr>
          </a:p>
        </p:txBody>
      </p:sp>
      <p:pic>
        <p:nvPicPr>
          <p:cNvPr id="3" name="Picture 2">
            <a:extLst>
              <a:ext uri="{FF2B5EF4-FFF2-40B4-BE49-F238E27FC236}">
                <a16:creationId xmlns:a16="http://schemas.microsoft.com/office/drawing/2014/main" id="{30746449-6840-76A2-31E7-F978DD70777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9952119" y="79903"/>
            <a:ext cx="2239881" cy="2689145"/>
          </a:xfrm>
          <a:prstGeom prst="rect">
            <a:avLst/>
          </a:prstGeom>
        </p:spPr>
      </p:pic>
      <p:grpSp>
        <p:nvGrpSpPr>
          <p:cNvPr id="6" name="Group 5">
            <a:extLst>
              <a:ext uri="{FF2B5EF4-FFF2-40B4-BE49-F238E27FC236}">
                <a16:creationId xmlns:a16="http://schemas.microsoft.com/office/drawing/2014/main" id="{4CFF860A-2656-CB23-BE75-1479D247265A}"/>
              </a:ext>
            </a:extLst>
          </p:cNvPr>
          <p:cNvGrpSpPr/>
          <p:nvPr/>
        </p:nvGrpSpPr>
        <p:grpSpPr>
          <a:xfrm>
            <a:off x="-185412" y="479810"/>
            <a:ext cx="8888738" cy="2206241"/>
            <a:chOff x="-185412" y="479810"/>
            <a:chExt cx="8888738" cy="2206241"/>
          </a:xfrm>
        </p:grpSpPr>
        <p:grpSp>
          <p:nvGrpSpPr>
            <p:cNvPr id="2" name="Group 1">
              <a:extLst>
                <a:ext uri="{FF2B5EF4-FFF2-40B4-BE49-F238E27FC236}">
                  <a16:creationId xmlns:a16="http://schemas.microsoft.com/office/drawing/2014/main" id="{2C4B62D9-C5F9-4E38-84F0-66FB82F31E05}"/>
                </a:ext>
              </a:extLst>
            </p:cNvPr>
            <p:cNvGrpSpPr/>
            <p:nvPr/>
          </p:nvGrpSpPr>
          <p:grpSpPr>
            <a:xfrm>
              <a:off x="2412130" y="1237011"/>
              <a:ext cx="6291196" cy="1448132"/>
              <a:chOff x="4097670" y="1261068"/>
              <a:chExt cx="6291196" cy="1448132"/>
            </a:xfrm>
          </p:grpSpPr>
          <p:sp>
            <p:nvSpPr>
              <p:cNvPr id="5" name="Rectangle: Rounded Corners 4">
                <a:extLst>
                  <a:ext uri="{FF2B5EF4-FFF2-40B4-BE49-F238E27FC236}">
                    <a16:creationId xmlns:a16="http://schemas.microsoft.com/office/drawing/2014/main" id="{E92F8BE4-F4B0-4C15-9D2E-B93C53F5E217}"/>
                  </a:ext>
                </a:extLst>
              </p:cNvPr>
              <p:cNvSpPr/>
              <p:nvPr/>
            </p:nvSpPr>
            <p:spPr>
              <a:xfrm>
                <a:off x="4328643" y="1261068"/>
                <a:ext cx="5829250" cy="1313118"/>
              </a:xfrm>
              <a:prstGeom prst="roundRect">
                <a:avLst/>
              </a:prstGeom>
              <a:solidFill>
                <a:srgbClr val="FED3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F6250F2-351E-44CA-A071-9F67D77DF914}"/>
                  </a:ext>
                </a:extLst>
              </p:cNvPr>
              <p:cNvSpPr/>
              <p:nvPr/>
            </p:nvSpPr>
            <p:spPr>
              <a:xfrm>
                <a:off x="4097670" y="150887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rgbClr val="754E17"/>
                    </a:solidFill>
                    <a:effectLst>
                      <a:outerShdw dist="38100" dir="2700000" algn="bl" rotWithShape="0">
                        <a:schemeClr val="accent5"/>
                      </a:outerShdw>
                    </a:effectLst>
                    <a:latin typeface="#9Slide07 IcielKoni" pitchFamily="2" charset="0"/>
                  </a:rPr>
                  <a:t>KHỞI ĐỘNG</a:t>
                </a:r>
              </a:p>
            </p:txBody>
          </p:sp>
        </p:grpSp>
        <p:pic>
          <p:nvPicPr>
            <p:cNvPr id="4" name="Picture 4" descr="Những phương pháp rèn luyện trí nhớ hiệu quả - JobsGO Blog">
              <a:extLst>
                <a:ext uri="{FF2B5EF4-FFF2-40B4-BE49-F238E27FC236}">
                  <a16:creationId xmlns:a16="http://schemas.microsoft.com/office/drawing/2014/main" id="{D97113A0-6592-EC15-EC05-DDA025CE201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185412" y="479810"/>
              <a:ext cx="2828515" cy="220624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31">
            <a:extLst>
              <a:ext uri="{FF2B5EF4-FFF2-40B4-BE49-F238E27FC236}">
                <a16:creationId xmlns:a16="http://schemas.microsoft.com/office/drawing/2014/main" id="{8AC1C355-1C3F-D82D-1C0C-D916B1A953F1}"/>
              </a:ext>
            </a:extLst>
          </p:cNvPr>
          <p:cNvGrpSpPr/>
          <p:nvPr/>
        </p:nvGrpSpPr>
        <p:grpSpPr>
          <a:xfrm>
            <a:off x="0" y="4468215"/>
            <a:ext cx="3573988" cy="2305545"/>
            <a:chOff x="-2002331" y="4444253"/>
            <a:chExt cx="3573988" cy="2305545"/>
          </a:xfrm>
        </p:grpSpPr>
        <p:sp>
          <p:nvSpPr>
            <p:cNvPr id="19" name="Rectangle: Rounded Corners 7">
              <a:extLst>
                <a:ext uri="{FF2B5EF4-FFF2-40B4-BE49-F238E27FC236}">
                  <a16:creationId xmlns:a16="http://schemas.microsoft.com/office/drawing/2014/main" id="{84C4B04A-0B72-0397-CFFF-7E597698694B}"/>
                </a:ext>
              </a:extLst>
            </p:cNvPr>
            <p:cNvSpPr/>
            <p:nvPr/>
          </p:nvSpPr>
          <p:spPr>
            <a:xfrm>
              <a:off x="-290114" y="5398830"/>
              <a:ext cx="1861771" cy="1239082"/>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20B0604020202020204" charset="0"/>
                  <a:cs typeface="Arial" panose="020B0604020202020204" pitchFamily="34" charset="0"/>
                </a:rPr>
                <a:t>Hoạt</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động</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cá</a:t>
              </a:r>
              <a:r>
                <a:rPr lang="en-US" sz="2600" b="1" dirty="0">
                  <a:solidFill>
                    <a:schemeClr val="tx1"/>
                  </a:solidFill>
                  <a:latin typeface="#9Slide03 SFU Futura_12" panose="020B0604020202020204" charset="0"/>
                  <a:cs typeface="Arial" panose="020B0604020202020204" pitchFamily="34" charset="0"/>
                </a:rPr>
                <a:t> </a:t>
              </a:r>
              <a:r>
                <a:rPr lang="en-US" sz="2600" b="1" dirty="0" err="1">
                  <a:solidFill>
                    <a:schemeClr val="tx1"/>
                  </a:solidFill>
                  <a:latin typeface="#9Slide03 SFU Futura_12" panose="020B0604020202020204" charset="0"/>
                  <a:cs typeface="Arial" panose="020B0604020202020204" pitchFamily="34" charset="0"/>
                </a:rPr>
                <a:t>nhân</a:t>
              </a:r>
              <a:endParaRPr lang="en-US" sz="2600" b="1" dirty="0">
                <a:solidFill>
                  <a:schemeClr val="tx1"/>
                </a:solidFill>
                <a:latin typeface="#9Slide03 SFU Futura_12" panose="020B0604020202020204" charset="0"/>
                <a:cs typeface="Arial" panose="020B0604020202020204" pitchFamily="34" charset="0"/>
              </a:endParaRPr>
            </a:p>
          </p:txBody>
        </p:sp>
        <p:pic>
          <p:nvPicPr>
            <p:cNvPr id="31" name="Picture 30">
              <a:extLst>
                <a:ext uri="{FF2B5EF4-FFF2-40B4-BE49-F238E27FC236}">
                  <a16:creationId xmlns:a16="http://schemas.microsoft.com/office/drawing/2014/main" id="{735E2E5E-735B-B199-5C6D-A11765C453C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2002331" y="4444253"/>
              <a:ext cx="2305545" cy="2305545"/>
            </a:xfrm>
            <a:prstGeom prst="rect">
              <a:avLst/>
            </a:prstGeom>
          </p:spPr>
        </p:pic>
      </p:grpSp>
      <p:pic>
        <p:nvPicPr>
          <p:cNvPr id="33" name="Picture 6" descr="Biểu Tượng Đường Người Nói Chuyện Dấu Hiệu Khái Niệm Minh Họa Vector Phác  Thảo Biểu Tượng Tuyến Tính Hình minh họa Sẵn có - Tải xuống Hình ảnh Ngay  bây giờ -">
            <a:extLst>
              <a:ext uri="{FF2B5EF4-FFF2-40B4-BE49-F238E27FC236}">
                <a16:creationId xmlns:a16="http://schemas.microsoft.com/office/drawing/2014/main" id="{38EB3C61-FD39-F297-E782-3B4FE51058A3}"/>
              </a:ext>
            </a:extLst>
          </p:cNvPr>
          <p:cNvPicPr>
            <a:picLocks noChangeAspect="1" noChangeArrowheads="1"/>
          </p:cNvPicPr>
          <p:nvPr/>
        </p:nvPicPr>
        <p:blipFill rotWithShape="1">
          <a:blip r:embed="rId9" cstate="hqprint">
            <a:extLst>
              <a:ext uri="{BEBA8EAE-BF5A-486C-A8C5-ECC9F3942E4B}">
                <a14:imgProps xmlns:a14="http://schemas.microsoft.com/office/drawing/2010/main">
                  <a14:imgLayer r:embed="rId10">
                    <a14:imgEffect>
                      <a14:backgroundRemoval t="10000" b="90000" l="10000" r="90000">
                        <a14:foregroundMark x1="36621" y1="21875" x2="36621" y2="21875"/>
                        <a14:foregroundMark x1="46875" y1="23535" x2="46875" y2="23535"/>
                        <a14:foregroundMark x1="52832" y1="43945" x2="54004" y2="57910"/>
                        <a14:foregroundMark x1="55371" y1="82617" x2="55371" y2="83984"/>
                        <a14:foregroundMark x1="36426" y1="71777" x2="36621" y2="74902"/>
                        <a14:foregroundMark x1="20508" y1="72363" x2="21094" y2="76660"/>
                        <a14:foregroundMark x1="14551" y1="67871" x2="14551" y2="72656"/>
                        <a14:foregroundMark x1="27051" y1="70703" x2="26758" y2="76953"/>
                        <a14:foregroundMark x1="42871" y1="23242" x2="42871" y2="23242"/>
                        <a14:foregroundMark x1="42871" y1="23242" x2="42871" y2="23242"/>
                        <a14:foregroundMark x1="29004" y1="64453" x2="36426" y2="57031"/>
                        <a14:foregroundMark x1="36621" y1="43750" x2="35840" y2="43750"/>
                        <a14:foregroundMark x1="34961" y1="42871" x2="34961" y2="42871"/>
                        <a14:foregroundMark x1="25293" y1="60449" x2="25293" y2="60449"/>
                        <a14:foregroundMark x1="25000" y1="60156" x2="25000" y2="60156"/>
                      </a14:backgroundRemoval>
                    </a14:imgEffect>
                  </a14:imgLayer>
                </a14:imgProps>
              </a:ext>
              <a:ext uri="{28A0092B-C50C-407E-A947-70E740481C1C}">
                <a14:useLocalDpi xmlns:a14="http://schemas.microsoft.com/office/drawing/2010/main" val="0"/>
              </a:ext>
            </a:extLst>
          </a:blip>
          <a:srcRect l="-1205" t="12906" r="1205" b="11492"/>
          <a:stretch/>
        </p:blipFill>
        <p:spPr bwMode="auto">
          <a:xfrm>
            <a:off x="5245337" y="4774846"/>
            <a:ext cx="2148839" cy="16245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Những phương pháp rèn luyện trí nhớ hiệu quả - JobsGO Blog">
            <a:extLst>
              <a:ext uri="{FF2B5EF4-FFF2-40B4-BE49-F238E27FC236}">
                <a16:creationId xmlns:a16="http://schemas.microsoft.com/office/drawing/2014/main" id="{B9C596D0-5046-4A6F-772D-AF85213191F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9065525" y="4582373"/>
            <a:ext cx="2828515" cy="2206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307464"/>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44"/>
                                        </p:tgtEl>
                                        <p:attrNameLst>
                                          <p:attrName>style.visibility</p:attrName>
                                        </p:attrNameLst>
                                      </p:cBhvr>
                                      <p:to>
                                        <p:strVal val="visible"/>
                                      </p:to>
                                    </p:set>
                                    <p:animEffect transition="in" filter="fade">
                                      <p:cBhvr>
                                        <p:cTn id="18" dur="500"/>
                                        <p:tgtEl>
                                          <p:spTgt spid="44"/>
                                        </p:tgtEl>
                                      </p:cBhvr>
                                    </p:animEffect>
                                  </p:childTnLst>
                                </p:cTn>
                              </p:par>
                              <p:par>
                                <p:cTn id="19" presetID="10"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fade">
                                      <p:cBhvr>
                                        <p:cTn id="26" dur="500"/>
                                        <p:tgtEl>
                                          <p:spTgt spid="32"/>
                                        </p:tgtEl>
                                      </p:cBhvr>
                                    </p:animEffect>
                                  </p:childTnLst>
                                </p:cTn>
                              </p:par>
                              <p:par>
                                <p:cTn id="27" presetID="10" presetClass="entr" presetSubtype="0"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25C74-F696-2080-3856-8DD0D5145012}"/>
              </a:ext>
            </a:extLst>
          </p:cNvPr>
          <p:cNvPicPr>
            <a:picLocks noChangeAspect="1"/>
          </p:cNvPicPr>
          <p:nvPr/>
        </p:nvPicPr>
        <p:blipFill rotWithShape="1">
          <a:blip r:embed="rId3"/>
          <a:srcRect t="20659" b="3443"/>
          <a:stretch/>
        </p:blipFill>
        <p:spPr>
          <a:xfrm>
            <a:off x="160773" y="170821"/>
            <a:ext cx="11870453" cy="6481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3658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C7FBDA-8CDE-3636-FAE6-452928B1C1D7}"/>
              </a:ext>
            </a:extLst>
          </p:cNvPr>
          <p:cNvPicPr>
            <a:picLocks noChangeAspect="1"/>
          </p:cNvPicPr>
          <p:nvPr/>
        </p:nvPicPr>
        <p:blipFill>
          <a:blip r:embed="rId2"/>
          <a:stretch>
            <a:fillRect/>
          </a:stretch>
        </p:blipFill>
        <p:spPr>
          <a:xfrm>
            <a:off x="470179" y="302287"/>
            <a:ext cx="11165812" cy="6285939"/>
          </a:xfrm>
          <a:prstGeom prst="rect">
            <a:avLst/>
          </a:prstGeom>
        </p:spPr>
      </p:pic>
    </p:spTree>
    <p:extLst>
      <p:ext uri="{BB962C8B-B14F-4D97-AF65-F5344CB8AC3E}">
        <p14:creationId xmlns:p14="http://schemas.microsoft.com/office/powerpoint/2010/main" val="25943706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Ó PHƠN (Foehn) LÀ GÌ_ CƠ CHẾ HÌNH THÀNH GIÓ PHƠN_ Ở VIỆT NAM GIÓ PHƠN CÓ Ở ĐÂU_ (1) (online-video-cutter.com)">
            <a:hlinkClick r:id="" action="ppaction://media"/>
            <a:extLst>
              <a:ext uri="{FF2B5EF4-FFF2-40B4-BE49-F238E27FC236}">
                <a16:creationId xmlns:a16="http://schemas.microsoft.com/office/drawing/2014/main" id="{7D9A5594-C14D-B383-9576-1262A7A0BFA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591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5066BA-0002-653E-3D65-60C40C902509}"/>
              </a:ext>
            </a:extLst>
          </p:cNvPr>
          <p:cNvPicPr>
            <a:picLocks noChangeAspect="1"/>
          </p:cNvPicPr>
          <p:nvPr/>
        </p:nvPicPr>
        <p:blipFill rotWithShape="1">
          <a:blip r:embed="rId2"/>
          <a:srcRect t="19927" b="4469"/>
          <a:stretch/>
        </p:blipFill>
        <p:spPr>
          <a:xfrm>
            <a:off x="180870" y="190919"/>
            <a:ext cx="12011130" cy="6229978"/>
          </a:xfrm>
          <a:prstGeom prst="rect">
            <a:avLst/>
          </a:prstGeom>
        </p:spPr>
      </p:pic>
    </p:spTree>
    <p:extLst>
      <p:ext uri="{BB962C8B-B14F-4D97-AF65-F5344CB8AC3E}">
        <p14:creationId xmlns:p14="http://schemas.microsoft.com/office/powerpoint/2010/main" val="462359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97">
            <a:extLst>
              <a:ext uri="{FF2B5EF4-FFF2-40B4-BE49-F238E27FC236}">
                <a16:creationId xmlns:a16="http://schemas.microsoft.com/office/drawing/2014/main" id="{DA81CE4C-571E-FA32-4C9A-D19A6DE97DF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756" b="89956" l="5972" r="89962">
                        <a14:foregroundMark x1="25667" y1="6844" x2="25667" y2="6844"/>
                        <a14:foregroundMark x1="5972" y1="8089" x2="5972" y2="8089"/>
                        <a14:foregroundMark x1="22363" y1="89778" x2="22363" y2="89778"/>
                      </a14:backgroundRemoval>
                    </a14:imgEffect>
                  </a14:imgLayer>
                </a14:imgProps>
              </a:ext>
            </a:extLst>
          </a:blip>
          <a:srcRect r="37032" b="7983"/>
          <a:stretch/>
        </p:blipFill>
        <p:spPr>
          <a:xfrm>
            <a:off x="7154426" y="20749"/>
            <a:ext cx="4151613" cy="6858001"/>
          </a:xfrm>
          <a:prstGeom prst="rect">
            <a:avLst/>
          </a:prstGeom>
          <a:solidFill>
            <a:schemeClr val="bg1"/>
          </a:solidFill>
          <a:ln>
            <a:solidFill>
              <a:srgbClr val="002060"/>
            </a:solidFill>
          </a:ln>
        </p:spPr>
      </p:pic>
      <p:pic>
        <p:nvPicPr>
          <p:cNvPr id="1030" name="Picture 6" descr="Dự báo thời tiết ngày 20/1: Miền Bắc tiếp tục mưa rét 15 - 17 độ C">
            <a:extLst>
              <a:ext uri="{FF2B5EF4-FFF2-40B4-BE49-F238E27FC236}">
                <a16:creationId xmlns:a16="http://schemas.microsoft.com/office/drawing/2014/main" id="{A44EFC52-25C2-0DF9-605F-3D9A14E8DA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5416" y="-32989"/>
            <a:ext cx="453548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4272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AI for Fun: Chơi Oản Tù Tì với AI - VTI TechBlo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7581771" y="2782728"/>
            <a:ext cx="4124560" cy="1123641"/>
          </a:xfrm>
          <a:prstGeom prst="rect">
            <a:avLst/>
          </a:prstGeom>
          <a:ln>
            <a:solidFill>
              <a:schemeClr val="accent2">
                <a:lumMod val="75000"/>
              </a:schemeClr>
            </a:solidFill>
          </a:ln>
        </p:spPr>
        <p:txBody>
          <a:bodyPr wrap="square">
            <a:spAutoFit/>
          </a:bodyPr>
          <a:lstStyle/>
          <a:p>
            <a:pPr marR="0" lvl="0" algn="just">
              <a:lnSpc>
                <a:spcPct val="115000"/>
              </a:lnSpc>
              <a:spcBef>
                <a:spcPts val="0"/>
              </a:spcBef>
              <a:spcAft>
                <a:spcPts val="0"/>
              </a:spcAft>
            </a:pPr>
            <a:r>
              <a:rPr lang="vi-VN" sz="2000" b="1" dirty="0">
                <a:solidFill>
                  <a:srgbClr val="1508B8"/>
                </a:solidFill>
                <a:latin typeface="#9Slide03 SFU Futura_12" panose="020B0604020202020204" charset="0"/>
                <a:ea typeface="Cambria" panose="02040503050406030204" pitchFamily="18" charset="0"/>
                <a:cs typeface="Times New Roman" panose="02020603050405020304" pitchFamily="18" charset="0"/>
              </a:rPr>
              <a:t>+ Đai nhiệt đới gió mùa</a:t>
            </a:r>
            <a:endParaRPr lang="en-US" sz="2000" b="1" dirty="0">
              <a:solidFill>
                <a:srgbClr val="1508B8"/>
              </a:solidFill>
              <a:latin typeface="#9Slide03 SFU Futura_12" panose="020B0604020202020204" charset="0"/>
              <a:ea typeface="Cambria" panose="02040503050406030204" pitchFamily="18" charset="0"/>
              <a:cs typeface="Times New Roman" panose="02020603050405020304" pitchFamily="18" charset="0"/>
            </a:endParaRPr>
          </a:p>
          <a:p>
            <a:pPr marR="0" lvl="0" algn="just">
              <a:lnSpc>
                <a:spcPct val="115000"/>
              </a:lnSpc>
              <a:spcBef>
                <a:spcPts val="0"/>
              </a:spcBef>
              <a:spcAft>
                <a:spcPts val="0"/>
              </a:spcAft>
            </a:pPr>
            <a:r>
              <a:rPr lang="vi-VN" sz="2000" b="1" dirty="0">
                <a:solidFill>
                  <a:srgbClr val="1508B8"/>
                </a:solidFill>
                <a:latin typeface="#9Slide03 SFU Futura_12" panose="020B0604020202020204" charset="0"/>
                <a:ea typeface="Cambria" panose="02040503050406030204" pitchFamily="18" charset="0"/>
                <a:cs typeface="Times New Roman" panose="02020603050405020304" pitchFamily="18" charset="0"/>
              </a:rPr>
              <a:t>+ Đai cận nhiệt đới gió mùa trên núi</a:t>
            </a:r>
            <a:endParaRPr lang="vi-VN" sz="2000" b="1" dirty="0">
              <a:solidFill>
                <a:srgbClr val="00B050"/>
              </a:solidFill>
              <a:latin typeface="#9Slide03 SFU Futura_12" panose="020B0604020202020204" charset="0"/>
              <a:ea typeface="Cambria" panose="02040503050406030204" pitchFamily="18" charset="0"/>
              <a:cs typeface="Times New Roman" panose="02020603050405020304" pitchFamily="18" charset="0"/>
            </a:endParaRPr>
          </a:p>
          <a:p>
            <a:pPr marR="0" lvl="0" algn="just">
              <a:lnSpc>
                <a:spcPct val="115000"/>
              </a:lnSpc>
              <a:spcBef>
                <a:spcPts val="0"/>
              </a:spcBef>
              <a:spcAft>
                <a:spcPts val="0"/>
              </a:spcAft>
            </a:pPr>
            <a:r>
              <a:rPr lang="vi-VN" sz="2000" b="1" dirty="0">
                <a:solidFill>
                  <a:srgbClr val="1508B8"/>
                </a:solidFill>
                <a:latin typeface="#9Slide03 SFU Futura_12" panose="020B0604020202020204" charset="0"/>
                <a:ea typeface="Cambria" panose="02040503050406030204" pitchFamily="18" charset="0"/>
                <a:cs typeface="Times New Roman" panose="02020603050405020304" pitchFamily="18" charset="0"/>
              </a:rPr>
              <a:t>+ Đai ôn đới gió mùa trên núi</a:t>
            </a:r>
            <a:endParaRPr lang="vi-VN" sz="2000" b="1" dirty="0">
              <a:solidFill>
                <a:srgbClr val="00B050"/>
              </a:solidFill>
              <a:latin typeface="#9Slide03 SFU Futura_12" panose="020B0604020202020204" charset="0"/>
              <a:ea typeface="Cambria" panose="020405030504060302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010A5F52-2E0C-725D-A859-0B673C440207}"/>
              </a:ext>
            </a:extLst>
          </p:cNvPr>
          <p:cNvSpPr txBox="1"/>
          <p:nvPr/>
        </p:nvSpPr>
        <p:spPr>
          <a:xfrm>
            <a:off x="251040" y="1852951"/>
            <a:ext cx="5604751" cy="1200329"/>
          </a:xfrm>
          <a:prstGeom prst="rect">
            <a:avLst/>
          </a:prstGeom>
          <a:solidFill>
            <a:schemeClr val="bg1"/>
          </a:solidFill>
          <a:ln>
            <a:solidFill>
              <a:schemeClr val="accent2"/>
            </a:solidFill>
          </a:ln>
        </p:spPr>
        <p:txBody>
          <a:bodyPr wrap="square">
            <a:spAutoFit/>
          </a:bodyPr>
          <a:lstStyle/>
          <a:p>
            <a:r>
              <a:rPr lang="vi-VN" sz="2400" b="1" dirty="0">
                <a:solidFill>
                  <a:srgbClr val="1508B8"/>
                </a:solidFill>
                <a:latin typeface="#9Slide03 SFU Futura_12" panose="020B0604020202020204" charset="0"/>
                <a:cs typeface="Times New Roman" panose="02020603050405020304" pitchFamily="18" charset="0"/>
              </a:rPr>
              <a:t>Địa hình chủ yếu là đồi núi thấp, làm cho tính chất nhiệt đới ẩm gió mùa của thiên nhiên được bảo toàn.</a:t>
            </a:r>
          </a:p>
        </p:txBody>
      </p:sp>
      <p:sp>
        <p:nvSpPr>
          <p:cNvPr id="17" name="TextBox 16">
            <a:extLst>
              <a:ext uri="{FF2B5EF4-FFF2-40B4-BE49-F238E27FC236}">
                <a16:creationId xmlns:a16="http://schemas.microsoft.com/office/drawing/2014/main" id="{3637D085-AA3A-4AB5-2433-DD5DB1260B73}"/>
              </a:ext>
            </a:extLst>
          </p:cNvPr>
          <p:cNvSpPr txBox="1"/>
          <p:nvPr/>
        </p:nvSpPr>
        <p:spPr>
          <a:xfrm>
            <a:off x="6752492" y="1890455"/>
            <a:ext cx="5387544" cy="847091"/>
          </a:xfrm>
          <a:prstGeom prst="rect">
            <a:avLst/>
          </a:prstGeom>
          <a:noFill/>
          <a:ln>
            <a:solidFill>
              <a:schemeClr val="accent1">
                <a:lumMod val="75000"/>
              </a:schemeClr>
            </a:solidFill>
          </a:ln>
        </p:spPr>
        <p:txBody>
          <a:bodyPr wrap="square">
            <a:spAutoFit/>
          </a:bodyPr>
          <a:lstStyle/>
          <a:p>
            <a:pPr algn="just">
              <a:lnSpc>
                <a:spcPct val="106000"/>
              </a:lnSpc>
              <a:spcAft>
                <a:spcPts val="600"/>
              </a:spcAft>
            </a:pP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Ở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vùng</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núi</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thiên</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nhiên</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có</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sự</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phân</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hóa</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theo</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đai</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 </a:t>
            </a:r>
            <a:r>
              <a:rPr lang="en-US" sz="2400" b="1" dirty="0" err="1">
                <a:solidFill>
                  <a:srgbClr val="1508B8"/>
                </a:solidFill>
                <a:latin typeface="#9Slide03 SFU Futura_12" panose="020B0604020202020204" charset="0"/>
                <a:ea typeface="Tahoma" panose="020B0604030504040204" pitchFamily="34" charset="0"/>
                <a:cs typeface="Times New Roman" panose="02020603050405020304" pitchFamily="18" charset="0"/>
              </a:rPr>
              <a:t>cao</a:t>
            </a:r>
            <a:r>
              <a:rPr lang="en-US" sz="2400" b="1" dirty="0">
                <a:solidFill>
                  <a:srgbClr val="1508B8"/>
                </a:solidFill>
                <a:latin typeface="#9Slide03 SFU Futura_12" panose="020B0604020202020204" charset="0"/>
                <a:ea typeface="Tahoma" panose="020B0604030504040204" pitchFamily="34" charset="0"/>
                <a:cs typeface="Times New Roman" panose="02020603050405020304" pitchFamily="18" charset="0"/>
              </a:rPr>
              <a:t>:</a:t>
            </a:r>
            <a:endParaRPr lang="en-US" sz="2400" b="1" dirty="0">
              <a:solidFill>
                <a:srgbClr val="1508B8"/>
              </a:solidFill>
              <a:effectLst/>
              <a:latin typeface="#9Slide03 SFU Futura_12" panose="020B0604020202020204" charset="0"/>
              <a:ea typeface="Tahoma" panose="020B0604030504040204" pitchFamily="34" charset="0"/>
              <a:cs typeface="Times New Roman" panose="02020603050405020304" pitchFamily="18" charset="0"/>
            </a:endParaRPr>
          </a:p>
        </p:txBody>
      </p:sp>
      <p:sp>
        <p:nvSpPr>
          <p:cNvPr id="16" name="Rectangle: Rounded Corners 7">
            <a:extLst>
              <a:ext uri="{FF2B5EF4-FFF2-40B4-BE49-F238E27FC236}">
                <a16:creationId xmlns:a16="http://schemas.microsoft.com/office/drawing/2014/main" id="{0BE5D82D-9EB1-A2CC-DC26-9E74600CA25C}"/>
              </a:ext>
            </a:extLst>
          </p:cNvPr>
          <p:cNvSpPr/>
          <p:nvPr/>
        </p:nvSpPr>
        <p:spPr>
          <a:xfrm>
            <a:off x="1059673" y="850583"/>
            <a:ext cx="5036327" cy="755996"/>
          </a:xfrm>
          <a:prstGeom prst="roundRect">
            <a:avLst/>
          </a:prstGeom>
          <a:no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9Slide05 Great Vibes" panose="02000507080000020002" pitchFamily="2" charset="0"/>
                <a:cs typeface="Arial" panose="020B0604020202020204" pitchFamily="34" charset="0"/>
              </a:rPr>
              <a:t>a. </a:t>
            </a:r>
            <a:r>
              <a:rPr lang="en-US" sz="3200" b="1" dirty="0" err="1">
                <a:solidFill>
                  <a:srgbClr val="FF0000"/>
                </a:solidFill>
                <a:latin typeface="#9Slide05 Great Vibes" panose="02000507080000020002" pitchFamily="2" charset="0"/>
                <a:cs typeface="Arial" panose="020B0604020202020204" pitchFamily="34" charset="0"/>
              </a:rPr>
              <a:t>Đối</a:t>
            </a:r>
            <a:r>
              <a:rPr lang="en-US" sz="3200" b="1" dirty="0">
                <a:solidFill>
                  <a:srgbClr val="FF0000"/>
                </a:solidFill>
                <a:latin typeface="#9Slide05 Great Vibes" panose="02000507080000020002" pitchFamily="2" charset="0"/>
                <a:cs typeface="Arial" panose="020B0604020202020204" pitchFamily="34" charset="0"/>
              </a:rPr>
              <a:t> </a:t>
            </a:r>
            <a:r>
              <a:rPr lang="en-US" sz="3200" b="1" dirty="0" err="1">
                <a:solidFill>
                  <a:srgbClr val="FF0000"/>
                </a:solidFill>
                <a:latin typeface="#9Slide05 Great Vibes" panose="02000507080000020002" pitchFamily="2" charset="0"/>
                <a:cs typeface="Arial" panose="020B0604020202020204" pitchFamily="34" charset="0"/>
              </a:rPr>
              <a:t>với</a:t>
            </a:r>
            <a:r>
              <a:rPr lang="en-US" sz="3200" b="1" dirty="0">
                <a:solidFill>
                  <a:srgbClr val="FF0000"/>
                </a:solidFill>
                <a:latin typeface="#9Slide05 Great Vibes" panose="02000507080000020002" pitchFamily="2" charset="0"/>
                <a:cs typeface="Arial" panose="020B0604020202020204" pitchFamily="34" charset="0"/>
              </a:rPr>
              <a:t> </a:t>
            </a:r>
            <a:r>
              <a:rPr lang="en-US" sz="3200" b="1" dirty="0" err="1">
                <a:solidFill>
                  <a:srgbClr val="FF0000"/>
                </a:solidFill>
                <a:latin typeface="#9Slide05 Great Vibes" panose="02000507080000020002" pitchFamily="2" charset="0"/>
                <a:cs typeface="Arial" panose="020B0604020202020204" pitchFamily="34" charset="0"/>
              </a:rPr>
              <a:t>thiên</a:t>
            </a:r>
            <a:r>
              <a:rPr lang="en-US" sz="3200" b="1" dirty="0">
                <a:solidFill>
                  <a:srgbClr val="FF0000"/>
                </a:solidFill>
                <a:latin typeface="#9Slide05 Great Vibes" panose="02000507080000020002" pitchFamily="2" charset="0"/>
                <a:cs typeface="Arial" panose="020B0604020202020204" pitchFamily="34" charset="0"/>
              </a:rPr>
              <a:t> </a:t>
            </a:r>
            <a:r>
              <a:rPr lang="en-US" sz="3200" b="1" dirty="0" err="1">
                <a:solidFill>
                  <a:srgbClr val="FF0000"/>
                </a:solidFill>
                <a:latin typeface="#9Slide05 Great Vibes" panose="02000507080000020002" pitchFamily="2" charset="0"/>
                <a:cs typeface="Arial" panose="020B0604020202020204" pitchFamily="34" charset="0"/>
              </a:rPr>
              <a:t>nhiên</a:t>
            </a:r>
            <a:endParaRPr lang="en-US" sz="3200" b="1" dirty="0">
              <a:solidFill>
                <a:srgbClr val="FF0000"/>
              </a:solidFill>
              <a:latin typeface="#9Slide05 Great Vibes" panose="02000507080000020002" pitchFamily="2" charset="0"/>
              <a:cs typeface="Arial" panose="020B0604020202020204" pitchFamily="34" charset="0"/>
            </a:endParaRPr>
          </a:p>
        </p:txBody>
      </p:sp>
      <p:pic>
        <p:nvPicPr>
          <p:cNvPr id="18" name="Picture 17">
            <a:extLst>
              <a:ext uri="{FF2B5EF4-FFF2-40B4-BE49-F238E27FC236}">
                <a16:creationId xmlns:a16="http://schemas.microsoft.com/office/drawing/2014/main" id="{B20861A1-0044-4969-CA14-5AA27151C690}"/>
              </a:ext>
            </a:extLst>
          </p:cNvPr>
          <p:cNvPicPr>
            <a:picLocks noChangeAspect="1"/>
          </p:cNvPicPr>
          <p:nvPr/>
        </p:nvPicPr>
        <p:blipFill>
          <a:blip r:embed="rId3"/>
          <a:stretch>
            <a:fillRect/>
          </a:stretch>
        </p:blipFill>
        <p:spPr>
          <a:xfrm>
            <a:off x="7921325" y="5183474"/>
            <a:ext cx="3215499" cy="996805"/>
          </a:xfrm>
          <a:prstGeom prst="rect">
            <a:avLst/>
          </a:prstGeom>
        </p:spPr>
      </p:pic>
      <p:pic>
        <p:nvPicPr>
          <p:cNvPr id="19" name="Hình ảnh 8">
            <a:extLst>
              <a:ext uri="{FF2B5EF4-FFF2-40B4-BE49-F238E27FC236}">
                <a16:creationId xmlns:a16="http://schemas.microsoft.com/office/drawing/2014/main" id="{4D295FBB-5E70-88B5-DB78-6981F2781C7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8345" t="13187" r="6804" b="19164"/>
          <a:stretch/>
        </p:blipFill>
        <p:spPr>
          <a:xfrm>
            <a:off x="1524672" y="2654088"/>
            <a:ext cx="3486077" cy="2779310"/>
          </a:xfrm>
          <a:prstGeom prst="rect">
            <a:avLst/>
          </a:prstGeom>
        </p:spPr>
      </p:pic>
      <p:grpSp>
        <p:nvGrpSpPr>
          <p:cNvPr id="6" name="Group 5">
            <a:extLst>
              <a:ext uri="{FF2B5EF4-FFF2-40B4-BE49-F238E27FC236}">
                <a16:creationId xmlns:a16="http://schemas.microsoft.com/office/drawing/2014/main" id="{8BC5BD54-3839-4D13-759F-37E26FFA3F43}"/>
              </a:ext>
            </a:extLst>
          </p:cNvPr>
          <p:cNvGrpSpPr/>
          <p:nvPr/>
        </p:nvGrpSpPr>
        <p:grpSpPr>
          <a:xfrm>
            <a:off x="0" y="-193325"/>
            <a:ext cx="12192000" cy="1074079"/>
            <a:chOff x="0" y="-193325"/>
            <a:chExt cx="12192000" cy="1074079"/>
          </a:xfrm>
        </p:grpSpPr>
        <p:sp>
          <p:nvSpPr>
            <p:cNvPr id="4" name="Rectangle: Rounded Corners 17">
              <a:extLst>
                <a:ext uri="{FF2B5EF4-FFF2-40B4-BE49-F238E27FC236}">
                  <a16:creationId xmlns:a16="http://schemas.microsoft.com/office/drawing/2014/main" id="{062E420D-6337-E5F4-17EA-CB0C5494EB12}"/>
                </a:ext>
              </a:extLst>
            </p:cNvPr>
            <p:cNvSpPr/>
            <p:nvPr/>
          </p:nvSpPr>
          <p:spPr>
            <a:xfrm>
              <a:off x="0" y="160337"/>
              <a:ext cx="12192000" cy="687155"/>
            </a:xfrm>
            <a:prstGeom prst="roundRect">
              <a:avLst>
                <a:gd name="adj" fmla="val 42559"/>
              </a:avLst>
            </a:prstGeom>
            <a:solidFill>
              <a:srgbClr val="00B050"/>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vi-VN" sz="2600" b="1" dirty="0">
                  <a:solidFill>
                    <a:srgbClr val="FFFF00"/>
                  </a:solidFill>
                  <a:latin typeface="#9Slide03 SFU Futura_12" panose="020B0604020202020204" charset="0"/>
                </a:rPr>
                <a:t>ẢNH HƯỞNG CỦA ĐỊA HÌNH ĐỐI VỚI SỰ PHÂN HÓA TỰ NHIÊN </a:t>
              </a:r>
              <a:r>
                <a:rPr lang="en-US" sz="2600" b="1" dirty="0">
                  <a:solidFill>
                    <a:srgbClr val="FFFF00"/>
                  </a:solidFill>
                  <a:latin typeface="#9Slide03 SFU Futura_12" panose="020B0604020202020204" charset="0"/>
                </a:rPr>
                <a:t> </a:t>
              </a:r>
              <a:endParaRPr lang="vi-VN" sz="2600" b="1" dirty="0">
                <a:solidFill>
                  <a:srgbClr val="FFFF00"/>
                </a:solidFill>
                <a:latin typeface="#9Slide03 SFU Futura_12" panose="020B0604020202020204" charset="0"/>
              </a:endParaRPr>
            </a:p>
          </p:txBody>
        </p:sp>
        <p:pic>
          <p:nvPicPr>
            <p:cNvPr id="5" name="Hình ảnh 19">
              <a:extLst>
                <a:ext uri="{FF2B5EF4-FFF2-40B4-BE49-F238E27FC236}">
                  <a16:creationId xmlns:a16="http://schemas.microsoft.com/office/drawing/2014/main" id="{7578E0F3-07A1-6D0F-4D02-07DE78DE5538}"/>
                </a:ext>
              </a:extLst>
            </p:cNvPr>
            <p:cNvPicPr>
              <a:picLocks noChangeAspect="1"/>
            </p:cNvPicPr>
            <p:nvPr/>
          </p:nvPicPr>
          <p:blipFill>
            <a:blip r:embed="rId6"/>
            <a:stretch>
              <a:fillRect/>
            </a:stretch>
          </p:blipFill>
          <p:spPr>
            <a:xfrm>
              <a:off x="149142" y="-193325"/>
              <a:ext cx="1074079" cy="1074079"/>
            </a:xfrm>
            <a:prstGeom prst="rect">
              <a:avLst/>
            </a:prstGeom>
          </p:spPr>
        </p:pic>
      </p:grpSp>
      <p:sp>
        <p:nvSpPr>
          <p:cNvPr id="9" name="TextBox 8">
            <a:extLst>
              <a:ext uri="{FF2B5EF4-FFF2-40B4-BE49-F238E27FC236}">
                <a16:creationId xmlns:a16="http://schemas.microsoft.com/office/drawing/2014/main" id="{683E77DC-22C6-EA7B-AB32-385FA2AD5C81}"/>
              </a:ext>
            </a:extLst>
          </p:cNvPr>
          <p:cNvSpPr txBox="1"/>
          <p:nvPr/>
        </p:nvSpPr>
        <p:spPr>
          <a:xfrm>
            <a:off x="307975" y="5405756"/>
            <a:ext cx="6573843" cy="1329916"/>
          </a:xfrm>
          <a:prstGeom prst="rect">
            <a:avLst/>
          </a:prstGeom>
          <a:solidFill>
            <a:schemeClr val="bg1"/>
          </a:solidFill>
          <a:ln>
            <a:solidFill>
              <a:schemeClr val="accent1">
                <a:lumMod val="75000"/>
              </a:schemeClr>
            </a:solidFill>
          </a:ln>
        </p:spPr>
        <p:txBody>
          <a:bodyPr wrap="square">
            <a:spAutoFit/>
          </a:bodyPr>
          <a:lstStyle/>
          <a:p>
            <a:pPr marR="0" lvl="0" algn="just">
              <a:lnSpc>
                <a:spcPct val="115000"/>
              </a:lnSpc>
              <a:spcBef>
                <a:spcPts val="0"/>
              </a:spcBef>
              <a:spcAft>
                <a:spcPts val="0"/>
              </a:spcAft>
            </a:pPr>
            <a:r>
              <a:rPr lang="en-US" sz="2400" b="1" dirty="0" err="1">
                <a:solidFill>
                  <a:srgbClr val="1508B8"/>
                </a:solidFill>
                <a:effectLst/>
                <a:latin typeface="#9Slide03 SFU Futura_12" panose="020B0604020202020204" charset="0"/>
                <a:ea typeface="Times New Roman" panose="02020603050405020304" pitchFamily="18" charset="0"/>
              </a:rPr>
              <a:t>Một</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số</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dãy</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núi</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có</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vai</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trò</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là</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bức</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chắn</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địa</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hình</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tạo</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nên</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sự</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phân</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hóa</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thiên</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nhiên</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giữa</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các</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sườn</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núi</a:t>
            </a:r>
            <a:r>
              <a:rPr lang="en-US" sz="2400" b="1" dirty="0">
                <a:solidFill>
                  <a:srgbClr val="1508B8"/>
                </a:solidFill>
                <a:effectLst/>
                <a:latin typeface="#9Slide03 SFU Futura_12" panose="020B0604020202020204" charset="0"/>
                <a:ea typeface="Times New Roman" panose="02020603050405020304" pitchFamily="18" charset="0"/>
              </a:rPr>
              <a:t>: Hoàng Liên </a:t>
            </a:r>
            <a:r>
              <a:rPr lang="en-US" sz="2400" b="1" dirty="0" err="1">
                <a:solidFill>
                  <a:srgbClr val="1508B8"/>
                </a:solidFill>
                <a:effectLst/>
                <a:latin typeface="#9Slide03 SFU Futura_12" panose="020B0604020202020204" charset="0"/>
                <a:ea typeface="Times New Roman" panose="02020603050405020304" pitchFamily="18" charset="0"/>
              </a:rPr>
              <a:t>Sơn</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Trường</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Sơn</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Bạch</a:t>
            </a:r>
            <a:r>
              <a:rPr lang="en-US" sz="2400" b="1" dirty="0">
                <a:solidFill>
                  <a:srgbClr val="1508B8"/>
                </a:solidFill>
                <a:effectLst/>
                <a:latin typeface="#9Slide03 SFU Futura_12" panose="020B0604020202020204" charset="0"/>
                <a:ea typeface="Times New Roman" panose="02020603050405020304" pitchFamily="18" charset="0"/>
              </a:rPr>
              <a:t> </a:t>
            </a:r>
            <a:r>
              <a:rPr lang="en-US" sz="2400" b="1" dirty="0" err="1">
                <a:solidFill>
                  <a:srgbClr val="1508B8"/>
                </a:solidFill>
                <a:effectLst/>
                <a:latin typeface="#9Slide03 SFU Futura_12" panose="020B0604020202020204" charset="0"/>
                <a:ea typeface="Times New Roman" panose="02020603050405020304" pitchFamily="18" charset="0"/>
              </a:rPr>
              <a:t>Mã</a:t>
            </a:r>
            <a:r>
              <a:rPr lang="en-US" sz="2400" b="1" dirty="0">
                <a:solidFill>
                  <a:srgbClr val="1508B8"/>
                </a:solidFill>
                <a:effectLst/>
                <a:latin typeface="#9Slide03 SFU Futura_12" panose="020B0604020202020204" charset="0"/>
                <a:ea typeface="Times New Roman" panose="02020603050405020304" pitchFamily="18" charset="0"/>
              </a:rPr>
              <a:t>.</a:t>
            </a:r>
            <a:endParaRPr lang="en-US" sz="2000" b="1" dirty="0">
              <a:solidFill>
                <a:srgbClr val="1508B8"/>
              </a:solidFill>
              <a:effectLst/>
              <a:latin typeface="#9Slide03 SFU Futura_12" panose="020B0604020202020204" charset="0"/>
              <a:ea typeface="Times New Roman" panose="02020603050405020304" pitchFamily="18" charset="0"/>
            </a:endParaRPr>
          </a:p>
        </p:txBody>
      </p:sp>
      <p:pic>
        <p:nvPicPr>
          <p:cNvPr id="7" name="Graphic 6" descr="Pencil with solid fill">
            <a:extLst>
              <a:ext uri="{FF2B5EF4-FFF2-40B4-BE49-F238E27FC236}">
                <a16:creationId xmlns:a16="http://schemas.microsoft.com/office/drawing/2014/main" id="{E057966A-F43E-9A24-1001-177FB3D664D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021" y="5034205"/>
            <a:ext cx="512186" cy="512186"/>
          </a:xfrm>
          <a:prstGeom prst="rect">
            <a:avLst/>
          </a:prstGeom>
        </p:spPr>
      </p:pic>
      <p:pic>
        <p:nvPicPr>
          <p:cNvPr id="10" name="Graphic 9" descr="Pencil with solid fill">
            <a:extLst>
              <a:ext uri="{FF2B5EF4-FFF2-40B4-BE49-F238E27FC236}">
                <a16:creationId xmlns:a16="http://schemas.microsoft.com/office/drawing/2014/main" id="{98DD5380-AF04-88C7-5C25-0F94464262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7021" y="1537432"/>
            <a:ext cx="512186" cy="512186"/>
          </a:xfrm>
          <a:prstGeom prst="rect">
            <a:avLst/>
          </a:prstGeom>
        </p:spPr>
      </p:pic>
      <p:pic>
        <p:nvPicPr>
          <p:cNvPr id="11" name="Graphic 10" descr="Pencil with solid fill">
            <a:extLst>
              <a:ext uri="{FF2B5EF4-FFF2-40B4-BE49-F238E27FC236}">
                <a16:creationId xmlns:a16="http://schemas.microsoft.com/office/drawing/2014/main" id="{2C22C006-24E5-C53A-63DB-EDDDA421B7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69632" y="1548115"/>
            <a:ext cx="512186" cy="512186"/>
          </a:xfrm>
          <a:prstGeom prst="rect">
            <a:avLst/>
          </a:prstGeom>
        </p:spPr>
      </p:pic>
    </p:spTree>
    <p:extLst>
      <p:ext uri="{BB962C8B-B14F-4D97-AF65-F5344CB8AC3E}">
        <p14:creationId xmlns:p14="http://schemas.microsoft.com/office/powerpoint/2010/main" val="2838628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4" name="Rectangle: Rounded Corners 7">
            <a:extLst>
              <a:ext uri="{FF2B5EF4-FFF2-40B4-BE49-F238E27FC236}">
                <a16:creationId xmlns:a16="http://schemas.microsoft.com/office/drawing/2014/main" id="{A3BA8D6A-4D01-49E4-8C32-23CAA2363653}"/>
              </a:ext>
            </a:extLst>
          </p:cNvPr>
          <p:cNvSpPr/>
          <p:nvPr/>
        </p:nvSpPr>
        <p:spPr>
          <a:xfrm>
            <a:off x="1221609" y="4562475"/>
            <a:ext cx="2164685" cy="1777161"/>
          </a:xfrm>
          <a:prstGeom prst="roundRect">
            <a:avLst/>
          </a:prstGeom>
          <a:solidFill>
            <a:schemeClr val="accent6">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Hoạt</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động</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cá</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nhân</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36" name="Rectangle: Rounded Corners 7">
            <a:extLst>
              <a:ext uri="{FF2B5EF4-FFF2-40B4-BE49-F238E27FC236}">
                <a16:creationId xmlns:a16="http://schemas.microsoft.com/office/drawing/2014/main" id="{D2B680DB-E633-4DF1-9493-1C62B4D6F032}"/>
              </a:ext>
            </a:extLst>
          </p:cNvPr>
          <p:cNvSpPr/>
          <p:nvPr/>
        </p:nvSpPr>
        <p:spPr>
          <a:xfrm>
            <a:off x="9769877" y="4526698"/>
            <a:ext cx="1820150" cy="1750019"/>
          </a:xfrm>
          <a:prstGeom prst="roundRect">
            <a:avLst/>
          </a:prstGeom>
          <a:solidFill>
            <a:schemeClr val="accent6">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9Slide03 SFU Futura_12" panose="00000400000000000000" pitchFamily="2" charset="0"/>
                <a:cs typeface="Arial" panose="020B0604020202020204" pitchFamily="34" charset="0"/>
              </a:rPr>
              <a:t>Thời</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gian</a:t>
            </a:r>
            <a:r>
              <a:rPr lang="en-US" sz="2800" b="1" dirty="0">
                <a:solidFill>
                  <a:schemeClr val="tx1"/>
                </a:solidFill>
                <a:latin typeface="#9Slide03 SFU Futura_12" panose="00000400000000000000" pitchFamily="2" charset="0"/>
                <a:cs typeface="Arial" panose="020B0604020202020204" pitchFamily="34" charset="0"/>
              </a:rPr>
              <a:t> 4 </a:t>
            </a:r>
            <a:r>
              <a:rPr lang="en-US" sz="2800" b="1" dirty="0" err="1">
                <a:solidFill>
                  <a:schemeClr val="tx1"/>
                </a:solidFill>
                <a:latin typeface="#9Slide03 SFU Futura_12" panose="00000400000000000000" pitchFamily="2" charset="0"/>
                <a:cs typeface="Arial" panose="020B0604020202020204" pitchFamily="34" charset="0"/>
              </a:rPr>
              <a:t>phút</a:t>
            </a:r>
            <a:endParaRPr lang="en-US" sz="2800" b="1" dirty="0">
              <a:solidFill>
                <a:schemeClr val="tx1"/>
              </a:solidFill>
              <a:latin typeface="#9Slide03 SFU Futura_12" panose="00000400000000000000" pitchFamily="2" charset="0"/>
              <a:cs typeface="Arial" panose="020B0604020202020204" pitchFamily="34" charset="0"/>
            </a:endParaRPr>
          </a:p>
        </p:txBody>
      </p:sp>
      <p:sp>
        <p:nvSpPr>
          <p:cNvPr id="41" name="Rectangle: Rounded Corners 7">
            <a:extLst>
              <a:ext uri="{FF2B5EF4-FFF2-40B4-BE49-F238E27FC236}">
                <a16:creationId xmlns:a16="http://schemas.microsoft.com/office/drawing/2014/main" id="{67EE3694-8414-4DFD-926A-EB30DD533E39}"/>
              </a:ext>
            </a:extLst>
          </p:cNvPr>
          <p:cNvSpPr/>
          <p:nvPr/>
        </p:nvSpPr>
        <p:spPr>
          <a:xfrm>
            <a:off x="5420522" y="4526698"/>
            <a:ext cx="1920625" cy="1777161"/>
          </a:xfrm>
          <a:prstGeom prst="roundRect">
            <a:avLst/>
          </a:prstGeom>
          <a:solidFill>
            <a:schemeClr val="accent6">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9Slide03 SFU Futura_12" panose="00000400000000000000" pitchFamily="2" charset="0"/>
                <a:cs typeface="Arial" panose="020B0604020202020204" pitchFamily="34" charset="0"/>
              </a:rPr>
              <a:t>Hoàn </a:t>
            </a:r>
            <a:r>
              <a:rPr lang="en-US" sz="2800" b="1" dirty="0" err="1">
                <a:solidFill>
                  <a:schemeClr val="tx1"/>
                </a:solidFill>
                <a:latin typeface="#9Slide03 SFU Futura_12" panose="00000400000000000000" pitchFamily="2" charset="0"/>
                <a:cs typeface="Arial" panose="020B0604020202020204" pitchFamily="34" charset="0"/>
              </a:rPr>
              <a:t>thành</a:t>
            </a:r>
            <a:r>
              <a:rPr lang="en-US" sz="2800" b="1" dirty="0">
                <a:solidFill>
                  <a:schemeClr val="tx1"/>
                </a:solidFill>
                <a:latin typeface="#9Slide03 SFU Futura_12" panose="00000400000000000000" pitchFamily="2" charset="0"/>
                <a:cs typeface="Arial" panose="020B0604020202020204" pitchFamily="34" charset="0"/>
              </a:rPr>
              <a:t> 4 </a:t>
            </a:r>
            <a:r>
              <a:rPr lang="en-US" sz="2800" b="1" dirty="0" err="1">
                <a:solidFill>
                  <a:schemeClr val="tx1"/>
                </a:solidFill>
                <a:latin typeface="#9Slide03 SFU Futura_12" panose="00000400000000000000" pitchFamily="2" charset="0"/>
                <a:cs typeface="Arial" panose="020B0604020202020204" pitchFamily="34" charset="0"/>
              </a:rPr>
              <a:t>yêu</a:t>
            </a:r>
            <a:r>
              <a:rPr lang="en-US" sz="2800" b="1" dirty="0">
                <a:solidFill>
                  <a:schemeClr val="tx1"/>
                </a:solidFill>
                <a:latin typeface="#9Slide03 SFU Futura_12" panose="00000400000000000000" pitchFamily="2" charset="0"/>
                <a:cs typeface="Arial" panose="020B0604020202020204" pitchFamily="34" charset="0"/>
              </a:rPr>
              <a:t> </a:t>
            </a:r>
            <a:r>
              <a:rPr lang="en-US" sz="2800" b="1" dirty="0" err="1">
                <a:solidFill>
                  <a:schemeClr val="tx1"/>
                </a:solidFill>
                <a:latin typeface="#9Slide03 SFU Futura_12" panose="00000400000000000000" pitchFamily="2" charset="0"/>
                <a:cs typeface="Arial" panose="020B0604020202020204" pitchFamily="34" charset="0"/>
              </a:rPr>
              <a:t>cầu</a:t>
            </a:r>
            <a:r>
              <a:rPr lang="en-US" sz="2800" b="1" dirty="0">
                <a:solidFill>
                  <a:schemeClr val="tx1"/>
                </a:solidFill>
                <a:latin typeface="#9Slide03 SFU Futura_12" panose="00000400000000000000" pitchFamily="2" charset="0"/>
                <a:cs typeface="Arial" panose="020B0604020202020204" pitchFamily="34" charset="0"/>
              </a:rPr>
              <a:t> </a:t>
            </a:r>
          </a:p>
        </p:txBody>
      </p:sp>
      <p:pic>
        <p:nvPicPr>
          <p:cNvPr id="43" name="Picture 2" descr="Giấy Máy Tính Biểu Tượng Bút Chì - biểu tượng bút chì png tải về - Miễn phí  trong suốt Trắng png Tải về.">
            <a:extLst>
              <a:ext uri="{FF2B5EF4-FFF2-40B4-BE49-F238E27FC236}">
                <a16:creationId xmlns:a16="http://schemas.microsoft.com/office/drawing/2014/main" id="{0E4B454C-B337-44AA-A1C0-A9FD078CF465}"/>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4122415" y="2559625"/>
            <a:ext cx="1442686" cy="146673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0121569" y="2662840"/>
            <a:ext cx="1296578" cy="153231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9A3B8F-D845-ED8F-C19E-4429B760D67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1221610" y="2737373"/>
            <a:ext cx="1867933" cy="1192298"/>
          </a:xfrm>
          <a:prstGeom prst="rect">
            <a:avLst/>
          </a:prstGeom>
        </p:spPr>
      </p:pic>
      <p:cxnSp>
        <p:nvCxnSpPr>
          <p:cNvPr id="12" name="Straight Connector 11">
            <a:extLst>
              <a:ext uri="{FF2B5EF4-FFF2-40B4-BE49-F238E27FC236}">
                <a16:creationId xmlns:a16="http://schemas.microsoft.com/office/drawing/2014/main" id="{3E53ED15-1470-0BA0-6DFA-6E4ABB625063}"/>
              </a:ext>
            </a:extLst>
          </p:cNvPr>
          <p:cNvCxnSpPr>
            <a:cxnSpLocks/>
          </p:cNvCxnSpPr>
          <p:nvPr/>
        </p:nvCxnSpPr>
        <p:spPr>
          <a:xfrm flipV="1">
            <a:off x="0" y="1859596"/>
            <a:ext cx="12192000" cy="12804"/>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D02F0F0-F698-57B1-D514-3C4BCF414AAE}"/>
              </a:ext>
            </a:extLst>
          </p:cNvPr>
          <p:cNvSpPr/>
          <p:nvPr/>
        </p:nvSpPr>
        <p:spPr>
          <a:xfrm>
            <a:off x="3616325" y="338856"/>
            <a:ext cx="5529020" cy="1107996"/>
          </a:xfrm>
          <a:prstGeom prst="rect">
            <a:avLst/>
          </a:prstGeom>
          <a:solidFill>
            <a:schemeClr val="accent4">
              <a:lumMod val="60000"/>
              <a:lumOff val="40000"/>
            </a:schemeClr>
          </a:solid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9Slide07 IcielKoni" pitchFamily="2" charset="0"/>
            </a:endParaRPr>
          </a:p>
        </p:txBody>
      </p:sp>
      <p:pic>
        <p:nvPicPr>
          <p:cNvPr id="14" name="Hình ảnh 7">
            <a:extLst>
              <a:ext uri="{FF2B5EF4-FFF2-40B4-BE49-F238E27FC236}">
                <a16:creationId xmlns:a16="http://schemas.microsoft.com/office/drawing/2014/main" id="{FE240E8E-8A28-35BF-A959-4460CCC14B59}"/>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1754904" y="-187160"/>
            <a:ext cx="2349043" cy="2010888"/>
          </a:xfrm>
          <a:prstGeom prst="rect">
            <a:avLst/>
          </a:prstGeom>
        </p:spPr>
      </p:pic>
      <p:pic>
        <p:nvPicPr>
          <p:cNvPr id="3" name="Picture 2" descr="Galeria - ícones de natureza grátis">
            <a:extLst>
              <a:ext uri="{FF2B5EF4-FFF2-40B4-BE49-F238E27FC236}">
                <a16:creationId xmlns:a16="http://schemas.microsoft.com/office/drawing/2014/main" id="{DBAEA8CA-1A99-8893-8FEA-459CFC5D7F4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72183" y="2529495"/>
            <a:ext cx="1634140" cy="1439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9314229"/>
      </p:ext>
    </p:extLst>
  </p:cSld>
  <p:clrMapOvr>
    <a:masterClrMapping/>
  </p:clrMapOvr>
  <mc:AlternateContent xmlns:mc="http://schemas.openxmlformats.org/markup-compatibility/2006" xmlns:p14="http://schemas.microsoft.com/office/powerpoint/2010/main">
    <mc:Choice Requires="p14">
      <p:transition spd="slow" p14:dur="1600" advClick="0" advTm="41338">
        <p14:gallery dir="l"/>
      </p:transition>
    </mc:Choice>
    <mc:Fallback xmlns="">
      <p:transition spd="slow" advClick="0" advTm="413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530136" y="1803611"/>
            <a:ext cx="8833262" cy="1333658"/>
          </a:xfrm>
          <a:prstGeom prst="roundRect">
            <a:avLst/>
          </a:prstGeom>
          <a:solidFill>
            <a:schemeClr val="accent6">
              <a:lumMod val="75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err="1">
                <a:solidFill>
                  <a:srgbClr val="FFFF00"/>
                </a:solidFill>
                <a:latin typeface="Times New Roman" panose="02020603050405020304" pitchFamily="18" charset="0"/>
                <a:cs typeface="Times New Roman" panose="02020603050405020304" pitchFamily="18" charset="0"/>
              </a:rPr>
              <a:t>Độ</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cao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từ</a:t>
            </a:r>
            <a:r>
              <a:rPr lang="en-US" sz="3200" dirty="0">
                <a:solidFill>
                  <a:srgbClr val="FFFF00"/>
                </a:solidFill>
                <a:latin typeface="Times New Roman" panose="02020603050405020304" pitchFamily="18" charset="0"/>
                <a:cs typeface="Times New Roman" panose="02020603050405020304" pitchFamily="18" charset="0"/>
              </a:rPr>
              <a:t> 2600m </a:t>
            </a:r>
            <a:r>
              <a:rPr lang="en-US" sz="3200" dirty="0" err="1">
                <a:solidFill>
                  <a:srgbClr val="FFFF00"/>
                </a:solidFill>
                <a:latin typeface="Times New Roman" panose="02020603050405020304" pitchFamily="18" charset="0"/>
                <a:cs typeface="Times New Roman" panose="02020603050405020304" pitchFamily="18" charset="0"/>
              </a:rPr>
              <a:t>trở</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tiêu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biểu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cho</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cảnh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quan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thiên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nhiên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nào</a:t>
            </a:r>
            <a:r>
              <a:rPr lang="en-US" sz="3200" dirty="0">
                <a:solidFill>
                  <a:srgbClr val="FFFF00"/>
                </a:solidFill>
                <a:latin typeface="Times New Roman" panose="02020603050405020304" pitchFamily="18" charset="0"/>
                <a:cs typeface="Times New Roman" panose="02020603050405020304" pitchFamily="18" charset="0"/>
              </a:rPr>
              <a:t>?</a:t>
            </a: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20308" y="2081688"/>
            <a:ext cx="719441" cy="777505"/>
          </a:xfrm>
          <a:prstGeom prst="roundRect">
            <a:avLst/>
          </a:prstGeom>
          <a:solidFill>
            <a:schemeClr val="accent6">
              <a:lumMod val="75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FFFF00"/>
                </a:solidFill>
                <a:latin typeface="#9Slide03 SFU Futura_12" panose="00000400000000000000" pitchFamily="2" charset="0"/>
                <a:cs typeface="Arial" panose="020B0604020202020204" pitchFamily="34" charset="0"/>
              </a:rPr>
              <a:t>1</a:t>
            </a:r>
          </a:p>
        </p:txBody>
      </p:sp>
      <p:pic>
        <p:nvPicPr>
          <p:cNvPr id="16" name="Picture 2" descr="Premium Vector | Glossy green leaves for nature concep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5176901" y="5798755"/>
            <a:ext cx="1539732" cy="1078023"/>
          </a:xfrm>
          <a:prstGeom prst="rect">
            <a:avLst/>
          </a:prstGeom>
          <a:noFill/>
          <a:extLst>
            <a:ext uri="{909E8E84-426E-40DD-AFC4-6F175D3DCCD1}">
              <a14:hiddenFill xmlns:a14="http://schemas.microsoft.com/office/drawing/2010/main">
                <a:solidFill>
                  <a:srgbClr val="FFFFFF"/>
                </a:solidFill>
              </a14:hiddenFill>
            </a:ext>
          </a:extLst>
        </p:spPr>
      </p:pic>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8653893" y="114882"/>
            <a:ext cx="1744247" cy="1156398"/>
          </a:xfrm>
          <a:prstGeom prst="rect">
            <a:avLst/>
          </a:prstGeom>
        </p:spPr>
      </p:pic>
      <p:grpSp>
        <p:nvGrpSpPr>
          <p:cNvPr id="2" name="Group 1">
            <a:extLst>
              <a:ext uri="{FF2B5EF4-FFF2-40B4-BE49-F238E27FC236}">
                <a16:creationId xmlns:a16="http://schemas.microsoft.com/office/drawing/2014/main" id="{ADA60EE5-9F21-E7D8-E047-E999EE144A1A}"/>
              </a:ext>
            </a:extLst>
          </p:cNvPr>
          <p:cNvGrpSpPr/>
          <p:nvPr/>
        </p:nvGrpSpPr>
        <p:grpSpPr>
          <a:xfrm>
            <a:off x="839749" y="28392"/>
            <a:ext cx="6420705" cy="1342230"/>
            <a:chOff x="2824063" y="0"/>
            <a:chExt cx="6420705" cy="1342230"/>
          </a:xfrm>
        </p:grpSpPr>
        <p:sp>
          <p:nvSpPr>
            <p:cNvPr id="5" name="Rectangle 4">
              <a:extLst>
                <a:ext uri="{FF2B5EF4-FFF2-40B4-BE49-F238E27FC236}">
                  <a16:creationId xmlns:a16="http://schemas.microsoft.com/office/drawing/2014/main" id="{100EF4BB-C5A9-B095-F49F-CB23127A7471}"/>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LUYỆN TẬP</a:t>
              </a:r>
            </a:p>
          </p:txBody>
        </p:sp>
        <p:pic>
          <p:nvPicPr>
            <p:cNvPr id="6" name="Picture 2" descr="Copyediting | AnnaProofing">
              <a:extLst>
                <a:ext uri="{FF2B5EF4-FFF2-40B4-BE49-F238E27FC236}">
                  <a16:creationId xmlns:a16="http://schemas.microsoft.com/office/drawing/2014/main" id="{C555D8CA-C348-3CF5-7DD5-491EEF8FCA7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Rounded Corners 7">
            <a:extLst>
              <a:ext uri="{FF2B5EF4-FFF2-40B4-BE49-F238E27FC236}">
                <a16:creationId xmlns:a16="http://schemas.microsoft.com/office/drawing/2014/main" id="{64BE32F3-0CA8-001E-CD55-8EA2AFA86C55}"/>
              </a:ext>
            </a:extLst>
          </p:cNvPr>
          <p:cNvSpPr/>
          <p:nvPr/>
        </p:nvSpPr>
        <p:spPr>
          <a:xfrm>
            <a:off x="3705177" y="4011025"/>
            <a:ext cx="5046937" cy="1333658"/>
          </a:xfrm>
          <a:prstGeom prst="roundRect">
            <a:avLst/>
          </a:prstGeom>
          <a:solidFill>
            <a:srgbClr val="FED3C2"/>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err="1">
                <a:solidFill>
                  <a:schemeClr val="tx1"/>
                </a:solidFill>
                <a:latin typeface="Times New Roman" panose="02020603050405020304" pitchFamily="18" charset="0"/>
                <a:cs typeface="Times New Roman" panose="02020603050405020304" pitchFamily="18" charset="0"/>
              </a:rPr>
              <a:t>Đai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ôn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đới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gió</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mùa</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núi</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9" name="Nhac-nen-vui-ve-nghich-ngom-www_tiengdong_com">
            <a:hlinkClick r:id="" action="ppaction://media"/>
            <a:extLst>
              <a:ext uri="{FF2B5EF4-FFF2-40B4-BE49-F238E27FC236}">
                <a16:creationId xmlns:a16="http://schemas.microsoft.com/office/drawing/2014/main" id="{3117B711-D5CD-9537-BCF8-563AFF53BDF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347573" y="420121"/>
            <a:ext cx="609600" cy="609600"/>
          </a:xfrm>
          <a:prstGeom prst="rect">
            <a:avLst/>
          </a:prstGeom>
        </p:spPr>
      </p:pic>
    </p:spTree>
    <p:extLst>
      <p:ext uri="{BB962C8B-B14F-4D97-AF65-F5344CB8AC3E}">
        <p14:creationId xmlns:p14="http://schemas.microsoft.com/office/powerpoint/2010/main" val="41135946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500" fill="hold"/>
                                        <p:tgtEl>
                                          <p:spTgt spid="24"/>
                                        </p:tgtEl>
                                        <p:attrNameLst>
                                          <p:attrName>ppt_x</p:attrName>
                                        </p:attrNameLst>
                                      </p:cBhvr>
                                      <p:tavLst>
                                        <p:tav tm="0">
                                          <p:val>
                                            <p:strVal val="#ppt_x"/>
                                          </p:val>
                                        </p:tav>
                                        <p:tav tm="100000">
                                          <p:val>
                                            <p:strVal val="#ppt_x"/>
                                          </p:val>
                                        </p:tav>
                                      </p:tavLst>
                                    </p:anim>
                                    <p:anim calcmode="lin" valueType="num">
                                      <p:cBhvr additive="base">
                                        <p:cTn id="1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20723" fill="hold"/>
                                        <p:tgtEl>
                                          <p:spTgt spid="9"/>
                                        </p:tgtEl>
                                      </p:cBhvr>
                                    </p:cmd>
                                  </p:childTnLst>
                                </p:cTn>
                              </p:par>
                              <p:par>
                                <p:cTn id="17" presetID="1" presetClass="mediacall" presetSubtype="0" fill="hold" nodeType="withEffect">
                                  <p:stCondLst>
                                    <p:cond delay="0"/>
                                  </p:stCondLst>
                                  <p:childTnLst>
                                    <p:cmd type="call" cmd="playFrom(0.0)">
                                      <p:cBhvr>
                                        <p:cTn id="18" dur="20702" fill="hold"/>
                                        <p:tgtEl>
                                          <p:spTgt spid="15"/>
                                        </p:tgtEl>
                                      </p:cBhvr>
                                    </p:cmd>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barn(inVertical)">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5"/>
                </p:tgtEl>
              </p:cMediaNode>
            </p:video>
            <p:audio>
              <p:cMediaNode vol="80000">
                <p:cTn id="25" fill="hold" display="0">
                  <p:stCondLst>
                    <p:cond delay="indefinite"/>
                  </p:stCondLst>
                  <p:endCondLst>
                    <p:cond evt="onStopAudio" delay="0">
                      <p:tgtEl>
                        <p:sldTgt/>
                      </p:tgtEl>
                    </p:cond>
                  </p:endCondLst>
                </p:cTn>
                <p:tgtEl>
                  <p:spTgt spid="9"/>
                </p:tgtEl>
              </p:cMediaNode>
            </p:audio>
          </p:childTnLst>
        </p:cTn>
      </p:par>
    </p:tnLst>
    <p:bldLst>
      <p:bldP spid="23" grpId="0" animBg="1"/>
      <p:bldP spid="24"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530136" y="1803611"/>
            <a:ext cx="8833262" cy="1333658"/>
          </a:xfrm>
          <a:prstGeom prst="roundRect">
            <a:avLst/>
          </a:prstGeom>
          <a:solidFill>
            <a:schemeClr val="accent6">
              <a:lumMod val="75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err="1">
                <a:solidFill>
                  <a:srgbClr val="FFFF00"/>
                </a:solidFill>
                <a:latin typeface="Times New Roman" panose="02020603050405020304" pitchFamily="18" charset="0"/>
                <a:cs typeface="Times New Roman" panose="02020603050405020304" pitchFamily="18" charset="0"/>
              </a:rPr>
              <a:t>Hệ</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sinh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thái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tiêu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biểu</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của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đai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cận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nhiệt</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đới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gió</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mùa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trên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núi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gì</a:t>
            </a:r>
            <a:r>
              <a:rPr lang="en-US" sz="3200" dirty="0">
                <a:solidFill>
                  <a:srgbClr val="FFFF00"/>
                </a:solidFill>
                <a:latin typeface="Times New Roman" panose="02020603050405020304" pitchFamily="18" charset="0"/>
                <a:cs typeface="Times New Roman" panose="02020603050405020304" pitchFamily="18" charset="0"/>
              </a:rPr>
              <a:t>?</a:t>
            </a: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20308" y="2081688"/>
            <a:ext cx="719441" cy="777505"/>
          </a:xfrm>
          <a:prstGeom prst="roundRect">
            <a:avLst/>
          </a:prstGeom>
          <a:solidFill>
            <a:schemeClr val="accent6">
              <a:lumMod val="75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FFFF00"/>
                </a:solidFill>
                <a:latin typeface="#9Slide03 SFU Futura_12" panose="00000400000000000000" pitchFamily="2" charset="0"/>
                <a:cs typeface="Arial" panose="020B0604020202020204" pitchFamily="34" charset="0"/>
              </a:rPr>
              <a:t>2</a:t>
            </a:r>
          </a:p>
        </p:txBody>
      </p:sp>
      <p:pic>
        <p:nvPicPr>
          <p:cNvPr id="16" name="Picture 2" descr="Premium Vector | Glossy green leaves for nature concep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5176901" y="5798755"/>
            <a:ext cx="1539732" cy="1078023"/>
          </a:xfrm>
          <a:prstGeom prst="rect">
            <a:avLst/>
          </a:prstGeom>
          <a:noFill/>
          <a:extLst>
            <a:ext uri="{909E8E84-426E-40DD-AFC4-6F175D3DCCD1}">
              <a14:hiddenFill xmlns:a14="http://schemas.microsoft.com/office/drawing/2010/main">
                <a:solidFill>
                  <a:srgbClr val="FFFFFF"/>
                </a:solidFill>
              </a14:hiddenFill>
            </a:ext>
          </a:extLst>
        </p:spPr>
      </p:pic>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8653893" y="114882"/>
            <a:ext cx="1744247" cy="1156398"/>
          </a:xfrm>
          <a:prstGeom prst="rect">
            <a:avLst/>
          </a:prstGeom>
        </p:spPr>
      </p:pic>
      <p:grpSp>
        <p:nvGrpSpPr>
          <p:cNvPr id="2" name="Group 1">
            <a:extLst>
              <a:ext uri="{FF2B5EF4-FFF2-40B4-BE49-F238E27FC236}">
                <a16:creationId xmlns:a16="http://schemas.microsoft.com/office/drawing/2014/main" id="{ADA60EE5-9F21-E7D8-E047-E999EE144A1A}"/>
              </a:ext>
            </a:extLst>
          </p:cNvPr>
          <p:cNvGrpSpPr/>
          <p:nvPr/>
        </p:nvGrpSpPr>
        <p:grpSpPr>
          <a:xfrm>
            <a:off x="839749" y="28392"/>
            <a:ext cx="6420705" cy="1342230"/>
            <a:chOff x="2824063" y="0"/>
            <a:chExt cx="6420705" cy="1342230"/>
          </a:xfrm>
        </p:grpSpPr>
        <p:sp>
          <p:nvSpPr>
            <p:cNvPr id="5" name="Rectangle 4">
              <a:extLst>
                <a:ext uri="{FF2B5EF4-FFF2-40B4-BE49-F238E27FC236}">
                  <a16:creationId xmlns:a16="http://schemas.microsoft.com/office/drawing/2014/main" id="{100EF4BB-C5A9-B095-F49F-CB23127A7471}"/>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LUYỆN TẬP</a:t>
              </a:r>
            </a:p>
          </p:txBody>
        </p:sp>
        <p:pic>
          <p:nvPicPr>
            <p:cNvPr id="6" name="Picture 2" descr="Copyediting | AnnaProofing">
              <a:extLst>
                <a:ext uri="{FF2B5EF4-FFF2-40B4-BE49-F238E27FC236}">
                  <a16:creationId xmlns:a16="http://schemas.microsoft.com/office/drawing/2014/main" id="{C555D8CA-C348-3CF5-7DD5-491EEF8FCA7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Rounded Corners 7">
            <a:extLst>
              <a:ext uri="{FF2B5EF4-FFF2-40B4-BE49-F238E27FC236}">
                <a16:creationId xmlns:a16="http://schemas.microsoft.com/office/drawing/2014/main" id="{64BE32F3-0CA8-001E-CD55-8EA2AFA86C55}"/>
              </a:ext>
            </a:extLst>
          </p:cNvPr>
          <p:cNvSpPr/>
          <p:nvPr/>
        </p:nvSpPr>
        <p:spPr>
          <a:xfrm>
            <a:off x="2961599" y="3801183"/>
            <a:ext cx="5046937" cy="1333658"/>
          </a:xfrm>
          <a:prstGeom prst="roundRect">
            <a:avLst/>
          </a:prstGeom>
          <a:solidFill>
            <a:srgbClr val="FED3C2"/>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chemeClr val="tx1"/>
                </a:solidFill>
                <a:latin typeface="Times New Roman" panose="02020603050405020304" pitchFamily="18" charset="0"/>
                <a:cs typeface="Times New Roman" panose="02020603050405020304" pitchFamily="18" charset="0"/>
              </a:rPr>
              <a:t>Rừng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lá</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rộng</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phát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triển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trên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đất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feralit</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3" name="Nhac-nen-vui-ve-nghich-ngom-www_tiengdong_com">
            <a:hlinkClick r:id="" action="ppaction://media"/>
            <a:extLst>
              <a:ext uri="{FF2B5EF4-FFF2-40B4-BE49-F238E27FC236}">
                <a16:creationId xmlns:a16="http://schemas.microsoft.com/office/drawing/2014/main" id="{39CEC742-F99A-3707-59C2-EF05BB72B283}"/>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841064" y="394707"/>
            <a:ext cx="609600" cy="609600"/>
          </a:xfrm>
          <a:prstGeom prst="rect">
            <a:avLst/>
          </a:prstGeom>
        </p:spPr>
      </p:pic>
    </p:spTree>
    <p:extLst>
      <p:ext uri="{BB962C8B-B14F-4D97-AF65-F5344CB8AC3E}">
        <p14:creationId xmlns:p14="http://schemas.microsoft.com/office/powerpoint/2010/main" val="23881463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23" fill="hold"/>
                                        <p:tgtEl>
                                          <p:spTgt spid="3"/>
                                        </p:tgtEl>
                                      </p:cBhvr>
                                    </p:cmd>
                                  </p:childTnLst>
                                </p:cTn>
                              </p:par>
                              <p:par>
                                <p:cTn id="7" presetID="22" presetClass="entr" presetSubtype="4"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wipe(down)">
                                      <p:cBhvr>
                                        <p:cTn id="9" dur="500"/>
                                        <p:tgtEl>
                                          <p:spTgt spid="24"/>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1" presetClass="mediacall" presetSubtype="0" fill="hold" nodeType="withEffect">
                                  <p:stCondLst>
                                    <p:cond delay="0"/>
                                  </p:stCondLst>
                                  <p:childTnLst>
                                    <p:cmd type="call" cmd="playFrom(0.0)">
                                      <p:cBhvr>
                                        <p:cTn id="14" dur="20702" fill="hold"/>
                                        <p:tgtEl>
                                          <p:spTgt spid="15"/>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15"/>
                </p:tgtEl>
              </p:cMediaNode>
            </p:video>
            <p:audio>
              <p:cMediaNode vol="80000">
                <p:cTn id="21" fill="hold" display="0">
                  <p:stCondLst>
                    <p:cond delay="indefinite"/>
                  </p:stCondLst>
                  <p:endCondLst>
                    <p:cond evt="onStopAudio" delay="0">
                      <p:tgtEl>
                        <p:sldTgt/>
                      </p:tgtEl>
                    </p:cond>
                  </p:endCondLst>
                </p:cTn>
                <p:tgtEl>
                  <p:spTgt spid="3"/>
                </p:tgtEl>
              </p:cMediaNode>
            </p:audio>
          </p:childTnLst>
        </p:cTn>
      </p:par>
    </p:tnLst>
    <p:bldLst>
      <p:bldP spid="23" grpId="0" animBg="1"/>
      <p:bldP spid="2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4B2DBFC3-ADAA-4E13-852A-70DDB07E5C0F}"/>
              </a:ext>
            </a:extLst>
          </p:cNvPr>
          <p:cNvCxnSpPr>
            <a:cxnSpLocks/>
          </p:cNvCxnSpPr>
          <p:nvPr/>
        </p:nvCxnSpPr>
        <p:spPr>
          <a:xfrm flipV="1">
            <a:off x="-53768" y="1513317"/>
            <a:ext cx="12192000" cy="938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3" name="Rectangle: Rounded Corners 7">
            <a:extLst>
              <a:ext uri="{FF2B5EF4-FFF2-40B4-BE49-F238E27FC236}">
                <a16:creationId xmlns:a16="http://schemas.microsoft.com/office/drawing/2014/main" id="{B947E66A-9075-41E4-BB5E-4121C57A7C22}"/>
              </a:ext>
            </a:extLst>
          </p:cNvPr>
          <p:cNvSpPr/>
          <p:nvPr/>
        </p:nvSpPr>
        <p:spPr>
          <a:xfrm>
            <a:off x="1530136" y="1803611"/>
            <a:ext cx="8833262" cy="1333658"/>
          </a:xfrm>
          <a:prstGeom prst="roundRect">
            <a:avLst/>
          </a:prstGeom>
          <a:solidFill>
            <a:schemeClr val="accent6">
              <a:lumMod val="75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err="1">
                <a:solidFill>
                  <a:srgbClr val="FFFF00"/>
                </a:solidFill>
                <a:latin typeface="Times New Roman" panose="02020603050405020304" pitchFamily="18" charset="0"/>
                <a:cs typeface="Times New Roman" panose="02020603050405020304" pitchFamily="18" charset="0"/>
              </a:rPr>
              <a:t>Ranh</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giới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tự</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nhiên</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giữa</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hai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miền</a:t>
            </a:r>
            <a:r>
              <a:rPr lang="en-US" sz="3200" dirty="0">
                <a:solidFill>
                  <a:srgbClr val="FFFF00"/>
                </a:solidFill>
                <a:latin typeface="Times New Roman" panose="02020603050405020304" pitchFamily="18" charset="0"/>
                <a:cs typeface="Times New Roman" panose="02020603050405020304" pitchFamily="18" charset="0"/>
              </a:rPr>
              <a:t> Nam </a:t>
            </a:r>
            <a:r>
              <a:rPr lang="en-US" sz="3200" dirty="0" err="1">
                <a:solidFill>
                  <a:srgbClr val="FFFF00"/>
                </a:solidFill>
                <a:latin typeface="Times New Roman" panose="02020603050405020304" pitchFamily="18" charset="0"/>
                <a:cs typeface="Times New Roman" panose="02020603050405020304" pitchFamily="18" charset="0"/>
              </a:rPr>
              <a:t>Bắc</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là</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dãy</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núi</a:t>
            </a:r>
            <a:r>
              <a:rPr lang="en-US" sz="3200" dirty="0">
                <a:solidFill>
                  <a:srgbClr val="FFFF00"/>
                </a:solidFill>
                <a:latin typeface="Times New Roman" panose="02020603050405020304" pitchFamily="18" charset="0"/>
                <a:cs typeface="Times New Roman" panose="02020603050405020304" pitchFamily="18" charset="0"/>
              </a:rPr>
              <a:t> </a:t>
            </a:r>
            <a:r>
              <a:rPr lang="en-US" sz="3200" dirty="0" err="1">
                <a:solidFill>
                  <a:srgbClr val="FFFF00"/>
                </a:solidFill>
                <a:latin typeface="Times New Roman" panose="02020603050405020304" pitchFamily="18" charset="0"/>
                <a:cs typeface="Times New Roman" panose="02020603050405020304" pitchFamily="18" charset="0"/>
              </a:rPr>
              <a:t>nào</a:t>
            </a:r>
            <a:r>
              <a:rPr lang="en-US" sz="3200" dirty="0">
                <a:solidFill>
                  <a:srgbClr val="FFFF00"/>
                </a:solidFill>
                <a:latin typeface="Times New Roman" panose="02020603050405020304" pitchFamily="18" charset="0"/>
                <a:cs typeface="Times New Roman" panose="02020603050405020304" pitchFamily="18" charset="0"/>
              </a:rPr>
              <a:t>?</a:t>
            </a:r>
          </a:p>
        </p:txBody>
      </p:sp>
      <p:sp>
        <p:nvSpPr>
          <p:cNvPr id="24" name="Rectangle: Rounded Corners 7">
            <a:extLst>
              <a:ext uri="{FF2B5EF4-FFF2-40B4-BE49-F238E27FC236}">
                <a16:creationId xmlns:a16="http://schemas.microsoft.com/office/drawing/2014/main" id="{B947E66A-9075-41E4-BB5E-4121C57A7C22}"/>
              </a:ext>
            </a:extLst>
          </p:cNvPr>
          <p:cNvSpPr/>
          <p:nvPr/>
        </p:nvSpPr>
        <p:spPr>
          <a:xfrm>
            <a:off x="120308" y="2081688"/>
            <a:ext cx="719441" cy="777505"/>
          </a:xfrm>
          <a:prstGeom prst="roundRect">
            <a:avLst/>
          </a:prstGeom>
          <a:solidFill>
            <a:schemeClr val="accent6">
              <a:lumMod val="75000"/>
            </a:schemeClr>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dirty="0">
                <a:solidFill>
                  <a:srgbClr val="FFFF00"/>
                </a:solidFill>
                <a:latin typeface="#9Slide03 SFU Futura_12" panose="00000400000000000000" pitchFamily="2" charset="0"/>
                <a:cs typeface="Arial" panose="020B0604020202020204" pitchFamily="34" charset="0"/>
              </a:rPr>
              <a:t>3</a:t>
            </a:r>
          </a:p>
        </p:txBody>
      </p:sp>
      <p:pic>
        <p:nvPicPr>
          <p:cNvPr id="16" name="Picture 2" descr="Premium Vector | Glossy green leaves for nature concept."/>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0331" t="20128" r="11315" b="17812"/>
          <a:stretch/>
        </p:blipFill>
        <p:spPr bwMode="auto">
          <a:xfrm>
            <a:off x="5176901" y="5798755"/>
            <a:ext cx="1539732" cy="1078023"/>
          </a:xfrm>
          <a:prstGeom prst="rect">
            <a:avLst/>
          </a:prstGeom>
          <a:noFill/>
          <a:extLst>
            <a:ext uri="{909E8E84-426E-40DD-AFC4-6F175D3DCCD1}">
              <a14:hiddenFill xmlns:a14="http://schemas.microsoft.com/office/drawing/2010/main">
                <a:solidFill>
                  <a:srgbClr val="FFFFFF"/>
                </a:solidFill>
              </a14:hiddenFill>
            </a:ext>
          </a:extLst>
        </p:spPr>
      </p:pic>
      <p:pic>
        <p:nvPicPr>
          <p:cNvPr id="15" name="Đồng hồ đếm ngược 5 phút - 5 Minutes">
            <a:hlinkClick r:id="" action="ppaction://media"/>
            <a:extLst>
              <a:ext uri="{FF2B5EF4-FFF2-40B4-BE49-F238E27FC236}">
                <a16:creationId xmlns:a16="http://schemas.microsoft.com/office/drawing/2014/main" id="{D734AC49-00C6-464C-9947-0DFF78B7F2FF}"/>
              </a:ext>
            </a:extLst>
          </p:cNvPr>
          <p:cNvPicPr>
            <a:picLocks noChangeAspect="1"/>
          </p:cNvPicPr>
          <p:nvPr>
            <a:videoFile r:link="rId1"/>
            <p:extLst>
              <p:ext uri="{DAA4B4D4-6D71-4841-9C94-3DE7FCFB9230}">
                <p14:media xmlns:p14="http://schemas.microsoft.com/office/powerpoint/2010/main" r:embed="rId2">
                  <p14:trim st="290539"/>
                </p14:media>
              </p:ext>
            </p:extLst>
          </p:nvPr>
        </p:nvPicPr>
        <p:blipFill>
          <a:blip r:embed="rId8"/>
          <a:stretch>
            <a:fillRect/>
          </a:stretch>
        </p:blipFill>
        <p:spPr>
          <a:xfrm>
            <a:off x="8653893" y="114882"/>
            <a:ext cx="1744247" cy="1156398"/>
          </a:xfrm>
          <a:prstGeom prst="rect">
            <a:avLst/>
          </a:prstGeom>
        </p:spPr>
      </p:pic>
      <p:grpSp>
        <p:nvGrpSpPr>
          <p:cNvPr id="2" name="Group 1">
            <a:extLst>
              <a:ext uri="{FF2B5EF4-FFF2-40B4-BE49-F238E27FC236}">
                <a16:creationId xmlns:a16="http://schemas.microsoft.com/office/drawing/2014/main" id="{ADA60EE5-9F21-E7D8-E047-E999EE144A1A}"/>
              </a:ext>
            </a:extLst>
          </p:cNvPr>
          <p:cNvGrpSpPr/>
          <p:nvPr/>
        </p:nvGrpSpPr>
        <p:grpSpPr>
          <a:xfrm>
            <a:off x="839749" y="28392"/>
            <a:ext cx="6420705" cy="1342230"/>
            <a:chOff x="2824063" y="0"/>
            <a:chExt cx="6420705" cy="1342230"/>
          </a:xfrm>
        </p:grpSpPr>
        <p:sp>
          <p:nvSpPr>
            <p:cNvPr id="5" name="Rectangle 4">
              <a:extLst>
                <a:ext uri="{FF2B5EF4-FFF2-40B4-BE49-F238E27FC236}">
                  <a16:creationId xmlns:a16="http://schemas.microsoft.com/office/drawing/2014/main" id="{100EF4BB-C5A9-B095-F49F-CB23127A7471}"/>
                </a:ext>
              </a:extLst>
            </p:cNvPr>
            <p:cNvSpPr/>
            <p:nvPr/>
          </p:nvSpPr>
          <p:spPr>
            <a:xfrm>
              <a:off x="3009048" y="163284"/>
              <a:ext cx="6235720" cy="1107996"/>
            </a:xfrm>
            <a:prstGeom prst="rect">
              <a:avLst/>
            </a:prstGeom>
            <a:solidFill>
              <a:srgbClr val="385723"/>
            </a:solidFill>
          </p:spPr>
          <p:txBody>
            <a:bodyPr wrap="square" lIns="91440" tIns="45720" rIns="91440" bIns="45720">
              <a:spAutoFit/>
            </a:bodyPr>
            <a:lstStyle/>
            <a:p>
              <a:pPr algn="ctr"/>
              <a:r>
                <a:rPr lang="en-US" sz="6000" b="1" dirty="0">
                  <a:ln w="9525">
                    <a:solidFill>
                      <a:schemeClr val="bg1"/>
                    </a:solidFill>
                    <a:prstDash val="solid"/>
                  </a:ln>
                  <a:solidFill>
                    <a:schemeClr val="bg1"/>
                  </a:solidFill>
                  <a:effectLst>
                    <a:outerShdw blurRad="12700" dist="38100" dir="2700000" algn="tl" rotWithShape="0">
                      <a:schemeClr val="bg1">
                        <a:lumMod val="50000"/>
                      </a:schemeClr>
                    </a:outerShdw>
                  </a:effectLst>
                  <a:latin typeface="#9Slide07 IcielKoni" pitchFamily="2" charset="0"/>
                </a:rPr>
                <a:t>  </a:t>
              </a:r>
              <a:r>
                <a:rPr lang="en-US" sz="6600" b="1" dirty="0">
                  <a:ln w="9525">
                    <a:solidFill>
                      <a:schemeClr val="bg1"/>
                    </a:solidFill>
                    <a:prstDash val="solid"/>
                  </a:ln>
                  <a:solidFill>
                    <a:srgbClr val="FFFF00"/>
                  </a:solidFill>
                  <a:effectLst>
                    <a:outerShdw blurRad="12700" dist="38100" dir="2700000" algn="tl" rotWithShape="0">
                      <a:schemeClr val="bg1">
                        <a:lumMod val="50000"/>
                      </a:schemeClr>
                    </a:outerShdw>
                  </a:effectLst>
                  <a:latin typeface="#9Slide07 IcielKoni" pitchFamily="2" charset="0"/>
                </a:rPr>
                <a:t>LUYỆN TẬP</a:t>
              </a:r>
            </a:p>
          </p:txBody>
        </p:sp>
        <p:pic>
          <p:nvPicPr>
            <p:cNvPr id="6" name="Picture 2" descr="Copyediting | AnnaProofing">
              <a:extLst>
                <a:ext uri="{FF2B5EF4-FFF2-40B4-BE49-F238E27FC236}">
                  <a16:creationId xmlns:a16="http://schemas.microsoft.com/office/drawing/2014/main" id="{C555D8CA-C348-3CF5-7DD5-491EEF8FCA7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2824063" y="0"/>
              <a:ext cx="1260516" cy="134223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Rectangle: Rounded Corners 7">
            <a:extLst>
              <a:ext uri="{FF2B5EF4-FFF2-40B4-BE49-F238E27FC236}">
                <a16:creationId xmlns:a16="http://schemas.microsoft.com/office/drawing/2014/main" id="{64BE32F3-0CA8-001E-CD55-8EA2AFA86C55}"/>
              </a:ext>
            </a:extLst>
          </p:cNvPr>
          <p:cNvSpPr/>
          <p:nvPr/>
        </p:nvSpPr>
        <p:spPr>
          <a:xfrm>
            <a:off x="4217117" y="3517363"/>
            <a:ext cx="3293335" cy="1333658"/>
          </a:xfrm>
          <a:prstGeom prst="roundRect">
            <a:avLst/>
          </a:prstGeom>
          <a:solidFill>
            <a:srgbClr val="FED3C2"/>
          </a:solidFill>
          <a:ln w="3175">
            <a:no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3200" dirty="0" err="1">
                <a:solidFill>
                  <a:schemeClr val="tx1"/>
                </a:solidFill>
                <a:latin typeface="Times New Roman" panose="02020603050405020304" pitchFamily="18" charset="0"/>
                <a:cs typeface="Times New Roman" panose="02020603050405020304" pitchFamily="18" charset="0"/>
              </a:rPr>
              <a:t>Dãy</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núi</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Bạch</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Mã</a:t>
            </a:r>
            <a:endParaRPr lang="en-US" sz="3200" dirty="0">
              <a:solidFill>
                <a:schemeClr val="tx1"/>
              </a:solidFill>
              <a:latin typeface="Times New Roman" panose="02020603050405020304" pitchFamily="18" charset="0"/>
              <a:cs typeface="Times New Roman" panose="02020603050405020304" pitchFamily="18" charset="0"/>
            </a:endParaRPr>
          </a:p>
        </p:txBody>
      </p:sp>
      <p:pic>
        <p:nvPicPr>
          <p:cNvPr id="3" name="Nhac-nen-vui-ve-nghich-ngom-www_tiengdong_com">
            <a:hlinkClick r:id="" action="ppaction://media"/>
            <a:extLst>
              <a:ext uri="{FF2B5EF4-FFF2-40B4-BE49-F238E27FC236}">
                <a16:creationId xmlns:a16="http://schemas.microsoft.com/office/drawing/2014/main" id="{D9CBDDB1-564D-75AE-A8E7-7B26CA43922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7652373" y="622812"/>
            <a:ext cx="609600" cy="609600"/>
          </a:xfrm>
          <a:prstGeom prst="rect">
            <a:avLst/>
          </a:prstGeom>
        </p:spPr>
      </p:pic>
    </p:spTree>
    <p:extLst>
      <p:ext uri="{BB962C8B-B14F-4D97-AF65-F5344CB8AC3E}">
        <p14:creationId xmlns:p14="http://schemas.microsoft.com/office/powerpoint/2010/main" val="27878938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circle(in)">
                                      <p:cBhvr>
                                        <p:cTn id="7" dur="2000"/>
                                        <p:tgtEl>
                                          <p:spTgt spid="2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circle(in)">
                                      <p:cBhvr>
                                        <p:cTn id="10" dur="20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0723" fill="hold"/>
                                        <p:tgtEl>
                                          <p:spTgt spid="3"/>
                                        </p:tgtEl>
                                      </p:cBhvr>
                                    </p:cmd>
                                  </p:childTnLst>
                                </p:cTn>
                              </p:par>
                              <p:par>
                                <p:cTn id="15" presetID="1" presetClass="mediacall" presetSubtype="0" fill="hold" nodeType="withEffect">
                                  <p:stCondLst>
                                    <p:cond delay="0"/>
                                  </p:stCondLst>
                                  <p:childTnLst>
                                    <p:cmd type="call" cmd="playFrom(0.0)">
                                      <p:cBhvr>
                                        <p:cTn id="16" dur="20702" fill="hold"/>
                                        <p:tgtEl>
                                          <p:spTgt spid="15"/>
                                        </p:tgtEl>
                                      </p:cBhvr>
                                    </p:cmd>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5"/>
                </p:tgtEl>
              </p:cMediaNode>
            </p:video>
            <p:audio>
              <p:cMediaNode vol="80000">
                <p:cTn id="23" fill="hold" display="0">
                  <p:stCondLst>
                    <p:cond delay="indefinite"/>
                  </p:stCondLst>
                  <p:endCondLst>
                    <p:cond evt="onStopAudio" delay="0">
                      <p:tgtEl>
                        <p:sldTgt/>
                      </p:tgtEl>
                    </p:cond>
                  </p:endCondLst>
                </p:cTn>
                <p:tgtEl>
                  <p:spTgt spid="3"/>
                </p:tgtEl>
              </p:cMediaNode>
            </p:audio>
          </p:childTnLst>
        </p:cTn>
      </p:par>
    </p:tnLst>
    <p:bldLst>
      <p:bldP spid="23" grpId="0" animBg="1"/>
      <p:bldP spid="2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Những phương pháp rèn luyện trí nhớ hiệu quả - JobsGO Blog">
            <a:extLst>
              <a:ext uri="{FF2B5EF4-FFF2-40B4-BE49-F238E27FC236}">
                <a16:creationId xmlns:a16="http://schemas.microsoft.com/office/drawing/2014/main" id="{D97113A0-6592-EC15-EC05-DDA025CE201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120" b="89744" l="4667" r="99000">
                        <a14:foregroundMark x1="16000" y1="24359" x2="16000" y2="24359"/>
                        <a14:foregroundMark x1="26667" y1="21795" x2="8667" y2="22222"/>
                        <a14:foregroundMark x1="17667" y1="32051" x2="17667" y2="46154"/>
                        <a14:foregroundMark x1="17667" y1="46154" x2="16667" y2="30769"/>
                        <a14:foregroundMark x1="16667" y1="30769" x2="8667" y2="41026"/>
                        <a14:foregroundMark x1="8667" y1="41026" x2="10000" y2="41880"/>
                        <a14:foregroundMark x1="32000" y1="21368" x2="43000" y2="20513"/>
                        <a14:foregroundMark x1="43000" y1="20513" x2="33333" y2="23504"/>
                        <a14:foregroundMark x1="33333" y1="23504" x2="33333" y2="23932"/>
                        <a14:foregroundMark x1="54333" y1="15812" x2="54333" y2="13248"/>
                        <a14:foregroundMark x1="55000" y1="8974" x2="64333" y2="20940"/>
                        <a14:foregroundMark x1="64333" y1="20940" x2="53000" y2="16239"/>
                        <a14:foregroundMark x1="53000" y1="16239" x2="53333" y2="11966"/>
                        <a14:foregroundMark x1="60667" y1="14103" x2="54333" y2="21368"/>
                        <a14:foregroundMark x1="77000" y1="14530" x2="65000" y2="24359"/>
                        <a14:foregroundMark x1="65000" y1="24359" x2="75333" y2="23932"/>
                        <a14:foregroundMark x1="75333" y1="23932" x2="75667" y2="14103"/>
                        <a14:foregroundMark x1="77333" y1="34188" x2="87333" y2="26923"/>
                        <a14:foregroundMark x1="87333" y1="26923" x2="81000" y2="46154"/>
                        <a14:foregroundMark x1="81000" y1="46154" x2="76333" y2="30769"/>
                        <a14:foregroundMark x1="79667" y1="48718" x2="91667" y2="34615"/>
                        <a14:foregroundMark x1="91667" y1="34615" x2="93667" y2="24359"/>
                        <a14:foregroundMark x1="91000" y1="46581" x2="84667" y2="59829"/>
                        <a14:foregroundMark x1="84667" y1="59829" x2="76667" y2="65385"/>
                        <a14:foregroundMark x1="92667" y1="44872" x2="93667" y2="58120"/>
                        <a14:foregroundMark x1="93667" y1="58120" x2="79667" y2="67094"/>
                        <a14:foregroundMark x1="76667" y1="71795" x2="90333" y2="83761"/>
                        <a14:foregroundMark x1="90333" y1="83761" x2="86667" y2="73932"/>
                        <a14:foregroundMark x1="94000" y1="42735" x2="93000" y2="56838"/>
                        <a14:foregroundMark x1="93000" y1="56838" x2="84333" y2="64103"/>
                        <a14:foregroundMark x1="86000" y1="61111" x2="97000" y2="50855"/>
                        <a14:foregroundMark x1="97000" y1="50855" x2="96333" y2="45726"/>
                        <a14:foregroundMark x1="89000" y1="86325" x2="89333" y2="79487"/>
                        <a14:foregroundMark x1="92000" y1="82479" x2="95000" y2="87179"/>
                        <a14:foregroundMark x1="96000" y1="88034" x2="99333" y2="89744"/>
                        <a14:foregroundMark x1="90000" y1="32479" x2="91000" y2="31624"/>
                        <a14:foregroundMark x1="91333" y1="30342" x2="91333" y2="30342"/>
                        <a14:foregroundMark x1="88667" y1="30342" x2="88667" y2="30342"/>
                        <a14:foregroundMark x1="89667" y1="29060" x2="89667" y2="29060"/>
                        <a14:foregroundMark x1="90333" y1="28205" x2="90333" y2="28205"/>
                        <a14:foregroundMark x1="77000" y1="42308" x2="77000" y2="41026"/>
                        <a14:foregroundMark x1="76333" y1="38889" x2="76333" y2="38889"/>
                        <a14:foregroundMark x1="65667" y1="25214" x2="65667" y2="25214"/>
                        <a14:foregroundMark x1="65667" y1="27778" x2="69000" y2="27778"/>
                        <a14:foregroundMark x1="70667" y1="28632" x2="70667" y2="28632"/>
                        <a14:foregroundMark x1="39333" y1="16667" x2="39333" y2="16667"/>
                        <a14:foregroundMark x1="39000" y1="15385" x2="39000" y2="15385"/>
                        <a14:foregroundMark x1="38667" y1="14957" x2="38667" y2="14957"/>
                        <a14:foregroundMark x1="32667" y1="15812" x2="32667" y2="15812"/>
                        <a14:foregroundMark x1="30667" y1="14103" x2="30667" y2="14103"/>
                        <a14:foregroundMark x1="30000" y1="12821" x2="31333" y2="11538"/>
                        <a14:foregroundMark x1="34667" y1="10684" x2="34667" y2="10684"/>
                        <a14:foregroundMark x1="35667" y1="10684" x2="35667" y2="10684"/>
                        <a14:foregroundMark x1="37000" y1="11966" x2="37000" y2="11966"/>
                        <a14:foregroundMark x1="63667" y1="12393" x2="64667" y2="14103"/>
                        <a14:foregroundMark x1="65000" y1="14530" x2="65000" y2="14530"/>
                        <a14:foregroundMark x1="60667" y1="23504" x2="60667" y2="23504"/>
                        <a14:foregroundMark x1="59333" y1="23504" x2="58000" y2="23504"/>
                        <a14:foregroundMark x1="56000" y1="22222" x2="56000" y2="22222"/>
                        <a14:foregroundMark x1="56000" y1="22222" x2="56000" y2="22222"/>
                        <a14:foregroundMark x1="22667" y1="41880" x2="22667" y2="41880"/>
                        <a14:foregroundMark x1="22333" y1="37607" x2="21667" y2="30769"/>
                        <a14:foregroundMark x1="21667" y1="30342" x2="21333" y2="30342"/>
                        <a14:foregroundMark x1="20667" y1="30342" x2="20667" y2="30342"/>
                        <a14:foregroundMark x1="18333" y1="28632" x2="18333" y2="28632"/>
                        <a14:foregroundMark x1="16333" y1="28632" x2="16333" y2="28632"/>
                        <a14:foregroundMark x1="13667" y1="45726" x2="13667" y2="45726"/>
                        <a14:foregroundMark x1="15333" y1="42735" x2="19333" y2="42308"/>
                        <a14:foregroundMark x1="20000" y1="41880" x2="22000" y2="40598"/>
                        <a14:foregroundMark x1="22333" y1="39744" x2="22333" y2="39744"/>
                        <a14:foregroundMark x1="15333" y1="41453" x2="15333" y2="41453"/>
                        <a14:foregroundMark x1="14000" y1="41453" x2="14000" y2="41453"/>
                        <a14:foregroundMark x1="14000" y1="41453" x2="14000" y2="41453"/>
                        <a14:foregroundMark x1="13000" y1="55128" x2="13000" y2="55128"/>
                        <a14:foregroundMark x1="12333" y1="53846" x2="11333" y2="51282"/>
                        <a14:foregroundMark x1="10667" y1="49145" x2="10667" y2="49145"/>
                        <a14:foregroundMark x1="10333" y1="48718" x2="10333" y2="48718"/>
                        <a14:foregroundMark x1="10000" y1="48291" x2="9333" y2="48291"/>
                        <a14:foregroundMark x1="9000" y1="48291" x2="9000" y2="48291"/>
                        <a14:foregroundMark x1="4667" y1="43590" x2="4667" y2="43590"/>
                        <a14:foregroundMark x1="5333" y1="47436" x2="5333" y2="47436"/>
                        <a14:foregroundMark x1="14333" y1="59402" x2="15333" y2="59402"/>
                        <a14:foregroundMark x1="15333" y1="59402" x2="15333" y2="59402"/>
                        <a14:foregroundMark x1="16667" y1="60684" x2="16667" y2="60684"/>
                        <a14:foregroundMark x1="94333" y1="32479" x2="94333" y2="32479"/>
                        <a14:foregroundMark x1="93667" y1="27778" x2="93667" y2="27778"/>
                        <a14:foregroundMark x1="92333" y1="24359" x2="92333" y2="24359"/>
                        <a14:foregroundMark x1="93333" y1="23504" x2="93333" y2="23504"/>
                        <a14:foregroundMark x1="14333" y1="20085" x2="16667" y2="20085"/>
                        <a14:foregroundMark x1="19333" y1="20085" x2="19667" y2="20085"/>
                        <a14:foregroundMark x1="21333" y1="20085" x2="22333" y2="20085"/>
                        <a14:foregroundMark x1="23333" y1="20085" x2="24333" y2="20085"/>
                        <a14:foregroundMark x1="25667" y1="19658" x2="25667" y2="19658"/>
                      </a14:backgroundRemoval>
                    </a14:imgEffect>
                  </a14:imgLayer>
                </a14:imgProps>
              </a:ext>
              <a:ext uri="{28A0092B-C50C-407E-A947-70E740481C1C}">
                <a14:useLocalDpi xmlns:a14="http://schemas.microsoft.com/office/drawing/2010/main" val="0"/>
              </a:ext>
            </a:extLst>
          </a:blip>
          <a:srcRect/>
          <a:stretch>
            <a:fillRect/>
          </a:stretch>
        </p:blipFill>
        <p:spPr bwMode="auto">
          <a:xfrm>
            <a:off x="242835" y="5037276"/>
            <a:ext cx="1683485" cy="131311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descr="Nhộn nhịp chợ hoa truyền thống giữa lòng phố cổ Hà Nội ngày giáp Tết">
            <a:extLst>
              <a:ext uri="{FF2B5EF4-FFF2-40B4-BE49-F238E27FC236}">
                <a16:creationId xmlns:a16="http://schemas.microsoft.com/office/drawing/2014/main" id="{DEE073C1-AAC7-39D3-EDF7-54A24CC915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812" y="507606"/>
            <a:ext cx="5349984" cy="3735603"/>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9">
            <a:extLst>
              <a:ext uri="{FF2B5EF4-FFF2-40B4-BE49-F238E27FC236}">
                <a16:creationId xmlns:a16="http://schemas.microsoft.com/office/drawing/2014/main" id="{4D2E1795-74CA-EFCD-438C-73A0A58AEE7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48400" y="492747"/>
            <a:ext cx="5261842" cy="375046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3">
            <a:extLst>
              <a:ext uri="{FF2B5EF4-FFF2-40B4-BE49-F238E27FC236}">
                <a16:creationId xmlns:a16="http://schemas.microsoft.com/office/drawing/2014/main" id="{19FC112D-EC17-E8B4-6283-98AD4F3A48F8}"/>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1" name="Rectangle 4">
            <a:extLst>
              <a:ext uri="{FF2B5EF4-FFF2-40B4-BE49-F238E27FC236}">
                <a16:creationId xmlns:a16="http://schemas.microsoft.com/office/drawing/2014/main" id="{1F5732B7-03EC-6CFB-9B31-CD997BA86E14}"/>
              </a:ext>
            </a:extLst>
          </p:cNvPr>
          <p:cNvSpPr>
            <a:spLocks noChangeArrowheads="1"/>
          </p:cNvSpPr>
          <p:nvPr/>
        </p:nvSpPr>
        <p:spPr bwMode="auto">
          <a:xfrm>
            <a:off x="152400" y="158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5">
            <a:extLst>
              <a:ext uri="{FF2B5EF4-FFF2-40B4-BE49-F238E27FC236}">
                <a16:creationId xmlns:a16="http://schemas.microsoft.com/office/drawing/2014/main" id="{1D79A253-0D35-C67E-3EAF-9D060F937EAE}"/>
              </a:ext>
            </a:extLst>
          </p:cNvPr>
          <p:cNvSpPr>
            <a:spLocks noChangeArrowheads="1"/>
          </p:cNvSpPr>
          <p:nvPr/>
        </p:nvSpPr>
        <p:spPr bwMode="auto">
          <a:xfrm>
            <a:off x="153988" y="158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6">
            <a:extLst>
              <a:ext uri="{FF2B5EF4-FFF2-40B4-BE49-F238E27FC236}">
                <a16:creationId xmlns:a16="http://schemas.microsoft.com/office/drawing/2014/main" id="{DAC876EB-2457-86A5-165D-4C2EC0A44A5F}"/>
              </a:ext>
            </a:extLst>
          </p:cNvPr>
          <p:cNvSpPr>
            <a:spLocks noChangeArrowheads="1"/>
          </p:cNvSpPr>
          <p:nvPr/>
        </p:nvSpPr>
        <p:spPr bwMode="auto">
          <a:xfrm>
            <a:off x="153988" y="20542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300" b="0" i="1" u="none" strike="noStrike" cap="none" normalizeH="0" baseline="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7">
            <a:extLst>
              <a:ext uri="{FF2B5EF4-FFF2-40B4-BE49-F238E27FC236}">
                <a16:creationId xmlns:a16="http://schemas.microsoft.com/office/drawing/2014/main" id="{B53D9050-7551-5036-0BB1-44B9D6FF06A8}"/>
              </a:ext>
            </a:extLst>
          </p:cNvPr>
          <p:cNvSpPr>
            <a:spLocks noChangeArrowheads="1"/>
          </p:cNvSpPr>
          <p:nvPr/>
        </p:nvSpPr>
        <p:spPr bwMode="auto">
          <a:xfrm>
            <a:off x="153988" y="44259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6" name="Rectangle 15">
            <a:extLst>
              <a:ext uri="{FF2B5EF4-FFF2-40B4-BE49-F238E27FC236}">
                <a16:creationId xmlns:a16="http://schemas.microsoft.com/office/drawing/2014/main" id="{79DDB5C1-8FA1-ECE7-6F6C-8780A0176894}"/>
              </a:ext>
            </a:extLst>
          </p:cNvPr>
          <p:cNvSpPr/>
          <p:nvPr/>
        </p:nvSpPr>
        <p:spPr>
          <a:xfrm>
            <a:off x="821158" y="4572635"/>
            <a:ext cx="4009292" cy="431443"/>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Chợ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Tết</a:t>
            </a:r>
            <a:r>
              <a:rPr lang="en-US" sz="2400" b="1" dirty="0">
                <a:latin typeface="Times New Roman" panose="02020603050405020304" pitchFamily="18" charset="0"/>
                <a:cs typeface="Times New Roman" panose="02020603050405020304" pitchFamily="18" charset="0"/>
              </a:rPr>
              <a:t> TP Hà </a:t>
            </a:r>
            <a:r>
              <a:rPr lang="en-US" sz="2400" b="1" dirty="0" err="1">
                <a:latin typeface="Times New Roman" panose="02020603050405020304" pitchFamily="18" charset="0"/>
                <a:cs typeface="Times New Roman" panose="02020603050405020304" pitchFamily="18" charset="0"/>
              </a:rPr>
              <a:t>Nội</a:t>
            </a:r>
            <a:endParaRPr lang="en-US" sz="2400" b="1"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8759D13D-F512-0609-66C0-7F11D6C5EE37}"/>
              </a:ext>
            </a:extLst>
          </p:cNvPr>
          <p:cNvSpPr/>
          <p:nvPr/>
        </p:nvSpPr>
        <p:spPr>
          <a:xfrm>
            <a:off x="6703088" y="4478558"/>
            <a:ext cx="4009292" cy="463055"/>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Chợ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hoa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Tết</a:t>
            </a:r>
            <a:r>
              <a:rPr lang="en-US" sz="2400" b="1" dirty="0">
                <a:latin typeface="Times New Roman" panose="02020603050405020304" pitchFamily="18" charset="0"/>
                <a:cs typeface="Times New Roman" panose="02020603050405020304" pitchFamily="18" charset="0"/>
              </a:rPr>
              <a:t> TP HCM</a:t>
            </a:r>
          </a:p>
        </p:txBody>
      </p:sp>
      <p:sp>
        <p:nvSpPr>
          <p:cNvPr id="18" name="Rectangle: Rounded Corners 17">
            <a:extLst>
              <a:ext uri="{FF2B5EF4-FFF2-40B4-BE49-F238E27FC236}">
                <a16:creationId xmlns:a16="http://schemas.microsoft.com/office/drawing/2014/main" id="{873049B7-687D-1998-CEF3-6E0C8EAC0388}"/>
              </a:ext>
            </a:extLst>
          </p:cNvPr>
          <p:cNvSpPr/>
          <p:nvPr/>
        </p:nvSpPr>
        <p:spPr>
          <a:xfrm>
            <a:off x="2177143" y="5391843"/>
            <a:ext cx="7837713" cy="973410"/>
          </a:xfrm>
          <a:prstGeom prst="roundRect">
            <a:avLst/>
          </a:prstGeom>
          <a:solidFill>
            <a:srgbClr val="FED3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kern="0" dirty="0">
                <a:solidFill>
                  <a:schemeClr val="tx1"/>
                </a:solidFill>
                <a:effectLst/>
                <a:latin typeface="Times New Roman" panose="02020603050405020304" pitchFamily="18" charset="0"/>
                <a:ea typeface="Times New Roman" panose="02020603050405020304" pitchFamily="18" charset="0"/>
              </a:rPr>
              <a:t>Em </a:t>
            </a:r>
            <a:r>
              <a:rPr lang="en-US" sz="2400" kern="0" dirty="0" err="1">
                <a:solidFill>
                  <a:schemeClr val="tx1"/>
                </a:solidFill>
                <a:effectLst/>
                <a:latin typeface="Times New Roman" panose="02020603050405020304" pitchFamily="18" charset="0"/>
                <a:ea typeface="Times New Roman" panose="02020603050405020304" pitchFamily="18" charset="0"/>
              </a:rPr>
              <a:t>hãy</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quan</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sát</a:t>
            </a:r>
            <a:r>
              <a:rPr lang="en-US" sz="2400" kern="0" dirty="0">
                <a:solidFill>
                  <a:schemeClr val="tx1"/>
                </a:solidFill>
                <a:effectLst/>
                <a:latin typeface="Times New Roman" panose="02020603050405020304" pitchFamily="18" charset="0"/>
                <a:ea typeface="Times New Roman" panose="02020603050405020304" pitchFamily="18" charset="0"/>
              </a:rPr>
              <a:t> 2 </a:t>
            </a:r>
            <a:r>
              <a:rPr lang="en-US" sz="2400" kern="0" dirty="0" err="1">
                <a:solidFill>
                  <a:schemeClr val="tx1"/>
                </a:solidFill>
                <a:effectLst/>
                <a:latin typeface="Times New Roman" panose="02020603050405020304" pitchFamily="18" charset="0"/>
                <a:ea typeface="Times New Roman" panose="02020603050405020304" pitchFamily="18" charset="0"/>
              </a:rPr>
              <a:t>hình</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ảnh</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sau</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và</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nêu</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suy</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nghĩ</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của</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mình</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về</a:t>
            </a:r>
            <a:r>
              <a:rPr lang="en-US" sz="2400" kern="0" dirty="0">
                <a:solidFill>
                  <a:schemeClr val="tx1"/>
                </a:solidFill>
                <a:effectLst/>
                <a:latin typeface="Times New Roman" panose="02020603050405020304" pitchFamily="18" charset="0"/>
                <a:ea typeface="Times New Roman" panose="02020603050405020304" pitchFamily="18" charset="0"/>
              </a:rPr>
              <a:t> 2 </a:t>
            </a:r>
            <a:r>
              <a:rPr lang="en-US" sz="2400" kern="0" dirty="0" err="1">
                <a:solidFill>
                  <a:schemeClr val="tx1"/>
                </a:solidFill>
                <a:effectLst/>
                <a:latin typeface="Times New Roman" panose="02020603050405020304" pitchFamily="18" charset="0"/>
                <a:ea typeface="Times New Roman" panose="02020603050405020304" pitchFamily="18" charset="0"/>
              </a:rPr>
              <a:t>hình</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ảnh</a:t>
            </a:r>
            <a:r>
              <a:rPr lang="en-US" sz="2400" kern="0" dirty="0">
                <a:solidFill>
                  <a:schemeClr val="tx1"/>
                </a:solidFill>
                <a:effectLst/>
                <a:latin typeface="Times New Roman" panose="02020603050405020304" pitchFamily="18" charset="0"/>
                <a:ea typeface="Times New Roman" panose="02020603050405020304" pitchFamily="18" charset="0"/>
              </a:rPr>
              <a:t> </a:t>
            </a:r>
            <a:r>
              <a:rPr lang="en-US" sz="2400" kern="0" dirty="0" err="1">
                <a:solidFill>
                  <a:schemeClr val="tx1"/>
                </a:solidFill>
                <a:effectLst/>
                <a:latin typeface="Times New Roman" panose="02020603050405020304" pitchFamily="18" charset="0"/>
                <a:ea typeface="Times New Roman" panose="02020603050405020304" pitchFamily="18" charset="0"/>
              </a:rPr>
              <a:t>trên</a:t>
            </a:r>
            <a:r>
              <a:rPr lang="en-US" sz="2400" kern="0" dirty="0">
                <a:solidFill>
                  <a:schemeClr val="tx1"/>
                </a:solidFill>
                <a:effectLst/>
                <a:latin typeface="Times New Roman" panose="02020603050405020304" pitchFamily="18" charset="0"/>
                <a:ea typeface="Times New Roman" panose="02020603050405020304" pitchFamily="18" charset="0"/>
              </a:rPr>
              <a:t>.</a:t>
            </a:r>
            <a:endParaRPr lang="en-US" sz="2400" dirty="0">
              <a:solidFill>
                <a:schemeClr val="tx1"/>
              </a:solidFill>
            </a:endParaRPr>
          </a:p>
        </p:txBody>
      </p:sp>
      <p:pic>
        <p:nvPicPr>
          <p:cNvPr id="2" name="Nhac-nen-vui-ve-nghich-ngom-www_tiengdong_com">
            <a:hlinkClick r:id="" action="ppaction://media"/>
            <a:extLst>
              <a:ext uri="{FF2B5EF4-FFF2-40B4-BE49-F238E27FC236}">
                <a16:creationId xmlns:a16="http://schemas.microsoft.com/office/drawing/2014/main" id="{1414E85A-DC6B-29E3-88E6-5FDD70DF684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11558" y="5673948"/>
            <a:ext cx="609600" cy="609600"/>
          </a:xfrm>
          <a:prstGeom prst="rect">
            <a:avLst/>
          </a:prstGeom>
        </p:spPr>
      </p:pic>
    </p:spTree>
    <p:extLst>
      <p:ext uri="{BB962C8B-B14F-4D97-AF65-F5344CB8AC3E}">
        <p14:creationId xmlns:p14="http://schemas.microsoft.com/office/powerpoint/2010/main" val="255345918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7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ảnh cảm ơn thầy cô đã lắng nghe để chèn vào Slide PowerPoint">
            <a:extLst>
              <a:ext uri="{FF2B5EF4-FFF2-40B4-BE49-F238E27FC236}">
                <a16:creationId xmlns:a16="http://schemas.microsoft.com/office/drawing/2014/main" id="{3C7FC958-9D3B-861D-41FF-571FE76964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5131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9E301E5-1206-47D0-9CDF-72583D7390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AFA31FBE-7948-4384-B68A-75DEFDC495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45B81AD-5C84-F2EB-5E7E-A728FB075FBF}"/>
              </a:ext>
            </a:extLst>
          </p:cNvPr>
          <p:cNvSpPr txBox="1"/>
          <p:nvPr/>
        </p:nvSpPr>
        <p:spPr>
          <a:xfrm>
            <a:off x="4294500" y="-311677"/>
            <a:ext cx="7187529"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7200" dirty="0">
                <a:solidFill>
                  <a:srgbClr val="FFFF00"/>
                </a:solidFill>
                <a:latin typeface="#9Slide05 SVNClementine" panose="020F0502020204030203" pitchFamily="34" charset="0"/>
                <a:ea typeface="+mj-ea"/>
                <a:cs typeface="+mj-cs"/>
              </a:rPr>
              <a:t>Bài </a:t>
            </a:r>
            <a:r>
              <a:rPr lang="en-US" sz="7200" dirty="0">
                <a:solidFill>
                  <a:srgbClr val="FFFF00"/>
                </a:solidFill>
                <a:latin typeface="#9Slide05 SVNClementine" panose="020F0502020204030203" pitchFamily="34" charset="0"/>
                <a:ea typeface="+mj-ea"/>
                <a:cs typeface="+mj-cs"/>
              </a:rPr>
              <a:t>2</a:t>
            </a:r>
            <a:r>
              <a:rPr lang="vi-VN" sz="7200" dirty="0">
                <a:solidFill>
                  <a:srgbClr val="FFFF00"/>
                </a:solidFill>
                <a:latin typeface="#9Slide05 SVNClementine" panose="020F0502020204030203" pitchFamily="34" charset="0"/>
                <a:ea typeface="+mj-ea"/>
                <a:cs typeface="+mj-cs"/>
              </a:rPr>
              <a:t>: </a:t>
            </a:r>
            <a:endParaRPr lang="en-US" sz="7200" dirty="0">
              <a:solidFill>
                <a:srgbClr val="FFFF00"/>
              </a:solidFill>
              <a:latin typeface="#9Slide05 SVNClementine" panose="020F0502020204030203" pitchFamily="34" charset="0"/>
              <a:ea typeface="+mj-ea"/>
              <a:cs typeface="+mj-cs"/>
            </a:endParaRPr>
          </a:p>
          <a:p>
            <a:pPr algn="ctr">
              <a:lnSpc>
                <a:spcPct val="90000"/>
              </a:lnSpc>
              <a:spcBef>
                <a:spcPct val="0"/>
              </a:spcBef>
              <a:spcAft>
                <a:spcPts val="600"/>
              </a:spcAft>
            </a:pPr>
            <a:r>
              <a:rPr lang="vi-VN" sz="7200" dirty="0">
                <a:solidFill>
                  <a:srgbClr val="FFFF00"/>
                </a:solidFill>
                <a:latin typeface="#9Slide05 SVNClementine" panose="020F0502020204030203" pitchFamily="34" charset="0"/>
                <a:ea typeface="+mj-ea"/>
                <a:cs typeface="+mj-cs"/>
              </a:rPr>
              <a:t>ĐẶC ĐIỂM </a:t>
            </a:r>
            <a:r>
              <a:rPr lang="en-US" sz="7200" dirty="0">
                <a:solidFill>
                  <a:srgbClr val="FFFF00"/>
                </a:solidFill>
                <a:latin typeface="#9Slide05 SVNClementine" panose="020F0502020204030203" pitchFamily="34" charset="0"/>
                <a:ea typeface="+mj-ea"/>
                <a:cs typeface="+mj-cs"/>
              </a:rPr>
              <a:t>ĐỊA HÌNH</a:t>
            </a:r>
            <a:endParaRPr lang="en-US" sz="4800" dirty="0">
              <a:solidFill>
                <a:srgbClr val="FFFF00"/>
              </a:solidFill>
              <a:latin typeface="#9Slide05 SVNClementine" panose="020F0502020204030203" pitchFamily="34" charset="0"/>
              <a:ea typeface="+mj-ea"/>
              <a:cs typeface="+mj-cs"/>
            </a:endParaRPr>
          </a:p>
        </p:txBody>
      </p:sp>
      <p:pic>
        <p:nvPicPr>
          <p:cNvPr id="4" name="Picture 3">
            <a:extLst>
              <a:ext uri="{FF2B5EF4-FFF2-40B4-BE49-F238E27FC236}">
                <a16:creationId xmlns:a16="http://schemas.microsoft.com/office/drawing/2014/main" id="{919DEF47-6A6D-A471-F1A6-422F0D7073F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8864281" y="68579"/>
            <a:ext cx="3327718" cy="1643567"/>
          </a:xfrm>
          <a:prstGeom prst="rect">
            <a:avLst/>
          </a:prstGeom>
        </p:spPr>
      </p:pic>
      <p:grpSp>
        <p:nvGrpSpPr>
          <p:cNvPr id="8" name="Group 7">
            <a:extLst>
              <a:ext uri="{FF2B5EF4-FFF2-40B4-BE49-F238E27FC236}">
                <a16:creationId xmlns:a16="http://schemas.microsoft.com/office/drawing/2014/main" id="{CFEDC0FC-4307-AC0D-75AD-53C6A35B6081}"/>
              </a:ext>
            </a:extLst>
          </p:cNvPr>
          <p:cNvGrpSpPr/>
          <p:nvPr/>
        </p:nvGrpSpPr>
        <p:grpSpPr>
          <a:xfrm>
            <a:off x="0" y="2857936"/>
            <a:ext cx="12191999" cy="4038163"/>
            <a:chOff x="0" y="2857936"/>
            <a:chExt cx="12191999" cy="4038163"/>
          </a:xfrm>
        </p:grpSpPr>
        <p:pic>
          <p:nvPicPr>
            <p:cNvPr id="1026" name="Picture 2" descr="Dãy Núi, Ngọn Núi, Đồi Núi, Tải Hình Núi PNG 194 - Free ...">
              <a:extLst>
                <a:ext uri="{FF2B5EF4-FFF2-40B4-BE49-F238E27FC236}">
                  <a16:creationId xmlns:a16="http://schemas.microsoft.com/office/drawing/2014/main" id="{558DE33D-958F-545D-14F3-B542858D79F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254"/>
            <a:stretch/>
          </p:blipFill>
          <p:spPr bwMode="auto">
            <a:xfrm>
              <a:off x="0" y="2857936"/>
              <a:ext cx="12191999" cy="4038163"/>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a:extLst>
                <a:ext uri="{FF2B5EF4-FFF2-40B4-BE49-F238E27FC236}">
                  <a16:creationId xmlns:a16="http://schemas.microsoft.com/office/drawing/2014/main" id="{3E05133E-E198-E2AE-CC90-D8A274C6AC9D}"/>
                </a:ext>
              </a:extLst>
            </p:cNvPr>
            <p:cNvSpPr/>
            <p:nvPr/>
          </p:nvSpPr>
          <p:spPr>
            <a:xfrm>
              <a:off x="4194139" y="2949497"/>
              <a:ext cx="2998400" cy="479503"/>
            </a:xfrm>
            <a:prstGeom prst="ellipse">
              <a:avLst/>
            </a:prstGeom>
            <a:solidFill>
              <a:srgbClr val="3F3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descr="Map&#10;&#10;Description automatically generated">
            <a:extLst>
              <a:ext uri="{FF2B5EF4-FFF2-40B4-BE49-F238E27FC236}">
                <a16:creationId xmlns:a16="http://schemas.microsoft.com/office/drawing/2014/main" id="{3C84B4CF-99DB-F6FE-2D8A-5A4760322280}"/>
              </a:ext>
            </a:extLst>
          </p:cNvPr>
          <p:cNvPicPr>
            <a:picLocks noChangeAspect="1"/>
          </p:cNvPicPr>
          <p:nvPr/>
        </p:nvPicPr>
        <p:blipFill rotWithShape="1">
          <a:blip r:embed="rId5">
            <a:clrChange>
              <a:clrFrom>
                <a:srgbClr val="000000"/>
              </a:clrFrom>
              <a:clrTo>
                <a:srgbClr val="000000">
                  <a:alpha val="0"/>
                </a:srgbClr>
              </a:clrTo>
            </a:clrChange>
          </a:blip>
          <a:srcRect r="966" b="-3"/>
          <a:stretch/>
        </p:blipFill>
        <p:spPr>
          <a:xfrm>
            <a:off x="119589" y="68579"/>
            <a:ext cx="4174909" cy="6691641"/>
          </a:xfrm>
          <a:prstGeom prst="rect">
            <a:avLst/>
          </a:prstGeom>
        </p:spPr>
      </p:pic>
    </p:spTree>
    <p:extLst>
      <p:ext uri="{BB962C8B-B14F-4D97-AF65-F5344CB8AC3E}">
        <p14:creationId xmlns:p14="http://schemas.microsoft.com/office/powerpoint/2010/main" val="1972900805"/>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E3640C8-C90D-6C7F-4F40-109016481DDE}"/>
              </a:ext>
            </a:extLst>
          </p:cNvPr>
          <p:cNvGrpSpPr/>
          <p:nvPr/>
        </p:nvGrpSpPr>
        <p:grpSpPr>
          <a:xfrm>
            <a:off x="-99959" y="398778"/>
            <a:ext cx="11589187" cy="2278128"/>
            <a:chOff x="-136885" y="107376"/>
            <a:chExt cx="11589187" cy="2278128"/>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427464" y="107376"/>
              <a:ext cx="11024838" cy="1136082"/>
            </a:xfrm>
            <a:prstGeom prst="roundRect">
              <a:avLst>
                <a:gd name="adj" fmla="val 42559"/>
              </a:avLst>
            </a:prstGeom>
            <a:solidFill>
              <a:schemeClr val="accent1">
                <a:lumMod val="75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b="1" dirty="0">
                <a:solidFill>
                  <a:srgbClr val="FFFF00"/>
                </a:solidFill>
                <a:latin typeface="#9Slide03 SFU Futura_12" panose="020B0604020202020204" charset="0"/>
              </a:endParaRPr>
            </a:p>
            <a:p>
              <a:pPr algn="ctr">
                <a:defRPr/>
              </a:pPr>
              <a:r>
                <a:rPr lang="en-US" sz="4800" b="1" dirty="0" err="1">
                  <a:solidFill>
                    <a:srgbClr val="FFFF00"/>
                  </a:solidFill>
                  <a:latin typeface="#9Slide05 SVNUT Triumph" panose="00000500000000000000" charset="0"/>
                </a:rPr>
                <a:t>Mục</a:t>
              </a:r>
              <a:r>
                <a:rPr lang="en-US" sz="4800" b="1" dirty="0">
                  <a:solidFill>
                    <a:srgbClr val="FFFF00"/>
                  </a:solidFill>
                  <a:latin typeface="#9Slide05 SVNUT Triumph" panose="00000500000000000000" charset="0"/>
                </a:rPr>
                <a:t> </a:t>
              </a:r>
              <a:r>
                <a:rPr lang="en-US" sz="4800" b="1" dirty="0" err="1">
                  <a:solidFill>
                    <a:srgbClr val="FFFF00"/>
                  </a:solidFill>
                  <a:latin typeface="#9Slide05 SVNUT Triumph" panose="00000500000000000000" charset="0"/>
                </a:rPr>
                <a:t>tiêu</a:t>
              </a:r>
              <a:endParaRPr lang="vi-VN" sz="4800" b="1" dirty="0">
                <a:solidFill>
                  <a:srgbClr val="FFFF00"/>
                </a:solidFill>
                <a:latin typeface="#9Slide03 SFU Futura_12" panose="020B0604020202020204" charset="0"/>
              </a:endParaRPr>
            </a:p>
            <a:p>
              <a:pPr algn="ctr">
                <a:defRPr/>
              </a:pPr>
              <a:r>
                <a:rPr lang="en-US" sz="3200" b="1" dirty="0">
                  <a:solidFill>
                    <a:srgbClr val="FFFF00"/>
                  </a:solidFill>
                  <a:latin typeface="#9Slide03 SFU Futura_12" panose="020B0604020202020204" charset="0"/>
                </a:rPr>
                <a:t> </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136885" y="1383318"/>
              <a:ext cx="2029119" cy="1002186"/>
            </a:xfrm>
            <a:prstGeom prst="rect">
              <a:avLst/>
            </a:prstGeom>
          </p:spPr>
        </p:pic>
      </p:grpSp>
      <p:grpSp>
        <p:nvGrpSpPr>
          <p:cNvPr id="9" name="Group 8">
            <a:extLst>
              <a:ext uri="{FF2B5EF4-FFF2-40B4-BE49-F238E27FC236}">
                <a16:creationId xmlns:a16="http://schemas.microsoft.com/office/drawing/2014/main" id="{7DECFA90-ADF5-EC1F-ADAC-E4B524BE018B}"/>
              </a:ext>
            </a:extLst>
          </p:cNvPr>
          <p:cNvGrpSpPr/>
          <p:nvPr/>
        </p:nvGrpSpPr>
        <p:grpSpPr>
          <a:xfrm>
            <a:off x="-154259" y="4991187"/>
            <a:ext cx="12500517" cy="1851102"/>
            <a:chOff x="37355" y="5006898"/>
            <a:chExt cx="12500517" cy="1851102"/>
          </a:xfrm>
        </p:grpSpPr>
        <p:grpSp>
          <p:nvGrpSpPr>
            <p:cNvPr id="7" name="Group 6">
              <a:extLst>
                <a:ext uri="{FF2B5EF4-FFF2-40B4-BE49-F238E27FC236}">
                  <a16:creationId xmlns:a16="http://schemas.microsoft.com/office/drawing/2014/main" id="{4B21F370-69CA-01B8-2B1D-40927877281D}"/>
                </a:ext>
              </a:extLst>
            </p:cNvPr>
            <p:cNvGrpSpPr/>
            <p:nvPr/>
          </p:nvGrpSpPr>
          <p:grpSpPr>
            <a:xfrm>
              <a:off x="37355" y="5006898"/>
              <a:ext cx="8333678" cy="1851102"/>
              <a:chOff x="37355" y="5006898"/>
              <a:chExt cx="8333678" cy="1851102"/>
            </a:xfrm>
          </p:grpSpPr>
          <p:pic>
            <p:nvPicPr>
              <p:cNvPr id="5" name="Picture 4">
                <a:extLst>
                  <a:ext uri="{FF2B5EF4-FFF2-40B4-BE49-F238E27FC236}">
                    <a16:creationId xmlns:a16="http://schemas.microsoft.com/office/drawing/2014/main" id="{D2F08222-47E8-686D-51D0-DEF45198A75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37355" y="5006898"/>
                <a:ext cx="4166839" cy="1851102"/>
              </a:xfrm>
              <a:prstGeom prst="rect">
                <a:avLst/>
              </a:prstGeom>
            </p:spPr>
          </p:pic>
          <p:pic>
            <p:nvPicPr>
              <p:cNvPr id="6" name="Picture 5">
                <a:extLst>
                  <a:ext uri="{FF2B5EF4-FFF2-40B4-BE49-F238E27FC236}">
                    <a16:creationId xmlns:a16="http://schemas.microsoft.com/office/drawing/2014/main" id="{0AE1F7C2-6DDE-B2D8-FB96-684C767EC1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4204194" y="5006898"/>
                <a:ext cx="4166839" cy="1851102"/>
              </a:xfrm>
              <a:prstGeom prst="rect">
                <a:avLst/>
              </a:prstGeom>
            </p:spPr>
          </p:pic>
        </p:grpSp>
        <p:pic>
          <p:nvPicPr>
            <p:cNvPr id="8" name="Picture 7">
              <a:extLst>
                <a:ext uri="{FF2B5EF4-FFF2-40B4-BE49-F238E27FC236}">
                  <a16:creationId xmlns:a16="http://schemas.microsoft.com/office/drawing/2014/main" id="{C00D795F-FEFA-E975-E738-E6E5B8292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8371033" y="5006898"/>
              <a:ext cx="4166839" cy="1851102"/>
            </a:xfrm>
            <a:prstGeom prst="rect">
              <a:avLst/>
            </a:prstGeom>
          </p:spPr>
        </p:pic>
      </p:grpSp>
      <p:sp>
        <p:nvSpPr>
          <p:cNvPr id="4" name="Rectangle: Rounded Corners 3">
            <a:extLst>
              <a:ext uri="{FF2B5EF4-FFF2-40B4-BE49-F238E27FC236}">
                <a16:creationId xmlns:a16="http://schemas.microsoft.com/office/drawing/2014/main" id="{C4B2212F-8E5F-D0FF-7621-411E788FA28F}"/>
              </a:ext>
            </a:extLst>
          </p:cNvPr>
          <p:cNvSpPr/>
          <p:nvPr/>
        </p:nvSpPr>
        <p:spPr>
          <a:xfrm>
            <a:off x="2312796" y="2021313"/>
            <a:ext cx="7645120" cy="113608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 marR="90170" indent="-1905" algn="just">
              <a:lnSpc>
                <a:spcPct val="106000"/>
              </a:lnSpc>
              <a:spcAft>
                <a:spcPts val="600"/>
              </a:spcAft>
            </a:pPr>
            <a:r>
              <a:rPr lang="vi-VN" sz="2400" dirty="0">
                <a:solidFill>
                  <a:schemeClr val="tx1"/>
                </a:solidFill>
                <a:effectLst/>
                <a:latin typeface="Times New Roman" panose="02020603050405020304" pitchFamily="18" charset="0"/>
                <a:ea typeface="Times New Roman" panose="02020603050405020304" pitchFamily="18" charset="0"/>
              </a:rPr>
              <a:t>Tìm được ví dụ chứng minh ảnh hưởng của địa hình đối với sự phân hóa tự nhiên và khai thác kinh tế.</a:t>
            </a:r>
            <a:endParaRPr lang="en-US" sz="2400" dirty="0">
              <a:solidFill>
                <a:schemeClr val="tx1"/>
              </a:solidFill>
              <a:effectLst/>
              <a:latin typeface="Times New Roman" panose="02020603050405020304" pitchFamily="18" charset="0"/>
              <a:ea typeface="Times New Roman" panose="02020603050405020304" pitchFamily="18" charset="0"/>
            </a:endParaRPr>
          </a:p>
        </p:txBody>
      </p:sp>
      <p:sp>
        <p:nvSpPr>
          <p:cNvPr id="14" name="Rectangle: Rounded Corners 13">
            <a:extLst>
              <a:ext uri="{FF2B5EF4-FFF2-40B4-BE49-F238E27FC236}">
                <a16:creationId xmlns:a16="http://schemas.microsoft.com/office/drawing/2014/main" id="{028D1751-D83B-A29A-09D4-AE6C8B97AB0A}"/>
              </a:ext>
            </a:extLst>
          </p:cNvPr>
          <p:cNvSpPr/>
          <p:nvPr/>
        </p:nvSpPr>
        <p:spPr>
          <a:xfrm>
            <a:off x="2312796" y="3429000"/>
            <a:ext cx="7645120" cy="1136082"/>
          </a:xfrm>
          <a:prstGeom prst="roundRect">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35" marR="90170" indent="-1905" algn="just">
              <a:lnSpc>
                <a:spcPct val="106000"/>
              </a:lnSpc>
              <a:spcAft>
                <a:spcPts val="600"/>
              </a:spcAft>
            </a:pPr>
            <a:r>
              <a:rPr lang="en-US" sz="2400" dirty="0">
                <a:solidFill>
                  <a:schemeClr val="tx1"/>
                </a:solidFill>
                <a:effectLst/>
                <a:latin typeface="Times New Roman" panose="02020603050405020304" pitchFamily="18" charset="0"/>
                <a:ea typeface="Times New Roman" panose="02020603050405020304" pitchFamily="18" charset="0"/>
              </a:rPr>
              <a:t>Quan </a:t>
            </a:r>
            <a:r>
              <a:rPr lang="en-US" sz="2400" dirty="0" err="1">
                <a:solidFill>
                  <a:schemeClr val="tx1"/>
                </a:solidFill>
                <a:effectLst/>
                <a:latin typeface="Times New Roman" panose="02020603050405020304" pitchFamily="18" charset="0"/>
                <a:ea typeface="Times New Roman" panose="02020603050405020304" pitchFamily="18" charset="0"/>
              </a:rPr>
              <a:t>sát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lược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đồ</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địa</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hình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xác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định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vị</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trí</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của</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một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số</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dãy</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núi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hướng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núi</a:t>
            </a:r>
            <a:r>
              <a:rPr lang="en-US" sz="2400" dirty="0">
                <a:solidFill>
                  <a:schemeClr val="tx1"/>
                </a:solidFill>
                <a:effectLst/>
                <a:latin typeface="Times New Roman" panose="02020603050405020304" pitchFamily="18" charset="0"/>
                <a:ea typeface="Times New Roman" panose="02020603050405020304" pitchFamily="18" charset="0"/>
              </a:rPr>
              <a:t>, …</a:t>
            </a:r>
          </a:p>
        </p:txBody>
      </p:sp>
    </p:spTree>
    <p:extLst>
      <p:ext uri="{BB962C8B-B14F-4D97-AF65-F5344CB8AC3E}">
        <p14:creationId xmlns:p14="http://schemas.microsoft.com/office/powerpoint/2010/main" val="3021116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E3640C8-C90D-6C7F-4F40-109016481DDE}"/>
              </a:ext>
            </a:extLst>
          </p:cNvPr>
          <p:cNvGrpSpPr/>
          <p:nvPr/>
        </p:nvGrpSpPr>
        <p:grpSpPr>
          <a:xfrm>
            <a:off x="-99959" y="398778"/>
            <a:ext cx="11589187" cy="2278128"/>
            <a:chOff x="-136885" y="107376"/>
            <a:chExt cx="11589187" cy="2278128"/>
          </a:xfrm>
        </p:grpSpPr>
        <p:sp>
          <p:nvSpPr>
            <p:cNvPr id="13" name="Rectangle: Rounded Corners 17">
              <a:extLst>
                <a:ext uri="{FF2B5EF4-FFF2-40B4-BE49-F238E27FC236}">
                  <a16:creationId xmlns:a16="http://schemas.microsoft.com/office/drawing/2014/main" id="{1440AEEB-B2AA-925B-2B8E-3840B1955E85}"/>
                </a:ext>
              </a:extLst>
            </p:cNvPr>
            <p:cNvSpPr/>
            <p:nvPr/>
          </p:nvSpPr>
          <p:spPr>
            <a:xfrm>
              <a:off x="427464" y="107376"/>
              <a:ext cx="11024838" cy="1136082"/>
            </a:xfrm>
            <a:prstGeom prst="roundRect">
              <a:avLst>
                <a:gd name="adj" fmla="val 42559"/>
              </a:avLst>
            </a:prstGeom>
            <a:solidFill>
              <a:schemeClr val="accent1">
                <a:lumMod val="75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3200" b="1" dirty="0">
                <a:solidFill>
                  <a:srgbClr val="FFFF00"/>
                </a:solidFill>
                <a:latin typeface="#9Slide03 SFU Futura_12" panose="020B0604020202020204" charset="0"/>
              </a:endParaRPr>
            </a:p>
            <a:p>
              <a:pPr algn="ctr">
                <a:defRPr/>
              </a:pPr>
              <a:r>
                <a:rPr lang="en-US" sz="3200" b="1" dirty="0">
                  <a:solidFill>
                    <a:srgbClr val="FFFF00"/>
                  </a:solidFill>
                  <a:latin typeface="#9Slide03 SFU Futura_12" panose="020B0604020202020204" charset="0"/>
                </a:rPr>
                <a:t>3. </a:t>
              </a:r>
              <a:r>
                <a:rPr lang="vi-VN" sz="3200" b="1" dirty="0">
                  <a:solidFill>
                    <a:srgbClr val="FFFF00"/>
                  </a:solidFill>
                  <a:latin typeface="#9Slide03 SFU Futura_12" panose="020B0604020202020204" charset="0"/>
                </a:rPr>
                <a:t>ẢNH HƯỞNG CỦA ĐỊA HÌNH ĐỐI VỚI SỰ PHÂN HÓA TỰ NHIÊN</a:t>
              </a:r>
              <a:r>
                <a:rPr lang="en-US" sz="3200" b="1" dirty="0">
                  <a:solidFill>
                    <a:srgbClr val="FFFF00"/>
                  </a:solidFill>
                  <a:latin typeface="#9Slide03 SFU Futura_12" panose="020B0604020202020204" charset="0"/>
                </a:rPr>
                <a:t> VÀ KHAI THÁC KINH TẾ</a:t>
              </a:r>
              <a:r>
                <a:rPr lang="vi-VN" sz="3200" b="1" dirty="0">
                  <a:solidFill>
                    <a:srgbClr val="FFFF00"/>
                  </a:solidFill>
                  <a:latin typeface="#9Slide03 SFU Futura_12" panose="020B0604020202020204" charset="0"/>
                </a:rPr>
                <a:t> </a:t>
              </a:r>
              <a:r>
                <a:rPr lang="en-US" sz="3200" b="1" dirty="0">
                  <a:solidFill>
                    <a:srgbClr val="FFFF00"/>
                  </a:solidFill>
                  <a:latin typeface="#9Slide03 SFU Futura_12" panose="020B0604020202020204" charset="0"/>
                </a:rPr>
                <a:t> </a:t>
              </a:r>
              <a:endParaRPr lang="vi-VN" sz="3200" b="1" dirty="0">
                <a:solidFill>
                  <a:srgbClr val="FFFF00"/>
                </a:solidFill>
                <a:latin typeface="#9Slide03 SFU Futura_12" panose="020B0604020202020204" charset="0"/>
              </a:endParaRPr>
            </a:p>
            <a:p>
              <a:pPr algn="ctr">
                <a:defRPr/>
              </a:pPr>
              <a:r>
                <a:rPr lang="en-US" sz="3200" b="1" dirty="0">
                  <a:solidFill>
                    <a:srgbClr val="FFFF00"/>
                  </a:solidFill>
                  <a:latin typeface="#9Slide03 SFU Futura_12" panose="020B0604020202020204" charset="0"/>
                </a:rPr>
                <a:t> </a:t>
              </a:r>
              <a:endParaRPr lang="vi-VN" sz="3200" b="1" dirty="0">
                <a:solidFill>
                  <a:srgbClr val="FFFF00"/>
                </a:solidFill>
                <a:latin typeface="#9Slide03 SFU Futura_12" panose="020B0604020202020204" charset="0"/>
              </a:endParaRPr>
            </a:p>
          </p:txBody>
        </p:sp>
        <p:pic>
          <p:nvPicPr>
            <p:cNvPr id="23" name="Picture 22">
              <a:extLst>
                <a:ext uri="{FF2B5EF4-FFF2-40B4-BE49-F238E27FC236}">
                  <a16:creationId xmlns:a16="http://schemas.microsoft.com/office/drawing/2014/main" id="{33D4CFCF-3502-23E0-550A-76FB3150654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136885" y="1383318"/>
              <a:ext cx="2029119" cy="1002186"/>
            </a:xfrm>
            <a:prstGeom prst="rect">
              <a:avLst/>
            </a:prstGeom>
          </p:spPr>
        </p:pic>
      </p:grpSp>
      <p:grpSp>
        <p:nvGrpSpPr>
          <p:cNvPr id="9" name="Group 8">
            <a:extLst>
              <a:ext uri="{FF2B5EF4-FFF2-40B4-BE49-F238E27FC236}">
                <a16:creationId xmlns:a16="http://schemas.microsoft.com/office/drawing/2014/main" id="{7DECFA90-ADF5-EC1F-ADAC-E4B524BE018B}"/>
              </a:ext>
            </a:extLst>
          </p:cNvPr>
          <p:cNvGrpSpPr/>
          <p:nvPr/>
        </p:nvGrpSpPr>
        <p:grpSpPr>
          <a:xfrm>
            <a:off x="-154259" y="4991187"/>
            <a:ext cx="12500517" cy="1851102"/>
            <a:chOff x="37355" y="5006898"/>
            <a:chExt cx="12500517" cy="1851102"/>
          </a:xfrm>
        </p:grpSpPr>
        <p:grpSp>
          <p:nvGrpSpPr>
            <p:cNvPr id="7" name="Group 6">
              <a:extLst>
                <a:ext uri="{FF2B5EF4-FFF2-40B4-BE49-F238E27FC236}">
                  <a16:creationId xmlns:a16="http://schemas.microsoft.com/office/drawing/2014/main" id="{4B21F370-69CA-01B8-2B1D-40927877281D}"/>
                </a:ext>
              </a:extLst>
            </p:cNvPr>
            <p:cNvGrpSpPr/>
            <p:nvPr/>
          </p:nvGrpSpPr>
          <p:grpSpPr>
            <a:xfrm>
              <a:off x="37355" y="5006898"/>
              <a:ext cx="8333678" cy="1851102"/>
              <a:chOff x="37355" y="5006898"/>
              <a:chExt cx="8333678" cy="1851102"/>
            </a:xfrm>
          </p:grpSpPr>
          <p:pic>
            <p:nvPicPr>
              <p:cNvPr id="5" name="Picture 4">
                <a:extLst>
                  <a:ext uri="{FF2B5EF4-FFF2-40B4-BE49-F238E27FC236}">
                    <a16:creationId xmlns:a16="http://schemas.microsoft.com/office/drawing/2014/main" id="{D2F08222-47E8-686D-51D0-DEF45198A75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37355" y="5006898"/>
                <a:ext cx="4166839" cy="1851102"/>
              </a:xfrm>
              <a:prstGeom prst="rect">
                <a:avLst/>
              </a:prstGeom>
            </p:spPr>
          </p:pic>
          <p:pic>
            <p:nvPicPr>
              <p:cNvPr id="6" name="Picture 5">
                <a:extLst>
                  <a:ext uri="{FF2B5EF4-FFF2-40B4-BE49-F238E27FC236}">
                    <a16:creationId xmlns:a16="http://schemas.microsoft.com/office/drawing/2014/main" id="{0AE1F7C2-6DDE-B2D8-FB96-684C767EC16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4204194" y="5006898"/>
                <a:ext cx="4166839" cy="1851102"/>
              </a:xfrm>
              <a:prstGeom prst="rect">
                <a:avLst/>
              </a:prstGeom>
            </p:spPr>
          </p:pic>
        </p:grpSp>
        <p:pic>
          <p:nvPicPr>
            <p:cNvPr id="8" name="Picture 7">
              <a:extLst>
                <a:ext uri="{FF2B5EF4-FFF2-40B4-BE49-F238E27FC236}">
                  <a16:creationId xmlns:a16="http://schemas.microsoft.com/office/drawing/2014/main" id="{C00D795F-FEFA-E975-E738-E6E5B829284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8371033" y="5006898"/>
              <a:ext cx="4166839" cy="1851102"/>
            </a:xfrm>
            <a:prstGeom prst="rect">
              <a:avLst/>
            </a:prstGeom>
          </p:spPr>
        </p:pic>
      </p:grpSp>
      <p:sp>
        <p:nvSpPr>
          <p:cNvPr id="3" name="Rectangle: Rounded Corners 2">
            <a:extLst>
              <a:ext uri="{FF2B5EF4-FFF2-40B4-BE49-F238E27FC236}">
                <a16:creationId xmlns:a16="http://schemas.microsoft.com/office/drawing/2014/main" id="{2BF5DBF6-B762-3527-2430-D940378498C4}"/>
              </a:ext>
            </a:extLst>
          </p:cNvPr>
          <p:cNvSpPr/>
          <p:nvPr/>
        </p:nvSpPr>
        <p:spPr>
          <a:xfrm>
            <a:off x="1758462" y="2175813"/>
            <a:ext cx="3185327" cy="281537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a.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hưởng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sự</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hoá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thiên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nhiên</a:t>
            </a:r>
            <a:endParaRPr lang="en-US" sz="2400" dirty="0">
              <a:solidFill>
                <a:schemeClr val="tx1"/>
              </a:solidFill>
              <a:latin typeface="Times New Roman" panose="02020603050405020304" pitchFamily="18"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C4B2212F-8E5F-D0FF-7621-411E788FA28F}"/>
              </a:ext>
            </a:extLst>
          </p:cNvPr>
          <p:cNvSpPr/>
          <p:nvPr/>
        </p:nvSpPr>
        <p:spPr>
          <a:xfrm>
            <a:off x="7447504" y="2255241"/>
            <a:ext cx="3185327" cy="2815374"/>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b. </a:t>
            </a:r>
            <a:r>
              <a:rPr lang="en-US" sz="2400" dirty="0" err="1">
                <a:solidFill>
                  <a:schemeClr val="tx1"/>
                </a:solidFill>
                <a:latin typeface="Times New Roman" panose="02020603050405020304" pitchFamily="18" charset="0"/>
                <a:cs typeface="Times New Roman" panose="02020603050405020304" pitchFamily="18" charset="0"/>
              </a:rPr>
              <a:t>Ảnh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hưởng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địa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khia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kinh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tế</a:t>
            </a:r>
            <a:r>
              <a:rPr lang="en-US" sz="24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33222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Hình ảnh 3">
            <a:extLst>
              <a:ext uri="{FF2B5EF4-FFF2-40B4-BE49-F238E27FC236}">
                <a16:creationId xmlns:a16="http://schemas.microsoft.com/office/drawing/2014/main" id="{B3A09AAD-CADB-8120-B923-81B312D6FBCD}"/>
              </a:ext>
            </a:extLst>
          </p:cNvPr>
          <p:cNvPicPr>
            <a:picLocks noChangeAspect="1"/>
          </p:cNvPicPr>
          <p:nvPr/>
        </p:nvPicPr>
        <p:blipFill>
          <a:blip r:embed="rId3"/>
          <a:stretch>
            <a:fillRect/>
          </a:stretch>
        </p:blipFill>
        <p:spPr>
          <a:xfrm>
            <a:off x="6324743" y="820726"/>
            <a:ext cx="4240088" cy="6058026"/>
          </a:xfrm>
          <a:prstGeom prst="rect">
            <a:avLst/>
          </a:prstGeom>
        </p:spPr>
      </p:pic>
      <p:sp>
        <p:nvSpPr>
          <p:cNvPr id="37" name="TextBox 36">
            <a:extLst>
              <a:ext uri="{FF2B5EF4-FFF2-40B4-BE49-F238E27FC236}">
                <a16:creationId xmlns:a16="http://schemas.microsoft.com/office/drawing/2014/main" id="{7E5761D5-85A0-99C6-5467-48AB74A5393D}"/>
              </a:ext>
            </a:extLst>
          </p:cNvPr>
          <p:cNvSpPr txBox="1"/>
          <p:nvPr/>
        </p:nvSpPr>
        <p:spPr>
          <a:xfrm>
            <a:off x="6412518" y="6417087"/>
            <a:ext cx="4064538" cy="461665"/>
          </a:xfrm>
          <a:prstGeom prst="rect">
            <a:avLst/>
          </a:prstGeom>
          <a:solidFill>
            <a:schemeClr val="bg1"/>
          </a:solidFill>
        </p:spPr>
        <p:txBody>
          <a:bodyPr wrap="square">
            <a:spAutoFit/>
          </a:bodyPr>
          <a:lstStyle/>
          <a:p>
            <a:pPr algn="ctr"/>
            <a:r>
              <a:rPr lang="en-US" sz="2400" i="1" dirty="0" err="1">
                <a:latin typeface="#9Slide03 SFU Futura_12" panose="020B0604020202020204" charset="0"/>
              </a:rPr>
              <a:t>Địa</a:t>
            </a:r>
            <a:r>
              <a:rPr lang="en-US" sz="2400" i="1" dirty="0">
                <a:latin typeface="#9Slide03 SFU Futura_12" panose="020B0604020202020204" charset="0"/>
              </a:rPr>
              <a:t> </a:t>
            </a:r>
            <a:r>
              <a:rPr lang="en-US" sz="2400" i="1" dirty="0" err="1">
                <a:latin typeface="#9Slide03 SFU Futura_12" panose="020B0604020202020204" charset="0"/>
              </a:rPr>
              <a:t>hình</a:t>
            </a:r>
            <a:r>
              <a:rPr lang="en-US" sz="2400" i="1" dirty="0">
                <a:latin typeface="#9Slide03 SFU Futura_12" panose="020B0604020202020204" charset="0"/>
              </a:rPr>
              <a:t> </a:t>
            </a:r>
            <a:r>
              <a:rPr lang="en-US" sz="2400" i="1" dirty="0" err="1">
                <a:latin typeface="#9Slide03 SFU Futura_12" panose="020B0604020202020204" charset="0"/>
              </a:rPr>
              <a:t>Việt</a:t>
            </a:r>
            <a:r>
              <a:rPr lang="en-US" sz="2400" i="1" dirty="0">
                <a:latin typeface="#9Slide03 SFU Futura_12" panose="020B0604020202020204" charset="0"/>
              </a:rPr>
              <a:t> Nam</a:t>
            </a:r>
          </a:p>
        </p:txBody>
      </p:sp>
      <p:sp>
        <p:nvSpPr>
          <p:cNvPr id="5" name="Rectangle: Rounded Corners 17">
            <a:extLst>
              <a:ext uri="{FF2B5EF4-FFF2-40B4-BE49-F238E27FC236}">
                <a16:creationId xmlns:a16="http://schemas.microsoft.com/office/drawing/2014/main" id="{9E740FB9-332A-A51E-50E5-9034BE3D5B01}"/>
              </a:ext>
            </a:extLst>
          </p:cNvPr>
          <p:cNvSpPr/>
          <p:nvPr/>
        </p:nvSpPr>
        <p:spPr>
          <a:xfrm>
            <a:off x="249273" y="36788"/>
            <a:ext cx="11736814" cy="783938"/>
          </a:xfrm>
          <a:prstGeom prst="roundRect">
            <a:avLst>
              <a:gd name="adj" fmla="val 42559"/>
            </a:avLst>
          </a:prstGeom>
          <a:solidFill>
            <a:schemeClr val="accent6">
              <a:lumMod val="40000"/>
              <a:lumOff val="6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dirty="0">
              <a:solidFill>
                <a:srgbClr val="FFFF00"/>
              </a:solidFill>
              <a:latin typeface="#9Slide03 SFU Futura_12" panose="020B0604020202020204" charset="0"/>
            </a:endParaRPr>
          </a:p>
          <a:p>
            <a:pPr algn="ctr"/>
            <a:r>
              <a:rPr lang="en-US" sz="2800" dirty="0">
                <a:solidFill>
                  <a:srgbClr val="C00000"/>
                </a:solidFill>
                <a:latin typeface="#9Slide05 SVNUT Triumph" panose="00000500000000000000" charset="0"/>
                <a:cs typeface="Times New Roman" panose="02020603050405020304" pitchFamily="18" charset="0"/>
              </a:rPr>
              <a:t>a. </a:t>
            </a:r>
            <a:r>
              <a:rPr lang="en-US" sz="2800" dirty="0" err="1">
                <a:solidFill>
                  <a:srgbClr val="C00000"/>
                </a:solidFill>
                <a:latin typeface="#9Slide05 SVNUT Triumph" panose="00000500000000000000" charset="0"/>
                <a:cs typeface="Times New Roman" panose="02020603050405020304" pitchFamily="18" charset="0"/>
              </a:rPr>
              <a:t>Ảnh</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hưởng</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của</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địa</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hình</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đối</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với</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sự</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phân</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hoá</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thiên</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nhiên</a:t>
            </a:r>
            <a:endParaRPr lang="en-US" sz="2800" dirty="0">
              <a:solidFill>
                <a:srgbClr val="C00000"/>
              </a:solidFill>
              <a:latin typeface="#9Slide05 SVNUT Triumph" panose="00000500000000000000" charset="0"/>
              <a:cs typeface="Times New Roman" panose="02020603050405020304" pitchFamily="18" charset="0"/>
            </a:endParaRPr>
          </a:p>
          <a:p>
            <a:pPr algn="ctr">
              <a:defRPr/>
            </a:pPr>
            <a:r>
              <a:rPr lang="en-US" sz="2800" b="1" dirty="0">
                <a:solidFill>
                  <a:srgbClr val="FFFF00"/>
                </a:solidFill>
                <a:latin typeface="#9Slide03 SFU Futura_12" panose="020B0604020202020204" charset="0"/>
              </a:rPr>
              <a:t> </a:t>
            </a:r>
            <a:endParaRPr lang="vi-VN" sz="2800" b="1" dirty="0">
              <a:solidFill>
                <a:srgbClr val="FFFF00"/>
              </a:solidFill>
              <a:latin typeface="#9Slide03 SFU Futura_12" panose="020B0604020202020204" charset="0"/>
            </a:endParaRPr>
          </a:p>
        </p:txBody>
      </p:sp>
      <p:sp>
        <p:nvSpPr>
          <p:cNvPr id="14" name="Rectangle: Rounded Corners 17">
            <a:extLst>
              <a:ext uri="{FF2B5EF4-FFF2-40B4-BE49-F238E27FC236}">
                <a16:creationId xmlns:a16="http://schemas.microsoft.com/office/drawing/2014/main" id="{8C9AA347-17E5-28D0-D7A8-8147D40EABA1}"/>
              </a:ext>
            </a:extLst>
          </p:cNvPr>
          <p:cNvSpPr/>
          <p:nvPr/>
        </p:nvSpPr>
        <p:spPr>
          <a:xfrm>
            <a:off x="2489154" y="1631471"/>
            <a:ext cx="3490493" cy="783938"/>
          </a:xfrm>
          <a:prstGeom prst="roundRect">
            <a:avLst>
              <a:gd name="adj" fmla="val 42559"/>
            </a:avLst>
          </a:prstGeom>
          <a:solidFill>
            <a:schemeClr val="accent6">
              <a:lumMod val="40000"/>
              <a:lumOff val="6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dirty="0">
              <a:solidFill>
                <a:srgbClr val="FFFF00"/>
              </a:solidFill>
              <a:latin typeface="#9Slide03 SFU Futura_12" panose="020B0604020202020204" charset="0"/>
            </a:endParaRPr>
          </a:p>
          <a:p>
            <a:pPr algn="ctr"/>
            <a:r>
              <a:rPr lang="en-US" sz="2800" dirty="0" err="1">
                <a:solidFill>
                  <a:srgbClr val="C00000"/>
                </a:solidFill>
                <a:latin typeface="#9Slide05 SVNUT Triumph" panose="00000500000000000000" charset="0"/>
                <a:cs typeface="Times New Roman" panose="02020603050405020304" pitchFamily="18" charset="0"/>
              </a:rPr>
              <a:t>Đặc</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điểm</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chung</a:t>
            </a:r>
            <a:endParaRPr lang="en-US" sz="2800" dirty="0">
              <a:solidFill>
                <a:srgbClr val="C00000"/>
              </a:solidFill>
              <a:latin typeface="#9Slide05 SVNUT Triumph" panose="00000500000000000000" charset="0"/>
              <a:cs typeface="Times New Roman" panose="02020603050405020304" pitchFamily="18" charset="0"/>
            </a:endParaRPr>
          </a:p>
          <a:p>
            <a:pPr algn="ctr">
              <a:defRPr/>
            </a:pPr>
            <a:r>
              <a:rPr lang="en-US" sz="2800" b="1" dirty="0">
                <a:solidFill>
                  <a:srgbClr val="FFFF00"/>
                </a:solidFill>
                <a:latin typeface="#9Slide03 SFU Futura_12" panose="020B0604020202020204" charset="0"/>
              </a:rPr>
              <a:t> </a:t>
            </a:r>
            <a:endParaRPr lang="vi-VN" sz="2800" b="1" dirty="0">
              <a:solidFill>
                <a:srgbClr val="FFFF00"/>
              </a:solidFill>
              <a:latin typeface="#9Slide03 SFU Futura_12" panose="020B0604020202020204" charset="0"/>
            </a:endParaRPr>
          </a:p>
        </p:txBody>
      </p:sp>
      <p:pic>
        <p:nvPicPr>
          <p:cNvPr id="18" name="Picture 17">
            <a:extLst>
              <a:ext uri="{FF2B5EF4-FFF2-40B4-BE49-F238E27FC236}">
                <a16:creationId xmlns:a16="http://schemas.microsoft.com/office/drawing/2014/main" id="{11D9D91B-7DDA-6992-3F48-70BE762A7D3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249273" y="2263958"/>
            <a:ext cx="2239881" cy="2689145"/>
          </a:xfrm>
          <a:prstGeom prst="rect">
            <a:avLst/>
          </a:prstGeom>
        </p:spPr>
      </p:pic>
      <p:pic>
        <p:nvPicPr>
          <p:cNvPr id="19" name="Picture 18">
            <a:extLst>
              <a:ext uri="{FF2B5EF4-FFF2-40B4-BE49-F238E27FC236}">
                <a16:creationId xmlns:a16="http://schemas.microsoft.com/office/drawing/2014/main" id="{005E25AC-0A3C-1119-BA32-70399D1ADCF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0" y="5571365"/>
            <a:ext cx="1999622" cy="1307387"/>
          </a:xfrm>
          <a:prstGeom prst="rect">
            <a:avLst/>
          </a:prstGeom>
        </p:spPr>
      </p:pic>
      <p:pic>
        <p:nvPicPr>
          <p:cNvPr id="20" name="Picture 19">
            <a:extLst>
              <a:ext uri="{FF2B5EF4-FFF2-40B4-BE49-F238E27FC236}">
                <a16:creationId xmlns:a16="http://schemas.microsoft.com/office/drawing/2014/main" id="{E54AC825-01E5-2599-E620-94321D4C77B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1999621" y="5571364"/>
            <a:ext cx="2087397" cy="1307387"/>
          </a:xfrm>
          <a:prstGeom prst="rect">
            <a:avLst/>
          </a:prstGeom>
        </p:spPr>
      </p:pic>
      <p:pic>
        <p:nvPicPr>
          <p:cNvPr id="21" name="Picture 20">
            <a:extLst>
              <a:ext uri="{FF2B5EF4-FFF2-40B4-BE49-F238E27FC236}">
                <a16:creationId xmlns:a16="http://schemas.microsoft.com/office/drawing/2014/main" id="{24F29061-72CF-92A0-6898-0D7E9B58A81E}"/>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4087019" y="5550613"/>
            <a:ext cx="2237724" cy="1307387"/>
          </a:xfrm>
          <a:prstGeom prst="rect">
            <a:avLst/>
          </a:prstGeom>
        </p:spPr>
      </p:pic>
    </p:spTree>
    <p:extLst>
      <p:ext uri="{BB962C8B-B14F-4D97-AF65-F5344CB8AC3E}">
        <p14:creationId xmlns:p14="http://schemas.microsoft.com/office/powerpoint/2010/main" val="422247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Hình ảnh 3">
            <a:extLst>
              <a:ext uri="{FF2B5EF4-FFF2-40B4-BE49-F238E27FC236}">
                <a16:creationId xmlns:a16="http://schemas.microsoft.com/office/drawing/2014/main" id="{B3A09AAD-CADB-8120-B923-81B312D6FBCD}"/>
              </a:ext>
            </a:extLst>
          </p:cNvPr>
          <p:cNvPicPr>
            <a:picLocks noChangeAspect="1"/>
          </p:cNvPicPr>
          <p:nvPr/>
        </p:nvPicPr>
        <p:blipFill>
          <a:blip r:embed="rId3"/>
          <a:stretch>
            <a:fillRect/>
          </a:stretch>
        </p:blipFill>
        <p:spPr>
          <a:xfrm>
            <a:off x="7882237" y="820726"/>
            <a:ext cx="4240088" cy="6058026"/>
          </a:xfrm>
          <a:prstGeom prst="rect">
            <a:avLst/>
          </a:prstGeom>
        </p:spPr>
      </p:pic>
      <p:sp>
        <p:nvSpPr>
          <p:cNvPr id="37" name="TextBox 36">
            <a:extLst>
              <a:ext uri="{FF2B5EF4-FFF2-40B4-BE49-F238E27FC236}">
                <a16:creationId xmlns:a16="http://schemas.microsoft.com/office/drawing/2014/main" id="{7E5761D5-85A0-99C6-5467-48AB74A5393D}"/>
              </a:ext>
            </a:extLst>
          </p:cNvPr>
          <p:cNvSpPr txBox="1"/>
          <p:nvPr/>
        </p:nvSpPr>
        <p:spPr>
          <a:xfrm>
            <a:off x="7970012" y="6396335"/>
            <a:ext cx="4064538" cy="461665"/>
          </a:xfrm>
          <a:prstGeom prst="rect">
            <a:avLst/>
          </a:prstGeom>
          <a:solidFill>
            <a:schemeClr val="bg1"/>
          </a:solidFill>
        </p:spPr>
        <p:txBody>
          <a:bodyPr wrap="square">
            <a:spAutoFit/>
          </a:bodyPr>
          <a:lstStyle/>
          <a:p>
            <a:pPr algn="ctr"/>
            <a:r>
              <a:rPr lang="en-US" sz="2400" i="1" dirty="0" err="1">
                <a:latin typeface="#9Slide03 SFU Futura_12" panose="020B0604020202020204" charset="0"/>
              </a:rPr>
              <a:t>Địa</a:t>
            </a:r>
            <a:r>
              <a:rPr lang="en-US" sz="2400" i="1" dirty="0">
                <a:latin typeface="#9Slide03 SFU Futura_12" panose="020B0604020202020204" charset="0"/>
              </a:rPr>
              <a:t> </a:t>
            </a:r>
            <a:r>
              <a:rPr lang="en-US" sz="2400" i="1" dirty="0" err="1">
                <a:latin typeface="#9Slide03 SFU Futura_12" panose="020B0604020202020204" charset="0"/>
              </a:rPr>
              <a:t>hình</a:t>
            </a:r>
            <a:r>
              <a:rPr lang="en-US" sz="2400" i="1" dirty="0">
                <a:latin typeface="#9Slide03 SFU Futura_12" panose="020B0604020202020204" charset="0"/>
              </a:rPr>
              <a:t> </a:t>
            </a:r>
            <a:r>
              <a:rPr lang="en-US" sz="2400" i="1" dirty="0" err="1">
                <a:latin typeface="#9Slide03 SFU Futura_12" panose="020B0604020202020204" charset="0"/>
              </a:rPr>
              <a:t>Việt</a:t>
            </a:r>
            <a:r>
              <a:rPr lang="en-US" sz="2400" i="1" dirty="0">
                <a:latin typeface="#9Slide03 SFU Futura_12" panose="020B0604020202020204" charset="0"/>
              </a:rPr>
              <a:t> Nam</a:t>
            </a:r>
          </a:p>
        </p:txBody>
      </p:sp>
      <p:pic>
        <p:nvPicPr>
          <p:cNvPr id="38" name="Hình ảnh 92">
            <a:extLst>
              <a:ext uri="{FF2B5EF4-FFF2-40B4-BE49-F238E27FC236}">
                <a16:creationId xmlns:a16="http://schemas.microsoft.com/office/drawing/2014/main" id="{27DEE73E-0DC4-339F-C73F-BE1E6994B261}"/>
              </a:ext>
            </a:extLst>
          </p:cNvPr>
          <p:cNvPicPr>
            <a:picLocks noChangeAspect="1"/>
          </p:cNvPicPr>
          <p:nvPr/>
        </p:nvPicPr>
        <p:blipFill>
          <a:blip r:embed="rId4"/>
          <a:stretch>
            <a:fillRect/>
          </a:stretch>
        </p:blipFill>
        <p:spPr>
          <a:xfrm>
            <a:off x="69675" y="981454"/>
            <a:ext cx="1266257" cy="1266257"/>
          </a:xfrm>
          <a:prstGeom prst="rect">
            <a:avLst/>
          </a:prstGeom>
        </p:spPr>
      </p:pic>
      <p:sp>
        <p:nvSpPr>
          <p:cNvPr id="5" name="Rectangle: Rounded Corners 17">
            <a:extLst>
              <a:ext uri="{FF2B5EF4-FFF2-40B4-BE49-F238E27FC236}">
                <a16:creationId xmlns:a16="http://schemas.microsoft.com/office/drawing/2014/main" id="{9E740FB9-332A-A51E-50E5-9034BE3D5B01}"/>
              </a:ext>
            </a:extLst>
          </p:cNvPr>
          <p:cNvSpPr/>
          <p:nvPr/>
        </p:nvSpPr>
        <p:spPr>
          <a:xfrm>
            <a:off x="249273" y="36788"/>
            <a:ext cx="11736814" cy="783938"/>
          </a:xfrm>
          <a:prstGeom prst="roundRect">
            <a:avLst>
              <a:gd name="adj" fmla="val 42559"/>
            </a:avLst>
          </a:prstGeom>
          <a:solidFill>
            <a:schemeClr val="accent6">
              <a:lumMod val="40000"/>
              <a:lumOff val="6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800" b="1" dirty="0">
              <a:solidFill>
                <a:srgbClr val="FFFF00"/>
              </a:solidFill>
              <a:latin typeface="#9Slide03 SFU Futura_12" panose="020B0604020202020204" charset="0"/>
            </a:endParaRPr>
          </a:p>
          <a:p>
            <a:pPr algn="ctr"/>
            <a:r>
              <a:rPr lang="en-US" sz="2800" dirty="0">
                <a:solidFill>
                  <a:srgbClr val="C00000"/>
                </a:solidFill>
                <a:latin typeface="#9Slide05 SVNUT Triumph" panose="00000500000000000000" charset="0"/>
                <a:cs typeface="Times New Roman" panose="02020603050405020304" pitchFamily="18" charset="0"/>
              </a:rPr>
              <a:t>a. </a:t>
            </a:r>
            <a:r>
              <a:rPr lang="en-US" sz="2800" dirty="0" err="1">
                <a:solidFill>
                  <a:srgbClr val="C00000"/>
                </a:solidFill>
                <a:latin typeface="#9Slide05 SVNUT Triumph" panose="00000500000000000000" charset="0"/>
                <a:cs typeface="Times New Roman" panose="02020603050405020304" pitchFamily="18" charset="0"/>
              </a:rPr>
              <a:t>Ảnh</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hưởng</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của</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địa</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hình</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đối</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với</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sự</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phân</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hoá</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thiên</a:t>
            </a:r>
            <a:r>
              <a:rPr lang="en-US" sz="2800" dirty="0">
                <a:solidFill>
                  <a:srgbClr val="C00000"/>
                </a:solidFill>
                <a:latin typeface="#9Slide05 SVNUT Triumph" panose="00000500000000000000" charset="0"/>
                <a:cs typeface="Times New Roman" panose="02020603050405020304" pitchFamily="18" charset="0"/>
              </a:rPr>
              <a:t> </a:t>
            </a:r>
            <a:r>
              <a:rPr lang="en-US" sz="2800" dirty="0" err="1">
                <a:solidFill>
                  <a:srgbClr val="C00000"/>
                </a:solidFill>
                <a:latin typeface="#9Slide05 SVNUT Triumph" panose="00000500000000000000" charset="0"/>
                <a:cs typeface="Times New Roman" panose="02020603050405020304" pitchFamily="18" charset="0"/>
              </a:rPr>
              <a:t>nhiên</a:t>
            </a:r>
            <a:endParaRPr lang="en-US" sz="2800" dirty="0">
              <a:solidFill>
                <a:srgbClr val="C00000"/>
              </a:solidFill>
              <a:latin typeface="#9Slide05 SVNUT Triumph" panose="00000500000000000000" charset="0"/>
              <a:cs typeface="Times New Roman" panose="02020603050405020304" pitchFamily="18" charset="0"/>
            </a:endParaRPr>
          </a:p>
          <a:p>
            <a:pPr algn="ctr">
              <a:defRPr/>
            </a:pPr>
            <a:r>
              <a:rPr lang="en-US" sz="2800" b="1" dirty="0">
                <a:solidFill>
                  <a:srgbClr val="FFFF00"/>
                </a:solidFill>
                <a:latin typeface="#9Slide03 SFU Futura_12" panose="020B0604020202020204" charset="0"/>
              </a:rPr>
              <a:t> </a:t>
            </a:r>
            <a:endParaRPr lang="vi-VN" sz="2800" b="1" dirty="0">
              <a:solidFill>
                <a:srgbClr val="FFFF00"/>
              </a:solidFill>
              <a:latin typeface="#9Slide03 SFU Futura_12" panose="020B0604020202020204" charset="0"/>
            </a:endParaRPr>
          </a:p>
        </p:txBody>
      </p:sp>
      <p:pic>
        <p:nvPicPr>
          <p:cNvPr id="8" name="Picture 7">
            <a:extLst>
              <a:ext uri="{FF2B5EF4-FFF2-40B4-BE49-F238E27FC236}">
                <a16:creationId xmlns:a16="http://schemas.microsoft.com/office/drawing/2014/main" id="{4BD6C95D-3060-B702-9E45-9A42BAA4567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0" y="5571365"/>
            <a:ext cx="1999622" cy="1307387"/>
          </a:xfrm>
          <a:prstGeom prst="rect">
            <a:avLst/>
          </a:prstGeom>
        </p:spPr>
      </p:pic>
      <p:sp>
        <p:nvSpPr>
          <p:cNvPr id="14" name="Rectangle: Rounded Corners 17">
            <a:extLst>
              <a:ext uri="{FF2B5EF4-FFF2-40B4-BE49-F238E27FC236}">
                <a16:creationId xmlns:a16="http://schemas.microsoft.com/office/drawing/2014/main" id="{8C9AA347-17E5-28D0-D7A8-8147D40EABA1}"/>
              </a:ext>
            </a:extLst>
          </p:cNvPr>
          <p:cNvSpPr/>
          <p:nvPr/>
        </p:nvSpPr>
        <p:spPr>
          <a:xfrm>
            <a:off x="1750601" y="1403558"/>
            <a:ext cx="5303342" cy="2585711"/>
          </a:xfrm>
          <a:prstGeom prst="roundRect">
            <a:avLst>
              <a:gd name="adj" fmla="val 42559"/>
            </a:avLst>
          </a:prstGeom>
          <a:solidFill>
            <a:schemeClr val="accent2">
              <a:lumMod val="40000"/>
              <a:lumOff val="60000"/>
            </a:schemeClr>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b="1" dirty="0">
              <a:solidFill>
                <a:schemeClr val="tx1"/>
              </a:solidFill>
              <a:latin typeface="#9Slide05 SVNUT Triumph" panose="00000500000000000000" charset="0"/>
            </a:endParaRPr>
          </a:p>
          <a:p>
            <a:pPr algn="ctr">
              <a:defRPr/>
            </a:pPr>
            <a:r>
              <a:rPr lang="en-US" sz="28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Đ</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ịa</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núi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thấp</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tới</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a:t>
            </a:r>
          </a:p>
          <a:p>
            <a:pPr algn="ctr">
              <a:defRPr/>
            </a:pPr>
            <a:r>
              <a:rPr lang="en-US" sz="2800" b="1" dirty="0">
                <a:solidFill>
                  <a:schemeClr val="tx1"/>
                </a:solidFill>
                <a:latin typeface="#9Slide05 SVNUT Triumph" panose="00000500000000000000" charset="0"/>
              </a:rPr>
              <a:t> </a:t>
            </a:r>
            <a:endParaRPr lang="vi-VN" sz="2800" b="1" dirty="0">
              <a:solidFill>
                <a:schemeClr val="tx1"/>
              </a:solidFill>
              <a:latin typeface="#9Slide03 SFU Futura_12" panose="020B0604020202020204" charset="0"/>
            </a:endParaRPr>
          </a:p>
        </p:txBody>
      </p:sp>
      <p:pic>
        <p:nvPicPr>
          <p:cNvPr id="2" name="Picture 1">
            <a:extLst>
              <a:ext uri="{FF2B5EF4-FFF2-40B4-BE49-F238E27FC236}">
                <a16:creationId xmlns:a16="http://schemas.microsoft.com/office/drawing/2014/main" id="{A4D2D48F-6641-52F4-0258-71D39304516E}"/>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1999622" y="5571365"/>
            <a:ext cx="1999622" cy="1307387"/>
          </a:xfrm>
          <a:prstGeom prst="rect">
            <a:avLst/>
          </a:prstGeom>
        </p:spPr>
      </p:pic>
      <p:pic>
        <p:nvPicPr>
          <p:cNvPr id="6" name="Picture 5">
            <a:extLst>
              <a:ext uri="{FF2B5EF4-FFF2-40B4-BE49-F238E27FC236}">
                <a16:creationId xmlns:a16="http://schemas.microsoft.com/office/drawing/2014/main" id="{0C7368B2-0A8D-C0E2-75A5-534253F021E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3999244" y="5571364"/>
            <a:ext cx="1999622" cy="1307387"/>
          </a:xfrm>
          <a:prstGeom prst="rect">
            <a:avLst/>
          </a:prstGeom>
        </p:spPr>
      </p:pic>
      <p:pic>
        <p:nvPicPr>
          <p:cNvPr id="7" name="Picture 6">
            <a:extLst>
              <a:ext uri="{FF2B5EF4-FFF2-40B4-BE49-F238E27FC236}">
                <a16:creationId xmlns:a16="http://schemas.microsoft.com/office/drawing/2014/main" id="{A0AA0304-5390-5FF8-4FA5-8D1AFE4AC03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9946" b="99458" l="2048" r="97711">
                        <a14:foregroundMark x1="2892" y1="45750" x2="10120" y2="99458"/>
                        <a14:foregroundMark x1="10120" y1="99458" x2="10120" y2="99458"/>
                        <a14:foregroundMark x1="13614" y1="95118" x2="93494" y2="86799"/>
                        <a14:foregroundMark x1="93494" y1="86799" x2="96024" y2="86799"/>
                        <a14:foregroundMark x1="96265" y1="64014" x2="97831" y2="95479"/>
                        <a14:foregroundMark x1="97831" y1="95479" x2="97831" y2="95479"/>
                        <a14:foregroundMark x1="3133" y1="47378" x2="241" y2="75045"/>
                        <a14:foregroundMark x1="241" y1="75045" x2="2048" y2="92405"/>
                        <a14:foregroundMark x1="2048" y1="92405" x2="2289" y2="92405"/>
                      </a14:backgroundRemoval>
                    </a14:imgEffect>
                  </a14:imgLayer>
                </a14:imgProps>
              </a:ext>
            </a:extLst>
          </a:blip>
          <a:srcRect t="33323"/>
          <a:stretch/>
        </p:blipFill>
        <p:spPr>
          <a:xfrm>
            <a:off x="5882615" y="5550613"/>
            <a:ext cx="1999622" cy="1307387"/>
          </a:xfrm>
          <a:prstGeom prst="rect">
            <a:avLst/>
          </a:prstGeom>
        </p:spPr>
      </p:pic>
    </p:spTree>
    <p:extLst>
      <p:ext uri="{BB962C8B-B14F-4D97-AF65-F5344CB8AC3E}">
        <p14:creationId xmlns:p14="http://schemas.microsoft.com/office/powerpoint/2010/main" val="65472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5032062" y="1671740"/>
            <a:ext cx="4518458" cy="2829467"/>
            <a:chOff x="6851723" y="2372066"/>
            <a:chExt cx="4518458" cy="3221061"/>
          </a:xfrm>
        </p:grpSpPr>
        <p:sp>
          <p:nvSpPr>
            <p:cNvPr id="31" name="Rectangle: Rounded Corners 7">
              <a:extLst>
                <a:ext uri="{FF2B5EF4-FFF2-40B4-BE49-F238E27FC236}">
                  <a16:creationId xmlns:a16="http://schemas.microsoft.com/office/drawing/2014/main" id="{9731B856-505B-4C12-AE96-B34567953D3E}"/>
                </a:ext>
              </a:extLst>
            </p:cNvPr>
            <p:cNvSpPr/>
            <p:nvPr/>
          </p:nvSpPr>
          <p:spPr>
            <a:xfrm>
              <a:off x="7734131" y="3567057"/>
              <a:ext cx="3636050" cy="202607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err="1">
                  <a:solidFill>
                    <a:schemeClr val="tx1"/>
                  </a:solidFill>
                  <a:latin typeface="#9Slide03 SFU Futura_12" panose="020B0604020202020204" charset="0"/>
                  <a:cs typeface="Arial" panose="020B0604020202020204" pitchFamily="34" charset="0"/>
                </a:rPr>
                <a:t>Sưu</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tầm</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bài</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thơ</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bài</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hát</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về</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sự</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phân</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hoá</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thiên</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nhiên</a:t>
              </a:r>
              <a:r>
                <a:rPr lang="en-US" sz="2800" b="1" i="1" dirty="0">
                  <a:solidFill>
                    <a:schemeClr val="tx1"/>
                  </a:solidFill>
                  <a:latin typeface="#9Slide03 SFU Futura_12" panose="020B0604020202020204" charset="0"/>
                  <a:cs typeface="Arial" panose="020B0604020202020204" pitchFamily="34" charset="0"/>
                </a:rPr>
                <a:t> ở </a:t>
              </a:r>
              <a:r>
                <a:rPr lang="en-US" sz="2800" b="1" i="1" dirty="0" err="1">
                  <a:solidFill>
                    <a:schemeClr val="tx1"/>
                  </a:solidFill>
                  <a:latin typeface="#9Slide03 SFU Futura_12" panose="020B0604020202020204" charset="0"/>
                  <a:cs typeface="Arial" panose="020B0604020202020204" pitchFamily="34" charset="0"/>
                </a:rPr>
                <a:t>nước</a:t>
              </a:r>
              <a:r>
                <a:rPr lang="en-US" sz="2800" b="1" i="1" dirty="0">
                  <a:solidFill>
                    <a:schemeClr val="tx1"/>
                  </a:solidFill>
                  <a:latin typeface="#9Slide03 SFU Futura_12" panose="020B0604020202020204" charset="0"/>
                  <a:cs typeface="Arial" panose="020B0604020202020204" pitchFamily="34" charset="0"/>
                </a:rPr>
                <a:t> ta.</a:t>
              </a:r>
              <a:endParaRPr lang="en-US" sz="2800" b="1" i="1" dirty="0">
                <a:solidFill>
                  <a:srgbClr val="FF0000"/>
                </a:solidFill>
                <a:latin typeface="#9Slide03 SFU Futura_12" panose="020B0604020202020204" charset="0"/>
                <a:cs typeface="Arial" panose="020B0604020202020204" pitchFamily="34" charset="0"/>
              </a:endParaRPr>
            </a:p>
          </p:txBody>
        </p:sp>
        <p:grpSp>
          <p:nvGrpSpPr>
            <p:cNvPr id="32" name="Group 31"/>
            <p:cNvGrpSpPr/>
            <p:nvPr/>
          </p:nvGrpSpPr>
          <p:grpSpPr>
            <a:xfrm>
              <a:off x="6851723" y="2372066"/>
              <a:ext cx="4131565" cy="944171"/>
              <a:chOff x="1374303" y="1960150"/>
              <a:chExt cx="4131565" cy="944171"/>
            </a:xfrm>
          </p:grpSpPr>
          <p:sp>
            <p:nvSpPr>
              <p:cNvPr id="33" name="Lưu đồ: Điểm Kết Thúc 147">
                <a:extLst>
                  <a:ext uri="{FF2B5EF4-FFF2-40B4-BE49-F238E27FC236}">
                    <a16:creationId xmlns:a16="http://schemas.microsoft.com/office/drawing/2014/main" id="{B5183A6E-3055-43C9-996A-2D190FFB60FF}"/>
                  </a:ext>
                </a:extLst>
              </p:cNvPr>
              <p:cNvSpPr/>
              <p:nvPr/>
            </p:nvSpPr>
            <p:spPr>
              <a:xfrm>
                <a:off x="2463927" y="1960150"/>
                <a:ext cx="3041941" cy="744066"/>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9Slide05 SVNUT Triumph" panose="00000500000000000000" pitchFamily="2" charset="0"/>
                  </a:rPr>
                  <a:t>NV2</a:t>
                </a:r>
              </a:p>
            </p:txBody>
          </p:sp>
          <p:pic>
            <p:nvPicPr>
              <p:cNvPr id="34"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74303" y="1960150"/>
                <a:ext cx="814792" cy="944171"/>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15" name="Group 14">
            <a:extLst>
              <a:ext uri="{FF2B5EF4-FFF2-40B4-BE49-F238E27FC236}">
                <a16:creationId xmlns:a16="http://schemas.microsoft.com/office/drawing/2014/main" id="{0D57A9A6-E950-9ED4-DECC-F306CC2517BD}"/>
              </a:ext>
            </a:extLst>
          </p:cNvPr>
          <p:cNvGrpSpPr/>
          <p:nvPr/>
        </p:nvGrpSpPr>
        <p:grpSpPr>
          <a:xfrm>
            <a:off x="37355" y="0"/>
            <a:ext cx="12154645" cy="1002186"/>
            <a:chOff x="37355" y="0"/>
            <a:chExt cx="12154645" cy="1002186"/>
          </a:xfrm>
        </p:grpSpPr>
        <p:cxnSp>
          <p:nvCxnSpPr>
            <p:cNvPr id="11" name="Straight Connector 10">
              <a:extLst>
                <a:ext uri="{FF2B5EF4-FFF2-40B4-BE49-F238E27FC236}">
                  <a16:creationId xmlns:a16="http://schemas.microsoft.com/office/drawing/2014/main" id="{991ACA94-E341-45D2-A862-C6ABE7BE591A}"/>
                </a:ext>
              </a:extLst>
            </p:cNvPr>
            <p:cNvCxnSpPr>
              <a:cxnSpLocks/>
            </p:cNvCxnSpPr>
            <p:nvPr/>
          </p:nvCxnSpPr>
          <p:spPr>
            <a:xfrm flipV="1">
              <a:off x="37355" y="941262"/>
              <a:ext cx="12154645" cy="42731"/>
            </a:xfrm>
            <a:prstGeom prst="line">
              <a:avLst/>
            </a:prstGeom>
            <a:ln w="28575">
              <a:solidFill>
                <a:srgbClr val="0070C0"/>
              </a:solidFill>
              <a:prstDash val="sysDash"/>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F58F736-91E0-F5CA-5D56-148B3F58297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82502" y="0"/>
              <a:ext cx="2029119" cy="1002186"/>
            </a:xfrm>
            <a:prstGeom prst="rect">
              <a:avLst/>
            </a:prstGeom>
          </p:spPr>
        </p:pic>
      </p:grpSp>
      <p:pic>
        <p:nvPicPr>
          <p:cNvPr id="53" name="Picture 52">
            <a:extLst>
              <a:ext uri="{FF2B5EF4-FFF2-40B4-BE49-F238E27FC236}">
                <a16:creationId xmlns:a16="http://schemas.microsoft.com/office/drawing/2014/main" id="{1A10CABF-3BA9-31C2-2F4F-96BC26BB85A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385" b="95462" l="10000" r="90000">
                        <a14:foregroundMark x1="37385" y1="95462" x2="37385" y2="95462"/>
                        <a14:foregroundMark x1="37385" y1="95615" x2="37385" y2="95615"/>
                        <a14:foregroundMark x1="74154" y1="64231" x2="74769" y2="72385"/>
                        <a14:foregroundMark x1="78538" y1="57385" x2="82077" y2="74615"/>
                        <a14:foregroundMark x1="64846" y1="77692" x2="73308" y2="78231"/>
                        <a14:foregroundMark x1="73308" y1="78231" x2="74462" y2="78077"/>
                        <a14:foregroundMark x1="62538" y1="9462" x2="62538" y2="9462"/>
                        <a14:foregroundMark x1="60308" y1="5538" x2="56692" y2="12846"/>
                        <a14:foregroundMark x1="56385" y1="5385" x2="54154" y2="6538"/>
                      </a14:backgroundRemoval>
                    </a14:imgEffect>
                  </a14:imgLayer>
                </a14:imgProps>
              </a:ext>
            </a:extLst>
          </a:blip>
          <a:srcRect l="9404" r="12385"/>
          <a:stretch/>
        </p:blipFill>
        <p:spPr>
          <a:xfrm>
            <a:off x="8370530" y="2802792"/>
            <a:ext cx="3981481" cy="5090666"/>
          </a:xfrm>
          <a:prstGeom prst="rect">
            <a:avLst/>
          </a:prstGeom>
        </p:spPr>
      </p:pic>
      <p:sp>
        <p:nvSpPr>
          <p:cNvPr id="5" name="TextBox 4">
            <a:extLst>
              <a:ext uri="{FF2B5EF4-FFF2-40B4-BE49-F238E27FC236}">
                <a16:creationId xmlns:a16="http://schemas.microsoft.com/office/drawing/2014/main" id="{DECE71EE-E214-A7F4-A4C8-8C5367C37B0D}"/>
              </a:ext>
            </a:extLst>
          </p:cNvPr>
          <p:cNvSpPr txBox="1"/>
          <p:nvPr/>
        </p:nvSpPr>
        <p:spPr>
          <a:xfrm>
            <a:off x="2520912" y="0"/>
            <a:ext cx="7187529" cy="1124717"/>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en-US" sz="6000" dirty="0">
                <a:solidFill>
                  <a:srgbClr val="FF0000"/>
                </a:solidFill>
                <a:latin typeface="#9Slide05 SVNClementine" panose="020F0502020204030203" pitchFamily="34" charset="0"/>
                <a:ea typeface="+mj-ea"/>
                <a:cs typeface="+mj-cs"/>
              </a:rPr>
              <a:t>THỬ TÀI VẼ HÌNH</a:t>
            </a:r>
            <a:endParaRPr lang="en-US" sz="4000" dirty="0">
              <a:solidFill>
                <a:srgbClr val="FF0000"/>
              </a:solidFill>
              <a:latin typeface="#9Slide05 SVNClementine" panose="020F0502020204030203" pitchFamily="34" charset="0"/>
              <a:ea typeface="+mj-ea"/>
              <a:cs typeface="+mj-cs"/>
            </a:endParaRPr>
          </a:p>
        </p:txBody>
      </p:sp>
      <p:grpSp>
        <p:nvGrpSpPr>
          <p:cNvPr id="6" name="Group 5">
            <a:extLst>
              <a:ext uri="{FF2B5EF4-FFF2-40B4-BE49-F238E27FC236}">
                <a16:creationId xmlns:a16="http://schemas.microsoft.com/office/drawing/2014/main" id="{B4EAB357-97CD-333B-D96F-153A53294C88}"/>
              </a:ext>
            </a:extLst>
          </p:cNvPr>
          <p:cNvGrpSpPr/>
          <p:nvPr/>
        </p:nvGrpSpPr>
        <p:grpSpPr>
          <a:xfrm>
            <a:off x="238772" y="1675721"/>
            <a:ext cx="4518458" cy="2829467"/>
            <a:chOff x="6851723" y="2372066"/>
            <a:chExt cx="4518458" cy="3221061"/>
          </a:xfrm>
        </p:grpSpPr>
        <p:sp>
          <p:nvSpPr>
            <p:cNvPr id="7" name="Rectangle: Rounded Corners 7">
              <a:extLst>
                <a:ext uri="{FF2B5EF4-FFF2-40B4-BE49-F238E27FC236}">
                  <a16:creationId xmlns:a16="http://schemas.microsoft.com/office/drawing/2014/main" id="{FA777893-FC1C-8267-EACE-3F07913E6F3E}"/>
                </a:ext>
              </a:extLst>
            </p:cNvPr>
            <p:cNvSpPr/>
            <p:nvPr/>
          </p:nvSpPr>
          <p:spPr>
            <a:xfrm>
              <a:off x="7734131" y="3567057"/>
              <a:ext cx="3636050" cy="2026070"/>
            </a:xfrm>
            <a:prstGeom prst="roundRect">
              <a:avLst/>
            </a:prstGeom>
            <a:solidFill>
              <a:schemeClr val="accent5">
                <a:lumMod val="20000"/>
                <a:lumOff val="80000"/>
              </a:schemeClr>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i="1" dirty="0" err="1">
                  <a:solidFill>
                    <a:schemeClr val="tx1"/>
                  </a:solidFill>
                  <a:latin typeface="#9Slide03 SFU Futura_12" panose="020B0604020202020204" charset="0"/>
                  <a:cs typeface="Arial" panose="020B0604020202020204" pitchFamily="34" charset="0"/>
                </a:rPr>
                <a:t>Vẽ</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hình</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minh</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họa</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nội</a:t>
              </a:r>
              <a:r>
                <a:rPr lang="en-US" sz="2800" b="1" i="1" dirty="0">
                  <a:solidFill>
                    <a:schemeClr val="tx1"/>
                  </a:solidFill>
                  <a:latin typeface="#9Slide03 SFU Futura_12" panose="020B0604020202020204" charset="0"/>
                  <a:cs typeface="Arial" panose="020B0604020202020204" pitchFamily="34" charset="0"/>
                </a:rPr>
                <a:t> dung </a:t>
              </a:r>
              <a:r>
                <a:rPr lang="en-US" sz="2800" b="1" i="1" dirty="0" err="1">
                  <a:solidFill>
                    <a:schemeClr val="tx1"/>
                  </a:solidFill>
                  <a:latin typeface="#9Slide03 SFU Futura_12" panose="020B0604020202020204" charset="0"/>
                  <a:cs typeface="Arial" panose="020B0604020202020204" pitchFamily="34" charset="0"/>
                </a:rPr>
                <a:t>thiên</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nhiên</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phân</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hoá</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theo</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đai</a:t>
              </a:r>
              <a:r>
                <a:rPr lang="en-US" sz="2800" b="1" i="1" dirty="0">
                  <a:solidFill>
                    <a:schemeClr val="tx1"/>
                  </a:solidFill>
                  <a:latin typeface="#9Slide03 SFU Futura_12" panose="020B0604020202020204" charset="0"/>
                  <a:cs typeface="Arial" panose="020B0604020202020204" pitchFamily="34" charset="0"/>
                </a:rPr>
                <a:t> </a:t>
              </a:r>
              <a:r>
                <a:rPr lang="en-US" sz="2800" b="1" i="1" dirty="0" err="1">
                  <a:solidFill>
                    <a:schemeClr val="tx1"/>
                  </a:solidFill>
                  <a:latin typeface="#9Slide03 SFU Futura_12" panose="020B0604020202020204" charset="0"/>
                  <a:cs typeface="Arial" panose="020B0604020202020204" pitchFamily="34" charset="0"/>
                </a:rPr>
                <a:t>cao</a:t>
              </a:r>
              <a:r>
                <a:rPr lang="en-US" sz="2800" b="1" i="1" dirty="0">
                  <a:solidFill>
                    <a:schemeClr val="tx1"/>
                  </a:solidFill>
                  <a:latin typeface="#9Slide03 SFU Futura_12" panose="020B0604020202020204" charset="0"/>
                  <a:cs typeface="Arial" panose="020B0604020202020204" pitchFamily="34" charset="0"/>
                </a:rPr>
                <a:t>.</a:t>
              </a:r>
              <a:endParaRPr lang="en-US" sz="2800" b="1" i="1" dirty="0">
                <a:solidFill>
                  <a:srgbClr val="FF0000"/>
                </a:solidFill>
                <a:latin typeface="#9Slide03 SFU Futura_12" panose="020B0604020202020204" charset="0"/>
                <a:cs typeface="Arial" panose="020B0604020202020204" pitchFamily="34" charset="0"/>
              </a:endParaRPr>
            </a:p>
          </p:txBody>
        </p:sp>
        <p:grpSp>
          <p:nvGrpSpPr>
            <p:cNvPr id="8" name="Group 7">
              <a:extLst>
                <a:ext uri="{FF2B5EF4-FFF2-40B4-BE49-F238E27FC236}">
                  <a16:creationId xmlns:a16="http://schemas.microsoft.com/office/drawing/2014/main" id="{FC6E5A82-0951-3518-BF41-56F7B43A80F7}"/>
                </a:ext>
              </a:extLst>
            </p:cNvPr>
            <p:cNvGrpSpPr/>
            <p:nvPr/>
          </p:nvGrpSpPr>
          <p:grpSpPr>
            <a:xfrm>
              <a:off x="6851723" y="2372066"/>
              <a:ext cx="4131565" cy="944171"/>
              <a:chOff x="1374303" y="1960150"/>
              <a:chExt cx="4131565" cy="944171"/>
            </a:xfrm>
          </p:grpSpPr>
          <p:sp>
            <p:nvSpPr>
              <p:cNvPr id="9" name="Lưu đồ: Điểm Kết Thúc 147">
                <a:extLst>
                  <a:ext uri="{FF2B5EF4-FFF2-40B4-BE49-F238E27FC236}">
                    <a16:creationId xmlns:a16="http://schemas.microsoft.com/office/drawing/2014/main" id="{48AFA89B-51C9-D78C-324D-5F5D70778F2D}"/>
                  </a:ext>
                </a:extLst>
              </p:cNvPr>
              <p:cNvSpPr/>
              <p:nvPr/>
            </p:nvSpPr>
            <p:spPr>
              <a:xfrm>
                <a:off x="2463927" y="1960150"/>
                <a:ext cx="3041941" cy="744066"/>
              </a:xfrm>
              <a:prstGeom prst="flowChartTerminator">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latin typeface="#9Slide05 SVNUT Triumph" panose="00000500000000000000" pitchFamily="2" charset="0"/>
                  </a:rPr>
                  <a:t>NV1</a:t>
                </a:r>
              </a:p>
            </p:txBody>
          </p:sp>
          <p:pic>
            <p:nvPicPr>
              <p:cNvPr id="10" name="Picture 2" descr="Copyediting | AnnaProofing">
                <a:extLst>
                  <a:ext uri="{FF2B5EF4-FFF2-40B4-BE49-F238E27FC236}">
                    <a16:creationId xmlns:a16="http://schemas.microsoft.com/office/drawing/2014/main" id="{4289A010-B2E8-ADD2-8A68-AB7ECEA5DCC1}"/>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374303" y="1960150"/>
                <a:ext cx="814792" cy="944171"/>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13195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8" descr="Máy Tính Biểu Tượng Trình Bày Biểu Tượng Tải - trình bày biểu tượng png tải  về - Miễn phí trong suốt Văn Bản png Tải về.">
            <a:extLst>
              <a:ext uri="{FF2B5EF4-FFF2-40B4-BE49-F238E27FC236}">
                <a16:creationId xmlns:a16="http://schemas.microsoft.com/office/drawing/2014/main" id="{6DE03DF3-6D33-4333-8FEF-754D0E4DD43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4792" l="10000" r="90000">
                        <a14:foregroundMark x1="34222" y1="18750" x2="34222" y2="18750"/>
                        <a14:foregroundMark x1="30889" y1="92292" x2="31444" y2="91250"/>
                        <a14:foregroundMark x1="39889" y1="94792" x2="39889" y2="94792"/>
                      </a14:backgroundRemoval>
                    </a14:imgEffect>
                  </a14:imgLayer>
                </a14:imgProps>
              </a:ext>
              <a:ext uri="{28A0092B-C50C-407E-A947-70E740481C1C}">
                <a14:useLocalDpi xmlns:a14="http://schemas.microsoft.com/office/drawing/2010/main" val="0"/>
              </a:ext>
            </a:extLst>
          </a:blip>
          <a:srcRect l="23197" r="22650"/>
          <a:stretch/>
        </p:blipFill>
        <p:spPr bwMode="auto">
          <a:xfrm>
            <a:off x="400276" y="1389786"/>
            <a:ext cx="5552339" cy="54682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81F2071E-DF8C-495C-8676-8F839E06F04F}"/>
              </a:ext>
            </a:extLst>
          </p:cNvPr>
          <p:cNvSpPr/>
          <p:nvPr/>
        </p:nvSpPr>
        <p:spPr>
          <a:xfrm>
            <a:off x="2289605" y="36031"/>
            <a:ext cx="8911795"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9525">
                  <a:solidFill>
                    <a:prstClr val="white"/>
                  </a:solidFill>
                  <a:prstDash val="solid"/>
                </a:ln>
                <a:solidFill>
                  <a:srgbClr val="7030A0"/>
                </a:solidFill>
                <a:effectLst>
                  <a:outerShdw blurRad="12700" dist="38100" dir="2700000" algn="tl" rotWithShape="0">
                    <a:prstClr val="white">
                      <a:lumMod val="50000"/>
                    </a:prstClr>
                  </a:outerShdw>
                </a:effectLst>
                <a:uLnTx/>
                <a:uFillTx/>
                <a:latin typeface="#9Slide07 IcielKoni" pitchFamily="2" charset="0"/>
                <a:ea typeface="+mn-ea"/>
                <a:cs typeface="+mn-cs"/>
              </a:rPr>
              <a:t>    </a:t>
            </a:r>
            <a:r>
              <a:rPr kumimoji="0" lang="en-US" sz="60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rPr>
              <a:t>BÁO CÁO SẢN PHẨM</a:t>
            </a:r>
            <a:endParaRPr kumimoji="0" lang="en-US" sz="5400" b="1" i="0" u="none" strike="noStrike" kern="1200" cap="none" spc="0" normalizeH="0" baseline="0" noProof="0" dirty="0">
              <a:ln w="9525">
                <a:solidFill>
                  <a:prstClr val="white"/>
                </a:solidFill>
                <a:prstDash val="solid"/>
              </a:ln>
              <a:solidFill>
                <a:srgbClr val="0027CF"/>
              </a:solidFill>
              <a:effectLst>
                <a:outerShdw blurRad="12700" dist="38100" dir="2700000" algn="tl" rotWithShape="0">
                  <a:prstClr val="white">
                    <a:lumMod val="50000"/>
                  </a:prstClr>
                </a:outerShdw>
              </a:effectLst>
              <a:uLnTx/>
              <a:uFillTx/>
              <a:latin typeface="#9Slide07 IcielKoni" pitchFamily="2" charset="0"/>
              <a:ea typeface="+mn-ea"/>
              <a:cs typeface="+mn-cs"/>
            </a:endParaRPr>
          </a:p>
        </p:txBody>
      </p:sp>
      <p:pic>
        <p:nvPicPr>
          <p:cNvPr id="6" name="Picture 5">
            <a:extLst>
              <a:ext uri="{FF2B5EF4-FFF2-40B4-BE49-F238E27FC236}">
                <a16:creationId xmlns:a16="http://schemas.microsoft.com/office/drawing/2014/main" id="{8B10C7E0-61B3-41E0-B655-73B5F829768A}"/>
              </a:ext>
            </a:extLst>
          </p:cNvPr>
          <p:cNvPicPr>
            <a:picLocks noChangeAspect="1"/>
          </p:cNvPicPr>
          <p:nvPr/>
        </p:nvPicPr>
        <p:blipFill>
          <a:blip r:embed="rId5"/>
          <a:stretch>
            <a:fillRect/>
          </a:stretch>
        </p:blipFill>
        <p:spPr>
          <a:xfrm>
            <a:off x="1472408" y="31807"/>
            <a:ext cx="1381608" cy="1036206"/>
          </a:xfrm>
          <a:prstGeom prst="rect">
            <a:avLst/>
          </a:prstGeom>
        </p:spPr>
      </p:pic>
      <p:pic>
        <p:nvPicPr>
          <p:cNvPr id="13" name="Picture 2" descr="✓ mind map free vector eps, cdr, ai, svg vector illustration graphic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91238" y="1535430"/>
            <a:ext cx="6173658" cy="452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09359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Geography Subject for Elementary: Europe Continent by Slidesgo">
  <a:themeElements>
    <a:clrScheme name="Simple Light">
      <a:dk1>
        <a:srgbClr val="283039"/>
      </a:dk1>
      <a:lt1>
        <a:srgbClr val="FFFFFF"/>
      </a:lt1>
      <a:dk2>
        <a:srgbClr val="9BE1F2"/>
      </a:dk2>
      <a:lt2>
        <a:srgbClr val="E3C7A4"/>
      </a:lt2>
      <a:accent1>
        <a:srgbClr val="778697"/>
      </a:accent1>
      <a:accent2>
        <a:srgbClr val="DFDFDF"/>
      </a:accent2>
      <a:accent3>
        <a:srgbClr val="9DCC75"/>
      </a:accent3>
      <a:accent4>
        <a:srgbClr val="FFC515"/>
      </a:accent4>
      <a:accent5>
        <a:srgbClr val="64A9CC"/>
      </a:accent5>
      <a:accent6>
        <a:srgbClr val="FF5F5F"/>
      </a:accent6>
      <a:hlink>
        <a:srgbClr val="2830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9976</TotalTime>
  <Words>470</Words>
  <Application>Microsoft Office PowerPoint</Application>
  <PresentationFormat>Widescreen</PresentationFormat>
  <Paragraphs>75</Paragraphs>
  <Slides>20</Slides>
  <Notes>12</Notes>
  <HiddenSlides>0</HiddenSlides>
  <MMClips>8</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20</vt:i4>
      </vt:variant>
    </vt:vector>
  </HeadingPairs>
  <TitlesOfParts>
    <vt:vector size="38" baseType="lpstr">
      <vt:lpstr>#9Slide05 SVNUT Triumph</vt:lpstr>
      <vt:lpstr>Calibri Light</vt:lpstr>
      <vt:lpstr>#9Slide05 Great Vibes</vt:lpstr>
      <vt:lpstr>Roboto Condensed Light</vt:lpstr>
      <vt:lpstr>#9Slide05 SVNClementine</vt:lpstr>
      <vt:lpstr>Arial</vt:lpstr>
      <vt:lpstr>Calibri</vt:lpstr>
      <vt:lpstr>Chewy</vt:lpstr>
      <vt:lpstr>Bebas Neue</vt:lpstr>
      <vt:lpstr>Nunito Light</vt:lpstr>
      <vt:lpstr>#9Slide03 SFU Futura_12</vt:lpstr>
      <vt:lpstr>PT Sans</vt:lpstr>
      <vt:lpstr>#9Slide07 IcielKoni</vt:lpstr>
      <vt:lpstr>Hind</vt:lpstr>
      <vt:lpstr>Times New Roman</vt:lpstr>
      <vt:lpstr>Office Theme</vt:lpstr>
      <vt:lpstr>1_Office Theme</vt:lpstr>
      <vt:lpstr>Geography Subject for Elementary: Europe Continent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Administrator</cp:lastModifiedBy>
  <cp:revision>431</cp:revision>
  <dcterms:created xsi:type="dcterms:W3CDTF">2021-07-21T02:55:04Z</dcterms:created>
  <dcterms:modified xsi:type="dcterms:W3CDTF">2023-10-11T18:02:52Z</dcterms:modified>
</cp:coreProperties>
</file>