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4"/>
  </p:notesMasterIdLst>
  <p:sldIdLst>
    <p:sldId id="256" r:id="rId2"/>
    <p:sldId id="312" r:id="rId3"/>
    <p:sldId id="258" r:id="rId4"/>
    <p:sldId id="263" r:id="rId5"/>
    <p:sldId id="357" r:id="rId6"/>
    <p:sldId id="360" r:id="rId7"/>
    <p:sldId id="362" r:id="rId8"/>
    <p:sldId id="363" r:id="rId9"/>
    <p:sldId id="355" r:id="rId10"/>
    <p:sldId id="361" r:id="rId11"/>
    <p:sldId id="359" r:id="rId12"/>
    <p:sldId id="358" r:id="rId13"/>
  </p:sldIdLst>
  <p:sldSz cx="9144000" cy="5143500" type="screen16x9"/>
  <p:notesSz cx="6858000" cy="9144000"/>
  <p:embeddedFontLst>
    <p:embeddedFont>
      <p:font typeface="Athiti SemiBold" panose="00000700000000000000" pitchFamily="2" charset="-34"/>
      <p:regular r:id="rId15"/>
      <p:bold r:id="rId16"/>
    </p:embeddedFont>
    <p:embeddedFont>
      <p:font typeface="Capriola" panose="020B0604020202020204" charset="0"/>
      <p:regular r:id="rId17"/>
    </p:embeddedFont>
    <p:embeddedFont>
      <p:font typeface="Palatino Linotype" panose="02040502050505030304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398"/>
    <a:srgbClr val="1DAD89"/>
    <a:srgbClr val="416AEC"/>
    <a:srgbClr val="099490"/>
    <a:srgbClr val="1D6289"/>
    <a:srgbClr val="ADDAFF"/>
    <a:srgbClr val="FFCC00"/>
    <a:srgbClr val="FFFFFF"/>
    <a:srgbClr val="DEEBFB"/>
    <a:srgbClr val="FFC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8C7DBF-0B88-4AAC-B8D4-8ED0529A76A9}">
  <a:tblStyle styleId="{228C7DBF-0B88-4AAC-B8D4-8ED0529A76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07" autoAdjust="0"/>
    <p:restoredTop sz="93567" autoAdjust="0"/>
  </p:normalViewPr>
  <p:slideViewPr>
    <p:cSldViewPr snapToGrid="0">
      <p:cViewPr varScale="1">
        <p:scale>
          <a:sx n="83" d="100"/>
          <a:sy n="83" d="100"/>
        </p:scale>
        <p:origin x="96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034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449;g137c17bf99e_0_0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9" name="Google Shape;450;g137c17bf99e_0_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508;g137c17bf99e_1_88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7651" name="Google Shape;509;g137c17bf99e_1_8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483;g137c17bf99e_0_63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7" name="Google Shape;484;g137c17bf99e_0_63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603;g1378db6cf05_0_79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5603" name="Google Shape;604;g1378db6cf05_0_79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185;g137c43f1bc8_0_353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5843" name="Google Shape;1186;g137c43f1bc8_0_353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75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449;g137c17bf99e_0_0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9" name="Google Shape;450;g137c17bf99e_0_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192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;p2"/>
          <p:cNvSpPr/>
          <p:nvPr/>
        </p:nvSpPr>
        <p:spPr>
          <a:xfrm>
            <a:off x="0" y="-21659"/>
            <a:ext cx="9144000" cy="51765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3;p2"/>
          <p:cNvSpPr>
            <a:spLocks/>
          </p:cNvSpPr>
          <p:nvPr/>
        </p:nvSpPr>
        <p:spPr bwMode="auto">
          <a:xfrm rot="16200000">
            <a:off x="-237331" y="148430"/>
            <a:ext cx="1639888" cy="1282701"/>
          </a:xfrm>
          <a:custGeom>
            <a:avLst/>
            <a:gdLst>
              <a:gd name="T0" fmla="*/ 130 w 14748"/>
              <a:gd name="T1" fmla="*/ 1 h 11545"/>
              <a:gd name="T2" fmla="*/ 14748 w 14748"/>
              <a:gd name="T3" fmla="*/ 1 h 11545"/>
              <a:gd name="T4" fmla="*/ 14748 w 14748"/>
              <a:gd name="T5" fmla="*/ 11545 h 11545"/>
              <a:gd name="T6" fmla="*/ 10750 w 14748"/>
              <a:gd name="T7" fmla="*/ 9262 h 11545"/>
              <a:gd name="T8" fmla="*/ 7517 w 14748"/>
              <a:gd name="T9" fmla="*/ 5206 h 11545"/>
              <a:gd name="T10" fmla="*/ 1136 w 14748"/>
              <a:gd name="T11" fmla="*/ 3235 h 11545"/>
              <a:gd name="T12" fmla="*/ 130 w 14748"/>
              <a:gd name="T13" fmla="*/ 1 h 1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48" h="11545" extrusionOk="0">
                <a:moveTo>
                  <a:pt x="130" y="1"/>
                </a:moveTo>
                <a:lnTo>
                  <a:pt x="14748" y="1"/>
                </a:lnTo>
                <a:lnTo>
                  <a:pt x="14748" y="11545"/>
                </a:lnTo>
                <a:cubicBezTo>
                  <a:pt x="13184" y="11379"/>
                  <a:pt x="11740" y="10487"/>
                  <a:pt x="10750" y="9262"/>
                </a:cubicBezTo>
                <a:cubicBezTo>
                  <a:pt x="9656" y="7905"/>
                  <a:pt x="9010" y="6103"/>
                  <a:pt x="7517" y="5206"/>
                </a:cubicBezTo>
                <a:cubicBezTo>
                  <a:pt x="5581" y="4045"/>
                  <a:pt x="2788" y="4773"/>
                  <a:pt x="1136" y="3235"/>
                </a:cubicBezTo>
                <a:cubicBezTo>
                  <a:pt x="259" y="2422"/>
                  <a:pt x="1" y="1214"/>
                  <a:pt x="130" y="1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" name="Google Shape;14;p2"/>
          <p:cNvSpPr>
            <a:spLocks/>
          </p:cNvSpPr>
          <p:nvPr/>
        </p:nvSpPr>
        <p:spPr bwMode="auto">
          <a:xfrm rot="10800000" flipH="1">
            <a:off x="6888163" y="-30163"/>
            <a:ext cx="2301875" cy="1504951"/>
          </a:xfrm>
          <a:custGeom>
            <a:avLst/>
            <a:gdLst>
              <a:gd name="T0" fmla="*/ 25763 w 25764"/>
              <a:gd name="T1" fmla="*/ 16835 h 16835"/>
              <a:gd name="T2" fmla="*/ 1 w 25764"/>
              <a:gd name="T3" fmla="*/ 16835 h 16835"/>
              <a:gd name="T4" fmla="*/ 2040 w 25764"/>
              <a:gd name="T5" fmla="*/ 15947 h 16835"/>
              <a:gd name="T6" fmla="*/ 4208 w 25764"/>
              <a:gd name="T7" fmla="*/ 12773 h 16835"/>
              <a:gd name="T8" fmla="*/ 12625 w 25764"/>
              <a:gd name="T9" fmla="*/ 11669 h 16835"/>
              <a:gd name="T10" fmla="*/ 16755 w 25764"/>
              <a:gd name="T11" fmla="*/ 10788 h 16835"/>
              <a:gd name="T12" fmla="*/ 21000 w 25764"/>
              <a:gd name="T13" fmla="*/ 6115 h 16835"/>
              <a:gd name="T14" fmla="*/ 25064 w 25764"/>
              <a:gd name="T15" fmla="*/ 552 h 16835"/>
              <a:gd name="T16" fmla="*/ 25762 w 25764"/>
              <a:gd name="T17" fmla="*/ 1 h 16835"/>
              <a:gd name="T18" fmla="*/ 25763 w 25764"/>
              <a:gd name="T19" fmla="*/ 16835 h 16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764" h="16835" extrusionOk="0">
                <a:moveTo>
                  <a:pt x="25763" y="16835"/>
                </a:moveTo>
                <a:lnTo>
                  <a:pt x="1" y="16835"/>
                </a:lnTo>
                <a:cubicBezTo>
                  <a:pt x="710" y="16594"/>
                  <a:pt x="1461" y="16400"/>
                  <a:pt x="2040" y="15947"/>
                </a:cubicBezTo>
                <a:cubicBezTo>
                  <a:pt x="3056" y="15152"/>
                  <a:pt x="3342" y="13728"/>
                  <a:pt x="4208" y="12773"/>
                </a:cubicBezTo>
                <a:cubicBezTo>
                  <a:pt x="6276" y="10492"/>
                  <a:pt x="9964" y="11730"/>
                  <a:pt x="12625" y="11669"/>
                </a:cubicBezTo>
                <a:cubicBezTo>
                  <a:pt x="14042" y="11635"/>
                  <a:pt x="15462" y="11367"/>
                  <a:pt x="16755" y="10788"/>
                </a:cubicBezTo>
                <a:cubicBezTo>
                  <a:pt x="18872" y="9841"/>
                  <a:pt x="20121" y="8210"/>
                  <a:pt x="21000" y="6115"/>
                </a:cubicBezTo>
                <a:cubicBezTo>
                  <a:pt x="21904" y="3957"/>
                  <a:pt x="23305" y="2086"/>
                  <a:pt x="25064" y="552"/>
                </a:cubicBezTo>
                <a:cubicBezTo>
                  <a:pt x="25295" y="350"/>
                  <a:pt x="25529" y="167"/>
                  <a:pt x="25762" y="1"/>
                </a:cubicBezTo>
                <a:lnTo>
                  <a:pt x="25763" y="16835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" name="Google Shape;15;p2"/>
          <p:cNvSpPr/>
          <p:nvPr/>
        </p:nvSpPr>
        <p:spPr>
          <a:xfrm rot="10800000">
            <a:off x="-93663" y="4013200"/>
            <a:ext cx="1538288" cy="1203325"/>
          </a:xfrm>
          <a:custGeom>
            <a:avLst/>
            <a:gdLst/>
            <a:ahLst/>
            <a:cxnLst/>
            <a:rect l="l" t="t" r="r" b="b"/>
            <a:pathLst>
              <a:path w="14748" h="11545" extrusionOk="0">
                <a:moveTo>
                  <a:pt x="130" y="1"/>
                </a:moveTo>
                <a:lnTo>
                  <a:pt x="14748" y="1"/>
                </a:lnTo>
                <a:lnTo>
                  <a:pt x="14748" y="11545"/>
                </a:lnTo>
                <a:cubicBezTo>
                  <a:pt x="13184" y="11379"/>
                  <a:pt x="11740" y="10487"/>
                  <a:pt x="10750" y="9262"/>
                </a:cubicBezTo>
                <a:cubicBezTo>
                  <a:pt x="9656" y="7905"/>
                  <a:pt x="9010" y="6103"/>
                  <a:pt x="7517" y="5206"/>
                </a:cubicBezTo>
                <a:cubicBezTo>
                  <a:pt x="5581" y="4045"/>
                  <a:pt x="2788" y="4773"/>
                  <a:pt x="1136" y="3235"/>
                </a:cubicBezTo>
                <a:cubicBezTo>
                  <a:pt x="259" y="2422"/>
                  <a:pt x="1" y="1214"/>
                  <a:pt x="130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6;p2"/>
          <p:cNvSpPr/>
          <p:nvPr/>
        </p:nvSpPr>
        <p:spPr>
          <a:xfrm>
            <a:off x="1693863" y="300038"/>
            <a:ext cx="233362" cy="266700"/>
          </a:xfrm>
          <a:prstGeom prst="flowChartDecision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7;p2"/>
          <p:cNvSpPr>
            <a:spLocks noChangeArrowheads="1"/>
          </p:cNvSpPr>
          <p:nvPr/>
        </p:nvSpPr>
        <p:spPr bwMode="auto">
          <a:xfrm>
            <a:off x="2300288" y="5049838"/>
            <a:ext cx="234950" cy="268287"/>
          </a:xfrm>
          <a:prstGeom prst="flowChartDecision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Google Shape;18;p2"/>
          <p:cNvSpPr>
            <a:spLocks noChangeArrowheads="1"/>
          </p:cNvSpPr>
          <p:nvPr/>
        </p:nvSpPr>
        <p:spPr bwMode="auto">
          <a:xfrm>
            <a:off x="8466138" y="4570413"/>
            <a:ext cx="234950" cy="268287"/>
          </a:xfrm>
          <a:prstGeom prst="flowChartDecision">
            <a:avLst/>
          </a:prstGeom>
          <a:gradFill rotWithShape="0">
            <a:gsLst>
              <a:gs pos="0">
                <a:schemeClr val="bg2"/>
              </a:gs>
              <a:gs pos="100000">
                <a:schemeClr val="tx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Google Shape;19;p2"/>
          <p:cNvSpPr>
            <a:spLocks noChangeArrowheads="1"/>
          </p:cNvSpPr>
          <p:nvPr/>
        </p:nvSpPr>
        <p:spPr bwMode="auto">
          <a:xfrm>
            <a:off x="6616700" y="298450"/>
            <a:ext cx="234950" cy="268288"/>
          </a:xfrm>
          <a:prstGeom prst="flowChartDecision">
            <a:avLst/>
          </a:prstGeom>
          <a:gradFill rotWithShape="0">
            <a:gsLst>
              <a:gs pos="0">
                <a:schemeClr val="tx2"/>
              </a:gs>
              <a:gs pos="100000">
                <a:schemeClr val="accent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Google Shape;20;p2"/>
          <p:cNvSpPr/>
          <p:nvPr/>
        </p:nvSpPr>
        <p:spPr>
          <a:xfrm>
            <a:off x="9039225" y="2141538"/>
            <a:ext cx="234950" cy="268287"/>
          </a:xfrm>
          <a:prstGeom prst="flowChartDecision">
            <a:avLst/>
          </a:prstGeom>
          <a:gradFill>
            <a:gsLst>
              <a:gs pos="0">
                <a:schemeClr val="accent4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1;p2"/>
          <p:cNvSpPr>
            <a:spLocks noChangeArrowheads="1"/>
          </p:cNvSpPr>
          <p:nvPr/>
        </p:nvSpPr>
        <p:spPr bwMode="auto">
          <a:xfrm>
            <a:off x="165100" y="2141538"/>
            <a:ext cx="234950" cy="268287"/>
          </a:xfrm>
          <a:prstGeom prst="flowChartDecision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154550" y="1190325"/>
            <a:ext cx="6834900" cy="23325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55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491650" y="3845592"/>
            <a:ext cx="4160700" cy="44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00" i="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2561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;p5"/>
          <p:cNvSpPr/>
          <p:nvPr/>
        </p:nvSpPr>
        <p:spPr>
          <a:xfrm>
            <a:off x="0" y="0"/>
            <a:ext cx="9144000" cy="51765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51;p5"/>
          <p:cNvSpPr>
            <a:spLocks/>
          </p:cNvSpPr>
          <p:nvPr/>
        </p:nvSpPr>
        <p:spPr bwMode="auto">
          <a:xfrm rot="5400000" flipH="1">
            <a:off x="7142956" y="196056"/>
            <a:ext cx="2286001" cy="1789113"/>
          </a:xfrm>
          <a:custGeom>
            <a:avLst/>
            <a:gdLst>
              <a:gd name="T0" fmla="*/ 130 w 14748"/>
              <a:gd name="T1" fmla="*/ 1 h 11545"/>
              <a:gd name="T2" fmla="*/ 14748 w 14748"/>
              <a:gd name="T3" fmla="*/ 1 h 11545"/>
              <a:gd name="T4" fmla="*/ 14748 w 14748"/>
              <a:gd name="T5" fmla="*/ 11545 h 11545"/>
              <a:gd name="T6" fmla="*/ 10750 w 14748"/>
              <a:gd name="T7" fmla="*/ 9262 h 11545"/>
              <a:gd name="T8" fmla="*/ 7517 w 14748"/>
              <a:gd name="T9" fmla="*/ 5206 h 11545"/>
              <a:gd name="T10" fmla="*/ 1136 w 14748"/>
              <a:gd name="T11" fmla="*/ 3235 h 11545"/>
              <a:gd name="T12" fmla="*/ 130 w 14748"/>
              <a:gd name="T13" fmla="*/ 1 h 1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48" h="11545" extrusionOk="0">
                <a:moveTo>
                  <a:pt x="130" y="1"/>
                </a:moveTo>
                <a:lnTo>
                  <a:pt x="14748" y="1"/>
                </a:lnTo>
                <a:lnTo>
                  <a:pt x="14748" y="11545"/>
                </a:lnTo>
                <a:cubicBezTo>
                  <a:pt x="13184" y="11379"/>
                  <a:pt x="11740" y="10487"/>
                  <a:pt x="10750" y="9262"/>
                </a:cubicBezTo>
                <a:cubicBezTo>
                  <a:pt x="9656" y="7905"/>
                  <a:pt x="9010" y="6103"/>
                  <a:pt x="7517" y="5206"/>
                </a:cubicBezTo>
                <a:cubicBezTo>
                  <a:pt x="5581" y="4045"/>
                  <a:pt x="2788" y="4773"/>
                  <a:pt x="1136" y="3235"/>
                </a:cubicBezTo>
                <a:cubicBezTo>
                  <a:pt x="259" y="2422"/>
                  <a:pt x="1" y="1214"/>
                  <a:pt x="130" y="1"/>
                </a:cubicBez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9" name="Google Shape;52;p5"/>
          <p:cNvSpPr/>
          <p:nvPr/>
        </p:nvSpPr>
        <p:spPr>
          <a:xfrm flipH="1">
            <a:off x="-61913" y="4468813"/>
            <a:ext cx="3548063" cy="755650"/>
          </a:xfrm>
          <a:custGeom>
            <a:avLst/>
            <a:gdLst/>
            <a:ahLst/>
            <a:cxnLst/>
            <a:rect l="l" t="t" r="r" b="b"/>
            <a:pathLst>
              <a:path w="25125" h="9114" extrusionOk="0">
                <a:moveTo>
                  <a:pt x="22470" y="3523"/>
                </a:moveTo>
                <a:cubicBezTo>
                  <a:pt x="23487" y="5321"/>
                  <a:pt x="23993" y="7392"/>
                  <a:pt x="25125" y="9114"/>
                </a:cubicBezTo>
                <a:lnTo>
                  <a:pt x="0" y="9114"/>
                </a:lnTo>
                <a:cubicBezTo>
                  <a:pt x="307" y="8595"/>
                  <a:pt x="618" y="8076"/>
                  <a:pt x="1003" y="7616"/>
                </a:cubicBezTo>
                <a:cubicBezTo>
                  <a:pt x="2149" y="6242"/>
                  <a:pt x="3922" y="5466"/>
                  <a:pt x="5708" y="5347"/>
                </a:cubicBezTo>
                <a:cubicBezTo>
                  <a:pt x="7640" y="5216"/>
                  <a:pt x="9690" y="5780"/>
                  <a:pt x="11460" y="4993"/>
                </a:cubicBezTo>
                <a:cubicBezTo>
                  <a:pt x="13752" y="3974"/>
                  <a:pt x="14872" y="969"/>
                  <a:pt x="17324" y="446"/>
                </a:cubicBezTo>
                <a:cubicBezTo>
                  <a:pt x="19419" y="1"/>
                  <a:pt x="21415" y="1660"/>
                  <a:pt x="22470" y="3523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6;p5"/>
          <p:cNvSpPr>
            <a:spLocks/>
          </p:cNvSpPr>
          <p:nvPr/>
        </p:nvSpPr>
        <p:spPr bwMode="auto">
          <a:xfrm flipH="1">
            <a:off x="-92075" y="-166688"/>
            <a:ext cx="2286000" cy="1411288"/>
          </a:xfrm>
          <a:custGeom>
            <a:avLst/>
            <a:gdLst>
              <a:gd name="T0" fmla="*/ 130 w 14748"/>
              <a:gd name="T1" fmla="*/ 1 h 11545"/>
              <a:gd name="T2" fmla="*/ 14748 w 14748"/>
              <a:gd name="T3" fmla="*/ 1 h 11545"/>
              <a:gd name="T4" fmla="*/ 14748 w 14748"/>
              <a:gd name="T5" fmla="*/ 11545 h 11545"/>
              <a:gd name="T6" fmla="*/ 10750 w 14748"/>
              <a:gd name="T7" fmla="*/ 9262 h 11545"/>
              <a:gd name="T8" fmla="*/ 7517 w 14748"/>
              <a:gd name="T9" fmla="*/ 5206 h 11545"/>
              <a:gd name="T10" fmla="*/ 1136 w 14748"/>
              <a:gd name="T11" fmla="*/ 3235 h 11545"/>
              <a:gd name="T12" fmla="*/ 130 w 14748"/>
              <a:gd name="T13" fmla="*/ 1 h 1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48" h="11545" extrusionOk="0">
                <a:moveTo>
                  <a:pt x="130" y="1"/>
                </a:moveTo>
                <a:lnTo>
                  <a:pt x="14748" y="1"/>
                </a:lnTo>
                <a:lnTo>
                  <a:pt x="14748" y="11545"/>
                </a:lnTo>
                <a:cubicBezTo>
                  <a:pt x="13184" y="11379"/>
                  <a:pt x="11740" y="10487"/>
                  <a:pt x="10750" y="9262"/>
                </a:cubicBezTo>
                <a:cubicBezTo>
                  <a:pt x="9656" y="7905"/>
                  <a:pt x="9010" y="6103"/>
                  <a:pt x="7517" y="5206"/>
                </a:cubicBezTo>
                <a:cubicBezTo>
                  <a:pt x="5581" y="4045"/>
                  <a:pt x="2788" y="4773"/>
                  <a:pt x="1136" y="3235"/>
                </a:cubicBezTo>
                <a:cubicBezTo>
                  <a:pt x="259" y="2422"/>
                  <a:pt x="1" y="1214"/>
                  <a:pt x="130" y="1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713250" y="548640"/>
            <a:ext cx="7717500" cy="6126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5360640" y="2205800"/>
            <a:ext cx="2670000" cy="3657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100" b="1" i="0"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2"/>
          </p:nvPr>
        </p:nvSpPr>
        <p:spPr>
          <a:xfrm>
            <a:off x="5360640" y="2472540"/>
            <a:ext cx="2670000" cy="91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i="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3"/>
          </p:nvPr>
        </p:nvSpPr>
        <p:spPr>
          <a:xfrm>
            <a:off x="1799149" y="2205800"/>
            <a:ext cx="2670000" cy="3657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100" b="1" i="0"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4"/>
          </p:nvPr>
        </p:nvSpPr>
        <p:spPr>
          <a:xfrm>
            <a:off x="1799160" y="2472540"/>
            <a:ext cx="2670000" cy="91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i="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030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7"/>
          <p:cNvSpPr/>
          <p:nvPr/>
        </p:nvSpPr>
        <p:spPr>
          <a:xfrm>
            <a:off x="-16650" y="-22800"/>
            <a:ext cx="9177300" cy="51663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73;p7"/>
          <p:cNvSpPr/>
          <p:nvPr/>
        </p:nvSpPr>
        <p:spPr>
          <a:xfrm rot="10800000" flipH="1">
            <a:off x="5005387" y="-357052"/>
            <a:ext cx="4859338" cy="2165350"/>
          </a:xfrm>
          <a:custGeom>
            <a:avLst/>
            <a:gdLst/>
            <a:ahLst/>
            <a:cxnLst/>
            <a:rect l="l" t="t" r="r" b="b"/>
            <a:pathLst>
              <a:path w="25232" h="11245" extrusionOk="0">
                <a:moveTo>
                  <a:pt x="1" y="11245"/>
                </a:moveTo>
                <a:cubicBezTo>
                  <a:pt x="1088" y="10476"/>
                  <a:pt x="2701" y="10377"/>
                  <a:pt x="4012" y="9866"/>
                </a:cubicBezTo>
                <a:cubicBezTo>
                  <a:pt x="6056" y="9067"/>
                  <a:pt x="7502" y="7129"/>
                  <a:pt x="9564" y="6378"/>
                </a:cubicBezTo>
                <a:cubicBezTo>
                  <a:pt x="11423" y="5701"/>
                  <a:pt x="13553" y="6074"/>
                  <a:pt x="15383" y="5323"/>
                </a:cubicBezTo>
                <a:cubicBezTo>
                  <a:pt x="16812" y="4735"/>
                  <a:pt x="17878" y="3536"/>
                  <a:pt x="19073" y="2555"/>
                </a:cubicBezTo>
                <a:cubicBezTo>
                  <a:pt x="20821" y="1120"/>
                  <a:pt x="22975" y="106"/>
                  <a:pt x="25231" y="0"/>
                </a:cubicBezTo>
                <a:lnTo>
                  <a:pt x="25231" y="11245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4;p7"/>
          <p:cNvSpPr/>
          <p:nvPr/>
        </p:nvSpPr>
        <p:spPr>
          <a:xfrm>
            <a:off x="-44450" y="3692525"/>
            <a:ext cx="2713038" cy="1473200"/>
          </a:xfrm>
          <a:custGeom>
            <a:avLst/>
            <a:gdLst/>
            <a:ahLst/>
            <a:cxnLst/>
            <a:rect l="l" t="t" r="r" b="b"/>
            <a:pathLst>
              <a:path w="23967" h="13013" extrusionOk="0">
                <a:moveTo>
                  <a:pt x="7250" y="20"/>
                </a:moveTo>
                <a:cubicBezTo>
                  <a:pt x="10277" y="82"/>
                  <a:pt x="11415" y="4702"/>
                  <a:pt x="14406" y="5179"/>
                </a:cubicBezTo>
                <a:cubicBezTo>
                  <a:pt x="16093" y="5448"/>
                  <a:pt x="18165" y="4353"/>
                  <a:pt x="19348" y="5586"/>
                </a:cubicBezTo>
                <a:cubicBezTo>
                  <a:pt x="19768" y="6023"/>
                  <a:pt x="19922" y="6642"/>
                  <a:pt x="20204" y="7178"/>
                </a:cubicBezTo>
                <a:cubicBezTo>
                  <a:pt x="21143" y="8963"/>
                  <a:pt x="23526" y="9875"/>
                  <a:pt x="23892" y="11858"/>
                </a:cubicBezTo>
                <a:cubicBezTo>
                  <a:pt x="23966" y="12254"/>
                  <a:pt x="23948" y="12642"/>
                  <a:pt x="23858" y="13013"/>
                </a:cubicBezTo>
                <a:lnTo>
                  <a:pt x="0" y="13013"/>
                </a:lnTo>
                <a:lnTo>
                  <a:pt x="0" y="3818"/>
                </a:lnTo>
                <a:cubicBezTo>
                  <a:pt x="1561" y="2681"/>
                  <a:pt x="3277" y="1740"/>
                  <a:pt x="4588" y="963"/>
                </a:cubicBezTo>
                <a:cubicBezTo>
                  <a:pt x="5408" y="476"/>
                  <a:pt x="6297" y="1"/>
                  <a:pt x="7250" y="2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5;p7"/>
          <p:cNvSpPr>
            <a:spLocks noChangeArrowheads="1"/>
          </p:cNvSpPr>
          <p:nvPr/>
        </p:nvSpPr>
        <p:spPr bwMode="auto">
          <a:xfrm>
            <a:off x="449263" y="2752725"/>
            <a:ext cx="234950" cy="266700"/>
          </a:xfrm>
          <a:prstGeom prst="flowChartDecision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Google Shape;76;p7"/>
          <p:cNvSpPr>
            <a:spLocks/>
          </p:cNvSpPr>
          <p:nvPr/>
        </p:nvSpPr>
        <p:spPr bwMode="auto">
          <a:xfrm rot="5400000">
            <a:off x="7681913" y="3638550"/>
            <a:ext cx="1722438" cy="1347787"/>
          </a:xfrm>
          <a:custGeom>
            <a:avLst/>
            <a:gdLst>
              <a:gd name="T0" fmla="*/ 130 w 14748"/>
              <a:gd name="T1" fmla="*/ 1 h 11545"/>
              <a:gd name="T2" fmla="*/ 14748 w 14748"/>
              <a:gd name="T3" fmla="*/ 1 h 11545"/>
              <a:gd name="T4" fmla="*/ 14748 w 14748"/>
              <a:gd name="T5" fmla="*/ 11545 h 11545"/>
              <a:gd name="T6" fmla="*/ 10750 w 14748"/>
              <a:gd name="T7" fmla="*/ 9262 h 11545"/>
              <a:gd name="T8" fmla="*/ 7517 w 14748"/>
              <a:gd name="T9" fmla="*/ 5206 h 11545"/>
              <a:gd name="T10" fmla="*/ 1136 w 14748"/>
              <a:gd name="T11" fmla="*/ 3235 h 11545"/>
              <a:gd name="T12" fmla="*/ 130 w 14748"/>
              <a:gd name="T13" fmla="*/ 1 h 1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48" h="11545" extrusionOk="0">
                <a:moveTo>
                  <a:pt x="130" y="1"/>
                </a:moveTo>
                <a:lnTo>
                  <a:pt x="14748" y="1"/>
                </a:lnTo>
                <a:lnTo>
                  <a:pt x="14748" y="11545"/>
                </a:lnTo>
                <a:cubicBezTo>
                  <a:pt x="13184" y="11379"/>
                  <a:pt x="11740" y="10487"/>
                  <a:pt x="10750" y="9262"/>
                </a:cubicBezTo>
                <a:cubicBezTo>
                  <a:pt x="9656" y="7905"/>
                  <a:pt x="9010" y="6103"/>
                  <a:pt x="7517" y="5206"/>
                </a:cubicBezTo>
                <a:cubicBezTo>
                  <a:pt x="5581" y="4045"/>
                  <a:pt x="2788" y="4773"/>
                  <a:pt x="1136" y="3235"/>
                </a:cubicBezTo>
                <a:cubicBezTo>
                  <a:pt x="259" y="2422"/>
                  <a:pt x="1" y="1214"/>
                  <a:pt x="130" y="1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tx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9" name="Google Shape;77;p7"/>
          <p:cNvSpPr>
            <a:spLocks/>
          </p:cNvSpPr>
          <p:nvPr/>
        </p:nvSpPr>
        <p:spPr bwMode="auto">
          <a:xfrm rot="16200000">
            <a:off x="-167482" y="111919"/>
            <a:ext cx="1249363" cy="977900"/>
          </a:xfrm>
          <a:custGeom>
            <a:avLst/>
            <a:gdLst>
              <a:gd name="T0" fmla="*/ 130 w 14748"/>
              <a:gd name="T1" fmla="*/ 1 h 11545"/>
              <a:gd name="T2" fmla="*/ 14748 w 14748"/>
              <a:gd name="T3" fmla="*/ 1 h 11545"/>
              <a:gd name="T4" fmla="*/ 14748 w 14748"/>
              <a:gd name="T5" fmla="*/ 11545 h 11545"/>
              <a:gd name="T6" fmla="*/ 10750 w 14748"/>
              <a:gd name="T7" fmla="*/ 9262 h 11545"/>
              <a:gd name="T8" fmla="*/ 7517 w 14748"/>
              <a:gd name="T9" fmla="*/ 5206 h 11545"/>
              <a:gd name="T10" fmla="*/ 1136 w 14748"/>
              <a:gd name="T11" fmla="*/ 3235 h 11545"/>
              <a:gd name="T12" fmla="*/ 130 w 14748"/>
              <a:gd name="T13" fmla="*/ 1 h 1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48" h="11545" extrusionOk="0">
                <a:moveTo>
                  <a:pt x="130" y="1"/>
                </a:moveTo>
                <a:lnTo>
                  <a:pt x="14748" y="1"/>
                </a:lnTo>
                <a:lnTo>
                  <a:pt x="14748" y="11545"/>
                </a:lnTo>
                <a:cubicBezTo>
                  <a:pt x="13184" y="11379"/>
                  <a:pt x="11740" y="10487"/>
                  <a:pt x="10750" y="9262"/>
                </a:cubicBezTo>
                <a:cubicBezTo>
                  <a:pt x="9656" y="7905"/>
                  <a:pt x="9010" y="6103"/>
                  <a:pt x="7517" y="5206"/>
                </a:cubicBezTo>
                <a:cubicBezTo>
                  <a:pt x="5581" y="4045"/>
                  <a:pt x="2788" y="4773"/>
                  <a:pt x="1136" y="3235"/>
                </a:cubicBezTo>
                <a:cubicBezTo>
                  <a:pt x="259" y="2422"/>
                  <a:pt x="1" y="1214"/>
                  <a:pt x="130" y="1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0" name="Google Shape;78;p7"/>
          <p:cNvSpPr>
            <a:spLocks noChangeArrowheads="1"/>
          </p:cNvSpPr>
          <p:nvPr/>
        </p:nvSpPr>
        <p:spPr bwMode="auto">
          <a:xfrm>
            <a:off x="1666875" y="273050"/>
            <a:ext cx="234950" cy="266700"/>
          </a:xfrm>
          <a:prstGeom prst="flowChartDecision">
            <a:avLst/>
          </a:prstGeom>
          <a:gradFill rotWithShape="0">
            <a:gsLst>
              <a:gs pos="0">
                <a:schemeClr val="tx2"/>
              </a:gs>
              <a:gs pos="100000">
                <a:schemeClr val="accent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Google Shape;79;p7"/>
          <p:cNvSpPr/>
          <p:nvPr/>
        </p:nvSpPr>
        <p:spPr>
          <a:xfrm>
            <a:off x="5991225" y="4591050"/>
            <a:ext cx="234950" cy="268288"/>
          </a:xfrm>
          <a:prstGeom prst="flowChartDecision">
            <a:avLst/>
          </a:prstGeom>
          <a:gradFill>
            <a:gsLst>
              <a:gs pos="0">
                <a:schemeClr val="accent4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1470150" y="1445471"/>
            <a:ext cx="6203700" cy="16551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body" idx="1"/>
          </p:nvPr>
        </p:nvSpPr>
        <p:spPr>
          <a:xfrm>
            <a:off x="1864050" y="3611663"/>
            <a:ext cx="5415900" cy="7050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00" i="0">
                <a:solidFill>
                  <a:schemeClr val="accent4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○"/>
              <a:defRPr sz="1200">
                <a:solidFill>
                  <a:schemeClr val="accent4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■"/>
              <a:defRPr sz="1200">
                <a:solidFill>
                  <a:schemeClr val="accent4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●"/>
              <a:defRPr sz="1200">
                <a:solidFill>
                  <a:schemeClr val="accent4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○"/>
              <a:defRPr sz="1200">
                <a:solidFill>
                  <a:schemeClr val="accent4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■"/>
              <a:defRPr sz="1200">
                <a:solidFill>
                  <a:schemeClr val="accent4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●"/>
              <a:defRPr sz="1200">
                <a:solidFill>
                  <a:schemeClr val="accent4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○"/>
              <a:defRPr sz="1200">
                <a:solidFill>
                  <a:schemeClr val="accent4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■"/>
              <a:defRPr sz="1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390;p32"/>
          <p:cNvSpPr>
            <a:spLocks/>
          </p:cNvSpPr>
          <p:nvPr userDrawn="1"/>
        </p:nvSpPr>
        <p:spPr bwMode="auto">
          <a:xfrm>
            <a:off x="0" y="0"/>
            <a:ext cx="9144000" cy="5176838"/>
          </a:xfrm>
          <a:custGeom>
            <a:avLst/>
            <a:gdLst>
              <a:gd name="T0" fmla="*/ 12170 w 61753"/>
              <a:gd name="T1" fmla="*/ 2978 h 34734"/>
              <a:gd name="T2" fmla="*/ 20493 w 61753"/>
              <a:gd name="T3" fmla="*/ 2978 h 34734"/>
              <a:gd name="T4" fmla="*/ 28815 w 61753"/>
              <a:gd name="T5" fmla="*/ 2978 h 34734"/>
              <a:gd name="T6" fmla="*/ 37138 w 61753"/>
              <a:gd name="T7" fmla="*/ 2978 h 34734"/>
              <a:gd name="T8" fmla="*/ 45460 w 61753"/>
              <a:gd name="T9" fmla="*/ 2978 h 34734"/>
              <a:gd name="T10" fmla="*/ 53784 w 61753"/>
              <a:gd name="T11" fmla="*/ 2978 h 34734"/>
              <a:gd name="T12" fmla="*/ 8010 w 61753"/>
              <a:gd name="T13" fmla="*/ 7111 h 34734"/>
              <a:gd name="T14" fmla="*/ 16332 w 61753"/>
              <a:gd name="T15" fmla="*/ 7111 h 34734"/>
              <a:gd name="T16" fmla="*/ 24655 w 61753"/>
              <a:gd name="T17" fmla="*/ 7111 h 34734"/>
              <a:gd name="T18" fmla="*/ 32977 w 61753"/>
              <a:gd name="T19" fmla="*/ 7111 h 34734"/>
              <a:gd name="T20" fmla="*/ 41300 w 61753"/>
              <a:gd name="T21" fmla="*/ 7111 h 34734"/>
              <a:gd name="T22" fmla="*/ 49622 w 61753"/>
              <a:gd name="T23" fmla="*/ 7111 h 34734"/>
              <a:gd name="T24" fmla="*/ 57945 w 61753"/>
              <a:gd name="T25" fmla="*/ 7111 h 34734"/>
              <a:gd name="T26" fmla="*/ 12170 w 61753"/>
              <a:gd name="T27" fmla="*/ 11244 h 34734"/>
              <a:gd name="T28" fmla="*/ 20493 w 61753"/>
              <a:gd name="T29" fmla="*/ 11244 h 34734"/>
              <a:gd name="T30" fmla="*/ 28815 w 61753"/>
              <a:gd name="T31" fmla="*/ 11244 h 34734"/>
              <a:gd name="T32" fmla="*/ 37138 w 61753"/>
              <a:gd name="T33" fmla="*/ 11244 h 34734"/>
              <a:gd name="T34" fmla="*/ 45462 w 61753"/>
              <a:gd name="T35" fmla="*/ 11244 h 34734"/>
              <a:gd name="T36" fmla="*/ 53784 w 61753"/>
              <a:gd name="T37" fmla="*/ 11244 h 34734"/>
              <a:gd name="T38" fmla="*/ 8010 w 61753"/>
              <a:gd name="T39" fmla="*/ 15377 h 34734"/>
              <a:gd name="T40" fmla="*/ 16332 w 61753"/>
              <a:gd name="T41" fmla="*/ 15377 h 34734"/>
              <a:gd name="T42" fmla="*/ 24655 w 61753"/>
              <a:gd name="T43" fmla="*/ 15377 h 34734"/>
              <a:gd name="T44" fmla="*/ 32977 w 61753"/>
              <a:gd name="T45" fmla="*/ 15377 h 34734"/>
              <a:gd name="T46" fmla="*/ 41300 w 61753"/>
              <a:gd name="T47" fmla="*/ 15377 h 34734"/>
              <a:gd name="T48" fmla="*/ 49622 w 61753"/>
              <a:gd name="T49" fmla="*/ 15377 h 34734"/>
              <a:gd name="T50" fmla="*/ 57945 w 61753"/>
              <a:gd name="T51" fmla="*/ 15377 h 34734"/>
              <a:gd name="T52" fmla="*/ 12170 w 61753"/>
              <a:gd name="T53" fmla="*/ 19510 h 34734"/>
              <a:gd name="T54" fmla="*/ 20493 w 61753"/>
              <a:gd name="T55" fmla="*/ 19510 h 34734"/>
              <a:gd name="T56" fmla="*/ 28815 w 61753"/>
              <a:gd name="T57" fmla="*/ 19510 h 34734"/>
              <a:gd name="T58" fmla="*/ 37138 w 61753"/>
              <a:gd name="T59" fmla="*/ 19510 h 34734"/>
              <a:gd name="T60" fmla="*/ 45462 w 61753"/>
              <a:gd name="T61" fmla="*/ 19510 h 34734"/>
              <a:gd name="T62" fmla="*/ 53784 w 61753"/>
              <a:gd name="T63" fmla="*/ 19510 h 34734"/>
              <a:gd name="T64" fmla="*/ 8010 w 61753"/>
              <a:gd name="T65" fmla="*/ 23642 h 34734"/>
              <a:gd name="T66" fmla="*/ 16332 w 61753"/>
              <a:gd name="T67" fmla="*/ 23642 h 34734"/>
              <a:gd name="T68" fmla="*/ 24655 w 61753"/>
              <a:gd name="T69" fmla="*/ 23642 h 34734"/>
              <a:gd name="T70" fmla="*/ 32977 w 61753"/>
              <a:gd name="T71" fmla="*/ 23642 h 34734"/>
              <a:gd name="T72" fmla="*/ 41300 w 61753"/>
              <a:gd name="T73" fmla="*/ 23642 h 34734"/>
              <a:gd name="T74" fmla="*/ 49622 w 61753"/>
              <a:gd name="T75" fmla="*/ 23642 h 34734"/>
              <a:gd name="T76" fmla="*/ 57945 w 61753"/>
              <a:gd name="T77" fmla="*/ 23642 h 34734"/>
              <a:gd name="T78" fmla="*/ 12170 w 61753"/>
              <a:gd name="T79" fmla="*/ 27774 h 34734"/>
              <a:gd name="T80" fmla="*/ 20493 w 61753"/>
              <a:gd name="T81" fmla="*/ 27774 h 34734"/>
              <a:gd name="T82" fmla="*/ 28815 w 61753"/>
              <a:gd name="T83" fmla="*/ 27774 h 34734"/>
              <a:gd name="T84" fmla="*/ 37138 w 61753"/>
              <a:gd name="T85" fmla="*/ 27774 h 34734"/>
              <a:gd name="T86" fmla="*/ 45462 w 61753"/>
              <a:gd name="T87" fmla="*/ 27774 h 34734"/>
              <a:gd name="T88" fmla="*/ 53784 w 61753"/>
              <a:gd name="T89" fmla="*/ 27774 h 34734"/>
              <a:gd name="T90" fmla="*/ 3848 w 61753"/>
              <a:gd name="T91" fmla="*/ 2978 h 34734"/>
              <a:gd name="T92" fmla="*/ 1 w 61753"/>
              <a:gd name="T93" fmla="*/ 15224 h 34734"/>
              <a:gd name="T94" fmla="*/ 3848 w 61753"/>
              <a:gd name="T95" fmla="*/ 23642 h 34734"/>
              <a:gd name="T96" fmla="*/ 3961 w 61753"/>
              <a:gd name="T97" fmla="*/ 34733 h 34734"/>
              <a:gd name="T98" fmla="*/ 16332 w 61753"/>
              <a:gd name="T99" fmla="*/ 31907 h 34734"/>
              <a:gd name="T100" fmla="*/ 24769 w 61753"/>
              <a:gd name="T101" fmla="*/ 34733 h 34734"/>
              <a:gd name="T102" fmla="*/ 37139 w 61753"/>
              <a:gd name="T103" fmla="*/ 31907 h 34734"/>
              <a:gd name="T104" fmla="*/ 45576 w 61753"/>
              <a:gd name="T105" fmla="*/ 34733 h 34734"/>
              <a:gd name="T106" fmla="*/ 57946 w 61753"/>
              <a:gd name="T107" fmla="*/ 31907 h 34734"/>
              <a:gd name="T108" fmla="*/ 58060 w 61753"/>
              <a:gd name="T109" fmla="*/ 27623 h 34734"/>
              <a:gd name="T110" fmla="*/ 61752 w 61753"/>
              <a:gd name="T111" fmla="*/ 15377 h 34734"/>
              <a:gd name="T112" fmla="*/ 58060 w 61753"/>
              <a:gd name="T113" fmla="*/ 6958 h 34734"/>
              <a:gd name="T114" fmla="*/ 53784 w 61753"/>
              <a:gd name="T115" fmla="*/ 0 h 34734"/>
              <a:gd name="T116" fmla="*/ 41413 w 61753"/>
              <a:gd name="T117" fmla="*/ 2827 h 34734"/>
              <a:gd name="T118" fmla="*/ 32976 w 61753"/>
              <a:gd name="T119" fmla="*/ 0 h 34734"/>
              <a:gd name="T120" fmla="*/ 20606 w 61753"/>
              <a:gd name="T121" fmla="*/ 2827 h 34734"/>
              <a:gd name="T122" fmla="*/ 12170 w 61753"/>
              <a:gd name="T123" fmla="*/ 0 h 34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1753" h="34734" extrusionOk="0">
                <a:moveTo>
                  <a:pt x="8010" y="2978"/>
                </a:moveTo>
                <a:lnTo>
                  <a:pt x="8010" y="6958"/>
                </a:lnTo>
                <a:lnTo>
                  <a:pt x="3962" y="6958"/>
                </a:lnTo>
                <a:lnTo>
                  <a:pt x="3962" y="2978"/>
                </a:lnTo>
                <a:lnTo>
                  <a:pt x="8010" y="2978"/>
                </a:lnTo>
                <a:close/>
                <a:moveTo>
                  <a:pt x="12170" y="2978"/>
                </a:moveTo>
                <a:lnTo>
                  <a:pt x="12170" y="6958"/>
                </a:lnTo>
                <a:lnTo>
                  <a:pt x="8123" y="6958"/>
                </a:lnTo>
                <a:lnTo>
                  <a:pt x="8123" y="2978"/>
                </a:lnTo>
                <a:lnTo>
                  <a:pt x="12170" y="2978"/>
                </a:lnTo>
                <a:close/>
                <a:moveTo>
                  <a:pt x="16332" y="2978"/>
                </a:moveTo>
                <a:lnTo>
                  <a:pt x="16332" y="6958"/>
                </a:lnTo>
                <a:lnTo>
                  <a:pt x="12285" y="6958"/>
                </a:lnTo>
                <a:lnTo>
                  <a:pt x="12285" y="2978"/>
                </a:lnTo>
                <a:lnTo>
                  <a:pt x="16332" y="2978"/>
                </a:lnTo>
                <a:close/>
                <a:moveTo>
                  <a:pt x="20493" y="2978"/>
                </a:moveTo>
                <a:lnTo>
                  <a:pt x="20493" y="6958"/>
                </a:lnTo>
                <a:lnTo>
                  <a:pt x="16445" y="6958"/>
                </a:lnTo>
                <a:lnTo>
                  <a:pt x="16445" y="2978"/>
                </a:lnTo>
                <a:lnTo>
                  <a:pt x="20493" y="2978"/>
                </a:lnTo>
                <a:close/>
                <a:moveTo>
                  <a:pt x="24655" y="2978"/>
                </a:moveTo>
                <a:lnTo>
                  <a:pt x="24655" y="6958"/>
                </a:lnTo>
                <a:lnTo>
                  <a:pt x="20607" y="6958"/>
                </a:lnTo>
                <a:lnTo>
                  <a:pt x="20607" y="2978"/>
                </a:lnTo>
                <a:lnTo>
                  <a:pt x="24655" y="2978"/>
                </a:lnTo>
                <a:close/>
                <a:moveTo>
                  <a:pt x="28815" y="2978"/>
                </a:moveTo>
                <a:lnTo>
                  <a:pt x="28815" y="6958"/>
                </a:lnTo>
                <a:lnTo>
                  <a:pt x="24768" y="6958"/>
                </a:lnTo>
                <a:lnTo>
                  <a:pt x="24768" y="2978"/>
                </a:lnTo>
                <a:lnTo>
                  <a:pt x="28815" y="2978"/>
                </a:lnTo>
                <a:close/>
                <a:moveTo>
                  <a:pt x="32977" y="2978"/>
                </a:moveTo>
                <a:lnTo>
                  <a:pt x="32977" y="6958"/>
                </a:lnTo>
                <a:lnTo>
                  <a:pt x="28930" y="6958"/>
                </a:lnTo>
                <a:lnTo>
                  <a:pt x="28930" y="2978"/>
                </a:lnTo>
                <a:lnTo>
                  <a:pt x="32977" y="2978"/>
                </a:lnTo>
                <a:close/>
                <a:moveTo>
                  <a:pt x="37138" y="2978"/>
                </a:moveTo>
                <a:lnTo>
                  <a:pt x="37138" y="6958"/>
                </a:lnTo>
                <a:lnTo>
                  <a:pt x="33092" y="6958"/>
                </a:lnTo>
                <a:lnTo>
                  <a:pt x="33092" y="2978"/>
                </a:lnTo>
                <a:lnTo>
                  <a:pt x="37138" y="2978"/>
                </a:lnTo>
                <a:close/>
                <a:moveTo>
                  <a:pt x="41300" y="2978"/>
                </a:moveTo>
                <a:lnTo>
                  <a:pt x="41300" y="6958"/>
                </a:lnTo>
                <a:lnTo>
                  <a:pt x="37253" y="6958"/>
                </a:lnTo>
                <a:lnTo>
                  <a:pt x="37253" y="2978"/>
                </a:lnTo>
                <a:lnTo>
                  <a:pt x="41300" y="2978"/>
                </a:lnTo>
                <a:close/>
                <a:moveTo>
                  <a:pt x="45460" y="2978"/>
                </a:moveTo>
                <a:lnTo>
                  <a:pt x="45460" y="6958"/>
                </a:lnTo>
                <a:lnTo>
                  <a:pt x="41414" y="6958"/>
                </a:lnTo>
                <a:lnTo>
                  <a:pt x="41414" y="2978"/>
                </a:lnTo>
                <a:lnTo>
                  <a:pt x="45460" y="2978"/>
                </a:lnTo>
                <a:close/>
                <a:moveTo>
                  <a:pt x="49622" y="2978"/>
                </a:moveTo>
                <a:lnTo>
                  <a:pt x="49622" y="6958"/>
                </a:lnTo>
                <a:lnTo>
                  <a:pt x="45575" y="6958"/>
                </a:lnTo>
                <a:lnTo>
                  <a:pt x="45575" y="2978"/>
                </a:lnTo>
                <a:lnTo>
                  <a:pt x="49622" y="2978"/>
                </a:lnTo>
                <a:close/>
                <a:moveTo>
                  <a:pt x="53784" y="2978"/>
                </a:moveTo>
                <a:lnTo>
                  <a:pt x="53784" y="6958"/>
                </a:lnTo>
                <a:lnTo>
                  <a:pt x="49737" y="6958"/>
                </a:lnTo>
                <a:lnTo>
                  <a:pt x="49737" y="2978"/>
                </a:lnTo>
                <a:lnTo>
                  <a:pt x="53784" y="2978"/>
                </a:lnTo>
                <a:close/>
                <a:moveTo>
                  <a:pt x="57945" y="2978"/>
                </a:moveTo>
                <a:lnTo>
                  <a:pt x="57945" y="6960"/>
                </a:lnTo>
                <a:lnTo>
                  <a:pt x="53898" y="6960"/>
                </a:lnTo>
                <a:lnTo>
                  <a:pt x="53898" y="2978"/>
                </a:lnTo>
                <a:lnTo>
                  <a:pt x="57945" y="2978"/>
                </a:lnTo>
                <a:close/>
                <a:moveTo>
                  <a:pt x="8010" y="7111"/>
                </a:moveTo>
                <a:lnTo>
                  <a:pt x="8010" y="11091"/>
                </a:lnTo>
                <a:lnTo>
                  <a:pt x="3962" y="11091"/>
                </a:lnTo>
                <a:lnTo>
                  <a:pt x="3962" y="7111"/>
                </a:lnTo>
                <a:lnTo>
                  <a:pt x="8010" y="7111"/>
                </a:lnTo>
                <a:close/>
                <a:moveTo>
                  <a:pt x="12170" y="7111"/>
                </a:moveTo>
                <a:lnTo>
                  <a:pt x="12170" y="11091"/>
                </a:lnTo>
                <a:lnTo>
                  <a:pt x="8123" y="11091"/>
                </a:lnTo>
                <a:lnTo>
                  <a:pt x="8123" y="7111"/>
                </a:lnTo>
                <a:lnTo>
                  <a:pt x="12170" y="7111"/>
                </a:lnTo>
                <a:close/>
                <a:moveTo>
                  <a:pt x="16332" y="7111"/>
                </a:moveTo>
                <a:lnTo>
                  <a:pt x="16332" y="11091"/>
                </a:lnTo>
                <a:lnTo>
                  <a:pt x="12285" y="11091"/>
                </a:lnTo>
                <a:lnTo>
                  <a:pt x="12285" y="7111"/>
                </a:lnTo>
                <a:lnTo>
                  <a:pt x="16332" y="7111"/>
                </a:lnTo>
                <a:close/>
                <a:moveTo>
                  <a:pt x="20493" y="7111"/>
                </a:moveTo>
                <a:lnTo>
                  <a:pt x="20493" y="11091"/>
                </a:lnTo>
                <a:lnTo>
                  <a:pt x="16445" y="11091"/>
                </a:lnTo>
                <a:lnTo>
                  <a:pt x="16445" y="7111"/>
                </a:lnTo>
                <a:lnTo>
                  <a:pt x="20493" y="7111"/>
                </a:lnTo>
                <a:close/>
                <a:moveTo>
                  <a:pt x="24655" y="7111"/>
                </a:moveTo>
                <a:lnTo>
                  <a:pt x="24655" y="11091"/>
                </a:lnTo>
                <a:lnTo>
                  <a:pt x="20607" y="11091"/>
                </a:lnTo>
                <a:lnTo>
                  <a:pt x="20607" y="7111"/>
                </a:lnTo>
                <a:lnTo>
                  <a:pt x="24655" y="7111"/>
                </a:lnTo>
                <a:close/>
                <a:moveTo>
                  <a:pt x="28815" y="7111"/>
                </a:moveTo>
                <a:lnTo>
                  <a:pt x="28815" y="11091"/>
                </a:lnTo>
                <a:lnTo>
                  <a:pt x="24768" y="11091"/>
                </a:lnTo>
                <a:lnTo>
                  <a:pt x="24768" y="7111"/>
                </a:lnTo>
                <a:lnTo>
                  <a:pt x="28815" y="7111"/>
                </a:lnTo>
                <a:close/>
                <a:moveTo>
                  <a:pt x="32977" y="7111"/>
                </a:moveTo>
                <a:lnTo>
                  <a:pt x="32977" y="11091"/>
                </a:lnTo>
                <a:lnTo>
                  <a:pt x="28930" y="11091"/>
                </a:lnTo>
                <a:lnTo>
                  <a:pt x="28930" y="7111"/>
                </a:lnTo>
                <a:lnTo>
                  <a:pt x="32977" y="7111"/>
                </a:lnTo>
                <a:close/>
                <a:moveTo>
                  <a:pt x="37138" y="7111"/>
                </a:moveTo>
                <a:lnTo>
                  <a:pt x="37138" y="11091"/>
                </a:lnTo>
                <a:lnTo>
                  <a:pt x="33092" y="11091"/>
                </a:lnTo>
                <a:lnTo>
                  <a:pt x="33092" y="7111"/>
                </a:lnTo>
                <a:lnTo>
                  <a:pt x="37138" y="7111"/>
                </a:lnTo>
                <a:close/>
                <a:moveTo>
                  <a:pt x="41300" y="7111"/>
                </a:moveTo>
                <a:lnTo>
                  <a:pt x="41300" y="11091"/>
                </a:lnTo>
                <a:lnTo>
                  <a:pt x="37253" y="11091"/>
                </a:lnTo>
                <a:lnTo>
                  <a:pt x="37253" y="7111"/>
                </a:lnTo>
                <a:lnTo>
                  <a:pt x="41300" y="7111"/>
                </a:lnTo>
                <a:close/>
                <a:moveTo>
                  <a:pt x="45460" y="7111"/>
                </a:moveTo>
                <a:lnTo>
                  <a:pt x="45460" y="11091"/>
                </a:lnTo>
                <a:lnTo>
                  <a:pt x="41414" y="11091"/>
                </a:lnTo>
                <a:lnTo>
                  <a:pt x="41414" y="7111"/>
                </a:lnTo>
                <a:lnTo>
                  <a:pt x="45460" y="7111"/>
                </a:lnTo>
                <a:close/>
                <a:moveTo>
                  <a:pt x="49622" y="7111"/>
                </a:moveTo>
                <a:lnTo>
                  <a:pt x="49622" y="11091"/>
                </a:lnTo>
                <a:lnTo>
                  <a:pt x="45575" y="11091"/>
                </a:lnTo>
                <a:lnTo>
                  <a:pt x="45575" y="7111"/>
                </a:lnTo>
                <a:lnTo>
                  <a:pt x="49622" y="7111"/>
                </a:lnTo>
                <a:close/>
                <a:moveTo>
                  <a:pt x="53784" y="7111"/>
                </a:moveTo>
                <a:lnTo>
                  <a:pt x="53784" y="11091"/>
                </a:lnTo>
                <a:lnTo>
                  <a:pt x="49737" y="11091"/>
                </a:lnTo>
                <a:lnTo>
                  <a:pt x="49737" y="7111"/>
                </a:lnTo>
                <a:lnTo>
                  <a:pt x="53784" y="7111"/>
                </a:lnTo>
                <a:close/>
                <a:moveTo>
                  <a:pt x="57945" y="7111"/>
                </a:moveTo>
                <a:lnTo>
                  <a:pt x="57945" y="11091"/>
                </a:lnTo>
                <a:lnTo>
                  <a:pt x="53898" y="11091"/>
                </a:lnTo>
                <a:lnTo>
                  <a:pt x="53898" y="7111"/>
                </a:lnTo>
                <a:lnTo>
                  <a:pt x="57945" y="7111"/>
                </a:lnTo>
                <a:close/>
                <a:moveTo>
                  <a:pt x="8010" y="11244"/>
                </a:moveTo>
                <a:lnTo>
                  <a:pt x="8010" y="15224"/>
                </a:lnTo>
                <a:lnTo>
                  <a:pt x="3962" y="15224"/>
                </a:lnTo>
                <a:lnTo>
                  <a:pt x="3962" y="11244"/>
                </a:lnTo>
                <a:lnTo>
                  <a:pt x="8010" y="11244"/>
                </a:lnTo>
                <a:close/>
                <a:moveTo>
                  <a:pt x="12170" y="11244"/>
                </a:moveTo>
                <a:lnTo>
                  <a:pt x="12170" y="15224"/>
                </a:lnTo>
                <a:lnTo>
                  <a:pt x="8123" y="15224"/>
                </a:lnTo>
                <a:lnTo>
                  <a:pt x="8123" y="11244"/>
                </a:lnTo>
                <a:lnTo>
                  <a:pt x="12170" y="11244"/>
                </a:lnTo>
                <a:close/>
                <a:moveTo>
                  <a:pt x="16332" y="11244"/>
                </a:moveTo>
                <a:lnTo>
                  <a:pt x="16332" y="15224"/>
                </a:lnTo>
                <a:lnTo>
                  <a:pt x="12285" y="15224"/>
                </a:lnTo>
                <a:lnTo>
                  <a:pt x="12285" y="11244"/>
                </a:lnTo>
                <a:lnTo>
                  <a:pt x="16332" y="11244"/>
                </a:lnTo>
                <a:close/>
                <a:moveTo>
                  <a:pt x="20493" y="11244"/>
                </a:moveTo>
                <a:lnTo>
                  <a:pt x="20493" y="15224"/>
                </a:lnTo>
                <a:lnTo>
                  <a:pt x="16445" y="15224"/>
                </a:lnTo>
                <a:lnTo>
                  <a:pt x="16445" y="11244"/>
                </a:lnTo>
                <a:lnTo>
                  <a:pt x="20493" y="11244"/>
                </a:lnTo>
                <a:close/>
                <a:moveTo>
                  <a:pt x="24655" y="11244"/>
                </a:moveTo>
                <a:lnTo>
                  <a:pt x="24655" y="15224"/>
                </a:lnTo>
                <a:lnTo>
                  <a:pt x="20607" y="15224"/>
                </a:lnTo>
                <a:lnTo>
                  <a:pt x="20607" y="11244"/>
                </a:lnTo>
                <a:lnTo>
                  <a:pt x="24655" y="11244"/>
                </a:lnTo>
                <a:close/>
                <a:moveTo>
                  <a:pt x="28815" y="11244"/>
                </a:moveTo>
                <a:lnTo>
                  <a:pt x="28815" y="15224"/>
                </a:lnTo>
                <a:lnTo>
                  <a:pt x="24768" y="15224"/>
                </a:lnTo>
                <a:lnTo>
                  <a:pt x="24768" y="11244"/>
                </a:lnTo>
                <a:lnTo>
                  <a:pt x="28815" y="11244"/>
                </a:lnTo>
                <a:close/>
                <a:moveTo>
                  <a:pt x="32977" y="11244"/>
                </a:moveTo>
                <a:lnTo>
                  <a:pt x="32977" y="15224"/>
                </a:lnTo>
                <a:lnTo>
                  <a:pt x="28930" y="15224"/>
                </a:lnTo>
                <a:lnTo>
                  <a:pt x="28930" y="11244"/>
                </a:lnTo>
                <a:lnTo>
                  <a:pt x="32977" y="11244"/>
                </a:lnTo>
                <a:close/>
                <a:moveTo>
                  <a:pt x="37138" y="11244"/>
                </a:moveTo>
                <a:lnTo>
                  <a:pt x="37138" y="15224"/>
                </a:lnTo>
                <a:lnTo>
                  <a:pt x="33092" y="15224"/>
                </a:lnTo>
                <a:lnTo>
                  <a:pt x="33092" y="11244"/>
                </a:lnTo>
                <a:lnTo>
                  <a:pt x="37138" y="11244"/>
                </a:lnTo>
                <a:close/>
                <a:moveTo>
                  <a:pt x="41300" y="11244"/>
                </a:moveTo>
                <a:lnTo>
                  <a:pt x="41300" y="15224"/>
                </a:lnTo>
                <a:lnTo>
                  <a:pt x="37253" y="15224"/>
                </a:lnTo>
                <a:lnTo>
                  <a:pt x="37253" y="11244"/>
                </a:lnTo>
                <a:lnTo>
                  <a:pt x="41300" y="11244"/>
                </a:lnTo>
                <a:close/>
                <a:moveTo>
                  <a:pt x="45462" y="11244"/>
                </a:moveTo>
                <a:lnTo>
                  <a:pt x="45462" y="15224"/>
                </a:lnTo>
                <a:lnTo>
                  <a:pt x="41414" y="15224"/>
                </a:lnTo>
                <a:lnTo>
                  <a:pt x="41414" y="11244"/>
                </a:lnTo>
                <a:lnTo>
                  <a:pt x="45462" y="11244"/>
                </a:lnTo>
                <a:close/>
                <a:moveTo>
                  <a:pt x="49622" y="11244"/>
                </a:moveTo>
                <a:lnTo>
                  <a:pt x="49622" y="15224"/>
                </a:lnTo>
                <a:lnTo>
                  <a:pt x="45575" y="15224"/>
                </a:lnTo>
                <a:lnTo>
                  <a:pt x="45575" y="11244"/>
                </a:lnTo>
                <a:lnTo>
                  <a:pt x="49622" y="11244"/>
                </a:lnTo>
                <a:close/>
                <a:moveTo>
                  <a:pt x="53784" y="11244"/>
                </a:moveTo>
                <a:lnTo>
                  <a:pt x="53784" y="15224"/>
                </a:lnTo>
                <a:lnTo>
                  <a:pt x="49737" y="15224"/>
                </a:lnTo>
                <a:lnTo>
                  <a:pt x="49737" y="11244"/>
                </a:lnTo>
                <a:lnTo>
                  <a:pt x="53784" y="11244"/>
                </a:lnTo>
                <a:close/>
                <a:moveTo>
                  <a:pt x="57945" y="11244"/>
                </a:moveTo>
                <a:lnTo>
                  <a:pt x="57945" y="15224"/>
                </a:lnTo>
                <a:lnTo>
                  <a:pt x="53898" y="15224"/>
                </a:lnTo>
                <a:lnTo>
                  <a:pt x="53898" y="11244"/>
                </a:lnTo>
                <a:lnTo>
                  <a:pt x="57945" y="11244"/>
                </a:lnTo>
                <a:close/>
                <a:moveTo>
                  <a:pt x="8010" y="15377"/>
                </a:moveTo>
                <a:lnTo>
                  <a:pt x="8010" y="19357"/>
                </a:lnTo>
                <a:lnTo>
                  <a:pt x="3962" y="19357"/>
                </a:lnTo>
                <a:lnTo>
                  <a:pt x="3962" y="15377"/>
                </a:lnTo>
                <a:lnTo>
                  <a:pt x="8010" y="15377"/>
                </a:lnTo>
                <a:close/>
                <a:moveTo>
                  <a:pt x="12170" y="15377"/>
                </a:moveTo>
                <a:lnTo>
                  <a:pt x="12170" y="19357"/>
                </a:lnTo>
                <a:lnTo>
                  <a:pt x="8123" y="19357"/>
                </a:lnTo>
                <a:lnTo>
                  <a:pt x="8123" y="15377"/>
                </a:lnTo>
                <a:lnTo>
                  <a:pt x="12170" y="15377"/>
                </a:lnTo>
                <a:close/>
                <a:moveTo>
                  <a:pt x="16332" y="15377"/>
                </a:moveTo>
                <a:lnTo>
                  <a:pt x="16332" y="19357"/>
                </a:lnTo>
                <a:lnTo>
                  <a:pt x="12285" y="19357"/>
                </a:lnTo>
                <a:lnTo>
                  <a:pt x="12285" y="15377"/>
                </a:lnTo>
                <a:lnTo>
                  <a:pt x="16332" y="15377"/>
                </a:lnTo>
                <a:close/>
                <a:moveTo>
                  <a:pt x="20493" y="15377"/>
                </a:moveTo>
                <a:lnTo>
                  <a:pt x="20493" y="19357"/>
                </a:lnTo>
                <a:lnTo>
                  <a:pt x="16445" y="19357"/>
                </a:lnTo>
                <a:lnTo>
                  <a:pt x="16445" y="15377"/>
                </a:lnTo>
                <a:lnTo>
                  <a:pt x="20493" y="15377"/>
                </a:lnTo>
                <a:close/>
                <a:moveTo>
                  <a:pt x="24655" y="15377"/>
                </a:moveTo>
                <a:lnTo>
                  <a:pt x="24655" y="19357"/>
                </a:lnTo>
                <a:lnTo>
                  <a:pt x="20607" y="19357"/>
                </a:lnTo>
                <a:lnTo>
                  <a:pt x="20607" y="15377"/>
                </a:lnTo>
                <a:lnTo>
                  <a:pt x="24655" y="15377"/>
                </a:lnTo>
                <a:close/>
                <a:moveTo>
                  <a:pt x="28815" y="15377"/>
                </a:moveTo>
                <a:lnTo>
                  <a:pt x="28815" y="19357"/>
                </a:lnTo>
                <a:lnTo>
                  <a:pt x="24768" y="19357"/>
                </a:lnTo>
                <a:lnTo>
                  <a:pt x="24768" y="15377"/>
                </a:lnTo>
                <a:lnTo>
                  <a:pt x="28815" y="15377"/>
                </a:lnTo>
                <a:close/>
                <a:moveTo>
                  <a:pt x="32977" y="15377"/>
                </a:moveTo>
                <a:lnTo>
                  <a:pt x="32977" y="19357"/>
                </a:lnTo>
                <a:lnTo>
                  <a:pt x="28930" y="19357"/>
                </a:lnTo>
                <a:lnTo>
                  <a:pt x="28930" y="15377"/>
                </a:lnTo>
                <a:lnTo>
                  <a:pt x="32977" y="15377"/>
                </a:lnTo>
                <a:close/>
                <a:moveTo>
                  <a:pt x="37138" y="15377"/>
                </a:moveTo>
                <a:lnTo>
                  <a:pt x="37138" y="19357"/>
                </a:lnTo>
                <a:lnTo>
                  <a:pt x="33092" y="19357"/>
                </a:lnTo>
                <a:lnTo>
                  <a:pt x="33092" y="15377"/>
                </a:lnTo>
                <a:lnTo>
                  <a:pt x="37138" y="15377"/>
                </a:lnTo>
                <a:close/>
                <a:moveTo>
                  <a:pt x="41300" y="15377"/>
                </a:moveTo>
                <a:lnTo>
                  <a:pt x="41300" y="19357"/>
                </a:lnTo>
                <a:lnTo>
                  <a:pt x="37253" y="19357"/>
                </a:lnTo>
                <a:lnTo>
                  <a:pt x="37253" y="15377"/>
                </a:lnTo>
                <a:lnTo>
                  <a:pt x="41300" y="15377"/>
                </a:lnTo>
                <a:close/>
                <a:moveTo>
                  <a:pt x="45462" y="15377"/>
                </a:moveTo>
                <a:lnTo>
                  <a:pt x="45462" y="19357"/>
                </a:lnTo>
                <a:lnTo>
                  <a:pt x="41414" y="19357"/>
                </a:lnTo>
                <a:lnTo>
                  <a:pt x="41414" y="15377"/>
                </a:lnTo>
                <a:lnTo>
                  <a:pt x="45462" y="15377"/>
                </a:lnTo>
                <a:close/>
                <a:moveTo>
                  <a:pt x="49622" y="15377"/>
                </a:moveTo>
                <a:lnTo>
                  <a:pt x="49622" y="19357"/>
                </a:lnTo>
                <a:lnTo>
                  <a:pt x="45575" y="19357"/>
                </a:lnTo>
                <a:lnTo>
                  <a:pt x="45575" y="15377"/>
                </a:lnTo>
                <a:lnTo>
                  <a:pt x="49622" y="15377"/>
                </a:lnTo>
                <a:close/>
                <a:moveTo>
                  <a:pt x="53784" y="15377"/>
                </a:moveTo>
                <a:lnTo>
                  <a:pt x="53784" y="19357"/>
                </a:lnTo>
                <a:lnTo>
                  <a:pt x="49737" y="19357"/>
                </a:lnTo>
                <a:lnTo>
                  <a:pt x="49737" y="15377"/>
                </a:lnTo>
                <a:lnTo>
                  <a:pt x="53784" y="15377"/>
                </a:lnTo>
                <a:close/>
                <a:moveTo>
                  <a:pt x="57945" y="15377"/>
                </a:moveTo>
                <a:lnTo>
                  <a:pt x="57945" y="19357"/>
                </a:lnTo>
                <a:lnTo>
                  <a:pt x="53898" y="19357"/>
                </a:lnTo>
                <a:lnTo>
                  <a:pt x="53898" y="15377"/>
                </a:lnTo>
                <a:lnTo>
                  <a:pt x="57945" y="15377"/>
                </a:lnTo>
                <a:close/>
                <a:moveTo>
                  <a:pt x="8010" y="19510"/>
                </a:moveTo>
                <a:lnTo>
                  <a:pt x="8010" y="23490"/>
                </a:lnTo>
                <a:lnTo>
                  <a:pt x="3962" y="23490"/>
                </a:lnTo>
                <a:lnTo>
                  <a:pt x="3962" y="19510"/>
                </a:lnTo>
                <a:lnTo>
                  <a:pt x="8010" y="19510"/>
                </a:lnTo>
                <a:close/>
                <a:moveTo>
                  <a:pt x="12170" y="19510"/>
                </a:moveTo>
                <a:lnTo>
                  <a:pt x="12170" y="23490"/>
                </a:lnTo>
                <a:lnTo>
                  <a:pt x="8123" y="23490"/>
                </a:lnTo>
                <a:lnTo>
                  <a:pt x="8123" y="19510"/>
                </a:lnTo>
                <a:lnTo>
                  <a:pt x="12170" y="19510"/>
                </a:lnTo>
                <a:close/>
                <a:moveTo>
                  <a:pt x="16332" y="19510"/>
                </a:moveTo>
                <a:lnTo>
                  <a:pt x="16332" y="23490"/>
                </a:lnTo>
                <a:lnTo>
                  <a:pt x="12285" y="23490"/>
                </a:lnTo>
                <a:lnTo>
                  <a:pt x="12285" y="19510"/>
                </a:lnTo>
                <a:lnTo>
                  <a:pt x="16332" y="19510"/>
                </a:lnTo>
                <a:close/>
                <a:moveTo>
                  <a:pt x="20493" y="19510"/>
                </a:moveTo>
                <a:lnTo>
                  <a:pt x="20493" y="23490"/>
                </a:lnTo>
                <a:lnTo>
                  <a:pt x="16445" y="23490"/>
                </a:lnTo>
                <a:lnTo>
                  <a:pt x="16445" y="19510"/>
                </a:lnTo>
                <a:lnTo>
                  <a:pt x="20493" y="19510"/>
                </a:lnTo>
                <a:close/>
                <a:moveTo>
                  <a:pt x="24655" y="19510"/>
                </a:moveTo>
                <a:lnTo>
                  <a:pt x="24655" y="23490"/>
                </a:lnTo>
                <a:lnTo>
                  <a:pt x="20607" y="23490"/>
                </a:lnTo>
                <a:lnTo>
                  <a:pt x="20607" y="19510"/>
                </a:lnTo>
                <a:lnTo>
                  <a:pt x="24655" y="19510"/>
                </a:lnTo>
                <a:close/>
                <a:moveTo>
                  <a:pt x="28815" y="19510"/>
                </a:moveTo>
                <a:lnTo>
                  <a:pt x="28815" y="23490"/>
                </a:lnTo>
                <a:lnTo>
                  <a:pt x="24768" y="23490"/>
                </a:lnTo>
                <a:lnTo>
                  <a:pt x="24768" y="19510"/>
                </a:lnTo>
                <a:lnTo>
                  <a:pt x="28815" y="19510"/>
                </a:lnTo>
                <a:close/>
                <a:moveTo>
                  <a:pt x="32977" y="19510"/>
                </a:moveTo>
                <a:lnTo>
                  <a:pt x="32977" y="23490"/>
                </a:lnTo>
                <a:lnTo>
                  <a:pt x="28930" y="23490"/>
                </a:lnTo>
                <a:lnTo>
                  <a:pt x="28930" y="19510"/>
                </a:lnTo>
                <a:lnTo>
                  <a:pt x="32977" y="19510"/>
                </a:lnTo>
                <a:close/>
                <a:moveTo>
                  <a:pt x="37138" y="19510"/>
                </a:moveTo>
                <a:lnTo>
                  <a:pt x="37138" y="23490"/>
                </a:lnTo>
                <a:lnTo>
                  <a:pt x="33092" y="23490"/>
                </a:lnTo>
                <a:lnTo>
                  <a:pt x="33092" y="19510"/>
                </a:lnTo>
                <a:lnTo>
                  <a:pt x="37138" y="19510"/>
                </a:lnTo>
                <a:close/>
                <a:moveTo>
                  <a:pt x="41300" y="19510"/>
                </a:moveTo>
                <a:lnTo>
                  <a:pt x="41300" y="23490"/>
                </a:lnTo>
                <a:lnTo>
                  <a:pt x="37253" y="23490"/>
                </a:lnTo>
                <a:lnTo>
                  <a:pt x="37253" y="19510"/>
                </a:lnTo>
                <a:lnTo>
                  <a:pt x="41300" y="19510"/>
                </a:lnTo>
                <a:close/>
                <a:moveTo>
                  <a:pt x="45462" y="19510"/>
                </a:moveTo>
                <a:lnTo>
                  <a:pt x="45462" y="23490"/>
                </a:lnTo>
                <a:lnTo>
                  <a:pt x="41414" y="23490"/>
                </a:lnTo>
                <a:lnTo>
                  <a:pt x="41414" y="19510"/>
                </a:lnTo>
                <a:lnTo>
                  <a:pt x="45462" y="19510"/>
                </a:lnTo>
                <a:close/>
                <a:moveTo>
                  <a:pt x="49622" y="19510"/>
                </a:moveTo>
                <a:lnTo>
                  <a:pt x="49622" y="23490"/>
                </a:lnTo>
                <a:lnTo>
                  <a:pt x="45575" y="23490"/>
                </a:lnTo>
                <a:lnTo>
                  <a:pt x="45575" y="19510"/>
                </a:lnTo>
                <a:lnTo>
                  <a:pt x="49622" y="19510"/>
                </a:lnTo>
                <a:close/>
                <a:moveTo>
                  <a:pt x="53784" y="19510"/>
                </a:moveTo>
                <a:lnTo>
                  <a:pt x="53784" y="23490"/>
                </a:lnTo>
                <a:lnTo>
                  <a:pt x="49737" y="23490"/>
                </a:lnTo>
                <a:lnTo>
                  <a:pt x="49737" y="19510"/>
                </a:lnTo>
                <a:lnTo>
                  <a:pt x="53784" y="19510"/>
                </a:lnTo>
                <a:close/>
                <a:moveTo>
                  <a:pt x="57945" y="19510"/>
                </a:moveTo>
                <a:lnTo>
                  <a:pt x="57945" y="23490"/>
                </a:lnTo>
                <a:lnTo>
                  <a:pt x="53898" y="23490"/>
                </a:lnTo>
                <a:lnTo>
                  <a:pt x="53898" y="19510"/>
                </a:lnTo>
                <a:lnTo>
                  <a:pt x="57945" y="19510"/>
                </a:lnTo>
                <a:close/>
                <a:moveTo>
                  <a:pt x="8010" y="23642"/>
                </a:moveTo>
                <a:lnTo>
                  <a:pt x="8010" y="27623"/>
                </a:lnTo>
                <a:lnTo>
                  <a:pt x="3962" y="27623"/>
                </a:lnTo>
                <a:lnTo>
                  <a:pt x="3962" y="23642"/>
                </a:lnTo>
                <a:lnTo>
                  <a:pt x="8010" y="23642"/>
                </a:lnTo>
                <a:close/>
                <a:moveTo>
                  <a:pt x="12170" y="23642"/>
                </a:moveTo>
                <a:lnTo>
                  <a:pt x="12170" y="27623"/>
                </a:lnTo>
                <a:lnTo>
                  <a:pt x="8123" y="27623"/>
                </a:lnTo>
                <a:lnTo>
                  <a:pt x="8123" y="23642"/>
                </a:lnTo>
                <a:lnTo>
                  <a:pt x="12170" y="23642"/>
                </a:lnTo>
                <a:close/>
                <a:moveTo>
                  <a:pt x="16332" y="23642"/>
                </a:moveTo>
                <a:lnTo>
                  <a:pt x="16332" y="27623"/>
                </a:lnTo>
                <a:lnTo>
                  <a:pt x="12285" y="27623"/>
                </a:lnTo>
                <a:lnTo>
                  <a:pt x="12285" y="23642"/>
                </a:lnTo>
                <a:lnTo>
                  <a:pt x="16332" y="23642"/>
                </a:lnTo>
                <a:close/>
                <a:moveTo>
                  <a:pt x="20493" y="23642"/>
                </a:moveTo>
                <a:lnTo>
                  <a:pt x="20493" y="27623"/>
                </a:lnTo>
                <a:lnTo>
                  <a:pt x="16445" y="27623"/>
                </a:lnTo>
                <a:lnTo>
                  <a:pt x="16445" y="23642"/>
                </a:lnTo>
                <a:lnTo>
                  <a:pt x="20493" y="23642"/>
                </a:lnTo>
                <a:close/>
                <a:moveTo>
                  <a:pt x="24655" y="23642"/>
                </a:moveTo>
                <a:lnTo>
                  <a:pt x="24655" y="27623"/>
                </a:lnTo>
                <a:lnTo>
                  <a:pt x="20607" y="27623"/>
                </a:lnTo>
                <a:lnTo>
                  <a:pt x="20607" y="23642"/>
                </a:lnTo>
                <a:lnTo>
                  <a:pt x="24655" y="23642"/>
                </a:lnTo>
                <a:close/>
                <a:moveTo>
                  <a:pt x="28815" y="23642"/>
                </a:moveTo>
                <a:lnTo>
                  <a:pt x="28815" y="27623"/>
                </a:lnTo>
                <a:lnTo>
                  <a:pt x="24768" y="27623"/>
                </a:lnTo>
                <a:lnTo>
                  <a:pt x="24768" y="23642"/>
                </a:lnTo>
                <a:lnTo>
                  <a:pt x="28815" y="23642"/>
                </a:lnTo>
                <a:close/>
                <a:moveTo>
                  <a:pt x="32977" y="23642"/>
                </a:moveTo>
                <a:lnTo>
                  <a:pt x="32977" y="27623"/>
                </a:lnTo>
                <a:lnTo>
                  <a:pt x="28930" y="27623"/>
                </a:lnTo>
                <a:lnTo>
                  <a:pt x="28930" y="23642"/>
                </a:lnTo>
                <a:lnTo>
                  <a:pt x="32977" y="23642"/>
                </a:lnTo>
                <a:close/>
                <a:moveTo>
                  <a:pt x="37138" y="23642"/>
                </a:moveTo>
                <a:lnTo>
                  <a:pt x="37138" y="27623"/>
                </a:lnTo>
                <a:lnTo>
                  <a:pt x="33092" y="27623"/>
                </a:lnTo>
                <a:lnTo>
                  <a:pt x="33092" y="23642"/>
                </a:lnTo>
                <a:lnTo>
                  <a:pt x="37138" y="23642"/>
                </a:lnTo>
                <a:close/>
                <a:moveTo>
                  <a:pt x="41300" y="23642"/>
                </a:moveTo>
                <a:lnTo>
                  <a:pt x="41300" y="27623"/>
                </a:lnTo>
                <a:lnTo>
                  <a:pt x="37253" y="27623"/>
                </a:lnTo>
                <a:lnTo>
                  <a:pt x="37253" y="23642"/>
                </a:lnTo>
                <a:lnTo>
                  <a:pt x="41300" y="23642"/>
                </a:lnTo>
                <a:close/>
                <a:moveTo>
                  <a:pt x="45462" y="23642"/>
                </a:moveTo>
                <a:lnTo>
                  <a:pt x="45462" y="27623"/>
                </a:lnTo>
                <a:lnTo>
                  <a:pt x="41414" y="27623"/>
                </a:lnTo>
                <a:lnTo>
                  <a:pt x="41414" y="23642"/>
                </a:lnTo>
                <a:lnTo>
                  <a:pt x="45462" y="23642"/>
                </a:lnTo>
                <a:close/>
                <a:moveTo>
                  <a:pt x="49622" y="23642"/>
                </a:moveTo>
                <a:lnTo>
                  <a:pt x="49622" y="27623"/>
                </a:lnTo>
                <a:lnTo>
                  <a:pt x="45575" y="27623"/>
                </a:lnTo>
                <a:lnTo>
                  <a:pt x="45575" y="23642"/>
                </a:lnTo>
                <a:lnTo>
                  <a:pt x="49622" y="23642"/>
                </a:lnTo>
                <a:close/>
                <a:moveTo>
                  <a:pt x="53784" y="23642"/>
                </a:moveTo>
                <a:lnTo>
                  <a:pt x="53784" y="27623"/>
                </a:lnTo>
                <a:lnTo>
                  <a:pt x="49737" y="27623"/>
                </a:lnTo>
                <a:lnTo>
                  <a:pt x="49737" y="23642"/>
                </a:lnTo>
                <a:lnTo>
                  <a:pt x="53784" y="23642"/>
                </a:lnTo>
                <a:close/>
                <a:moveTo>
                  <a:pt x="57945" y="23642"/>
                </a:moveTo>
                <a:lnTo>
                  <a:pt x="57945" y="27623"/>
                </a:lnTo>
                <a:lnTo>
                  <a:pt x="53898" y="27623"/>
                </a:lnTo>
                <a:lnTo>
                  <a:pt x="53898" y="23642"/>
                </a:lnTo>
                <a:lnTo>
                  <a:pt x="57945" y="23642"/>
                </a:lnTo>
                <a:close/>
                <a:moveTo>
                  <a:pt x="8010" y="27774"/>
                </a:moveTo>
                <a:lnTo>
                  <a:pt x="8010" y="31756"/>
                </a:lnTo>
                <a:lnTo>
                  <a:pt x="3962" y="31756"/>
                </a:lnTo>
                <a:lnTo>
                  <a:pt x="3962" y="27774"/>
                </a:lnTo>
                <a:lnTo>
                  <a:pt x="8010" y="27774"/>
                </a:lnTo>
                <a:close/>
                <a:moveTo>
                  <a:pt x="12170" y="27774"/>
                </a:moveTo>
                <a:lnTo>
                  <a:pt x="12170" y="31756"/>
                </a:lnTo>
                <a:lnTo>
                  <a:pt x="8123" y="31756"/>
                </a:lnTo>
                <a:lnTo>
                  <a:pt x="8123" y="27774"/>
                </a:lnTo>
                <a:lnTo>
                  <a:pt x="12170" y="27774"/>
                </a:lnTo>
                <a:close/>
                <a:moveTo>
                  <a:pt x="16332" y="27774"/>
                </a:moveTo>
                <a:lnTo>
                  <a:pt x="16332" y="31756"/>
                </a:lnTo>
                <a:lnTo>
                  <a:pt x="12285" y="31756"/>
                </a:lnTo>
                <a:lnTo>
                  <a:pt x="12285" y="27774"/>
                </a:lnTo>
                <a:lnTo>
                  <a:pt x="16332" y="27774"/>
                </a:lnTo>
                <a:close/>
                <a:moveTo>
                  <a:pt x="20493" y="27774"/>
                </a:moveTo>
                <a:lnTo>
                  <a:pt x="20493" y="31756"/>
                </a:lnTo>
                <a:lnTo>
                  <a:pt x="16445" y="31756"/>
                </a:lnTo>
                <a:lnTo>
                  <a:pt x="16445" y="27774"/>
                </a:lnTo>
                <a:lnTo>
                  <a:pt x="20493" y="27774"/>
                </a:lnTo>
                <a:close/>
                <a:moveTo>
                  <a:pt x="24655" y="27774"/>
                </a:moveTo>
                <a:lnTo>
                  <a:pt x="24655" y="31756"/>
                </a:lnTo>
                <a:lnTo>
                  <a:pt x="20607" y="31756"/>
                </a:lnTo>
                <a:lnTo>
                  <a:pt x="20607" y="27774"/>
                </a:lnTo>
                <a:lnTo>
                  <a:pt x="24655" y="27774"/>
                </a:lnTo>
                <a:close/>
                <a:moveTo>
                  <a:pt x="28815" y="27774"/>
                </a:moveTo>
                <a:lnTo>
                  <a:pt x="28815" y="31756"/>
                </a:lnTo>
                <a:lnTo>
                  <a:pt x="24768" y="31756"/>
                </a:lnTo>
                <a:lnTo>
                  <a:pt x="24768" y="27774"/>
                </a:lnTo>
                <a:lnTo>
                  <a:pt x="28815" y="27774"/>
                </a:lnTo>
                <a:close/>
                <a:moveTo>
                  <a:pt x="32977" y="27774"/>
                </a:moveTo>
                <a:lnTo>
                  <a:pt x="32977" y="31756"/>
                </a:lnTo>
                <a:lnTo>
                  <a:pt x="28930" y="31756"/>
                </a:lnTo>
                <a:lnTo>
                  <a:pt x="28930" y="27774"/>
                </a:lnTo>
                <a:lnTo>
                  <a:pt x="32977" y="27774"/>
                </a:lnTo>
                <a:close/>
                <a:moveTo>
                  <a:pt x="37138" y="27774"/>
                </a:moveTo>
                <a:lnTo>
                  <a:pt x="37138" y="31756"/>
                </a:lnTo>
                <a:lnTo>
                  <a:pt x="33092" y="31756"/>
                </a:lnTo>
                <a:lnTo>
                  <a:pt x="33092" y="27774"/>
                </a:lnTo>
                <a:lnTo>
                  <a:pt x="37138" y="27774"/>
                </a:lnTo>
                <a:close/>
                <a:moveTo>
                  <a:pt x="41300" y="27774"/>
                </a:moveTo>
                <a:lnTo>
                  <a:pt x="41300" y="31756"/>
                </a:lnTo>
                <a:lnTo>
                  <a:pt x="37253" y="31756"/>
                </a:lnTo>
                <a:lnTo>
                  <a:pt x="37253" y="27774"/>
                </a:lnTo>
                <a:lnTo>
                  <a:pt x="41300" y="27774"/>
                </a:lnTo>
                <a:close/>
                <a:moveTo>
                  <a:pt x="45462" y="27774"/>
                </a:moveTo>
                <a:lnTo>
                  <a:pt x="45462" y="31756"/>
                </a:lnTo>
                <a:lnTo>
                  <a:pt x="41414" y="31756"/>
                </a:lnTo>
                <a:lnTo>
                  <a:pt x="41414" y="27774"/>
                </a:lnTo>
                <a:lnTo>
                  <a:pt x="45462" y="27774"/>
                </a:lnTo>
                <a:close/>
                <a:moveTo>
                  <a:pt x="49622" y="27774"/>
                </a:moveTo>
                <a:lnTo>
                  <a:pt x="49622" y="31756"/>
                </a:lnTo>
                <a:lnTo>
                  <a:pt x="45575" y="31756"/>
                </a:lnTo>
                <a:lnTo>
                  <a:pt x="45575" y="27774"/>
                </a:lnTo>
                <a:lnTo>
                  <a:pt x="49622" y="27774"/>
                </a:lnTo>
                <a:close/>
                <a:moveTo>
                  <a:pt x="53784" y="27774"/>
                </a:moveTo>
                <a:lnTo>
                  <a:pt x="53784" y="31756"/>
                </a:lnTo>
                <a:lnTo>
                  <a:pt x="49737" y="31756"/>
                </a:lnTo>
                <a:lnTo>
                  <a:pt x="49737" y="27774"/>
                </a:lnTo>
                <a:lnTo>
                  <a:pt x="53784" y="27774"/>
                </a:lnTo>
                <a:close/>
                <a:moveTo>
                  <a:pt x="57945" y="27774"/>
                </a:moveTo>
                <a:lnTo>
                  <a:pt x="57945" y="31756"/>
                </a:lnTo>
                <a:lnTo>
                  <a:pt x="53898" y="31756"/>
                </a:lnTo>
                <a:lnTo>
                  <a:pt x="53898" y="27774"/>
                </a:lnTo>
                <a:lnTo>
                  <a:pt x="57945" y="27774"/>
                </a:lnTo>
                <a:close/>
                <a:moveTo>
                  <a:pt x="3848" y="0"/>
                </a:moveTo>
                <a:lnTo>
                  <a:pt x="3848" y="2827"/>
                </a:lnTo>
                <a:lnTo>
                  <a:pt x="1" y="2827"/>
                </a:lnTo>
                <a:lnTo>
                  <a:pt x="1" y="2978"/>
                </a:lnTo>
                <a:lnTo>
                  <a:pt x="3848" y="2978"/>
                </a:lnTo>
                <a:lnTo>
                  <a:pt x="3848" y="6958"/>
                </a:lnTo>
                <a:lnTo>
                  <a:pt x="1" y="6958"/>
                </a:lnTo>
                <a:lnTo>
                  <a:pt x="1" y="7111"/>
                </a:lnTo>
                <a:lnTo>
                  <a:pt x="3848" y="7111"/>
                </a:lnTo>
                <a:lnTo>
                  <a:pt x="3848" y="11091"/>
                </a:lnTo>
                <a:lnTo>
                  <a:pt x="1" y="11091"/>
                </a:lnTo>
                <a:lnTo>
                  <a:pt x="1" y="11244"/>
                </a:lnTo>
                <a:lnTo>
                  <a:pt x="3848" y="11244"/>
                </a:lnTo>
                <a:lnTo>
                  <a:pt x="3848" y="15224"/>
                </a:lnTo>
                <a:lnTo>
                  <a:pt x="1" y="15224"/>
                </a:lnTo>
                <a:lnTo>
                  <a:pt x="1" y="15377"/>
                </a:lnTo>
                <a:lnTo>
                  <a:pt x="3848" y="15377"/>
                </a:lnTo>
                <a:lnTo>
                  <a:pt x="3848" y="19357"/>
                </a:lnTo>
                <a:lnTo>
                  <a:pt x="1" y="19357"/>
                </a:lnTo>
                <a:lnTo>
                  <a:pt x="1" y="19510"/>
                </a:lnTo>
                <a:lnTo>
                  <a:pt x="3848" y="19510"/>
                </a:lnTo>
                <a:lnTo>
                  <a:pt x="3848" y="23490"/>
                </a:lnTo>
                <a:lnTo>
                  <a:pt x="1" y="23490"/>
                </a:lnTo>
                <a:lnTo>
                  <a:pt x="1" y="23642"/>
                </a:lnTo>
                <a:lnTo>
                  <a:pt x="3848" y="23642"/>
                </a:lnTo>
                <a:lnTo>
                  <a:pt x="3848" y="27623"/>
                </a:lnTo>
                <a:lnTo>
                  <a:pt x="1" y="27623"/>
                </a:lnTo>
                <a:lnTo>
                  <a:pt x="1" y="27774"/>
                </a:lnTo>
                <a:lnTo>
                  <a:pt x="3848" y="27774"/>
                </a:lnTo>
                <a:lnTo>
                  <a:pt x="3848" y="31756"/>
                </a:lnTo>
                <a:lnTo>
                  <a:pt x="1" y="31756"/>
                </a:lnTo>
                <a:lnTo>
                  <a:pt x="1" y="31907"/>
                </a:lnTo>
                <a:lnTo>
                  <a:pt x="3848" y="31907"/>
                </a:lnTo>
                <a:lnTo>
                  <a:pt x="3848" y="34733"/>
                </a:lnTo>
                <a:lnTo>
                  <a:pt x="3961" y="34733"/>
                </a:lnTo>
                <a:lnTo>
                  <a:pt x="3961" y="31907"/>
                </a:lnTo>
                <a:lnTo>
                  <a:pt x="8008" y="31907"/>
                </a:lnTo>
                <a:lnTo>
                  <a:pt x="8008" y="34733"/>
                </a:lnTo>
                <a:lnTo>
                  <a:pt x="8123" y="34733"/>
                </a:lnTo>
                <a:lnTo>
                  <a:pt x="8123" y="31907"/>
                </a:lnTo>
                <a:lnTo>
                  <a:pt x="12170" y="31907"/>
                </a:lnTo>
                <a:lnTo>
                  <a:pt x="12170" y="34733"/>
                </a:lnTo>
                <a:lnTo>
                  <a:pt x="12285" y="34733"/>
                </a:lnTo>
                <a:lnTo>
                  <a:pt x="12285" y="31907"/>
                </a:lnTo>
                <a:lnTo>
                  <a:pt x="16332" y="31907"/>
                </a:lnTo>
                <a:lnTo>
                  <a:pt x="16332" y="34733"/>
                </a:lnTo>
                <a:lnTo>
                  <a:pt x="16445" y="34733"/>
                </a:lnTo>
                <a:lnTo>
                  <a:pt x="16445" y="31907"/>
                </a:lnTo>
                <a:lnTo>
                  <a:pt x="20493" y="31907"/>
                </a:lnTo>
                <a:lnTo>
                  <a:pt x="20493" y="34733"/>
                </a:lnTo>
                <a:lnTo>
                  <a:pt x="20607" y="34733"/>
                </a:lnTo>
                <a:lnTo>
                  <a:pt x="20607" y="31907"/>
                </a:lnTo>
                <a:lnTo>
                  <a:pt x="24655" y="31907"/>
                </a:lnTo>
                <a:lnTo>
                  <a:pt x="24655" y="34733"/>
                </a:lnTo>
                <a:lnTo>
                  <a:pt x="24769" y="34733"/>
                </a:lnTo>
                <a:lnTo>
                  <a:pt x="24769" y="31907"/>
                </a:lnTo>
                <a:lnTo>
                  <a:pt x="28815" y="31907"/>
                </a:lnTo>
                <a:lnTo>
                  <a:pt x="28815" y="34733"/>
                </a:lnTo>
                <a:lnTo>
                  <a:pt x="28930" y="34733"/>
                </a:lnTo>
                <a:lnTo>
                  <a:pt x="28930" y="31907"/>
                </a:lnTo>
                <a:lnTo>
                  <a:pt x="32977" y="31907"/>
                </a:lnTo>
                <a:lnTo>
                  <a:pt x="32977" y="34733"/>
                </a:lnTo>
                <a:lnTo>
                  <a:pt x="33092" y="34733"/>
                </a:lnTo>
                <a:lnTo>
                  <a:pt x="33092" y="31907"/>
                </a:lnTo>
                <a:lnTo>
                  <a:pt x="37139" y="31907"/>
                </a:lnTo>
                <a:lnTo>
                  <a:pt x="37139" y="34733"/>
                </a:lnTo>
                <a:lnTo>
                  <a:pt x="37253" y="34733"/>
                </a:lnTo>
                <a:lnTo>
                  <a:pt x="37253" y="31907"/>
                </a:lnTo>
                <a:lnTo>
                  <a:pt x="41300" y="31907"/>
                </a:lnTo>
                <a:lnTo>
                  <a:pt x="41300" y="34733"/>
                </a:lnTo>
                <a:lnTo>
                  <a:pt x="41414" y="34733"/>
                </a:lnTo>
                <a:lnTo>
                  <a:pt x="41414" y="31907"/>
                </a:lnTo>
                <a:lnTo>
                  <a:pt x="45462" y="31907"/>
                </a:lnTo>
                <a:lnTo>
                  <a:pt x="45462" y="34733"/>
                </a:lnTo>
                <a:lnTo>
                  <a:pt x="45576" y="34733"/>
                </a:lnTo>
                <a:lnTo>
                  <a:pt x="45576" y="31907"/>
                </a:lnTo>
                <a:lnTo>
                  <a:pt x="49624" y="31907"/>
                </a:lnTo>
                <a:lnTo>
                  <a:pt x="49624" y="34733"/>
                </a:lnTo>
                <a:lnTo>
                  <a:pt x="49737" y="34733"/>
                </a:lnTo>
                <a:lnTo>
                  <a:pt x="49737" y="31907"/>
                </a:lnTo>
                <a:lnTo>
                  <a:pt x="53784" y="31907"/>
                </a:lnTo>
                <a:lnTo>
                  <a:pt x="53784" y="34733"/>
                </a:lnTo>
                <a:lnTo>
                  <a:pt x="53899" y="34733"/>
                </a:lnTo>
                <a:lnTo>
                  <a:pt x="53899" y="31907"/>
                </a:lnTo>
                <a:lnTo>
                  <a:pt x="57946" y="31907"/>
                </a:lnTo>
                <a:lnTo>
                  <a:pt x="57946" y="34733"/>
                </a:lnTo>
                <a:lnTo>
                  <a:pt x="58061" y="34733"/>
                </a:lnTo>
                <a:lnTo>
                  <a:pt x="58061" y="31907"/>
                </a:lnTo>
                <a:lnTo>
                  <a:pt x="61752" y="31907"/>
                </a:lnTo>
                <a:lnTo>
                  <a:pt x="61752" y="31756"/>
                </a:lnTo>
                <a:lnTo>
                  <a:pt x="58060" y="31756"/>
                </a:lnTo>
                <a:lnTo>
                  <a:pt x="58060" y="27774"/>
                </a:lnTo>
                <a:lnTo>
                  <a:pt x="61752" y="27774"/>
                </a:lnTo>
                <a:lnTo>
                  <a:pt x="61752" y="27623"/>
                </a:lnTo>
                <a:lnTo>
                  <a:pt x="58060" y="27623"/>
                </a:lnTo>
                <a:lnTo>
                  <a:pt x="58060" y="23642"/>
                </a:lnTo>
                <a:lnTo>
                  <a:pt x="61752" y="23642"/>
                </a:lnTo>
                <a:lnTo>
                  <a:pt x="61752" y="23490"/>
                </a:lnTo>
                <a:lnTo>
                  <a:pt x="58060" y="23490"/>
                </a:lnTo>
                <a:lnTo>
                  <a:pt x="58060" y="19510"/>
                </a:lnTo>
                <a:lnTo>
                  <a:pt x="61752" y="19510"/>
                </a:lnTo>
                <a:lnTo>
                  <a:pt x="61752" y="19357"/>
                </a:lnTo>
                <a:lnTo>
                  <a:pt x="58060" y="19357"/>
                </a:lnTo>
                <a:lnTo>
                  <a:pt x="58060" y="15377"/>
                </a:lnTo>
                <a:lnTo>
                  <a:pt x="61752" y="15377"/>
                </a:lnTo>
                <a:lnTo>
                  <a:pt x="61752" y="15224"/>
                </a:lnTo>
                <a:lnTo>
                  <a:pt x="58060" y="15224"/>
                </a:lnTo>
                <a:lnTo>
                  <a:pt x="58060" y="11244"/>
                </a:lnTo>
                <a:lnTo>
                  <a:pt x="61752" y="11244"/>
                </a:lnTo>
                <a:lnTo>
                  <a:pt x="61752" y="11091"/>
                </a:lnTo>
                <a:lnTo>
                  <a:pt x="58060" y="11091"/>
                </a:lnTo>
                <a:lnTo>
                  <a:pt x="58060" y="7111"/>
                </a:lnTo>
                <a:lnTo>
                  <a:pt x="61752" y="7111"/>
                </a:lnTo>
                <a:lnTo>
                  <a:pt x="61752" y="6958"/>
                </a:lnTo>
                <a:lnTo>
                  <a:pt x="58060" y="6958"/>
                </a:lnTo>
                <a:lnTo>
                  <a:pt x="58060" y="2978"/>
                </a:lnTo>
                <a:lnTo>
                  <a:pt x="61752" y="2978"/>
                </a:lnTo>
                <a:lnTo>
                  <a:pt x="61752" y="2827"/>
                </a:lnTo>
                <a:lnTo>
                  <a:pt x="58060" y="2827"/>
                </a:lnTo>
                <a:lnTo>
                  <a:pt x="58060" y="0"/>
                </a:lnTo>
                <a:lnTo>
                  <a:pt x="57945" y="0"/>
                </a:lnTo>
                <a:lnTo>
                  <a:pt x="57945" y="2827"/>
                </a:lnTo>
                <a:lnTo>
                  <a:pt x="53898" y="2827"/>
                </a:lnTo>
                <a:lnTo>
                  <a:pt x="53898" y="0"/>
                </a:lnTo>
                <a:lnTo>
                  <a:pt x="53784" y="0"/>
                </a:lnTo>
                <a:lnTo>
                  <a:pt x="53784" y="2827"/>
                </a:lnTo>
                <a:lnTo>
                  <a:pt x="49737" y="2827"/>
                </a:lnTo>
                <a:lnTo>
                  <a:pt x="49737" y="0"/>
                </a:lnTo>
                <a:lnTo>
                  <a:pt x="49622" y="0"/>
                </a:lnTo>
                <a:lnTo>
                  <a:pt x="49622" y="2827"/>
                </a:lnTo>
                <a:lnTo>
                  <a:pt x="45575" y="2827"/>
                </a:lnTo>
                <a:lnTo>
                  <a:pt x="45575" y="0"/>
                </a:lnTo>
                <a:lnTo>
                  <a:pt x="45460" y="0"/>
                </a:lnTo>
                <a:lnTo>
                  <a:pt x="45460" y="2827"/>
                </a:lnTo>
                <a:lnTo>
                  <a:pt x="41413" y="2827"/>
                </a:lnTo>
                <a:lnTo>
                  <a:pt x="41413" y="0"/>
                </a:lnTo>
                <a:lnTo>
                  <a:pt x="41300" y="0"/>
                </a:lnTo>
                <a:lnTo>
                  <a:pt x="41300" y="2827"/>
                </a:lnTo>
                <a:lnTo>
                  <a:pt x="37253" y="2827"/>
                </a:lnTo>
                <a:lnTo>
                  <a:pt x="37253" y="0"/>
                </a:lnTo>
                <a:lnTo>
                  <a:pt x="37138" y="0"/>
                </a:lnTo>
                <a:lnTo>
                  <a:pt x="37138" y="2827"/>
                </a:lnTo>
                <a:lnTo>
                  <a:pt x="33091" y="2827"/>
                </a:lnTo>
                <a:lnTo>
                  <a:pt x="33091" y="0"/>
                </a:lnTo>
                <a:lnTo>
                  <a:pt x="32976" y="0"/>
                </a:lnTo>
                <a:lnTo>
                  <a:pt x="32976" y="2827"/>
                </a:lnTo>
                <a:lnTo>
                  <a:pt x="28930" y="2827"/>
                </a:lnTo>
                <a:lnTo>
                  <a:pt x="28930" y="0"/>
                </a:lnTo>
                <a:lnTo>
                  <a:pt x="28815" y="0"/>
                </a:lnTo>
                <a:lnTo>
                  <a:pt x="28815" y="2827"/>
                </a:lnTo>
                <a:lnTo>
                  <a:pt x="24768" y="2827"/>
                </a:lnTo>
                <a:lnTo>
                  <a:pt x="24768" y="0"/>
                </a:lnTo>
                <a:lnTo>
                  <a:pt x="24653" y="0"/>
                </a:lnTo>
                <a:lnTo>
                  <a:pt x="24653" y="2827"/>
                </a:lnTo>
                <a:lnTo>
                  <a:pt x="20606" y="2827"/>
                </a:lnTo>
                <a:lnTo>
                  <a:pt x="20606" y="0"/>
                </a:lnTo>
                <a:lnTo>
                  <a:pt x="20493" y="0"/>
                </a:lnTo>
                <a:lnTo>
                  <a:pt x="20493" y="2827"/>
                </a:lnTo>
                <a:lnTo>
                  <a:pt x="16445" y="2827"/>
                </a:lnTo>
                <a:lnTo>
                  <a:pt x="16445" y="0"/>
                </a:lnTo>
                <a:lnTo>
                  <a:pt x="16332" y="0"/>
                </a:lnTo>
                <a:lnTo>
                  <a:pt x="16332" y="2827"/>
                </a:lnTo>
                <a:lnTo>
                  <a:pt x="12285" y="2827"/>
                </a:lnTo>
                <a:lnTo>
                  <a:pt x="12285" y="0"/>
                </a:lnTo>
                <a:lnTo>
                  <a:pt x="12170" y="0"/>
                </a:lnTo>
                <a:lnTo>
                  <a:pt x="12170" y="2827"/>
                </a:lnTo>
                <a:lnTo>
                  <a:pt x="8123" y="2827"/>
                </a:lnTo>
                <a:lnTo>
                  <a:pt x="8123" y="0"/>
                </a:lnTo>
                <a:lnTo>
                  <a:pt x="8008" y="0"/>
                </a:lnTo>
                <a:lnTo>
                  <a:pt x="8008" y="2827"/>
                </a:lnTo>
                <a:lnTo>
                  <a:pt x="3961" y="2827"/>
                </a:lnTo>
                <a:lnTo>
                  <a:pt x="3961" y="0"/>
                </a:lnTo>
                <a:lnTo>
                  <a:pt x="3848" y="0"/>
                </a:lnTo>
                <a:close/>
              </a:path>
            </a:pathLst>
          </a:custGeom>
          <a:solidFill>
            <a:srgbClr val="486CFF">
              <a:alpha val="1137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1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6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20;p13"/>
          <p:cNvSpPr/>
          <p:nvPr/>
        </p:nvSpPr>
        <p:spPr>
          <a:xfrm>
            <a:off x="6600" y="6600"/>
            <a:ext cx="9144000" cy="51765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21;p13"/>
          <p:cNvSpPr>
            <a:spLocks/>
          </p:cNvSpPr>
          <p:nvPr/>
        </p:nvSpPr>
        <p:spPr bwMode="auto">
          <a:xfrm>
            <a:off x="0" y="0"/>
            <a:ext cx="9144000" cy="5176838"/>
          </a:xfrm>
          <a:custGeom>
            <a:avLst/>
            <a:gdLst>
              <a:gd name="T0" fmla="*/ 12170 w 61753"/>
              <a:gd name="T1" fmla="*/ 2978 h 34734"/>
              <a:gd name="T2" fmla="*/ 20493 w 61753"/>
              <a:gd name="T3" fmla="*/ 2978 h 34734"/>
              <a:gd name="T4" fmla="*/ 28815 w 61753"/>
              <a:gd name="T5" fmla="*/ 2978 h 34734"/>
              <a:gd name="T6" fmla="*/ 37138 w 61753"/>
              <a:gd name="T7" fmla="*/ 2978 h 34734"/>
              <a:gd name="T8" fmla="*/ 45460 w 61753"/>
              <a:gd name="T9" fmla="*/ 2978 h 34734"/>
              <a:gd name="T10" fmla="*/ 53784 w 61753"/>
              <a:gd name="T11" fmla="*/ 2978 h 34734"/>
              <a:gd name="T12" fmla="*/ 8010 w 61753"/>
              <a:gd name="T13" fmla="*/ 7111 h 34734"/>
              <a:gd name="T14" fmla="*/ 16332 w 61753"/>
              <a:gd name="T15" fmla="*/ 7111 h 34734"/>
              <a:gd name="T16" fmla="*/ 24655 w 61753"/>
              <a:gd name="T17" fmla="*/ 7111 h 34734"/>
              <a:gd name="T18" fmla="*/ 32977 w 61753"/>
              <a:gd name="T19" fmla="*/ 7111 h 34734"/>
              <a:gd name="T20" fmla="*/ 41300 w 61753"/>
              <a:gd name="T21" fmla="*/ 7111 h 34734"/>
              <a:gd name="T22" fmla="*/ 49622 w 61753"/>
              <a:gd name="T23" fmla="*/ 7111 h 34734"/>
              <a:gd name="T24" fmla="*/ 57945 w 61753"/>
              <a:gd name="T25" fmla="*/ 7111 h 34734"/>
              <a:gd name="T26" fmla="*/ 12170 w 61753"/>
              <a:gd name="T27" fmla="*/ 11244 h 34734"/>
              <a:gd name="T28" fmla="*/ 20493 w 61753"/>
              <a:gd name="T29" fmla="*/ 11244 h 34734"/>
              <a:gd name="T30" fmla="*/ 28815 w 61753"/>
              <a:gd name="T31" fmla="*/ 11244 h 34734"/>
              <a:gd name="T32" fmla="*/ 37138 w 61753"/>
              <a:gd name="T33" fmla="*/ 11244 h 34734"/>
              <a:gd name="T34" fmla="*/ 45462 w 61753"/>
              <a:gd name="T35" fmla="*/ 11244 h 34734"/>
              <a:gd name="T36" fmla="*/ 53784 w 61753"/>
              <a:gd name="T37" fmla="*/ 11244 h 34734"/>
              <a:gd name="T38" fmla="*/ 8010 w 61753"/>
              <a:gd name="T39" fmla="*/ 15377 h 34734"/>
              <a:gd name="T40" fmla="*/ 16332 w 61753"/>
              <a:gd name="T41" fmla="*/ 15377 h 34734"/>
              <a:gd name="T42" fmla="*/ 24655 w 61753"/>
              <a:gd name="T43" fmla="*/ 15377 h 34734"/>
              <a:gd name="T44" fmla="*/ 32977 w 61753"/>
              <a:gd name="T45" fmla="*/ 15377 h 34734"/>
              <a:gd name="T46" fmla="*/ 41300 w 61753"/>
              <a:gd name="T47" fmla="*/ 15377 h 34734"/>
              <a:gd name="T48" fmla="*/ 49622 w 61753"/>
              <a:gd name="T49" fmla="*/ 15377 h 34734"/>
              <a:gd name="T50" fmla="*/ 57945 w 61753"/>
              <a:gd name="T51" fmla="*/ 15377 h 34734"/>
              <a:gd name="T52" fmla="*/ 12170 w 61753"/>
              <a:gd name="T53" fmla="*/ 19510 h 34734"/>
              <a:gd name="T54" fmla="*/ 20493 w 61753"/>
              <a:gd name="T55" fmla="*/ 19510 h 34734"/>
              <a:gd name="T56" fmla="*/ 28815 w 61753"/>
              <a:gd name="T57" fmla="*/ 19510 h 34734"/>
              <a:gd name="T58" fmla="*/ 37138 w 61753"/>
              <a:gd name="T59" fmla="*/ 19510 h 34734"/>
              <a:gd name="T60" fmla="*/ 45462 w 61753"/>
              <a:gd name="T61" fmla="*/ 19510 h 34734"/>
              <a:gd name="T62" fmla="*/ 53784 w 61753"/>
              <a:gd name="T63" fmla="*/ 19510 h 34734"/>
              <a:gd name="T64" fmla="*/ 8010 w 61753"/>
              <a:gd name="T65" fmla="*/ 23642 h 34734"/>
              <a:gd name="T66" fmla="*/ 16332 w 61753"/>
              <a:gd name="T67" fmla="*/ 23642 h 34734"/>
              <a:gd name="T68" fmla="*/ 24655 w 61753"/>
              <a:gd name="T69" fmla="*/ 23642 h 34734"/>
              <a:gd name="T70" fmla="*/ 32977 w 61753"/>
              <a:gd name="T71" fmla="*/ 23642 h 34734"/>
              <a:gd name="T72" fmla="*/ 41300 w 61753"/>
              <a:gd name="T73" fmla="*/ 23642 h 34734"/>
              <a:gd name="T74" fmla="*/ 49622 w 61753"/>
              <a:gd name="T75" fmla="*/ 23642 h 34734"/>
              <a:gd name="T76" fmla="*/ 57945 w 61753"/>
              <a:gd name="T77" fmla="*/ 23642 h 34734"/>
              <a:gd name="T78" fmla="*/ 12170 w 61753"/>
              <a:gd name="T79" fmla="*/ 27774 h 34734"/>
              <a:gd name="T80" fmla="*/ 20493 w 61753"/>
              <a:gd name="T81" fmla="*/ 27774 h 34734"/>
              <a:gd name="T82" fmla="*/ 28815 w 61753"/>
              <a:gd name="T83" fmla="*/ 27774 h 34734"/>
              <a:gd name="T84" fmla="*/ 37138 w 61753"/>
              <a:gd name="T85" fmla="*/ 27774 h 34734"/>
              <a:gd name="T86" fmla="*/ 45462 w 61753"/>
              <a:gd name="T87" fmla="*/ 27774 h 34734"/>
              <a:gd name="T88" fmla="*/ 53784 w 61753"/>
              <a:gd name="T89" fmla="*/ 27774 h 34734"/>
              <a:gd name="T90" fmla="*/ 3848 w 61753"/>
              <a:gd name="T91" fmla="*/ 2978 h 34734"/>
              <a:gd name="T92" fmla="*/ 1 w 61753"/>
              <a:gd name="T93" fmla="*/ 15224 h 34734"/>
              <a:gd name="T94" fmla="*/ 3848 w 61753"/>
              <a:gd name="T95" fmla="*/ 23642 h 34734"/>
              <a:gd name="T96" fmla="*/ 3961 w 61753"/>
              <a:gd name="T97" fmla="*/ 34733 h 34734"/>
              <a:gd name="T98" fmla="*/ 16332 w 61753"/>
              <a:gd name="T99" fmla="*/ 31907 h 34734"/>
              <a:gd name="T100" fmla="*/ 24769 w 61753"/>
              <a:gd name="T101" fmla="*/ 34733 h 34734"/>
              <a:gd name="T102" fmla="*/ 37139 w 61753"/>
              <a:gd name="T103" fmla="*/ 31907 h 34734"/>
              <a:gd name="T104" fmla="*/ 45576 w 61753"/>
              <a:gd name="T105" fmla="*/ 34733 h 34734"/>
              <a:gd name="T106" fmla="*/ 57946 w 61753"/>
              <a:gd name="T107" fmla="*/ 31907 h 34734"/>
              <a:gd name="T108" fmla="*/ 58060 w 61753"/>
              <a:gd name="T109" fmla="*/ 27623 h 34734"/>
              <a:gd name="T110" fmla="*/ 61752 w 61753"/>
              <a:gd name="T111" fmla="*/ 15377 h 34734"/>
              <a:gd name="T112" fmla="*/ 58060 w 61753"/>
              <a:gd name="T113" fmla="*/ 6958 h 34734"/>
              <a:gd name="T114" fmla="*/ 53784 w 61753"/>
              <a:gd name="T115" fmla="*/ 0 h 34734"/>
              <a:gd name="T116" fmla="*/ 41413 w 61753"/>
              <a:gd name="T117" fmla="*/ 2827 h 34734"/>
              <a:gd name="T118" fmla="*/ 32976 w 61753"/>
              <a:gd name="T119" fmla="*/ 0 h 34734"/>
              <a:gd name="T120" fmla="*/ 20606 w 61753"/>
              <a:gd name="T121" fmla="*/ 2827 h 34734"/>
              <a:gd name="T122" fmla="*/ 12170 w 61753"/>
              <a:gd name="T123" fmla="*/ 0 h 34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1753" h="34734" extrusionOk="0">
                <a:moveTo>
                  <a:pt x="8010" y="2978"/>
                </a:moveTo>
                <a:lnTo>
                  <a:pt x="8010" y="6958"/>
                </a:lnTo>
                <a:lnTo>
                  <a:pt x="3962" y="6958"/>
                </a:lnTo>
                <a:lnTo>
                  <a:pt x="3962" y="2978"/>
                </a:lnTo>
                <a:lnTo>
                  <a:pt x="8010" y="2978"/>
                </a:lnTo>
                <a:close/>
                <a:moveTo>
                  <a:pt x="12170" y="2978"/>
                </a:moveTo>
                <a:lnTo>
                  <a:pt x="12170" y="6958"/>
                </a:lnTo>
                <a:lnTo>
                  <a:pt x="8123" y="6958"/>
                </a:lnTo>
                <a:lnTo>
                  <a:pt x="8123" y="2978"/>
                </a:lnTo>
                <a:lnTo>
                  <a:pt x="12170" y="2978"/>
                </a:lnTo>
                <a:close/>
                <a:moveTo>
                  <a:pt x="16332" y="2978"/>
                </a:moveTo>
                <a:lnTo>
                  <a:pt x="16332" y="6958"/>
                </a:lnTo>
                <a:lnTo>
                  <a:pt x="12285" y="6958"/>
                </a:lnTo>
                <a:lnTo>
                  <a:pt x="12285" y="2978"/>
                </a:lnTo>
                <a:lnTo>
                  <a:pt x="16332" y="2978"/>
                </a:lnTo>
                <a:close/>
                <a:moveTo>
                  <a:pt x="20493" y="2978"/>
                </a:moveTo>
                <a:lnTo>
                  <a:pt x="20493" y="6958"/>
                </a:lnTo>
                <a:lnTo>
                  <a:pt x="16445" y="6958"/>
                </a:lnTo>
                <a:lnTo>
                  <a:pt x="16445" y="2978"/>
                </a:lnTo>
                <a:lnTo>
                  <a:pt x="20493" y="2978"/>
                </a:lnTo>
                <a:close/>
                <a:moveTo>
                  <a:pt x="24655" y="2978"/>
                </a:moveTo>
                <a:lnTo>
                  <a:pt x="24655" y="6958"/>
                </a:lnTo>
                <a:lnTo>
                  <a:pt x="20607" y="6958"/>
                </a:lnTo>
                <a:lnTo>
                  <a:pt x="20607" y="2978"/>
                </a:lnTo>
                <a:lnTo>
                  <a:pt x="24655" y="2978"/>
                </a:lnTo>
                <a:close/>
                <a:moveTo>
                  <a:pt x="28815" y="2978"/>
                </a:moveTo>
                <a:lnTo>
                  <a:pt x="28815" y="6958"/>
                </a:lnTo>
                <a:lnTo>
                  <a:pt x="24768" y="6958"/>
                </a:lnTo>
                <a:lnTo>
                  <a:pt x="24768" y="2978"/>
                </a:lnTo>
                <a:lnTo>
                  <a:pt x="28815" y="2978"/>
                </a:lnTo>
                <a:close/>
                <a:moveTo>
                  <a:pt x="32977" y="2978"/>
                </a:moveTo>
                <a:lnTo>
                  <a:pt x="32977" y="6958"/>
                </a:lnTo>
                <a:lnTo>
                  <a:pt x="28930" y="6958"/>
                </a:lnTo>
                <a:lnTo>
                  <a:pt x="28930" y="2978"/>
                </a:lnTo>
                <a:lnTo>
                  <a:pt x="32977" y="2978"/>
                </a:lnTo>
                <a:close/>
                <a:moveTo>
                  <a:pt x="37138" y="2978"/>
                </a:moveTo>
                <a:lnTo>
                  <a:pt x="37138" y="6958"/>
                </a:lnTo>
                <a:lnTo>
                  <a:pt x="33092" y="6958"/>
                </a:lnTo>
                <a:lnTo>
                  <a:pt x="33092" y="2978"/>
                </a:lnTo>
                <a:lnTo>
                  <a:pt x="37138" y="2978"/>
                </a:lnTo>
                <a:close/>
                <a:moveTo>
                  <a:pt x="41300" y="2978"/>
                </a:moveTo>
                <a:lnTo>
                  <a:pt x="41300" y="6958"/>
                </a:lnTo>
                <a:lnTo>
                  <a:pt x="37253" y="6958"/>
                </a:lnTo>
                <a:lnTo>
                  <a:pt x="37253" y="2978"/>
                </a:lnTo>
                <a:lnTo>
                  <a:pt x="41300" y="2978"/>
                </a:lnTo>
                <a:close/>
                <a:moveTo>
                  <a:pt x="45460" y="2978"/>
                </a:moveTo>
                <a:lnTo>
                  <a:pt x="45460" y="6958"/>
                </a:lnTo>
                <a:lnTo>
                  <a:pt x="41414" y="6958"/>
                </a:lnTo>
                <a:lnTo>
                  <a:pt x="41414" y="2978"/>
                </a:lnTo>
                <a:lnTo>
                  <a:pt x="45460" y="2978"/>
                </a:lnTo>
                <a:close/>
                <a:moveTo>
                  <a:pt x="49622" y="2978"/>
                </a:moveTo>
                <a:lnTo>
                  <a:pt x="49622" y="6958"/>
                </a:lnTo>
                <a:lnTo>
                  <a:pt x="45575" y="6958"/>
                </a:lnTo>
                <a:lnTo>
                  <a:pt x="45575" y="2978"/>
                </a:lnTo>
                <a:lnTo>
                  <a:pt x="49622" y="2978"/>
                </a:lnTo>
                <a:close/>
                <a:moveTo>
                  <a:pt x="53784" y="2978"/>
                </a:moveTo>
                <a:lnTo>
                  <a:pt x="53784" y="6958"/>
                </a:lnTo>
                <a:lnTo>
                  <a:pt x="49737" y="6958"/>
                </a:lnTo>
                <a:lnTo>
                  <a:pt x="49737" y="2978"/>
                </a:lnTo>
                <a:lnTo>
                  <a:pt x="53784" y="2978"/>
                </a:lnTo>
                <a:close/>
                <a:moveTo>
                  <a:pt x="57945" y="2978"/>
                </a:moveTo>
                <a:lnTo>
                  <a:pt x="57945" y="6960"/>
                </a:lnTo>
                <a:lnTo>
                  <a:pt x="53898" y="6960"/>
                </a:lnTo>
                <a:lnTo>
                  <a:pt x="53898" y="2978"/>
                </a:lnTo>
                <a:lnTo>
                  <a:pt x="57945" y="2978"/>
                </a:lnTo>
                <a:close/>
                <a:moveTo>
                  <a:pt x="8010" y="7111"/>
                </a:moveTo>
                <a:lnTo>
                  <a:pt x="8010" y="11091"/>
                </a:lnTo>
                <a:lnTo>
                  <a:pt x="3962" y="11091"/>
                </a:lnTo>
                <a:lnTo>
                  <a:pt x="3962" y="7111"/>
                </a:lnTo>
                <a:lnTo>
                  <a:pt x="8010" y="7111"/>
                </a:lnTo>
                <a:close/>
                <a:moveTo>
                  <a:pt x="12170" y="7111"/>
                </a:moveTo>
                <a:lnTo>
                  <a:pt x="12170" y="11091"/>
                </a:lnTo>
                <a:lnTo>
                  <a:pt x="8123" y="11091"/>
                </a:lnTo>
                <a:lnTo>
                  <a:pt x="8123" y="7111"/>
                </a:lnTo>
                <a:lnTo>
                  <a:pt x="12170" y="7111"/>
                </a:lnTo>
                <a:close/>
                <a:moveTo>
                  <a:pt x="16332" y="7111"/>
                </a:moveTo>
                <a:lnTo>
                  <a:pt x="16332" y="11091"/>
                </a:lnTo>
                <a:lnTo>
                  <a:pt x="12285" y="11091"/>
                </a:lnTo>
                <a:lnTo>
                  <a:pt x="12285" y="7111"/>
                </a:lnTo>
                <a:lnTo>
                  <a:pt x="16332" y="7111"/>
                </a:lnTo>
                <a:close/>
                <a:moveTo>
                  <a:pt x="20493" y="7111"/>
                </a:moveTo>
                <a:lnTo>
                  <a:pt x="20493" y="11091"/>
                </a:lnTo>
                <a:lnTo>
                  <a:pt x="16445" y="11091"/>
                </a:lnTo>
                <a:lnTo>
                  <a:pt x="16445" y="7111"/>
                </a:lnTo>
                <a:lnTo>
                  <a:pt x="20493" y="7111"/>
                </a:lnTo>
                <a:close/>
                <a:moveTo>
                  <a:pt x="24655" y="7111"/>
                </a:moveTo>
                <a:lnTo>
                  <a:pt x="24655" y="11091"/>
                </a:lnTo>
                <a:lnTo>
                  <a:pt x="20607" y="11091"/>
                </a:lnTo>
                <a:lnTo>
                  <a:pt x="20607" y="7111"/>
                </a:lnTo>
                <a:lnTo>
                  <a:pt x="24655" y="7111"/>
                </a:lnTo>
                <a:close/>
                <a:moveTo>
                  <a:pt x="28815" y="7111"/>
                </a:moveTo>
                <a:lnTo>
                  <a:pt x="28815" y="11091"/>
                </a:lnTo>
                <a:lnTo>
                  <a:pt x="24768" y="11091"/>
                </a:lnTo>
                <a:lnTo>
                  <a:pt x="24768" y="7111"/>
                </a:lnTo>
                <a:lnTo>
                  <a:pt x="28815" y="7111"/>
                </a:lnTo>
                <a:close/>
                <a:moveTo>
                  <a:pt x="32977" y="7111"/>
                </a:moveTo>
                <a:lnTo>
                  <a:pt x="32977" y="11091"/>
                </a:lnTo>
                <a:lnTo>
                  <a:pt x="28930" y="11091"/>
                </a:lnTo>
                <a:lnTo>
                  <a:pt x="28930" y="7111"/>
                </a:lnTo>
                <a:lnTo>
                  <a:pt x="32977" y="7111"/>
                </a:lnTo>
                <a:close/>
                <a:moveTo>
                  <a:pt x="37138" y="7111"/>
                </a:moveTo>
                <a:lnTo>
                  <a:pt x="37138" y="11091"/>
                </a:lnTo>
                <a:lnTo>
                  <a:pt x="33092" y="11091"/>
                </a:lnTo>
                <a:lnTo>
                  <a:pt x="33092" y="7111"/>
                </a:lnTo>
                <a:lnTo>
                  <a:pt x="37138" y="7111"/>
                </a:lnTo>
                <a:close/>
                <a:moveTo>
                  <a:pt x="41300" y="7111"/>
                </a:moveTo>
                <a:lnTo>
                  <a:pt x="41300" y="11091"/>
                </a:lnTo>
                <a:lnTo>
                  <a:pt x="37253" y="11091"/>
                </a:lnTo>
                <a:lnTo>
                  <a:pt x="37253" y="7111"/>
                </a:lnTo>
                <a:lnTo>
                  <a:pt x="41300" y="7111"/>
                </a:lnTo>
                <a:close/>
                <a:moveTo>
                  <a:pt x="45460" y="7111"/>
                </a:moveTo>
                <a:lnTo>
                  <a:pt x="45460" y="11091"/>
                </a:lnTo>
                <a:lnTo>
                  <a:pt x="41414" y="11091"/>
                </a:lnTo>
                <a:lnTo>
                  <a:pt x="41414" y="7111"/>
                </a:lnTo>
                <a:lnTo>
                  <a:pt x="45460" y="7111"/>
                </a:lnTo>
                <a:close/>
                <a:moveTo>
                  <a:pt x="49622" y="7111"/>
                </a:moveTo>
                <a:lnTo>
                  <a:pt x="49622" y="11091"/>
                </a:lnTo>
                <a:lnTo>
                  <a:pt x="45575" y="11091"/>
                </a:lnTo>
                <a:lnTo>
                  <a:pt x="45575" y="7111"/>
                </a:lnTo>
                <a:lnTo>
                  <a:pt x="49622" y="7111"/>
                </a:lnTo>
                <a:close/>
                <a:moveTo>
                  <a:pt x="53784" y="7111"/>
                </a:moveTo>
                <a:lnTo>
                  <a:pt x="53784" y="11091"/>
                </a:lnTo>
                <a:lnTo>
                  <a:pt x="49737" y="11091"/>
                </a:lnTo>
                <a:lnTo>
                  <a:pt x="49737" y="7111"/>
                </a:lnTo>
                <a:lnTo>
                  <a:pt x="53784" y="7111"/>
                </a:lnTo>
                <a:close/>
                <a:moveTo>
                  <a:pt x="57945" y="7111"/>
                </a:moveTo>
                <a:lnTo>
                  <a:pt x="57945" y="11091"/>
                </a:lnTo>
                <a:lnTo>
                  <a:pt x="53898" y="11091"/>
                </a:lnTo>
                <a:lnTo>
                  <a:pt x="53898" y="7111"/>
                </a:lnTo>
                <a:lnTo>
                  <a:pt x="57945" y="7111"/>
                </a:lnTo>
                <a:close/>
                <a:moveTo>
                  <a:pt x="8010" y="11244"/>
                </a:moveTo>
                <a:lnTo>
                  <a:pt x="8010" y="15224"/>
                </a:lnTo>
                <a:lnTo>
                  <a:pt x="3962" y="15224"/>
                </a:lnTo>
                <a:lnTo>
                  <a:pt x="3962" y="11244"/>
                </a:lnTo>
                <a:lnTo>
                  <a:pt x="8010" y="11244"/>
                </a:lnTo>
                <a:close/>
                <a:moveTo>
                  <a:pt x="12170" y="11244"/>
                </a:moveTo>
                <a:lnTo>
                  <a:pt x="12170" y="15224"/>
                </a:lnTo>
                <a:lnTo>
                  <a:pt x="8123" y="15224"/>
                </a:lnTo>
                <a:lnTo>
                  <a:pt x="8123" y="11244"/>
                </a:lnTo>
                <a:lnTo>
                  <a:pt x="12170" y="11244"/>
                </a:lnTo>
                <a:close/>
                <a:moveTo>
                  <a:pt x="16332" y="11244"/>
                </a:moveTo>
                <a:lnTo>
                  <a:pt x="16332" y="15224"/>
                </a:lnTo>
                <a:lnTo>
                  <a:pt x="12285" y="15224"/>
                </a:lnTo>
                <a:lnTo>
                  <a:pt x="12285" y="11244"/>
                </a:lnTo>
                <a:lnTo>
                  <a:pt x="16332" y="11244"/>
                </a:lnTo>
                <a:close/>
                <a:moveTo>
                  <a:pt x="20493" y="11244"/>
                </a:moveTo>
                <a:lnTo>
                  <a:pt x="20493" y="15224"/>
                </a:lnTo>
                <a:lnTo>
                  <a:pt x="16445" y="15224"/>
                </a:lnTo>
                <a:lnTo>
                  <a:pt x="16445" y="11244"/>
                </a:lnTo>
                <a:lnTo>
                  <a:pt x="20493" y="11244"/>
                </a:lnTo>
                <a:close/>
                <a:moveTo>
                  <a:pt x="24655" y="11244"/>
                </a:moveTo>
                <a:lnTo>
                  <a:pt x="24655" y="15224"/>
                </a:lnTo>
                <a:lnTo>
                  <a:pt x="20607" y="15224"/>
                </a:lnTo>
                <a:lnTo>
                  <a:pt x="20607" y="11244"/>
                </a:lnTo>
                <a:lnTo>
                  <a:pt x="24655" y="11244"/>
                </a:lnTo>
                <a:close/>
                <a:moveTo>
                  <a:pt x="28815" y="11244"/>
                </a:moveTo>
                <a:lnTo>
                  <a:pt x="28815" y="15224"/>
                </a:lnTo>
                <a:lnTo>
                  <a:pt x="24768" y="15224"/>
                </a:lnTo>
                <a:lnTo>
                  <a:pt x="24768" y="11244"/>
                </a:lnTo>
                <a:lnTo>
                  <a:pt x="28815" y="11244"/>
                </a:lnTo>
                <a:close/>
                <a:moveTo>
                  <a:pt x="32977" y="11244"/>
                </a:moveTo>
                <a:lnTo>
                  <a:pt x="32977" y="15224"/>
                </a:lnTo>
                <a:lnTo>
                  <a:pt x="28930" y="15224"/>
                </a:lnTo>
                <a:lnTo>
                  <a:pt x="28930" y="11244"/>
                </a:lnTo>
                <a:lnTo>
                  <a:pt x="32977" y="11244"/>
                </a:lnTo>
                <a:close/>
                <a:moveTo>
                  <a:pt x="37138" y="11244"/>
                </a:moveTo>
                <a:lnTo>
                  <a:pt x="37138" y="15224"/>
                </a:lnTo>
                <a:lnTo>
                  <a:pt x="33092" y="15224"/>
                </a:lnTo>
                <a:lnTo>
                  <a:pt x="33092" y="11244"/>
                </a:lnTo>
                <a:lnTo>
                  <a:pt x="37138" y="11244"/>
                </a:lnTo>
                <a:close/>
                <a:moveTo>
                  <a:pt x="41300" y="11244"/>
                </a:moveTo>
                <a:lnTo>
                  <a:pt x="41300" y="15224"/>
                </a:lnTo>
                <a:lnTo>
                  <a:pt x="37253" y="15224"/>
                </a:lnTo>
                <a:lnTo>
                  <a:pt x="37253" y="11244"/>
                </a:lnTo>
                <a:lnTo>
                  <a:pt x="41300" y="11244"/>
                </a:lnTo>
                <a:close/>
                <a:moveTo>
                  <a:pt x="45462" y="11244"/>
                </a:moveTo>
                <a:lnTo>
                  <a:pt x="45462" y="15224"/>
                </a:lnTo>
                <a:lnTo>
                  <a:pt x="41414" y="15224"/>
                </a:lnTo>
                <a:lnTo>
                  <a:pt x="41414" y="11244"/>
                </a:lnTo>
                <a:lnTo>
                  <a:pt x="45462" y="11244"/>
                </a:lnTo>
                <a:close/>
                <a:moveTo>
                  <a:pt x="49622" y="11244"/>
                </a:moveTo>
                <a:lnTo>
                  <a:pt x="49622" y="15224"/>
                </a:lnTo>
                <a:lnTo>
                  <a:pt x="45575" y="15224"/>
                </a:lnTo>
                <a:lnTo>
                  <a:pt x="45575" y="11244"/>
                </a:lnTo>
                <a:lnTo>
                  <a:pt x="49622" y="11244"/>
                </a:lnTo>
                <a:close/>
                <a:moveTo>
                  <a:pt x="53784" y="11244"/>
                </a:moveTo>
                <a:lnTo>
                  <a:pt x="53784" y="15224"/>
                </a:lnTo>
                <a:lnTo>
                  <a:pt x="49737" y="15224"/>
                </a:lnTo>
                <a:lnTo>
                  <a:pt x="49737" y="11244"/>
                </a:lnTo>
                <a:lnTo>
                  <a:pt x="53784" y="11244"/>
                </a:lnTo>
                <a:close/>
                <a:moveTo>
                  <a:pt x="57945" y="11244"/>
                </a:moveTo>
                <a:lnTo>
                  <a:pt x="57945" y="15224"/>
                </a:lnTo>
                <a:lnTo>
                  <a:pt x="53898" y="15224"/>
                </a:lnTo>
                <a:lnTo>
                  <a:pt x="53898" y="11244"/>
                </a:lnTo>
                <a:lnTo>
                  <a:pt x="57945" y="11244"/>
                </a:lnTo>
                <a:close/>
                <a:moveTo>
                  <a:pt x="8010" y="15377"/>
                </a:moveTo>
                <a:lnTo>
                  <a:pt x="8010" y="19357"/>
                </a:lnTo>
                <a:lnTo>
                  <a:pt x="3962" y="19357"/>
                </a:lnTo>
                <a:lnTo>
                  <a:pt x="3962" y="15377"/>
                </a:lnTo>
                <a:lnTo>
                  <a:pt x="8010" y="15377"/>
                </a:lnTo>
                <a:close/>
                <a:moveTo>
                  <a:pt x="12170" y="15377"/>
                </a:moveTo>
                <a:lnTo>
                  <a:pt x="12170" y="19357"/>
                </a:lnTo>
                <a:lnTo>
                  <a:pt x="8123" y="19357"/>
                </a:lnTo>
                <a:lnTo>
                  <a:pt x="8123" y="15377"/>
                </a:lnTo>
                <a:lnTo>
                  <a:pt x="12170" y="15377"/>
                </a:lnTo>
                <a:close/>
                <a:moveTo>
                  <a:pt x="16332" y="15377"/>
                </a:moveTo>
                <a:lnTo>
                  <a:pt x="16332" y="19357"/>
                </a:lnTo>
                <a:lnTo>
                  <a:pt x="12285" y="19357"/>
                </a:lnTo>
                <a:lnTo>
                  <a:pt x="12285" y="15377"/>
                </a:lnTo>
                <a:lnTo>
                  <a:pt x="16332" y="15377"/>
                </a:lnTo>
                <a:close/>
                <a:moveTo>
                  <a:pt x="20493" y="15377"/>
                </a:moveTo>
                <a:lnTo>
                  <a:pt x="20493" y="19357"/>
                </a:lnTo>
                <a:lnTo>
                  <a:pt x="16445" y="19357"/>
                </a:lnTo>
                <a:lnTo>
                  <a:pt x="16445" y="15377"/>
                </a:lnTo>
                <a:lnTo>
                  <a:pt x="20493" y="15377"/>
                </a:lnTo>
                <a:close/>
                <a:moveTo>
                  <a:pt x="24655" y="15377"/>
                </a:moveTo>
                <a:lnTo>
                  <a:pt x="24655" y="19357"/>
                </a:lnTo>
                <a:lnTo>
                  <a:pt x="20607" y="19357"/>
                </a:lnTo>
                <a:lnTo>
                  <a:pt x="20607" y="15377"/>
                </a:lnTo>
                <a:lnTo>
                  <a:pt x="24655" y="15377"/>
                </a:lnTo>
                <a:close/>
                <a:moveTo>
                  <a:pt x="28815" y="15377"/>
                </a:moveTo>
                <a:lnTo>
                  <a:pt x="28815" y="19357"/>
                </a:lnTo>
                <a:lnTo>
                  <a:pt x="24768" y="19357"/>
                </a:lnTo>
                <a:lnTo>
                  <a:pt x="24768" y="15377"/>
                </a:lnTo>
                <a:lnTo>
                  <a:pt x="28815" y="15377"/>
                </a:lnTo>
                <a:close/>
                <a:moveTo>
                  <a:pt x="32977" y="15377"/>
                </a:moveTo>
                <a:lnTo>
                  <a:pt x="32977" y="19357"/>
                </a:lnTo>
                <a:lnTo>
                  <a:pt x="28930" y="19357"/>
                </a:lnTo>
                <a:lnTo>
                  <a:pt x="28930" y="15377"/>
                </a:lnTo>
                <a:lnTo>
                  <a:pt x="32977" y="15377"/>
                </a:lnTo>
                <a:close/>
                <a:moveTo>
                  <a:pt x="37138" y="15377"/>
                </a:moveTo>
                <a:lnTo>
                  <a:pt x="37138" y="19357"/>
                </a:lnTo>
                <a:lnTo>
                  <a:pt x="33092" y="19357"/>
                </a:lnTo>
                <a:lnTo>
                  <a:pt x="33092" y="15377"/>
                </a:lnTo>
                <a:lnTo>
                  <a:pt x="37138" y="15377"/>
                </a:lnTo>
                <a:close/>
                <a:moveTo>
                  <a:pt x="41300" y="15377"/>
                </a:moveTo>
                <a:lnTo>
                  <a:pt x="41300" y="19357"/>
                </a:lnTo>
                <a:lnTo>
                  <a:pt x="37253" y="19357"/>
                </a:lnTo>
                <a:lnTo>
                  <a:pt x="37253" y="15377"/>
                </a:lnTo>
                <a:lnTo>
                  <a:pt x="41300" y="15377"/>
                </a:lnTo>
                <a:close/>
                <a:moveTo>
                  <a:pt x="45462" y="15377"/>
                </a:moveTo>
                <a:lnTo>
                  <a:pt x="45462" y="19357"/>
                </a:lnTo>
                <a:lnTo>
                  <a:pt x="41414" y="19357"/>
                </a:lnTo>
                <a:lnTo>
                  <a:pt x="41414" y="15377"/>
                </a:lnTo>
                <a:lnTo>
                  <a:pt x="45462" y="15377"/>
                </a:lnTo>
                <a:close/>
                <a:moveTo>
                  <a:pt x="49622" y="15377"/>
                </a:moveTo>
                <a:lnTo>
                  <a:pt x="49622" y="19357"/>
                </a:lnTo>
                <a:lnTo>
                  <a:pt x="45575" y="19357"/>
                </a:lnTo>
                <a:lnTo>
                  <a:pt x="45575" y="15377"/>
                </a:lnTo>
                <a:lnTo>
                  <a:pt x="49622" y="15377"/>
                </a:lnTo>
                <a:close/>
                <a:moveTo>
                  <a:pt x="53784" y="15377"/>
                </a:moveTo>
                <a:lnTo>
                  <a:pt x="53784" y="19357"/>
                </a:lnTo>
                <a:lnTo>
                  <a:pt x="49737" y="19357"/>
                </a:lnTo>
                <a:lnTo>
                  <a:pt x="49737" y="15377"/>
                </a:lnTo>
                <a:lnTo>
                  <a:pt x="53784" y="15377"/>
                </a:lnTo>
                <a:close/>
                <a:moveTo>
                  <a:pt x="57945" y="15377"/>
                </a:moveTo>
                <a:lnTo>
                  <a:pt x="57945" y="19357"/>
                </a:lnTo>
                <a:lnTo>
                  <a:pt x="53898" y="19357"/>
                </a:lnTo>
                <a:lnTo>
                  <a:pt x="53898" y="15377"/>
                </a:lnTo>
                <a:lnTo>
                  <a:pt x="57945" y="15377"/>
                </a:lnTo>
                <a:close/>
                <a:moveTo>
                  <a:pt x="8010" y="19510"/>
                </a:moveTo>
                <a:lnTo>
                  <a:pt x="8010" y="23490"/>
                </a:lnTo>
                <a:lnTo>
                  <a:pt x="3962" y="23490"/>
                </a:lnTo>
                <a:lnTo>
                  <a:pt x="3962" y="19510"/>
                </a:lnTo>
                <a:lnTo>
                  <a:pt x="8010" y="19510"/>
                </a:lnTo>
                <a:close/>
                <a:moveTo>
                  <a:pt x="12170" y="19510"/>
                </a:moveTo>
                <a:lnTo>
                  <a:pt x="12170" y="23490"/>
                </a:lnTo>
                <a:lnTo>
                  <a:pt x="8123" y="23490"/>
                </a:lnTo>
                <a:lnTo>
                  <a:pt x="8123" y="19510"/>
                </a:lnTo>
                <a:lnTo>
                  <a:pt x="12170" y="19510"/>
                </a:lnTo>
                <a:close/>
                <a:moveTo>
                  <a:pt x="16332" y="19510"/>
                </a:moveTo>
                <a:lnTo>
                  <a:pt x="16332" y="23490"/>
                </a:lnTo>
                <a:lnTo>
                  <a:pt x="12285" y="23490"/>
                </a:lnTo>
                <a:lnTo>
                  <a:pt x="12285" y="19510"/>
                </a:lnTo>
                <a:lnTo>
                  <a:pt x="16332" y="19510"/>
                </a:lnTo>
                <a:close/>
                <a:moveTo>
                  <a:pt x="20493" y="19510"/>
                </a:moveTo>
                <a:lnTo>
                  <a:pt x="20493" y="23490"/>
                </a:lnTo>
                <a:lnTo>
                  <a:pt x="16445" y="23490"/>
                </a:lnTo>
                <a:lnTo>
                  <a:pt x="16445" y="19510"/>
                </a:lnTo>
                <a:lnTo>
                  <a:pt x="20493" y="19510"/>
                </a:lnTo>
                <a:close/>
                <a:moveTo>
                  <a:pt x="24655" y="19510"/>
                </a:moveTo>
                <a:lnTo>
                  <a:pt x="24655" y="23490"/>
                </a:lnTo>
                <a:lnTo>
                  <a:pt x="20607" y="23490"/>
                </a:lnTo>
                <a:lnTo>
                  <a:pt x="20607" y="19510"/>
                </a:lnTo>
                <a:lnTo>
                  <a:pt x="24655" y="19510"/>
                </a:lnTo>
                <a:close/>
                <a:moveTo>
                  <a:pt x="28815" y="19510"/>
                </a:moveTo>
                <a:lnTo>
                  <a:pt x="28815" y="23490"/>
                </a:lnTo>
                <a:lnTo>
                  <a:pt x="24768" y="23490"/>
                </a:lnTo>
                <a:lnTo>
                  <a:pt x="24768" y="19510"/>
                </a:lnTo>
                <a:lnTo>
                  <a:pt x="28815" y="19510"/>
                </a:lnTo>
                <a:close/>
                <a:moveTo>
                  <a:pt x="32977" y="19510"/>
                </a:moveTo>
                <a:lnTo>
                  <a:pt x="32977" y="23490"/>
                </a:lnTo>
                <a:lnTo>
                  <a:pt x="28930" y="23490"/>
                </a:lnTo>
                <a:lnTo>
                  <a:pt x="28930" y="19510"/>
                </a:lnTo>
                <a:lnTo>
                  <a:pt x="32977" y="19510"/>
                </a:lnTo>
                <a:close/>
                <a:moveTo>
                  <a:pt x="37138" y="19510"/>
                </a:moveTo>
                <a:lnTo>
                  <a:pt x="37138" y="23490"/>
                </a:lnTo>
                <a:lnTo>
                  <a:pt x="33092" y="23490"/>
                </a:lnTo>
                <a:lnTo>
                  <a:pt x="33092" y="19510"/>
                </a:lnTo>
                <a:lnTo>
                  <a:pt x="37138" y="19510"/>
                </a:lnTo>
                <a:close/>
                <a:moveTo>
                  <a:pt x="41300" y="19510"/>
                </a:moveTo>
                <a:lnTo>
                  <a:pt x="41300" y="23490"/>
                </a:lnTo>
                <a:lnTo>
                  <a:pt x="37253" y="23490"/>
                </a:lnTo>
                <a:lnTo>
                  <a:pt x="37253" y="19510"/>
                </a:lnTo>
                <a:lnTo>
                  <a:pt x="41300" y="19510"/>
                </a:lnTo>
                <a:close/>
                <a:moveTo>
                  <a:pt x="45462" y="19510"/>
                </a:moveTo>
                <a:lnTo>
                  <a:pt x="45462" y="23490"/>
                </a:lnTo>
                <a:lnTo>
                  <a:pt x="41414" y="23490"/>
                </a:lnTo>
                <a:lnTo>
                  <a:pt x="41414" y="19510"/>
                </a:lnTo>
                <a:lnTo>
                  <a:pt x="45462" y="19510"/>
                </a:lnTo>
                <a:close/>
                <a:moveTo>
                  <a:pt x="49622" y="19510"/>
                </a:moveTo>
                <a:lnTo>
                  <a:pt x="49622" y="23490"/>
                </a:lnTo>
                <a:lnTo>
                  <a:pt x="45575" y="23490"/>
                </a:lnTo>
                <a:lnTo>
                  <a:pt x="45575" y="19510"/>
                </a:lnTo>
                <a:lnTo>
                  <a:pt x="49622" y="19510"/>
                </a:lnTo>
                <a:close/>
                <a:moveTo>
                  <a:pt x="53784" y="19510"/>
                </a:moveTo>
                <a:lnTo>
                  <a:pt x="53784" y="23490"/>
                </a:lnTo>
                <a:lnTo>
                  <a:pt x="49737" y="23490"/>
                </a:lnTo>
                <a:lnTo>
                  <a:pt x="49737" y="19510"/>
                </a:lnTo>
                <a:lnTo>
                  <a:pt x="53784" y="19510"/>
                </a:lnTo>
                <a:close/>
                <a:moveTo>
                  <a:pt x="57945" y="19510"/>
                </a:moveTo>
                <a:lnTo>
                  <a:pt x="57945" y="23490"/>
                </a:lnTo>
                <a:lnTo>
                  <a:pt x="53898" y="23490"/>
                </a:lnTo>
                <a:lnTo>
                  <a:pt x="53898" y="19510"/>
                </a:lnTo>
                <a:lnTo>
                  <a:pt x="57945" y="19510"/>
                </a:lnTo>
                <a:close/>
                <a:moveTo>
                  <a:pt x="8010" y="23642"/>
                </a:moveTo>
                <a:lnTo>
                  <a:pt x="8010" y="27623"/>
                </a:lnTo>
                <a:lnTo>
                  <a:pt x="3962" y="27623"/>
                </a:lnTo>
                <a:lnTo>
                  <a:pt x="3962" y="23642"/>
                </a:lnTo>
                <a:lnTo>
                  <a:pt x="8010" y="23642"/>
                </a:lnTo>
                <a:close/>
                <a:moveTo>
                  <a:pt x="12170" y="23642"/>
                </a:moveTo>
                <a:lnTo>
                  <a:pt x="12170" y="27623"/>
                </a:lnTo>
                <a:lnTo>
                  <a:pt x="8123" y="27623"/>
                </a:lnTo>
                <a:lnTo>
                  <a:pt x="8123" y="23642"/>
                </a:lnTo>
                <a:lnTo>
                  <a:pt x="12170" y="23642"/>
                </a:lnTo>
                <a:close/>
                <a:moveTo>
                  <a:pt x="16332" y="23642"/>
                </a:moveTo>
                <a:lnTo>
                  <a:pt x="16332" y="27623"/>
                </a:lnTo>
                <a:lnTo>
                  <a:pt x="12285" y="27623"/>
                </a:lnTo>
                <a:lnTo>
                  <a:pt x="12285" y="23642"/>
                </a:lnTo>
                <a:lnTo>
                  <a:pt x="16332" y="23642"/>
                </a:lnTo>
                <a:close/>
                <a:moveTo>
                  <a:pt x="20493" y="23642"/>
                </a:moveTo>
                <a:lnTo>
                  <a:pt x="20493" y="27623"/>
                </a:lnTo>
                <a:lnTo>
                  <a:pt x="16445" y="27623"/>
                </a:lnTo>
                <a:lnTo>
                  <a:pt x="16445" y="23642"/>
                </a:lnTo>
                <a:lnTo>
                  <a:pt x="20493" y="23642"/>
                </a:lnTo>
                <a:close/>
                <a:moveTo>
                  <a:pt x="24655" y="23642"/>
                </a:moveTo>
                <a:lnTo>
                  <a:pt x="24655" y="27623"/>
                </a:lnTo>
                <a:lnTo>
                  <a:pt x="20607" y="27623"/>
                </a:lnTo>
                <a:lnTo>
                  <a:pt x="20607" y="23642"/>
                </a:lnTo>
                <a:lnTo>
                  <a:pt x="24655" y="23642"/>
                </a:lnTo>
                <a:close/>
                <a:moveTo>
                  <a:pt x="28815" y="23642"/>
                </a:moveTo>
                <a:lnTo>
                  <a:pt x="28815" y="27623"/>
                </a:lnTo>
                <a:lnTo>
                  <a:pt x="24768" y="27623"/>
                </a:lnTo>
                <a:lnTo>
                  <a:pt x="24768" y="23642"/>
                </a:lnTo>
                <a:lnTo>
                  <a:pt x="28815" y="23642"/>
                </a:lnTo>
                <a:close/>
                <a:moveTo>
                  <a:pt x="32977" y="23642"/>
                </a:moveTo>
                <a:lnTo>
                  <a:pt x="32977" y="27623"/>
                </a:lnTo>
                <a:lnTo>
                  <a:pt x="28930" y="27623"/>
                </a:lnTo>
                <a:lnTo>
                  <a:pt x="28930" y="23642"/>
                </a:lnTo>
                <a:lnTo>
                  <a:pt x="32977" y="23642"/>
                </a:lnTo>
                <a:close/>
                <a:moveTo>
                  <a:pt x="37138" y="23642"/>
                </a:moveTo>
                <a:lnTo>
                  <a:pt x="37138" y="27623"/>
                </a:lnTo>
                <a:lnTo>
                  <a:pt x="33092" y="27623"/>
                </a:lnTo>
                <a:lnTo>
                  <a:pt x="33092" y="23642"/>
                </a:lnTo>
                <a:lnTo>
                  <a:pt x="37138" y="23642"/>
                </a:lnTo>
                <a:close/>
                <a:moveTo>
                  <a:pt x="41300" y="23642"/>
                </a:moveTo>
                <a:lnTo>
                  <a:pt x="41300" y="27623"/>
                </a:lnTo>
                <a:lnTo>
                  <a:pt x="37253" y="27623"/>
                </a:lnTo>
                <a:lnTo>
                  <a:pt x="37253" y="23642"/>
                </a:lnTo>
                <a:lnTo>
                  <a:pt x="41300" y="23642"/>
                </a:lnTo>
                <a:close/>
                <a:moveTo>
                  <a:pt x="45462" y="23642"/>
                </a:moveTo>
                <a:lnTo>
                  <a:pt x="45462" y="27623"/>
                </a:lnTo>
                <a:lnTo>
                  <a:pt x="41414" y="27623"/>
                </a:lnTo>
                <a:lnTo>
                  <a:pt x="41414" y="23642"/>
                </a:lnTo>
                <a:lnTo>
                  <a:pt x="45462" y="23642"/>
                </a:lnTo>
                <a:close/>
                <a:moveTo>
                  <a:pt x="49622" y="23642"/>
                </a:moveTo>
                <a:lnTo>
                  <a:pt x="49622" y="27623"/>
                </a:lnTo>
                <a:lnTo>
                  <a:pt x="45575" y="27623"/>
                </a:lnTo>
                <a:lnTo>
                  <a:pt x="45575" y="23642"/>
                </a:lnTo>
                <a:lnTo>
                  <a:pt x="49622" y="23642"/>
                </a:lnTo>
                <a:close/>
                <a:moveTo>
                  <a:pt x="53784" y="23642"/>
                </a:moveTo>
                <a:lnTo>
                  <a:pt x="53784" y="27623"/>
                </a:lnTo>
                <a:lnTo>
                  <a:pt x="49737" y="27623"/>
                </a:lnTo>
                <a:lnTo>
                  <a:pt x="49737" y="23642"/>
                </a:lnTo>
                <a:lnTo>
                  <a:pt x="53784" y="23642"/>
                </a:lnTo>
                <a:close/>
                <a:moveTo>
                  <a:pt x="57945" y="23642"/>
                </a:moveTo>
                <a:lnTo>
                  <a:pt x="57945" y="27623"/>
                </a:lnTo>
                <a:lnTo>
                  <a:pt x="53898" y="27623"/>
                </a:lnTo>
                <a:lnTo>
                  <a:pt x="53898" y="23642"/>
                </a:lnTo>
                <a:lnTo>
                  <a:pt x="57945" y="23642"/>
                </a:lnTo>
                <a:close/>
                <a:moveTo>
                  <a:pt x="8010" y="27774"/>
                </a:moveTo>
                <a:lnTo>
                  <a:pt x="8010" y="31756"/>
                </a:lnTo>
                <a:lnTo>
                  <a:pt x="3962" y="31756"/>
                </a:lnTo>
                <a:lnTo>
                  <a:pt x="3962" y="27774"/>
                </a:lnTo>
                <a:lnTo>
                  <a:pt x="8010" y="27774"/>
                </a:lnTo>
                <a:close/>
                <a:moveTo>
                  <a:pt x="12170" y="27774"/>
                </a:moveTo>
                <a:lnTo>
                  <a:pt x="12170" y="31756"/>
                </a:lnTo>
                <a:lnTo>
                  <a:pt x="8123" y="31756"/>
                </a:lnTo>
                <a:lnTo>
                  <a:pt x="8123" y="27774"/>
                </a:lnTo>
                <a:lnTo>
                  <a:pt x="12170" y="27774"/>
                </a:lnTo>
                <a:close/>
                <a:moveTo>
                  <a:pt x="16332" y="27774"/>
                </a:moveTo>
                <a:lnTo>
                  <a:pt x="16332" y="31756"/>
                </a:lnTo>
                <a:lnTo>
                  <a:pt x="12285" y="31756"/>
                </a:lnTo>
                <a:lnTo>
                  <a:pt x="12285" y="27774"/>
                </a:lnTo>
                <a:lnTo>
                  <a:pt x="16332" y="27774"/>
                </a:lnTo>
                <a:close/>
                <a:moveTo>
                  <a:pt x="20493" y="27774"/>
                </a:moveTo>
                <a:lnTo>
                  <a:pt x="20493" y="31756"/>
                </a:lnTo>
                <a:lnTo>
                  <a:pt x="16445" y="31756"/>
                </a:lnTo>
                <a:lnTo>
                  <a:pt x="16445" y="27774"/>
                </a:lnTo>
                <a:lnTo>
                  <a:pt x="20493" y="27774"/>
                </a:lnTo>
                <a:close/>
                <a:moveTo>
                  <a:pt x="24655" y="27774"/>
                </a:moveTo>
                <a:lnTo>
                  <a:pt x="24655" y="31756"/>
                </a:lnTo>
                <a:lnTo>
                  <a:pt x="20607" y="31756"/>
                </a:lnTo>
                <a:lnTo>
                  <a:pt x="20607" y="27774"/>
                </a:lnTo>
                <a:lnTo>
                  <a:pt x="24655" y="27774"/>
                </a:lnTo>
                <a:close/>
                <a:moveTo>
                  <a:pt x="28815" y="27774"/>
                </a:moveTo>
                <a:lnTo>
                  <a:pt x="28815" y="31756"/>
                </a:lnTo>
                <a:lnTo>
                  <a:pt x="24768" y="31756"/>
                </a:lnTo>
                <a:lnTo>
                  <a:pt x="24768" y="27774"/>
                </a:lnTo>
                <a:lnTo>
                  <a:pt x="28815" y="27774"/>
                </a:lnTo>
                <a:close/>
                <a:moveTo>
                  <a:pt x="32977" y="27774"/>
                </a:moveTo>
                <a:lnTo>
                  <a:pt x="32977" y="31756"/>
                </a:lnTo>
                <a:lnTo>
                  <a:pt x="28930" y="31756"/>
                </a:lnTo>
                <a:lnTo>
                  <a:pt x="28930" y="27774"/>
                </a:lnTo>
                <a:lnTo>
                  <a:pt x="32977" y="27774"/>
                </a:lnTo>
                <a:close/>
                <a:moveTo>
                  <a:pt x="37138" y="27774"/>
                </a:moveTo>
                <a:lnTo>
                  <a:pt x="37138" y="31756"/>
                </a:lnTo>
                <a:lnTo>
                  <a:pt x="33092" y="31756"/>
                </a:lnTo>
                <a:lnTo>
                  <a:pt x="33092" y="27774"/>
                </a:lnTo>
                <a:lnTo>
                  <a:pt x="37138" y="27774"/>
                </a:lnTo>
                <a:close/>
                <a:moveTo>
                  <a:pt x="41300" y="27774"/>
                </a:moveTo>
                <a:lnTo>
                  <a:pt x="41300" y="31756"/>
                </a:lnTo>
                <a:lnTo>
                  <a:pt x="37253" y="31756"/>
                </a:lnTo>
                <a:lnTo>
                  <a:pt x="37253" y="27774"/>
                </a:lnTo>
                <a:lnTo>
                  <a:pt x="41300" y="27774"/>
                </a:lnTo>
                <a:close/>
                <a:moveTo>
                  <a:pt x="45462" y="27774"/>
                </a:moveTo>
                <a:lnTo>
                  <a:pt x="45462" y="31756"/>
                </a:lnTo>
                <a:lnTo>
                  <a:pt x="41414" y="31756"/>
                </a:lnTo>
                <a:lnTo>
                  <a:pt x="41414" y="27774"/>
                </a:lnTo>
                <a:lnTo>
                  <a:pt x="45462" y="27774"/>
                </a:lnTo>
                <a:close/>
                <a:moveTo>
                  <a:pt x="49622" y="27774"/>
                </a:moveTo>
                <a:lnTo>
                  <a:pt x="49622" y="31756"/>
                </a:lnTo>
                <a:lnTo>
                  <a:pt x="45575" y="31756"/>
                </a:lnTo>
                <a:lnTo>
                  <a:pt x="45575" y="27774"/>
                </a:lnTo>
                <a:lnTo>
                  <a:pt x="49622" y="27774"/>
                </a:lnTo>
                <a:close/>
                <a:moveTo>
                  <a:pt x="53784" y="27774"/>
                </a:moveTo>
                <a:lnTo>
                  <a:pt x="53784" y="31756"/>
                </a:lnTo>
                <a:lnTo>
                  <a:pt x="49737" y="31756"/>
                </a:lnTo>
                <a:lnTo>
                  <a:pt x="49737" y="27774"/>
                </a:lnTo>
                <a:lnTo>
                  <a:pt x="53784" y="27774"/>
                </a:lnTo>
                <a:close/>
                <a:moveTo>
                  <a:pt x="57945" y="27774"/>
                </a:moveTo>
                <a:lnTo>
                  <a:pt x="57945" y="31756"/>
                </a:lnTo>
                <a:lnTo>
                  <a:pt x="53898" y="31756"/>
                </a:lnTo>
                <a:lnTo>
                  <a:pt x="53898" y="27774"/>
                </a:lnTo>
                <a:lnTo>
                  <a:pt x="57945" y="27774"/>
                </a:lnTo>
                <a:close/>
                <a:moveTo>
                  <a:pt x="3848" y="0"/>
                </a:moveTo>
                <a:lnTo>
                  <a:pt x="3848" y="2827"/>
                </a:lnTo>
                <a:lnTo>
                  <a:pt x="1" y="2827"/>
                </a:lnTo>
                <a:lnTo>
                  <a:pt x="1" y="2978"/>
                </a:lnTo>
                <a:lnTo>
                  <a:pt x="3848" y="2978"/>
                </a:lnTo>
                <a:lnTo>
                  <a:pt x="3848" y="6958"/>
                </a:lnTo>
                <a:lnTo>
                  <a:pt x="1" y="6958"/>
                </a:lnTo>
                <a:lnTo>
                  <a:pt x="1" y="7111"/>
                </a:lnTo>
                <a:lnTo>
                  <a:pt x="3848" y="7111"/>
                </a:lnTo>
                <a:lnTo>
                  <a:pt x="3848" y="11091"/>
                </a:lnTo>
                <a:lnTo>
                  <a:pt x="1" y="11091"/>
                </a:lnTo>
                <a:lnTo>
                  <a:pt x="1" y="11244"/>
                </a:lnTo>
                <a:lnTo>
                  <a:pt x="3848" y="11244"/>
                </a:lnTo>
                <a:lnTo>
                  <a:pt x="3848" y="15224"/>
                </a:lnTo>
                <a:lnTo>
                  <a:pt x="1" y="15224"/>
                </a:lnTo>
                <a:lnTo>
                  <a:pt x="1" y="15377"/>
                </a:lnTo>
                <a:lnTo>
                  <a:pt x="3848" y="15377"/>
                </a:lnTo>
                <a:lnTo>
                  <a:pt x="3848" y="19357"/>
                </a:lnTo>
                <a:lnTo>
                  <a:pt x="1" y="19357"/>
                </a:lnTo>
                <a:lnTo>
                  <a:pt x="1" y="19510"/>
                </a:lnTo>
                <a:lnTo>
                  <a:pt x="3848" y="19510"/>
                </a:lnTo>
                <a:lnTo>
                  <a:pt x="3848" y="23490"/>
                </a:lnTo>
                <a:lnTo>
                  <a:pt x="1" y="23490"/>
                </a:lnTo>
                <a:lnTo>
                  <a:pt x="1" y="23642"/>
                </a:lnTo>
                <a:lnTo>
                  <a:pt x="3848" y="23642"/>
                </a:lnTo>
                <a:lnTo>
                  <a:pt x="3848" y="27623"/>
                </a:lnTo>
                <a:lnTo>
                  <a:pt x="1" y="27623"/>
                </a:lnTo>
                <a:lnTo>
                  <a:pt x="1" y="27774"/>
                </a:lnTo>
                <a:lnTo>
                  <a:pt x="3848" y="27774"/>
                </a:lnTo>
                <a:lnTo>
                  <a:pt x="3848" y="31756"/>
                </a:lnTo>
                <a:lnTo>
                  <a:pt x="1" y="31756"/>
                </a:lnTo>
                <a:lnTo>
                  <a:pt x="1" y="31907"/>
                </a:lnTo>
                <a:lnTo>
                  <a:pt x="3848" y="31907"/>
                </a:lnTo>
                <a:lnTo>
                  <a:pt x="3848" y="34733"/>
                </a:lnTo>
                <a:lnTo>
                  <a:pt x="3961" y="34733"/>
                </a:lnTo>
                <a:lnTo>
                  <a:pt x="3961" y="31907"/>
                </a:lnTo>
                <a:lnTo>
                  <a:pt x="8008" y="31907"/>
                </a:lnTo>
                <a:lnTo>
                  <a:pt x="8008" y="34733"/>
                </a:lnTo>
                <a:lnTo>
                  <a:pt x="8123" y="34733"/>
                </a:lnTo>
                <a:lnTo>
                  <a:pt x="8123" y="31907"/>
                </a:lnTo>
                <a:lnTo>
                  <a:pt x="12170" y="31907"/>
                </a:lnTo>
                <a:lnTo>
                  <a:pt x="12170" y="34733"/>
                </a:lnTo>
                <a:lnTo>
                  <a:pt x="12285" y="34733"/>
                </a:lnTo>
                <a:lnTo>
                  <a:pt x="12285" y="31907"/>
                </a:lnTo>
                <a:lnTo>
                  <a:pt x="16332" y="31907"/>
                </a:lnTo>
                <a:lnTo>
                  <a:pt x="16332" y="34733"/>
                </a:lnTo>
                <a:lnTo>
                  <a:pt x="16445" y="34733"/>
                </a:lnTo>
                <a:lnTo>
                  <a:pt x="16445" y="31907"/>
                </a:lnTo>
                <a:lnTo>
                  <a:pt x="20493" y="31907"/>
                </a:lnTo>
                <a:lnTo>
                  <a:pt x="20493" y="34733"/>
                </a:lnTo>
                <a:lnTo>
                  <a:pt x="20607" y="34733"/>
                </a:lnTo>
                <a:lnTo>
                  <a:pt x="20607" y="31907"/>
                </a:lnTo>
                <a:lnTo>
                  <a:pt x="24655" y="31907"/>
                </a:lnTo>
                <a:lnTo>
                  <a:pt x="24655" y="34733"/>
                </a:lnTo>
                <a:lnTo>
                  <a:pt x="24769" y="34733"/>
                </a:lnTo>
                <a:lnTo>
                  <a:pt x="24769" y="31907"/>
                </a:lnTo>
                <a:lnTo>
                  <a:pt x="28815" y="31907"/>
                </a:lnTo>
                <a:lnTo>
                  <a:pt x="28815" y="34733"/>
                </a:lnTo>
                <a:lnTo>
                  <a:pt x="28930" y="34733"/>
                </a:lnTo>
                <a:lnTo>
                  <a:pt x="28930" y="31907"/>
                </a:lnTo>
                <a:lnTo>
                  <a:pt x="32977" y="31907"/>
                </a:lnTo>
                <a:lnTo>
                  <a:pt x="32977" y="34733"/>
                </a:lnTo>
                <a:lnTo>
                  <a:pt x="33092" y="34733"/>
                </a:lnTo>
                <a:lnTo>
                  <a:pt x="33092" y="31907"/>
                </a:lnTo>
                <a:lnTo>
                  <a:pt x="37139" y="31907"/>
                </a:lnTo>
                <a:lnTo>
                  <a:pt x="37139" y="34733"/>
                </a:lnTo>
                <a:lnTo>
                  <a:pt x="37253" y="34733"/>
                </a:lnTo>
                <a:lnTo>
                  <a:pt x="37253" y="31907"/>
                </a:lnTo>
                <a:lnTo>
                  <a:pt x="41300" y="31907"/>
                </a:lnTo>
                <a:lnTo>
                  <a:pt x="41300" y="34733"/>
                </a:lnTo>
                <a:lnTo>
                  <a:pt x="41414" y="34733"/>
                </a:lnTo>
                <a:lnTo>
                  <a:pt x="41414" y="31907"/>
                </a:lnTo>
                <a:lnTo>
                  <a:pt x="45462" y="31907"/>
                </a:lnTo>
                <a:lnTo>
                  <a:pt x="45462" y="34733"/>
                </a:lnTo>
                <a:lnTo>
                  <a:pt x="45576" y="34733"/>
                </a:lnTo>
                <a:lnTo>
                  <a:pt x="45576" y="31907"/>
                </a:lnTo>
                <a:lnTo>
                  <a:pt x="49624" y="31907"/>
                </a:lnTo>
                <a:lnTo>
                  <a:pt x="49624" y="34733"/>
                </a:lnTo>
                <a:lnTo>
                  <a:pt x="49737" y="34733"/>
                </a:lnTo>
                <a:lnTo>
                  <a:pt x="49737" y="31907"/>
                </a:lnTo>
                <a:lnTo>
                  <a:pt x="53784" y="31907"/>
                </a:lnTo>
                <a:lnTo>
                  <a:pt x="53784" y="34733"/>
                </a:lnTo>
                <a:lnTo>
                  <a:pt x="53899" y="34733"/>
                </a:lnTo>
                <a:lnTo>
                  <a:pt x="53899" y="31907"/>
                </a:lnTo>
                <a:lnTo>
                  <a:pt x="57946" y="31907"/>
                </a:lnTo>
                <a:lnTo>
                  <a:pt x="57946" y="34733"/>
                </a:lnTo>
                <a:lnTo>
                  <a:pt x="58061" y="34733"/>
                </a:lnTo>
                <a:lnTo>
                  <a:pt x="58061" y="31907"/>
                </a:lnTo>
                <a:lnTo>
                  <a:pt x="61752" y="31907"/>
                </a:lnTo>
                <a:lnTo>
                  <a:pt x="61752" y="31756"/>
                </a:lnTo>
                <a:lnTo>
                  <a:pt x="58060" y="31756"/>
                </a:lnTo>
                <a:lnTo>
                  <a:pt x="58060" y="27774"/>
                </a:lnTo>
                <a:lnTo>
                  <a:pt x="61752" y="27774"/>
                </a:lnTo>
                <a:lnTo>
                  <a:pt x="61752" y="27623"/>
                </a:lnTo>
                <a:lnTo>
                  <a:pt x="58060" y="27623"/>
                </a:lnTo>
                <a:lnTo>
                  <a:pt x="58060" y="23642"/>
                </a:lnTo>
                <a:lnTo>
                  <a:pt x="61752" y="23642"/>
                </a:lnTo>
                <a:lnTo>
                  <a:pt x="61752" y="23490"/>
                </a:lnTo>
                <a:lnTo>
                  <a:pt x="58060" y="23490"/>
                </a:lnTo>
                <a:lnTo>
                  <a:pt x="58060" y="19510"/>
                </a:lnTo>
                <a:lnTo>
                  <a:pt x="61752" y="19510"/>
                </a:lnTo>
                <a:lnTo>
                  <a:pt x="61752" y="19357"/>
                </a:lnTo>
                <a:lnTo>
                  <a:pt x="58060" y="19357"/>
                </a:lnTo>
                <a:lnTo>
                  <a:pt x="58060" y="15377"/>
                </a:lnTo>
                <a:lnTo>
                  <a:pt x="61752" y="15377"/>
                </a:lnTo>
                <a:lnTo>
                  <a:pt x="61752" y="15224"/>
                </a:lnTo>
                <a:lnTo>
                  <a:pt x="58060" y="15224"/>
                </a:lnTo>
                <a:lnTo>
                  <a:pt x="58060" y="11244"/>
                </a:lnTo>
                <a:lnTo>
                  <a:pt x="61752" y="11244"/>
                </a:lnTo>
                <a:lnTo>
                  <a:pt x="61752" y="11091"/>
                </a:lnTo>
                <a:lnTo>
                  <a:pt x="58060" y="11091"/>
                </a:lnTo>
                <a:lnTo>
                  <a:pt x="58060" y="7111"/>
                </a:lnTo>
                <a:lnTo>
                  <a:pt x="61752" y="7111"/>
                </a:lnTo>
                <a:lnTo>
                  <a:pt x="61752" y="6958"/>
                </a:lnTo>
                <a:lnTo>
                  <a:pt x="58060" y="6958"/>
                </a:lnTo>
                <a:lnTo>
                  <a:pt x="58060" y="2978"/>
                </a:lnTo>
                <a:lnTo>
                  <a:pt x="61752" y="2978"/>
                </a:lnTo>
                <a:lnTo>
                  <a:pt x="61752" y="2827"/>
                </a:lnTo>
                <a:lnTo>
                  <a:pt x="58060" y="2827"/>
                </a:lnTo>
                <a:lnTo>
                  <a:pt x="58060" y="0"/>
                </a:lnTo>
                <a:lnTo>
                  <a:pt x="57945" y="0"/>
                </a:lnTo>
                <a:lnTo>
                  <a:pt x="57945" y="2827"/>
                </a:lnTo>
                <a:lnTo>
                  <a:pt x="53898" y="2827"/>
                </a:lnTo>
                <a:lnTo>
                  <a:pt x="53898" y="0"/>
                </a:lnTo>
                <a:lnTo>
                  <a:pt x="53784" y="0"/>
                </a:lnTo>
                <a:lnTo>
                  <a:pt x="53784" y="2827"/>
                </a:lnTo>
                <a:lnTo>
                  <a:pt x="49737" y="2827"/>
                </a:lnTo>
                <a:lnTo>
                  <a:pt x="49737" y="0"/>
                </a:lnTo>
                <a:lnTo>
                  <a:pt x="49622" y="0"/>
                </a:lnTo>
                <a:lnTo>
                  <a:pt x="49622" y="2827"/>
                </a:lnTo>
                <a:lnTo>
                  <a:pt x="45575" y="2827"/>
                </a:lnTo>
                <a:lnTo>
                  <a:pt x="45575" y="0"/>
                </a:lnTo>
                <a:lnTo>
                  <a:pt x="45460" y="0"/>
                </a:lnTo>
                <a:lnTo>
                  <a:pt x="45460" y="2827"/>
                </a:lnTo>
                <a:lnTo>
                  <a:pt x="41413" y="2827"/>
                </a:lnTo>
                <a:lnTo>
                  <a:pt x="41413" y="0"/>
                </a:lnTo>
                <a:lnTo>
                  <a:pt x="41300" y="0"/>
                </a:lnTo>
                <a:lnTo>
                  <a:pt x="41300" y="2827"/>
                </a:lnTo>
                <a:lnTo>
                  <a:pt x="37253" y="2827"/>
                </a:lnTo>
                <a:lnTo>
                  <a:pt x="37253" y="0"/>
                </a:lnTo>
                <a:lnTo>
                  <a:pt x="37138" y="0"/>
                </a:lnTo>
                <a:lnTo>
                  <a:pt x="37138" y="2827"/>
                </a:lnTo>
                <a:lnTo>
                  <a:pt x="33091" y="2827"/>
                </a:lnTo>
                <a:lnTo>
                  <a:pt x="33091" y="0"/>
                </a:lnTo>
                <a:lnTo>
                  <a:pt x="32976" y="0"/>
                </a:lnTo>
                <a:lnTo>
                  <a:pt x="32976" y="2827"/>
                </a:lnTo>
                <a:lnTo>
                  <a:pt x="28930" y="2827"/>
                </a:lnTo>
                <a:lnTo>
                  <a:pt x="28930" y="0"/>
                </a:lnTo>
                <a:lnTo>
                  <a:pt x="28815" y="0"/>
                </a:lnTo>
                <a:lnTo>
                  <a:pt x="28815" y="2827"/>
                </a:lnTo>
                <a:lnTo>
                  <a:pt x="24768" y="2827"/>
                </a:lnTo>
                <a:lnTo>
                  <a:pt x="24768" y="0"/>
                </a:lnTo>
                <a:lnTo>
                  <a:pt x="24653" y="0"/>
                </a:lnTo>
                <a:lnTo>
                  <a:pt x="24653" y="2827"/>
                </a:lnTo>
                <a:lnTo>
                  <a:pt x="20606" y="2827"/>
                </a:lnTo>
                <a:lnTo>
                  <a:pt x="20606" y="0"/>
                </a:lnTo>
                <a:lnTo>
                  <a:pt x="20493" y="0"/>
                </a:lnTo>
                <a:lnTo>
                  <a:pt x="20493" y="2827"/>
                </a:lnTo>
                <a:lnTo>
                  <a:pt x="16445" y="2827"/>
                </a:lnTo>
                <a:lnTo>
                  <a:pt x="16445" y="0"/>
                </a:lnTo>
                <a:lnTo>
                  <a:pt x="16332" y="0"/>
                </a:lnTo>
                <a:lnTo>
                  <a:pt x="16332" y="2827"/>
                </a:lnTo>
                <a:lnTo>
                  <a:pt x="12285" y="2827"/>
                </a:lnTo>
                <a:lnTo>
                  <a:pt x="12285" y="0"/>
                </a:lnTo>
                <a:lnTo>
                  <a:pt x="12170" y="0"/>
                </a:lnTo>
                <a:lnTo>
                  <a:pt x="12170" y="2827"/>
                </a:lnTo>
                <a:lnTo>
                  <a:pt x="8123" y="2827"/>
                </a:lnTo>
                <a:lnTo>
                  <a:pt x="8123" y="0"/>
                </a:lnTo>
                <a:lnTo>
                  <a:pt x="8008" y="0"/>
                </a:lnTo>
                <a:lnTo>
                  <a:pt x="8008" y="2827"/>
                </a:lnTo>
                <a:lnTo>
                  <a:pt x="3961" y="2827"/>
                </a:lnTo>
                <a:lnTo>
                  <a:pt x="3961" y="0"/>
                </a:lnTo>
                <a:lnTo>
                  <a:pt x="3848" y="0"/>
                </a:lnTo>
                <a:close/>
              </a:path>
            </a:pathLst>
          </a:custGeom>
          <a:solidFill>
            <a:srgbClr val="486CFF">
              <a:alpha val="1137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7" name="Google Shape;135;p13"/>
          <p:cNvSpPr>
            <a:spLocks/>
          </p:cNvSpPr>
          <p:nvPr/>
        </p:nvSpPr>
        <p:spPr bwMode="auto">
          <a:xfrm>
            <a:off x="6534150" y="3857625"/>
            <a:ext cx="2630488" cy="1341438"/>
          </a:xfrm>
          <a:custGeom>
            <a:avLst/>
            <a:gdLst>
              <a:gd name="T0" fmla="*/ 1 w 25232"/>
              <a:gd name="T1" fmla="*/ 11245 h 11245"/>
              <a:gd name="T2" fmla="*/ 4012 w 25232"/>
              <a:gd name="T3" fmla="*/ 9866 h 11245"/>
              <a:gd name="T4" fmla="*/ 9564 w 25232"/>
              <a:gd name="T5" fmla="*/ 6378 h 11245"/>
              <a:gd name="T6" fmla="*/ 15383 w 25232"/>
              <a:gd name="T7" fmla="*/ 5323 h 11245"/>
              <a:gd name="T8" fmla="*/ 19073 w 25232"/>
              <a:gd name="T9" fmla="*/ 2555 h 11245"/>
              <a:gd name="T10" fmla="*/ 25231 w 25232"/>
              <a:gd name="T11" fmla="*/ 0 h 11245"/>
              <a:gd name="T12" fmla="*/ 25231 w 25232"/>
              <a:gd name="T13" fmla="*/ 11245 h 11245"/>
              <a:gd name="T14" fmla="*/ 1 w 25232"/>
              <a:gd name="T15" fmla="*/ 11245 h 11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232" h="11245" extrusionOk="0">
                <a:moveTo>
                  <a:pt x="1" y="11245"/>
                </a:moveTo>
                <a:cubicBezTo>
                  <a:pt x="1088" y="10476"/>
                  <a:pt x="2701" y="10377"/>
                  <a:pt x="4012" y="9866"/>
                </a:cubicBezTo>
                <a:cubicBezTo>
                  <a:pt x="6056" y="9067"/>
                  <a:pt x="7502" y="7129"/>
                  <a:pt x="9564" y="6378"/>
                </a:cubicBezTo>
                <a:cubicBezTo>
                  <a:pt x="11423" y="5701"/>
                  <a:pt x="13553" y="6074"/>
                  <a:pt x="15383" y="5323"/>
                </a:cubicBezTo>
                <a:cubicBezTo>
                  <a:pt x="16812" y="4735"/>
                  <a:pt x="17878" y="3536"/>
                  <a:pt x="19073" y="2555"/>
                </a:cubicBezTo>
                <a:cubicBezTo>
                  <a:pt x="20821" y="1120"/>
                  <a:pt x="22975" y="106"/>
                  <a:pt x="25231" y="0"/>
                </a:cubicBezTo>
                <a:lnTo>
                  <a:pt x="25231" y="11245"/>
                </a:lnTo>
                <a:lnTo>
                  <a:pt x="1" y="11245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8" name="Google Shape;136;p13"/>
          <p:cNvSpPr/>
          <p:nvPr/>
        </p:nvSpPr>
        <p:spPr>
          <a:xfrm rot="5400000">
            <a:off x="-83343" y="2621756"/>
            <a:ext cx="2633662" cy="2530475"/>
          </a:xfrm>
          <a:custGeom>
            <a:avLst/>
            <a:gdLst/>
            <a:ahLst/>
            <a:cxnLst/>
            <a:rect l="l" t="t" r="r" b="b"/>
            <a:pathLst>
              <a:path w="25764" h="16835" extrusionOk="0">
                <a:moveTo>
                  <a:pt x="25763" y="16835"/>
                </a:moveTo>
                <a:lnTo>
                  <a:pt x="1" y="16835"/>
                </a:lnTo>
                <a:cubicBezTo>
                  <a:pt x="710" y="16594"/>
                  <a:pt x="1461" y="16400"/>
                  <a:pt x="2040" y="15947"/>
                </a:cubicBezTo>
                <a:cubicBezTo>
                  <a:pt x="3056" y="15152"/>
                  <a:pt x="3342" y="13728"/>
                  <a:pt x="4208" y="12773"/>
                </a:cubicBezTo>
                <a:cubicBezTo>
                  <a:pt x="6276" y="10492"/>
                  <a:pt x="9964" y="11730"/>
                  <a:pt x="12625" y="11669"/>
                </a:cubicBezTo>
                <a:cubicBezTo>
                  <a:pt x="14042" y="11635"/>
                  <a:pt x="15462" y="11367"/>
                  <a:pt x="16755" y="10788"/>
                </a:cubicBezTo>
                <a:cubicBezTo>
                  <a:pt x="18872" y="9841"/>
                  <a:pt x="20121" y="8210"/>
                  <a:pt x="21000" y="6115"/>
                </a:cubicBezTo>
                <a:cubicBezTo>
                  <a:pt x="21904" y="3957"/>
                  <a:pt x="23305" y="2086"/>
                  <a:pt x="25064" y="552"/>
                </a:cubicBezTo>
                <a:cubicBezTo>
                  <a:pt x="25295" y="350"/>
                  <a:pt x="25529" y="167"/>
                  <a:pt x="25762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37;p13"/>
          <p:cNvSpPr/>
          <p:nvPr/>
        </p:nvSpPr>
        <p:spPr>
          <a:xfrm rot="10800000" flipH="1">
            <a:off x="6021388" y="-23813"/>
            <a:ext cx="2822575" cy="1023938"/>
          </a:xfrm>
          <a:custGeom>
            <a:avLst/>
            <a:gdLst/>
            <a:ahLst/>
            <a:cxnLst/>
            <a:rect l="l" t="t" r="r" b="b"/>
            <a:pathLst>
              <a:path w="25125" h="9114" extrusionOk="0">
                <a:moveTo>
                  <a:pt x="22470" y="3523"/>
                </a:moveTo>
                <a:cubicBezTo>
                  <a:pt x="23487" y="5321"/>
                  <a:pt x="23993" y="7392"/>
                  <a:pt x="25125" y="9114"/>
                </a:cubicBezTo>
                <a:lnTo>
                  <a:pt x="0" y="9114"/>
                </a:lnTo>
                <a:cubicBezTo>
                  <a:pt x="307" y="8595"/>
                  <a:pt x="618" y="8076"/>
                  <a:pt x="1003" y="7616"/>
                </a:cubicBezTo>
                <a:cubicBezTo>
                  <a:pt x="2149" y="6242"/>
                  <a:pt x="3922" y="5466"/>
                  <a:pt x="5708" y="5347"/>
                </a:cubicBezTo>
                <a:cubicBezTo>
                  <a:pt x="7640" y="5216"/>
                  <a:pt x="9690" y="5780"/>
                  <a:pt x="11460" y="4993"/>
                </a:cubicBezTo>
                <a:cubicBezTo>
                  <a:pt x="13752" y="3974"/>
                  <a:pt x="14872" y="969"/>
                  <a:pt x="17324" y="446"/>
                </a:cubicBezTo>
                <a:cubicBezTo>
                  <a:pt x="19419" y="1"/>
                  <a:pt x="21415" y="1660"/>
                  <a:pt x="22470" y="3523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38;p13"/>
          <p:cNvSpPr/>
          <p:nvPr/>
        </p:nvSpPr>
        <p:spPr>
          <a:xfrm>
            <a:off x="176213" y="2136775"/>
            <a:ext cx="233362" cy="266700"/>
          </a:xfrm>
          <a:prstGeom prst="flowChartDecision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39;p13"/>
          <p:cNvSpPr>
            <a:spLocks noChangeArrowheads="1"/>
          </p:cNvSpPr>
          <p:nvPr/>
        </p:nvSpPr>
        <p:spPr bwMode="auto">
          <a:xfrm>
            <a:off x="8313738" y="2760663"/>
            <a:ext cx="234950" cy="266700"/>
          </a:xfrm>
          <a:prstGeom prst="flowChartDecision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Google Shape;140;p13"/>
          <p:cNvSpPr>
            <a:spLocks noChangeArrowheads="1"/>
          </p:cNvSpPr>
          <p:nvPr/>
        </p:nvSpPr>
        <p:spPr bwMode="auto">
          <a:xfrm>
            <a:off x="3530600" y="-139700"/>
            <a:ext cx="234950" cy="266700"/>
          </a:xfrm>
          <a:prstGeom prst="flowChartDecision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Google Shape;141;p13"/>
          <p:cNvSpPr>
            <a:spLocks noChangeArrowheads="1"/>
          </p:cNvSpPr>
          <p:nvPr/>
        </p:nvSpPr>
        <p:spPr bwMode="auto">
          <a:xfrm>
            <a:off x="2311400" y="5118100"/>
            <a:ext cx="234950" cy="266700"/>
          </a:xfrm>
          <a:prstGeom prst="flowChartDecision">
            <a:avLst/>
          </a:prstGeom>
          <a:gradFill rotWithShape="0">
            <a:gsLst>
              <a:gs pos="0">
                <a:schemeClr val="tx2"/>
              </a:gs>
              <a:gs pos="100000">
                <a:schemeClr val="accent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Google Shape;142;p13"/>
          <p:cNvSpPr>
            <a:spLocks noChangeArrowheads="1"/>
          </p:cNvSpPr>
          <p:nvPr/>
        </p:nvSpPr>
        <p:spPr bwMode="auto">
          <a:xfrm>
            <a:off x="9040813" y="1509713"/>
            <a:ext cx="234950" cy="266700"/>
          </a:xfrm>
          <a:prstGeom prst="flowChartDecision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6126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"/>
          </p:nvPr>
        </p:nvSpPr>
        <p:spPr>
          <a:xfrm>
            <a:off x="1924414" y="1564940"/>
            <a:ext cx="694800" cy="3201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2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"/>
          </p:nvPr>
        </p:nvSpPr>
        <p:spPr>
          <a:xfrm>
            <a:off x="717364" y="2107505"/>
            <a:ext cx="3108900" cy="411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100" b="1" i="0">
                <a:latin typeface="Capriola"/>
                <a:ea typeface="Capriola"/>
                <a:cs typeface="Capriola"/>
                <a:sym typeface="Caprio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3"/>
          </p:nvPr>
        </p:nvSpPr>
        <p:spPr>
          <a:xfrm>
            <a:off x="1132114" y="2456038"/>
            <a:ext cx="2279400" cy="5487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4"/>
          </p:nvPr>
        </p:nvSpPr>
        <p:spPr>
          <a:xfrm>
            <a:off x="4992729" y="1564940"/>
            <a:ext cx="694800" cy="3201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2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5"/>
          </p:nvPr>
        </p:nvSpPr>
        <p:spPr>
          <a:xfrm>
            <a:off x="3784279" y="2107482"/>
            <a:ext cx="3108900" cy="411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100" b="1" i="0"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6"/>
          </p:nvPr>
        </p:nvSpPr>
        <p:spPr>
          <a:xfrm>
            <a:off x="4199029" y="2456038"/>
            <a:ext cx="2279400" cy="5487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7"/>
          </p:nvPr>
        </p:nvSpPr>
        <p:spPr>
          <a:xfrm>
            <a:off x="3458571" y="3171776"/>
            <a:ext cx="694800" cy="3201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2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8"/>
          </p:nvPr>
        </p:nvSpPr>
        <p:spPr>
          <a:xfrm>
            <a:off x="2250821" y="3718613"/>
            <a:ext cx="3108900" cy="411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100" b="1" i="0"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9"/>
          </p:nvPr>
        </p:nvSpPr>
        <p:spPr>
          <a:xfrm>
            <a:off x="2665571" y="4067158"/>
            <a:ext cx="2279400" cy="5487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13"/>
          </p:nvPr>
        </p:nvSpPr>
        <p:spPr>
          <a:xfrm>
            <a:off x="6526886" y="3171776"/>
            <a:ext cx="690600" cy="3201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2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14"/>
          </p:nvPr>
        </p:nvSpPr>
        <p:spPr>
          <a:xfrm>
            <a:off x="5317736" y="3718613"/>
            <a:ext cx="3108900" cy="411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100" b="1" i="0"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5"/>
          </p:nvPr>
        </p:nvSpPr>
        <p:spPr>
          <a:xfrm>
            <a:off x="5732486" y="4067158"/>
            <a:ext cx="2279400" cy="5487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57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>
  <p:cSld name="1_Title only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39;p44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189" r="-41" b="-356"/>
          <a:stretch>
            <a:fillRect/>
          </a:stretch>
        </p:blipFill>
        <p:spPr bwMode="auto">
          <a:xfrm>
            <a:off x="0" y="-14288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87;p17"/>
          <p:cNvSpPr>
            <a:spLocks/>
          </p:cNvSpPr>
          <p:nvPr/>
        </p:nvSpPr>
        <p:spPr bwMode="auto">
          <a:xfrm rot="5400000" flipH="1">
            <a:off x="-381794" y="342106"/>
            <a:ext cx="2103438" cy="1374776"/>
          </a:xfrm>
          <a:custGeom>
            <a:avLst/>
            <a:gdLst>
              <a:gd name="T0" fmla="*/ 25763 w 25764"/>
              <a:gd name="T1" fmla="*/ 16835 h 16835"/>
              <a:gd name="T2" fmla="*/ 1 w 25764"/>
              <a:gd name="T3" fmla="*/ 16835 h 16835"/>
              <a:gd name="T4" fmla="*/ 2040 w 25764"/>
              <a:gd name="T5" fmla="*/ 15947 h 16835"/>
              <a:gd name="T6" fmla="*/ 4208 w 25764"/>
              <a:gd name="T7" fmla="*/ 12773 h 16835"/>
              <a:gd name="T8" fmla="*/ 12625 w 25764"/>
              <a:gd name="T9" fmla="*/ 11669 h 16835"/>
              <a:gd name="T10" fmla="*/ 16755 w 25764"/>
              <a:gd name="T11" fmla="*/ 10788 h 16835"/>
              <a:gd name="T12" fmla="*/ 21000 w 25764"/>
              <a:gd name="T13" fmla="*/ 6115 h 16835"/>
              <a:gd name="T14" fmla="*/ 25064 w 25764"/>
              <a:gd name="T15" fmla="*/ 552 h 16835"/>
              <a:gd name="T16" fmla="*/ 25762 w 25764"/>
              <a:gd name="T17" fmla="*/ 1 h 16835"/>
              <a:gd name="T18" fmla="*/ 25763 w 25764"/>
              <a:gd name="T19" fmla="*/ 16835 h 16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764" h="16835" extrusionOk="0">
                <a:moveTo>
                  <a:pt x="25763" y="16835"/>
                </a:moveTo>
                <a:lnTo>
                  <a:pt x="1" y="16835"/>
                </a:lnTo>
                <a:cubicBezTo>
                  <a:pt x="710" y="16594"/>
                  <a:pt x="1461" y="16400"/>
                  <a:pt x="2040" y="15947"/>
                </a:cubicBezTo>
                <a:cubicBezTo>
                  <a:pt x="3056" y="15152"/>
                  <a:pt x="3342" y="13728"/>
                  <a:pt x="4208" y="12773"/>
                </a:cubicBezTo>
                <a:cubicBezTo>
                  <a:pt x="6276" y="10492"/>
                  <a:pt x="9964" y="11730"/>
                  <a:pt x="12625" y="11669"/>
                </a:cubicBezTo>
                <a:cubicBezTo>
                  <a:pt x="14042" y="11635"/>
                  <a:pt x="15462" y="11367"/>
                  <a:pt x="16755" y="10788"/>
                </a:cubicBezTo>
                <a:cubicBezTo>
                  <a:pt x="18872" y="9841"/>
                  <a:pt x="20121" y="8210"/>
                  <a:pt x="21000" y="6115"/>
                </a:cubicBezTo>
                <a:cubicBezTo>
                  <a:pt x="21904" y="3957"/>
                  <a:pt x="23305" y="2086"/>
                  <a:pt x="25064" y="552"/>
                </a:cubicBezTo>
                <a:cubicBezTo>
                  <a:pt x="25295" y="350"/>
                  <a:pt x="25529" y="167"/>
                  <a:pt x="25762" y="1"/>
                </a:cubicBezTo>
                <a:lnTo>
                  <a:pt x="25763" y="16835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" name="Google Shape;188;p17"/>
          <p:cNvSpPr/>
          <p:nvPr/>
        </p:nvSpPr>
        <p:spPr>
          <a:xfrm>
            <a:off x="7015163" y="4618038"/>
            <a:ext cx="2409825" cy="612775"/>
          </a:xfrm>
          <a:custGeom>
            <a:avLst/>
            <a:gdLst/>
            <a:ahLst/>
            <a:cxnLst/>
            <a:rect l="l" t="t" r="r" b="b"/>
            <a:pathLst>
              <a:path w="25125" h="9114" extrusionOk="0">
                <a:moveTo>
                  <a:pt x="22470" y="3523"/>
                </a:moveTo>
                <a:cubicBezTo>
                  <a:pt x="23487" y="5321"/>
                  <a:pt x="23993" y="7392"/>
                  <a:pt x="25125" y="9114"/>
                </a:cubicBezTo>
                <a:lnTo>
                  <a:pt x="0" y="9114"/>
                </a:lnTo>
                <a:cubicBezTo>
                  <a:pt x="307" y="8595"/>
                  <a:pt x="618" y="8076"/>
                  <a:pt x="1003" y="7616"/>
                </a:cubicBezTo>
                <a:cubicBezTo>
                  <a:pt x="2149" y="6242"/>
                  <a:pt x="3922" y="5466"/>
                  <a:pt x="5708" y="5347"/>
                </a:cubicBezTo>
                <a:cubicBezTo>
                  <a:pt x="7640" y="5216"/>
                  <a:pt x="9690" y="5780"/>
                  <a:pt x="11460" y="4993"/>
                </a:cubicBezTo>
                <a:cubicBezTo>
                  <a:pt x="13752" y="3974"/>
                  <a:pt x="14872" y="969"/>
                  <a:pt x="17324" y="446"/>
                </a:cubicBezTo>
                <a:cubicBezTo>
                  <a:pt x="19419" y="1"/>
                  <a:pt x="21415" y="1660"/>
                  <a:pt x="22470" y="3523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89;p17"/>
          <p:cNvSpPr>
            <a:spLocks/>
          </p:cNvSpPr>
          <p:nvPr/>
        </p:nvSpPr>
        <p:spPr bwMode="auto">
          <a:xfrm rot="10800000">
            <a:off x="-22225" y="3959225"/>
            <a:ext cx="1587500" cy="1243013"/>
          </a:xfrm>
          <a:custGeom>
            <a:avLst/>
            <a:gdLst>
              <a:gd name="T0" fmla="*/ 130 w 14748"/>
              <a:gd name="T1" fmla="*/ 1 h 11545"/>
              <a:gd name="T2" fmla="*/ 14748 w 14748"/>
              <a:gd name="T3" fmla="*/ 1 h 11545"/>
              <a:gd name="T4" fmla="*/ 14748 w 14748"/>
              <a:gd name="T5" fmla="*/ 11545 h 11545"/>
              <a:gd name="T6" fmla="*/ 10750 w 14748"/>
              <a:gd name="T7" fmla="*/ 9262 h 11545"/>
              <a:gd name="T8" fmla="*/ 7517 w 14748"/>
              <a:gd name="T9" fmla="*/ 5206 h 11545"/>
              <a:gd name="T10" fmla="*/ 1136 w 14748"/>
              <a:gd name="T11" fmla="*/ 3235 h 11545"/>
              <a:gd name="T12" fmla="*/ 130 w 14748"/>
              <a:gd name="T13" fmla="*/ 1 h 1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48" h="11545" extrusionOk="0">
                <a:moveTo>
                  <a:pt x="130" y="1"/>
                </a:moveTo>
                <a:lnTo>
                  <a:pt x="14748" y="1"/>
                </a:lnTo>
                <a:lnTo>
                  <a:pt x="14748" y="11545"/>
                </a:lnTo>
                <a:cubicBezTo>
                  <a:pt x="13184" y="11379"/>
                  <a:pt x="11740" y="10487"/>
                  <a:pt x="10750" y="9262"/>
                </a:cubicBezTo>
                <a:cubicBezTo>
                  <a:pt x="9656" y="7905"/>
                  <a:pt x="9010" y="6103"/>
                  <a:pt x="7517" y="5206"/>
                </a:cubicBezTo>
                <a:cubicBezTo>
                  <a:pt x="5581" y="4045"/>
                  <a:pt x="2788" y="4773"/>
                  <a:pt x="1136" y="3235"/>
                </a:cubicBezTo>
                <a:cubicBezTo>
                  <a:pt x="259" y="2422"/>
                  <a:pt x="1" y="1214"/>
                  <a:pt x="130" y="1"/>
                </a:cubicBez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" name="Google Shape;190;p17"/>
          <p:cNvSpPr/>
          <p:nvPr/>
        </p:nvSpPr>
        <p:spPr>
          <a:xfrm>
            <a:off x="7586663" y="-22225"/>
            <a:ext cx="1587500" cy="1243013"/>
          </a:xfrm>
          <a:custGeom>
            <a:avLst/>
            <a:gdLst/>
            <a:ahLst/>
            <a:cxnLst/>
            <a:rect l="l" t="t" r="r" b="b"/>
            <a:pathLst>
              <a:path w="14748" h="11545" extrusionOk="0">
                <a:moveTo>
                  <a:pt x="130" y="1"/>
                </a:moveTo>
                <a:lnTo>
                  <a:pt x="14748" y="1"/>
                </a:lnTo>
                <a:lnTo>
                  <a:pt x="14748" y="11545"/>
                </a:lnTo>
                <a:cubicBezTo>
                  <a:pt x="13184" y="11379"/>
                  <a:pt x="11740" y="10487"/>
                  <a:pt x="10750" y="9262"/>
                </a:cubicBezTo>
                <a:cubicBezTo>
                  <a:pt x="9656" y="7905"/>
                  <a:pt x="9010" y="6103"/>
                  <a:pt x="7517" y="5206"/>
                </a:cubicBezTo>
                <a:cubicBezTo>
                  <a:pt x="5581" y="4045"/>
                  <a:pt x="2788" y="4773"/>
                  <a:pt x="1136" y="3235"/>
                </a:cubicBezTo>
                <a:cubicBezTo>
                  <a:pt x="259" y="2422"/>
                  <a:pt x="1" y="1214"/>
                  <a:pt x="130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7"/>
          <p:cNvSpPr txBox="1">
            <a:spLocks noGrp="1"/>
          </p:cNvSpPr>
          <p:nvPr>
            <p:ph type="title"/>
          </p:nvPr>
        </p:nvSpPr>
        <p:spPr>
          <a:xfrm>
            <a:off x="713228" y="548640"/>
            <a:ext cx="7717500" cy="6126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270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1;p35"/>
          <p:cNvSpPr/>
          <p:nvPr/>
        </p:nvSpPr>
        <p:spPr>
          <a:xfrm>
            <a:off x="6600" y="6600"/>
            <a:ext cx="9144000" cy="51765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22;p35"/>
          <p:cNvSpPr>
            <a:spLocks/>
          </p:cNvSpPr>
          <p:nvPr/>
        </p:nvSpPr>
        <p:spPr bwMode="auto">
          <a:xfrm>
            <a:off x="0" y="0"/>
            <a:ext cx="9144000" cy="5176838"/>
          </a:xfrm>
          <a:custGeom>
            <a:avLst/>
            <a:gdLst>
              <a:gd name="T0" fmla="*/ 12170 w 61753"/>
              <a:gd name="T1" fmla="*/ 2978 h 34734"/>
              <a:gd name="T2" fmla="*/ 20493 w 61753"/>
              <a:gd name="T3" fmla="*/ 2978 h 34734"/>
              <a:gd name="T4" fmla="*/ 28815 w 61753"/>
              <a:gd name="T5" fmla="*/ 2978 h 34734"/>
              <a:gd name="T6" fmla="*/ 37138 w 61753"/>
              <a:gd name="T7" fmla="*/ 2978 h 34734"/>
              <a:gd name="T8" fmla="*/ 45460 w 61753"/>
              <a:gd name="T9" fmla="*/ 2978 h 34734"/>
              <a:gd name="T10" fmla="*/ 53784 w 61753"/>
              <a:gd name="T11" fmla="*/ 2978 h 34734"/>
              <a:gd name="T12" fmla="*/ 8010 w 61753"/>
              <a:gd name="T13" fmla="*/ 7111 h 34734"/>
              <a:gd name="T14" fmla="*/ 16332 w 61753"/>
              <a:gd name="T15" fmla="*/ 7111 h 34734"/>
              <a:gd name="T16" fmla="*/ 24655 w 61753"/>
              <a:gd name="T17" fmla="*/ 7111 h 34734"/>
              <a:gd name="T18" fmla="*/ 32977 w 61753"/>
              <a:gd name="T19" fmla="*/ 7111 h 34734"/>
              <a:gd name="T20" fmla="*/ 41300 w 61753"/>
              <a:gd name="T21" fmla="*/ 7111 h 34734"/>
              <a:gd name="T22" fmla="*/ 49622 w 61753"/>
              <a:gd name="T23" fmla="*/ 7111 h 34734"/>
              <a:gd name="T24" fmla="*/ 57945 w 61753"/>
              <a:gd name="T25" fmla="*/ 7111 h 34734"/>
              <a:gd name="T26" fmla="*/ 12170 w 61753"/>
              <a:gd name="T27" fmla="*/ 11244 h 34734"/>
              <a:gd name="T28" fmla="*/ 20493 w 61753"/>
              <a:gd name="T29" fmla="*/ 11244 h 34734"/>
              <a:gd name="T30" fmla="*/ 28815 w 61753"/>
              <a:gd name="T31" fmla="*/ 11244 h 34734"/>
              <a:gd name="T32" fmla="*/ 37138 w 61753"/>
              <a:gd name="T33" fmla="*/ 11244 h 34734"/>
              <a:gd name="T34" fmla="*/ 45462 w 61753"/>
              <a:gd name="T35" fmla="*/ 11244 h 34734"/>
              <a:gd name="T36" fmla="*/ 53784 w 61753"/>
              <a:gd name="T37" fmla="*/ 11244 h 34734"/>
              <a:gd name="T38" fmla="*/ 8010 w 61753"/>
              <a:gd name="T39" fmla="*/ 15377 h 34734"/>
              <a:gd name="T40" fmla="*/ 16332 w 61753"/>
              <a:gd name="T41" fmla="*/ 15377 h 34734"/>
              <a:gd name="T42" fmla="*/ 24655 w 61753"/>
              <a:gd name="T43" fmla="*/ 15377 h 34734"/>
              <a:gd name="T44" fmla="*/ 32977 w 61753"/>
              <a:gd name="T45" fmla="*/ 15377 h 34734"/>
              <a:gd name="T46" fmla="*/ 41300 w 61753"/>
              <a:gd name="T47" fmla="*/ 15377 h 34734"/>
              <a:gd name="T48" fmla="*/ 49622 w 61753"/>
              <a:gd name="T49" fmla="*/ 15377 h 34734"/>
              <a:gd name="T50" fmla="*/ 57945 w 61753"/>
              <a:gd name="T51" fmla="*/ 15377 h 34734"/>
              <a:gd name="T52" fmla="*/ 12170 w 61753"/>
              <a:gd name="T53" fmla="*/ 19510 h 34734"/>
              <a:gd name="T54" fmla="*/ 20493 w 61753"/>
              <a:gd name="T55" fmla="*/ 19510 h 34734"/>
              <a:gd name="T56" fmla="*/ 28815 w 61753"/>
              <a:gd name="T57" fmla="*/ 19510 h 34734"/>
              <a:gd name="T58" fmla="*/ 37138 w 61753"/>
              <a:gd name="T59" fmla="*/ 19510 h 34734"/>
              <a:gd name="T60" fmla="*/ 45462 w 61753"/>
              <a:gd name="T61" fmla="*/ 19510 h 34734"/>
              <a:gd name="T62" fmla="*/ 53784 w 61753"/>
              <a:gd name="T63" fmla="*/ 19510 h 34734"/>
              <a:gd name="T64" fmla="*/ 8010 w 61753"/>
              <a:gd name="T65" fmla="*/ 23642 h 34734"/>
              <a:gd name="T66" fmla="*/ 16332 w 61753"/>
              <a:gd name="T67" fmla="*/ 23642 h 34734"/>
              <a:gd name="T68" fmla="*/ 24655 w 61753"/>
              <a:gd name="T69" fmla="*/ 23642 h 34734"/>
              <a:gd name="T70" fmla="*/ 32977 w 61753"/>
              <a:gd name="T71" fmla="*/ 23642 h 34734"/>
              <a:gd name="T72" fmla="*/ 41300 w 61753"/>
              <a:gd name="T73" fmla="*/ 23642 h 34734"/>
              <a:gd name="T74" fmla="*/ 49622 w 61753"/>
              <a:gd name="T75" fmla="*/ 23642 h 34734"/>
              <a:gd name="T76" fmla="*/ 57945 w 61753"/>
              <a:gd name="T77" fmla="*/ 23642 h 34734"/>
              <a:gd name="T78" fmla="*/ 12170 w 61753"/>
              <a:gd name="T79" fmla="*/ 27774 h 34734"/>
              <a:gd name="T80" fmla="*/ 20493 w 61753"/>
              <a:gd name="T81" fmla="*/ 27774 h 34734"/>
              <a:gd name="T82" fmla="*/ 28815 w 61753"/>
              <a:gd name="T83" fmla="*/ 27774 h 34734"/>
              <a:gd name="T84" fmla="*/ 37138 w 61753"/>
              <a:gd name="T85" fmla="*/ 27774 h 34734"/>
              <a:gd name="T86" fmla="*/ 45462 w 61753"/>
              <a:gd name="T87" fmla="*/ 27774 h 34734"/>
              <a:gd name="T88" fmla="*/ 53784 w 61753"/>
              <a:gd name="T89" fmla="*/ 27774 h 34734"/>
              <a:gd name="T90" fmla="*/ 3848 w 61753"/>
              <a:gd name="T91" fmla="*/ 2978 h 34734"/>
              <a:gd name="T92" fmla="*/ 1 w 61753"/>
              <a:gd name="T93" fmla="*/ 15224 h 34734"/>
              <a:gd name="T94" fmla="*/ 3848 w 61753"/>
              <a:gd name="T95" fmla="*/ 23642 h 34734"/>
              <a:gd name="T96" fmla="*/ 3961 w 61753"/>
              <a:gd name="T97" fmla="*/ 34733 h 34734"/>
              <a:gd name="T98" fmla="*/ 16332 w 61753"/>
              <a:gd name="T99" fmla="*/ 31907 h 34734"/>
              <a:gd name="T100" fmla="*/ 24769 w 61753"/>
              <a:gd name="T101" fmla="*/ 34733 h 34734"/>
              <a:gd name="T102" fmla="*/ 37139 w 61753"/>
              <a:gd name="T103" fmla="*/ 31907 h 34734"/>
              <a:gd name="T104" fmla="*/ 45576 w 61753"/>
              <a:gd name="T105" fmla="*/ 34733 h 34734"/>
              <a:gd name="T106" fmla="*/ 57946 w 61753"/>
              <a:gd name="T107" fmla="*/ 31907 h 34734"/>
              <a:gd name="T108" fmla="*/ 58060 w 61753"/>
              <a:gd name="T109" fmla="*/ 27623 h 34734"/>
              <a:gd name="T110" fmla="*/ 61752 w 61753"/>
              <a:gd name="T111" fmla="*/ 15377 h 34734"/>
              <a:gd name="T112" fmla="*/ 58060 w 61753"/>
              <a:gd name="T113" fmla="*/ 6958 h 34734"/>
              <a:gd name="T114" fmla="*/ 53784 w 61753"/>
              <a:gd name="T115" fmla="*/ 0 h 34734"/>
              <a:gd name="T116" fmla="*/ 41413 w 61753"/>
              <a:gd name="T117" fmla="*/ 2827 h 34734"/>
              <a:gd name="T118" fmla="*/ 32976 w 61753"/>
              <a:gd name="T119" fmla="*/ 0 h 34734"/>
              <a:gd name="T120" fmla="*/ 20606 w 61753"/>
              <a:gd name="T121" fmla="*/ 2827 h 34734"/>
              <a:gd name="T122" fmla="*/ 12170 w 61753"/>
              <a:gd name="T123" fmla="*/ 0 h 34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1753" h="34734" extrusionOk="0">
                <a:moveTo>
                  <a:pt x="8010" y="2978"/>
                </a:moveTo>
                <a:lnTo>
                  <a:pt x="8010" y="6958"/>
                </a:lnTo>
                <a:lnTo>
                  <a:pt x="3962" y="6958"/>
                </a:lnTo>
                <a:lnTo>
                  <a:pt x="3962" y="2978"/>
                </a:lnTo>
                <a:lnTo>
                  <a:pt x="8010" y="2978"/>
                </a:lnTo>
                <a:close/>
                <a:moveTo>
                  <a:pt x="12170" y="2978"/>
                </a:moveTo>
                <a:lnTo>
                  <a:pt x="12170" y="6958"/>
                </a:lnTo>
                <a:lnTo>
                  <a:pt x="8123" y="6958"/>
                </a:lnTo>
                <a:lnTo>
                  <a:pt x="8123" y="2978"/>
                </a:lnTo>
                <a:lnTo>
                  <a:pt x="12170" y="2978"/>
                </a:lnTo>
                <a:close/>
                <a:moveTo>
                  <a:pt x="16332" y="2978"/>
                </a:moveTo>
                <a:lnTo>
                  <a:pt x="16332" y="6958"/>
                </a:lnTo>
                <a:lnTo>
                  <a:pt x="12285" y="6958"/>
                </a:lnTo>
                <a:lnTo>
                  <a:pt x="12285" y="2978"/>
                </a:lnTo>
                <a:lnTo>
                  <a:pt x="16332" y="2978"/>
                </a:lnTo>
                <a:close/>
                <a:moveTo>
                  <a:pt x="20493" y="2978"/>
                </a:moveTo>
                <a:lnTo>
                  <a:pt x="20493" y="6958"/>
                </a:lnTo>
                <a:lnTo>
                  <a:pt x="16445" y="6958"/>
                </a:lnTo>
                <a:lnTo>
                  <a:pt x="16445" y="2978"/>
                </a:lnTo>
                <a:lnTo>
                  <a:pt x="20493" y="2978"/>
                </a:lnTo>
                <a:close/>
                <a:moveTo>
                  <a:pt x="24655" y="2978"/>
                </a:moveTo>
                <a:lnTo>
                  <a:pt x="24655" y="6958"/>
                </a:lnTo>
                <a:lnTo>
                  <a:pt x="20607" y="6958"/>
                </a:lnTo>
                <a:lnTo>
                  <a:pt x="20607" y="2978"/>
                </a:lnTo>
                <a:lnTo>
                  <a:pt x="24655" y="2978"/>
                </a:lnTo>
                <a:close/>
                <a:moveTo>
                  <a:pt x="28815" y="2978"/>
                </a:moveTo>
                <a:lnTo>
                  <a:pt x="28815" y="6958"/>
                </a:lnTo>
                <a:lnTo>
                  <a:pt x="24768" y="6958"/>
                </a:lnTo>
                <a:lnTo>
                  <a:pt x="24768" y="2978"/>
                </a:lnTo>
                <a:lnTo>
                  <a:pt x="28815" y="2978"/>
                </a:lnTo>
                <a:close/>
                <a:moveTo>
                  <a:pt x="32977" y="2978"/>
                </a:moveTo>
                <a:lnTo>
                  <a:pt x="32977" y="6958"/>
                </a:lnTo>
                <a:lnTo>
                  <a:pt x="28930" y="6958"/>
                </a:lnTo>
                <a:lnTo>
                  <a:pt x="28930" y="2978"/>
                </a:lnTo>
                <a:lnTo>
                  <a:pt x="32977" y="2978"/>
                </a:lnTo>
                <a:close/>
                <a:moveTo>
                  <a:pt x="37138" y="2978"/>
                </a:moveTo>
                <a:lnTo>
                  <a:pt x="37138" y="6958"/>
                </a:lnTo>
                <a:lnTo>
                  <a:pt x="33092" y="6958"/>
                </a:lnTo>
                <a:lnTo>
                  <a:pt x="33092" y="2978"/>
                </a:lnTo>
                <a:lnTo>
                  <a:pt x="37138" y="2978"/>
                </a:lnTo>
                <a:close/>
                <a:moveTo>
                  <a:pt x="41300" y="2978"/>
                </a:moveTo>
                <a:lnTo>
                  <a:pt x="41300" y="6958"/>
                </a:lnTo>
                <a:lnTo>
                  <a:pt x="37253" y="6958"/>
                </a:lnTo>
                <a:lnTo>
                  <a:pt x="37253" y="2978"/>
                </a:lnTo>
                <a:lnTo>
                  <a:pt x="41300" y="2978"/>
                </a:lnTo>
                <a:close/>
                <a:moveTo>
                  <a:pt x="45460" y="2978"/>
                </a:moveTo>
                <a:lnTo>
                  <a:pt x="45460" y="6958"/>
                </a:lnTo>
                <a:lnTo>
                  <a:pt x="41414" y="6958"/>
                </a:lnTo>
                <a:lnTo>
                  <a:pt x="41414" y="2978"/>
                </a:lnTo>
                <a:lnTo>
                  <a:pt x="45460" y="2978"/>
                </a:lnTo>
                <a:close/>
                <a:moveTo>
                  <a:pt x="49622" y="2978"/>
                </a:moveTo>
                <a:lnTo>
                  <a:pt x="49622" y="6958"/>
                </a:lnTo>
                <a:lnTo>
                  <a:pt x="45575" y="6958"/>
                </a:lnTo>
                <a:lnTo>
                  <a:pt x="45575" y="2978"/>
                </a:lnTo>
                <a:lnTo>
                  <a:pt x="49622" y="2978"/>
                </a:lnTo>
                <a:close/>
                <a:moveTo>
                  <a:pt x="53784" y="2978"/>
                </a:moveTo>
                <a:lnTo>
                  <a:pt x="53784" y="6958"/>
                </a:lnTo>
                <a:lnTo>
                  <a:pt x="49737" y="6958"/>
                </a:lnTo>
                <a:lnTo>
                  <a:pt x="49737" y="2978"/>
                </a:lnTo>
                <a:lnTo>
                  <a:pt x="53784" y="2978"/>
                </a:lnTo>
                <a:close/>
                <a:moveTo>
                  <a:pt x="57945" y="2978"/>
                </a:moveTo>
                <a:lnTo>
                  <a:pt x="57945" y="6960"/>
                </a:lnTo>
                <a:lnTo>
                  <a:pt x="53898" y="6960"/>
                </a:lnTo>
                <a:lnTo>
                  <a:pt x="53898" y="2978"/>
                </a:lnTo>
                <a:lnTo>
                  <a:pt x="57945" y="2978"/>
                </a:lnTo>
                <a:close/>
                <a:moveTo>
                  <a:pt x="8010" y="7111"/>
                </a:moveTo>
                <a:lnTo>
                  <a:pt x="8010" y="11091"/>
                </a:lnTo>
                <a:lnTo>
                  <a:pt x="3962" y="11091"/>
                </a:lnTo>
                <a:lnTo>
                  <a:pt x="3962" y="7111"/>
                </a:lnTo>
                <a:lnTo>
                  <a:pt x="8010" y="7111"/>
                </a:lnTo>
                <a:close/>
                <a:moveTo>
                  <a:pt x="12170" y="7111"/>
                </a:moveTo>
                <a:lnTo>
                  <a:pt x="12170" y="11091"/>
                </a:lnTo>
                <a:lnTo>
                  <a:pt x="8123" y="11091"/>
                </a:lnTo>
                <a:lnTo>
                  <a:pt x="8123" y="7111"/>
                </a:lnTo>
                <a:lnTo>
                  <a:pt x="12170" y="7111"/>
                </a:lnTo>
                <a:close/>
                <a:moveTo>
                  <a:pt x="16332" y="7111"/>
                </a:moveTo>
                <a:lnTo>
                  <a:pt x="16332" y="11091"/>
                </a:lnTo>
                <a:lnTo>
                  <a:pt x="12285" y="11091"/>
                </a:lnTo>
                <a:lnTo>
                  <a:pt x="12285" y="7111"/>
                </a:lnTo>
                <a:lnTo>
                  <a:pt x="16332" y="7111"/>
                </a:lnTo>
                <a:close/>
                <a:moveTo>
                  <a:pt x="20493" y="7111"/>
                </a:moveTo>
                <a:lnTo>
                  <a:pt x="20493" y="11091"/>
                </a:lnTo>
                <a:lnTo>
                  <a:pt x="16445" y="11091"/>
                </a:lnTo>
                <a:lnTo>
                  <a:pt x="16445" y="7111"/>
                </a:lnTo>
                <a:lnTo>
                  <a:pt x="20493" y="7111"/>
                </a:lnTo>
                <a:close/>
                <a:moveTo>
                  <a:pt x="24655" y="7111"/>
                </a:moveTo>
                <a:lnTo>
                  <a:pt x="24655" y="11091"/>
                </a:lnTo>
                <a:lnTo>
                  <a:pt x="20607" y="11091"/>
                </a:lnTo>
                <a:lnTo>
                  <a:pt x="20607" y="7111"/>
                </a:lnTo>
                <a:lnTo>
                  <a:pt x="24655" y="7111"/>
                </a:lnTo>
                <a:close/>
                <a:moveTo>
                  <a:pt x="28815" y="7111"/>
                </a:moveTo>
                <a:lnTo>
                  <a:pt x="28815" y="11091"/>
                </a:lnTo>
                <a:lnTo>
                  <a:pt x="24768" y="11091"/>
                </a:lnTo>
                <a:lnTo>
                  <a:pt x="24768" y="7111"/>
                </a:lnTo>
                <a:lnTo>
                  <a:pt x="28815" y="7111"/>
                </a:lnTo>
                <a:close/>
                <a:moveTo>
                  <a:pt x="32977" y="7111"/>
                </a:moveTo>
                <a:lnTo>
                  <a:pt x="32977" y="11091"/>
                </a:lnTo>
                <a:lnTo>
                  <a:pt x="28930" y="11091"/>
                </a:lnTo>
                <a:lnTo>
                  <a:pt x="28930" y="7111"/>
                </a:lnTo>
                <a:lnTo>
                  <a:pt x="32977" y="7111"/>
                </a:lnTo>
                <a:close/>
                <a:moveTo>
                  <a:pt x="37138" y="7111"/>
                </a:moveTo>
                <a:lnTo>
                  <a:pt x="37138" y="11091"/>
                </a:lnTo>
                <a:lnTo>
                  <a:pt x="33092" y="11091"/>
                </a:lnTo>
                <a:lnTo>
                  <a:pt x="33092" y="7111"/>
                </a:lnTo>
                <a:lnTo>
                  <a:pt x="37138" y="7111"/>
                </a:lnTo>
                <a:close/>
                <a:moveTo>
                  <a:pt x="41300" y="7111"/>
                </a:moveTo>
                <a:lnTo>
                  <a:pt x="41300" y="11091"/>
                </a:lnTo>
                <a:lnTo>
                  <a:pt x="37253" y="11091"/>
                </a:lnTo>
                <a:lnTo>
                  <a:pt x="37253" y="7111"/>
                </a:lnTo>
                <a:lnTo>
                  <a:pt x="41300" y="7111"/>
                </a:lnTo>
                <a:close/>
                <a:moveTo>
                  <a:pt x="45460" y="7111"/>
                </a:moveTo>
                <a:lnTo>
                  <a:pt x="45460" y="11091"/>
                </a:lnTo>
                <a:lnTo>
                  <a:pt x="41414" y="11091"/>
                </a:lnTo>
                <a:lnTo>
                  <a:pt x="41414" y="7111"/>
                </a:lnTo>
                <a:lnTo>
                  <a:pt x="45460" y="7111"/>
                </a:lnTo>
                <a:close/>
                <a:moveTo>
                  <a:pt x="49622" y="7111"/>
                </a:moveTo>
                <a:lnTo>
                  <a:pt x="49622" y="11091"/>
                </a:lnTo>
                <a:lnTo>
                  <a:pt x="45575" y="11091"/>
                </a:lnTo>
                <a:lnTo>
                  <a:pt x="45575" y="7111"/>
                </a:lnTo>
                <a:lnTo>
                  <a:pt x="49622" y="7111"/>
                </a:lnTo>
                <a:close/>
                <a:moveTo>
                  <a:pt x="53784" y="7111"/>
                </a:moveTo>
                <a:lnTo>
                  <a:pt x="53784" y="11091"/>
                </a:lnTo>
                <a:lnTo>
                  <a:pt x="49737" y="11091"/>
                </a:lnTo>
                <a:lnTo>
                  <a:pt x="49737" y="7111"/>
                </a:lnTo>
                <a:lnTo>
                  <a:pt x="53784" y="7111"/>
                </a:lnTo>
                <a:close/>
                <a:moveTo>
                  <a:pt x="57945" y="7111"/>
                </a:moveTo>
                <a:lnTo>
                  <a:pt x="57945" y="11091"/>
                </a:lnTo>
                <a:lnTo>
                  <a:pt x="53898" y="11091"/>
                </a:lnTo>
                <a:lnTo>
                  <a:pt x="53898" y="7111"/>
                </a:lnTo>
                <a:lnTo>
                  <a:pt x="57945" y="7111"/>
                </a:lnTo>
                <a:close/>
                <a:moveTo>
                  <a:pt x="8010" y="11244"/>
                </a:moveTo>
                <a:lnTo>
                  <a:pt x="8010" y="15224"/>
                </a:lnTo>
                <a:lnTo>
                  <a:pt x="3962" y="15224"/>
                </a:lnTo>
                <a:lnTo>
                  <a:pt x="3962" y="11244"/>
                </a:lnTo>
                <a:lnTo>
                  <a:pt x="8010" y="11244"/>
                </a:lnTo>
                <a:close/>
                <a:moveTo>
                  <a:pt x="12170" y="11244"/>
                </a:moveTo>
                <a:lnTo>
                  <a:pt x="12170" y="15224"/>
                </a:lnTo>
                <a:lnTo>
                  <a:pt x="8123" y="15224"/>
                </a:lnTo>
                <a:lnTo>
                  <a:pt x="8123" y="11244"/>
                </a:lnTo>
                <a:lnTo>
                  <a:pt x="12170" y="11244"/>
                </a:lnTo>
                <a:close/>
                <a:moveTo>
                  <a:pt x="16332" y="11244"/>
                </a:moveTo>
                <a:lnTo>
                  <a:pt x="16332" y="15224"/>
                </a:lnTo>
                <a:lnTo>
                  <a:pt x="12285" y="15224"/>
                </a:lnTo>
                <a:lnTo>
                  <a:pt x="12285" y="11244"/>
                </a:lnTo>
                <a:lnTo>
                  <a:pt x="16332" y="11244"/>
                </a:lnTo>
                <a:close/>
                <a:moveTo>
                  <a:pt x="20493" y="11244"/>
                </a:moveTo>
                <a:lnTo>
                  <a:pt x="20493" y="15224"/>
                </a:lnTo>
                <a:lnTo>
                  <a:pt x="16445" y="15224"/>
                </a:lnTo>
                <a:lnTo>
                  <a:pt x="16445" y="11244"/>
                </a:lnTo>
                <a:lnTo>
                  <a:pt x="20493" y="11244"/>
                </a:lnTo>
                <a:close/>
                <a:moveTo>
                  <a:pt x="24655" y="11244"/>
                </a:moveTo>
                <a:lnTo>
                  <a:pt x="24655" y="15224"/>
                </a:lnTo>
                <a:lnTo>
                  <a:pt x="20607" y="15224"/>
                </a:lnTo>
                <a:lnTo>
                  <a:pt x="20607" y="11244"/>
                </a:lnTo>
                <a:lnTo>
                  <a:pt x="24655" y="11244"/>
                </a:lnTo>
                <a:close/>
                <a:moveTo>
                  <a:pt x="28815" y="11244"/>
                </a:moveTo>
                <a:lnTo>
                  <a:pt x="28815" y="15224"/>
                </a:lnTo>
                <a:lnTo>
                  <a:pt x="24768" y="15224"/>
                </a:lnTo>
                <a:lnTo>
                  <a:pt x="24768" y="11244"/>
                </a:lnTo>
                <a:lnTo>
                  <a:pt x="28815" y="11244"/>
                </a:lnTo>
                <a:close/>
                <a:moveTo>
                  <a:pt x="32977" y="11244"/>
                </a:moveTo>
                <a:lnTo>
                  <a:pt x="32977" y="15224"/>
                </a:lnTo>
                <a:lnTo>
                  <a:pt x="28930" y="15224"/>
                </a:lnTo>
                <a:lnTo>
                  <a:pt x="28930" y="11244"/>
                </a:lnTo>
                <a:lnTo>
                  <a:pt x="32977" y="11244"/>
                </a:lnTo>
                <a:close/>
                <a:moveTo>
                  <a:pt x="37138" y="11244"/>
                </a:moveTo>
                <a:lnTo>
                  <a:pt x="37138" y="15224"/>
                </a:lnTo>
                <a:lnTo>
                  <a:pt x="33092" y="15224"/>
                </a:lnTo>
                <a:lnTo>
                  <a:pt x="33092" y="11244"/>
                </a:lnTo>
                <a:lnTo>
                  <a:pt x="37138" y="11244"/>
                </a:lnTo>
                <a:close/>
                <a:moveTo>
                  <a:pt x="41300" y="11244"/>
                </a:moveTo>
                <a:lnTo>
                  <a:pt x="41300" y="15224"/>
                </a:lnTo>
                <a:lnTo>
                  <a:pt x="37253" y="15224"/>
                </a:lnTo>
                <a:lnTo>
                  <a:pt x="37253" y="11244"/>
                </a:lnTo>
                <a:lnTo>
                  <a:pt x="41300" y="11244"/>
                </a:lnTo>
                <a:close/>
                <a:moveTo>
                  <a:pt x="45462" y="11244"/>
                </a:moveTo>
                <a:lnTo>
                  <a:pt x="45462" y="15224"/>
                </a:lnTo>
                <a:lnTo>
                  <a:pt x="41414" y="15224"/>
                </a:lnTo>
                <a:lnTo>
                  <a:pt x="41414" y="11244"/>
                </a:lnTo>
                <a:lnTo>
                  <a:pt x="45462" y="11244"/>
                </a:lnTo>
                <a:close/>
                <a:moveTo>
                  <a:pt x="49622" y="11244"/>
                </a:moveTo>
                <a:lnTo>
                  <a:pt x="49622" y="15224"/>
                </a:lnTo>
                <a:lnTo>
                  <a:pt x="45575" y="15224"/>
                </a:lnTo>
                <a:lnTo>
                  <a:pt x="45575" y="11244"/>
                </a:lnTo>
                <a:lnTo>
                  <a:pt x="49622" y="11244"/>
                </a:lnTo>
                <a:close/>
                <a:moveTo>
                  <a:pt x="53784" y="11244"/>
                </a:moveTo>
                <a:lnTo>
                  <a:pt x="53784" y="15224"/>
                </a:lnTo>
                <a:lnTo>
                  <a:pt x="49737" y="15224"/>
                </a:lnTo>
                <a:lnTo>
                  <a:pt x="49737" y="11244"/>
                </a:lnTo>
                <a:lnTo>
                  <a:pt x="53784" y="11244"/>
                </a:lnTo>
                <a:close/>
                <a:moveTo>
                  <a:pt x="57945" y="11244"/>
                </a:moveTo>
                <a:lnTo>
                  <a:pt x="57945" y="15224"/>
                </a:lnTo>
                <a:lnTo>
                  <a:pt x="53898" y="15224"/>
                </a:lnTo>
                <a:lnTo>
                  <a:pt x="53898" y="11244"/>
                </a:lnTo>
                <a:lnTo>
                  <a:pt x="57945" y="11244"/>
                </a:lnTo>
                <a:close/>
                <a:moveTo>
                  <a:pt x="8010" y="15377"/>
                </a:moveTo>
                <a:lnTo>
                  <a:pt x="8010" y="19357"/>
                </a:lnTo>
                <a:lnTo>
                  <a:pt x="3962" y="19357"/>
                </a:lnTo>
                <a:lnTo>
                  <a:pt x="3962" y="15377"/>
                </a:lnTo>
                <a:lnTo>
                  <a:pt x="8010" y="15377"/>
                </a:lnTo>
                <a:close/>
                <a:moveTo>
                  <a:pt x="12170" y="15377"/>
                </a:moveTo>
                <a:lnTo>
                  <a:pt x="12170" y="19357"/>
                </a:lnTo>
                <a:lnTo>
                  <a:pt x="8123" y="19357"/>
                </a:lnTo>
                <a:lnTo>
                  <a:pt x="8123" y="15377"/>
                </a:lnTo>
                <a:lnTo>
                  <a:pt x="12170" y="15377"/>
                </a:lnTo>
                <a:close/>
                <a:moveTo>
                  <a:pt x="16332" y="15377"/>
                </a:moveTo>
                <a:lnTo>
                  <a:pt x="16332" y="19357"/>
                </a:lnTo>
                <a:lnTo>
                  <a:pt x="12285" y="19357"/>
                </a:lnTo>
                <a:lnTo>
                  <a:pt x="12285" y="15377"/>
                </a:lnTo>
                <a:lnTo>
                  <a:pt x="16332" y="15377"/>
                </a:lnTo>
                <a:close/>
                <a:moveTo>
                  <a:pt x="20493" y="15377"/>
                </a:moveTo>
                <a:lnTo>
                  <a:pt x="20493" y="19357"/>
                </a:lnTo>
                <a:lnTo>
                  <a:pt x="16445" y="19357"/>
                </a:lnTo>
                <a:lnTo>
                  <a:pt x="16445" y="15377"/>
                </a:lnTo>
                <a:lnTo>
                  <a:pt x="20493" y="15377"/>
                </a:lnTo>
                <a:close/>
                <a:moveTo>
                  <a:pt x="24655" y="15377"/>
                </a:moveTo>
                <a:lnTo>
                  <a:pt x="24655" y="19357"/>
                </a:lnTo>
                <a:lnTo>
                  <a:pt x="20607" y="19357"/>
                </a:lnTo>
                <a:lnTo>
                  <a:pt x="20607" y="15377"/>
                </a:lnTo>
                <a:lnTo>
                  <a:pt x="24655" y="15377"/>
                </a:lnTo>
                <a:close/>
                <a:moveTo>
                  <a:pt x="28815" y="15377"/>
                </a:moveTo>
                <a:lnTo>
                  <a:pt x="28815" y="19357"/>
                </a:lnTo>
                <a:lnTo>
                  <a:pt x="24768" y="19357"/>
                </a:lnTo>
                <a:lnTo>
                  <a:pt x="24768" y="15377"/>
                </a:lnTo>
                <a:lnTo>
                  <a:pt x="28815" y="15377"/>
                </a:lnTo>
                <a:close/>
                <a:moveTo>
                  <a:pt x="32977" y="15377"/>
                </a:moveTo>
                <a:lnTo>
                  <a:pt x="32977" y="19357"/>
                </a:lnTo>
                <a:lnTo>
                  <a:pt x="28930" y="19357"/>
                </a:lnTo>
                <a:lnTo>
                  <a:pt x="28930" y="15377"/>
                </a:lnTo>
                <a:lnTo>
                  <a:pt x="32977" y="15377"/>
                </a:lnTo>
                <a:close/>
                <a:moveTo>
                  <a:pt x="37138" y="15377"/>
                </a:moveTo>
                <a:lnTo>
                  <a:pt x="37138" y="19357"/>
                </a:lnTo>
                <a:lnTo>
                  <a:pt x="33092" y="19357"/>
                </a:lnTo>
                <a:lnTo>
                  <a:pt x="33092" y="15377"/>
                </a:lnTo>
                <a:lnTo>
                  <a:pt x="37138" y="15377"/>
                </a:lnTo>
                <a:close/>
                <a:moveTo>
                  <a:pt x="41300" y="15377"/>
                </a:moveTo>
                <a:lnTo>
                  <a:pt x="41300" y="19357"/>
                </a:lnTo>
                <a:lnTo>
                  <a:pt x="37253" y="19357"/>
                </a:lnTo>
                <a:lnTo>
                  <a:pt x="37253" y="15377"/>
                </a:lnTo>
                <a:lnTo>
                  <a:pt x="41300" y="15377"/>
                </a:lnTo>
                <a:close/>
                <a:moveTo>
                  <a:pt x="45462" y="15377"/>
                </a:moveTo>
                <a:lnTo>
                  <a:pt x="45462" y="19357"/>
                </a:lnTo>
                <a:lnTo>
                  <a:pt x="41414" y="19357"/>
                </a:lnTo>
                <a:lnTo>
                  <a:pt x="41414" y="15377"/>
                </a:lnTo>
                <a:lnTo>
                  <a:pt x="45462" y="15377"/>
                </a:lnTo>
                <a:close/>
                <a:moveTo>
                  <a:pt x="49622" y="15377"/>
                </a:moveTo>
                <a:lnTo>
                  <a:pt x="49622" y="19357"/>
                </a:lnTo>
                <a:lnTo>
                  <a:pt x="45575" y="19357"/>
                </a:lnTo>
                <a:lnTo>
                  <a:pt x="45575" y="15377"/>
                </a:lnTo>
                <a:lnTo>
                  <a:pt x="49622" y="15377"/>
                </a:lnTo>
                <a:close/>
                <a:moveTo>
                  <a:pt x="53784" y="15377"/>
                </a:moveTo>
                <a:lnTo>
                  <a:pt x="53784" y="19357"/>
                </a:lnTo>
                <a:lnTo>
                  <a:pt x="49737" y="19357"/>
                </a:lnTo>
                <a:lnTo>
                  <a:pt x="49737" y="15377"/>
                </a:lnTo>
                <a:lnTo>
                  <a:pt x="53784" y="15377"/>
                </a:lnTo>
                <a:close/>
                <a:moveTo>
                  <a:pt x="57945" y="15377"/>
                </a:moveTo>
                <a:lnTo>
                  <a:pt x="57945" y="19357"/>
                </a:lnTo>
                <a:lnTo>
                  <a:pt x="53898" y="19357"/>
                </a:lnTo>
                <a:lnTo>
                  <a:pt x="53898" y="15377"/>
                </a:lnTo>
                <a:lnTo>
                  <a:pt x="57945" y="15377"/>
                </a:lnTo>
                <a:close/>
                <a:moveTo>
                  <a:pt x="8010" y="19510"/>
                </a:moveTo>
                <a:lnTo>
                  <a:pt x="8010" y="23490"/>
                </a:lnTo>
                <a:lnTo>
                  <a:pt x="3962" y="23490"/>
                </a:lnTo>
                <a:lnTo>
                  <a:pt x="3962" y="19510"/>
                </a:lnTo>
                <a:lnTo>
                  <a:pt x="8010" y="19510"/>
                </a:lnTo>
                <a:close/>
                <a:moveTo>
                  <a:pt x="12170" y="19510"/>
                </a:moveTo>
                <a:lnTo>
                  <a:pt x="12170" y="23490"/>
                </a:lnTo>
                <a:lnTo>
                  <a:pt x="8123" y="23490"/>
                </a:lnTo>
                <a:lnTo>
                  <a:pt x="8123" y="19510"/>
                </a:lnTo>
                <a:lnTo>
                  <a:pt x="12170" y="19510"/>
                </a:lnTo>
                <a:close/>
                <a:moveTo>
                  <a:pt x="16332" y="19510"/>
                </a:moveTo>
                <a:lnTo>
                  <a:pt x="16332" y="23490"/>
                </a:lnTo>
                <a:lnTo>
                  <a:pt x="12285" y="23490"/>
                </a:lnTo>
                <a:lnTo>
                  <a:pt x="12285" y="19510"/>
                </a:lnTo>
                <a:lnTo>
                  <a:pt x="16332" y="19510"/>
                </a:lnTo>
                <a:close/>
                <a:moveTo>
                  <a:pt x="20493" y="19510"/>
                </a:moveTo>
                <a:lnTo>
                  <a:pt x="20493" y="23490"/>
                </a:lnTo>
                <a:lnTo>
                  <a:pt x="16445" y="23490"/>
                </a:lnTo>
                <a:lnTo>
                  <a:pt x="16445" y="19510"/>
                </a:lnTo>
                <a:lnTo>
                  <a:pt x="20493" y="19510"/>
                </a:lnTo>
                <a:close/>
                <a:moveTo>
                  <a:pt x="24655" y="19510"/>
                </a:moveTo>
                <a:lnTo>
                  <a:pt x="24655" y="23490"/>
                </a:lnTo>
                <a:lnTo>
                  <a:pt x="20607" y="23490"/>
                </a:lnTo>
                <a:lnTo>
                  <a:pt x="20607" y="19510"/>
                </a:lnTo>
                <a:lnTo>
                  <a:pt x="24655" y="19510"/>
                </a:lnTo>
                <a:close/>
                <a:moveTo>
                  <a:pt x="28815" y="19510"/>
                </a:moveTo>
                <a:lnTo>
                  <a:pt x="28815" y="23490"/>
                </a:lnTo>
                <a:lnTo>
                  <a:pt x="24768" y="23490"/>
                </a:lnTo>
                <a:lnTo>
                  <a:pt x="24768" y="19510"/>
                </a:lnTo>
                <a:lnTo>
                  <a:pt x="28815" y="19510"/>
                </a:lnTo>
                <a:close/>
                <a:moveTo>
                  <a:pt x="32977" y="19510"/>
                </a:moveTo>
                <a:lnTo>
                  <a:pt x="32977" y="23490"/>
                </a:lnTo>
                <a:lnTo>
                  <a:pt x="28930" y="23490"/>
                </a:lnTo>
                <a:lnTo>
                  <a:pt x="28930" y="19510"/>
                </a:lnTo>
                <a:lnTo>
                  <a:pt x="32977" y="19510"/>
                </a:lnTo>
                <a:close/>
                <a:moveTo>
                  <a:pt x="37138" y="19510"/>
                </a:moveTo>
                <a:lnTo>
                  <a:pt x="37138" y="23490"/>
                </a:lnTo>
                <a:lnTo>
                  <a:pt x="33092" y="23490"/>
                </a:lnTo>
                <a:lnTo>
                  <a:pt x="33092" y="19510"/>
                </a:lnTo>
                <a:lnTo>
                  <a:pt x="37138" y="19510"/>
                </a:lnTo>
                <a:close/>
                <a:moveTo>
                  <a:pt x="41300" y="19510"/>
                </a:moveTo>
                <a:lnTo>
                  <a:pt x="41300" y="23490"/>
                </a:lnTo>
                <a:lnTo>
                  <a:pt x="37253" y="23490"/>
                </a:lnTo>
                <a:lnTo>
                  <a:pt x="37253" y="19510"/>
                </a:lnTo>
                <a:lnTo>
                  <a:pt x="41300" y="19510"/>
                </a:lnTo>
                <a:close/>
                <a:moveTo>
                  <a:pt x="45462" y="19510"/>
                </a:moveTo>
                <a:lnTo>
                  <a:pt x="45462" y="23490"/>
                </a:lnTo>
                <a:lnTo>
                  <a:pt x="41414" y="23490"/>
                </a:lnTo>
                <a:lnTo>
                  <a:pt x="41414" y="19510"/>
                </a:lnTo>
                <a:lnTo>
                  <a:pt x="45462" y="19510"/>
                </a:lnTo>
                <a:close/>
                <a:moveTo>
                  <a:pt x="49622" y="19510"/>
                </a:moveTo>
                <a:lnTo>
                  <a:pt x="49622" y="23490"/>
                </a:lnTo>
                <a:lnTo>
                  <a:pt x="45575" y="23490"/>
                </a:lnTo>
                <a:lnTo>
                  <a:pt x="45575" y="19510"/>
                </a:lnTo>
                <a:lnTo>
                  <a:pt x="49622" y="19510"/>
                </a:lnTo>
                <a:close/>
                <a:moveTo>
                  <a:pt x="53784" y="19510"/>
                </a:moveTo>
                <a:lnTo>
                  <a:pt x="53784" y="23490"/>
                </a:lnTo>
                <a:lnTo>
                  <a:pt x="49737" y="23490"/>
                </a:lnTo>
                <a:lnTo>
                  <a:pt x="49737" y="19510"/>
                </a:lnTo>
                <a:lnTo>
                  <a:pt x="53784" y="19510"/>
                </a:lnTo>
                <a:close/>
                <a:moveTo>
                  <a:pt x="57945" y="19510"/>
                </a:moveTo>
                <a:lnTo>
                  <a:pt x="57945" y="23490"/>
                </a:lnTo>
                <a:lnTo>
                  <a:pt x="53898" y="23490"/>
                </a:lnTo>
                <a:lnTo>
                  <a:pt x="53898" y="19510"/>
                </a:lnTo>
                <a:lnTo>
                  <a:pt x="57945" y="19510"/>
                </a:lnTo>
                <a:close/>
                <a:moveTo>
                  <a:pt x="8010" y="23642"/>
                </a:moveTo>
                <a:lnTo>
                  <a:pt x="8010" y="27623"/>
                </a:lnTo>
                <a:lnTo>
                  <a:pt x="3962" y="27623"/>
                </a:lnTo>
                <a:lnTo>
                  <a:pt x="3962" y="23642"/>
                </a:lnTo>
                <a:lnTo>
                  <a:pt x="8010" y="23642"/>
                </a:lnTo>
                <a:close/>
                <a:moveTo>
                  <a:pt x="12170" y="23642"/>
                </a:moveTo>
                <a:lnTo>
                  <a:pt x="12170" y="27623"/>
                </a:lnTo>
                <a:lnTo>
                  <a:pt x="8123" y="27623"/>
                </a:lnTo>
                <a:lnTo>
                  <a:pt x="8123" y="23642"/>
                </a:lnTo>
                <a:lnTo>
                  <a:pt x="12170" y="23642"/>
                </a:lnTo>
                <a:close/>
                <a:moveTo>
                  <a:pt x="16332" y="23642"/>
                </a:moveTo>
                <a:lnTo>
                  <a:pt x="16332" y="27623"/>
                </a:lnTo>
                <a:lnTo>
                  <a:pt x="12285" y="27623"/>
                </a:lnTo>
                <a:lnTo>
                  <a:pt x="12285" y="23642"/>
                </a:lnTo>
                <a:lnTo>
                  <a:pt x="16332" y="23642"/>
                </a:lnTo>
                <a:close/>
                <a:moveTo>
                  <a:pt x="20493" y="23642"/>
                </a:moveTo>
                <a:lnTo>
                  <a:pt x="20493" y="27623"/>
                </a:lnTo>
                <a:lnTo>
                  <a:pt x="16445" y="27623"/>
                </a:lnTo>
                <a:lnTo>
                  <a:pt x="16445" y="23642"/>
                </a:lnTo>
                <a:lnTo>
                  <a:pt x="20493" y="23642"/>
                </a:lnTo>
                <a:close/>
                <a:moveTo>
                  <a:pt x="24655" y="23642"/>
                </a:moveTo>
                <a:lnTo>
                  <a:pt x="24655" y="27623"/>
                </a:lnTo>
                <a:lnTo>
                  <a:pt x="20607" y="27623"/>
                </a:lnTo>
                <a:lnTo>
                  <a:pt x="20607" y="23642"/>
                </a:lnTo>
                <a:lnTo>
                  <a:pt x="24655" y="23642"/>
                </a:lnTo>
                <a:close/>
                <a:moveTo>
                  <a:pt x="28815" y="23642"/>
                </a:moveTo>
                <a:lnTo>
                  <a:pt x="28815" y="27623"/>
                </a:lnTo>
                <a:lnTo>
                  <a:pt x="24768" y="27623"/>
                </a:lnTo>
                <a:lnTo>
                  <a:pt x="24768" y="23642"/>
                </a:lnTo>
                <a:lnTo>
                  <a:pt x="28815" y="23642"/>
                </a:lnTo>
                <a:close/>
                <a:moveTo>
                  <a:pt x="32977" y="23642"/>
                </a:moveTo>
                <a:lnTo>
                  <a:pt x="32977" y="27623"/>
                </a:lnTo>
                <a:lnTo>
                  <a:pt x="28930" y="27623"/>
                </a:lnTo>
                <a:lnTo>
                  <a:pt x="28930" y="23642"/>
                </a:lnTo>
                <a:lnTo>
                  <a:pt x="32977" y="23642"/>
                </a:lnTo>
                <a:close/>
                <a:moveTo>
                  <a:pt x="37138" y="23642"/>
                </a:moveTo>
                <a:lnTo>
                  <a:pt x="37138" y="27623"/>
                </a:lnTo>
                <a:lnTo>
                  <a:pt x="33092" y="27623"/>
                </a:lnTo>
                <a:lnTo>
                  <a:pt x="33092" y="23642"/>
                </a:lnTo>
                <a:lnTo>
                  <a:pt x="37138" y="23642"/>
                </a:lnTo>
                <a:close/>
                <a:moveTo>
                  <a:pt x="41300" y="23642"/>
                </a:moveTo>
                <a:lnTo>
                  <a:pt x="41300" y="27623"/>
                </a:lnTo>
                <a:lnTo>
                  <a:pt x="37253" y="27623"/>
                </a:lnTo>
                <a:lnTo>
                  <a:pt x="37253" y="23642"/>
                </a:lnTo>
                <a:lnTo>
                  <a:pt x="41300" y="23642"/>
                </a:lnTo>
                <a:close/>
                <a:moveTo>
                  <a:pt x="45462" y="23642"/>
                </a:moveTo>
                <a:lnTo>
                  <a:pt x="45462" y="27623"/>
                </a:lnTo>
                <a:lnTo>
                  <a:pt x="41414" y="27623"/>
                </a:lnTo>
                <a:lnTo>
                  <a:pt x="41414" y="23642"/>
                </a:lnTo>
                <a:lnTo>
                  <a:pt x="45462" y="23642"/>
                </a:lnTo>
                <a:close/>
                <a:moveTo>
                  <a:pt x="49622" y="23642"/>
                </a:moveTo>
                <a:lnTo>
                  <a:pt x="49622" y="27623"/>
                </a:lnTo>
                <a:lnTo>
                  <a:pt x="45575" y="27623"/>
                </a:lnTo>
                <a:lnTo>
                  <a:pt x="45575" y="23642"/>
                </a:lnTo>
                <a:lnTo>
                  <a:pt x="49622" y="23642"/>
                </a:lnTo>
                <a:close/>
                <a:moveTo>
                  <a:pt x="53784" y="23642"/>
                </a:moveTo>
                <a:lnTo>
                  <a:pt x="53784" y="27623"/>
                </a:lnTo>
                <a:lnTo>
                  <a:pt x="49737" y="27623"/>
                </a:lnTo>
                <a:lnTo>
                  <a:pt x="49737" y="23642"/>
                </a:lnTo>
                <a:lnTo>
                  <a:pt x="53784" y="23642"/>
                </a:lnTo>
                <a:close/>
                <a:moveTo>
                  <a:pt x="57945" y="23642"/>
                </a:moveTo>
                <a:lnTo>
                  <a:pt x="57945" y="27623"/>
                </a:lnTo>
                <a:lnTo>
                  <a:pt x="53898" y="27623"/>
                </a:lnTo>
                <a:lnTo>
                  <a:pt x="53898" y="23642"/>
                </a:lnTo>
                <a:lnTo>
                  <a:pt x="57945" y="23642"/>
                </a:lnTo>
                <a:close/>
                <a:moveTo>
                  <a:pt x="8010" y="27774"/>
                </a:moveTo>
                <a:lnTo>
                  <a:pt x="8010" y="31756"/>
                </a:lnTo>
                <a:lnTo>
                  <a:pt x="3962" y="31756"/>
                </a:lnTo>
                <a:lnTo>
                  <a:pt x="3962" y="27774"/>
                </a:lnTo>
                <a:lnTo>
                  <a:pt x="8010" y="27774"/>
                </a:lnTo>
                <a:close/>
                <a:moveTo>
                  <a:pt x="12170" y="27774"/>
                </a:moveTo>
                <a:lnTo>
                  <a:pt x="12170" y="31756"/>
                </a:lnTo>
                <a:lnTo>
                  <a:pt x="8123" y="31756"/>
                </a:lnTo>
                <a:lnTo>
                  <a:pt x="8123" y="27774"/>
                </a:lnTo>
                <a:lnTo>
                  <a:pt x="12170" y="27774"/>
                </a:lnTo>
                <a:close/>
                <a:moveTo>
                  <a:pt x="16332" y="27774"/>
                </a:moveTo>
                <a:lnTo>
                  <a:pt x="16332" y="31756"/>
                </a:lnTo>
                <a:lnTo>
                  <a:pt x="12285" y="31756"/>
                </a:lnTo>
                <a:lnTo>
                  <a:pt x="12285" y="27774"/>
                </a:lnTo>
                <a:lnTo>
                  <a:pt x="16332" y="27774"/>
                </a:lnTo>
                <a:close/>
                <a:moveTo>
                  <a:pt x="20493" y="27774"/>
                </a:moveTo>
                <a:lnTo>
                  <a:pt x="20493" y="31756"/>
                </a:lnTo>
                <a:lnTo>
                  <a:pt x="16445" y="31756"/>
                </a:lnTo>
                <a:lnTo>
                  <a:pt x="16445" y="27774"/>
                </a:lnTo>
                <a:lnTo>
                  <a:pt x="20493" y="27774"/>
                </a:lnTo>
                <a:close/>
                <a:moveTo>
                  <a:pt x="24655" y="27774"/>
                </a:moveTo>
                <a:lnTo>
                  <a:pt x="24655" y="31756"/>
                </a:lnTo>
                <a:lnTo>
                  <a:pt x="20607" y="31756"/>
                </a:lnTo>
                <a:lnTo>
                  <a:pt x="20607" y="27774"/>
                </a:lnTo>
                <a:lnTo>
                  <a:pt x="24655" y="27774"/>
                </a:lnTo>
                <a:close/>
                <a:moveTo>
                  <a:pt x="28815" y="27774"/>
                </a:moveTo>
                <a:lnTo>
                  <a:pt x="28815" y="31756"/>
                </a:lnTo>
                <a:lnTo>
                  <a:pt x="24768" y="31756"/>
                </a:lnTo>
                <a:lnTo>
                  <a:pt x="24768" y="27774"/>
                </a:lnTo>
                <a:lnTo>
                  <a:pt x="28815" y="27774"/>
                </a:lnTo>
                <a:close/>
                <a:moveTo>
                  <a:pt x="32977" y="27774"/>
                </a:moveTo>
                <a:lnTo>
                  <a:pt x="32977" y="31756"/>
                </a:lnTo>
                <a:lnTo>
                  <a:pt x="28930" y="31756"/>
                </a:lnTo>
                <a:lnTo>
                  <a:pt x="28930" y="27774"/>
                </a:lnTo>
                <a:lnTo>
                  <a:pt x="32977" y="27774"/>
                </a:lnTo>
                <a:close/>
                <a:moveTo>
                  <a:pt x="37138" y="27774"/>
                </a:moveTo>
                <a:lnTo>
                  <a:pt x="37138" y="31756"/>
                </a:lnTo>
                <a:lnTo>
                  <a:pt x="33092" y="31756"/>
                </a:lnTo>
                <a:lnTo>
                  <a:pt x="33092" y="27774"/>
                </a:lnTo>
                <a:lnTo>
                  <a:pt x="37138" y="27774"/>
                </a:lnTo>
                <a:close/>
                <a:moveTo>
                  <a:pt x="41300" y="27774"/>
                </a:moveTo>
                <a:lnTo>
                  <a:pt x="41300" y="31756"/>
                </a:lnTo>
                <a:lnTo>
                  <a:pt x="37253" y="31756"/>
                </a:lnTo>
                <a:lnTo>
                  <a:pt x="37253" y="27774"/>
                </a:lnTo>
                <a:lnTo>
                  <a:pt x="41300" y="27774"/>
                </a:lnTo>
                <a:close/>
                <a:moveTo>
                  <a:pt x="45462" y="27774"/>
                </a:moveTo>
                <a:lnTo>
                  <a:pt x="45462" y="31756"/>
                </a:lnTo>
                <a:lnTo>
                  <a:pt x="41414" y="31756"/>
                </a:lnTo>
                <a:lnTo>
                  <a:pt x="41414" y="27774"/>
                </a:lnTo>
                <a:lnTo>
                  <a:pt x="45462" y="27774"/>
                </a:lnTo>
                <a:close/>
                <a:moveTo>
                  <a:pt x="49622" y="27774"/>
                </a:moveTo>
                <a:lnTo>
                  <a:pt x="49622" y="31756"/>
                </a:lnTo>
                <a:lnTo>
                  <a:pt x="45575" y="31756"/>
                </a:lnTo>
                <a:lnTo>
                  <a:pt x="45575" y="27774"/>
                </a:lnTo>
                <a:lnTo>
                  <a:pt x="49622" y="27774"/>
                </a:lnTo>
                <a:close/>
                <a:moveTo>
                  <a:pt x="53784" y="27774"/>
                </a:moveTo>
                <a:lnTo>
                  <a:pt x="53784" y="31756"/>
                </a:lnTo>
                <a:lnTo>
                  <a:pt x="49737" y="31756"/>
                </a:lnTo>
                <a:lnTo>
                  <a:pt x="49737" y="27774"/>
                </a:lnTo>
                <a:lnTo>
                  <a:pt x="53784" y="27774"/>
                </a:lnTo>
                <a:close/>
                <a:moveTo>
                  <a:pt x="57945" y="27774"/>
                </a:moveTo>
                <a:lnTo>
                  <a:pt x="57945" y="31756"/>
                </a:lnTo>
                <a:lnTo>
                  <a:pt x="53898" y="31756"/>
                </a:lnTo>
                <a:lnTo>
                  <a:pt x="53898" y="27774"/>
                </a:lnTo>
                <a:lnTo>
                  <a:pt x="57945" y="27774"/>
                </a:lnTo>
                <a:close/>
                <a:moveTo>
                  <a:pt x="3848" y="0"/>
                </a:moveTo>
                <a:lnTo>
                  <a:pt x="3848" y="2827"/>
                </a:lnTo>
                <a:lnTo>
                  <a:pt x="1" y="2827"/>
                </a:lnTo>
                <a:lnTo>
                  <a:pt x="1" y="2978"/>
                </a:lnTo>
                <a:lnTo>
                  <a:pt x="3848" y="2978"/>
                </a:lnTo>
                <a:lnTo>
                  <a:pt x="3848" y="6958"/>
                </a:lnTo>
                <a:lnTo>
                  <a:pt x="1" y="6958"/>
                </a:lnTo>
                <a:lnTo>
                  <a:pt x="1" y="7111"/>
                </a:lnTo>
                <a:lnTo>
                  <a:pt x="3848" y="7111"/>
                </a:lnTo>
                <a:lnTo>
                  <a:pt x="3848" y="11091"/>
                </a:lnTo>
                <a:lnTo>
                  <a:pt x="1" y="11091"/>
                </a:lnTo>
                <a:lnTo>
                  <a:pt x="1" y="11244"/>
                </a:lnTo>
                <a:lnTo>
                  <a:pt x="3848" y="11244"/>
                </a:lnTo>
                <a:lnTo>
                  <a:pt x="3848" y="15224"/>
                </a:lnTo>
                <a:lnTo>
                  <a:pt x="1" y="15224"/>
                </a:lnTo>
                <a:lnTo>
                  <a:pt x="1" y="15377"/>
                </a:lnTo>
                <a:lnTo>
                  <a:pt x="3848" y="15377"/>
                </a:lnTo>
                <a:lnTo>
                  <a:pt x="3848" y="19357"/>
                </a:lnTo>
                <a:lnTo>
                  <a:pt x="1" y="19357"/>
                </a:lnTo>
                <a:lnTo>
                  <a:pt x="1" y="19510"/>
                </a:lnTo>
                <a:lnTo>
                  <a:pt x="3848" y="19510"/>
                </a:lnTo>
                <a:lnTo>
                  <a:pt x="3848" y="23490"/>
                </a:lnTo>
                <a:lnTo>
                  <a:pt x="1" y="23490"/>
                </a:lnTo>
                <a:lnTo>
                  <a:pt x="1" y="23642"/>
                </a:lnTo>
                <a:lnTo>
                  <a:pt x="3848" y="23642"/>
                </a:lnTo>
                <a:lnTo>
                  <a:pt x="3848" y="27623"/>
                </a:lnTo>
                <a:lnTo>
                  <a:pt x="1" y="27623"/>
                </a:lnTo>
                <a:lnTo>
                  <a:pt x="1" y="27774"/>
                </a:lnTo>
                <a:lnTo>
                  <a:pt x="3848" y="27774"/>
                </a:lnTo>
                <a:lnTo>
                  <a:pt x="3848" y="31756"/>
                </a:lnTo>
                <a:lnTo>
                  <a:pt x="1" y="31756"/>
                </a:lnTo>
                <a:lnTo>
                  <a:pt x="1" y="31907"/>
                </a:lnTo>
                <a:lnTo>
                  <a:pt x="3848" y="31907"/>
                </a:lnTo>
                <a:lnTo>
                  <a:pt x="3848" y="34733"/>
                </a:lnTo>
                <a:lnTo>
                  <a:pt x="3961" y="34733"/>
                </a:lnTo>
                <a:lnTo>
                  <a:pt x="3961" y="31907"/>
                </a:lnTo>
                <a:lnTo>
                  <a:pt x="8008" y="31907"/>
                </a:lnTo>
                <a:lnTo>
                  <a:pt x="8008" y="34733"/>
                </a:lnTo>
                <a:lnTo>
                  <a:pt x="8123" y="34733"/>
                </a:lnTo>
                <a:lnTo>
                  <a:pt x="8123" y="31907"/>
                </a:lnTo>
                <a:lnTo>
                  <a:pt x="12170" y="31907"/>
                </a:lnTo>
                <a:lnTo>
                  <a:pt x="12170" y="34733"/>
                </a:lnTo>
                <a:lnTo>
                  <a:pt x="12285" y="34733"/>
                </a:lnTo>
                <a:lnTo>
                  <a:pt x="12285" y="31907"/>
                </a:lnTo>
                <a:lnTo>
                  <a:pt x="16332" y="31907"/>
                </a:lnTo>
                <a:lnTo>
                  <a:pt x="16332" y="34733"/>
                </a:lnTo>
                <a:lnTo>
                  <a:pt x="16445" y="34733"/>
                </a:lnTo>
                <a:lnTo>
                  <a:pt x="16445" y="31907"/>
                </a:lnTo>
                <a:lnTo>
                  <a:pt x="20493" y="31907"/>
                </a:lnTo>
                <a:lnTo>
                  <a:pt x="20493" y="34733"/>
                </a:lnTo>
                <a:lnTo>
                  <a:pt x="20607" y="34733"/>
                </a:lnTo>
                <a:lnTo>
                  <a:pt x="20607" y="31907"/>
                </a:lnTo>
                <a:lnTo>
                  <a:pt x="24655" y="31907"/>
                </a:lnTo>
                <a:lnTo>
                  <a:pt x="24655" y="34733"/>
                </a:lnTo>
                <a:lnTo>
                  <a:pt x="24769" y="34733"/>
                </a:lnTo>
                <a:lnTo>
                  <a:pt x="24769" y="31907"/>
                </a:lnTo>
                <a:lnTo>
                  <a:pt x="28815" y="31907"/>
                </a:lnTo>
                <a:lnTo>
                  <a:pt x="28815" y="34733"/>
                </a:lnTo>
                <a:lnTo>
                  <a:pt x="28930" y="34733"/>
                </a:lnTo>
                <a:lnTo>
                  <a:pt x="28930" y="31907"/>
                </a:lnTo>
                <a:lnTo>
                  <a:pt x="32977" y="31907"/>
                </a:lnTo>
                <a:lnTo>
                  <a:pt x="32977" y="34733"/>
                </a:lnTo>
                <a:lnTo>
                  <a:pt x="33092" y="34733"/>
                </a:lnTo>
                <a:lnTo>
                  <a:pt x="33092" y="31907"/>
                </a:lnTo>
                <a:lnTo>
                  <a:pt x="37139" y="31907"/>
                </a:lnTo>
                <a:lnTo>
                  <a:pt x="37139" y="34733"/>
                </a:lnTo>
                <a:lnTo>
                  <a:pt x="37253" y="34733"/>
                </a:lnTo>
                <a:lnTo>
                  <a:pt x="37253" y="31907"/>
                </a:lnTo>
                <a:lnTo>
                  <a:pt x="41300" y="31907"/>
                </a:lnTo>
                <a:lnTo>
                  <a:pt x="41300" y="34733"/>
                </a:lnTo>
                <a:lnTo>
                  <a:pt x="41414" y="34733"/>
                </a:lnTo>
                <a:lnTo>
                  <a:pt x="41414" y="31907"/>
                </a:lnTo>
                <a:lnTo>
                  <a:pt x="45462" y="31907"/>
                </a:lnTo>
                <a:lnTo>
                  <a:pt x="45462" y="34733"/>
                </a:lnTo>
                <a:lnTo>
                  <a:pt x="45576" y="34733"/>
                </a:lnTo>
                <a:lnTo>
                  <a:pt x="45576" y="31907"/>
                </a:lnTo>
                <a:lnTo>
                  <a:pt x="49624" y="31907"/>
                </a:lnTo>
                <a:lnTo>
                  <a:pt x="49624" y="34733"/>
                </a:lnTo>
                <a:lnTo>
                  <a:pt x="49737" y="34733"/>
                </a:lnTo>
                <a:lnTo>
                  <a:pt x="49737" y="31907"/>
                </a:lnTo>
                <a:lnTo>
                  <a:pt x="53784" y="31907"/>
                </a:lnTo>
                <a:lnTo>
                  <a:pt x="53784" y="34733"/>
                </a:lnTo>
                <a:lnTo>
                  <a:pt x="53899" y="34733"/>
                </a:lnTo>
                <a:lnTo>
                  <a:pt x="53899" y="31907"/>
                </a:lnTo>
                <a:lnTo>
                  <a:pt x="57946" y="31907"/>
                </a:lnTo>
                <a:lnTo>
                  <a:pt x="57946" y="34733"/>
                </a:lnTo>
                <a:lnTo>
                  <a:pt x="58061" y="34733"/>
                </a:lnTo>
                <a:lnTo>
                  <a:pt x="58061" y="31907"/>
                </a:lnTo>
                <a:lnTo>
                  <a:pt x="61752" y="31907"/>
                </a:lnTo>
                <a:lnTo>
                  <a:pt x="61752" y="31756"/>
                </a:lnTo>
                <a:lnTo>
                  <a:pt x="58060" y="31756"/>
                </a:lnTo>
                <a:lnTo>
                  <a:pt x="58060" y="27774"/>
                </a:lnTo>
                <a:lnTo>
                  <a:pt x="61752" y="27774"/>
                </a:lnTo>
                <a:lnTo>
                  <a:pt x="61752" y="27623"/>
                </a:lnTo>
                <a:lnTo>
                  <a:pt x="58060" y="27623"/>
                </a:lnTo>
                <a:lnTo>
                  <a:pt x="58060" y="23642"/>
                </a:lnTo>
                <a:lnTo>
                  <a:pt x="61752" y="23642"/>
                </a:lnTo>
                <a:lnTo>
                  <a:pt x="61752" y="23490"/>
                </a:lnTo>
                <a:lnTo>
                  <a:pt x="58060" y="23490"/>
                </a:lnTo>
                <a:lnTo>
                  <a:pt x="58060" y="19510"/>
                </a:lnTo>
                <a:lnTo>
                  <a:pt x="61752" y="19510"/>
                </a:lnTo>
                <a:lnTo>
                  <a:pt x="61752" y="19357"/>
                </a:lnTo>
                <a:lnTo>
                  <a:pt x="58060" y="19357"/>
                </a:lnTo>
                <a:lnTo>
                  <a:pt x="58060" y="15377"/>
                </a:lnTo>
                <a:lnTo>
                  <a:pt x="61752" y="15377"/>
                </a:lnTo>
                <a:lnTo>
                  <a:pt x="61752" y="15224"/>
                </a:lnTo>
                <a:lnTo>
                  <a:pt x="58060" y="15224"/>
                </a:lnTo>
                <a:lnTo>
                  <a:pt x="58060" y="11244"/>
                </a:lnTo>
                <a:lnTo>
                  <a:pt x="61752" y="11244"/>
                </a:lnTo>
                <a:lnTo>
                  <a:pt x="61752" y="11091"/>
                </a:lnTo>
                <a:lnTo>
                  <a:pt x="58060" y="11091"/>
                </a:lnTo>
                <a:lnTo>
                  <a:pt x="58060" y="7111"/>
                </a:lnTo>
                <a:lnTo>
                  <a:pt x="61752" y="7111"/>
                </a:lnTo>
                <a:lnTo>
                  <a:pt x="61752" y="6958"/>
                </a:lnTo>
                <a:lnTo>
                  <a:pt x="58060" y="6958"/>
                </a:lnTo>
                <a:lnTo>
                  <a:pt x="58060" y="2978"/>
                </a:lnTo>
                <a:lnTo>
                  <a:pt x="61752" y="2978"/>
                </a:lnTo>
                <a:lnTo>
                  <a:pt x="61752" y="2827"/>
                </a:lnTo>
                <a:lnTo>
                  <a:pt x="58060" y="2827"/>
                </a:lnTo>
                <a:lnTo>
                  <a:pt x="58060" y="0"/>
                </a:lnTo>
                <a:lnTo>
                  <a:pt x="57945" y="0"/>
                </a:lnTo>
                <a:lnTo>
                  <a:pt x="57945" y="2827"/>
                </a:lnTo>
                <a:lnTo>
                  <a:pt x="53898" y="2827"/>
                </a:lnTo>
                <a:lnTo>
                  <a:pt x="53898" y="0"/>
                </a:lnTo>
                <a:lnTo>
                  <a:pt x="53784" y="0"/>
                </a:lnTo>
                <a:lnTo>
                  <a:pt x="53784" y="2827"/>
                </a:lnTo>
                <a:lnTo>
                  <a:pt x="49737" y="2827"/>
                </a:lnTo>
                <a:lnTo>
                  <a:pt x="49737" y="0"/>
                </a:lnTo>
                <a:lnTo>
                  <a:pt x="49622" y="0"/>
                </a:lnTo>
                <a:lnTo>
                  <a:pt x="49622" y="2827"/>
                </a:lnTo>
                <a:lnTo>
                  <a:pt x="45575" y="2827"/>
                </a:lnTo>
                <a:lnTo>
                  <a:pt x="45575" y="0"/>
                </a:lnTo>
                <a:lnTo>
                  <a:pt x="45460" y="0"/>
                </a:lnTo>
                <a:lnTo>
                  <a:pt x="45460" y="2827"/>
                </a:lnTo>
                <a:lnTo>
                  <a:pt x="41413" y="2827"/>
                </a:lnTo>
                <a:lnTo>
                  <a:pt x="41413" y="0"/>
                </a:lnTo>
                <a:lnTo>
                  <a:pt x="41300" y="0"/>
                </a:lnTo>
                <a:lnTo>
                  <a:pt x="41300" y="2827"/>
                </a:lnTo>
                <a:lnTo>
                  <a:pt x="37253" y="2827"/>
                </a:lnTo>
                <a:lnTo>
                  <a:pt x="37253" y="0"/>
                </a:lnTo>
                <a:lnTo>
                  <a:pt x="37138" y="0"/>
                </a:lnTo>
                <a:lnTo>
                  <a:pt x="37138" y="2827"/>
                </a:lnTo>
                <a:lnTo>
                  <a:pt x="33091" y="2827"/>
                </a:lnTo>
                <a:lnTo>
                  <a:pt x="33091" y="0"/>
                </a:lnTo>
                <a:lnTo>
                  <a:pt x="32976" y="0"/>
                </a:lnTo>
                <a:lnTo>
                  <a:pt x="32976" y="2827"/>
                </a:lnTo>
                <a:lnTo>
                  <a:pt x="28930" y="2827"/>
                </a:lnTo>
                <a:lnTo>
                  <a:pt x="28930" y="0"/>
                </a:lnTo>
                <a:lnTo>
                  <a:pt x="28815" y="0"/>
                </a:lnTo>
                <a:lnTo>
                  <a:pt x="28815" y="2827"/>
                </a:lnTo>
                <a:lnTo>
                  <a:pt x="24768" y="2827"/>
                </a:lnTo>
                <a:lnTo>
                  <a:pt x="24768" y="0"/>
                </a:lnTo>
                <a:lnTo>
                  <a:pt x="24653" y="0"/>
                </a:lnTo>
                <a:lnTo>
                  <a:pt x="24653" y="2827"/>
                </a:lnTo>
                <a:lnTo>
                  <a:pt x="20606" y="2827"/>
                </a:lnTo>
                <a:lnTo>
                  <a:pt x="20606" y="0"/>
                </a:lnTo>
                <a:lnTo>
                  <a:pt x="20493" y="0"/>
                </a:lnTo>
                <a:lnTo>
                  <a:pt x="20493" y="2827"/>
                </a:lnTo>
                <a:lnTo>
                  <a:pt x="16445" y="2827"/>
                </a:lnTo>
                <a:lnTo>
                  <a:pt x="16445" y="0"/>
                </a:lnTo>
                <a:lnTo>
                  <a:pt x="16332" y="0"/>
                </a:lnTo>
                <a:lnTo>
                  <a:pt x="16332" y="2827"/>
                </a:lnTo>
                <a:lnTo>
                  <a:pt x="12285" y="2827"/>
                </a:lnTo>
                <a:lnTo>
                  <a:pt x="12285" y="0"/>
                </a:lnTo>
                <a:lnTo>
                  <a:pt x="12170" y="0"/>
                </a:lnTo>
                <a:lnTo>
                  <a:pt x="12170" y="2827"/>
                </a:lnTo>
                <a:lnTo>
                  <a:pt x="8123" y="2827"/>
                </a:lnTo>
                <a:lnTo>
                  <a:pt x="8123" y="0"/>
                </a:lnTo>
                <a:lnTo>
                  <a:pt x="8008" y="0"/>
                </a:lnTo>
                <a:lnTo>
                  <a:pt x="8008" y="2827"/>
                </a:lnTo>
                <a:lnTo>
                  <a:pt x="3961" y="2827"/>
                </a:lnTo>
                <a:lnTo>
                  <a:pt x="3961" y="0"/>
                </a:lnTo>
                <a:lnTo>
                  <a:pt x="3848" y="0"/>
                </a:lnTo>
                <a:close/>
              </a:path>
            </a:pathLst>
          </a:custGeom>
          <a:solidFill>
            <a:srgbClr val="486CFF">
              <a:alpha val="1137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" name="Google Shape;423;p35"/>
          <p:cNvSpPr>
            <a:spLocks/>
          </p:cNvSpPr>
          <p:nvPr/>
        </p:nvSpPr>
        <p:spPr bwMode="auto">
          <a:xfrm rot="10800000" flipH="1">
            <a:off x="3875088" y="-14288"/>
            <a:ext cx="5291137" cy="3457576"/>
          </a:xfrm>
          <a:custGeom>
            <a:avLst/>
            <a:gdLst>
              <a:gd name="T0" fmla="*/ 25763 w 25764"/>
              <a:gd name="T1" fmla="*/ 16835 h 16835"/>
              <a:gd name="T2" fmla="*/ 1 w 25764"/>
              <a:gd name="T3" fmla="*/ 16835 h 16835"/>
              <a:gd name="T4" fmla="*/ 2040 w 25764"/>
              <a:gd name="T5" fmla="*/ 15947 h 16835"/>
              <a:gd name="T6" fmla="*/ 4208 w 25764"/>
              <a:gd name="T7" fmla="*/ 12773 h 16835"/>
              <a:gd name="T8" fmla="*/ 12625 w 25764"/>
              <a:gd name="T9" fmla="*/ 11669 h 16835"/>
              <a:gd name="T10" fmla="*/ 16755 w 25764"/>
              <a:gd name="T11" fmla="*/ 10788 h 16835"/>
              <a:gd name="T12" fmla="*/ 21000 w 25764"/>
              <a:gd name="T13" fmla="*/ 6115 h 16835"/>
              <a:gd name="T14" fmla="*/ 25064 w 25764"/>
              <a:gd name="T15" fmla="*/ 552 h 16835"/>
              <a:gd name="T16" fmla="*/ 25762 w 25764"/>
              <a:gd name="T17" fmla="*/ 1 h 16835"/>
              <a:gd name="T18" fmla="*/ 25763 w 25764"/>
              <a:gd name="T19" fmla="*/ 16835 h 16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764" h="16835" extrusionOk="0">
                <a:moveTo>
                  <a:pt x="25763" y="16835"/>
                </a:moveTo>
                <a:lnTo>
                  <a:pt x="1" y="16835"/>
                </a:lnTo>
                <a:cubicBezTo>
                  <a:pt x="710" y="16594"/>
                  <a:pt x="1461" y="16400"/>
                  <a:pt x="2040" y="15947"/>
                </a:cubicBezTo>
                <a:cubicBezTo>
                  <a:pt x="3056" y="15152"/>
                  <a:pt x="3342" y="13728"/>
                  <a:pt x="4208" y="12773"/>
                </a:cubicBezTo>
                <a:cubicBezTo>
                  <a:pt x="6276" y="10492"/>
                  <a:pt x="9964" y="11730"/>
                  <a:pt x="12625" y="11669"/>
                </a:cubicBezTo>
                <a:cubicBezTo>
                  <a:pt x="14042" y="11635"/>
                  <a:pt x="15462" y="11367"/>
                  <a:pt x="16755" y="10788"/>
                </a:cubicBezTo>
                <a:cubicBezTo>
                  <a:pt x="18872" y="9841"/>
                  <a:pt x="20121" y="8210"/>
                  <a:pt x="21000" y="6115"/>
                </a:cubicBezTo>
                <a:cubicBezTo>
                  <a:pt x="21904" y="3957"/>
                  <a:pt x="23305" y="2086"/>
                  <a:pt x="25064" y="552"/>
                </a:cubicBezTo>
                <a:cubicBezTo>
                  <a:pt x="25295" y="350"/>
                  <a:pt x="25529" y="167"/>
                  <a:pt x="25762" y="1"/>
                </a:cubicBezTo>
                <a:lnTo>
                  <a:pt x="25763" y="16835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" name="Google Shape;424;p35"/>
          <p:cNvSpPr/>
          <p:nvPr/>
        </p:nvSpPr>
        <p:spPr>
          <a:xfrm flipH="1">
            <a:off x="3802063" y="3673475"/>
            <a:ext cx="4224337" cy="1531938"/>
          </a:xfrm>
          <a:custGeom>
            <a:avLst/>
            <a:gdLst/>
            <a:ahLst/>
            <a:cxnLst/>
            <a:rect l="l" t="t" r="r" b="b"/>
            <a:pathLst>
              <a:path w="25125" h="9114" extrusionOk="0">
                <a:moveTo>
                  <a:pt x="22470" y="3523"/>
                </a:moveTo>
                <a:cubicBezTo>
                  <a:pt x="23487" y="5321"/>
                  <a:pt x="23993" y="7392"/>
                  <a:pt x="25125" y="9114"/>
                </a:cubicBezTo>
                <a:lnTo>
                  <a:pt x="0" y="9114"/>
                </a:lnTo>
                <a:cubicBezTo>
                  <a:pt x="307" y="8595"/>
                  <a:pt x="618" y="8076"/>
                  <a:pt x="1003" y="7616"/>
                </a:cubicBezTo>
                <a:cubicBezTo>
                  <a:pt x="2149" y="6242"/>
                  <a:pt x="3922" y="5466"/>
                  <a:pt x="5708" y="5347"/>
                </a:cubicBezTo>
                <a:cubicBezTo>
                  <a:pt x="7640" y="5216"/>
                  <a:pt x="9690" y="5780"/>
                  <a:pt x="11460" y="4993"/>
                </a:cubicBezTo>
                <a:cubicBezTo>
                  <a:pt x="13752" y="3974"/>
                  <a:pt x="14872" y="969"/>
                  <a:pt x="17324" y="446"/>
                </a:cubicBezTo>
                <a:cubicBezTo>
                  <a:pt x="19419" y="1"/>
                  <a:pt x="21415" y="1660"/>
                  <a:pt x="22470" y="352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25;p35"/>
          <p:cNvSpPr/>
          <p:nvPr/>
        </p:nvSpPr>
        <p:spPr>
          <a:xfrm rot="16200000">
            <a:off x="-230981" y="194468"/>
            <a:ext cx="1993900" cy="1560513"/>
          </a:xfrm>
          <a:custGeom>
            <a:avLst/>
            <a:gdLst/>
            <a:ahLst/>
            <a:cxnLst/>
            <a:rect l="l" t="t" r="r" b="b"/>
            <a:pathLst>
              <a:path w="14748" h="11545" extrusionOk="0">
                <a:moveTo>
                  <a:pt x="130" y="1"/>
                </a:moveTo>
                <a:lnTo>
                  <a:pt x="14748" y="1"/>
                </a:lnTo>
                <a:lnTo>
                  <a:pt x="14748" y="11545"/>
                </a:lnTo>
                <a:cubicBezTo>
                  <a:pt x="13184" y="11379"/>
                  <a:pt x="11740" y="10487"/>
                  <a:pt x="10750" y="9262"/>
                </a:cubicBezTo>
                <a:cubicBezTo>
                  <a:pt x="9656" y="7905"/>
                  <a:pt x="9010" y="6103"/>
                  <a:pt x="7517" y="5206"/>
                </a:cubicBezTo>
                <a:cubicBezTo>
                  <a:pt x="5581" y="4045"/>
                  <a:pt x="2788" y="4773"/>
                  <a:pt x="1136" y="3235"/>
                </a:cubicBezTo>
                <a:cubicBezTo>
                  <a:pt x="259" y="2422"/>
                  <a:pt x="1" y="1214"/>
                  <a:pt x="130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26;p35"/>
          <p:cNvSpPr/>
          <p:nvPr/>
        </p:nvSpPr>
        <p:spPr>
          <a:xfrm>
            <a:off x="8486775" y="4618038"/>
            <a:ext cx="234950" cy="266700"/>
          </a:xfrm>
          <a:prstGeom prst="flowChartDecision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27;p35"/>
          <p:cNvSpPr>
            <a:spLocks/>
          </p:cNvSpPr>
          <p:nvPr/>
        </p:nvSpPr>
        <p:spPr bwMode="auto">
          <a:xfrm rot="10800000">
            <a:off x="-38100" y="4025900"/>
            <a:ext cx="1489075" cy="1165225"/>
          </a:xfrm>
          <a:custGeom>
            <a:avLst/>
            <a:gdLst>
              <a:gd name="T0" fmla="*/ 130 w 14748"/>
              <a:gd name="T1" fmla="*/ 1 h 11545"/>
              <a:gd name="T2" fmla="*/ 14748 w 14748"/>
              <a:gd name="T3" fmla="*/ 1 h 11545"/>
              <a:gd name="T4" fmla="*/ 14748 w 14748"/>
              <a:gd name="T5" fmla="*/ 11545 h 11545"/>
              <a:gd name="T6" fmla="*/ 10750 w 14748"/>
              <a:gd name="T7" fmla="*/ 9262 h 11545"/>
              <a:gd name="T8" fmla="*/ 7517 w 14748"/>
              <a:gd name="T9" fmla="*/ 5206 h 11545"/>
              <a:gd name="T10" fmla="*/ 1136 w 14748"/>
              <a:gd name="T11" fmla="*/ 3235 h 11545"/>
              <a:gd name="T12" fmla="*/ 130 w 14748"/>
              <a:gd name="T13" fmla="*/ 1 h 1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48" h="11545" extrusionOk="0">
                <a:moveTo>
                  <a:pt x="130" y="1"/>
                </a:moveTo>
                <a:lnTo>
                  <a:pt x="14748" y="1"/>
                </a:lnTo>
                <a:lnTo>
                  <a:pt x="14748" y="11545"/>
                </a:lnTo>
                <a:cubicBezTo>
                  <a:pt x="13184" y="11379"/>
                  <a:pt x="11740" y="10487"/>
                  <a:pt x="10750" y="9262"/>
                </a:cubicBezTo>
                <a:cubicBezTo>
                  <a:pt x="9656" y="7905"/>
                  <a:pt x="9010" y="6103"/>
                  <a:pt x="7517" y="5206"/>
                </a:cubicBezTo>
                <a:cubicBezTo>
                  <a:pt x="5581" y="4045"/>
                  <a:pt x="2788" y="4773"/>
                  <a:pt x="1136" y="3235"/>
                </a:cubicBezTo>
                <a:cubicBezTo>
                  <a:pt x="259" y="2422"/>
                  <a:pt x="1" y="1214"/>
                  <a:pt x="130" y="1"/>
                </a:cubicBez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9" name="Google Shape;428;p35"/>
          <p:cNvSpPr>
            <a:spLocks noChangeArrowheads="1"/>
          </p:cNvSpPr>
          <p:nvPr/>
        </p:nvSpPr>
        <p:spPr bwMode="auto">
          <a:xfrm>
            <a:off x="595313" y="2154238"/>
            <a:ext cx="234950" cy="266700"/>
          </a:xfrm>
          <a:prstGeom prst="flowChartDecision">
            <a:avLst/>
          </a:prstGeom>
          <a:gradFill rotWithShape="0">
            <a:gsLst>
              <a:gs pos="0">
                <a:schemeClr val="tx2"/>
              </a:gs>
              <a:gs pos="100000">
                <a:schemeClr val="accent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Google Shape;429;p35"/>
          <p:cNvSpPr/>
          <p:nvPr/>
        </p:nvSpPr>
        <p:spPr>
          <a:xfrm>
            <a:off x="2935288" y="282575"/>
            <a:ext cx="233362" cy="266700"/>
          </a:xfrm>
          <a:prstGeom prst="flowChartDecision">
            <a:avLst/>
          </a:prstGeom>
          <a:gradFill>
            <a:gsLst>
              <a:gs pos="0">
                <a:schemeClr val="accent4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30;p35"/>
          <p:cNvSpPr>
            <a:spLocks noChangeArrowheads="1"/>
          </p:cNvSpPr>
          <p:nvPr/>
        </p:nvSpPr>
        <p:spPr bwMode="auto">
          <a:xfrm>
            <a:off x="8431213" y="2754313"/>
            <a:ext cx="233362" cy="268287"/>
          </a:xfrm>
          <a:prstGeom prst="flowChartDecision">
            <a:avLst/>
          </a:prstGeom>
          <a:gradFill rotWithShape="0">
            <a:gsLst>
              <a:gs pos="0">
                <a:schemeClr val="accent1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84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2;p36"/>
          <p:cNvSpPr/>
          <p:nvPr/>
        </p:nvSpPr>
        <p:spPr>
          <a:xfrm>
            <a:off x="6600" y="6600"/>
            <a:ext cx="9144000" cy="51765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33;p36"/>
          <p:cNvSpPr>
            <a:spLocks/>
          </p:cNvSpPr>
          <p:nvPr/>
        </p:nvSpPr>
        <p:spPr bwMode="auto">
          <a:xfrm>
            <a:off x="0" y="0"/>
            <a:ext cx="9144000" cy="5176838"/>
          </a:xfrm>
          <a:custGeom>
            <a:avLst/>
            <a:gdLst>
              <a:gd name="T0" fmla="*/ 12170 w 61753"/>
              <a:gd name="T1" fmla="*/ 2978 h 34734"/>
              <a:gd name="T2" fmla="*/ 20493 w 61753"/>
              <a:gd name="T3" fmla="*/ 2978 h 34734"/>
              <a:gd name="T4" fmla="*/ 28815 w 61753"/>
              <a:gd name="T5" fmla="*/ 2978 h 34734"/>
              <a:gd name="T6" fmla="*/ 37138 w 61753"/>
              <a:gd name="T7" fmla="*/ 2978 h 34734"/>
              <a:gd name="T8" fmla="*/ 45460 w 61753"/>
              <a:gd name="T9" fmla="*/ 2978 h 34734"/>
              <a:gd name="T10" fmla="*/ 53784 w 61753"/>
              <a:gd name="T11" fmla="*/ 2978 h 34734"/>
              <a:gd name="T12" fmla="*/ 8010 w 61753"/>
              <a:gd name="T13" fmla="*/ 7111 h 34734"/>
              <a:gd name="T14" fmla="*/ 16332 w 61753"/>
              <a:gd name="T15" fmla="*/ 7111 h 34734"/>
              <a:gd name="T16" fmla="*/ 24655 w 61753"/>
              <a:gd name="T17" fmla="*/ 7111 h 34734"/>
              <a:gd name="T18" fmla="*/ 32977 w 61753"/>
              <a:gd name="T19" fmla="*/ 7111 h 34734"/>
              <a:gd name="T20" fmla="*/ 41300 w 61753"/>
              <a:gd name="T21" fmla="*/ 7111 h 34734"/>
              <a:gd name="T22" fmla="*/ 49622 w 61753"/>
              <a:gd name="T23" fmla="*/ 7111 h 34734"/>
              <a:gd name="T24" fmla="*/ 57945 w 61753"/>
              <a:gd name="T25" fmla="*/ 7111 h 34734"/>
              <a:gd name="T26" fmla="*/ 12170 w 61753"/>
              <a:gd name="T27" fmla="*/ 11244 h 34734"/>
              <a:gd name="T28" fmla="*/ 20493 w 61753"/>
              <a:gd name="T29" fmla="*/ 11244 h 34734"/>
              <a:gd name="T30" fmla="*/ 28815 w 61753"/>
              <a:gd name="T31" fmla="*/ 11244 h 34734"/>
              <a:gd name="T32" fmla="*/ 37138 w 61753"/>
              <a:gd name="T33" fmla="*/ 11244 h 34734"/>
              <a:gd name="T34" fmla="*/ 45462 w 61753"/>
              <a:gd name="T35" fmla="*/ 11244 h 34734"/>
              <a:gd name="T36" fmla="*/ 53784 w 61753"/>
              <a:gd name="T37" fmla="*/ 11244 h 34734"/>
              <a:gd name="T38" fmla="*/ 8010 w 61753"/>
              <a:gd name="T39" fmla="*/ 15377 h 34734"/>
              <a:gd name="T40" fmla="*/ 16332 w 61753"/>
              <a:gd name="T41" fmla="*/ 15377 h 34734"/>
              <a:gd name="T42" fmla="*/ 24655 w 61753"/>
              <a:gd name="T43" fmla="*/ 15377 h 34734"/>
              <a:gd name="T44" fmla="*/ 32977 w 61753"/>
              <a:gd name="T45" fmla="*/ 15377 h 34734"/>
              <a:gd name="T46" fmla="*/ 41300 w 61753"/>
              <a:gd name="T47" fmla="*/ 15377 h 34734"/>
              <a:gd name="T48" fmla="*/ 49622 w 61753"/>
              <a:gd name="T49" fmla="*/ 15377 h 34734"/>
              <a:gd name="T50" fmla="*/ 57945 w 61753"/>
              <a:gd name="T51" fmla="*/ 15377 h 34734"/>
              <a:gd name="T52" fmla="*/ 12170 w 61753"/>
              <a:gd name="T53" fmla="*/ 19510 h 34734"/>
              <a:gd name="T54" fmla="*/ 20493 w 61753"/>
              <a:gd name="T55" fmla="*/ 19510 h 34734"/>
              <a:gd name="T56" fmla="*/ 28815 w 61753"/>
              <a:gd name="T57" fmla="*/ 19510 h 34734"/>
              <a:gd name="T58" fmla="*/ 37138 w 61753"/>
              <a:gd name="T59" fmla="*/ 19510 h 34734"/>
              <a:gd name="T60" fmla="*/ 45462 w 61753"/>
              <a:gd name="T61" fmla="*/ 19510 h 34734"/>
              <a:gd name="T62" fmla="*/ 53784 w 61753"/>
              <a:gd name="T63" fmla="*/ 19510 h 34734"/>
              <a:gd name="T64" fmla="*/ 8010 w 61753"/>
              <a:gd name="T65" fmla="*/ 23642 h 34734"/>
              <a:gd name="T66" fmla="*/ 16332 w 61753"/>
              <a:gd name="T67" fmla="*/ 23642 h 34734"/>
              <a:gd name="T68" fmla="*/ 24655 w 61753"/>
              <a:gd name="T69" fmla="*/ 23642 h 34734"/>
              <a:gd name="T70" fmla="*/ 32977 w 61753"/>
              <a:gd name="T71" fmla="*/ 23642 h 34734"/>
              <a:gd name="T72" fmla="*/ 41300 w 61753"/>
              <a:gd name="T73" fmla="*/ 23642 h 34734"/>
              <a:gd name="T74" fmla="*/ 49622 w 61753"/>
              <a:gd name="T75" fmla="*/ 23642 h 34734"/>
              <a:gd name="T76" fmla="*/ 57945 w 61753"/>
              <a:gd name="T77" fmla="*/ 23642 h 34734"/>
              <a:gd name="T78" fmla="*/ 12170 w 61753"/>
              <a:gd name="T79" fmla="*/ 27774 h 34734"/>
              <a:gd name="T80" fmla="*/ 20493 w 61753"/>
              <a:gd name="T81" fmla="*/ 27774 h 34734"/>
              <a:gd name="T82" fmla="*/ 28815 w 61753"/>
              <a:gd name="T83" fmla="*/ 27774 h 34734"/>
              <a:gd name="T84" fmla="*/ 37138 w 61753"/>
              <a:gd name="T85" fmla="*/ 27774 h 34734"/>
              <a:gd name="T86" fmla="*/ 45462 w 61753"/>
              <a:gd name="T87" fmla="*/ 27774 h 34734"/>
              <a:gd name="T88" fmla="*/ 53784 w 61753"/>
              <a:gd name="T89" fmla="*/ 27774 h 34734"/>
              <a:gd name="T90" fmla="*/ 3848 w 61753"/>
              <a:gd name="T91" fmla="*/ 2978 h 34734"/>
              <a:gd name="T92" fmla="*/ 1 w 61753"/>
              <a:gd name="T93" fmla="*/ 15224 h 34734"/>
              <a:gd name="T94" fmla="*/ 3848 w 61753"/>
              <a:gd name="T95" fmla="*/ 23642 h 34734"/>
              <a:gd name="T96" fmla="*/ 3961 w 61753"/>
              <a:gd name="T97" fmla="*/ 34733 h 34734"/>
              <a:gd name="T98" fmla="*/ 16332 w 61753"/>
              <a:gd name="T99" fmla="*/ 31907 h 34734"/>
              <a:gd name="T100" fmla="*/ 24769 w 61753"/>
              <a:gd name="T101" fmla="*/ 34733 h 34734"/>
              <a:gd name="T102" fmla="*/ 37139 w 61753"/>
              <a:gd name="T103" fmla="*/ 31907 h 34734"/>
              <a:gd name="T104" fmla="*/ 45576 w 61753"/>
              <a:gd name="T105" fmla="*/ 34733 h 34734"/>
              <a:gd name="T106" fmla="*/ 57946 w 61753"/>
              <a:gd name="T107" fmla="*/ 31907 h 34734"/>
              <a:gd name="T108" fmla="*/ 58060 w 61753"/>
              <a:gd name="T109" fmla="*/ 27623 h 34734"/>
              <a:gd name="T110" fmla="*/ 61752 w 61753"/>
              <a:gd name="T111" fmla="*/ 15377 h 34734"/>
              <a:gd name="T112" fmla="*/ 58060 w 61753"/>
              <a:gd name="T113" fmla="*/ 6958 h 34734"/>
              <a:gd name="T114" fmla="*/ 53784 w 61753"/>
              <a:gd name="T115" fmla="*/ 0 h 34734"/>
              <a:gd name="T116" fmla="*/ 41413 w 61753"/>
              <a:gd name="T117" fmla="*/ 2827 h 34734"/>
              <a:gd name="T118" fmla="*/ 32976 w 61753"/>
              <a:gd name="T119" fmla="*/ 0 h 34734"/>
              <a:gd name="T120" fmla="*/ 20606 w 61753"/>
              <a:gd name="T121" fmla="*/ 2827 h 34734"/>
              <a:gd name="T122" fmla="*/ 12170 w 61753"/>
              <a:gd name="T123" fmla="*/ 0 h 34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1753" h="34734" extrusionOk="0">
                <a:moveTo>
                  <a:pt x="8010" y="2978"/>
                </a:moveTo>
                <a:lnTo>
                  <a:pt x="8010" y="6958"/>
                </a:lnTo>
                <a:lnTo>
                  <a:pt x="3962" y="6958"/>
                </a:lnTo>
                <a:lnTo>
                  <a:pt x="3962" y="2978"/>
                </a:lnTo>
                <a:lnTo>
                  <a:pt x="8010" y="2978"/>
                </a:lnTo>
                <a:close/>
                <a:moveTo>
                  <a:pt x="12170" y="2978"/>
                </a:moveTo>
                <a:lnTo>
                  <a:pt x="12170" y="6958"/>
                </a:lnTo>
                <a:lnTo>
                  <a:pt x="8123" y="6958"/>
                </a:lnTo>
                <a:lnTo>
                  <a:pt x="8123" y="2978"/>
                </a:lnTo>
                <a:lnTo>
                  <a:pt x="12170" y="2978"/>
                </a:lnTo>
                <a:close/>
                <a:moveTo>
                  <a:pt x="16332" y="2978"/>
                </a:moveTo>
                <a:lnTo>
                  <a:pt x="16332" y="6958"/>
                </a:lnTo>
                <a:lnTo>
                  <a:pt x="12285" y="6958"/>
                </a:lnTo>
                <a:lnTo>
                  <a:pt x="12285" y="2978"/>
                </a:lnTo>
                <a:lnTo>
                  <a:pt x="16332" y="2978"/>
                </a:lnTo>
                <a:close/>
                <a:moveTo>
                  <a:pt x="20493" y="2978"/>
                </a:moveTo>
                <a:lnTo>
                  <a:pt x="20493" y="6958"/>
                </a:lnTo>
                <a:lnTo>
                  <a:pt x="16445" y="6958"/>
                </a:lnTo>
                <a:lnTo>
                  <a:pt x="16445" y="2978"/>
                </a:lnTo>
                <a:lnTo>
                  <a:pt x="20493" y="2978"/>
                </a:lnTo>
                <a:close/>
                <a:moveTo>
                  <a:pt x="24655" y="2978"/>
                </a:moveTo>
                <a:lnTo>
                  <a:pt x="24655" y="6958"/>
                </a:lnTo>
                <a:lnTo>
                  <a:pt x="20607" y="6958"/>
                </a:lnTo>
                <a:lnTo>
                  <a:pt x="20607" y="2978"/>
                </a:lnTo>
                <a:lnTo>
                  <a:pt x="24655" y="2978"/>
                </a:lnTo>
                <a:close/>
                <a:moveTo>
                  <a:pt x="28815" y="2978"/>
                </a:moveTo>
                <a:lnTo>
                  <a:pt x="28815" y="6958"/>
                </a:lnTo>
                <a:lnTo>
                  <a:pt x="24768" y="6958"/>
                </a:lnTo>
                <a:lnTo>
                  <a:pt x="24768" y="2978"/>
                </a:lnTo>
                <a:lnTo>
                  <a:pt x="28815" y="2978"/>
                </a:lnTo>
                <a:close/>
                <a:moveTo>
                  <a:pt x="32977" y="2978"/>
                </a:moveTo>
                <a:lnTo>
                  <a:pt x="32977" y="6958"/>
                </a:lnTo>
                <a:lnTo>
                  <a:pt x="28930" y="6958"/>
                </a:lnTo>
                <a:lnTo>
                  <a:pt x="28930" y="2978"/>
                </a:lnTo>
                <a:lnTo>
                  <a:pt x="32977" y="2978"/>
                </a:lnTo>
                <a:close/>
                <a:moveTo>
                  <a:pt x="37138" y="2978"/>
                </a:moveTo>
                <a:lnTo>
                  <a:pt x="37138" y="6958"/>
                </a:lnTo>
                <a:lnTo>
                  <a:pt x="33092" y="6958"/>
                </a:lnTo>
                <a:lnTo>
                  <a:pt x="33092" y="2978"/>
                </a:lnTo>
                <a:lnTo>
                  <a:pt x="37138" y="2978"/>
                </a:lnTo>
                <a:close/>
                <a:moveTo>
                  <a:pt x="41300" y="2978"/>
                </a:moveTo>
                <a:lnTo>
                  <a:pt x="41300" y="6958"/>
                </a:lnTo>
                <a:lnTo>
                  <a:pt x="37253" y="6958"/>
                </a:lnTo>
                <a:lnTo>
                  <a:pt x="37253" y="2978"/>
                </a:lnTo>
                <a:lnTo>
                  <a:pt x="41300" y="2978"/>
                </a:lnTo>
                <a:close/>
                <a:moveTo>
                  <a:pt x="45460" y="2978"/>
                </a:moveTo>
                <a:lnTo>
                  <a:pt x="45460" y="6958"/>
                </a:lnTo>
                <a:lnTo>
                  <a:pt x="41414" y="6958"/>
                </a:lnTo>
                <a:lnTo>
                  <a:pt x="41414" y="2978"/>
                </a:lnTo>
                <a:lnTo>
                  <a:pt x="45460" y="2978"/>
                </a:lnTo>
                <a:close/>
                <a:moveTo>
                  <a:pt x="49622" y="2978"/>
                </a:moveTo>
                <a:lnTo>
                  <a:pt x="49622" y="6958"/>
                </a:lnTo>
                <a:lnTo>
                  <a:pt x="45575" y="6958"/>
                </a:lnTo>
                <a:lnTo>
                  <a:pt x="45575" y="2978"/>
                </a:lnTo>
                <a:lnTo>
                  <a:pt x="49622" y="2978"/>
                </a:lnTo>
                <a:close/>
                <a:moveTo>
                  <a:pt x="53784" y="2978"/>
                </a:moveTo>
                <a:lnTo>
                  <a:pt x="53784" y="6958"/>
                </a:lnTo>
                <a:lnTo>
                  <a:pt x="49737" y="6958"/>
                </a:lnTo>
                <a:lnTo>
                  <a:pt x="49737" y="2978"/>
                </a:lnTo>
                <a:lnTo>
                  <a:pt x="53784" y="2978"/>
                </a:lnTo>
                <a:close/>
                <a:moveTo>
                  <a:pt x="57945" y="2978"/>
                </a:moveTo>
                <a:lnTo>
                  <a:pt x="57945" y="6960"/>
                </a:lnTo>
                <a:lnTo>
                  <a:pt x="53898" y="6960"/>
                </a:lnTo>
                <a:lnTo>
                  <a:pt x="53898" y="2978"/>
                </a:lnTo>
                <a:lnTo>
                  <a:pt x="57945" y="2978"/>
                </a:lnTo>
                <a:close/>
                <a:moveTo>
                  <a:pt x="8010" y="7111"/>
                </a:moveTo>
                <a:lnTo>
                  <a:pt x="8010" y="11091"/>
                </a:lnTo>
                <a:lnTo>
                  <a:pt x="3962" y="11091"/>
                </a:lnTo>
                <a:lnTo>
                  <a:pt x="3962" y="7111"/>
                </a:lnTo>
                <a:lnTo>
                  <a:pt x="8010" y="7111"/>
                </a:lnTo>
                <a:close/>
                <a:moveTo>
                  <a:pt x="12170" y="7111"/>
                </a:moveTo>
                <a:lnTo>
                  <a:pt x="12170" y="11091"/>
                </a:lnTo>
                <a:lnTo>
                  <a:pt x="8123" y="11091"/>
                </a:lnTo>
                <a:lnTo>
                  <a:pt x="8123" y="7111"/>
                </a:lnTo>
                <a:lnTo>
                  <a:pt x="12170" y="7111"/>
                </a:lnTo>
                <a:close/>
                <a:moveTo>
                  <a:pt x="16332" y="7111"/>
                </a:moveTo>
                <a:lnTo>
                  <a:pt x="16332" y="11091"/>
                </a:lnTo>
                <a:lnTo>
                  <a:pt x="12285" y="11091"/>
                </a:lnTo>
                <a:lnTo>
                  <a:pt x="12285" y="7111"/>
                </a:lnTo>
                <a:lnTo>
                  <a:pt x="16332" y="7111"/>
                </a:lnTo>
                <a:close/>
                <a:moveTo>
                  <a:pt x="20493" y="7111"/>
                </a:moveTo>
                <a:lnTo>
                  <a:pt x="20493" y="11091"/>
                </a:lnTo>
                <a:lnTo>
                  <a:pt x="16445" y="11091"/>
                </a:lnTo>
                <a:lnTo>
                  <a:pt x="16445" y="7111"/>
                </a:lnTo>
                <a:lnTo>
                  <a:pt x="20493" y="7111"/>
                </a:lnTo>
                <a:close/>
                <a:moveTo>
                  <a:pt x="24655" y="7111"/>
                </a:moveTo>
                <a:lnTo>
                  <a:pt x="24655" y="11091"/>
                </a:lnTo>
                <a:lnTo>
                  <a:pt x="20607" y="11091"/>
                </a:lnTo>
                <a:lnTo>
                  <a:pt x="20607" y="7111"/>
                </a:lnTo>
                <a:lnTo>
                  <a:pt x="24655" y="7111"/>
                </a:lnTo>
                <a:close/>
                <a:moveTo>
                  <a:pt x="28815" y="7111"/>
                </a:moveTo>
                <a:lnTo>
                  <a:pt x="28815" y="11091"/>
                </a:lnTo>
                <a:lnTo>
                  <a:pt x="24768" y="11091"/>
                </a:lnTo>
                <a:lnTo>
                  <a:pt x="24768" y="7111"/>
                </a:lnTo>
                <a:lnTo>
                  <a:pt x="28815" y="7111"/>
                </a:lnTo>
                <a:close/>
                <a:moveTo>
                  <a:pt x="32977" y="7111"/>
                </a:moveTo>
                <a:lnTo>
                  <a:pt x="32977" y="11091"/>
                </a:lnTo>
                <a:lnTo>
                  <a:pt x="28930" y="11091"/>
                </a:lnTo>
                <a:lnTo>
                  <a:pt x="28930" y="7111"/>
                </a:lnTo>
                <a:lnTo>
                  <a:pt x="32977" y="7111"/>
                </a:lnTo>
                <a:close/>
                <a:moveTo>
                  <a:pt x="37138" y="7111"/>
                </a:moveTo>
                <a:lnTo>
                  <a:pt x="37138" y="11091"/>
                </a:lnTo>
                <a:lnTo>
                  <a:pt x="33092" y="11091"/>
                </a:lnTo>
                <a:lnTo>
                  <a:pt x="33092" y="7111"/>
                </a:lnTo>
                <a:lnTo>
                  <a:pt x="37138" y="7111"/>
                </a:lnTo>
                <a:close/>
                <a:moveTo>
                  <a:pt x="41300" y="7111"/>
                </a:moveTo>
                <a:lnTo>
                  <a:pt x="41300" y="11091"/>
                </a:lnTo>
                <a:lnTo>
                  <a:pt x="37253" y="11091"/>
                </a:lnTo>
                <a:lnTo>
                  <a:pt x="37253" y="7111"/>
                </a:lnTo>
                <a:lnTo>
                  <a:pt x="41300" y="7111"/>
                </a:lnTo>
                <a:close/>
                <a:moveTo>
                  <a:pt x="45460" y="7111"/>
                </a:moveTo>
                <a:lnTo>
                  <a:pt x="45460" y="11091"/>
                </a:lnTo>
                <a:lnTo>
                  <a:pt x="41414" y="11091"/>
                </a:lnTo>
                <a:lnTo>
                  <a:pt x="41414" y="7111"/>
                </a:lnTo>
                <a:lnTo>
                  <a:pt x="45460" y="7111"/>
                </a:lnTo>
                <a:close/>
                <a:moveTo>
                  <a:pt x="49622" y="7111"/>
                </a:moveTo>
                <a:lnTo>
                  <a:pt x="49622" y="11091"/>
                </a:lnTo>
                <a:lnTo>
                  <a:pt x="45575" y="11091"/>
                </a:lnTo>
                <a:lnTo>
                  <a:pt x="45575" y="7111"/>
                </a:lnTo>
                <a:lnTo>
                  <a:pt x="49622" y="7111"/>
                </a:lnTo>
                <a:close/>
                <a:moveTo>
                  <a:pt x="53784" y="7111"/>
                </a:moveTo>
                <a:lnTo>
                  <a:pt x="53784" y="11091"/>
                </a:lnTo>
                <a:lnTo>
                  <a:pt x="49737" y="11091"/>
                </a:lnTo>
                <a:lnTo>
                  <a:pt x="49737" y="7111"/>
                </a:lnTo>
                <a:lnTo>
                  <a:pt x="53784" y="7111"/>
                </a:lnTo>
                <a:close/>
                <a:moveTo>
                  <a:pt x="57945" y="7111"/>
                </a:moveTo>
                <a:lnTo>
                  <a:pt x="57945" y="11091"/>
                </a:lnTo>
                <a:lnTo>
                  <a:pt x="53898" y="11091"/>
                </a:lnTo>
                <a:lnTo>
                  <a:pt x="53898" y="7111"/>
                </a:lnTo>
                <a:lnTo>
                  <a:pt x="57945" y="7111"/>
                </a:lnTo>
                <a:close/>
                <a:moveTo>
                  <a:pt x="8010" y="11244"/>
                </a:moveTo>
                <a:lnTo>
                  <a:pt x="8010" y="15224"/>
                </a:lnTo>
                <a:lnTo>
                  <a:pt x="3962" y="15224"/>
                </a:lnTo>
                <a:lnTo>
                  <a:pt x="3962" y="11244"/>
                </a:lnTo>
                <a:lnTo>
                  <a:pt x="8010" y="11244"/>
                </a:lnTo>
                <a:close/>
                <a:moveTo>
                  <a:pt x="12170" y="11244"/>
                </a:moveTo>
                <a:lnTo>
                  <a:pt x="12170" y="15224"/>
                </a:lnTo>
                <a:lnTo>
                  <a:pt x="8123" y="15224"/>
                </a:lnTo>
                <a:lnTo>
                  <a:pt x="8123" y="11244"/>
                </a:lnTo>
                <a:lnTo>
                  <a:pt x="12170" y="11244"/>
                </a:lnTo>
                <a:close/>
                <a:moveTo>
                  <a:pt x="16332" y="11244"/>
                </a:moveTo>
                <a:lnTo>
                  <a:pt x="16332" y="15224"/>
                </a:lnTo>
                <a:lnTo>
                  <a:pt x="12285" y="15224"/>
                </a:lnTo>
                <a:lnTo>
                  <a:pt x="12285" y="11244"/>
                </a:lnTo>
                <a:lnTo>
                  <a:pt x="16332" y="11244"/>
                </a:lnTo>
                <a:close/>
                <a:moveTo>
                  <a:pt x="20493" y="11244"/>
                </a:moveTo>
                <a:lnTo>
                  <a:pt x="20493" y="15224"/>
                </a:lnTo>
                <a:lnTo>
                  <a:pt x="16445" y="15224"/>
                </a:lnTo>
                <a:lnTo>
                  <a:pt x="16445" y="11244"/>
                </a:lnTo>
                <a:lnTo>
                  <a:pt x="20493" y="11244"/>
                </a:lnTo>
                <a:close/>
                <a:moveTo>
                  <a:pt x="24655" y="11244"/>
                </a:moveTo>
                <a:lnTo>
                  <a:pt x="24655" y="15224"/>
                </a:lnTo>
                <a:lnTo>
                  <a:pt x="20607" y="15224"/>
                </a:lnTo>
                <a:lnTo>
                  <a:pt x="20607" y="11244"/>
                </a:lnTo>
                <a:lnTo>
                  <a:pt x="24655" y="11244"/>
                </a:lnTo>
                <a:close/>
                <a:moveTo>
                  <a:pt x="28815" y="11244"/>
                </a:moveTo>
                <a:lnTo>
                  <a:pt x="28815" y="15224"/>
                </a:lnTo>
                <a:lnTo>
                  <a:pt x="24768" y="15224"/>
                </a:lnTo>
                <a:lnTo>
                  <a:pt x="24768" y="11244"/>
                </a:lnTo>
                <a:lnTo>
                  <a:pt x="28815" y="11244"/>
                </a:lnTo>
                <a:close/>
                <a:moveTo>
                  <a:pt x="32977" y="11244"/>
                </a:moveTo>
                <a:lnTo>
                  <a:pt x="32977" y="15224"/>
                </a:lnTo>
                <a:lnTo>
                  <a:pt x="28930" y="15224"/>
                </a:lnTo>
                <a:lnTo>
                  <a:pt x="28930" y="11244"/>
                </a:lnTo>
                <a:lnTo>
                  <a:pt x="32977" y="11244"/>
                </a:lnTo>
                <a:close/>
                <a:moveTo>
                  <a:pt x="37138" y="11244"/>
                </a:moveTo>
                <a:lnTo>
                  <a:pt x="37138" y="15224"/>
                </a:lnTo>
                <a:lnTo>
                  <a:pt x="33092" y="15224"/>
                </a:lnTo>
                <a:lnTo>
                  <a:pt x="33092" y="11244"/>
                </a:lnTo>
                <a:lnTo>
                  <a:pt x="37138" y="11244"/>
                </a:lnTo>
                <a:close/>
                <a:moveTo>
                  <a:pt x="41300" y="11244"/>
                </a:moveTo>
                <a:lnTo>
                  <a:pt x="41300" y="15224"/>
                </a:lnTo>
                <a:lnTo>
                  <a:pt x="37253" y="15224"/>
                </a:lnTo>
                <a:lnTo>
                  <a:pt x="37253" y="11244"/>
                </a:lnTo>
                <a:lnTo>
                  <a:pt x="41300" y="11244"/>
                </a:lnTo>
                <a:close/>
                <a:moveTo>
                  <a:pt x="45462" y="11244"/>
                </a:moveTo>
                <a:lnTo>
                  <a:pt x="45462" y="15224"/>
                </a:lnTo>
                <a:lnTo>
                  <a:pt x="41414" y="15224"/>
                </a:lnTo>
                <a:lnTo>
                  <a:pt x="41414" y="11244"/>
                </a:lnTo>
                <a:lnTo>
                  <a:pt x="45462" y="11244"/>
                </a:lnTo>
                <a:close/>
                <a:moveTo>
                  <a:pt x="49622" y="11244"/>
                </a:moveTo>
                <a:lnTo>
                  <a:pt x="49622" y="15224"/>
                </a:lnTo>
                <a:lnTo>
                  <a:pt x="45575" y="15224"/>
                </a:lnTo>
                <a:lnTo>
                  <a:pt x="45575" y="11244"/>
                </a:lnTo>
                <a:lnTo>
                  <a:pt x="49622" y="11244"/>
                </a:lnTo>
                <a:close/>
                <a:moveTo>
                  <a:pt x="53784" y="11244"/>
                </a:moveTo>
                <a:lnTo>
                  <a:pt x="53784" y="15224"/>
                </a:lnTo>
                <a:lnTo>
                  <a:pt x="49737" y="15224"/>
                </a:lnTo>
                <a:lnTo>
                  <a:pt x="49737" y="11244"/>
                </a:lnTo>
                <a:lnTo>
                  <a:pt x="53784" y="11244"/>
                </a:lnTo>
                <a:close/>
                <a:moveTo>
                  <a:pt x="57945" y="11244"/>
                </a:moveTo>
                <a:lnTo>
                  <a:pt x="57945" y="15224"/>
                </a:lnTo>
                <a:lnTo>
                  <a:pt x="53898" y="15224"/>
                </a:lnTo>
                <a:lnTo>
                  <a:pt x="53898" y="11244"/>
                </a:lnTo>
                <a:lnTo>
                  <a:pt x="57945" y="11244"/>
                </a:lnTo>
                <a:close/>
                <a:moveTo>
                  <a:pt x="8010" y="15377"/>
                </a:moveTo>
                <a:lnTo>
                  <a:pt x="8010" y="19357"/>
                </a:lnTo>
                <a:lnTo>
                  <a:pt x="3962" y="19357"/>
                </a:lnTo>
                <a:lnTo>
                  <a:pt x="3962" y="15377"/>
                </a:lnTo>
                <a:lnTo>
                  <a:pt x="8010" y="15377"/>
                </a:lnTo>
                <a:close/>
                <a:moveTo>
                  <a:pt x="12170" y="15377"/>
                </a:moveTo>
                <a:lnTo>
                  <a:pt x="12170" y="19357"/>
                </a:lnTo>
                <a:lnTo>
                  <a:pt x="8123" y="19357"/>
                </a:lnTo>
                <a:lnTo>
                  <a:pt x="8123" y="15377"/>
                </a:lnTo>
                <a:lnTo>
                  <a:pt x="12170" y="15377"/>
                </a:lnTo>
                <a:close/>
                <a:moveTo>
                  <a:pt x="16332" y="15377"/>
                </a:moveTo>
                <a:lnTo>
                  <a:pt x="16332" y="19357"/>
                </a:lnTo>
                <a:lnTo>
                  <a:pt x="12285" y="19357"/>
                </a:lnTo>
                <a:lnTo>
                  <a:pt x="12285" y="15377"/>
                </a:lnTo>
                <a:lnTo>
                  <a:pt x="16332" y="15377"/>
                </a:lnTo>
                <a:close/>
                <a:moveTo>
                  <a:pt x="20493" y="15377"/>
                </a:moveTo>
                <a:lnTo>
                  <a:pt x="20493" y="19357"/>
                </a:lnTo>
                <a:lnTo>
                  <a:pt x="16445" y="19357"/>
                </a:lnTo>
                <a:lnTo>
                  <a:pt x="16445" y="15377"/>
                </a:lnTo>
                <a:lnTo>
                  <a:pt x="20493" y="15377"/>
                </a:lnTo>
                <a:close/>
                <a:moveTo>
                  <a:pt x="24655" y="15377"/>
                </a:moveTo>
                <a:lnTo>
                  <a:pt x="24655" y="19357"/>
                </a:lnTo>
                <a:lnTo>
                  <a:pt x="20607" y="19357"/>
                </a:lnTo>
                <a:lnTo>
                  <a:pt x="20607" y="15377"/>
                </a:lnTo>
                <a:lnTo>
                  <a:pt x="24655" y="15377"/>
                </a:lnTo>
                <a:close/>
                <a:moveTo>
                  <a:pt x="28815" y="15377"/>
                </a:moveTo>
                <a:lnTo>
                  <a:pt x="28815" y="19357"/>
                </a:lnTo>
                <a:lnTo>
                  <a:pt x="24768" y="19357"/>
                </a:lnTo>
                <a:lnTo>
                  <a:pt x="24768" y="15377"/>
                </a:lnTo>
                <a:lnTo>
                  <a:pt x="28815" y="15377"/>
                </a:lnTo>
                <a:close/>
                <a:moveTo>
                  <a:pt x="32977" y="15377"/>
                </a:moveTo>
                <a:lnTo>
                  <a:pt x="32977" y="19357"/>
                </a:lnTo>
                <a:lnTo>
                  <a:pt x="28930" y="19357"/>
                </a:lnTo>
                <a:lnTo>
                  <a:pt x="28930" y="15377"/>
                </a:lnTo>
                <a:lnTo>
                  <a:pt x="32977" y="15377"/>
                </a:lnTo>
                <a:close/>
                <a:moveTo>
                  <a:pt x="37138" y="15377"/>
                </a:moveTo>
                <a:lnTo>
                  <a:pt x="37138" y="19357"/>
                </a:lnTo>
                <a:lnTo>
                  <a:pt x="33092" y="19357"/>
                </a:lnTo>
                <a:lnTo>
                  <a:pt x="33092" y="15377"/>
                </a:lnTo>
                <a:lnTo>
                  <a:pt x="37138" y="15377"/>
                </a:lnTo>
                <a:close/>
                <a:moveTo>
                  <a:pt x="41300" y="15377"/>
                </a:moveTo>
                <a:lnTo>
                  <a:pt x="41300" y="19357"/>
                </a:lnTo>
                <a:lnTo>
                  <a:pt x="37253" y="19357"/>
                </a:lnTo>
                <a:lnTo>
                  <a:pt x="37253" y="15377"/>
                </a:lnTo>
                <a:lnTo>
                  <a:pt x="41300" y="15377"/>
                </a:lnTo>
                <a:close/>
                <a:moveTo>
                  <a:pt x="45462" y="15377"/>
                </a:moveTo>
                <a:lnTo>
                  <a:pt x="45462" y="19357"/>
                </a:lnTo>
                <a:lnTo>
                  <a:pt x="41414" y="19357"/>
                </a:lnTo>
                <a:lnTo>
                  <a:pt x="41414" y="15377"/>
                </a:lnTo>
                <a:lnTo>
                  <a:pt x="45462" y="15377"/>
                </a:lnTo>
                <a:close/>
                <a:moveTo>
                  <a:pt x="49622" y="15377"/>
                </a:moveTo>
                <a:lnTo>
                  <a:pt x="49622" y="19357"/>
                </a:lnTo>
                <a:lnTo>
                  <a:pt x="45575" y="19357"/>
                </a:lnTo>
                <a:lnTo>
                  <a:pt x="45575" y="15377"/>
                </a:lnTo>
                <a:lnTo>
                  <a:pt x="49622" y="15377"/>
                </a:lnTo>
                <a:close/>
                <a:moveTo>
                  <a:pt x="53784" y="15377"/>
                </a:moveTo>
                <a:lnTo>
                  <a:pt x="53784" y="19357"/>
                </a:lnTo>
                <a:lnTo>
                  <a:pt x="49737" y="19357"/>
                </a:lnTo>
                <a:lnTo>
                  <a:pt x="49737" y="15377"/>
                </a:lnTo>
                <a:lnTo>
                  <a:pt x="53784" y="15377"/>
                </a:lnTo>
                <a:close/>
                <a:moveTo>
                  <a:pt x="57945" y="15377"/>
                </a:moveTo>
                <a:lnTo>
                  <a:pt x="57945" y="19357"/>
                </a:lnTo>
                <a:lnTo>
                  <a:pt x="53898" y="19357"/>
                </a:lnTo>
                <a:lnTo>
                  <a:pt x="53898" y="15377"/>
                </a:lnTo>
                <a:lnTo>
                  <a:pt x="57945" y="15377"/>
                </a:lnTo>
                <a:close/>
                <a:moveTo>
                  <a:pt x="8010" y="19510"/>
                </a:moveTo>
                <a:lnTo>
                  <a:pt x="8010" y="23490"/>
                </a:lnTo>
                <a:lnTo>
                  <a:pt x="3962" y="23490"/>
                </a:lnTo>
                <a:lnTo>
                  <a:pt x="3962" y="19510"/>
                </a:lnTo>
                <a:lnTo>
                  <a:pt x="8010" y="19510"/>
                </a:lnTo>
                <a:close/>
                <a:moveTo>
                  <a:pt x="12170" y="19510"/>
                </a:moveTo>
                <a:lnTo>
                  <a:pt x="12170" y="23490"/>
                </a:lnTo>
                <a:lnTo>
                  <a:pt x="8123" y="23490"/>
                </a:lnTo>
                <a:lnTo>
                  <a:pt x="8123" y="19510"/>
                </a:lnTo>
                <a:lnTo>
                  <a:pt x="12170" y="19510"/>
                </a:lnTo>
                <a:close/>
                <a:moveTo>
                  <a:pt x="16332" y="19510"/>
                </a:moveTo>
                <a:lnTo>
                  <a:pt x="16332" y="23490"/>
                </a:lnTo>
                <a:lnTo>
                  <a:pt x="12285" y="23490"/>
                </a:lnTo>
                <a:lnTo>
                  <a:pt x="12285" y="19510"/>
                </a:lnTo>
                <a:lnTo>
                  <a:pt x="16332" y="19510"/>
                </a:lnTo>
                <a:close/>
                <a:moveTo>
                  <a:pt x="20493" y="19510"/>
                </a:moveTo>
                <a:lnTo>
                  <a:pt x="20493" y="23490"/>
                </a:lnTo>
                <a:lnTo>
                  <a:pt x="16445" y="23490"/>
                </a:lnTo>
                <a:lnTo>
                  <a:pt x="16445" y="19510"/>
                </a:lnTo>
                <a:lnTo>
                  <a:pt x="20493" y="19510"/>
                </a:lnTo>
                <a:close/>
                <a:moveTo>
                  <a:pt x="24655" y="19510"/>
                </a:moveTo>
                <a:lnTo>
                  <a:pt x="24655" y="23490"/>
                </a:lnTo>
                <a:lnTo>
                  <a:pt x="20607" y="23490"/>
                </a:lnTo>
                <a:lnTo>
                  <a:pt x="20607" y="19510"/>
                </a:lnTo>
                <a:lnTo>
                  <a:pt x="24655" y="19510"/>
                </a:lnTo>
                <a:close/>
                <a:moveTo>
                  <a:pt x="28815" y="19510"/>
                </a:moveTo>
                <a:lnTo>
                  <a:pt x="28815" y="23490"/>
                </a:lnTo>
                <a:lnTo>
                  <a:pt x="24768" y="23490"/>
                </a:lnTo>
                <a:lnTo>
                  <a:pt x="24768" y="19510"/>
                </a:lnTo>
                <a:lnTo>
                  <a:pt x="28815" y="19510"/>
                </a:lnTo>
                <a:close/>
                <a:moveTo>
                  <a:pt x="32977" y="19510"/>
                </a:moveTo>
                <a:lnTo>
                  <a:pt x="32977" y="23490"/>
                </a:lnTo>
                <a:lnTo>
                  <a:pt x="28930" y="23490"/>
                </a:lnTo>
                <a:lnTo>
                  <a:pt x="28930" y="19510"/>
                </a:lnTo>
                <a:lnTo>
                  <a:pt x="32977" y="19510"/>
                </a:lnTo>
                <a:close/>
                <a:moveTo>
                  <a:pt x="37138" y="19510"/>
                </a:moveTo>
                <a:lnTo>
                  <a:pt x="37138" y="23490"/>
                </a:lnTo>
                <a:lnTo>
                  <a:pt x="33092" y="23490"/>
                </a:lnTo>
                <a:lnTo>
                  <a:pt x="33092" y="19510"/>
                </a:lnTo>
                <a:lnTo>
                  <a:pt x="37138" y="19510"/>
                </a:lnTo>
                <a:close/>
                <a:moveTo>
                  <a:pt x="41300" y="19510"/>
                </a:moveTo>
                <a:lnTo>
                  <a:pt x="41300" y="23490"/>
                </a:lnTo>
                <a:lnTo>
                  <a:pt x="37253" y="23490"/>
                </a:lnTo>
                <a:lnTo>
                  <a:pt x="37253" y="19510"/>
                </a:lnTo>
                <a:lnTo>
                  <a:pt x="41300" y="19510"/>
                </a:lnTo>
                <a:close/>
                <a:moveTo>
                  <a:pt x="45462" y="19510"/>
                </a:moveTo>
                <a:lnTo>
                  <a:pt x="45462" y="23490"/>
                </a:lnTo>
                <a:lnTo>
                  <a:pt x="41414" y="23490"/>
                </a:lnTo>
                <a:lnTo>
                  <a:pt x="41414" y="19510"/>
                </a:lnTo>
                <a:lnTo>
                  <a:pt x="45462" y="19510"/>
                </a:lnTo>
                <a:close/>
                <a:moveTo>
                  <a:pt x="49622" y="19510"/>
                </a:moveTo>
                <a:lnTo>
                  <a:pt x="49622" y="23490"/>
                </a:lnTo>
                <a:lnTo>
                  <a:pt x="45575" y="23490"/>
                </a:lnTo>
                <a:lnTo>
                  <a:pt x="45575" y="19510"/>
                </a:lnTo>
                <a:lnTo>
                  <a:pt x="49622" y="19510"/>
                </a:lnTo>
                <a:close/>
                <a:moveTo>
                  <a:pt x="53784" y="19510"/>
                </a:moveTo>
                <a:lnTo>
                  <a:pt x="53784" y="23490"/>
                </a:lnTo>
                <a:lnTo>
                  <a:pt x="49737" y="23490"/>
                </a:lnTo>
                <a:lnTo>
                  <a:pt x="49737" y="19510"/>
                </a:lnTo>
                <a:lnTo>
                  <a:pt x="53784" y="19510"/>
                </a:lnTo>
                <a:close/>
                <a:moveTo>
                  <a:pt x="57945" y="19510"/>
                </a:moveTo>
                <a:lnTo>
                  <a:pt x="57945" y="23490"/>
                </a:lnTo>
                <a:lnTo>
                  <a:pt x="53898" y="23490"/>
                </a:lnTo>
                <a:lnTo>
                  <a:pt x="53898" y="19510"/>
                </a:lnTo>
                <a:lnTo>
                  <a:pt x="57945" y="19510"/>
                </a:lnTo>
                <a:close/>
                <a:moveTo>
                  <a:pt x="8010" y="23642"/>
                </a:moveTo>
                <a:lnTo>
                  <a:pt x="8010" y="27623"/>
                </a:lnTo>
                <a:lnTo>
                  <a:pt x="3962" y="27623"/>
                </a:lnTo>
                <a:lnTo>
                  <a:pt x="3962" y="23642"/>
                </a:lnTo>
                <a:lnTo>
                  <a:pt x="8010" y="23642"/>
                </a:lnTo>
                <a:close/>
                <a:moveTo>
                  <a:pt x="12170" y="23642"/>
                </a:moveTo>
                <a:lnTo>
                  <a:pt x="12170" y="27623"/>
                </a:lnTo>
                <a:lnTo>
                  <a:pt x="8123" y="27623"/>
                </a:lnTo>
                <a:lnTo>
                  <a:pt x="8123" y="23642"/>
                </a:lnTo>
                <a:lnTo>
                  <a:pt x="12170" y="23642"/>
                </a:lnTo>
                <a:close/>
                <a:moveTo>
                  <a:pt x="16332" y="23642"/>
                </a:moveTo>
                <a:lnTo>
                  <a:pt x="16332" y="27623"/>
                </a:lnTo>
                <a:lnTo>
                  <a:pt x="12285" y="27623"/>
                </a:lnTo>
                <a:lnTo>
                  <a:pt x="12285" y="23642"/>
                </a:lnTo>
                <a:lnTo>
                  <a:pt x="16332" y="23642"/>
                </a:lnTo>
                <a:close/>
                <a:moveTo>
                  <a:pt x="20493" y="23642"/>
                </a:moveTo>
                <a:lnTo>
                  <a:pt x="20493" y="27623"/>
                </a:lnTo>
                <a:lnTo>
                  <a:pt x="16445" y="27623"/>
                </a:lnTo>
                <a:lnTo>
                  <a:pt x="16445" y="23642"/>
                </a:lnTo>
                <a:lnTo>
                  <a:pt x="20493" y="23642"/>
                </a:lnTo>
                <a:close/>
                <a:moveTo>
                  <a:pt x="24655" y="23642"/>
                </a:moveTo>
                <a:lnTo>
                  <a:pt x="24655" y="27623"/>
                </a:lnTo>
                <a:lnTo>
                  <a:pt x="20607" y="27623"/>
                </a:lnTo>
                <a:lnTo>
                  <a:pt x="20607" y="23642"/>
                </a:lnTo>
                <a:lnTo>
                  <a:pt x="24655" y="23642"/>
                </a:lnTo>
                <a:close/>
                <a:moveTo>
                  <a:pt x="28815" y="23642"/>
                </a:moveTo>
                <a:lnTo>
                  <a:pt x="28815" y="27623"/>
                </a:lnTo>
                <a:lnTo>
                  <a:pt x="24768" y="27623"/>
                </a:lnTo>
                <a:lnTo>
                  <a:pt x="24768" y="23642"/>
                </a:lnTo>
                <a:lnTo>
                  <a:pt x="28815" y="23642"/>
                </a:lnTo>
                <a:close/>
                <a:moveTo>
                  <a:pt x="32977" y="23642"/>
                </a:moveTo>
                <a:lnTo>
                  <a:pt x="32977" y="27623"/>
                </a:lnTo>
                <a:lnTo>
                  <a:pt x="28930" y="27623"/>
                </a:lnTo>
                <a:lnTo>
                  <a:pt x="28930" y="23642"/>
                </a:lnTo>
                <a:lnTo>
                  <a:pt x="32977" y="23642"/>
                </a:lnTo>
                <a:close/>
                <a:moveTo>
                  <a:pt x="37138" y="23642"/>
                </a:moveTo>
                <a:lnTo>
                  <a:pt x="37138" y="27623"/>
                </a:lnTo>
                <a:lnTo>
                  <a:pt x="33092" y="27623"/>
                </a:lnTo>
                <a:lnTo>
                  <a:pt x="33092" y="23642"/>
                </a:lnTo>
                <a:lnTo>
                  <a:pt x="37138" y="23642"/>
                </a:lnTo>
                <a:close/>
                <a:moveTo>
                  <a:pt x="41300" y="23642"/>
                </a:moveTo>
                <a:lnTo>
                  <a:pt x="41300" y="27623"/>
                </a:lnTo>
                <a:lnTo>
                  <a:pt x="37253" y="27623"/>
                </a:lnTo>
                <a:lnTo>
                  <a:pt x="37253" y="23642"/>
                </a:lnTo>
                <a:lnTo>
                  <a:pt x="41300" y="23642"/>
                </a:lnTo>
                <a:close/>
                <a:moveTo>
                  <a:pt x="45462" y="23642"/>
                </a:moveTo>
                <a:lnTo>
                  <a:pt x="45462" y="27623"/>
                </a:lnTo>
                <a:lnTo>
                  <a:pt x="41414" y="27623"/>
                </a:lnTo>
                <a:lnTo>
                  <a:pt x="41414" y="23642"/>
                </a:lnTo>
                <a:lnTo>
                  <a:pt x="45462" y="23642"/>
                </a:lnTo>
                <a:close/>
                <a:moveTo>
                  <a:pt x="49622" y="23642"/>
                </a:moveTo>
                <a:lnTo>
                  <a:pt x="49622" y="27623"/>
                </a:lnTo>
                <a:lnTo>
                  <a:pt x="45575" y="27623"/>
                </a:lnTo>
                <a:lnTo>
                  <a:pt x="45575" y="23642"/>
                </a:lnTo>
                <a:lnTo>
                  <a:pt x="49622" y="23642"/>
                </a:lnTo>
                <a:close/>
                <a:moveTo>
                  <a:pt x="53784" y="23642"/>
                </a:moveTo>
                <a:lnTo>
                  <a:pt x="53784" y="27623"/>
                </a:lnTo>
                <a:lnTo>
                  <a:pt x="49737" y="27623"/>
                </a:lnTo>
                <a:lnTo>
                  <a:pt x="49737" y="23642"/>
                </a:lnTo>
                <a:lnTo>
                  <a:pt x="53784" y="23642"/>
                </a:lnTo>
                <a:close/>
                <a:moveTo>
                  <a:pt x="57945" y="23642"/>
                </a:moveTo>
                <a:lnTo>
                  <a:pt x="57945" y="27623"/>
                </a:lnTo>
                <a:lnTo>
                  <a:pt x="53898" y="27623"/>
                </a:lnTo>
                <a:lnTo>
                  <a:pt x="53898" y="23642"/>
                </a:lnTo>
                <a:lnTo>
                  <a:pt x="57945" y="23642"/>
                </a:lnTo>
                <a:close/>
                <a:moveTo>
                  <a:pt x="8010" y="27774"/>
                </a:moveTo>
                <a:lnTo>
                  <a:pt x="8010" y="31756"/>
                </a:lnTo>
                <a:lnTo>
                  <a:pt x="3962" y="31756"/>
                </a:lnTo>
                <a:lnTo>
                  <a:pt x="3962" y="27774"/>
                </a:lnTo>
                <a:lnTo>
                  <a:pt x="8010" y="27774"/>
                </a:lnTo>
                <a:close/>
                <a:moveTo>
                  <a:pt x="12170" y="27774"/>
                </a:moveTo>
                <a:lnTo>
                  <a:pt x="12170" y="31756"/>
                </a:lnTo>
                <a:lnTo>
                  <a:pt x="8123" y="31756"/>
                </a:lnTo>
                <a:lnTo>
                  <a:pt x="8123" y="27774"/>
                </a:lnTo>
                <a:lnTo>
                  <a:pt x="12170" y="27774"/>
                </a:lnTo>
                <a:close/>
                <a:moveTo>
                  <a:pt x="16332" y="27774"/>
                </a:moveTo>
                <a:lnTo>
                  <a:pt x="16332" y="31756"/>
                </a:lnTo>
                <a:lnTo>
                  <a:pt x="12285" y="31756"/>
                </a:lnTo>
                <a:lnTo>
                  <a:pt x="12285" y="27774"/>
                </a:lnTo>
                <a:lnTo>
                  <a:pt x="16332" y="27774"/>
                </a:lnTo>
                <a:close/>
                <a:moveTo>
                  <a:pt x="20493" y="27774"/>
                </a:moveTo>
                <a:lnTo>
                  <a:pt x="20493" y="31756"/>
                </a:lnTo>
                <a:lnTo>
                  <a:pt x="16445" y="31756"/>
                </a:lnTo>
                <a:lnTo>
                  <a:pt x="16445" y="27774"/>
                </a:lnTo>
                <a:lnTo>
                  <a:pt x="20493" y="27774"/>
                </a:lnTo>
                <a:close/>
                <a:moveTo>
                  <a:pt x="24655" y="27774"/>
                </a:moveTo>
                <a:lnTo>
                  <a:pt x="24655" y="31756"/>
                </a:lnTo>
                <a:lnTo>
                  <a:pt x="20607" y="31756"/>
                </a:lnTo>
                <a:lnTo>
                  <a:pt x="20607" y="27774"/>
                </a:lnTo>
                <a:lnTo>
                  <a:pt x="24655" y="27774"/>
                </a:lnTo>
                <a:close/>
                <a:moveTo>
                  <a:pt x="28815" y="27774"/>
                </a:moveTo>
                <a:lnTo>
                  <a:pt x="28815" y="31756"/>
                </a:lnTo>
                <a:lnTo>
                  <a:pt x="24768" y="31756"/>
                </a:lnTo>
                <a:lnTo>
                  <a:pt x="24768" y="27774"/>
                </a:lnTo>
                <a:lnTo>
                  <a:pt x="28815" y="27774"/>
                </a:lnTo>
                <a:close/>
                <a:moveTo>
                  <a:pt x="32977" y="27774"/>
                </a:moveTo>
                <a:lnTo>
                  <a:pt x="32977" y="31756"/>
                </a:lnTo>
                <a:lnTo>
                  <a:pt x="28930" y="31756"/>
                </a:lnTo>
                <a:lnTo>
                  <a:pt x="28930" y="27774"/>
                </a:lnTo>
                <a:lnTo>
                  <a:pt x="32977" y="27774"/>
                </a:lnTo>
                <a:close/>
                <a:moveTo>
                  <a:pt x="37138" y="27774"/>
                </a:moveTo>
                <a:lnTo>
                  <a:pt x="37138" y="31756"/>
                </a:lnTo>
                <a:lnTo>
                  <a:pt x="33092" y="31756"/>
                </a:lnTo>
                <a:lnTo>
                  <a:pt x="33092" y="27774"/>
                </a:lnTo>
                <a:lnTo>
                  <a:pt x="37138" y="27774"/>
                </a:lnTo>
                <a:close/>
                <a:moveTo>
                  <a:pt x="41300" y="27774"/>
                </a:moveTo>
                <a:lnTo>
                  <a:pt x="41300" y="31756"/>
                </a:lnTo>
                <a:lnTo>
                  <a:pt x="37253" y="31756"/>
                </a:lnTo>
                <a:lnTo>
                  <a:pt x="37253" y="27774"/>
                </a:lnTo>
                <a:lnTo>
                  <a:pt x="41300" y="27774"/>
                </a:lnTo>
                <a:close/>
                <a:moveTo>
                  <a:pt x="45462" y="27774"/>
                </a:moveTo>
                <a:lnTo>
                  <a:pt x="45462" y="31756"/>
                </a:lnTo>
                <a:lnTo>
                  <a:pt x="41414" y="31756"/>
                </a:lnTo>
                <a:lnTo>
                  <a:pt x="41414" y="27774"/>
                </a:lnTo>
                <a:lnTo>
                  <a:pt x="45462" y="27774"/>
                </a:lnTo>
                <a:close/>
                <a:moveTo>
                  <a:pt x="49622" y="27774"/>
                </a:moveTo>
                <a:lnTo>
                  <a:pt x="49622" y="31756"/>
                </a:lnTo>
                <a:lnTo>
                  <a:pt x="45575" y="31756"/>
                </a:lnTo>
                <a:lnTo>
                  <a:pt x="45575" y="27774"/>
                </a:lnTo>
                <a:lnTo>
                  <a:pt x="49622" y="27774"/>
                </a:lnTo>
                <a:close/>
                <a:moveTo>
                  <a:pt x="53784" y="27774"/>
                </a:moveTo>
                <a:lnTo>
                  <a:pt x="53784" y="31756"/>
                </a:lnTo>
                <a:lnTo>
                  <a:pt x="49737" y="31756"/>
                </a:lnTo>
                <a:lnTo>
                  <a:pt x="49737" y="27774"/>
                </a:lnTo>
                <a:lnTo>
                  <a:pt x="53784" y="27774"/>
                </a:lnTo>
                <a:close/>
                <a:moveTo>
                  <a:pt x="57945" y="27774"/>
                </a:moveTo>
                <a:lnTo>
                  <a:pt x="57945" y="31756"/>
                </a:lnTo>
                <a:lnTo>
                  <a:pt x="53898" y="31756"/>
                </a:lnTo>
                <a:lnTo>
                  <a:pt x="53898" y="27774"/>
                </a:lnTo>
                <a:lnTo>
                  <a:pt x="57945" y="27774"/>
                </a:lnTo>
                <a:close/>
                <a:moveTo>
                  <a:pt x="3848" y="0"/>
                </a:moveTo>
                <a:lnTo>
                  <a:pt x="3848" y="2827"/>
                </a:lnTo>
                <a:lnTo>
                  <a:pt x="1" y="2827"/>
                </a:lnTo>
                <a:lnTo>
                  <a:pt x="1" y="2978"/>
                </a:lnTo>
                <a:lnTo>
                  <a:pt x="3848" y="2978"/>
                </a:lnTo>
                <a:lnTo>
                  <a:pt x="3848" y="6958"/>
                </a:lnTo>
                <a:lnTo>
                  <a:pt x="1" y="6958"/>
                </a:lnTo>
                <a:lnTo>
                  <a:pt x="1" y="7111"/>
                </a:lnTo>
                <a:lnTo>
                  <a:pt x="3848" y="7111"/>
                </a:lnTo>
                <a:lnTo>
                  <a:pt x="3848" y="11091"/>
                </a:lnTo>
                <a:lnTo>
                  <a:pt x="1" y="11091"/>
                </a:lnTo>
                <a:lnTo>
                  <a:pt x="1" y="11244"/>
                </a:lnTo>
                <a:lnTo>
                  <a:pt x="3848" y="11244"/>
                </a:lnTo>
                <a:lnTo>
                  <a:pt x="3848" y="15224"/>
                </a:lnTo>
                <a:lnTo>
                  <a:pt x="1" y="15224"/>
                </a:lnTo>
                <a:lnTo>
                  <a:pt x="1" y="15377"/>
                </a:lnTo>
                <a:lnTo>
                  <a:pt x="3848" y="15377"/>
                </a:lnTo>
                <a:lnTo>
                  <a:pt x="3848" y="19357"/>
                </a:lnTo>
                <a:lnTo>
                  <a:pt x="1" y="19357"/>
                </a:lnTo>
                <a:lnTo>
                  <a:pt x="1" y="19510"/>
                </a:lnTo>
                <a:lnTo>
                  <a:pt x="3848" y="19510"/>
                </a:lnTo>
                <a:lnTo>
                  <a:pt x="3848" y="23490"/>
                </a:lnTo>
                <a:lnTo>
                  <a:pt x="1" y="23490"/>
                </a:lnTo>
                <a:lnTo>
                  <a:pt x="1" y="23642"/>
                </a:lnTo>
                <a:lnTo>
                  <a:pt x="3848" y="23642"/>
                </a:lnTo>
                <a:lnTo>
                  <a:pt x="3848" y="27623"/>
                </a:lnTo>
                <a:lnTo>
                  <a:pt x="1" y="27623"/>
                </a:lnTo>
                <a:lnTo>
                  <a:pt x="1" y="27774"/>
                </a:lnTo>
                <a:lnTo>
                  <a:pt x="3848" y="27774"/>
                </a:lnTo>
                <a:lnTo>
                  <a:pt x="3848" y="31756"/>
                </a:lnTo>
                <a:lnTo>
                  <a:pt x="1" y="31756"/>
                </a:lnTo>
                <a:lnTo>
                  <a:pt x="1" y="31907"/>
                </a:lnTo>
                <a:lnTo>
                  <a:pt x="3848" y="31907"/>
                </a:lnTo>
                <a:lnTo>
                  <a:pt x="3848" y="34733"/>
                </a:lnTo>
                <a:lnTo>
                  <a:pt x="3961" y="34733"/>
                </a:lnTo>
                <a:lnTo>
                  <a:pt x="3961" y="31907"/>
                </a:lnTo>
                <a:lnTo>
                  <a:pt x="8008" y="31907"/>
                </a:lnTo>
                <a:lnTo>
                  <a:pt x="8008" y="34733"/>
                </a:lnTo>
                <a:lnTo>
                  <a:pt x="8123" y="34733"/>
                </a:lnTo>
                <a:lnTo>
                  <a:pt x="8123" y="31907"/>
                </a:lnTo>
                <a:lnTo>
                  <a:pt x="12170" y="31907"/>
                </a:lnTo>
                <a:lnTo>
                  <a:pt x="12170" y="34733"/>
                </a:lnTo>
                <a:lnTo>
                  <a:pt x="12285" y="34733"/>
                </a:lnTo>
                <a:lnTo>
                  <a:pt x="12285" y="31907"/>
                </a:lnTo>
                <a:lnTo>
                  <a:pt x="16332" y="31907"/>
                </a:lnTo>
                <a:lnTo>
                  <a:pt x="16332" y="34733"/>
                </a:lnTo>
                <a:lnTo>
                  <a:pt x="16445" y="34733"/>
                </a:lnTo>
                <a:lnTo>
                  <a:pt x="16445" y="31907"/>
                </a:lnTo>
                <a:lnTo>
                  <a:pt x="20493" y="31907"/>
                </a:lnTo>
                <a:lnTo>
                  <a:pt x="20493" y="34733"/>
                </a:lnTo>
                <a:lnTo>
                  <a:pt x="20607" y="34733"/>
                </a:lnTo>
                <a:lnTo>
                  <a:pt x="20607" y="31907"/>
                </a:lnTo>
                <a:lnTo>
                  <a:pt x="24655" y="31907"/>
                </a:lnTo>
                <a:lnTo>
                  <a:pt x="24655" y="34733"/>
                </a:lnTo>
                <a:lnTo>
                  <a:pt x="24769" y="34733"/>
                </a:lnTo>
                <a:lnTo>
                  <a:pt x="24769" y="31907"/>
                </a:lnTo>
                <a:lnTo>
                  <a:pt x="28815" y="31907"/>
                </a:lnTo>
                <a:lnTo>
                  <a:pt x="28815" y="34733"/>
                </a:lnTo>
                <a:lnTo>
                  <a:pt x="28930" y="34733"/>
                </a:lnTo>
                <a:lnTo>
                  <a:pt x="28930" y="31907"/>
                </a:lnTo>
                <a:lnTo>
                  <a:pt x="32977" y="31907"/>
                </a:lnTo>
                <a:lnTo>
                  <a:pt x="32977" y="34733"/>
                </a:lnTo>
                <a:lnTo>
                  <a:pt x="33092" y="34733"/>
                </a:lnTo>
                <a:lnTo>
                  <a:pt x="33092" y="31907"/>
                </a:lnTo>
                <a:lnTo>
                  <a:pt x="37139" y="31907"/>
                </a:lnTo>
                <a:lnTo>
                  <a:pt x="37139" y="34733"/>
                </a:lnTo>
                <a:lnTo>
                  <a:pt x="37253" y="34733"/>
                </a:lnTo>
                <a:lnTo>
                  <a:pt x="37253" y="31907"/>
                </a:lnTo>
                <a:lnTo>
                  <a:pt x="41300" y="31907"/>
                </a:lnTo>
                <a:lnTo>
                  <a:pt x="41300" y="34733"/>
                </a:lnTo>
                <a:lnTo>
                  <a:pt x="41414" y="34733"/>
                </a:lnTo>
                <a:lnTo>
                  <a:pt x="41414" y="31907"/>
                </a:lnTo>
                <a:lnTo>
                  <a:pt x="45462" y="31907"/>
                </a:lnTo>
                <a:lnTo>
                  <a:pt x="45462" y="34733"/>
                </a:lnTo>
                <a:lnTo>
                  <a:pt x="45576" y="34733"/>
                </a:lnTo>
                <a:lnTo>
                  <a:pt x="45576" y="31907"/>
                </a:lnTo>
                <a:lnTo>
                  <a:pt x="49624" y="31907"/>
                </a:lnTo>
                <a:lnTo>
                  <a:pt x="49624" y="34733"/>
                </a:lnTo>
                <a:lnTo>
                  <a:pt x="49737" y="34733"/>
                </a:lnTo>
                <a:lnTo>
                  <a:pt x="49737" y="31907"/>
                </a:lnTo>
                <a:lnTo>
                  <a:pt x="53784" y="31907"/>
                </a:lnTo>
                <a:lnTo>
                  <a:pt x="53784" y="34733"/>
                </a:lnTo>
                <a:lnTo>
                  <a:pt x="53899" y="34733"/>
                </a:lnTo>
                <a:lnTo>
                  <a:pt x="53899" y="31907"/>
                </a:lnTo>
                <a:lnTo>
                  <a:pt x="57946" y="31907"/>
                </a:lnTo>
                <a:lnTo>
                  <a:pt x="57946" y="34733"/>
                </a:lnTo>
                <a:lnTo>
                  <a:pt x="58061" y="34733"/>
                </a:lnTo>
                <a:lnTo>
                  <a:pt x="58061" y="31907"/>
                </a:lnTo>
                <a:lnTo>
                  <a:pt x="61752" y="31907"/>
                </a:lnTo>
                <a:lnTo>
                  <a:pt x="61752" y="31756"/>
                </a:lnTo>
                <a:lnTo>
                  <a:pt x="58060" y="31756"/>
                </a:lnTo>
                <a:lnTo>
                  <a:pt x="58060" y="27774"/>
                </a:lnTo>
                <a:lnTo>
                  <a:pt x="61752" y="27774"/>
                </a:lnTo>
                <a:lnTo>
                  <a:pt x="61752" y="27623"/>
                </a:lnTo>
                <a:lnTo>
                  <a:pt x="58060" y="27623"/>
                </a:lnTo>
                <a:lnTo>
                  <a:pt x="58060" y="23642"/>
                </a:lnTo>
                <a:lnTo>
                  <a:pt x="61752" y="23642"/>
                </a:lnTo>
                <a:lnTo>
                  <a:pt x="61752" y="23490"/>
                </a:lnTo>
                <a:lnTo>
                  <a:pt x="58060" y="23490"/>
                </a:lnTo>
                <a:lnTo>
                  <a:pt x="58060" y="19510"/>
                </a:lnTo>
                <a:lnTo>
                  <a:pt x="61752" y="19510"/>
                </a:lnTo>
                <a:lnTo>
                  <a:pt x="61752" y="19357"/>
                </a:lnTo>
                <a:lnTo>
                  <a:pt x="58060" y="19357"/>
                </a:lnTo>
                <a:lnTo>
                  <a:pt x="58060" y="15377"/>
                </a:lnTo>
                <a:lnTo>
                  <a:pt x="61752" y="15377"/>
                </a:lnTo>
                <a:lnTo>
                  <a:pt x="61752" y="15224"/>
                </a:lnTo>
                <a:lnTo>
                  <a:pt x="58060" y="15224"/>
                </a:lnTo>
                <a:lnTo>
                  <a:pt x="58060" y="11244"/>
                </a:lnTo>
                <a:lnTo>
                  <a:pt x="61752" y="11244"/>
                </a:lnTo>
                <a:lnTo>
                  <a:pt x="61752" y="11091"/>
                </a:lnTo>
                <a:lnTo>
                  <a:pt x="58060" y="11091"/>
                </a:lnTo>
                <a:lnTo>
                  <a:pt x="58060" y="7111"/>
                </a:lnTo>
                <a:lnTo>
                  <a:pt x="61752" y="7111"/>
                </a:lnTo>
                <a:lnTo>
                  <a:pt x="61752" y="6958"/>
                </a:lnTo>
                <a:lnTo>
                  <a:pt x="58060" y="6958"/>
                </a:lnTo>
                <a:lnTo>
                  <a:pt x="58060" y="2978"/>
                </a:lnTo>
                <a:lnTo>
                  <a:pt x="61752" y="2978"/>
                </a:lnTo>
                <a:lnTo>
                  <a:pt x="61752" y="2827"/>
                </a:lnTo>
                <a:lnTo>
                  <a:pt x="58060" y="2827"/>
                </a:lnTo>
                <a:lnTo>
                  <a:pt x="58060" y="0"/>
                </a:lnTo>
                <a:lnTo>
                  <a:pt x="57945" y="0"/>
                </a:lnTo>
                <a:lnTo>
                  <a:pt x="57945" y="2827"/>
                </a:lnTo>
                <a:lnTo>
                  <a:pt x="53898" y="2827"/>
                </a:lnTo>
                <a:lnTo>
                  <a:pt x="53898" y="0"/>
                </a:lnTo>
                <a:lnTo>
                  <a:pt x="53784" y="0"/>
                </a:lnTo>
                <a:lnTo>
                  <a:pt x="53784" y="2827"/>
                </a:lnTo>
                <a:lnTo>
                  <a:pt x="49737" y="2827"/>
                </a:lnTo>
                <a:lnTo>
                  <a:pt x="49737" y="0"/>
                </a:lnTo>
                <a:lnTo>
                  <a:pt x="49622" y="0"/>
                </a:lnTo>
                <a:lnTo>
                  <a:pt x="49622" y="2827"/>
                </a:lnTo>
                <a:lnTo>
                  <a:pt x="45575" y="2827"/>
                </a:lnTo>
                <a:lnTo>
                  <a:pt x="45575" y="0"/>
                </a:lnTo>
                <a:lnTo>
                  <a:pt x="45460" y="0"/>
                </a:lnTo>
                <a:lnTo>
                  <a:pt x="45460" y="2827"/>
                </a:lnTo>
                <a:lnTo>
                  <a:pt x="41413" y="2827"/>
                </a:lnTo>
                <a:lnTo>
                  <a:pt x="41413" y="0"/>
                </a:lnTo>
                <a:lnTo>
                  <a:pt x="41300" y="0"/>
                </a:lnTo>
                <a:lnTo>
                  <a:pt x="41300" y="2827"/>
                </a:lnTo>
                <a:lnTo>
                  <a:pt x="37253" y="2827"/>
                </a:lnTo>
                <a:lnTo>
                  <a:pt x="37253" y="0"/>
                </a:lnTo>
                <a:lnTo>
                  <a:pt x="37138" y="0"/>
                </a:lnTo>
                <a:lnTo>
                  <a:pt x="37138" y="2827"/>
                </a:lnTo>
                <a:lnTo>
                  <a:pt x="33091" y="2827"/>
                </a:lnTo>
                <a:lnTo>
                  <a:pt x="33091" y="0"/>
                </a:lnTo>
                <a:lnTo>
                  <a:pt x="32976" y="0"/>
                </a:lnTo>
                <a:lnTo>
                  <a:pt x="32976" y="2827"/>
                </a:lnTo>
                <a:lnTo>
                  <a:pt x="28930" y="2827"/>
                </a:lnTo>
                <a:lnTo>
                  <a:pt x="28930" y="0"/>
                </a:lnTo>
                <a:lnTo>
                  <a:pt x="28815" y="0"/>
                </a:lnTo>
                <a:lnTo>
                  <a:pt x="28815" y="2827"/>
                </a:lnTo>
                <a:lnTo>
                  <a:pt x="24768" y="2827"/>
                </a:lnTo>
                <a:lnTo>
                  <a:pt x="24768" y="0"/>
                </a:lnTo>
                <a:lnTo>
                  <a:pt x="24653" y="0"/>
                </a:lnTo>
                <a:lnTo>
                  <a:pt x="24653" y="2827"/>
                </a:lnTo>
                <a:lnTo>
                  <a:pt x="20606" y="2827"/>
                </a:lnTo>
                <a:lnTo>
                  <a:pt x="20606" y="0"/>
                </a:lnTo>
                <a:lnTo>
                  <a:pt x="20493" y="0"/>
                </a:lnTo>
                <a:lnTo>
                  <a:pt x="20493" y="2827"/>
                </a:lnTo>
                <a:lnTo>
                  <a:pt x="16445" y="2827"/>
                </a:lnTo>
                <a:lnTo>
                  <a:pt x="16445" y="0"/>
                </a:lnTo>
                <a:lnTo>
                  <a:pt x="16332" y="0"/>
                </a:lnTo>
                <a:lnTo>
                  <a:pt x="16332" y="2827"/>
                </a:lnTo>
                <a:lnTo>
                  <a:pt x="12285" y="2827"/>
                </a:lnTo>
                <a:lnTo>
                  <a:pt x="12285" y="0"/>
                </a:lnTo>
                <a:lnTo>
                  <a:pt x="12170" y="0"/>
                </a:lnTo>
                <a:lnTo>
                  <a:pt x="12170" y="2827"/>
                </a:lnTo>
                <a:lnTo>
                  <a:pt x="8123" y="2827"/>
                </a:lnTo>
                <a:lnTo>
                  <a:pt x="8123" y="0"/>
                </a:lnTo>
                <a:lnTo>
                  <a:pt x="8008" y="0"/>
                </a:lnTo>
                <a:lnTo>
                  <a:pt x="8008" y="2827"/>
                </a:lnTo>
                <a:lnTo>
                  <a:pt x="3961" y="2827"/>
                </a:lnTo>
                <a:lnTo>
                  <a:pt x="3961" y="0"/>
                </a:lnTo>
                <a:lnTo>
                  <a:pt x="3848" y="0"/>
                </a:lnTo>
                <a:close/>
              </a:path>
            </a:pathLst>
          </a:custGeom>
          <a:solidFill>
            <a:srgbClr val="486CFF">
              <a:alpha val="1137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" name="Google Shape;434;p36"/>
          <p:cNvSpPr>
            <a:spLocks/>
          </p:cNvSpPr>
          <p:nvPr/>
        </p:nvSpPr>
        <p:spPr bwMode="auto">
          <a:xfrm rot="5400000">
            <a:off x="-103981" y="3163094"/>
            <a:ext cx="2138362" cy="1974850"/>
          </a:xfrm>
          <a:custGeom>
            <a:avLst/>
            <a:gdLst>
              <a:gd name="T0" fmla="*/ 25763 w 25764"/>
              <a:gd name="T1" fmla="*/ 16835 h 16835"/>
              <a:gd name="T2" fmla="*/ 1 w 25764"/>
              <a:gd name="T3" fmla="*/ 16835 h 16835"/>
              <a:gd name="T4" fmla="*/ 2040 w 25764"/>
              <a:gd name="T5" fmla="*/ 15947 h 16835"/>
              <a:gd name="T6" fmla="*/ 4208 w 25764"/>
              <a:gd name="T7" fmla="*/ 12773 h 16835"/>
              <a:gd name="T8" fmla="*/ 12625 w 25764"/>
              <a:gd name="T9" fmla="*/ 11669 h 16835"/>
              <a:gd name="T10" fmla="*/ 16755 w 25764"/>
              <a:gd name="T11" fmla="*/ 10788 h 16835"/>
              <a:gd name="T12" fmla="*/ 21000 w 25764"/>
              <a:gd name="T13" fmla="*/ 6115 h 16835"/>
              <a:gd name="T14" fmla="*/ 25064 w 25764"/>
              <a:gd name="T15" fmla="*/ 552 h 16835"/>
              <a:gd name="T16" fmla="*/ 25762 w 25764"/>
              <a:gd name="T17" fmla="*/ 1 h 16835"/>
              <a:gd name="T18" fmla="*/ 25763 w 25764"/>
              <a:gd name="T19" fmla="*/ 16835 h 16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764" h="16835" extrusionOk="0">
                <a:moveTo>
                  <a:pt x="25763" y="16835"/>
                </a:moveTo>
                <a:lnTo>
                  <a:pt x="1" y="16835"/>
                </a:lnTo>
                <a:cubicBezTo>
                  <a:pt x="710" y="16594"/>
                  <a:pt x="1461" y="16400"/>
                  <a:pt x="2040" y="15947"/>
                </a:cubicBezTo>
                <a:cubicBezTo>
                  <a:pt x="3056" y="15152"/>
                  <a:pt x="3342" y="13728"/>
                  <a:pt x="4208" y="12773"/>
                </a:cubicBezTo>
                <a:cubicBezTo>
                  <a:pt x="6276" y="10492"/>
                  <a:pt x="9964" y="11730"/>
                  <a:pt x="12625" y="11669"/>
                </a:cubicBezTo>
                <a:cubicBezTo>
                  <a:pt x="14042" y="11635"/>
                  <a:pt x="15462" y="11367"/>
                  <a:pt x="16755" y="10788"/>
                </a:cubicBezTo>
                <a:cubicBezTo>
                  <a:pt x="18872" y="9841"/>
                  <a:pt x="20121" y="8210"/>
                  <a:pt x="21000" y="6115"/>
                </a:cubicBezTo>
                <a:cubicBezTo>
                  <a:pt x="21904" y="3957"/>
                  <a:pt x="23305" y="2086"/>
                  <a:pt x="25064" y="552"/>
                </a:cubicBezTo>
                <a:cubicBezTo>
                  <a:pt x="25295" y="350"/>
                  <a:pt x="25529" y="167"/>
                  <a:pt x="25762" y="1"/>
                </a:cubicBezTo>
                <a:lnTo>
                  <a:pt x="25763" y="16835"/>
                </a:ln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chemeClr val="accent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" name="Google Shape;435;p36"/>
          <p:cNvSpPr/>
          <p:nvPr/>
        </p:nvSpPr>
        <p:spPr>
          <a:xfrm rot="16199915">
            <a:off x="3512344" y="-573882"/>
            <a:ext cx="5106988" cy="6200775"/>
          </a:xfrm>
          <a:custGeom>
            <a:avLst/>
            <a:gdLst/>
            <a:ahLst/>
            <a:cxnLst/>
            <a:rect l="l" t="t" r="r" b="b"/>
            <a:pathLst>
              <a:path w="25232" h="11245" extrusionOk="0">
                <a:moveTo>
                  <a:pt x="1" y="11245"/>
                </a:moveTo>
                <a:cubicBezTo>
                  <a:pt x="1088" y="10476"/>
                  <a:pt x="2701" y="10377"/>
                  <a:pt x="4012" y="9866"/>
                </a:cubicBezTo>
                <a:cubicBezTo>
                  <a:pt x="6056" y="9067"/>
                  <a:pt x="7502" y="7129"/>
                  <a:pt x="9564" y="6378"/>
                </a:cubicBezTo>
                <a:cubicBezTo>
                  <a:pt x="11423" y="5701"/>
                  <a:pt x="13553" y="6074"/>
                  <a:pt x="15383" y="5323"/>
                </a:cubicBezTo>
                <a:cubicBezTo>
                  <a:pt x="16812" y="4735"/>
                  <a:pt x="17878" y="3536"/>
                  <a:pt x="19073" y="2555"/>
                </a:cubicBezTo>
                <a:cubicBezTo>
                  <a:pt x="20821" y="1120"/>
                  <a:pt x="22975" y="106"/>
                  <a:pt x="25231" y="0"/>
                </a:cubicBezTo>
                <a:lnTo>
                  <a:pt x="25231" y="11245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36;p36"/>
          <p:cNvSpPr/>
          <p:nvPr/>
        </p:nvSpPr>
        <p:spPr>
          <a:xfrm>
            <a:off x="441325" y="2752725"/>
            <a:ext cx="234950" cy="266700"/>
          </a:xfrm>
          <a:prstGeom prst="flowChartDecision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37;p36"/>
          <p:cNvSpPr>
            <a:spLocks noChangeArrowheads="1"/>
          </p:cNvSpPr>
          <p:nvPr/>
        </p:nvSpPr>
        <p:spPr bwMode="auto">
          <a:xfrm>
            <a:off x="8313738" y="4167188"/>
            <a:ext cx="234950" cy="266700"/>
          </a:xfrm>
          <a:prstGeom prst="flowChartDecision">
            <a:avLst/>
          </a:prstGeom>
          <a:gradFill rotWithShape="0">
            <a:gsLst>
              <a:gs pos="0">
                <a:schemeClr val="accent1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Google Shape;438;p36"/>
          <p:cNvSpPr>
            <a:spLocks noChangeArrowheads="1"/>
          </p:cNvSpPr>
          <p:nvPr/>
        </p:nvSpPr>
        <p:spPr bwMode="auto">
          <a:xfrm>
            <a:off x="234950" y="-149225"/>
            <a:ext cx="234950" cy="266700"/>
          </a:xfrm>
          <a:prstGeom prst="flowChartDecision">
            <a:avLst/>
          </a:prstGeom>
          <a:gradFill rotWithShape="0">
            <a:gsLst>
              <a:gs pos="0">
                <a:schemeClr val="accent1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Google Shape;439;p36"/>
          <p:cNvSpPr>
            <a:spLocks noChangeArrowheads="1"/>
          </p:cNvSpPr>
          <p:nvPr/>
        </p:nvSpPr>
        <p:spPr bwMode="auto">
          <a:xfrm>
            <a:off x="1050925" y="292100"/>
            <a:ext cx="233363" cy="266700"/>
          </a:xfrm>
          <a:prstGeom prst="flowChartDecision">
            <a:avLst/>
          </a:prstGeom>
          <a:gradFill rotWithShape="0">
            <a:gsLst>
              <a:gs pos="0">
                <a:schemeClr val="tx1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Google Shape;440;p36"/>
          <p:cNvSpPr/>
          <p:nvPr/>
        </p:nvSpPr>
        <p:spPr>
          <a:xfrm>
            <a:off x="2932113" y="5041900"/>
            <a:ext cx="234950" cy="266700"/>
          </a:xfrm>
          <a:prstGeom prst="flowChartDecision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41;p36"/>
          <p:cNvSpPr>
            <a:spLocks noChangeArrowheads="1"/>
          </p:cNvSpPr>
          <p:nvPr/>
        </p:nvSpPr>
        <p:spPr bwMode="auto">
          <a:xfrm>
            <a:off x="4773613" y="4618038"/>
            <a:ext cx="233362" cy="266700"/>
          </a:xfrm>
          <a:prstGeom prst="flowChartDecision">
            <a:avLst/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66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712788" y="539750"/>
            <a:ext cx="771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12788" y="1152525"/>
            <a:ext cx="77184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5" r:id="rId2"/>
    <p:sldLayoutId id="2147483706" r:id="rId3"/>
    <p:sldLayoutId id="2147483708" r:id="rId4"/>
    <p:sldLayoutId id="2147483710" r:id="rId5"/>
    <p:sldLayoutId id="2147483715" r:id="rId6"/>
    <p:sldLayoutId id="2147483716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Google Shape;458;p40"/>
          <p:cNvSpPr>
            <a:spLocks/>
          </p:cNvSpPr>
          <p:nvPr/>
        </p:nvSpPr>
        <p:spPr bwMode="auto">
          <a:xfrm>
            <a:off x="6500813" y="866775"/>
            <a:ext cx="0" cy="0"/>
          </a:xfrm>
          <a:custGeom>
            <a:avLst/>
            <a:gdLst>
              <a:gd name="T0" fmla="*/ 1 w 2"/>
              <a:gd name="T1" fmla="*/ 0 h 1"/>
              <a:gd name="T2" fmla="*/ 0 w 2"/>
              <a:gd name="T3" fmla="*/ 1 h 1"/>
              <a:gd name="T4" fmla="*/ 2 w 2"/>
              <a:gd name="T5" fmla="*/ 1 h 1"/>
              <a:gd name="T6" fmla="*/ 1 w 2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1" extrusionOk="0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lnTo>
                  <a:pt x="2" y="1"/>
                </a:ln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E4E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8436" name="Google Shape;459;p40"/>
          <p:cNvSpPr>
            <a:spLocks/>
          </p:cNvSpPr>
          <p:nvPr/>
        </p:nvSpPr>
        <p:spPr bwMode="auto">
          <a:xfrm>
            <a:off x="6500813" y="863600"/>
            <a:ext cx="6350" cy="3175"/>
          </a:xfrm>
          <a:custGeom>
            <a:avLst/>
            <a:gdLst>
              <a:gd name="T0" fmla="*/ 57 w 57"/>
              <a:gd name="T1" fmla="*/ 1 h 32"/>
              <a:gd name="T2" fmla="*/ 57 w 57"/>
              <a:gd name="T3" fmla="*/ 1 h 32"/>
              <a:gd name="T4" fmla="*/ 0 w 57"/>
              <a:gd name="T5" fmla="*/ 32 h 32"/>
              <a:gd name="T6" fmla="*/ 2 w 57"/>
              <a:gd name="T7" fmla="*/ 32 h 32"/>
              <a:gd name="T8" fmla="*/ 9 w 57"/>
              <a:gd name="T9" fmla="*/ 31 h 32"/>
              <a:gd name="T10" fmla="*/ 16 w 57"/>
              <a:gd name="T11" fmla="*/ 30 h 32"/>
              <a:gd name="T12" fmla="*/ 57 w 57"/>
              <a:gd name="T13" fmla="*/ 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2" extrusionOk="0">
                <a:moveTo>
                  <a:pt x="57" y="1"/>
                </a:moveTo>
                <a:lnTo>
                  <a:pt x="57" y="1"/>
                </a:lnTo>
                <a:cubicBezTo>
                  <a:pt x="38" y="15"/>
                  <a:pt x="20" y="28"/>
                  <a:pt x="0" y="32"/>
                </a:cubicBezTo>
                <a:lnTo>
                  <a:pt x="2" y="32"/>
                </a:lnTo>
                <a:cubicBezTo>
                  <a:pt x="4" y="31"/>
                  <a:pt x="6" y="31"/>
                  <a:pt x="9" y="31"/>
                </a:cubicBezTo>
                <a:cubicBezTo>
                  <a:pt x="11" y="31"/>
                  <a:pt x="14" y="31"/>
                  <a:pt x="16" y="30"/>
                </a:cubicBezTo>
                <a:cubicBezTo>
                  <a:pt x="30" y="25"/>
                  <a:pt x="44" y="11"/>
                  <a:pt x="57" y="1"/>
                </a:cubicBezTo>
                <a:close/>
              </a:path>
            </a:pathLst>
          </a:custGeom>
          <a:solidFill>
            <a:srgbClr val="0075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8437" name="Google Shape;460;p40"/>
          <p:cNvSpPr>
            <a:spLocks/>
          </p:cNvSpPr>
          <p:nvPr/>
        </p:nvSpPr>
        <p:spPr bwMode="auto">
          <a:xfrm>
            <a:off x="6510338" y="846138"/>
            <a:ext cx="9525" cy="15875"/>
          </a:xfrm>
          <a:custGeom>
            <a:avLst/>
            <a:gdLst>
              <a:gd name="T0" fmla="*/ 77 w 77"/>
              <a:gd name="T1" fmla="*/ 1 h 121"/>
              <a:gd name="T2" fmla="*/ 1 w 77"/>
              <a:gd name="T3" fmla="*/ 120 h 121"/>
              <a:gd name="T4" fmla="*/ 77 w 77"/>
              <a:gd name="T5" fmla="*/ 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7" h="121" extrusionOk="0">
                <a:moveTo>
                  <a:pt x="77" y="1"/>
                </a:moveTo>
                <a:cubicBezTo>
                  <a:pt x="53" y="53"/>
                  <a:pt x="27" y="92"/>
                  <a:pt x="1" y="120"/>
                </a:cubicBezTo>
                <a:cubicBezTo>
                  <a:pt x="27" y="92"/>
                  <a:pt x="53" y="53"/>
                  <a:pt x="77" y="1"/>
                </a:cubicBezTo>
                <a:close/>
              </a:path>
            </a:pathLst>
          </a:custGeom>
          <a:solidFill>
            <a:srgbClr val="0075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8438" name="Google Shape;461;p40"/>
          <p:cNvGrpSpPr>
            <a:grpSpLocks/>
          </p:cNvGrpSpPr>
          <p:nvPr/>
        </p:nvGrpSpPr>
        <p:grpSpPr bwMode="auto">
          <a:xfrm rot="18194381" flipH="1">
            <a:off x="-2152037" y="1686745"/>
            <a:ext cx="1674576" cy="1597239"/>
            <a:chOff x="70388" y="1968922"/>
            <a:chExt cx="1287789" cy="1372842"/>
          </a:xfrm>
        </p:grpSpPr>
        <p:sp>
          <p:nvSpPr>
            <p:cNvPr id="18447" name="Google Shape;462;p40"/>
            <p:cNvSpPr>
              <a:spLocks/>
            </p:cNvSpPr>
            <p:nvPr/>
          </p:nvSpPr>
          <p:spPr bwMode="auto">
            <a:xfrm rot="-2864809">
              <a:off x="85504" y="2336476"/>
              <a:ext cx="1257556" cy="597419"/>
            </a:xfrm>
            <a:custGeom>
              <a:avLst/>
              <a:gdLst>
                <a:gd name="T0" fmla="*/ 16361 w 31861"/>
                <a:gd name="T1" fmla="*/ 12479 h 15136"/>
                <a:gd name="T2" fmla="*/ 16339 w 31861"/>
                <a:gd name="T3" fmla="*/ 11886 h 15136"/>
                <a:gd name="T4" fmla="*/ 16740 w 31861"/>
                <a:gd name="T5" fmla="*/ 7602 h 15136"/>
                <a:gd name="T6" fmla="*/ 1 w 31861"/>
                <a:gd name="T7" fmla="*/ 5931 h 15136"/>
                <a:gd name="T8" fmla="*/ 13473 w 31861"/>
                <a:gd name="T9" fmla="*/ 0 h 15136"/>
                <a:gd name="T10" fmla="*/ 27453 w 31861"/>
                <a:gd name="T11" fmla="*/ 1404 h 15136"/>
                <a:gd name="T12" fmla="*/ 28175 w 31861"/>
                <a:gd name="T13" fmla="*/ 1536 h 15136"/>
                <a:gd name="T14" fmla="*/ 30967 w 31861"/>
                <a:gd name="T15" fmla="*/ 3805 h 15136"/>
                <a:gd name="T16" fmla="*/ 30973 w 31861"/>
                <a:gd name="T17" fmla="*/ 3818 h 15136"/>
                <a:gd name="T18" fmla="*/ 30163 w 31861"/>
                <a:gd name="T19" fmla="*/ 8108 h 15136"/>
                <a:gd name="T20" fmla="*/ 21485 w 31861"/>
                <a:gd name="T21" fmla="*/ 14505 h 15136"/>
                <a:gd name="T22" fmla="*/ 20646 w 31861"/>
                <a:gd name="T23" fmla="*/ 14948 h 15136"/>
                <a:gd name="T24" fmla="*/ 19503 w 31861"/>
                <a:gd name="T25" fmla="*/ 15130 h 15136"/>
                <a:gd name="T26" fmla="*/ 18237 w 31861"/>
                <a:gd name="T27" fmla="*/ 14836 h 15136"/>
                <a:gd name="T28" fmla="*/ 16361 w 31861"/>
                <a:gd name="T29" fmla="*/ 12479 h 1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861" h="15136" extrusionOk="0">
                  <a:moveTo>
                    <a:pt x="16361" y="12479"/>
                  </a:moveTo>
                  <a:cubicBezTo>
                    <a:pt x="16336" y="12289"/>
                    <a:pt x="16329" y="12091"/>
                    <a:pt x="16339" y="11886"/>
                  </a:cubicBezTo>
                  <a:cubicBezTo>
                    <a:pt x="16418" y="10455"/>
                    <a:pt x="16640" y="9032"/>
                    <a:pt x="16740" y="7602"/>
                  </a:cubicBezTo>
                  <a:lnTo>
                    <a:pt x="1" y="5931"/>
                  </a:lnTo>
                  <a:lnTo>
                    <a:pt x="13473" y="0"/>
                  </a:lnTo>
                  <a:lnTo>
                    <a:pt x="27453" y="1404"/>
                  </a:lnTo>
                  <a:cubicBezTo>
                    <a:pt x="27697" y="1429"/>
                    <a:pt x="27940" y="1471"/>
                    <a:pt x="28175" y="1536"/>
                  </a:cubicBezTo>
                  <a:cubicBezTo>
                    <a:pt x="29341" y="1866"/>
                    <a:pt x="30383" y="2571"/>
                    <a:pt x="30967" y="3805"/>
                  </a:cubicBezTo>
                  <a:cubicBezTo>
                    <a:pt x="30970" y="3809"/>
                    <a:pt x="30971" y="3814"/>
                    <a:pt x="30973" y="3818"/>
                  </a:cubicBezTo>
                  <a:cubicBezTo>
                    <a:pt x="31861" y="5228"/>
                    <a:pt x="31525" y="7104"/>
                    <a:pt x="30163" y="8108"/>
                  </a:cubicBezTo>
                  <a:lnTo>
                    <a:pt x="21485" y="14505"/>
                  </a:lnTo>
                  <a:cubicBezTo>
                    <a:pt x="21223" y="14698"/>
                    <a:pt x="20941" y="14843"/>
                    <a:pt x="20646" y="14948"/>
                  </a:cubicBezTo>
                  <a:cubicBezTo>
                    <a:pt x="20455" y="14875"/>
                    <a:pt x="19764" y="15136"/>
                    <a:pt x="19503" y="15130"/>
                  </a:cubicBezTo>
                  <a:cubicBezTo>
                    <a:pt x="19067" y="15118"/>
                    <a:pt x="18634" y="15018"/>
                    <a:pt x="18237" y="14836"/>
                  </a:cubicBezTo>
                  <a:cubicBezTo>
                    <a:pt x="17201" y="14360"/>
                    <a:pt x="16503" y="13546"/>
                    <a:pt x="16361" y="1247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48" name="Google Shape;463;p40"/>
            <p:cNvSpPr>
              <a:spLocks/>
            </p:cNvSpPr>
            <p:nvPr/>
          </p:nvSpPr>
          <p:spPr bwMode="auto">
            <a:xfrm rot="-2864809">
              <a:off x="215729" y="2675786"/>
              <a:ext cx="920798" cy="388899"/>
            </a:xfrm>
            <a:custGeom>
              <a:avLst/>
              <a:gdLst>
                <a:gd name="T0" fmla="*/ 793 w 23329"/>
                <a:gd name="T1" fmla="*/ 1 h 9853"/>
                <a:gd name="T2" fmla="*/ 17401 w 23329"/>
                <a:gd name="T3" fmla="*/ 1668 h 9853"/>
                <a:gd name="T4" fmla="*/ 18494 w 23329"/>
                <a:gd name="T5" fmla="*/ 1778 h 9853"/>
                <a:gd name="T6" fmla="*/ 20642 w 23329"/>
                <a:gd name="T7" fmla="*/ 2099 h 9853"/>
                <a:gd name="T8" fmla="*/ 22001 w 23329"/>
                <a:gd name="T9" fmla="*/ 2894 h 9853"/>
                <a:gd name="T10" fmla="*/ 22935 w 23329"/>
                <a:gd name="T11" fmla="*/ 4135 h 9853"/>
                <a:gd name="T12" fmla="*/ 23322 w 23329"/>
                <a:gd name="T13" fmla="*/ 5674 h 9853"/>
                <a:gd name="T14" fmla="*/ 23306 w 23329"/>
                <a:gd name="T15" fmla="*/ 6245 h 9853"/>
                <a:gd name="T16" fmla="*/ 22592 w 23329"/>
                <a:gd name="T17" fmla="*/ 8148 h 9853"/>
                <a:gd name="T18" fmla="*/ 21079 w 23329"/>
                <a:gd name="T19" fmla="*/ 9422 h 9853"/>
                <a:gd name="T20" fmla="*/ 18860 w 23329"/>
                <a:gd name="T21" fmla="*/ 9785 h 9853"/>
                <a:gd name="T22" fmla="*/ 16949 w 23329"/>
                <a:gd name="T23" fmla="*/ 9592 h 9853"/>
                <a:gd name="T24" fmla="*/ 16609 w 23329"/>
                <a:gd name="T25" fmla="*/ 9559 h 9853"/>
                <a:gd name="T26" fmla="*/ 1 w 23329"/>
                <a:gd name="T27" fmla="*/ 7892 h 9853"/>
                <a:gd name="T28" fmla="*/ 86 w 23329"/>
                <a:gd name="T29" fmla="*/ 7046 h 9853"/>
                <a:gd name="T30" fmla="*/ 14260 w 23329"/>
                <a:gd name="T31" fmla="*/ 8470 h 9853"/>
                <a:gd name="T32" fmla="*/ 13061 w 23329"/>
                <a:gd name="T33" fmla="*/ 5217 h 9853"/>
                <a:gd name="T34" fmla="*/ 14883 w 23329"/>
                <a:gd name="T35" fmla="*/ 2268 h 9853"/>
                <a:gd name="T36" fmla="*/ 708 w 23329"/>
                <a:gd name="T37" fmla="*/ 845 h 9853"/>
                <a:gd name="T38" fmla="*/ 793 w 23329"/>
                <a:gd name="T39" fmla="*/ 1 h 9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329" h="9853" extrusionOk="0">
                  <a:moveTo>
                    <a:pt x="793" y="1"/>
                  </a:moveTo>
                  <a:lnTo>
                    <a:pt x="17401" y="1668"/>
                  </a:lnTo>
                  <a:cubicBezTo>
                    <a:pt x="17766" y="1704"/>
                    <a:pt x="18129" y="1740"/>
                    <a:pt x="18494" y="1778"/>
                  </a:cubicBezTo>
                  <a:cubicBezTo>
                    <a:pt x="19206" y="1849"/>
                    <a:pt x="19959" y="1865"/>
                    <a:pt x="20642" y="2099"/>
                  </a:cubicBezTo>
                  <a:cubicBezTo>
                    <a:pt x="21142" y="2269"/>
                    <a:pt x="21607" y="2541"/>
                    <a:pt x="22001" y="2894"/>
                  </a:cubicBezTo>
                  <a:cubicBezTo>
                    <a:pt x="22390" y="3242"/>
                    <a:pt x="22708" y="3666"/>
                    <a:pt x="22935" y="4135"/>
                  </a:cubicBezTo>
                  <a:cubicBezTo>
                    <a:pt x="23166" y="4616"/>
                    <a:pt x="23298" y="5141"/>
                    <a:pt x="23322" y="5674"/>
                  </a:cubicBezTo>
                  <a:cubicBezTo>
                    <a:pt x="23329" y="5865"/>
                    <a:pt x="23325" y="6056"/>
                    <a:pt x="23306" y="6245"/>
                  </a:cubicBezTo>
                  <a:cubicBezTo>
                    <a:pt x="23236" y="6928"/>
                    <a:pt x="22990" y="7588"/>
                    <a:pt x="22592" y="8148"/>
                  </a:cubicBezTo>
                  <a:cubicBezTo>
                    <a:pt x="22204" y="8690"/>
                    <a:pt x="21680" y="9131"/>
                    <a:pt x="21079" y="9422"/>
                  </a:cubicBezTo>
                  <a:cubicBezTo>
                    <a:pt x="20380" y="9758"/>
                    <a:pt x="19629" y="9852"/>
                    <a:pt x="18860" y="9785"/>
                  </a:cubicBezTo>
                  <a:cubicBezTo>
                    <a:pt x="18222" y="9730"/>
                    <a:pt x="17586" y="9656"/>
                    <a:pt x="16949" y="9592"/>
                  </a:cubicBezTo>
                  <a:cubicBezTo>
                    <a:pt x="16836" y="9582"/>
                    <a:pt x="16723" y="9570"/>
                    <a:pt x="16609" y="9559"/>
                  </a:cubicBezTo>
                  <a:lnTo>
                    <a:pt x="1" y="7892"/>
                  </a:lnTo>
                  <a:lnTo>
                    <a:pt x="86" y="7046"/>
                  </a:lnTo>
                  <a:lnTo>
                    <a:pt x="14260" y="8470"/>
                  </a:lnTo>
                  <a:cubicBezTo>
                    <a:pt x="13414" y="7655"/>
                    <a:pt x="12934" y="6476"/>
                    <a:pt x="13061" y="5217"/>
                  </a:cubicBezTo>
                  <a:cubicBezTo>
                    <a:pt x="13187" y="3958"/>
                    <a:pt x="13890" y="2899"/>
                    <a:pt x="14883" y="2268"/>
                  </a:cubicBezTo>
                  <a:lnTo>
                    <a:pt x="708" y="845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4" name="Google Shape;464;p40"/>
            <p:cNvSpPr/>
            <p:nvPr/>
          </p:nvSpPr>
          <p:spPr>
            <a:xfrm rot="-2864809">
              <a:off x="226938" y="2723267"/>
              <a:ext cx="874788" cy="325403"/>
            </a:xfrm>
            <a:custGeom>
              <a:avLst/>
              <a:gdLst/>
              <a:ahLst/>
              <a:cxnLst/>
              <a:rect l="l" t="t" r="r" b="b"/>
              <a:pathLst>
                <a:path w="22161" h="8244" extrusionOk="0">
                  <a:moveTo>
                    <a:pt x="0" y="6194"/>
                  </a:moveTo>
                  <a:cubicBezTo>
                    <a:pt x="41" y="6201"/>
                    <a:pt x="86" y="6206"/>
                    <a:pt x="127" y="6210"/>
                  </a:cubicBezTo>
                  <a:lnTo>
                    <a:pt x="18662" y="8072"/>
                  </a:lnTo>
                  <a:cubicBezTo>
                    <a:pt x="20376" y="8243"/>
                    <a:pt x="21903" y="6993"/>
                    <a:pt x="22075" y="5282"/>
                  </a:cubicBezTo>
                  <a:cubicBezTo>
                    <a:pt x="22160" y="4426"/>
                    <a:pt x="21893" y="3618"/>
                    <a:pt x="21386" y="2997"/>
                  </a:cubicBezTo>
                  <a:cubicBezTo>
                    <a:pt x="20883" y="2382"/>
                    <a:pt x="20142" y="1957"/>
                    <a:pt x="19286" y="1869"/>
                  </a:cubicBezTo>
                  <a:lnTo>
                    <a:pt x="750" y="9"/>
                  </a:lnTo>
                  <a:cubicBezTo>
                    <a:pt x="708" y="5"/>
                    <a:pt x="665" y="1"/>
                    <a:pt x="622" y="1"/>
                  </a:cubicBezTo>
                  <a:cubicBezTo>
                    <a:pt x="1409" y="120"/>
                    <a:pt x="2089" y="530"/>
                    <a:pt x="2564" y="1108"/>
                  </a:cubicBezTo>
                  <a:cubicBezTo>
                    <a:pt x="3067" y="1727"/>
                    <a:pt x="3337" y="2536"/>
                    <a:pt x="3251" y="3392"/>
                  </a:cubicBezTo>
                  <a:cubicBezTo>
                    <a:pt x="3086" y="5051"/>
                    <a:pt x="1647" y="6274"/>
                    <a:pt x="0" y="6194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2">
            <a:hlinkClick r:id="" action="ppaction://media"/>
            <a:extLst>
              <a:ext uri="{FF2B5EF4-FFF2-40B4-BE49-F238E27FC236}">
                <a16:creationId xmlns:a16="http://schemas.microsoft.com/office/drawing/2014/main" id="{2C2E255F-E6A6-9059-65B2-598602EE2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8585" y="788342"/>
            <a:ext cx="609600" cy="609600"/>
          </a:xfrm>
          <a:prstGeom prst="rect">
            <a:avLst/>
          </a:prstGeom>
        </p:spPr>
      </p:pic>
      <p:grpSp>
        <p:nvGrpSpPr>
          <p:cNvPr id="34" name="Google Shape;574;p45"/>
          <p:cNvGrpSpPr/>
          <p:nvPr/>
        </p:nvGrpSpPr>
        <p:grpSpPr>
          <a:xfrm rot="-1795475">
            <a:off x="-1865660" y="3119420"/>
            <a:ext cx="1062592" cy="425916"/>
            <a:chOff x="1296825" y="4029575"/>
            <a:chExt cx="4500096" cy="750044"/>
          </a:xfrm>
        </p:grpSpPr>
        <p:sp>
          <p:nvSpPr>
            <p:cNvPr id="35" name="Google Shape;575;p45"/>
            <p:cNvSpPr/>
            <p:nvPr/>
          </p:nvSpPr>
          <p:spPr>
            <a:xfrm>
              <a:off x="1296919" y="4143073"/>
              <a:ext cx="925713" cy="636546"/>
            </a:xfrm>
            <a:custGeom>
              <a:avLst/>
              <a:gdLst/>
              <a:ahLst/>
              <a:cxnLst/>
              <a:rect l="l" t="t" r="r" b="b"/>
              <a:pathLst>
                <a:path w="9812" h="6747" extrusionOk="0">
                  <a:moveTo>
                    <a:pt x="9342" y="5833"/>
                  </a:moveTo>
                  <a:lnTo>
                    <a:pt x="6360" y="6747"/>
                  </a:lnTo>
                  <a:lnTo>
                    <a:pt x="6355" y="6747"/>
                  </a:lnTo>
                  <a:lnTo>
                    <a:pt x="6283" y="6712"/>
                  </a:lnTo>
                  <a:lnTo>
                    <a:pt x="3292" y="5289"/>
                  </a:lnTo>
                  <a:lnTo>
                    <a:pt x="3078" y="5187"/>
                  </a:lnTo>
                  <a:lnTo>
                    <a:pt x="1" y="3721"/>
                  </a:lnTo>
                  <a:lnTo>
                    <a:pt x="2679" y="2139"/>
                  </a:lnTo>
                  <a:lnTo>
                    <a:pt x="2965" y="1970"/>
                  </a:lnTo>
                  <a:lnTo>
                    <a:pt x="6294" y="2"/>
                  </a:lnTo>
                  <a:lnTo>
                    <a:pt x="6296" y="2"/>
                  </a:lnTo>
                  <a:lnTo>
                    <a:pt x="6297" y="1"/>
                  </a:lnTo>
                  <a:lnTo>
                    <a:pt x="6300" y="2"/>
                  </a:lnTo>
                  <a:lnTo>
                    <a:pt x="9811" y="1764"/>
                  </a:lnTo>
                  <a:lnTo>
                    <a:pt x="9778" y="2060"/>
                  </a:lnTo>
                  <a:lnTo>
                    <a:pt x="9465" y="4764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6;p45"/>
            <p:cNvSpPr/>
            <p:nvPr/>
          </p:nvSpPr>
          <p:spPr>
            <a:xfrm>
              <a:off x="1868748" y="4032971"/>
              <a:ext cx="3547561" cy="746646"/>
            </a:xfrm>
            <a:custGeom>
              <a:avLst/>
              <a:gdLst/>
              <a:ahLst/>
              <a:cxnLst/>
              <a:rect l="l" t="t" r="r" b="b"/>
              <a:pathLst>
                <a:path w="37602" h="7914" extrusionOk="0">
                  <a:moveTo>
                    <a:pt x="37229" y="6739"/>
                  </a:moveTo>
                  <a:lnTo>
                    <a:pt x="299" y="7914"/>
                  </a:lnTo>
                  <a:lnTo>
                    <a:pt x="294" y="7914"/>
                  </a:lnTo>
                  <a:cubicBezTo>
                    <a:pt x="262" y="7842"/>
                    <a:pt x="236" y="7767"/>
                    <a:pt x="216" y="7687"/>
                  </a:cubicBezTo>
                  <a:cubicBezTo>
                    <a:pt x="191" y="7592"/>
                    <a:pt x="178" y="7494"/>
                    <a:pt x="174" y="7390"/>
                  </a:cubicBezTo>
                  <a:cubicBezTo>
                    <a:pt x="171" y="7289"/>
                    <a:pt x="180" y="7188"/>
                    <a:pt x="197" y="7090"/>
                  </a:cubicBezTo>
                  <a:cubicBezTo>
                    <a:pt x="289" y="6585"/>
                    <a:pt x="652" y="6173"/>
                    <a:pt x="1131" y="6011"/>
                  </a:cubicBezTo>
                  <a:cubicBezTo>
                    <a:pt x="642" y="5881"/>
                    <a:pt x="254" y="5491"/>
                    <a:pt x="129" y="4993"/>
                  </a:cubicBezTo>
                  <a:lnTo>
                    <a:pt x="130" y="4987"/>
                  </a:lnTo>
                  <a:cubicBezTo>
                    <a:pt x="105" y="4895"/>
                    <a:pt x="92" y="4797"/>
                    <a:pt x="89" y="4695"/>
                  </a:cubicBezTo>
                  <a:cubicBezTo>
                    <a:pt x="87" y="4593"/>
                    <a:pt x="95" y="4496"/>
                    <a:pt x="111" y="4401"/>
                  </a:cubicBezTo>
                  <a:lnTo>
                    <a:pt x="111" y="4397"/>
                  </a:lnTo>
                  <a:cubicBezTo>
                    <a:pt x="204" y="3885"/>
                    <a:pt x="575" y="3467"/>
                    <a:pt x="1063" y="3311"/>
                  </a:cubicBezTo>
                  <a:cubicBezTo>
                    <a:pt x="1059" y="3310"/>
                    <a:pt x="1052" y="3308"/>
                    <a:pt x="1047" y="3307"/>
                  </a:cubicBezTo>
                  <a:cubicBezTo>
                    <a:pt x="556" y="3173"/>
                    <a:pt x="168" y="2784"/>
                    <a:pt x="44" y="2285"/>
                  </a:cubicBezTo>
                  <a:lnTo>
                    <a:pt x="44" y="2282"/>
                  </a:lnTo>
                  <a:cubicBezTo>
                    <a:pt x="20" y="2188"/>
                    <a:pt x="7" y="2089"/>
                    <a:pt x="5" y="1989"/>
                  </a:cubicBezTo>
                  <a:cubicBezTo>
                    <a:pt x="1" y="1890"/>
                    <a:pt x="8" y="1791"/>
                    <a:pt x="26" y="1694"/>
                  </a:cubicBezTo>
                  <a:lnTo>
                    <a:pt x="26" y="1691"/>
                  </a:lnTo>
                  <a:cubicBezTo>
                    <a:pt x="59" y="1501"/>
                    <a:pt x="130" y="1326"/>
                    <a:pt x="233" y="1169"/>
                  </a:cubicBezTo>
                  <a:lnTo>
                    <a:pt x="235" y="1169"/>
                  </a:lnTo>
                  <a:lnTo>
                    <a:pt x="239" y="1169"/>
                  </a:lnTo>
                  <a:lnTo>
                    <a:pt x="2537" y="1097"/>
                  </a:lnTo>
                  <a:lnTo>
                    <a:pt x="36998" y="1"/>
                  </a:lnTo>
                  <a:cubicBezTo>
                    <a:pt x="37001" y="8"/>
                    <a:pt x="37005" y="17"/>
                    <a:pt x="37008" y="26"/>
                  </a:cubicBezTo>
                  <a:cubicBezTo>
                    <a:pt x="37206" y="626"/>
                    <a:pt x="37473" y="1390"/>
                    <a:pt x="37527" y="2152"/>
                  </a:cubicBezTo>
                  <a:cubicBezTo>
                    <a:pt x="37531" y="2211"/>
                    <a:pt x="37536" y="2274"/>
                    <a:pt x="37539" y="2335"/>
                  </a:cubicBezTo>
                  <a:cubicBezTo>
                    <a:pt x="37559" y="2621"/>
                    <a:pt x="37575" y="2916"/>
                    <a:pt x="37585" y="3213"/>
                  </a:cubicBezTo>
                  <a:cubicBezTo>
                    <a:pt x="37601" y="3736"/>
                    <a:pt x="37600" y="4243"/>
                    <a:pt x="37566" y="4733"/>
                  </a:cubicBezTo>
                  <a:lnTo>
                    <a:pt x="37566" y="4734"/>
                  </a:lnTo>
                  <a:cubicBezTo>
                    <a:pt x="37523" y="5448"/>
                    <a:pt x="37418" y="6119"/>
                    <a:pt x="37229" y="673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7;p45"/>
            <p:cNvSpPr/>
            <p:nvPr/>
          </p:nvSpPr>
          <p:spPr>
            <a:xfrm>
              <a:off x="5264061" y="4031368"/>
              <a:ext cx="532861" cy="637300"/>
            </a:xfrm>
            <a:custGeom>
              <a:avLst/>
              <a:gdLst/>
              <a:ahLst/>
              <a:cxnLst/>
              <a:rect l="l" t="t" r="r" b="b"/>
              <a:pathLst>
                <a:path w="5648" h="6755" extrusionOk="0">
                  <a:moveTo>
                    <a:pt x="1946" y="6749"/>
                  </a:moveTo>
                  <a:cubicBezTo>
                    <a:pt x="1928" y="6749"/>
                    <a:pt x="1911" y="6751"/>
                    <a:pt x="1897" y="6752"/>
                  </a:cubicBezTo>
                  <a:lnTo>
                    <a:pt x="1748" y="6754"/>
                  </a:lnTo>
                  <a:cubicBezTo>
                    <a:pt x="1697" y="6754"/>
                    <a:pt x="1648" y="6755"/>
                    <a:pt x="1599" y="6755"/>
                  </a:cubicBezTo>
                  <a:cubicBezTo>
                    <a:pt x="1311" y="6755"/>
                    <a:pt x="1248" y="6754"/>
                    <a:pt x="980" y="6691"/>
                  </a:cubicBezTo>
                  <a:lnTo>
                    <a:pt x="978" y="6691"/>
                  </a:lnTo>
                  <a:cubicBezTo>
                    <a:pt x="776" y="6652"/>
                    <a:pt x="580" y="6597"/>
                    <a:pt x="394" y="6524"/>
                  </a:cubicBezTo>
                  <a:lnTo>
                    <a:pt x="387" y="6400"/>
                  </a:lnTo>
                  <a:lnTo>
                    <a:pt x="263" y="4471"/>
                  </a:lnTo>
                  <a:lnTo>
                    <a:pt x="230" y="3927"/>
                  </a:lnTo>
                  <a:lnTo>
                    <a:pt x="198" y="3417"/>
                  </a:lnTo>
                  <a:lnTo>
                    <a:pt x="122" y="2253"/>
                  </a:lnTo>
                  <a:lnTo>
                    <a:pt x="122" y="2247"/>
                  </a:lnTo>
                  <a:lnTo>
                    <a:pt x="0" y="342"/>
                  </a:lnTo>
                  <a:cubicBezTo>
                    <a:pt x="35" y="325"/>
                    <a:pt x="74" y="307"/>
                    <a:pt x="111" y="293"/>
                  </a:cubicBezTo>
                  <a:cubicBezTo>
                    <a:pt x="324" y="202"/>
                    <a:pt x="555" y="130"/>
                    <a:pt x="798" y="89"/>
                  </a:cubicBezTo>
                  <a:cubicBezTo>
                    <a:pt x="936" y="56"/>
                    <a:pt x="1081" y="35"/>
                    <a:pt x="1228" y="22"/>
                  </a:cubicBezTo>
                  <a:cubicBezTo>
                    <a:pt x="1291" y="15"/>
                    <a:pt x="1352" y="9"/>
                    <a:pt x="1414" y="8"/>
                  </a:cubicBezTo>
                  <a:cubicBezTo>
                    <a:pt x="1490" y="2"/>
                    <a:pt x="1564" y="0"/>
                    <a:pt x="1638" y="2"/>
                  </a:cubicBezTo>
                  <a:cubicBezTo>
                    <a:pt x="3204" y="8"/>
                    <a:pt x="4508" y="359"/>
                    <a:pt x="5191" y="1638"/>
                  </a:cubicBezTo>
                  <a:cubicBezTo>
                    <a:pt x="5198" y="1656"/>
                    <a:pt x="5210" y="1670"/>
                    <a:pt x="5217" y="1691"/>
                  </a:cubicBezTo>
                  <a:cubicBezTo>
                    <a:pt x="5349" y="1954"/>
                    <a:pt x="5458" y="2254"/>
                    <a:pt x="5537" y="2594"/>
                  </a:cubicBezTo>
                  <a:cubicBezTo>
                    <a:pt x="5579" y="2773"/>
                    <a:pt x="5615" y="2965"/>
                    <a:pt x="5640" y="3167"/>
                  </a:cubicBezTo>
                  <a:cubicBezTo>
                    <a:pt x="5647" y="3488"/>
                    <a:pt x="5637" y="3782"/>
                    <a:pt x="5598" y="4049"/>
                  </a:cubicBezTo>
                  <a:cubicBezTo>
                    <a:pt x="5328" y="6089"/>
                    <a:pt x="3669" y="6690"/>
                    <a:pt x="1946" y="6749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8;p45"/>
            <p:cNvSpPr/>
            <p:nvPr/>
          </p:nvSpPr>
          <p:spPr>
            <a:xfrm>
              <a:off x="1296825" y="4029575"/>
              <a:ext cx="4150803" cy="641735"/>
            </a:xfrm>
            <a:custGeom>
              <a:avLst/>
              <a:gdLst/>
              <a:ahLst/>
              <a:cxnLst/>
              <a:rect l="l" t="t" r="r" b="b"/>
              <a:pathLst>
                <a:path w="43996" h="6802" extrusionOk="0">
                  <a:moveTo>
                    <a:pt x="0" y="4926"/>
                  </a:moveTo>
                  <a:lnTo>
                    <a:pt x="2965" y="3173"/>
                  </a:lnTo>
                  <a:cubicBezTo>
                    <a:pt x="3110" y="3670"/>
                    <a:pt x="3199" y="4218"/>
                    <a:pt x="3217" y="4796"/>
                  </a:cubicBezTo>
                  <a:cubicBezTo>
                    <a:pt x="3235" y="5360"/>
                    <a:pt x="3185" y="5898"/>
                    <a:pt x="3079" y="6390"/>
                  </a:cubicBezTo>
                  <a:close/>
                  <a:moveTo>
                    <a:pt x="43824" y="4022"/>
                  </a:moveTo>
                  <a:lnTo>
                    <a:pt x="43779" y="3286"/>
                  </a:lnTo>
                  <a:lnTo>
                    <a:pt x="43464" y="27"/>
                  </a:lnTo>
                  <a:lnTo>
                    <a:pt x="43463" y="1"/>
                  </a:lnTo>
                  <a:lnTo>
                    <a:pt x="42033" y="70"/>
                  </a:lnTo>
                  <a:lnTo>
                    <a:pt x="42050" y="342"/>
                  </a:lnTo>
                  <a:lnTo>
                    <a:pt x="42050" y="361"/>
                  </a:lnTo>
                  <a:lnTo>
                    <a:pt x="42172" y="2266"/>
                  </a:lnTo>
                  <a:lnTo>
                    <a:pt x="42172" y="2271"/>
                  </a:lnTo>
                  <a:lnTo>
                    <a:pt x="42248" y="3436"/>
                  </a:lnTo>
                  <a:lnTo>
                    <a:pt x="42280" y="3946"/>
                  </a:lnTo>
                  <a:lnTo>
                    <a:pt x="42313" y="4490"/>
                  </a:lnTo>
                  <a:lnTo>
                    <a:pt x="42437" y="6419"/>
                  </a:lnTo>
                  <a:lnTo>
                    <a:pt x="42444" y="6543"/>
                  </a:lnTo>
                  <a:lnTo>
                    <a:pt x="42458" y="6802"/>
                  </a:lnTo>
                  <a:lnTo>
                    <a:pt x="43798" y="6773"/>
                  </a:lnTo>
                  <a:lnTo>
                    <a:pt x="43947" y="6771"/>
                  </a:lnTo>
                  <a:lnTo>
                    <a:pt x="43994" y="6770"/>
                  </a:lnTo>
                  <a:lnTo>
                    <a:pt x="43996" y="67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550;p44"/>
          <p:cNvGrpSpPr>
            <a:grpSpLocks/>
          </p:cNvGrpSpPr>
          <p:nvPr/>
        </p:nvGrpSpPr>
        <p:grpSpPr bwMode="auto">
          <a:xfrm rot="18431600" flipH="1">
            <a:off x="-1953443" y="903456"/>
            <a:ext cx="1579055" cy="1728918"/>
            <a:chOff x="70388" y="1968922"/>
            <a:chExt cx="1287789" cy="1372842"/>
          </a:xfrm>
        </p:grpSpPr>
        <p:sp>
          <p:nvSpPr>
            <p:cNvPr id="40" name="Google Shape;551;p44"/>
            <p:cNvSpPr/>
            <p:nvPr/>
          </p:nvSpPr>
          <p:spPr>
            <a:xfrm rot="-2864809">
              <a:off x="85163" y="2334423"/>
              <a:ext cx="1258240" cy="597945"/>
            </a:xfrm>
            <a:custGeom>
              <a:avLst/>
              <a:gdLst/>
              <a:ahLst/>
              <a:cxnLst/>
              <a:rect l="l" t="t" r="r" b="b"/>
              <a:pathLst>
                <a:path w="31861" h="15136" extrusionOk="0">
                  <a:moveTo>
                    <a:pt x="16361" y="12479"/>
                  </a:moveTo>
                  <a:cubicBezTo>
                    <a:pt x="16336" y="12289"/>
                    <a:pt x="16329" y="12091"/>
                    <a:pt x="16339" y="11886"/>
                  </a:cubicBezTo>
                  <a:cubicBezTo>
                    <a:pt x="16418" y="10455"/>
                    <a:pt x="16640" y="9032"/>
                    <a:pt x="16740" y="7602"/>
                  </a:cubicBezTo>
                  <a:lnTo>
                    <a:pt x="1" y="5931"/>
                  </a:lnTo>
                  <a:lnTo>
                    <a:pt x="13473" y="0"/>
                  </a:lnTo>
                  <a:lnTo>
                    <a:pt x="27453" y="1404"/>
                  </a:lnTo>
                  <a:cubicBezTo>
                    <a:pt x="27697" y="1429"/>
                    <a:pt x="27940" y="1471"/>
                    <a:pt x="28175" y="1536"/>
                  </a:cubicBezTo>
                  <a:cubicBezTo>
                    <a:pt x="29341" y="1866"/>
                    <a:pt x="30383" y="2571"/>
                    <a:pt x="30967" y="3805"/>
                  </a:cubicBezTo>
                  <a:cubicBezTo>
                    <a:pt x="30970" y="3809"/>
                    <a:pt x="30971" y="3814"/>
                    <a:pt x="30973" y="3818"/>
                  </a:cubicBezTo>
                  <a:cubicBezTo>
                    <a:pt x="31861" y="5228"/>
                    <a:pt x="31525" y="7104"/>
                    <a:pt x="30163" y="8108"/>
                  </a:cubicBezTo>
                  <a:lnTo>
                    <a:pt x="21485" y="14505"/>
                  </a:lnTo>
                  <a:cubicBezTo>
                    <a:pt x="21223" y="14698"/>
                    <a:pt x="20941" y="14843"/>
                    <a:pt x="20646" y="14948"/>
                  </a:cubicBezTo>
                  <a:cubicBezTo>
                    <a:pt x="20455" y="14875"/>
                    <a:pt x="19764" y="15136"/>
                    <a:pt x="19503" y="15130"/>
                  </a:cubicBezTo>
                  <a:cubicBezTo>
                    <a:pt x="19067" y="15118"/>
                    <a:pt x="18634" y="15018"/>
                    <a:pt x="18237" y="14836"/>
                  </a:cubicBezTo>
                  <a:cubicBezTo>
                    <a:pt x="17201" y="14360"/>
                    <a:pt x="16503" y="13546"/>
                    <a:pt x="16361" y="1247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5400700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552;p44"/>
            <p:cNvSpPr>
              <a:spLocks/>
            </p:cNvSpPr>
            <p:nvPr/>
          </p:nvSpPr>
          <p:spPr bwMode="auto">
            <a:xfrm rot="-2864809">
              <a:off x="215729" y="2675786"/>
              <a:ext cx="920798" cy="388899"/>
            </a:xfrm>
            <a:custGeom>
              <a:avLst/>
              <a:gdLst>
                <a:gd name="T0" fmla="*/ 793 w 23329"/>
                <a:gd name="T1" fmla="*/ 1 h 9853"/>
                <a:gd name="T2" fmla="*/ 17401 w 23329"/>
                <a:gd name="T3" fmla="*/ 1668 h 9853"/>
                <a:gd name="T4" fmla="*/ 18494 w 23329"/>
                <a:gd name="T5" fmla="*/ 1778 h 9853"/>
                <a:gd name="T6" fmla="*/ 20642 w 23329"/>
                <a:gd name="T7" fmla="*/ 2099 h 9853"/>
                <a:gd name="T8" fmla="*/ 22001 w 23329"/>
                <a:gd name="T9" fmla="*/ 2894 h 9853"/>
                <a:gd name="T10" fmla="*/ 22935 w 23329"/>
                <a:gd name="T11" fmla="*/ 4135 h 9853"/>
                <a:gd name="T12" fmla="*/ 23322 w 23329"/>
                <a:gd name="T13" fmla="*/ 5674 h 9853"/>
                <a:gd name="T14" fmla="*/ 23306 w 23329"/>
                <a:gd name="T15" fmla="*/ 6245 h 9853"/>
                <a:gd name="T16" fmla="*/ 22592 w 23329"/>
                <a:gd name="T17" fmla="*/ 8148 h 9853"/>
                <a:gd name="T18" fmla="*/ 21079 w 23329"/>
                <a:gd name="T19" fmla="*/ 9422 h 9853"/>
                <a:gd name="T20" fmla="*/ 18860 w 23329"/>
                <a:gd name="T21" fmla="*/ 9785 h 9853"/>
                <a:gd name="T22" fmla="*/ 16949 w 23329"/>
                <a:gd name="T23" fmla="*/ 9592 h 9853"/>
                <a:gd name="T24" fmla="*/ 16609 w 23329"/>
                <a:gd name="T25" fmla="*/ 9559 h 9853"/>
                <a:gd name="T26" fmla="*/ 1 w 23329"/>
                <a:gd name="T27" fmla="*/ 7892 h 9853"/>
                <a:gd name="T28" fmla="*/ 86 w 23329"/>
                <a:gd name="T29" fmla="*/ 7046 h 9853"/>
                <a:gd name="T30" fmla="*/ 14260 w 23329"/>
                <a:gd name="T31" fmla="*/ 8470 h 9853"/>
                <a:gd name="T32" fmla="*/ 13061 w 23329"/>
                <a:gd name="T33" fmla="*/ 5217 h 9853"/>
                <a:gd name="T34" fmla="*/ 14883 w 23329"/>
                <a:gd name="T35" fmla="*/ 2268 h 9853"/>
                <a:gd name="T36" fmla="*/ 708 w 23329"/>
                <a:gd name="T37" fmla="*/ 845 h 9853"/>
                <a:gd name="T38" fmla="*/ 793 w 23329"/>
                <a:gd name="T39" fmla="*/ 1 h 9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329" h="9853" extrusionOk="0">
                  <a:moveTo>
                    <a:pt x="793" y="1"/>
                  </a:moveTo>
                  <a:lnTo>
                    <a:pt x="17401" y="1668"/>
                  </a:lnTo>
                  <a:cubicBezTo>
                    <a:pt x="17766" y="1704"/>
                    <a:pt x="18129" y="1740"/>
                    <a:pt x="18494" y="1778"/>
                  </a:cubicBezTo>
                  <a:cubicBezTo>
                    <a:pt x="19206" y="1849"/>
                    <a:pt x="19959" y="1865"/>
                    <a:pt x="20642" y="2099"/>
                  </a:cubicBezTo>
                  <a:cubicBezTo>
                    <a:pt x="21142" y="2269"/>
                    <a:pt x="21607" y="2541"/>
                    <a:pt x="22001" y="2894"/>
                  </a:cubicBezTo>
                  <a:cubicBezTo>
                    <a:pt x="22390" y="3242"/>
                    <a:pt x="22708" y="3666"/>
                    <a:pt x="22935" y="4135"/>
                  </a:cubicBezTo>
                  <a:cubicBezTo>
                    <a:pt x="23166" y="4616"/>
                    <a:pt x="23298" y="5141"/>
                    <a:pt x="23322" y="5674"/>
                  </a:cubicBezTo>
                  <a:cubicBezTo>
                    <a:pt x="23329" y="5865"/>
                    <a:pt x="23325" y="6056"/>
                    <a:pt x="23306" y="6245"/>
                  </a:cubicBezTo>
                  <a:cubicBezTo>
                    <a:pt x="23236" y="6928"/>
                    <a:pt x="22990" y="7588"/>
                    <a:pt x="22592" y="8148"/>
                  </a:cubicBezTo>
                  <a:cubicBezTo>
                    <a:pt x="22204" y="8690"/>
                    <a:pt x="21680" y="9131"/>
                    <a:pt x="21079" y="9422"/>
                  </a:cubicBezTo>
                  <a:cubicBezTo>
                    <a:pt x="20380" y="9758"/>
                    <a:pt x="19629" y="9852"/>
                    <a:pt x="18860" y="9785"/>
                  </a:cubicBezTo>
                  <a:cubicBezTo>
                    <a:pt x="18222" y="9730"/>
                    <a:pt x="17586" y="9656"/>
                    <a:pt x="16949" y="9592"/>
                  </a:cubicBezTo>
                  <a:cubicBezTo>
                    <a:pt x="16836" y="9582"/>
                    <a:pt x="16723" y="9570"/>
                    <a:pt x="16609" y="9559"/>
                  </a:cubicBezTo>
                  <a:lnTo>
                    <a:pt x="1" y="7892"/>
                  </a:lnTo>
                  <a:lnTo>
                    <a:pt x="86" y="7046"/>
                  </a:lnTo>
                  <a:lnTo>
                    <a:pt x="14260" y="8470"/>
                  </a:lnTo>
                  <a:cubicBezTo>
                    <a:pt x="13414" y="7655"/>
                    <a:pt x="12934" y="6476"/>
                    <a:pt x="13061" y="5217"/>
                  </a:cubicBezTo>
                  <a:cubicBezTo>
                    <a:pt x="13187" y="3958"/>
                    <a:pt x="13890" y="2899"/>
                    <a:pt x="14883" y="2268"/>
                  </a:cubicBezTo>
                  <a:lnTo>
                    <a:pt x="708" y="845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553;p44"/>
            <p:cNvSpPr/>
            <p:nvPr/>
          </p:nvSpPr>
          <p:spPr>
            <a:xfrm rot="-2864809">
              <a:off x="227394" y="2722454"/>
              <a:ext cx="875037" cy="325826"/>
            </a:xfrm>
            <a:custGeom>
              <a:avLst/>
              <a:gdLst/>
              <a:ahLst/>
              <a:cxnLst/>
              <a:rect l="l" t="t" r="r" b="b"/>
              <a:pathLst>
                <a:path w="22161" h="8244" extrusionOk="0">
                  <a:moveTo>
                    <a:pt x="0" y="6194"/>
                  </a:moveTo>
                  <a:cubicBezTo>
                    <a:pt x="41" y="6201"/>
                    <a:pt x="86" y="6206"/>
                    <a:pt x="127" y="6210"/>
                  </a:cubicBezTo>
                  <a:lnTo>
                    <a:pt x="18662" y="8072"/>
                  </a:lnTo>
                  <a:cubicBezTo>
                    <a:pt x="20376" y="8243"/>
                    <a:pt x="21903" y="6993"/>
                    <a:pt x="22075" y="5282"/>
                  </a:cubicBezTo>
                  <a:cubicBezTo>
                    <a:pt x="22160" y="4426"/>
                    <a:pt x="21893" y="3618"/>
                    <a:pt x="21386" y="2997"/>
                  </a:cubicBezTo>
                  <a:cubicBezTo>
                    <a:pt x="20883" y="2382"/>
                    <a:pt x="20142" y="1957"/>
                    <a:pt x="19286" y="1869"/>
                  </a:cubicBezTo>
                  <a:lnTo>
                    <a:pt x="750" y="9"/>
                  </a:lnTo>
                  <a:cubicBezTo>
                    <a:pt x="708" y="5"/>
                    <a:pt x="665" y="1"/>
                    <a:pt x="622" y="1"/>
                  </a:cubicBezTo>
                  <a:cubicBezTo>
                    <a:pt x="1409" y="120"/>
                    <a:pt x="2089" y="530"/>
                    <a:pt x="2564" y="1108"/>
                  </a:cubicBezTo>
                  <a:cubicBezTo>
                    <a:pt x="3067" y="1727"/>
                    <a:pt x="3337" y="2536"/>
                    <a:pt x="3251" y="3392"/>
                  </a:cubicBezTo>
                  <a:cubicBezTo>
                    <a:pt x="3086" y="5051"/>
                    <a:pt x="1647" y="6274"/>
                    <a:pt x="0" y="6194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26180" r="3685" b="33630"/>
          <a:stretch/>
        </p:blipFill>
        <p:spPr>
          <a:xfrm flipH="1">
            <a:off x="-201395" y="4290633"/>
            <a:ext cx="2209694" cy="1026857"/>
          </a:xfrm>
          <a:prstGeom prst="rect">
            <a:avLst/>
          </a:prstGeom>
        </p:spPr>
      </p:pic>
      <p:grpSp>
        <p:nvGrpSpPr>
          <p:cNvPr id="19" name="Google Shape;562;p45"/>
          <p:cNvGrpSpPr/>
          <p:nvPr/>
        </p:nvGrpSpPr>
        <p:grpSpPr>
          <a:xfrm rot="8069937" flipH="1">
            <a:off x="803300" y="4327093"/>
            <a:ext cx="792200" cy="236337"/>
            <a:chOff x="1296825" y="4029575"/>
            <a:chExt cx="4500096" cy="750044"/>
          </a:xfrm>
        </p:grpSpPr>
        <p:sp>
          <p:nvSpPr>
            <p:cNvPr id="20" name="Google Shape;563;p45"/>
            <p:cNvSpPr/>
            <p:nvPr/>
          </p:nvSpPr>
          <p:spPr>
            <a:xfrm>
              <a:off x="1296919" y="4143073"/>
              <a:ext cx="925713" cy="636546"/>
            </a:xfrm>
            <a:custGeom>
              <a:avLst/>
              <a:gdLst/>
              <a:ahLst/>
              <a:cxnLst/>
              <a:rect l="l" t="t" r="r" b="b"/>
              <a:pathLst>
                <a:path w="9812" h="6747" extrusionOk="0">
                  <a:moveTo>
                    <a:pt x="9342" y="5833"/>
                  </a:moveTo>
                  <a:lnTo>
                    <a:pt x="6360" y="6747"/>
                  </a:lnTo>
                  <a:lnTo>
                    <a:pt x="6355" y="6747"/>
                  </a:lnTo>
                  <a:lnTo>
                    <a:pt x="6283" y="6712"/>
                  </a:lnTo>
                  <a:lnTo>
                    <a:pt x="3292" y="5289"/>
                  </a:lnTo>
                  <a:lnTo>
                    <a:pt x="3078" y="5187"/>
                  </a:lnTo>
                  <a:lnTo>
                    <a:pt x="1" y="3721"/>
                  </a:lnTo>
                  <a:lnTo>
                    <a:pt x="2679" y="2139"/>
                  </a:lnTo>
                  <a:lnTo>
                    <a:pt x="2965" y="1970"/>
                  </a:lnTo>
                  <a:lnTo>
                    <a:pt x="6294" y="2"/>
                  </a:lnTo>
                  <a:lnTo>
                    <a:pt x="6296" y="2"/>
                  </a:lnTo>
                  <a:lnTo>
                    <a:pt x="6297" y="1"/>
                  </a:lnTo>
                  <a:lnTo>
                    <a:pt x="6300" y="2"/>
                  </a:lnTo>
                  <a:lnTo>
                    <a:pt x="9811" y="1764"/>
                  </a:lnTo>
                  <a:lnTo>
                    <a:pt x="9778" y="2060"/>
                  </a:lnTo>
                  <a:lnTo>
                    <a:pt x="9465" y="476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64;p45"/>
            <p:cNvSpPr/>
            <p:nvPr/>
          </p:nvSpPr>
          <p:spPr>
            <a:xfrm>
              <a:off x="1868748" y="4032971"/>
              <a:ext cx="3547561" cy="746646"/>
            </a:xfrm>
            <a:custGeom>
              <a:avLst/>
              <a:gdLst/>
              <a:ahLst/>
              <a:cxnLst/>
              <a:rect l="l" t="t" r="r" b="b"/>
              <a:pathLst>
                <a:path w="37602" h="7914" extrusionOk="0">
                  <a:moveTo>
                    <a:pt x="37229" y="6739"/>
                  </a:moveTo>
                  <a:lnTo>
                    <a:pt x="299" y="7914"/>
                  </a:lnTo>
                  <a:lnTo>
                    <a:pt x="294" y="7914"/>
                  </a:lnTo>
                  <a:cubicBezTo>
                    <a:pt x="262" y="7842"/>
                    <a:pt x="236" y="7767"/>
                    <a:pt x="216" y="7687"/>
                  </a:cubicBezTo>
                  <a:cubicBezTo>
                    <a:pt x="191" y="7592"/>
                    <a:pt x="178" y="7494"/>
                    <a:pt x="174" y="7390"/>
                  </a:cubicBezTo>
                  <a:cubicBezTo>
                    <a:pt x="171" y="7289"/>
                    <a:pt x="180" y="7188"/>
                    <a:pt x="197" y="7090"/>
                  </a:cubicBezTo>
                  <a:cubicBezTo>
                    <a:pt x="289" y="6585"/>
                    <a:pt x="652" y="6173"/>
                    <a:pt x="1131" y="6011"/>
                  </a:cubicBezTo>
                  <a:cubicBezTo>
                    <a:pt x="642" y="5881"/>
                    <a:pt x="254" y="5491"/>
                    <a:pt x="129" y="4993"/>
                  </a:cubicBezTo>
                  <a:lnTo>
                    <a:pt x="130" y="4987"/>
                  </a:lnTo>
                  <a:cubicBezTo>
                    <a:pt x="105" y="4895"/>
                    <a:pt x="92" y="4797"/>
                    <a:pt x="89" y="4695"/>
                  </a:cubicBezTo>
                  <a:cubicBezTo>
                    <a:pt x="87" y="4593"/>
                    <a:pt x="95" y="4496"/>
                    <a:pt x="111" y="4401"/>
                  </a:cubicBezTo>
                  <a:lnTo>
                    <a:pt x="111" y="4397"/>
                  </a:lnTo>
                  <a:cubicBezTo>
                    <a:pt x="204" y="3885"/>
                    <a:pt x="575" y="3467"/>
                    <a:pt x="1063" y="3311"/>
                  </a:cubicBezTo>
                  <a:cubicBezTo>
                    <a:pt x="1059" y="3310"/>
                    <a:pt x="1052" y="3308"/>
                    <a:pt x="1047" y="3307"/>
                  </a:cubicBezTo>
                  <a:cubicBezTo>
                    <a:pt x="556" y="3173"/>
                    <a:pt x="168" y="2784"/>
                    <a:pt x="44" y="2285"/>
                  </a:cubicBezTo>
                  <a:lnTo>
                    <a:pt x="44" y="2282"/>
                  </a:lnTo>
                  <a:cubicBezTo>
                    <a:pt x="20" y="2188"/>
                    <a:pt x="7" y="2089"/>
                    <a:pt x="5" y="1989"/>
                  </a:cubicBezTo>
                  <a:cubicBezTo>
                    <a:pt x="1" y="1890"/>
                    <a:pt x="8" y="1791"/>
                    <a:pt x="26" y="1694"/>
                  </a:cubicBezTo>
                  <a:lnTo>
                    <a:pt x="26" y="1691"/>
                  </a:lnTo>
                  <a:cubicBezTo>
                    <a:pt x="59" y="1501"/>
                    <a:pt x="130" y="1326"/>
                    <a:pt x="233" y="1169"/>
                  </a:cubicBezTo>
                  <a:lnTo>
                    <a:pt x="235" y="1169"/>
                  </a:lnTo>
                  <a:lnTo>
                    <a:pt x="239" y="1169"/>
                  </a:lnTo>
                  <a:lnTo>
                    <a:pt x="2537" y="1097"/>
                  </a:lnTo>
                  <a:lnTo>
                    <a:pt x="36998" y="1"/>
                  </a:lnTo>
                  <a:cubicBezTo>
                    <a:pt x="37001" y="8"/>
                    <a:pt x="37005" y="17"/>
                    <a:pt x="37008" y="26"/>
                  </a:cubicBezTo>
                  <a:cubicBezTo>
                    <a:pt x="37206" y="626"/>
                    <a:pt x="37473" y="1390"/>
                    <a:pt x="37527" y="2152"/>
                  </a:cubicBezTo>
                  <a:cubicBezTo>
                    <a:pt x="37531" y="2211"/>
                    <a:pt x="37536" y="2274"/>
                    <a:pt x="37539" y="2335"/>
                  </a:cubicBezTo>
                  <a:cubicBezTo>
                    <a:pt x="37559" y="2621"/>
                    <a:pt x="37575" y="2916"/>
                    <a:pt x="37585" y="3213"/>
                  </a:cubicBezTo>
                  <a:cubicBezTo>
                    <a:pt x="37601" y="3736"/>
                    <a:pt x="37600" y="4243"/>
                    <a:pt x="37566" y="4733"/>
                  </a:cubicBezTo>
                  <a:lnTo>
                    <a:pt x="37566" y="4734"/>
                  </a:lnTo>
                  <a:cubicBezTo>
                    <a:pt x="37523" y="5448"/>
                    <a:pt x="37418" y="6119"/>
                    <a:pt x="37229" y="6739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65;p45"/>
            <p:cNvSpPr/>
            <p:nvPr/>
          </p:nvSpPr>
          <p:spPr>
            <a:xfrm>
              <a:off x="5264061" y="4031368"/>
              <a:ext cx="532861" cy="637300"/>
            </a:xfrm>
            <a:custGeom>
              <a:avLst/>
              <a:gdLst/>
              <a:ahLst/>
              <a:cxnLst/>
              <a:rect l="l" t="t" r="r" b="b"/>
              <a:pathLst>
                <a:path w="5648" h="6755" extrusionOk="0">
                  <a:moveTo>
                    <a:pt x="1946" y="6749"/>
                  </a:moveTo>
                  <a:cubicBezTo>
                    <a:pt x="1928" y="6749"/>
                    <a:pt x="1911" y="6751"/>
                    <a:pt x="1897" y="6752"/>
                  </a:cubicBezTo>
                  <a:lnTo>
                    <a:pt x="1748" y="6754"/>
                  </a:lnTo>
                  <a:cubicBezTo>
                    <a:pt x="1697" y="6754"/>
                    <a:pt x="1648" y="6755"/>
                    <a:pt x="1599" y="6755"/>
                  </a:cubicBezTo>
                  <a:cubicBezTo>
                    <a:pt x="1311" y="6755"/>
                    <a:pt x="1248" y="6754"/>
                    <a:pt x="980" y="6691"/>
                  </a:cubicBezTo>
                  <a:lnTo>
                    <a:pt x="978" y="6691"/>
                  </a:lnTo>
                  <a:cubicBezTo>
                    <a:pt x="776" y="6652"/>
                    <a:pt x="580" y="6597"/>
                    <a:pt x="394" y="6524"/>
                  </a:cubicBezTo>
                  <a:lnTo>
                    <a:pt x="387" y="6400"/>
                  </a:lnTo>
                  <a:lnTo>
                    <a:pt x="263" y="4471"/>
                  </a:lnTo>
                  <a:lnTo>
                    <a:pt x="230" y="3927"/>
                  </a:lnTo>
                  <a:lnTo>
                    <a:pt x="198" y="3417"/>
                  </a:lnTo>
                  <a:lnTo>
                    <a:pt x="122" y="2253"/>
                  </a:lnTo>
                  <a:lnTo>
                    <a:pt x="122" y="2247"/>
                  </a:lnTo>
                  <a:lnTo>
                    <a:pt x="0" y="342"/>
                  </a:lnTo>
                  <a:cubicBezTo>
                    <a:pt x="35" y="325"/>
                    <a:pt x="74" y="307"/>
                    <a:pt x="111" y="293"/>
                  </a:cubicBezTo>
                  <a:cubicBezTo>
                    <a:pt x="324" y="202"/>
                    <a:pt x="555" y="130"/>
                    <a:pt x="798" y="89"/>
                  </a:cubicBezTo>
                  <a:cubicBezTo>
                    <a:pt x="936" y="56"/>
                    <a:pt x="1081" y="35"/>
                    <a:pt x="1228" y="22"/>
                  </a:cubicBezTo>
                  <a:cubicBezTo>
                    <a:pt x="1291" y="15"/>
                    <a:pt x="1352" y="9"/>
                    <a:pt x="1414" y="8"/>
                  </a:cubicBezTo>
                  <a:cubicBezTo>
                    <a:pt x="1490" y="2"/>
                    <a:pt x="1564" y="0"/>
                    <a:pt x="1638" y="2"/>
                  </a:cubicBezTo>
                  <a:cubicBezTo>
                    <a:pt x="3204" y="8"/>
                    <a:pt x="4508" y="359"/>
                    <a:pt x="5191" y="1638"/>
                  </a:cubicBezTo>
                  <a:cubicBezTo>
                    <a:pt x="5198" y="1656"/>
                    <a:pt x="5210" y="1670"/>
                    <a:pt x="5217" y="1691"/>
                  </a:cubicBezTo>
                  <a:cubicBezTo>
                    <a:pt x="5349" y="1954"/>
                    <a:pt x="5458" y="2254"/>
                    <a:pt x="5537" y="2594"/>
                  </a:cubicBezTo>
                  <a:cubicBezTo>
                    <a:pt x="5579" y="2773"/>
                    <a:pt x="5615" y="2965"/>
                    <a:pt x="5640" y="3167"/>
                  </a:cubicBezTo>
                  <a:cubicBezTo>
                    <a:pt x="5647" y="3488"/>
                    <a:pt x="5637" y="3782"/>
                    <a:pt x="5598" y="4049"/>
                  </a:cubicBezTo>
                  <a:cubicBezTo>
                    <a:pt x="5328" y="6089"/>
                    <a:pt x="3669" y="6690"/>
                    <a:pt x="1946" y="67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6;p45"/>
            <p:cNvSpPr/>
            <p:nvPr/>
          </p:nvSpPr>
          <p:spPr>
            <a:xfrm>
              <a:off x="1296825" y="4029575"/>
              <a:ext cx="4150803" cy="641735"/>
            </a:xfrm>
            <a:custGeom>
              <a:avLst/>
              <a:gdLst/>
              <a:ahLst/>
              <a:cxnLst/>
              <a:rect l="l" t="t" r="r" b="b"/>
              <a:pathLst>
                <a:path w="43996" h="6802" extrusionOk="0">
                  <a:moveTo>
                    <a:pt x="0" y="4926"/>
                  </a:moveTo>
                  <a:lnTo>
                    <a:pt x="2965" y="3173"/>
                  </a:lnTo>
                  <a:cubicBezTo>
                    <a:pt x="3110" y="3670"/>
                    <a:pt x="3199" y="4218"/>
                    <a:pt x="3217" y="4796"/>
                  </a:cubicBezTo>
                  <a:cubicBezTo>
                    <a:pt x="3235" y="5360"/>
                    <a:pt x="3185" y="5898"/>
                    <a:pt x="3079" y="6390"/>
                  </a:cubicBezTo>
                  <a:close/>
                  <a:moveTo>
                    <a:pt x="43824" y="4022"/>
                  </a:moveTo>
                  <a:lnTo>
                    <a:pt x="43779" y="3286"/>
                  </a:lnTo>
                  <a:lnTo>
                    <a:pt x="43464" y="27"/>
                  </a:lnTo>
                  <a:lnTo>
                    <a:pt x="43463" y="1"/>
                  </a:lnTo>
                  <a:lnTo>
                    <a:pt x="42033" y="70"/>
                  </a:lnTo>
                  <a:lnTo>
                    <a:pt x="42050" y="342"/>
                  </a:lnTo>
                  <a:lnTo>
                    <a:pt x="42050" y="361"/>
                  </a:lnTo>
                  <a:lnTo>
                    <a:pt x="42172" y="2266"/>
                  </a:lnTo>
                  <a:lnTo>
                    <a:pt x="42172" y="2271"/>
                  </a:lnTo>
                  <a:lnTo>
                    <a:pt x="42248" y="3436"/>
                  </a:lnTo>
                  <a:lnTo>
                    <a:pt x="42280" y="3946"/>
                  </a:lnTo>
                  <a:lnTo>
                    <a:pt x="42313" y="4490"/>
                  </a:lnTo>
                  <a:lnTo>
                    <a:pt x="42437" y="6419"/>
                  </a:lnTo>
                  <a:lnTo>
                    <a:pt x="42444" y="6543"/>
                  </a:lnTo>
                  <a:lnTo>
                    <a:pt x="42458" y="6802"/>
                  </a:lnTo>
                  <a:lnTo>
                    <a:pt x="43798" y="6773"/>
                  </a:lnTo>
                  <a:lnTo>
                    <a:pt x="43947" y="6771"/>
                  </a:lnTo>
                  <a:lnTo>
                    <a:pt x="43994" y="6770"/>
                  </a:lnTo>
                  <a:lnTo>
                    <a:pt x="43996" y="67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567;p45"/>
          <p:cNvGrpSpPr/>
          <p:nvPr/>
        </p:nvGrpSpPr>
        <p:grpSpPr>
          <a:xfrm rot="15664118">
            <a:off x="233235" y="4290349"/>
            <a:ext cx="503451" cy="470177"/>
            <a:chOff x="4974355" y="994044"/>
            <a:chExt cx="1003018" cy="884854"/>
          </a:xfrm>
        </p:grpSpPr>
        <p:sp>
          <p:nvSpPr>
            <p:cNvPr id="31" name="Google Shape;568;p45"/>
            <p:cNvSpPr/>
            <p:nvPr/>
          </p:nvSpPr>
          <p:spPr>
            <a:xfrm rot="-2040095">
              <a:off x="5075311" y="1387362"/>
              <a:ext cx="288514" cy="449274"/>
            </a:xfrm>
            <a:custGeom>
              <a:avLst/>
              <a:gdLst/>
              <a:ahLst/>
              <a:cxnLst/>
              <a:rect l="l" t="t" r="r" b="b"/>
              <a:pathLst>
                <a:path w="6215" h="9678" extrusionOk="0">
                  <a:moveTo>
                    <a:pt x="133" y="8050"/>
                  </a:moveTo>
                  <a:cubicBezTo>
                    <a:pt x="87" y="7880"/>
                    <a:pt x="62" y="7699"/>
                    <a:pt x="61" y="7513"/>
                  </a:cubicBezTo>
                  <a:lnTo>
                    <a:pt x="40" y="5341"/>
                  </a:lnTo>
                  <a:lnTo>
                    <a:pt x="36" y="4713"/>
                  </a:lnTo>
                  <a:lnTo>
                    <a:pt x="17" y="2962"/>
                  </a:lnTo>
                  <a:lnTo>
                    <a:pt x="10" y="2231"/>
                  </a:lnTo>
                  <a:cubicBezTo>
                    <a:pt x="1" y="1032"/>
                    <a:pt x="966" y="48"/>
                    <a:pt x="2165" y="37"/>
                  </a:cubicBezTo>
                  <a:lnTo>
                    <a:pt x="6126" y="0"/>
                  </a:lnTo>
                  <a:lnTo>
                    <a:pt x="6151" y="2876"/>
                  </a:lnTo>
                  <a:lnTo>
                    <a:pt x="6161" y="3840"/>
                  </a:lnTo>
                  <a:lnTo>
                    <a:pt x="6170" y="4697"/>
                  </a:lnTo>
                  <a:lnTo>
                    <a:pt x="6181" y="5926"/>
                  </a:lnTo>
                  <a:lnTo>
                    <a:pt x="6215" y="9634"/>
                  </a:lnTo>
                  <a:lnTo>
                    <a:pt x="2256" y="9668"/>
                  </a:lnTo>
                  <a:cubicBezTo>
                    <a:pt x="1239" y="9677"/>
                    <a:pt x="379" y="8990"/>
                    <a:pt x="133" y="805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69;p45"/>
            <p:cNvSpPr/>
            <p:nvPr/>
          </p:nvSpPr>
          <p:spPr>
            <a:xfrm rot="-2040095">
              <a:off x="5325960" y="1115951"/>
              <a:ext cx="574149" cy="451873"/>
            </a:xfrm>
            <a:custGeom>
              <a:avLst/>
              <a:gdLst/>
              <a:ahLst/>
              <a:cxnLst/>
              <a:rect l="l" t="t" r="r" b="b"/>
              <a:pathLst>
                <a:path w="12368" h="9734" extrusionOk="0">
                  <a:moveTo>
                    <a:pt x="88" y="9734"/>
                  </a:moveTo>
                  <a:lnTo>
                    <a:pt x="51" y="5661"/>
                  </a:lnTo>
                  <a:lnTo>
                    <a:pt x="44" y="4805"/>
                  </a:lnTo>
                  <a:lnTo>
                    <a:pt x="34" y="3798"/>
                  </a:lnTo>
                  <a:lnTo>
                    <a:pt x="28" y="2972"/>
                  </a:lnTo>
                  <a:lnTo>
                    <a:pt x="0" y="104"/>
                  </a:lnTo>
                  <a:lnTo>
                    <a:pt x="10113" y="12"/>
                  </a:lnTo>
                  <a:cubicBezTo>
                    <a:pt x="11046" y="0"/>
                    <a:pt x="11848" y="583"/>
                    <a:pt x="12164" y="1407"/>
                  </a:cubicBezTo>
                  <a:cubicBezTo>
                    <a:pt x="12255" y="1641"/>
                    <a:pt x="12306" y="1898"/>
                    <a:pt x="12308" y="2166"/>
                  </a:cubicBezTo>
                  <a:lnTo>
                    <a:pt x="12314" y="2801"/>
                  </a:lnTo>
                  <a:lnTo>
                    <a:pt x="12325" y="4045"/>
                  </a:lnTo>
                  <a:lnTo>
                    <a:pt x="12332" y="4773"/>
                  </a:lnTo>
                  <a:lnTo>
                    <a:pt x="12357" y="7445"/>
                  </a:lnTo>
                  <a:cubicBezTo>
                    <a:pt x="12367" y="8648"/>
                    <a:pt x="11404" y="9631"/>
                    <a:pt x="10202" y="964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0;p45"/>
            <p:cNvSpPr/>
            <p:nvPr/>
          </p:nvSpPr>
          <p:spPr>
            <a:xfrm rot="-2040095">
              <a:off x="5330434" y="1293705"/>
              <a:ext cx="54128" cy="447602"/>
            </a:xfrm>
            <a:custGeom>
              <a:avLst/>
              <a:gdLst/>
              <a:ahLst/>
              <a:cxnLst/>
              <a:rect l="l" t="t" r="r" b="b"/>
              <a:pathLst>
                <a:path w="1166" h="9642" extrusionOk="0">
                  <a:moveTo>
                    <a:pt x="89" y="9642"/>
                  </a:moveTo>
                  <a:lnTo>
                    <a:pt x="55" y="5934"/>
                  </a:lnTo>
                  <a:lnTo>
                    <a:pt x="44" y="4705"/>
                  </a:lnTo>
                  <a:lnTo>
                    <a:pt x="35" y="3848"/>
                  </a:lnTo>
                  <a:lnTo>
                    <a:pt x="25" y="2886"/>
                  </a:lnTo>
                  <a:lnTo>
                    <a:pt x="0" y="8"/>
                  </a:lnTo>
                  <a:lnTo>
                    <a:pt x="1078" y="1"/>
                  </a:lnTo>
                  <a:lnTo>
                    <a:pt x="1106" y="2868"/>
                  </a:lnTo>
                  <a:lnTo>
                    <a:pt x="1112" y="3694"/>
                  </a:lnTo>
                  <a:lnTo>
                    <a:pt x="1122" y="4701"/>
                  </a:lnTo>
                  <a:lnTo>
                    <a:pt x="1129" y="5557"/>
                  </a:lnTo>
                  <a:lnTo>
                    <a:pt x="1166" y="963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838;p56"/>
          <p:cNvGrpSpPr/>
          <p:nvPr/>
        </p:nvGrpSpPr>
        <p:grpSpPr>
          <a:xfrm rot="165555">
            <a:off x="7854449" y="3567700"/>
            <a:ext cx="1411460" cy="864915"/>
            <a:chOff x="6637920" y="832932"/>
            <a:chExt cx="1619880" cy="1127179"/>
          </a:xfrm>
        </p:grpSpPr>
        <p:sp>
          <p:nvSpPr>
            <p:cNvPr id="44" name="Google Shape;839;p56"/>
            <p:cNvSpPr/>
            <p:nvPr/>
          </p:nvSpPr>
          <p:spPr>
            <a:xfrm>
              <a:off x="6902328" y="832932"/>
              <a:ext cx="995433" cy="1001954"/>
            </a:xfrm>
            <a:custGeom>
              <a:avLst/>
              <a:gdLst/>
              <a:ahLst/>
              <a:cxnLst/>
              <a:rect l="l" t="t" r="r" b="b"/>
              <a:pathLst>
                <a:path w="21674" h="21816" extrusionOk="0">
                  <a:moveTo>
                    <a:pt x="21091" y="7601"/>
                  </a:moveTo>
                  <a:cubicBezTo>
                    <a:pt x="21409" y="8553"/>
                    <a:pt x="21582" y="9532"/>
                    <a:pt x="21623" y="10506"/>
                  </a:cubicBezTo>
                  <a:cubicBezTo>
                    <a:pt x="21674" y="11616"/>
                    <a:pt x="21548" y="12723"/>
                    <a:pt x="21257" y="13788"/>
                  </a:cubicBezTo>
                  <a:cubicBezTo>
                    <a:pt x="21001" y="14746"/>
                    <a:pt x="20612" y="15669"/>
                    <a:pt x="20100" y="16525"/>
                  </a:cubicBezTo>
                  <a:cubicBezTo>
                    <a:pt x="19177" y="18067"/>
                    <a:pt x="17859" y="19398"/>
                    <a:pt x="16188" y="20354"/>
                  </a:cubicBezTo>
                  <a:cubicBezTo>
                    <a:pt x="15879" y="20530"/>
                    <a:pt x="15563" y="20690"/>
                    <a:pt x="15245" y="20832"/>
                  </a:cubicBezTo>
                  <a:cubicBezTo>
                    <a:pt x="14347" y="21238"/>
                    <a:pt x="13420" y="21505"/>
                    <a:pt x="12482" y="21653"/>
                  </a:cubicBezTo>
                  <a:cubicBezTo>
                    <a:pt x="11413" y="21815"/>
                    <a:pt x="10332" y="21816"/>
                    <a:pt x="9278" y="21658"/>
                  </a:cubicBezTo>
                  <a:cubicBezTo>
                    <a:pt x="8097" y="21485"/>
                    <a:pt x="6947" y="21116"/>
                    <a:pt x="5883" y="20566"/>
                  </a:cubicBezTo>
                  <a:cubicBezTo>
                    <a:pt x="5414" y="20324"/>
                    <a:pt x="4958" y="20049"/>
                    <a:pt x="4526" y="19734"/>
                  </a:cubicBezTo>
                  <a:cubicBezTo>
                    <a:pt x="3310" y="18860"/>
                    <a:pt x="2255" y="17714"/>
                    <a:pt x="1464" y="16326"/>
                  </a:cubicBezTo>
                  <a:cubicBezTo>
                    <a:pt x="1253" y="15957"/>
                    <a:pt x="1069" y="15580"/>
                    <a:pt x="905" y="15200"/>
                  </a:cubicBezTo>
                  <a:cubicBezTo>
                    <a:pt x="666" y="14641"/>
                    <a:pt x="479" y="14069"/>
                    <a:pt x="339" y="13492"/>
                  </a:cubicBezTo>
                  <a:cubicBezTo>
                    <a:pt x="94" y="12467"/>
                    <a:pt x="1" y="11421"/>
                    <a:pt x="62" y="10394"/>
                  </a:cubicBezTo>
                  <a:cubicBezTo>
                    <a:pt x="71" y="10174"/>
                    <a:pt x="91" y="9953"/>
                    <a:pt x="114" y="9735"/>
                  </a:cubicBezTo>
                  <a:cubicBezTo>
                    <a:pt x="499" y="6445"/>
                    <a:pt x="2388" y="3370"/>
                    <a:pt x="5490" y="1603"/>
                  </a:cubicBezTo>
                  <a:cubicBezTo>
                    <a:pt x="7563" y="419"/>
                    <a:pt x="9862" y="0"/>
                    <a:pt x="12064" y="252"/>
                  </a:cubicBezTo>
                  <a:cubicBezTo>
                    <a:pt x="13500" y="417"/>
                    <a:pt x="14892" y="868"/>
                    <a:pt x="16150" y="1583"/>
                  </a:cubicBezTo>
                  <a:cubicBezTo>
                    <a:pt x="17407" y="2289"/>
                    <a:pt x="18531" y="3253"/>
                    <a:pt x="19435" y="4452"/>
                  </a:cubicBezTo>
                  <a:cubicBezTo>
                    <a:pt x="19716" y="4819"/>
                    <a:pt x="19978" y="5213"/>
                    <a:pt x="20215" y="5627"/>
                  </a:cubicBezTo>
                  <a:cubicBezTo>
                    <a:pt x="20578" y="6267"/>
                    <a:pt x="20870" y="6931"/>
                    <a:pt x="21091" y="760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0;p56"/>
            <p:cNvSpPr/>
            <p:nvPr/>
          </p:nvSpPr>
          <p:spPr>
            <a:xfrm>
              <a:off x="7328448" y="1590976"/>
              <a:ext cx="497073" cy="242084"/>
            </a:xfrm>
            <a:custGeom>
              <a:avLst/>
              <a:gdLst/>
              <a:ahLst/>
              <a:cxnLst/>
              <a:rect l="l" t="t" r="r" b="b"/>
              <a:pathLst>
                <a:path w="10823" h="5271" extrusionOk="0">
                  <a:moveTo>
                    <a:pt x="10643" y="0"/>
                  </a:moveTo>
                  <a:cubicBezTo>
                    <a:pt x="10514" y="0"/>
                    <a:pt x="10381" y="26"/>
                    <a:pt x="10255" y="53"/>
                  </a:cubicBezTo>
                  <a:cubicBezTo>
                    <a:pt x="8977" y="335"/>
                    <a:pt x="7638" y="645"/>
                    <a:pt x="6659" y="1514"/>
                  </a:cubicBezTo>
                  <a:cubicBezTo>
                    <a:pt x="6191" y="1932"/>
                    <a:pt x="5822" y="2458"/>
                    <a:pt x="5307" y="2810"/>
                  </a:cubicBezTo>
                  <a:cubicBezTo>
                    <a:pt x="4076" y="3646"/>
                    <a:pt x="2322" y="3288"/>
                    <a:pt x="1074" y="4093"/>
                  </a:cubicBezTo>
                  <a:cubicBezTo>
                    <a:pt x="660" y="4359"/>
                    <a:pt x="320" y="4746"/>
                    <a:pt x="0" y="5153"/>
                  </a:cubicBezTo>
                  <a:cubicBezTo>
                    <a:pt x="521" y="5231"/>
                    <a:pt x="1050" y="5270"/>
                    <a:pt x="1581" y="5270"/>
                  </a:cubicBezTo>
                  <a:cubicBezTo>
                    <a:pt x="2122" y="5270"/>
                    <a:pt x="2665" y="5230"/>
                    <a:pt x="3204" y="5148"/>
                  </a:cubicBezTo>
                  <a:cubicBezTo>
                    <a:pt x="3619" y="4815"/>
                    <a:pt x="4075" y="4554"/>
                    <a:pt x="4599" y="4422"/>
                  </a:cubicBezTo>
                  <a:cubicBezTo>
                    <a:pt x="4917" y="4342"/>
                    <a:pt x="5242" y="4317"/>
                    <a:pt x="5569" y="4317"/>
                  </a:cubicBezTo>
                  <a:cubicBezTo>
                    <a:pt x="5701" y="4317"/>
                    <a:pt x="5834" y="4321"/>
                    <a:pt x="5967" y="4327"/>
                  </a:cubicBezTo>
                  <a:cubicBezTo>
                    <a:pt x="6285" y="4185"/>
                    <a:pt x="6601" y="4025"/>
                    <a:pt x="6910" y="3849"/>
                  </a:cubicBezTo>
                  <a:cubicBezTo>
                    <a:pt x="8580" y="2893"/>
                    <a:pt x="9899" y="1562"/>
                    <a:pt x="10822" y="20"/>
                  </a:cubicBezTo>
                  <a:cubicBezTo>
                    <a:pt x="10765" y="6"/>
                    <a:pt x="10705" y="0"/>
                    <a:pt x="1064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41;p56"/>
            <p:cNvSpPr/>
            <p:nvPr/>
          </p:nvSpPr>
          <p:spPr>
            <a:xfrm>
              <a:off x="6905129" y="844553"/>
              <a:ext cx="738973" cy="465751"/>
            </a:xfrm>
            <a:custGeom>
              <a:avLst/>
              <a:gdLst/>
              <a:ahLst/>
              <a:cxnLst/>
              <a:rect l="l" t="t" r="r" b="b"/>
              <a:pathLst>
                <a:path w="16090" h="10141" extrusionOk="0">
                  <a:moveTo>
                    <a:pt x="12003" y="0"/>
                  </a:moveTo>
                  <a:cubicBezTo>
                    <a:pt x="11720" y="295"/>
                    <a:pt x="11513" y="669"/>
                    <a:pt x="11302" y="1025"/>
                  </a:cubicBezTo>
                  <a:cubicBezTo>
                    <a:pt x="10593" y="2216"/>
                    <a:pt x="9662" y="3364"/>
                    <a:pt x="8366" y="3853"/>
                  </a:cubicBezTo>
                  <a:cubicBezTo>
                    <a:pt x="7300" y="4258"/>
                    <a:pt x="6080" y="4181"/>
                    <a:pt x="5055" y="4681"/>
                  </a:cubicBezTo>
                  <a:cubicBezTo>
                    <a:pt x="3300" y="5544"/>
                    <a:pt x="2679" y="7791"/>
                    <a:pt x="1104" y="8948"/>
                  </a:cubicBezTo>
                  <a:cubicBezTo>
                    <a:pt x="767" y="9193"/>
                    <a:pt x="415" y="9365"/>
                    <a:pt x="53" y="9482"/>
                  </a:cubicBezTo>
                  <a:cubicBezTo>
                    <a:pt x="28" y="9700"/>
                    <a:pt x="10" y="9921"/>
                    <a:pt x="1" y="10141"/>
                  </a:cubicBezTo>
                  <a:cubicBezTo>
                    <a:pt x="777" y="9959"/>
                    <a:pt x="1596" y="9947"/>
                    <a:pt x="2316" y="9606"/>
                  </a:cubicBezTo>
                  <a:cubicBezTo>
                    <a:pt x="3996" y="8814"/>
                    <a:pt x="4567" y="6535"/>
                    <a:pt x="6255" y="5762"/>
                  </a:cubicBezTo>
                  <a:cubicBezTo>
                    <a:pt x="7239" y="5313"/>
                    <a:pt x="8429" y="5469"/>
                    <a:pt x="9389" y="4964"/>
                  </a:cubicBezTo>
                  <a:cubicBezTo>
                    <a:pt x="10756" y="4249"/>
                    <a:pt x="11339" y="2360"/>
                    <a:pt x="12830" y="1959"/>
                  </a:cubicBezTo>
                  <a:cubicBezTo>
                    <a:pt x="13340" y="1823"/>
                    <a:pt x="13883" y="1887"/>
                    <a:pt x="14408" y="1852"/>
                  </a:cubicBezTo>
                  <a:cubicBezTo>
                    <a:pt x="15004" y="1814"/>
                    <a:pt x="15575" y="1626"/>
                    <a:pt x="16089" y="1330"/>
                  </a:cubicBezTo>
                  <a:cubicBezTo>
                    <a:pt x="14831" y="615"/>
                    <a:pt x="13439" y="164"/>
                    <a:pt x="1200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42;p56"/>
            <p:cNvSpPr/>
            <p:nvPr/>
          </p:nvSpPr>
          <p:spPr>
            <a:xfrm>
              <a:off x="7110198" y="1293546"/>
              <a:ext cx="787565" cy="484030"/>
            </a:xfrm>
            <a:custGeom>
              <a:avLst/>
              <a:gdLst/>
              <a:ahLst/>
              <a:cxnLst/>
              <a:rect l="l" t="t" r="r" b="b"/>
              <a:pathLst>
                <a:path w="17148" h="10539" extrusionOk="0">
                  <a:moveTo>
                    <a:pt x="14090" y="0"/>
                  </a:moveTo>
                  <a:cubicBezTo>
                    <a:pt x="13294" y="0"/>
                    <a:pt x="12539" y="178"/>
                    <a:pt x="11972" y="722"/>
                  </a:cubicBezTo>
                  <a:cubicBezTo>
                    <a:pt x="11209" y="1453"/>
                    <a:pt x="11031" y="2662"/>
                    <a:pt x="10229" y="3353"/>
                  </a:cubicBezTo>
                  <a:cubicBezTo>
                    <a:pt x="9615" y="3882"/>
                    <a:pt x="8833" y="3971"/>
                    <a:pt x="8006" y="3971"/>
                  </a:cubicBezTo>
                  <a:cubicBezTo>
                    <a:pt x="7585" y="3971"/>
                    <a:pt x="7153" y="3948"/>
                    <a:pt x="6724" y="3948"/>
                  </a:cubicBezTo>
                  <a:cubicBezTo>
                    <a:pt x="6238" y="3948"/>
                    <a:pt x="5756" y="3978"/>
                    <a:pt x="5304" y="4105"/>
                  </a:cubicBezTo>
                  <a:cubicBezTo>
                    <a:pt x="3594" y="4591"/>
                    <a:pt x="2632" y="6340"/>
                    <a:pt x="1663" y="7830"/>
                  </a:cubicBezTo>
                  <a:cubicBezTo>
                    <a:pt x="1218" y="8510"/>
                    <a:pt x="650" y="9200"/>
                    <a:pt x="0" y="9706"/>
                  </a:cubicBezTo>
                  <a:cubicBezTo>
                    <a:pt x="432" y="10020"/>
                    <a:pt x="888" y="10295"/>
                    <a:pt x="1357" y="10539"/>
                  </a:cubicBezTo>
                  <a:cubicBezTo>
                    <a:pt x="1854" y="10238"/>
                    <a:pt x="2463" y="10069"/>
                    <a:pt x="3008" y="9831"/>
                  </a:cubicBezTo>
                  <a:cubicBezTo>
                    <a:pt x="4918" y="8988"/>
                    <a:pt x="6330" y="7028"/>
                    <a:pt x="8405" y="6765"/>
                  </a:cubicBezTo>
                  <a:cubicBezTo>
                    <a:pt x="8975" y="6692"/>
                    <a:pt x="9591" y="6755"/>
                    <a:pt x="10097" y="6474"/>
                  </a:cubicBezTo>
                  <a:cubicBezTo>
                    <a:pt x="10967" y="5992"/>
                    <a:pt x="11090" y="4774"/>
                    <a:pt x="11791" y="4069"/>
                  </a:cubicBezTo>
                  <a:cubicBezTo>
                    <a:pt x="12292" y="3566"/>
                    <a:pt x="12998" y="3405"/>
                    <a:pt x="13726" y="3405"/>
                  </a:cubicBezTo>
                  <a:cubicBezTo>
                    <a:pt x="14110" y="3405"/>
                    <a:pt x="14500" y="3450"/>
                    <a:pt x="14869" y="3512"/>
                  </a:cubicBezTo>
                  <a:cubicBezTo>
                    <a:pt x="15480" y="3617"/>
                    <a:pt x="16113" y="3749"/>
                    <a:pt x="16731" y="3759"/>
                  </a:cubicBezTo>
                  <a:cubicBezTo>
                    <a:pt x="17022" y="2694"/>
                    <a:pt x="17148" y="1587"/>
                    <a:pt x="17097" y="477"/>
                  </a:cubicBezTo>
                  <a:cubicBezTo>
                    <a:pt x="16758" y="404"/>
                    <a:pt x="16421" y="331"/>
                    <a:pt x="16084" y="262"/>
                  </a:cubicBezTo>
                  <a:cubicBezTo>
                    <a:pt x="15446" y="124"/>
                    <a:pt x="14753" y="0"/>
                    <a:pt x="1409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43;p56"/>
            <p:cNvSpPr/>
            <p:nvPr/>
          </p:nvSpPr>
          <p:spPr>
            <a:xfrm>
              <a:off x="6917943" y="1035109"/>
              <a:ext cx="953086" cy="495925"/>
            </a:xfrm>
            <a:custGeom>
              <a:avLst/>
              <a:gdLst/>
              <a:ahLst/>
              <a:cxnLst/>
              <a:rect l="l" t="t" r="r" b="b"/>
              <a:pathLst>
                <a:path w="20752" h="10798" extrusionOk="0">
                  <a:moveTo>
                    <a:pt x="19095" y="50"/>
                  </a:moveTo>
                  <a:cubicBezTo>
                    <a:pt x="17368" y="512"/>
                    <a:pt x="15329" y="0"/>
                    <a:pt x="13822" y="991"/>
                  </a:cubicBezTo>
                  <a:cubicBezTo>
                    <a:pt x="12974" y="1548"/>
                    <a:pt x="12458" y="2490"/>
                    <a:pt x="11695" y="3165"/>
                  </a:cubicBezTo>
                  <a:cubicBezTo>
                    <a:pt x="9506" y="5094"/>
                    <a:pt x="5882" y="4386"/>
                    <a:pt x="3577" y="6179"/>
                  </a:cubicBezTo>
                  <a:cubicBezTo>
                    <a:pt x="2913" y="6695"/>
                    <a:pt x="2412" y="7384"/>
                    <a:pt x="1820" y="7977"/>
                  </a:cubicBezTo>
                  <a:cubicBezTo>
                    <a:pt x="1310" y="8487"/>
                    <a:pt x="695" y="8949"/>
                    <a:pt x="1" y="9090"/>
                  </a:cubicBezTo>
                  <a:cubicBezTo>
                    <a:pt x="139" y="9667"/>
                    <a:pt x="326" y="10238"/>
                    <a:pt x="566" y="10798"/>
                  </a:cubicBezTo>
                  <a:cubicBezTo>
                    <a:pt x="1017" y="10319"/>
                    <a:pt x="1579" y="9937"/>
                    <a:pt x="2186" y="9683"/>
                  </a:cubicBezTo>
                  <a:cubicBezTo>
                    <a:pt x="3025" y="9333"/>
                    <a:pt x="3956" y="9189"/>
                    <a:pt x="4721" y="8701"/>
                  </a:cubicBezTo>
                  <a:cubicBezTo>
                    <a:pt x="5591" y="8144"/>
                    <a:pt x="6171" y="7186"/>
                    <a:pt x="7093" y="6720"/>
                  </a:cubicBezTo>
                  <a:cubicBezTo>
                    <a:pt x="7646" y="6439"/>
                    <a:pt x="8274" y="6362"/>
                    <a:pt x="8889" y="6282"/>
                  </a:cubicBezTo>
                  <a:cubicBezTo>
                    <a:pt x="10250" y="6105"/>
                    <a:pt x="11690" y="5864"/>
                    <a:pt x="12731" y="4970"/>
                  </a:cubicBezTo>
                  <a:cubicBezTo>
                    <a:pt x="13875" y="3983"/>
                    <a:pt x="14526" y="2245"/>
                    <a:pt x="16011" y="1978"/>
                  </a:cubicBezTo>
                  <a:cubicBezTo>
                    <a:pt x="16139" y="1955"/>
                    <a:pt x="16265" y="1944"/>
                    <a:pt x="16390" y="1944"/>
                  </a:cubicBezTo>
                  <a:cubicBezTo>
                    <a:pt x="17712" y="1944"/>
                    <a:pt x="18906" y="3133"/>
                    <a:pt x="20273" y="3223"/>
                  </a:cubicBezTo>
                  <a:cubicBezTo>
                    <a:pt x="20317" y="3226"/>
                    <a:pt x="20361" y="3228"/>
                    <a:pt x="20404" y="3228"/>
                  </a:cubicBezTo>
                  <a:cubicBezTo>
                    <a:pt x="20521" y="3228"/>
                    <a:pt x="20637" y="3218"/>
                    <a:pt x="20751" y="3199"/>
                  </a:cubicBezTo>
                  <a:cubicBezTo>
                    <a:pt x="20530" y="2529"/>
                    <a:pt x="20238" y="1865"/>
                    <a:pt x="19875" y="1225"/>
                  </a:cubicBezTo>
                  <a:cubicBezTo>
                    <a:pt x="19638" y="811"/>
                    <a:pt x="19376" y="417"/>
                    <a:pt x="19095" y="5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44;p56"/>
            <p:cNvSpPr/>
            <p:nvPr/>
          </p:nvSpPr>
          <p:spPr>
            <a:xfrm>
              <a:off x="6637920" y="870043"/>
              <a:ext cx="1536091" cy="954741"/>
            </a:xfrm>
            <a:custGeom>
              <a:avLst/>
              <a:gdLst/>
              <a:ahLst/>
              <a:cxnLst/>
              <a:rect l="l" t="t" r="r" b="b"/>
              <a:pathLst>
                <a:path w="33446" h="20788" extrusionOk="0">
                  <a:moveTo>
                    <a:pt x="23946" y="2263"/>
                  </a:moveTo>
                  <a:cubicBezTo>
                    <a:pt x="24138" y="2440"/>
                    <a:pt x="24324" y="2626"/>
                    <a:pt x="24504" y="2821"/>
                  </a:cubicBezTo>
                  <a:cubicBezTo>
                    <a:pt x="27177" y="1865"/>
                    <a:pt x="29025" y="1603"/>
                    <a:pt x="29404" y="2267"/>
                  </a:cubicBezTo>
                  <a:cubicBezTo>
                    <a:pt x="29774" y="2916"/>
                    <a:pt x="28668" y="4319"/>
                    <a:pt x="26582" y="6075"/>
                  </a:cubicBezTo>
                  <a:cubicBezTo>
                    <a:pt x="24463" y="7861"/>
                    <a:pt x="21325" y="10006"/>
                    <a:pt x="17687" y="12082"/>
                  </a:cubicBezTo>
                  <a:cubicBezTo>
                    <a:pt x="14048" y="14158"/>
                    <a:pt x="10606" y="15768"/>
                    <a:pt x="7988" y="16683"/>
                  </a:cubicBezTo>
                  <a:cubicBezTo>
                    <a:pt x="5419" y="17586"/>
                    <a:pt x="3648" y="17821"/>
                    <a:pt x="3279" y="17174"/>
                  </a:cubicBezTo>
                  <a:cubicBezTo>
                    <a:pt x="2899" y="16510"/>
                    <a:pt x="4063" y="15051"/>
                    <a:pt x="6246" y="13239"/>
                  </a:cubicBezTo>
                  <a:cubicBezTo>
                    <a:pt x="6169" y="12986"/>
                    <a:pt x="6104" y="12729"/>
                    <a:pt x="6048" y="12475"/>
                  </a:cubicBezTo>
                  <a:cubicBezTo>
                    <a:pt x="2168" y="15556"/>
                    <a:pt x="0" y="18260"/>
                    <a:pt x="718" y="19516"/>
                  </a:cubicBezTo>
                  <a:cubicBezTo>
                    <a:pt x="1442" y="20787"/>
                    <a:pt x="4944" y="20270"/>
                    <a:pt x="9657" y="18442"/>
                  </a:cubicBezTo>
                  <a:lnTo>
                    <a:pt x="9658" y="18440"/>
                  </a:lnTo>
                  <a:cubicBezTo>
                    <a:pt x="12399" y="17379"/>
                    <a:pt x="15548" y="15877"/>
                    <a:pt x="18795" y="14024"/>
                  </a:cubicBezTo>
                  <a:cubicBezTo>
                    <a:pt x="22044" y="12171"/>
                    <a:pt x="24937" y="10225"/>
                    <a:pt x="27245" y="8406"/>
                  </a:cubicBezTo>
                  <a:lnTo>
                    <a:pt x="27248" y="8404"/>
                  </a:lnTo>
                  <a:cubicBezTo>
                    <a:pt x="31219" y="5280"/>
                    <a:pt x="33446" y="2526"/>
                    <a:pt x="32721" y="1256"/>
                  </a:cubicBezTo>
                  <a:cubicBezTo>
                    <a:pt x="32004" y="0"/>
                    <a:pt x="28576" y="489"/>
                    <a:pt x="23946" y="22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845;p56"/>
            <p:cNvGrpSpPr/>
            <p:nvPr/>
          </p:nvGrpSpPr>
          <p:grpSpPr>
            <a:xfrm>
              <a:off x="6642790" y="1020312"/>
              <a:ext cx="1615010" cy="939799"/>
              <a:chOff x="4249326" y="3714943"/>
              <a:chExt cx="879108" cy="511567"/>
            </a:xfrm>
          </p:grpSpPr>
          <p:sp>
            <p:nvSpPr>
              <p:cNvPr id="51" name="Google Shape;846;p56"/>
              <p:cNvSpPr/>
              <p:nvPr/>
            </p:nvSpPr>
            <p:spPr>
              <a:xfrm>
                <a:off x="4249326" y="3737182"/>
                <a:ext cx="861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3375" extrusionOk="0">
                    <a:moveTo>
                      <a:pt x="3444" y="1964"/>
                    </a:moveTo>
                    <a:lnTo>
                      <a:pt x="2270" y="2247"/>
                    </a:lnTo>
                    <a:lnTo>
                      <a:pt x="1839" y="3375"/>
                    </a:lnTo>
                    <a:lnTo>
                      <a:pt x="1207" y="2344"/>
                    </a:lnTo>
                    <a:lnTo>
                      <a:pt x="0" y="2282"/>
                    </a:lnTo>
                    <a:lnTo>
                      <a:pt x="784" y="1363"/>
                    </a:lnTo>
                    <a:lnTo>
                      <a:pt x="471" y="197"/>
                    </a:lnTo>
                    <a:lnTo>
                      <a:pt x="1587" y="659"/>
                    </a:lnTo>
                    <a:lnTo>
                      <a:pt x="2600" y="0"/>
                    </a:lnTo>
                    <a:lnTo>
                      <a:pt x="2506" y="120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47;p56"/>
              <p:cNvSpPr/>
              <p:nvPr/>
            </p:nvSpPr>
            <p:spPr>
              <a:xfrm>
                <a:off x="4847489" y="4140610"/>
                <a:ext cx="84800" cy="85900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3436" extrusionOk="0">
                    <a:moveTo>
                      <a:pt x="2343" y="3436"/>
                    </a:moveTo>
                    <a:lnTo>
                      <a:pt x="1406" y="2674"/>
                    </a:lnTo>
                    <a:lnTo>
                      <a:pt x="248" y="3014"/>
                    </a:lnTo>
                    <a:lnTo>
                      <a:pt x="682" y="1888"/>
                    </a:lnTo>
                    <a:lnTo>
                      <a:pt x="1" y="891"/>
                    </a:lnTo>
                    <a:lnTo>
                      <a:pt x="1207" y="957"/>
                    </a:lnTo>
                    <a:lnTo>
                      <a:pt x="1944" y="0"/>
                    </a:lnTo>
                    <a:lnTo>
                      <a:pt x="2255" y="1167"/>
                    </a:lnTo>
                    <a:lnTo>
                      <a:pt x="3391" y="1573"/>
                    </a:lnTo>
                    <a:lnTo>
                      <a:pt x="2378" y="222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48;p56"/>
              <p:cNvSpPr/>
              <p:nvPr/>
            </p:nvSpPr>
            <p:spPr>
              <a:xfrm>
                <a:off x="5035736" y="3714943"/>
                <a:ext cx="92698" cy="11454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412" extrusionOk="0">
                    <a:moveTo>
                      <a:pt x="3409" y="2449"/>
                    </a:moveTo>
                    <a:lnTo>
                      <a:pt x="2203" y="2430"/>
                    </a:lnTo>
                    <a:lnTo>
                      <a:pt x="1504" y="3411"/>
                    </a:lnTo>
                    <a:lnTo>
                      <a:pt x="1150" y="2259"/>
                    </a:lnTo>
                    <a:lnTo>
                      <a:pt x="1" y="1897"/>
                    </a:lnTo>
                    <a:lnTo>
                      <a:pt x="988" y="1205"/>
                    </a:lnTo>
                    <a:lnTo>
                      <a:pt x="976" y="1"/>
                    </a:lnTo>
                    <a:lnTo>
                      <a:pt x="1940" y="724"/>
                    </a:lnTo>
                    <a:lnTo>
                      <a:pt x="3082" y="341"/>
                    </a:lnTo>
                    <a:lnTo>
                      <a:pt x="2691" y="14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" name="Google Shape;849;p56"/>
          <p:cNvGrpSpPr/>
          <p:nvPr/>
        </p:nvGrpSpPr>
        <p:grpSpPr>
          <a:xfrm rot="1678608">
            <a:off x="178703" y="112567"/>
            <a:ext cx="1209353" cy="767857"/>
            <a:chOff x="6637920" y="832933"/>
            <a:chExt cx="1536091" cy="1001954"/>
          </a:xfrm>
        </p:grpSpPr>
        <p:sp>
          <p:nvSpPr>
            <p:cNvPr id="55" name="Google Shape;850;p56"/>
            <p:cNvSpPr/>
            <p:nvPr/>
          </p:nvSpPr>
          <p:spPr>
            <a:xfrm>
              <a:off x="6902328" y="832933"/>
              <a:ext cx="995433" cy="1001954"/>
            </a:xfrm>
            <a:custGeom>
              <a:avLst/>
              <a:gdLst/>
              <a:ahLst/>
              <a:cxnLst/>
              <a:rect l="l" t="t" r="r" b="b"/>
              <a:pathLst>
                <a:path w="21674" h="21816" extrusionOk="0">
                  <a:moveTo>
                    <a:pt x="21091" y="7601"/>
                  </a:moveTo>
                  <a:cubicBezTo>
                    <a:pt x="21409" y="8553"/>
                    <a:pt x="21582" y="9532"/>
                    <a:pt x="21623" y="10506"/>
                  </a:cubicBezTo>
                  <a:cubicBezTo>
                    <a:pt x="21674" y="11616"/>
                    <a:pt x="21548" y="12723"/>
                    <a:pt x="21257" y="13788"/>
                  </a:cubicBezTo>
                  <a:cubicBezTo>
                    <a:pt x="21001" y="14746"/>
                    <a:pt x="20612" y="15669"/>
                    <a:pt x="20100" y="16525"/>
                  </a:cubicBezTo>
                  <a:cubicBezTo>
                    <a:pt x="19177" y="18067"/>
                    <a:pt x="17859" y="19398"/>
                    <a:pt x="16188" y="20354"/>
                  </a:cubicBezTo>
                  <a:cubicBezTo>
                    <a:pt x="15879" y="20530"/>
                    <a:pt x="15563" y="20690"/>
                    <a:pt x="15245" y="20832"/>
                  </a:cubicBezTo>
                  <a:cubicBezTo>
                    <a:pt x="14347" y="21238"/>
                    <a:pt x="13420" y="21505"/>
                    <a:pt x="12482" y="21653"/>
                  </a:cubicBezTo>
                  <a:cubicBezTo>
                    <a:pt x="11413" y="21815"/>
                    <a:pt x="10332" y="21816"/>
                    <a:pt x="9278" y="21658"/>
                  </a:cubicBezTo>
                  <a:cubicBezTo>
                    <a:pt x="8097" y="21485"/>
                    <a:pt x="6947" y="21116"/>
                    <a:pt x="5883" y="20566"/>
                  </a:cubicBezTo>
                  <a:cubicBezTo>
                    <a:pt x="5414" y="20324"/>
                    <a:pt x="4958" y="20049"/>
                    <a:pt x="4526" y="19734"/>
                  </a:cubicBezTo>
                  <a:cubicBezTo>
                    <a:pt x="3310" y="18860"/>
                    <a:pt x="2255" y="17714"/>
                    <a:pt x="1464" y="16326"/>
                  </a:cubicBezTo>
                  <a:cubicBezTo>
                    <a:pt x="1253" y="15957"/>
                    <a:pt x="1069" y="15580"/>
                    <a:pt x="905" y="15200"/>
                  </a:cubicBezTo>
                  <a:cubicBezTo>
                    <a:pt x="666" y="14641"/>
                    <a:pt x="479" y="14069"/>
                    <a:pt x="339" y="13492"/>
                  </a:cubicBezTo>
                  <a:cubicBezTo>
                    <a:pt x="94" y="12467"/>
                    <a:pt x="1" y="11421"/>
                    <a:pt x="62" y="10394"/>
                  </a:cubicBezTo>
                  <a:cubicBezTo>
                    <a:pt x="71" y="10174"/>
                    <a:pt x="91" y="9953"/>
                    <a:pt x="114" y="9735"/>
                  </a:cubicBezTo>
                  <a:cubicBezTo>
                    <a:pt x="499" y="6445"/>
                    <a:pt x="2388" y="3370"/>
                    <a:pt x="5490" y="1603"/>
                  </a:cubicBezTo>
                  <a:cubicBezTo>
                    <a:pt x="7563" y="419"/>
                    <a:pt x="9862" y="0"/>
                    <a:pt x="12064" y="252"/>
                  </a:cubicBezTo>
                  <a:cubicBezTo>
                    <a:pt x="13500" y="417"/>
                    <a:pt x="14892" y="868"/>
                    <a:pt x="16150" y="1583"/>
                  </a:cubicBezTo>
                  <a:cubicBezTo>
                    <a:pt x="17407" y="2289"/>
                    <a:pt x="18531" y="3253"/>
                    <a:pt x="19435" y="4452"/>
                  </a:cubicBezTo>
                  <a:cubicBezTo>
                    <a:pt x="19716" y="4819"/>
                    <a:pt x="19978" y="5213"/>
                    <a:pt x="20215" y="5627"/>
                  </a:cubicBezTo>
                  <a:cubicBezTo>
                    <a:pt x="20578" y="6267"/>
                    <a:pt x="20870" y="6931"/>
                    <a:pt x="21091" y="760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51;p56"/>
            <p:cNvSpPr/>
            <p:nvPr/>
          </p:nvSpPr>
          <p:spPr>
            <a:xfrm>
              <a:off x="7328448" y="1590976"/>
              <a:ext cx="497073" cy="242084"/>
            </a:xfrm>
            <a:custGeom>
              <a:avLst/>
              <a:gdLst/>
              <a:ahLst/>
              <a:cxnLst/>
              <a:rect l="l" t="t" r="r" b="b"/>
              <a:pathLst>
                <a:path w="10823" h="5271" extrusionOk="0">
                  <a:moveTo>
                    <a:pt x="10643" y="0"/>
                  </a:moveTo>
                  <a:cubicBezTo>
                    <a:pt x="10514" y="0"/>
                    <a:pt x="10381" y="26"/>
                    <a:pt x="10255" y="53"/>
                  </a:cubicBezTo>
                  <a:cubicBezTo>
                    <a:pt x="8977" y="335"/>
                    <a:pt x="7638" y="645"/>
                    <a:pt x="6659" y="1514"/>
                  </a:cubicBezTo>
                  <a:cubicBezTo>
                    <a:pt x="6191" y="1932"/>
                    <a:pt x="5822" y="2458"/>
                    <a:pt x="5307" y="2810"/>
                  </a:cubicBezTo>
                  <a:cubicBezTo>
                    <a:pt x="4076" y="3646"/>
                    <a:pt x="2322" y="3288"/>
                    <a:pt x="1074" y="4093"/>
                  </a:cubicBezTo>
                  <a:cubicBezTo>
                    <a:pt x="660" y="4359"/>
                    <a:pt x="320" y="4746"/>
                    <a:pt x="0" y="5153"/>
                  </a:cubicBezTo>
                  <a:cubicBezTo>
                    <a:pt x="521" y="5231"/>
                    <a:pt x="1050" y="5270"/>
                    <a:pt x="1581" y="5270"/>
                  </a:cubicBezTo>
                  <a:cubicBezTo>
                    <a:pt x="2122" y="5270"/>
                    <a:pt x="2665" y="5230"/>
                    <a:pt x="3204" y="5148"/>
                  </a:cubicBezTo>
                  <a:cubicBezTo>
                    <a:pt x="3619" y="4815"/>
                    <a:pt x="4075" y="4554"/>
                    <a:pt x="4599" y="4422"/>
                  </a:cubicBezTo>
                  <a:cubicBezTo>
                    <a:pt x="4917" y="4342"/>
                    <a:pt x="5242" y="4317"/>
                    <a:pt x="5569" y="4317"/>
                  </a:cubicBezTo>
                  <a:cubicBezTo>
                    <a:pt x="5701" y="4317"/>
                    <a:pt x="5834" y="4321"/>
                    <a:pt x="5967" y="4327"/>
                  </a:cubicBezTo>
                  <a:cubicBezTo>
                    <a:pt x="6285" y="4185"/>
                    <a:pt x="6601" y="4025"/>
                    <a:pt x="6910" y="3849"/>
                  </a:cubicBezTo>
                  <a:cubicBezTo>
                    <a:pt x="8580" y="2893"/>
                    <a:pt x="9899" y="1562"/>
                    <a:pt x="10822" y="20"/>
                  </a:cubicBezTo>
                  <a:cubicBezTo>
                    <a:pt x="10765" y="6"/>
                    <a:pt x="10705" y="0"/>
                    <a:pt x="1064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52;p56"/>
            <p:cNvSpPr/>
            <p:nvPr/>
          </p:nvSpPr>
          <p:spPr>
            <a:xfrm>
              <a:off x="6905129" y="844553"/>
              <a:ext cx="738973" cy="465751"/>
            </a:xfrm>
            <a:custGeom>
              <a:avLst/>
              <a:gdLst/>
              <a:ahLst/>
              <a:cxnLst/>
              <a:rect l="l" t="t" r="r" b="b"/>
              <a:pathLst>
                <a:path w="16090" h="10141" extrusionOk="0">
                  <a:moveTo>
                    <a:pt x="12003" y="0"/>
                  </a:moveTo>
                  <a:cubicBezTo>
                    <a:pt x="11720" y="295"/>
                    <a:pt x="11513" y="669"/>
                    <a:pt x="11302" y="1025"/>
                  </a:cubicBezTo>
                  <a:cubicBezTo>
                    <a:pt x="10593" y="2216"/>
                    <a:pt x="9662" y="3364"/>
                    <a:pt x="8366" y="3853"/>
                  </a:cubicBezTo>
                  <a:cubicBezTo>
                    <a:pt x="7300" y="4258"/>
                    <a:pt x="6080" y="4181"/>
                    <a:pt x="5055" y="4681"/>
                  </a:cubicBezTo>
                  <a:cubicBezTo>
                    <a:pt x="3300" y="5544"/>
                    <a:pt x="2679" y="7791"/>
                    <a:pt x="1104" y="8948"/>
                  </a:cubicBezTo>
                  <a:cubicBezTo>
                    <a:pt x="767" y="9193"/>
                    <a:pt x="415" y="9365"/>
                    <a:pt x="53" y="9482"/>
                  </a:cubicBezTo>
                  <a:cubicBezTo>
                    <a:pt x="28" y="9700"/>
                    <a:pt x="10" y="9921"/>
                    <a:pt x="1" y="10141"/>
                  </a:cubicBezTo>
                  <a:cubicBezTo>
                    <a:pt x="777" y="9959"/>
                    <a:pt x="1596" y="9947"/>
                    <a:pt x="2316" y="9606"/>
                  </a:cubicBezTo>
                  <a:cubicBezTo>
                    <a:pt x="3996" y="8814"/>
                    <a:pt x="4567" y="6535"/>
                    <a:pt x="6255" y="5762"/>
                  </a:cubicBezTo>
                  <a:cubicBezTo>
                    <a:pt x="7239" y="5313"/>
                    <a:pt x="8429" y="5469"/>
                    <a:pt x="9389" y="4964"/>
                  </a:cubicBezTo>
                  <a:cubicBezTo>
                    <a:pt x="10756" y="4249"/>
                    <a:pt x="11339" y="2360"/>
                    <a:pt x="12830" y="1959"/>
                  </a:cubicBezTo>
                  <a:cubicBezTo>
                    <a:pt x="13340" y="1823"/>
                    <a:pt x="13883" y="1887"/>
                    <a:pt x="14408" y="1852"/>
                  </a:cubicBezTo>
                  <a:cubicBezTo>
                    <a:pt x="15004" y="1814"/>
                    <a:pt x="15575" y="1626"/>
                    <a:pt x="16089" y="1330"/>
                  </a:cubicBezTo>
                  <a:cubicBezTo>
                    <a:pt x="14831" y="615"/>
                    <a:pt x="13439" y="164"/>
                    <a:pt x="1200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53;p56"/>
            <p:cNvSpPr/>
            <p:nvPr/>
          </p:nvSpPr>
          <p:spPr>
            <a:xfrm>
              <a:off x="7110198" y="1293546"/>
              <a:ext cx="787565" cy="484030"/>
            </a:xfrm>
            <a:custGeom>
              <a:avLst/>
              <a:gdLst/>
              <a:ahLst/>
              <a:cxnLst/>
              <a:rect l="l" t="t" r="r" b="b"/>
              <a:pathLst>
                <a:path w="17148" h="10539" extrusionOk="0">
                  <a:moveTo>
                    <a:pt x="14090" y="0"/>
                  </a:moveTo>
                  <a:cubicBezTo>
                    <a:pt x="13294" y="0"/>
                    <a:pt x="12539" y="178"/>
                    <a:pt x="11972" y="722"/>
                  </a:cubicBezTo>
                  <a:cubicBezTo>
                    <a:pt x="11209" y="1453"/>
                    <a:pt x="11031" y="2662"/>
                    <a:pt x="10229" y="3353"/>
                  </a:cubicBezTo>
                  <a:cubicBezTo>
                    <a:pt x="9615" y="3882"/>
                    <a:pt x="8833" y="3971"/>
                    <a:pt x="8006" y="3971"/>
                  </a:cubicBezTo>
                  <a:cubicBezTo>
                    <a:pt x="7585" y="3971"/>
                    <a:pt x="7153" y="3948"/>
                    <a:pt x="6724" y="3948"/>
                  </a:cubicBezTo>
                  <a:cubicBezTo>
                    <a:pt x="6238" y="3948"/>
                    <a:pt x="5756" y="3978"/>
                    <a:pt x="5304" y="4105"/>
                  </a:cubicBezTo>
                  <a:cubicBezTo>
                    <a:pt x="3594" y="4591"/>
                    <a:pt x="2632" y="6340"/>
                    <a:pt x="1663" y="7830"/>
                  </a:cubicBezTo>
                  <a:cubicBezTo>
                    <a:pt x="1218" y="8510"/>
                    <a:pt x="650" y="9200"/>
                    <a:pt x="0" y="9706"/>
                  </a:cubicBezTo>
                  <a:cubicBezTo>
                    <a:pt x="432" y="10020"/>
                    <a:pt x="888" y="10295"/>
                    <a:pt x="1357" y="10539"/>
                  </a:cubicBezTo>
                  <a:cubicBezTo>
                    <a:pt x="1854" y="10238"/>
                    <a:pt x="2463" y="10069"/>
                    <a:pt x="3008" y="9831"/>
                  </a:cubicBezTo>
                  <a:cubicBezTo>
                    <a:pt x="4918" y="8988"/>
                    <a:pt x="6330" y="7028"/>
                    <a:pt x="8405" y="6765"/>
                  </a:cubicBezTo>
                  <a:cubicBezTo>
                    <a:pt x="8975" y="6692"/>
                    <a:pt x="9591" y="6755"/>
                    <a:pt x="10097" y="6474"/>
                  </a:cubicBezTo>
                  <a:cubicBezTo>
                    <a:pt x="10967" y="5992"/>
                    <a:pt x="11090" y="4774"/>
                    <a:pt x="11791" y="4069"/>
                  </a:cubicBezTo>
                  <a:cubicBezTo>
                    <a:pt x="12292" y="3566"/>
                    <a:pt x="12998" y="3405"/>
                    <a:pt x="13726" y="3405"/>
                  </a:cubicBezTo>
                  <a:cubicBezTo>
                    <a:pt x="14110" y="3405"/>
                    <a:pt x="14500" y="3450"/>
                    <a:pt x="14869" y="3512"/>
                  </a:cubicBezTo>
                  <a:cubicBezTo>
                    <a:pt x="15480" y="3617"/>
                    <a:pt x="16113" y="3749"/>
                    <a:pt x="16731" y="3759"/>
                  </a:cubicBezTo>
                  <a:cubicBezTo>
                    <a:pt x="17022" y="2694"/>
                    <a:pt x="17148" y="1587"/>
                    <a:pt x="17097" y="477"/>
                  </a:cubicBezTo>
                  <a:cubicBezTo>
                    <a:pt x="16758" y="404"/>
                    <a:pt x="16421" y="331"/>
                    <a:pt x="16084" y="262"/>
                  </a:cubicBezTo>
                  <a:cubicBezTo>
                    <a:pt x="15446" y="124"/>
                    <a:pt x="14753" y="0"/>
                    <a:pt x="14090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54;p56"/>
            <p:cNvSpPr/>
            <p:nvPr/>
          </p:nvSpPr>
          <p:spPr>
            <a:xfrm>
              <a:off x="6917943" y="1035109"/>
              <a:ext cx="953087" cy="495925"/>
            </a:xfrm>
            <a:custGeom>
              <a:avLst/>
              <a:gdLst/>
              <a:ahLst/>
              <a:cxnLst/>
              <a:rect l="l" t="t" r="r" b="b"/>
              <a:pathLst>
                <a:path w="20752" h="10798" extrusionOk="0">
                  <a:moveTo>
                    <a:pt x="19095" y="50"/>
                  </a:moveTo>
                  <a:cubicBezTo>
                    <a:pt x="17368" y="512"/>
                    <a:pt x="15329" y="0"/>
                    <a:pt x="13822" y="991"/>
                  </a:cubicBezTo>
                  <a:cubicBezTo>
                    <a:pt x="12974" y="1548"/>
                    <a:pt x="12458" y="2490"/>
                    <a:pt x="11695" y="3165"/>
                  </a:cubicBezTo>
                  <a:cubicBezTo>
                    <a:pt x="9506" y="5094"/>
                    <a:pt x="5882" y="4386"/>
                    <a:pt x="3577" y="6179"/>
                  </a:cubicBezTo>
                  <a:cubicBezTo>
                    <a:pt x="2913" y="6695"/>
                    <a:pt x="2412" y="7384"/>
                    <a:pt x="1820" y="7977"/>
                  </a:cubicBezTo>
                  <a:cubicBezTo>
                    <a:pt x="1310" y="8487"/>
                    <a:pt x="695" y="8949"/>
                    <a:pt x="1" y="9090"/>
                  </a:cubicBezTo>
                  <a:cubicBezTo>
                    <a:pt x="139" y="9667"/>
                    <a:pt x="326" y="10238"/>
                    <a:pt x="566" y="10798"/>
                  </a:cubicBezTo>
                  <a:cubicBezTo>
                    <a:pt x="1017" y="10319"/>
                    <a:pt x="1579" y="9937"/>
                    <a:pt x="2186" y="9683"/>
                  </a:cubicBezTo>
                  <a:cubicBezTo>
                    <a:pt x="3025" y="9333"/>
                    <a:pt x="3956" y="9189"/>
                    <a:pt x="4721" y="8701"/>
                  </a:cubicBezTo>
                  <a:cubicBezTo>
                    <a:pt x="5591" y="8144"/>
                    <a:pt x="6171" y="7186"/>
                    <a:pt x="7093" y="6720"/>
                  </a:cubicBezTo>
                  <a:cubicBezTo>
                    <a:pt x="7646" y="6439"/>
                    <a:pt x="8274" y="6362"/>
                    <a:pt x="8889" y="6282"/>
                  </a:cubicBezTo>
                  <a:cubicBezTo>
                    <a:pt x="10250" y="6105"/>
                    <a:pt x="11690" y="5864"/>
                    <a:pt x="12731" y="4970"/>
                  </a:cubicBezTo>
                  <a:cubicBezTo>
                    <a:pt x="13875" y="3983"/>
                    <a:pt x="14526" y="2245"/>
                    <a:pt x="16011" y="1978"/>
                  </a:cubicBezTo>
                  <a:cubicBezTo>
                    <a:pt x="16139" y="1955"/>
                    <a:pt x="16265" y="1944"/>
                    <a:pt x="16390" y="1944"/>
                  </a:cubicBezTo>
                  <a:cubicBezTo>
                    <a:pt x="17712" y="1944"/>
                    <a:pt x="18906" y="3133"/>
                    <a:pt x="20273" y="3223"/>
                  </a:cubicBezTo>
                  <a:cubicBezTo>
                    <a:pt x="20317" y="3226"/>
                    <a:pt x="20361" y="3228"/>
                    <a:pt x="20404" y="3228"/>
                  </a:cubicBezTo>
                  <a:cubicBezTo>
                    <a:pt x="20521" y="3228"/>
                    <a:pt x="20637" y="3218"/>
                    <a:pt x="20751" y="3199"/>
                  </a:cubicBezTo>
                  <a:cubicBezTo>
                    <a:pt x="20530" y="2529"/>
                    <a:pt x="20238" y="1865"/>
                    <a:pt x="19875" y="1225"/>
                  </a:cubicBezTo>
                  <a:cubicBezTo>
                    <a:pt x="19638" y="811"/>
                    <a:pt x="19376" y="417"/>
                    <a:pt x="19095" y="5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55;p56"/>
            <p:cNvSpPr/>
            <p:nvPr/>
          </p:nvSpPr>
          <p:spPr>
            <a:xfrm>
              <a:off x="6637920" y="870043"/>
              <a:ext cx="1536091" cy="954741"/>
            </a:xfrm>
            <a:custGeom>
              <a:avLst/>
              <a:gdLst/>
              <a:ahLst/>
              <a:cxnLst/>
              <a:rect l="l" t="t" r="r" b="b"/>
              <a:pathLst>
                <a:path w="33446" h="20788" extrusionOk="0">
                  <a:moveTo>
                    <a:pt x="23946" y="2263"/>
                  </a:moveTo>
                  <a:cubicBezTo>
                    <a:pt x="24138" y="2440"/>
                    <a:pt x="24324" y="2626"/>
                    <a:pt x="24504" y="2821"/>
                  </a:cubicBezTo>
                  <a:cubicBezTo>
                    <a:pt x="27177" y="1865"/>
                    <a:pt x="29025" y="1603"/>
                    <a:pt x="29404" y="2267"/>
                  </a:cubicBezTo>
                  <a:cubicBezTo>
                    <a:pt x="29774" y="2916"/>
                    <a:pt x="28668" y="4319"/>
                    <a:pt x="26582" y="6075"/>
                  </a:cubicBezTo>
                  <a:cubicBezTo>
                    <a:pt x="24463" y="7861"/>
                    <a:pt x="21325" y="10006"/>
                    <a:pt x="17687" y="12082"/>
                  </a:cubicBezTo>
                  <a:cubicBezTo>
                    <a:pt x="14048" y="14158"/>
                    <a:pt x="10606" y="15768"/>
                    <a:pt x="7988" y="16683"/>
                  </a:cubicBezTo>
                  <a:cubicBezTo>
                    <a:pt x="5419" y="17586"/>
                    <a:pt x="3648" y="17821"/>
                    <a:pt x="3279" y="17174"/>
                  </a:cubicBezTo>
                  <a:cubicBezTo>
                    <a:pt x="2899" y="16510"/>
                    <a:pt x="4063" y="15051"/>
                    <a:pt x="6246" y="13239"/>
                  </a:cubicBezTo>
                  <a:cubicBezTo>
                    <a:pt x="6169" y="12986"/>
                    <a:pt x="6104" y="12729"/>
                    <a:pt x="6048" y="12475"/>
                  </a:cubicBezTo>
                  <a:cubicBezTo>
                    <a:pt x="2168" y="15556"/>
                    <a:pt x="0" y="18260"/>
                    <a:pt x="718" y="19516"/>
                  </a:cubicBezTo>
                  <a:cubicBezTo>
                    <a:pt x="1442" y="20787"/>
                    <a:pt x="4944" y="20270"/>
                    <a:pt x="9657" y="18442"/>
                  </a:cubicBezTo>
                  <a:lnTo>
                    <a:pt x="9658" y="18440"/>
                  </a:lnTo>
                  <a:cubicBezTo>
                    <a:pt x="12399" y="17379"/>
                    <a:pt x="15548" y="15877"/>
                    <a:pt x="18795" y="14024"/>
                  </a:cubicBezTo>
                  <a:cubicBezTo>
                    <a:pt x="22044" y="12171"/>
                    <a:pt x="24937" y="10225"/>
                    <a:pt x="27245" y="8406"/>
                  </a:cubicBezTo>
                  <a:lnTo>
                    <a:pt x="27248" y="8404"/>
                  </a:lnTo>
                  <a:cubicBezTo>
                    <a:pt x="31219" y="5280"/>
                    <a:pt x="33446" y="2526"/>
                    <a:pt x="32721" y="1256"/>
                  </a:cubicBezTo>
                  <a:cubicBezTo>
                    <a:pt x="32004" y="0"/>
                    <a:pt x="28576" y="489"/>
                    <a:pt x="23946" y="226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TextBox 3">
            <a:extLst>
              <a:ext uri="{FF2B5EF4-FFF2-40B4-BE49-F238E27FC236}">
                <a16:creationId xmlns:a16="http://schemas.microsoft.com/office/drawing/2014/main" id="{6E6DC8BA-3D6A-48EA-97D9-FFF4CD742F9E}"/>
              </a:ext>
            </a:extLst>
          </p:cNvPr>
          <p:cNvSpPr txBox="1"/>
          <p:nvPr/>
        </p:nvSpPr>
        <p:spPr>
          <a:xfrm>
            <a:off x="1880084" y="69093"/>
            <a:ext cx="52140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TRƯỜNG THCS THƯỢNG THANH</a:t>
            </a:r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id="{12F86518-B590-4AC6-A683-5A02C3E8B2B3}"/>
              </a:ext>
            </a:extLst>
          </p:cNvPr>
          <p:cNvSpPr/>
          <p:nvPr/>
        </p:nvSpPr>
        <p:spPr>
          <a:xfrm>
            <a:off x="2099171" y="4291700"/>
            <a:ext cx="45759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416A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416A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16A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416A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416A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416A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16A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416A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416A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400" b="1" dirty="0">
              <a:solidFill>
                <a:srgbClr val="416A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8">
            <a:extLst>
              <a:ext uri="{FF2B5EF4-FFF2-40B4-BE49-F238E27FC236}">
                <a16:creationId xmlns:a16="http://schemas.microsoft.com/office/drawing/2014/main" id="{9BCE7F60-16F8-4669-BD0B-9BD67CB9E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4315" y="1697363"/>
            <a:ext cx="9615479" cy="19543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NHIỆT LIỆT CHÀO MỪNG CÁC THẦY CÔ 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TỚI DỰ GIỜ TIẾT THI GVG CẤP QUẬN</a:t>
            </a:r>
          </a:p>
          <a:p>
            <a:pPr algn="ctr" eaLnBrk="1" hangingPunct="1">
              <a:spcBef>
                <a:spcPts val="600"/>
              </a:spcBef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6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lí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Hình ảnh 2">
            <a:extLst>
              <a:ext uri="{FF2B5EF4-FFF2-40B4-BE49-F238E27FC236}">
                <a16:creationId xmlns:a16="http://schemas.microsoft.com/office/drawing/2014/main" id="{3A58E94B-093F-4C29-9755-677AC97D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573" y="142974"/>
            <a:ext cx="1513853" cy="1243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IÊN NHIÊN ĐÃ CHO CHÚNG TA NHỮNG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23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59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ỀU ĐÓ TÙY THUỘC HÀNH ĐỘNG CỦA B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08"/>
            <a:ext cx="9147572" cy="51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04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Google Shape;458;p40"/>
          <p:cNvSpPr>
            <a:spLocks/>
          </p:cNvSpPr>
          <p:nvPr/>
        </p:nvSpPr>
        <p:spPr bwMode="auto">
          <a:xfrm>
            <a:off x="6500813" y="866775"/>
            <a:ext cx="0" cy="0"/>
          </a:xfrm>
          <a:custGeom>
            <a:avLst/>
            <a:gdLst>
              <a:gd name="T0" fmla="*/ 1 w 2"/>
              <a:gd name="T1" fmla="*/ 0 h 1"/>
              <a:gd name="T2" fmla="*/ 0 w 2"/>
              <a:gd name="T3" fmla="*/ 1 h 1"/>
              <a:gd name="T4" fmla="*/ 2 w 2"/>
              <a:gd name="T5" fmla="*/ 1 h 1"/>
              <a:gd name="T6" fmla="*/ 1 w 2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1" extrusionOk="0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lnTo>
                  <a:pt x="2" y="1"/>
                </a:ln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E4E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8436" name="Google Shape;459;p40"/>
          <p:cNvSpPr>
            <a:spLocks/>
          </p:cNvSpPr>
          <p:nvPr/>
        </p:nvSpPr>
        <p:spPr bwMode="auto">
          <a:xfrm>
            <a:off x="6500813" y="863600"/>
            <a:ext cx="6350" cy="3175"/>
          </a:xfrm>
          <a:custGeom>
            <a:avLst/>
            <a:gdLst>
              <a:gd name="T0" fmla="*/ 57 w 57"/>
              <a:gd name="T1" fmla="*/ 1 h 32"/>
              <a:gd name="T2" fmla="*/ 57 w 57"/>
              <a:gd name="T3" fmla="*/ 1 h 32"/>
              <a:gd name="T4" fmla="*/ 0 w 57"/>
              <a:gd name="T5" fmla="*/ 32 h 32"/>
              <a:gd name="T6" fmla="*/ 2 w 57"/>
              <a:gd name="T7" fmla="*/ 32 h 32"/>
              <a:gd name="T8" fmla="*/ 9 w 57"/>
              <a:gd name="T9" fmla="*/ 31 h 32"/>
              <a:gd name="T10" fmla="*/ 16 w 57"/>
              <a:gd name="T11" fmla="*/ 30 h 32"/>
              <a:gd name="T12" fmla="*/ 57 w 57"/>
              <a:gd name="T13" fmla="*/ 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2" extrusionOk="0">
                <a:moveTo>
                  <a:pt x="57" y="1"/>
                </a:moveTo>
                <a:lnTo>
                  <a:pt x="57" y="1"/>
                </a:lnTo>
                <a:cubicBezTo>
                  <a:pt x="38" y="15"/>
                  <a:pt x="20" y="28"/>
                  <a:pt x="0" y="32"/>
                </a:cubicBezTo>
                <a:lnTo>
                  <a:pt x="2" y="32"/>
                </a:lnTo>
                <a:cubicBezTo>
                  <a:pt x="4" y="31"/>
                  <a:pt x="6" y="31"/>
                  <a:pt x="9" y="31"/>
                </a:cubicBezTo>
                <a:cubicBezTo>
                  <a:pt x="11" y="31"/>
                  <a:pt x="14" y="31"/>
                  <a:pt x="16" y="30"/>
                </a:cubicBezTo>
                <a:cubicBezTo>
                  <a:pt x="30" y="25"/>
                  <a:pt x="44" y="11"/>
                  <a:pt x="57" y="1"/>
                </a:cubicBezTo>
                <a:close/>
              </a:path>
            </a:pathLst>
          </a:custGeom>
          <a:solidFill>
            <a:srgbClr val="0075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8437" name="Google Shape;460;p40"/>
          <p:cNvSpPr>
            <a:spLocks/>
          </p:cNvSpPr>
          <p:nvPr/>
        </p:nvSpPr>
        <p:spPr bwMode="auto">
          <a:xfrm>
            <a:off x="6510338" y="846138"/>
            <a:ext cx="9525" cy="15875"/>
          </a:xfrm>
          <a:custGeom>
            <a:avLst/>
            <a:gdLst>
              <a:gd name="T0" fmla="*/ 77 w 77"/>
              <a:gd name="T1" fmla="*/ 1 h 121"/>
              <a:gd name="T2" fmla="*/ 1 w 77"/>
              <a:gd name="T3" fmla="*/ 120 h 121"/>
              <a:gd name="T4" fmla="*/ 77 w 77"/>
              <a:gd name="T5" fmla="*/ 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7" h="121" extrusionOk="0">
                <a:moveTo>
                  <a:pt x="77" y="1"/>
                </a:moveTo>
                <a:cubicBezTo>
                  <a:pt x="53" y="53"/>
                  <a:pt x="27" y="92"/>
                  <a:pt x="1" y="120"/>
                </a:cubicBezTo>
                <a:cubicBezTo>
                  <a:pt x="27" y="92"/>
                  <a:pt x="53" y="53"/>
                  <a:pt x="77" y="1"/>
                </a:cubicBezTo>
                <a:close/>
              </a:path>
            </a:pathLst>
          </a:custGeom>
          <a:solidFill>
            <a:srgbClr val="0075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8438" name="Google Shape;461;p40"/>
          <p:cNvGrpSpPr>
            <a:grpSpLocks/>
          </p:cNvGrpSpPr>
          <p:nvPr/>
        </p:nvGrpSpPr>
        <p:grpSpPr bwMode="auto">
          <a:xfrm rot="18194381" flipH="1">
            <a:off x="-2152037" y="1686745"/>
            <a:ext cx="1674576" cy="1597239"/>
            <a:chOff x="70388" y="1968922"/>
            <a:chExt cx="1287789" cy="1372842"/>
          </a:xfrm>
        </p:grpSpPr>
        <p:sp>
          <p:nvSpPr>
            <p:cNvPr id="18447" name="Google Shape;462;p40"/>
            <p:cNvSpPr>
              <a:spLocks/>
            </p:cNvSpPr>
            <p:nvPr/>
          </p:nvSpPr>
          <p:spPr bwMode="auto">
            <a:xfrm rot="-2864809">
              <a:off x="85504" y="2336476"/>
              <a:ext cx="1257556" cy="597419"/>
            </a:xfrm>
            <a:custGeom>
              <a:avLst/>
              <a:gdLst>
                <a:gd name="T0" fmla="*/ 16361 w 31861"/>
                <a:gd name="T1" fmla="*/ 12479 h 15136"/>
                <a:gd name="T2" fmla="*/ 16339 w 31861"/>
                <a:gd name="T3" fmla="*/ 11886 h 15136"/>
                <a:gd name="T4" fmla="*/ 16740 w 31861"/>
                <a:gd name="T5" fmla="*/ 7602 h 15136"/>
                <a:gd name="T6" fmla="*/ 1 w 31861"/>
                <a:gd name="T7" fmla="*/ 5931 h 15136"/>
                <a:gd name="T8" fmla="*/ 13473 w 31861"/>
                <a:gd name="T9" fmla="*/ 0 h 15136"/>
                <a:gd name="T10" fmla="*/ 27453 w 31861"/>
                <a:gd name="T11" fmla="*/ 1404 h 15136"/>
                <a:gd name="T12" fmla="*/ 28175 w 31861"/>
                <a:gd name="T13" fmla="*/ 1536 h 15136"/>
                <a:gd name="T14" fmla="*/ 30967 w 31861"/>
                <a:gd name="T15" fmla="*/ 3805 h 15136"/>
                <a:gd name="T16" fmla="*/ 30973 w 31861"/>
                <a:gd name="T17" fmla="*/ 3818 h 15136"/>
                <a:gd name="T18" fmla="*/ 30163 w 31861"/>
                <a:gd name="T19" fmla="*/ 8108 h 15136"/>
                <a:gd name="T20" fmla="*/ 21485 w 31861"/>
                <a:gd name="T21" fmla="*/ 14505 h 15136"/>
                <a:gd name="T22" fmla="*/ 20646 w 31861"/>
                <a:gd name="T23" fmla="*/ 14948 h 15136"/>
                <a:gd name="T24" fmla="*/ 19503 w 31861"/>
                <a:gd name="T25" fmla="*/ 15130 h 15136"/>
                <a:gd name="T26" fmla="*/ 18237 w 31861"/>
                <a:gd name="T27" fmla="*/ 14836 h 15136"/>
                <a:gd name="T28" fmla="*/ 16361 w 31861"/>
                <a:gd name="T29" fmla="*/ 12479 h 15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861" h="15136" extrusionOk="0">
                  <a:moveTo>
                    <a:pt x="16361" y="12479"/>
                  </a:moveTo>
                  <a:cubicBezTo>
                    <a:pt x="16336" y="12289"/>
                    <a:pt x="16329" y="12091"/>
                    <a:pt x="16339" y="11886"/>
                  </a:cubicBezTo>
                  <a:cubicBezTo>
                    <a:pt x="16418" y="10455"/>
                    <a:pt x="16640" y="9032"/>
                    <a:pt x="16740" y="7602"/>
                  </a:cubicBezTo>
                  <a:lnTo>
                    <a:pt x="1" y="5931"/>
                  </a:lnTo>
                  <a:lnTo>
                    <a:pt x="13473" y="0"/>
                  </a:lnTo>
                  <a:lnTo>
                    <a:pt x="27453" y="1404"/>
                  </a:lnTo>
                  <a:cubicBezTo>
                    <a:pt x="27697" y="1429"/>
                    <a:pt x="27940" y="1471"/>
                    <a:pt x="28175" y="1536"/>
                  </a:cubicBezTo>
                  <a:cubicBezTo>
                    <a:pt x="29341" y="1866"/>
                    <a:pt x="30383" y="2571"/>
                    <a:pt x="30967" y="3805"/>
                  </a:cubicBezTo>
                  <a:cubicBezTo>
                    <a:pt x="30970" y="3809"/>
                    <a:pt x="30971" y="3814"/>
                    <a:pt x="30973" y="3818"/>
                  </a:cubicBezTo>
                  <a:cubicBezTo>
                    <a:pt x="31861" y="5228"/>
                    <a:pt x="31525" y="7104"/>
                    <a:pt x="30163" y="8108"/>
                  </a:cubicBezTo>
                  <a:lnTo>
                    <a:pt x="21485" y="14505"/>
                  </a:lnTo>
                  <a:cubicBezTo>
                    <a:pt x="21223" y="14698"/>
                    <a:pt x="20941" y="14843"/>
                    <a:pt x="20646" y="14948"/>
                  </a:cubicBezTo>
                  <a:cubicBezTo>
                    <a:pt x="20455" y="14875"/>
                    <a:pt x="19764" y="15136"/>
                    <a:pt x="19503" y="15130"/>
                  </a:cubicBezTo>
                  <a:cubicBezTo>
                    <a:pt x="19067" y="15118"/>
                    <a:pt x="18634" y="15018"/>
                    <a:pt x="18237" y="14836"/>
                  </a:cubicBezTo>
                  <a:cubicBezTo>
                    <a:pt x="17201" y="14360"/>
                    <a:pt x="16503" y="13546"/>
                    <a:pt x="16361" y="1247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48" name="Google Shape;463;p40"/>
            <p:cNvSpPr>
              <a:spLocks/>
            </p:cNvSpPr>
            <p:nvPr/>
          </p:nvSpPr>
          <p:spPr bwMode="auto">
            <a:xfrm rot="-2864809">
              <a:off x="215729" y="2675786"/>
              <a:ext cx="920798" cy="388899"/>
            </a:xfrm>
            <a:custGeom>
              <a:avLst/>
              <a:gdLst>
                <a:gd name="T0" fmla="*/ 793 w 23329"/>
                <a:gd name="T1" fmla="*/ 1 h 9853"/>
                <a:gd name="T2" fmla="*/ 17401 w 23329"/>
                <a:gd name="T3" fmla="*/ 1668 h 9853"/>
                <a:gd name="T4" fmla="*/ 18494 w 23329"/>
                <a:gd name="T5" fmla="*/ 1778 h 9853"/>
                <a:gd name="T6" fmla="*/ 20642 w 23329"/>
                <a:gd name="T7" fmla="*/ 2099 h 9853"/>
                <a:gd name="T8" fmla="*/ 22001 w 23329"/>
                <a:gd name="T9" fmla="*/ 2894 h 9853"/>
                <a:gd name="T10" fmla="*/ 22935 w 23329"/>
                <a:gd name="T11" fmla="*/ 4135 h 9853"/>
                <a:gd name="T12" fmla="*/ 23322 w 23329"/>
                <a:gd name="T13" fmla="*/ 5674 h 9853"/>
                <a:gd name="T14" fmla="*/ 23306 w 23329"/>
                <a:gd name="T15" fmla="*/ 6245 h 9853"/>
                <a:gd name="T16" fmla="*/ 22592 w 23329"/>
                <a:gd name="T17" fmla="*/ 8148 h 9853"/>
                <a:gd name="T18" fmla="*/ 21079 w 23329"/>
                <a:gd name="T19" fmla="*/ 9422 h 9853"/>
                <a:gd name="T20" fmla="*/ 18860 w 23329"/>
                <a:gd name="T21" fmla="*/ 9785 h 9853"/>
                <a:gd name="T22" fmla="*/ 16949 w 23329"/>
                <a:gd name="T23" fmla="*/ 9592 h 9853"/>
                <a:gd name="T24" fmla="*/ 16609 w 23329"/>
                <a:gd name="T25" fmla="*/ 9559 h 9853"/>
                <a:gd name="T26" fmla="*/ 1 w 23329"/>
                <a:gd name="T27" fmla="*/ 7892 h 9853"/>
                <a:gd name="T28" fmla="*/ 86 w 23329"/>
                <a:gd name="T29" fmla="*/ 7046 h 9853"/>
                <a:gd name="T30" fmla="*/ 14260 w 23329"/>
                <a:gd name="T31" fmla="*/ 8470 h 9853"/>
                <a:gd name="T32" fmla="*/ 13061 w 23329"/>
                <a:gd name="T33" fmla="*/ 5217 h 9853"/>
                <a:gd name="T34" fmla="*/ 14883 w 23329"/>
                <a:gd name="T35" fmla="*/ 2268 h 9853"/>
                <a:gd name="T36" fmla="*/ 708 w 23329"/>
                <a:gd name="T37" fmla="*/ 845 h 9853"/>
                <a:gd name="T38" fmla="*/ 793 w 23329"/>
                <a:gd name="T39" fmla="*/ 1 h 9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329" h="9853" extrusionOk="0">
                  <a:moveTo>
                    <a:pt x="793" y="1"/>
                  </a:moveTo>
                  <a:lnTo>
                    <a:pt x="17401" y="1668"/>
                  </a:lnTo>
                  <a:cubicBezTo>
                    <a:pt x="17766" y="1704"/>
                    <a:pt x="18129" y="1740"/>
                    <a:pt x="18494" y="1778"/>
                  </a:cubicBezTo>
                  <a:cubicBezTo>
                    <a:pt x="19206" y="1849"/>
                    <a:pt x="19959" y="1865"/>
                    <a:pt x="20642" y="2099"/>
                  </a:cubicBezTo>
                  <a:cubicBezTo>
                    <a:pt x="21142" y="2269"/>
                    <a:pt x="21607" y="2541"/>
                    <a:pt x="22001" y="2894"/>
                  </a:cubicBezTo>
                  <a:cubicBezTo>
                    <a:pt x="22390" y="3242"/>
                    <a:pt x="22708" y="3666"/>
                    <a:pt x="22935" y="4135"/>
                  </a:cubicBezTo>
                  <a:cubicBezTo>
                    <a:pt x="23166" y="4616"/>
                    <a:pt x="23298" y="5141"/>
                    <a:pt x="23322" y="5674"/>
                  </a:cubicBezTo>
                  <a:cubicBezTo>
                    <a:pt x="23329" y="5865"/>
                    <a:pt x="23325" y="6056"/>
                    <a:pt x="23306" y="6245"/>
                  </a:cubicBezTo>
                  <a:cubicBezTo>
                    <a:pt x="23236" y="6928"/>
                    <a:pt x="22990" y="7588"/>
                    <a:pt x="22592" y="8148"/>
                  </a:cubicBezTo>
                  <a:cubicBezTo>
                    <a:pt x="22204" y="8690"/>
                    <a:pt x="21680" y="9131"/>
                    <a:pt x="21079" y="9422"/>
                  </a:cubicBezTo>
                  <a:cubicBezTo>
                    <a:pt x="20380" y="9758"/>
                    <a:pt x="19629" y="9852"/>
                    <a:pt x="18860" y="9785"/>
                  </a:cubicBezTo>
                  <a:cubicBezTo>
                    <a:pt x="18222" y="9730"/>
                    <a:pt x="17586" y="9656"/>
                    <a:pt x="16949" y="9592"/>
                  </a:cubicBezTo>
                  <a:cubicBezTo>
                    <a:pt x="16836" y="9582"/>
                    <a:pt x="16723" y="9570"/>
                    <a:pt x="16609" y="9559"/>
                  </a:cubicBezTo>
                  <a:lnTo>
                    <a:pt x="1" y="7892"/>
                  </a:lnTo>
                  <a:lnTo>
                    <a:pt x="86" y="7046"/>
                  </a:lnTo>
                  <a:lnTo>
                    <a:pt x="14260" y="8470"/>
                  </a:lnTo>
                  <a:cubicBezTo>
                    <a:pt x="13414" y="7655"/>
                    <a:pt x="12934" y="6476"/>
                    <a:pt x="13061" y="5217"/>
                  </a:cubicBezTo>
                  <a:cubicBezTo>
                    <a:pt x="13187" y="3958"/>
                    <a:pt x="13890" y="2899"/>
                    <a:pt x="14883" y="2268"/>
                  </a:cubicBezTo>
                  <a:lnTo>
                    <a:pt x="708" y="845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4" name="Google Shape;464;p40"/>
            <p:cNvSpPr/>
            <p:nvPr/>
          </p:nvSpPr>
          <p:spPr>
            <a:xfrm rot="-2864809">
              <a:off x="226938" y="2723267"/>
              <a:ext cx="874788" cy="325403"/>
            </a:xfrm>
            <a:custGeom>
              <a:avLst/>
              <a:gdLst/>
              <a:ahLst/>
              <a:cxnLst/>
              <a:rect l="l" t="t" r="r" b="b"/>
              <a:pathLst>
                <a:path w="22161" h="8244" extrusionOk="0">
                  <a:moveTo>
                    <a:pt x="0" y="6194"/>
                  </a:moveTo>
                  <a:cubicBezTo>
                    <a:pt x="41" y="6201"/>
                    <a:pt x="86" y="6206"/>
                    <a:pt x="127" y="6210"/>
                  </a:cubicBezTo>
                  <a:lnTo>
                    <a:pt x="18662" y="8072"/>
                  </a:lnTo>
                  <a:cubicBezTo>
                    <a:pt x="20376" y="8243"/>
                    <a:pt x="21903" y="6993"/>
                    <a:pt x="22075" y="5282"/>
                  </a:cubicBezTo>
                  <a:cubicBezTo>
                    <a:pt x="22160" y="4426"/>
                    <a:pt x="21893" y="3618"/>
                    <a:pt x="21386" y="2997"/>
                  </a:cubicBezTo>
                  <a:cubicBezTo>
                    <a:pt x="20883" y="2382"/>
                    <a:pt x="20142" y="1957"/>
                    <a:pt x="19286" y="1869"/>
                  </a:cubicBezTo>
                  <a:lnTo>
                    <a:pt x="750" y="9"/>
                  </a:lnTo>
                  <a:cubicBezTo>
                    <a:pt x="708" y="5"/>
                    <a:pt x="665" y="1"/>
                    <a:pt x="622" y="1"/>
                  </a:cubicBezTo>
                  <a:cubicBezTo>
                    <a:pt x="1409" y="120"/>
                    <a:pt x="2089" y="530"/>
                    <a:pt x="2564" y="1108"/>
                  </a:cubicBezTo>
                  <a:cubicBezTo>
                    <a:pt x="3067" y="1727"/>
                    <a:pt x="3337" y="2536"/>
                    <a:pt x="3251" y="3392"/>
                  </a:cubicBezTo>
                  <a:cubicBezTo>
                    <a:pt x="3086" y="5051"/>
                    <a:pt x="1647" y="6274"/>
                    <a:pt x="0" y="6194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2">
            <a:hlinkClick r:id="" action="ppaction://media"/>
            <a:extLst>
              <a:ext uri="{FF2B5EF4-FFF2-40B4-BE49-F238E27FC236}">
                <a16:creationId xmlns:a16="http://schemas.microsoft.com/office/drawing/2014/main" id="{2C2E255F-E6A6-9059-65B2-598602EE2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8585" y="788342"/>
            <a:ext cx="609600" cy="609600"/>
          </a:xfrm>
          <a:prstGeom prst="rect">
            <a:avLst/>
          </a:prstGeom>
        </p:spPr>
      </p:pic>
      <p:grpSp>
        <p:nvGrpSpPr>
          <p:cNvPr id="34" name="Google Shape;574;p45"/>
          <p:cNvGrpSpPr/>
          <p:nvPr/>
        </p:nvGrpSpPr>
        <p:grpSpPr>
          <a:xfrm rot="-1795475">
            <a:off x="-1865660" y="3119420"/>
            <a:ext cx="1062592" cy="425916"/>
            <a:chOff x="1296825" y="4029575"/>
            <a:chExt cx="4500096" cy="750044"/>
          </a:xfrm>
        </p:grpSpPr>
        <p:sp>
          <p:nvSpPr>
            <p:cNvPr id="35" name="Google Shape;575;p45"/>
            <p:cNvSpPr/>
            <p:nvPr/>
          </p:nvSpPr>
          <p:spPr>
            <a:xfrm>
              <a:off x="1296919" y="4143073"/>
              <a:ext cx="925713" cy="636546"/>
            </a:xfrm>
            <a:custGeom>
              <a:avLst/>
              <a:gdLst/>
              <a:ahLst/>
              <a:cxnLst/>
              <a:rect l="l" t="t" r="r" b="b"/>
              <a:pathLst>
                <a:path w="9812" h="6747" extrusionOk="0">
                  <a:moveTo>
                    <a:pt x="9342" y="5833"/>
                  </a:moveTo>
                  <a:lnTo>
                    <a:pt x="6360" y="6747"/>
                  </a:lnTo>
                  <a:lnTo>
                    <a:pt x="6355" y="6747"/>
                  </a:lnTo>
                  <a:lnTo>
                    <a:pt x="6283" y="6712"/>
                  </a:lnTo>
                  <a:lnTo>
                    <a:pt x="3292" y="5289"/>
                  </a:lnTo>
                  <a:lnTo>
                    <a:pt x="3078" y="5187"/>
                  </a:lnTo>
                  <a:lnTo>
                    <a:pt x="1" y="3721"/>
                  </a:lnTo>
                  <a:lnTo>
                    <a:pt x="2679" y="2139"/>
                  </a:lnTo>
                  <a:lnTo>
                    <a:pt x="2965" y="1970"/>
                  </a:lnTo>
                  <a:lnTo>
                    <a:pt x="6294" y="2"/>
                  </a:lnTo>
                  <a:lnTo>
                    <a:pt x="6296" y="2"/>
                  </a:lnTo>
                  <a:lnTo>
                    <a:pt x="6297" y="1"/>
                  </a:lnTo>
                  <a:lnTo>
                    <a:pt x="6300" y="2"/>
                  </a:lnTo>
                  <a:lnTo>
                    <a:pt x="9811" y="1764"/>
                  </a:lnTo>
                  <a:lnTo>
                    <a:pt x="9778" y="2060"/>
                  </a:lnTo>
                  <a:lnTo>
                    <a:pt x="9465" y="4764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6;p45"/>
            <p:cNvSpPr/>
            <p:nvPr/>
          </p:nvSpPr>
          <p:spPr>
            <a:xfrm>
              <a:off x="1868748" y="4032971"/>
              <a:ext cx="3547561" cy="746646"/>
            </a:xfrm>
            <a:custGeom>
              <a:avLst/>
              <a:gdLst/>
              <a:ahLst/>
              <a:cxnLst/>
              <a:rect l="l" t="t" r="r" b="b"/>
              <a:pathLst>
                <a:path w="37602" h="7914" extrusionOk="0">
                  <a:moveTo>
                    <a:pt x="37229" y="6739"/>
                  </a:moveTo>
                  <a:lnTo>
                    <a:pt x="299" y="7914"/>
                  </a:lnTo>
                  <a:lnTo>
                    <a:pt x="294" y="7914"/>
                  </a:lnTo>
                  <a:cubicBezTo>
                    <a:pt x="262" y="7842"/>
                    <a:pt x="236" y="7767"/>
                    <a:pt x="216" y="7687"/>
                  </a:cubicBezTo>
                  <a:cubicBezTo>
                    <a:pt x="191" y="7592"/>
                    <a:pt x="178" y="7494"/>
                    <a:pt x="174" y="7390"/>
                  </a:cubicBezTo>
                  <a:cubicBezTo>
                    <a:pt x="171" y="7289"/>
                    <a:pt x="180" y="7188"/>
                    <a:pt x="197" y="7090"/>
                  </a:cubicBezTo>
                  <a:cubicBezTo>
                    <a:pt x="289" y="6585"/>
                    <a:pt x="652" y="6173"/>
                    <a:pt x="1131" y="6011"/>
                  </a:cubicBezTo>
                  <a:cubicBezTo>
                    <a:pt x="642" y="5881"/>
                    <a:pt x="254" y="5491"/>
                    <a:pt x="129" y="4993"/>
                  </a:cubicBezTo>
                  <a:lnTo>
                    <a:pt x="130" y="4987"/>
                  </a:lnTo>
                  <a:cubicBezTo>
                    <a:pt x="105" y="4895"/>
                    <a:pt x="92" y="4797"/>
                    <a:pt x="89" y="4695"/>
                  </a:cubicBezTo>
                  <a:cubicBezTo>
                    <a:pt x="87" y="4593"/>
                    <a:pt x="95" y="4496"/>
                    <a:pt x="111" y="4401"/>
                  </a:cubicBezTo>
                  <a:lnTo>
                    <a:pt x="111" y="4397"/>
                  </a:lnTo>
                  <a:cubicBezTo>
                    <a:pt x="204" y="3885"/>
                    <a:pt x="575" y="3467"/>
                    <a:pt x="1063" y="3311"/>
                  </a:cubicBezTo>
                  <a:cubicBezTo>
                    <a:pt x="1059" y="3310"/>
                    <a:pt x="1052" y="3308"/>
                    <a:pt x="1047" y="3307"/>
                  </a:cubicBezTo>
                  <a:cubicBezTo>
                    <a:pt x="556" y="3173"/>
                    <a:pt x="168" y="2784"/>
                    <a:pt x="44" y="2285"/>
                  </a:cubicBezTo>
                  <a:lnTo>
                    <a:pt x="44" y="2282"/>
                  </a:lnTo>
                  <a:cubicBezTo>
                    <a:pt x="20" y="2188"/>
                    <a:pt x="7" y="2089"/>
                    <a:pt x="5" y="1989"/>
                  </a:cubicBezTo>
                  <a:cubicBezTo>
                    <a:pt x="1" y="1890"/>
                    <a:pt x="8" y="1791"/>
                    <a:pt x="26" y="1694"/>
                  </a:cubicBezTo>
                  <a:lnTo>
                    <a:pt x="26" y="1691"/>
                  </a:lnTo>
                  <a:cubicBezTo>
                    <a:pt x="59" y="1501"/>
                    <a:pt x="130" y="1326"/>
                    <a:pt x="233" y="1169"/>
                  </a:cubicBezTo>
                  <a:lnTo>
                    <a:pt x="235" y="1169"/>
                  </a:lnTo>
                  <a:lnTo>
                    <a:pt x="239" y="1169"/>
                  </a:lnTo>
                  <a:lnTo>
                    <a:pt x="2537" y="1097"/>
                  </a:lnTo>
                  <a:lnTo>
                    <a:pt x="36998" y="1"/>
                  </a:lnTo>
                  <a:cubicBezTo>
                    <a:pt x="37001" y="8"/>
                    <a:pt x="37005" y="17"/>
                    <a:pt x="37008" y="26"/>
                  </a:cubicBezTo>
                  <a:cubicBezTo>
                    <a:pt x="37206" y="626"/>
                    <a:pt x="37473" y="1390"/>
                    <a:pt x="37527" y="2152"/>
                  </a:cubicBezTo>
                  <a:cubicBezTo>
                    <a:pt x="37531" y="2211"/>
                    <a:pt x="37536" y="2274"/>
                    <a:pt x="37539" y="2335"/>
                  </a:cubicBezTo>
                  <a:cubicBezTo>
                    <a:pt x="37559" y="2621"/>
                    <a:pt x="37575" y="2916"/>
                    <a:pt x="37585" y="3213"/>
                  </a:cubicBezTo>
                  <a:cubicBezTo>
                    <a:pt x="37601" y="3736"/>
                    <a:pt x="37600" y="4243"/>
                    <a:pt x="37566" y="4733"/>
                  </a:cubicBezTo>
                  <a:lnTo>
                    <a:pt x="37566" y="4734"/>
                  </a:lnTo>
                  <a:cubicBezTo>
                    <a:pt x="37523" y="5448"/>
                    <a:pt x="37418" y="6119"/>
                    <a:pt x="37229" y="673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7;p45"/>
            <p:cNvSpPr/>
            <p:nvPr/>
          </p:nvSpPr>
          <p:spPr>
            <a:xfrm>
              <a:off x="5264061" y="4031368"/>
              <a:ext cx="532861" cy="637300"/>
            </a:xfrm>
            <a:custGeom>
              <a:avLst/>
              <a:gdLst/>
              <a:ahLst/>
              <a:cxnLst/>
              <a:rect l="l" t="t" r="r" b="b"/>
              <a:pathLst>
                <a:path w="5648" h="6755" extrusionOk="0">
                  <a:moveTo>
                    <a:pt x="1946" y="6749"/>
                  </a:moveTo>
                  <a:cubicBezTo>
                    <a:pt x="1928" y="6749"/>
                    <a:pt x="1911" y="6751"/>
                    <a:pt x="1897" y="6752"/>
                  </a:cubicBezTo>
                  <a:lnTo>
                    <a:pt x="1748" y="6754"/>
                  </a:lnTo>
                  <a:cubicBezTo>
                    <a:pt x="1697" y="6754"/>
                    <a:pt x="1648" y="6755"/>
                    <a:pt x="1599" y="6755"/>
                  </a:cubicBezTo>
                  <a:cubicBezTo>
                    <a:pt x="1311" y="6755"/>
                    <a:pt x="1248" y="6754"/>
                    <a:pt x="980" y="6691"/>
                  </a:cubicBezTo>
                  <a:lnTo>
                    <a:pt x="978" y="6691"/>
                  </a:lnTo>
                  <a:cubicBezTo>
                    <a:pt x="776" y="6652"/>
                    <a:pt x="580" y="6597"/>
                    <a:pt x="394" y="6524"/>
                  </a:cubicBezTo>
                  <a:lnTo>
                    <a:pt x="387" y="6400"/>
                  </a:lnTo>
                  <a:lnTo>
                    <a:pt x="263" y="4471"/>
                  </a:lnTo>
                  <a:lnTo>
                    <a:pt x="230" y="3927"/>
                  </a:lnTo>
                  <a:lnTo>
                    <a:pt x="198" y="3417"/>
                  </a:lnTo>
                  <a:lnTo>
                    <a:pt x="122" y="2253"/>
                  </a:lnTo>
                  <a:lnTo>
                    <a:pt x="122" y="2247"/>
                  </a:lnTo>
                  <a:lnTo>
                    <a:pt x="0" y="342"/>
                  </a:lnTo>
                  <a:cubicBezTo>
                    <a:pt x="35" y="325"/>
                    <a:pt x="74" y="307"/>
                    <a:pt x="111" y="293"/>
                  </a:cubicBezTo>
                  <a:cubicBezTo>
                    <a:pt x="324" y="202"/>
                    <a:pt x="555" y="130"/>
                    <a:pt x="798" y="89"/>
                  </a:cubicBezTo>
                  <a:cubicBezTo>
                    <a:pt x="936" y="56"/>
                    <a:pt x="1081" y="35"/>
                    <a:pt x="1228" y="22"/>
                  </a:cubicBezTo>
                  <a:cubicBezTo>
                    <a:pt x="1291" y="15"/>
                    <a:pt x="1352" y="9"/>
                    <a:pt x="1414" y="8"/>
                  </a:cubicBezTo>
                  <a:cubicBezTo>
                    <a:pt x="1490" y="2"/>
                    <a:pt x="1564" y="0"/>
                    <a:pt x="1638" y="2"/>
                  </a:cubicBezTo>
                  <a:cubicBezTo>
                    <a:pt x="3204" y="8"/>
                    <a:pt x="4508" y="359"/>
                    <a:pt x="5191" y="1638"/>
                  </a:cubicBezTo>
                  <a:cubicBezTo>
                    <a:pt x="5198" y="1656"/>
                    <a:pt x="5210" y="1670"/>
                    <a:pt x="5217" y="1691"/>
                  </a:cubicBezTo>
                  <a:cubicBezTo>
                    <a:pt x="5349" y="1954"/>
                    <a:pt x="5458" y="2254"/>
                    <a:pt x="5537" y="2594"/>
                  </a:cubicBezTo>
                  <a:cubicBezTo>
                    <a:pt x="5579" y="2773"/>
                    <a:pt x="5615" y="2965"/>
                    <a:pt x="5640" y="3167"/>
                  </a:cubicBezTo>
                  <a:cubicBezTo>
                    <a:pt x="5647" y="3488"/>
                    <a:pt x="5637" y="3782"/>
                    <a:pt x="5598" y="4049"/>
                  </a:cubicBezTo>
                  <a:cubicBezTo>
                    <a:pt x="5328" y="6089"/>
                    <a:pt x="3669" y="6690"/>
                    <a:pt x="1946" y="6749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8;p45"/>
            <p:cNvSpPr/>
            <p:nvPr/>
          </p:nvSpPr>
          <p:spPr>
            <a:xfrm>
              <a:off x="1296825" y="4029575"/>
              <a:ext cx="4150803" cy="641735"/>
            </a:xfrm>
            <a:custGeom>
              <a:avLst/>
              <a:gdLst/>
              <a:ahLst/>
              <a:cxnLst/>
              <a:rect l="l" t="t" r="r" b="b"/>
              <a:pathLst>
                <a:path w="43996" h="6802" extrusionOk="0">
                  <a:moveTo>
                    <a:pt x="0" y="4926"/>
                  </a:moveTo>
                  <a:lnTo>
                    <a:pt x="2965" y="3173"/>
                  </a:lnTo>
                  <a:cubicBezTo>
                    <a:pt x="3110" y="3670"/>
                    <a:pt x="3199" y="4218"/>
                    <a:pt x="3217" y="4796"/>
                  </a:cubicBezTo>
                  <a:cubicBezTo>
                    <a:pt x="3235" y="5360"/>
                    <a:pt x="3185" y="5898"/>
                    <a:pt x="3079" y="6390"/>
                  </a:cubicBezTo>
                  <a:close/>
                  <a:moveTo>
                    <a:pt x="43824" y="4022"/>
                  </a:moveTo>
                  <a:lnTo>
                    <a:pt x="43779" y="3286"/>
                  </a:lnTo>
                  <a:lnTo>
                    <a:pt x="43464" y="27"/>
                  </a:lnTo>
                  <a:lnTo>
                    <a:pt x="43463" y="1"/>
                  </a:lnTo>
                  <a:lnTo>
                    <a:pt x="42033" y="70"/>
                  </a:lnTo>
                  <a:lnTo>
                    <a:pt x="42050" y="342"/>
                  </a:lnTo>
                  <a:lnTo>
                    <a:pt x="42050" y="361"/>
                  </a:lnTo>
                  <a:lnTo>
                    <a:pt x="42172" y="2266"/>
                  </a:lnTo>
                  <a:lnTo>
                    <a:pt x="42172" y="2271"/>
                  </a:lnTo>
                  <a:lnTo>
                    <a:pt x="42248" y="3436"/>
                  </a:lnTo>
                  <a:lnTo>
                    <a:pt x="42280" y="3946"/>
                  </a:lnTo>
                  <a:lnTo>
                    <a:pt x="42313" y="4490"/>
                  </a:lnTo>
                  <a:lnTo>
                    <a:pt x="42437" y="6419"/>
                  </a:lnTo>
                  <a:lnTo>
                    <a:pt x="42444" y="6543"/>
                  </a:lnTo>
                  <a:lnTo>
                    <a:pt x="42458" y="6802"/>
                  </a:lnTo>
                  <a:lnTo>
                    <a:pt x="43798" y="6773"/>
                  </a:lnTo>
                  <a:lnTo>
                    <a:pt x="43947" y="6771"/>
                  </a:lnTo>
                  <a:lnTo>
                    <a:pt x="43994" y="6770"/>
                  </a:lnTo>
                  <a:lnTo>
                    <a:pt x="43996" y="67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550;p44"/>
          <p:cNvGrpSpPr>
            <a:grpSpLocks/>
          </p:cNvGrpSpPr>
          <p:nvPr/>
        </p:nvGrpSpPr>
        <p:grpSpPr bwMode="auto">
          <a:xfrm rot="18431600" flipH="1">
            <a:off x="-1953443" y="903456"/>
            <a:ext cx="1579055" cy="1728918"/>
            <a:chOff x="70388" y="1968922"/>
            <a:chExt cx="1287789" cy="1372842"/>
          </a:xfrm>
        </p:grpSpPr>
        <p:sp>
          <p:nvSpPr>
            <p:cNvPr id="40" name="Google Shape;551;p44"/>
            <p:cNvSpPr/>
            <p:nvPr/>
          </p:nvSpPr>
          <p:spPr>
            <a:xfrm rot="-2864809">
              <a:off x="85163" y="2334423"/>
              <a:ext cx="1258240" cy="597945"/>
            </a:xfrm>
            <a:custGeom>
              <a:avLst/>
              <a:gdLst/>
              <a:ahLst/>
              <a:cxnLst/>
              <a:rect l="l" t="t" r="r" b="b"/>
              <a:pathLst>
                <a:path w="31861" h="15136" extrusionOk="0">
                  <a:moveTo>
                    <a:pt x="16361" y="12479"/>
                  </a:moveTo>
                  <a:cubicBezTo>
                    <a:pt x="16336" y="12289"/>
                    <a:pt x="16329" y="12091"/>
                    <a:pt x="16339" y="11886"/>
                  </a:cubicBezTo>
                  <a:cubicBezTo>
                    <a:pt x="16418" y="10455"/>
                    <a:pt x="16640" y="9032"/>
                    <a:pt x="16740" y="7602"/>
                  </a:cubicBezTo>
                  <a:lnTo>
                    <a:pt x="1" y="5931"/>
                  </a:lnTo>
                  <a:lnTo>
                    <a:pt x="13473" y="0"/>
                  </a:lnTo>
                  <a:lnTo>
                    <a:pt x="27453" y="1404"/>
                  </a:lnTo>
                  <a:cubicBezTo>
                    <a:pt x="27697" y="1429"/>
                    <a:pt x="27940" y="1471"/>
                    <a:pt x="28175" y="1536"/>
                  </a:cubicBezTo>
                  <a:cubicBezTo>
                    <a:pt x="29341" y="1866"/>
                    <a:pt x="30383" y="2571"/>
                    <a:pt x="30967" y="3805"/>
                  </a:cubicBezTo>
                  <a:cubicBezTo>
                    <a:pt x="30970" y="3809"/>
                    <a:pt x="30971" y="3814"/>
                    <a:pt x="30973" y="3818"/>
                  </a:cubicBezTo>
                  <a:cubicBezTo>
                    <a:pt x="31861" y="5228"/>
                    <a:pt x="31525" y="7104"/>
                    <a:pt x="30163" y="8108"/>
                  </a:cubicBezTo>
                  <a:lnTo>
                    <a:pt x="21485" y="14505"/>
                  </a:lnTo>
                  <a:cubicBezTo>
                    <a:pt x="21223" y="14698"/>
                    <a:pt x="20941" y="14843"/>
                    <a:pt x="20646" y="14948"/>
                  </a:cubicBezTo>
                  <a:cubicBezTo>
                    <a:pt x="20455" y="14875"/>
                    <a:pt x="19764" y="15136"/>
                    <a:pt x="19503" y="15130"/>
                  </a:cubicBezTo>
                  <a:cubicBezTo>
                    <a:pt x="19067" y="15118"/>
                    <a:pt x="18634" y="15018"/>
                    <a:pt x="18237" y="14836"/>
                  </a:cubicBezTo>
                  <a:cubicBezTo>
                    <a:pt x="17201" y="14360"/>
                    <a:pt x="16503" y="13546"/>
                    <a:pt x="16361" y="1247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5400700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552;p44"/>
            <p:cNvSpPr>
              <a:spLocks/>
            </p:cNvSpPr>
            <p:nvPr/>
          </p:nvSpPr>
          <p:spPr bwMode="auto">
            <a:xfrm rot="-2864809">
              <a:off x="215729" y="2675786"/>
              <a:ext cx="920798" cy="388899"/>
            </a:xfrm>
            <a:custGeom>
              <a:avLst/>
              <a:gdLst>
                <a:gd name="T0" fmla="*/ 793 w 23329"/>
                <a:gd name="T1" fmla="*/ 1 h 9853"/>
                <a:gd name="T2" fmla="*/ 17401 w 23329"/>
                <a:gd name="T3" fmla="*/ 1668 h 9853"/>
                <a:gd name="T4" fmla="*/ 18494 w 23329"/>
                <a:gd name="T5" fmla="*/ 1778 h 9853"/>
                <a:gd name="T6" fmla="*/ 20642 w 23329"/>
                <a:gd name="T7" fmla="*/ 2099 h 9853"/>
                <a:gd name="T8" fmla="*/ 22001 w 23329"/>
                <a:gd name="T9" fmla="*/ 2894 h 9853"/>
                <a:gd name="T10" fmla="*/ 22935 w 23329"/>
                <a:gd name="T11" fmla="*/ 4135 h 9853"/>
                <a:gd name="T12" fmla="*/ 23322 w 23329"/>
                <a:gd name="T13" fmla="*/ 5674 h 9853"/>
                <a:gd name="T14" fmla="*/ 23306 w 23329"/>
                <a:gd name="T15" fmla="*/ 6245 h 9853"/>
                <a:gd name="T16" fmla="*/ 22592 w 23329"/>
                <a:gd name="T17" fmla="*/ 8148 h 9853"/>
                <a:gd name="T18" fmla="*/ 21079 w 23329"/>
                <a:gd name="T19" fmla="*/ 9422 h 9853"/>
                <a:gd name="T20" fmla="*/ 18860 w 23329"/>
                <a:gd name="T21" fmla="*/ 9785 h 9853"/>
                <a:gd name="T22" fmla="*/ 16949 w 23329"/>
                <a:gd name="T23" fmla="*/ 9592 h 9853"/>
                <a:gd name="T24" fmla="*/ 16609 w 23329"/>
                <a:gd name="T25" fmla="*/ 9559 h 9853"/>
                <a:gd name="T26" fmla="*/ 1 w 23329"/>
                <a:gd name="T27" fmla="*/ 7892 h 9853"/>
                <a:gd name="T28" fmla="*/ 86 w 23329"/>
                <a:gd name="T29" fmla="*/ 7046 h 9853"/>
                <a:gd name="T30" fmla="*/ 14260 w 23329"/>
                <a:gd name="T31" fmla="*/ 8470 h 9853"/>
                <a:gd name="T32" fmla="*/ 13061 w 23329"/>
                <a:gd name="T33" fmla="*/ 5217 h 9853"/>
                <a:gd name="T34" fmla="*/ 14883 w 23329"/>
                <a:gd name="T35" fmla="*/ 2268 h 9853"/>
                <a:gd name="T36" fmla="*/ 708 w 23329"/>
                <a:gd name="T37" fmla="*/ 845 h 9853"/>
                <a:gd name="T38" fmla="*/ 793 w 23329"/>
                <a:gd name="T39" fmla="*/ 1 h 9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329" h="9853" extrusionOk="0">
                  <a:moveTo>
                    <a:pt x="793" y="1"/>
                  </a:moveTo>
                  <a:lnTo>
                    <a:pt x="17401" y="1668"/>
                  </a:lnTo>
                  <a:cubicBezTo>
                    <a:pt x="17766" y="1704"/>
                    <a:pt x="18129" y="1740"/>
                    <a:pt x="18494" y="1778"/>
                  </a:cubicBezTo>
                  <a:cubicBezTo>
                    <a:pt x="19206" y="1849"/>
                    <a:pt x="19959" y="1865"/>
                    <a:pt x="20642" y="2099"/>
                  </a:cubicBezTo>
                  <a:cubicBezTo>
                    <a:pt x="21142" y="2269"/>
                    <a:pt x="21607" y="2541"/>
                    <a:pt x="22001" y="2894"/>
                  </a:cubicBezTo>
                  <a:cubicBezTo>
                    <a:pt x="22390" y="3242"/>
                    <a:pt x="22708" y="3666"/>
                    <a:pt x="22935" y="4135"/>
                  </a:cubicBezTo>
                  <a:cubicBezTo>
                    <a:pt x="23166" y="4616"/>
                    <a:pt x="23298" y="5141"/>
                    <a:pt x="23322" y="5674"/>
                  </a:cubicBezTo>
                  <a:cubicBezTo>
                    <a:pt x="23329" y="5865"/>
                    <a:pt x="23325" y="6056"/>
                    <a:pt x="23306" y="6245"/>
                  </a:cubicBezTo>
                  <a:cubicBezTo>
                    <a:pt x="23236" y="6928"/>
                    <a:pt x="22990" y="7588"/>
                    <a:pt x="22592" y="8148"/>
                  </a:cubicBezTo>
                  <a:cubicBezTo>
                    <a:pt x="22204" y="8690"/>
                    <a:pt x="21680" y="9131"/>
                    <a:pt x="21079" y="9422"/>
                  </a:cubicBezTo>
                  <a:cubicBezTo>
                    <a:pt x="20380" y="9758"/>
                    <a:pt x="19629" y="9852"/>
                    <a:pt x="18860" y="9785"/>
                  </a:cubicBezTo>
                  <a:cubicBezTo>
                    <a:pt x="18222" y="9730"/>
                    <a:pt x="17586" y="9656"/>
                    <a:pt x="16949" y="9592"/>
                  </a:cubicBezTo>
                  <a:cubicBezTo>
                    <a:pt x="16836" y="9582"/>
                    <a:pt x="16723" y="9570"/>
                    <a:pt x="16609" y="9559"/>
                  </a:cubicBezTo>
                  <a:lnTo>
                    <a:pt x="1" y="7892"/>
                  </a:lnTo>
                  <a:lnTo>
                    <a:pt x="86" y="7046"/>
                  </a:lnTo>
                  <a:lnTo>
                    <a:pt x="14260" y="8470"/>
                  </a:lnTo>
                  <a:cubicBezTo>
                    <a:pt x="13414" y="7655"/>
                    <a:pt x="12934" y="6476"/>
                    <a:pt x="13061" y="5217"/>
                  </a:cubicBezTo>
                  <a:cubicBezTo>
                    <a:pt x="13187" y="3958"/>
                    <a:pt x="13890" y="2899"/>
                    <a:pt x="14883" y="2268"/>
                  </a:cubicBezTo>
                  <a:lnTo>
                    <a:pt x="708" y="845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553;p44"/>
            <p:cNvSpPr/>
            <p:nvPr/>
          </p:nvSpPr>
          <p:spPr>
            <a:xfrm rot="-2864809">
              <a:off x="227394" y="2722454"/>
              <a:ext cx="875037" cy="325826"/>
            </a:xfrm>
            <a:custGeom>
              <a:avLst/>
              <a:gdLst/>
              <a:ahLst/>
              <a:cxnLst/>
              <a:rect l="l" t="t" r="r" b="b"/>
              <a:pathLst>
                <a:path w="22161" h="8244" extrusionOk="0">
                  <a:moveTo>
                    <a:pt x="0" y="6194"/>
                  </a:moveTo>
                  <a:cubicBezTo>
                    <a:pt x="41" y="6201"/>
                    <a:pt x="86" y="6206"/>
                    <a:pt x="127" y="6210"/>
                  </a:cubicBezTo>
                  <a:lnTo>
                    <a:pt x="18662" y="8072"/>
                  </a:lnTo>
                  <a:cubicBezTo>
                    <a:pt x="20376" y="8243"/>
                    <a:pt x="21903" y="6993"/>
                    <a:pt x="22075" y="5282"/>
                  </a:cubicBezTo>
                  <a:cubicBezTo>
                    <a:pt x="22160" y="4426"/>
                    <a:pt x="21893" y="3618"/>
                    <a:pt x="21386" y="2997"/>
                  </a:cubicBezTo>
                  <a:cubicBezTo>
                    <a:pt x="20883" y="2382"/>
                    <a:pt x="20142" y="1957"/>
                    <a:pt x="19286" y="1869"/>
                  </a:cubicBezTo>
                  <a:lnTo>
                    <a:pt x="750" y="9"/>
                  </a:lnTo>
                  <a:cubicBezTo>
                    <a:pt x="708" y="5"/>
                    <a:pt x="665" y="1"/>
                    <a:pt x="622" y="1"/>
                  </a:cubicBezTo>
                  <a:cubicBezTo>
                    <a:pt x="1409" y="120"/>
                    <a:pt x="2089" y="530"/>
                    <a:pt x="2564" y="1108"/>
                  </a:cubicBezTo>
                  <a:cubicBezTo>
                    <a:pt x="3067" y="1727"/>
                    <a:pt x="3337" y="2536"/>
                    <a:pt x="3251" y="3392"/>
                  </a:cubicBezTo>
                  <a:cubicBezTo>
                    <a:pt x="3086" y="5051"/>
                    <a:pt x="1647" y="6274"/>
                    <a:pt x="0" y="6194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26180" r="3685" b="33630"/>
          <a:stretch/>
        </p:blipFill>
        <p:spPr>
          <a:xfrm flipH="1">
            <a:off x="-321467" y="4230363"/>
            <a:ext cx="2209694" cy="1026857"/>
          </a:xfrm>
          <a:prstGeom prst="rect">
            <a:avLst/>
          </a:prstGeom>
        </p:spPr>
      </p:pic>
      <p:grpSp>
        <p:nvGrpSpPr>
          <p:cNvPr id="19" name="Google Shape;562;p45"/>
          <p:cNvGrpSpPr/>
          <p:nvPr/>
        </p:nvGrpSpPr>
        <p:grpSpPr>
          <a:xfrm rot="8069937" flipH="1">
            <a:off x="787666" y="4309785"/>
            <a:ext cx="792200" cy="236337"/>
            <a:chOff x="1296825" y="4029575"/>
            <a:chExt cx="4500096" cy="750044"/>
          </a:xfrm>
        </p:grpSpPr>
        <p:sp>
          <p:nvSpPr>
            <p:cNvPr id="20" name="Google Shape;563;p45"/>
            <p:cNvSpPr/>
            <p:nvPr/>
          </p:nvSpPr>
          <p:spPr>
            <a:xfrm>
              <a:off x="1296919" y="4143073"/>
              <a:ext cx="925713" cy="636546"/>
            </a:xfrm>
            <a:custGeom>
              <a:avLst/>
              <a:gdLst/>
              <a:ahLst/>
              <a:cxnLst/>
              <a:rect l="l" t="t" r="r" b="b"/>
              <a:pathLst>
                <a:path w="9812" h="6747" extrusionOk="0">
                  <a:moveTo>
                    <a:pt x="9342" y="5833"/>
                  </a:moveTo>
                  <a:lnTo>
                    <a:pt x="6360" y="6747"/>
                  </a:lnTo>
                  <a:lnTo>
                    <a:pt x="6355" y="6747"/>
                  </a:lnTo>
                  <a:lnTo>
                    <a:pt x="6283" y="6712"/>
                  </a:lnTo>
                  <a:lnTo>
                    <a:pt x="3292" y="5289"/>
                  </a:lnTo>
                  <a:lnTo>
                    <a:pt x="3078" y="5187"/>
                  </a:lnTo>
                  <a:lnTo>
                    <a:pt x="1" y="3721"/>
                  </a:lnTo>
                  <a:lnTo>
                    <a:pt x="2679" y="2139"/>
                  </a:lnTo>
                  <a:lnTo>
                    <a:pt x="2965" y="1970"/>
                  </a:lnTo>
                  <a:lnTo>
                    <a:pt x="6294" y="2"/>
                  </a:lnTo>
                  <a:lnTo>
                    <a:pt x="6296" y="2"/>
                  </a:lnTo>
                  <a:lnTo>
                    <a:pt x="6297" y="1"/>
                  </a:lnTo>
                  <a:lnTo>
                    <a:pt x="6300" y="2"/>
                  </a:lnTo>
                  <a:lnTo>
                    <a:pt x="9811" y="1764"/>
                  </a:lnTo>
                  <a:lnTo>
                    <a:pt x="9778" y="2060"/>
                  </a:lnTo>
                  <a:lnTo>
                    <a:pt x="9465" y="476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64;p45"/>
            <p:cNvSpPr/>
            <p:nvPr/>
          </p:nvSpPr>
          <p:spPr>
            <a:xfrm>
              <a:off x="1868748" y="4032971"/>
              <a:ext cx="3547561" cy="746646"/>
            </a:xfrm>
            <a:custGeom>
              <a:avLst/>
              <a:gdLst/>
              <a:ahLst/>
              <a:cxnLst/>
              <a:rect l="l" t="t" r="r" b="b"/>
              <a:pathLst>
                <a:path w="37602" h="7914" extrusionOk="0">
                  <a:moveTo>
                    <a:pt x="37229" y="6739"/>
                  </a:moveTo>
                  <a:lnTo>
                    <a:pt x="299" y="7914"/>
                  </a:lnTo>
                  <a:lnTo>
                    <a:pt x="294" y="7914"/>
                  </a:lnTo>
                  <a:cubicBezTo>
                    <a:pt x="262" y="7842"/>
                    <a:pt x="236" y="7767"/>
                    <a:pt x="216" y="7687"/>
                  </a:cubicBezTo>
                  <a:cubicBezTo>
                    <a:pt x="191" y="7592"/>
                    <a:pt x="178" y="7494"/>
                    <a:pt x="174" y="7390"/>
                  </a:cubicBezTo>
                  <a:cubicBezTo>
                    <a:pt x="171" y="7289"/>
                    <a:pt x="180" y="7188"/>
                    <a:pt x="197" y="7090"/>
                  </a:cubicBezTo>
                  <a:cubicBezTo>
                    <a:pt x="289" y="6585"/>
                    <a:pt x="652" y="6173"/>
                    <a:pt x="1131" y="6011"/>
                  </a:cubicBezTo>
                  <a:cubicBezTo>
                    <a:pt x="642" y="5881"/>
                    <a:pt x="254" y="5491"/>
                    <a:pt x="129" y="4993"/>
                  </a:cubicBezTo>
                  <a:lnTo>
                    <a:pt x="130" y="4987"/>
                  </a:lnTo>
                  <a:cubicBezTo>
                    <a:pt x="105" y="4895"/>
                    <a:pt x="92" y="4797"/>
                    <a:pt x="89" y="4695"/>
                  </a:cubicBezTo>
                  <a:cubicBezTo>
                    <a:pt x="87" y="4593"/>
                    <a:pt x="95" y="4496"/>
                    <a:pt x="111" y="4401"/>
                  </a:cubicBezTo>
                  <a:lnTo>
                    <a:pt x="111" y="4397"/>
                  </a:lnTo>
                  <a:cubicBezTo>
                    <a:pt x="204" y="3885"/>
                    <a:pt x="575" y="3467"/>
                    <a:pt x="1063" y="3311"/>
                  </a:cubicBezTo>
                  <a:cubicBezTo>
                    <a:pt x="1059" y="3310"/>
                    <a:pt x="1052" y="3308"/>
                    <a:pt x="1047" y="3307"/>
                  </a:cubicBezTo>
                  <a:cubicBezTo>
                    <a:pt x="556" y="3173"/>
                    <a:pt x="168" y="2784"/>
                    <a:pt x="44" y="2285"/>
                  </a:cubicBezTo>
                  <a:lnTo>
                    <a:pt x="44" y="2282"/>
                  </a:lnTo>
                  <a:cubicBezTo>
                    <a:pt x="20" y="2188"/>
                    <a:pt x="7" y="2089"/>
                    <a:pt x="5" y="1989"/>
                  </a:cubicBezTo>
                  <a:cubicBezTo>
                    <a:pt x="1" y="1890"/>
                    <a:pt x="8" y="1791"/>
                    <a:pt x="26" y="1694"/>
                  </a:cubicBezTo>
                  <a:lnTo>
                    <a:pt x="26" y="1691"/>
                  </a:lnTo>
                  <a:cubicBezTo>
                    <a:pt x="59" y="1501"/>
                    <a:pt x="130" y="1326"/>
                    <a:pt x="233" y="1169"/>
                  </a:cubicBezTo>
                  <a:lnTo>
                    <a:pt x="235" y="1169"/>
                  </a:lnTo>
                  <a:lnTo>
                    <a:pt x="239" y="1169"/>
                  </a:lnTo>
                  <a:lnTo>
                    <a:pt x="2537" y="1097"/>
                  </a:lnTo>
                  <a:lnTo>
                    <a:pt x="36998" y="1"/>
                  </a:lnTo>
                  <a:cubicBezTo>
                    <a:pt x="37001" y="8"/>
                    <a:pt x="37005" y="17"/>
                    <a:pt x="37008" y="26"/>
                  </a:cubicBezTo>
                  <a:cubicBezTo>
                    <a:pt x="37206" y="626"/>
                    <a:pt x="37473" y="1390"/>
                    <a:pt x="37527" y="2152"/>
                  </a:cubicBezTo>
                  <a:cubicBezTo>
                    <a:pt x="37531" y="2211"/>
                    <a:pt x="37536" y="2274"/>
                    <a:pt x="37539" y="2335"/>
                  </a:cubicBezTo>
                  <a:cubicBezTo>
                    <a:pt x="37559" y="2621"/>
                    <a:pt x="37575" y="2916"/>
                    <a:pt x="37585" y="3213"/>
                  </a:cubicBezTo>
                  <a:cubicBezTo>
                    <a:pt x="37601" y="3736"/>
                    <a:pt x="37600" y="4243"/>
                    <a:pt x="37566" y="4733"/>
                  </a:cubicBezTo>
                  <a:lnTo>
                    <a:pt x="37566" y="4734"/>
                  </a:lnTo>
                  <a:cubicBezTo>
                    <a:pt x="37523" y="5448"/>
                    <a:pt x="37418" y="6119"/>
                    <a:pt x="37229" y="6739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65;p45"/>
            <p:cNvSpPr/>
            <p:nvPr/>
          </p:nvSpPr>
          <p:spPr>
            <a:xfrm>
              <a:off x="5264061" y="4031368"/>
              <a:ext cx="532861" cy="637300"/>
            </a:xfrm>
            <a:custGeom>
              <a:avLst/>
              <a:gdLst/>
              <a:ahLst/>
              <a:cxnLst/>
              <a:rect l="l" t="t" r="r" b="b"/>
              <a:pathLst>
                <a:path w="5648" h="6755" extrusionOk="0">
                  <a:moveTo>
                    <a:pt x="1946" y="6749"/>
                  </a:moveTo>
                  <a:cubicBezTo>
                    <a:pt x="1928" y="6749"/>
                    <a:pt x="1911" y="6751"/>
                    <a:pt x="1897" y="6752"/>
                  </a:cubicBezTo>
                  <a:lnTo>
                    <a:pt x="1748" y="6754"/>
                  </a:lnTo>
                  <a:cubicBezTo>
                    <a:pt x="1697" y="6754"/>
                    <a:pt x="1648" y="6755"/>
                    <a:pt x="1599" y="6755"/>
                  </a:cubicBezTo>
                  <a:cubicBezTo>
                    <a:pt x="1311" y="6755"/>
                    <a:pt x="1248" y="6754"/>
                    <a:pt x="980" y="6691"/>
                  </a:cubicBezTo>
                  <a:lnTo>
                    <a:pt x="978" y="6691"/>
                  </a:lnTo>
                  <a:cubicBezTo>
                    <a:pt x="776" y="6652"/>
                    <a:pt x="580" y="6597"/>
                    <a:pt x="394" y="6524"/>
                  </a:cubicBezTo>
                  <a:lnTo>
                    <a:pt x="387" y="6400"/>
                  </a:lnTo>
                  <a:lnTo>
                    <a:pt x="263" y="4471"/>
                  </a:lnTo>
                  <a:lnTo>
                    <a:pt x="230" y="3927"/>
                  </a:lnTo>
                  <a:lnTo>
                    <a:pt x="198" y="3417"/>
                  </a:lnTo>
                  <a:lnTo>
                    <a:pt x="122" y="2253"/>
                  </a:lnTo>
                  <a:lnTo>
                    <a:pt x="122" y="2247"/>
                  </a:lnTo>
                  <a:lnTo>
                    <a:pt x="0" y="342"/>
                  </a:lnTo>
                  <a:cubicBezTo>
                    <a:pt x="35" y="325"/>
                    <a:pt x="74" y="307"/>
                    <a:pt x="111" y="293"/>
                  </a:cubicBezTo>
                  <a:cubicBezTo>
                    <a:pt x="324" y="202"/>
                    <a:pt x="555" y="130"/>
                    <a:pt x="798" y="89"/>
                  </a:cubicBezTo>
                  <a:cubicBezTo>
                    <a:pt x="936" y="56"/>
                    <a:pt x="1081" y="35"/>
                    <a:pt x="1228" y="22"/>
                  </a:cubicBezTo>
                  <a:cubicBezTo>
                    <a:pt x="1291" y="15"/>
                    <a:pt x="1352" y="9"/>
                    <a:pt x="1414" y="8"/>
                  </a:cubicBezTo>
                  <a:cubicBezTo>
                    <a:pt x="1490" y="2"/>
                    <a:pt x="1564" y="0"/>
                    <a:pt x="1638" y="2"/>
                  </a:cubicBezTo>
                  <a:cubicBezTo>
                    <a:pt x="3204" y="8"/>
                    <a:pt x="4508" y="359"/>
                    <a:pt x="5191" y="1638"/>
                  </a:cubicBezTo>
                  <a:cubicBezTo>
                    <a:pt x="5198" y="1656"/>
                    <a:pt x="5210" y="1670"/>
                    <a:pt x="5217" y="1691"/>
                  </a:cubicBezTo>
                  <a:cubicBezTo>
                    <a:pt x="5349" y="1954"/>
                    <a:pt x="5458" y="2254"/>
                    <a:pt x="5537" y="2594"/>
                  </a:cubicBezTo>
                  <a:cubicBezTo>
                    <a:pt x="5579" y="2773"/>
                    <a:pt x="5615" y="2965"/>
                    <a:pt x="5640" y="3167"/>
                  </a:cubicBezTo>
                  <a:cubicBezTo>
                    <a:pt x="5647" y="3488"/>
                    <a:pt x="5637" y="3782"/>
                    <a:pt x="5598" y="4049"/>
                  </a:cubicBezTo>
                  <a:cubicBezTo>
                    <a:pt x="5328" y="6089"/>
                    <a:pt x="3669" y="6690"/>
                    <a:pt x="1946" y="67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6;p45"/>
            <p:cNvSpPr/>
            <p:nvPr/>
          </p:nvSpPr>
          <p:spPr>
            <a:xfrm>
              <a:off x="1296825" y="4029575"/>
              <a:ext cx="4150803" cy="641735"/>
            </a:xfrm>
            <a:custGeom>
              <a:avLst/>
              <a:gdLst/>
              <a:ahLst/>
              <a:cxnLst/>
              <a:rect l="l" t="t" r="r" b="b"/>
              <a:pathLst>
                <a:path w="43996" h="6802" extrusionOk="0">
                  <a:moveTo>
                    <a:pt x="0" y="4926"/>
                  </a:moveTo>
                  <a:lnTo>
                    <a:pt x="2965" y="3173"/>
                  </a:lnTo>
                  <a:cubicBezTo>
                    <a:pt x="3110" y="3670"/>
                    <a:pt x="3199" y="4218"/>
                    <a:pt x="3217" y="4796"/>
                  </a:cubicBezTo>
                  <a:cubicBezTo>
                    <a:pt x="3235" y="5360"/>
                    <a:pt x="3185" y="5898"/>
                    <a:pt x="3079" y="6390"/>
                  </a:cubicBezTo>
                  <a:close/>
                  <a:moveTo>
                    <a:pt x="43824" y="4022"/>
                  </a:moveTo>
                  <a:lnTo>
                    <a:pt x="43779" y="3286"/>
                  </a:lnTo>
                  <a:lnTo>
                    <a:pt x="43464" y="27"/>
                  </a:lnTo>
                  <a:lnTo>
                    <a:pt x="43463" y="1"/>
                  </a:lnTo>
                  <a:lnTo>
                    <a:pt x="42033" y="70"/>
                  </a:lnTo>
                  <a:lnTo>
                    <a:pt x="42050" y="342"/>
                  </a:lnTo>
                  <a:lnTo>
                    <a:pt x="42050" y="361"/>
                  </a:lnTo>
                  <a:lnTo>
                    <a:pt x="42172" y="2266"/>
                  </a:lnTo>
                  <a:lnTo>
                    <a:pt x="42172" y="2271"/>
                  </a:lnTo>
                  <a:lnTo>
                    <a:pt x="42248" y="3436"/>
                  </a:lnTo>
                  <a:lnTo>
                    <a:pt x="42280" y="3946"/>
                  </a:lnTo>
                  <a:lnTo>
                    <a:pt x="42313" y="4490"/>
                  </a:lnTo>
                  <a:lnTo>
                    <a:pt x="42437" y="6419"/>
                  </a:lnTo>
                  <a:lnTo>
                    <a:pt x="42444" y="6543"/>
                  </a:lnTo>
                  <a:lnTo>
                    <a:pt x="42458" y="6802"/>
                  </a:lnTo>
                  <a:lnTo>
                    <a:pt x="43798" y="6773"/>
                  </a:lnTo>
                  <a:lnTo>
                    <a:pt x="43947" y="6771"/>
                  </a:lnTo>
                  <a:lnTo>
                    <a:pt x="43994" y="6770"/>
                  </a:lnTo>
                  <a:lnTo>
                    <a:pt x="43996" y="67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567;p45"/>
          <p:cNvGrpSpPr/>
          <p:nvPr/>
        </p:nvGrpSpPr>
        <p:grpSpPr>
          <a:xfrm rot="15664118">
            <a:off x="287085" y="4315716"/>
            <a:ext cx="503451" cy="470177"/>
            <a:chOff x="4974355" y="994044"/>
            <a:chExt cx="1003018" cy="884854"/>
          </a:xfrm>
        </p:grpSpPr>
        <p:sp>
          <p:nvSpPr>
            <p:cNvPr id="31" name="Google Shape;568;p45"/>
            <p:cNvSpPr/>
            <p:nvPr/>
          </p:nvSpPr>
          <p:spPr>
            <a:xfrm rot="-2040095">
              <a:off x="5075311" y="1387362"/>
              <a:ext cx="288514" cy="449274"/>
            </a:xfrm>
            <a:custGeom>
              <a:avLst/>
              <a:gdLst/>
              <a:ahLst/>
              <a:cxnLst/>
              <a:rect l="l" t="t" r="r" b="b"/>
              <a:pathLst>
                <a:path w="6215" h="9678" extrusionOk="0">
                  <a:moveTo>
                    <a:pt x="133" y="8050"/>
                  </a:moveTo>
                  <a:cubicBezTo>
                    <a:pt x="87" y="7880"/>
                    <a:pt x="62" y="7699"/>
                    <a:pt x="61" y="7513"/>
                  </a:cubicBezTo>
                  <a:lnTo>
                    <a:pt x="40" y="5341"/>
                  </a:lnTo>
                  <a:lnTo>
                    <a:pt x="36" y="4713"/>
                  </a:lnTo>
                  <a:lnTo>
                    <a:pt x="17" y="2962"/>
                  </a:lnTo>
                  <a:lnTo>
                    <a:pt x="10" y="2231"/>
                  </a:lnTo>
                  <a:cubicBezTo>
                    <a:pt x="1" y="1032"/>
                    <a:pt x="966" y="48"/>
                    <a:pt x="2165" y="37"/>
                  </a:cubicBezTo>
                  <a:lnTo>
                    <a:pt x="6126" y="0"/>
                  </a:lnTo>
                  <a:lnTo>
                    <a:pt x="6151" y="2876"/>
                  </a:lnTo>
                  <a:lnTo>
                    <a:pt x="6161" y="3840"/>
                  </a:lnTo>
                  <a:lnTo>
                    <a:pt x="6170" y="4697"/>
                  </a:lnTo>
                  <a:lnTo>
                    <a:pt x="6181" y="5926"/>
                  </a:lnTo>
                  <a:lnTo>
                    <a:pt x="6215" y="9634"/>
                  </a:lnTo>
                  <a:lnTo>
                    <a:pt x="2256" y="9668"/>
                  </a:lnTo>
                  <a:cubicBezTo>
                    <a:pt x="1239" y="9677"/>
                    <a:pt x="379" y="8990"/>
                    <a:pt x="133" y="805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69;p45"/>
            <p:cNvSpPr/>
            <p:nvPr/>
          </p:nvSpPr>
          <p:spPr>
            <a:xfrm rot="-2040095">
              <a:off x="5325960" y="1115951"/>
              <a:ext cx="574149" cy="451873"/>
            </a:xfrm>
            <a:custGeom>
              <a:avLst/>
              <a:gdLst/>
              <a:ahLst/>
              <a:cxnLst/>
              <a:rect l="l" t="t" r="r" b="b"/>
              <a:pathLst>
                <a:path w="12368" h="9734" extrusionOk="0">
                  <a:moveTo>
                    <a:pt x="88" y="9734"/>
                  </a:moveTo>
                  <a:lnTo>
                    <a:pt x="51" y="5661"/>
                  </a:lnTo>
                  <a:lnTo>
                    <a:pt x="44" y="4805"/>
                  </a:lnTo>
                  <a:lnTo>
                    <a:pt x="34" y="3798"/>
                  </a:lnTo>
                  <a:lnTo>
                    <a:pt x="28" y="2972"/>
                  </a:lnTo>
                  <a:lnTo>
                    <a:pt x="0" y="104"/>
                  </a:lnTo>
                  <a:lnTo>
                    <a:pt x="10113" y="12"/>
                  </a:lnTo>
                  <a:cubicBezTo>
                    <a:pt x="11046" y="0"/>
                    <a:pt x="11848" y="583"/>
                    <a:pt x="12164" y="1407"/>
                  </a:cubicBezTo>
                  <a:cubicBezTo>
                    <a:pt x="12255" y="1641"/>
                    <a:pt x="12306" y="1898"/>
                    <a:pt x="12308" y="2166"/>
                  </a:cubicBezTo>
                  <a:lnTo>
                    <a:pt x="12314" y="2801"/>
                  </a:lnTo>
                  <a:lnTo>
                    <a:pt x="12325" y="4045"/>
                  </a:lnTo>
                  <a:lnTo>
                    <a:pt x="12332" y="4773"/>
                  </a:lnTo>
                  <a:lnTo>
                    <a:pt x="12357" y="7445"/>
                  </a:lnTo>
                  <a:cubicBezTo>
                    <a:pt x="12367" y="8648"/>
                    <a:pt x="11404" y="9631"/>
                    <a:pt x="10202" y="964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0;p45"/>
            <p:cNvSpPr/>
            <p:nvPr/>
          </p:nvSpPr>
          <p:spPr>
            <a:xfrm rot="-2040095">
              <a:off x="5330434" y="1293705"/>
              <a:ext cx="54128" cy="447602"/>
            </a:xfrm>
            <a:custGeom>
              <a:avLst/>
              <a:gdLst/>
              <a:ahLst/>
              <a:cxnLst/>
              <a:rect l="l" t="t" r="r" b="b"/>
              <a:pathLst>
                <a:path w="1166" h="9642" extrusionOk="0">
                  <a:moveTo>
                    <a:pt x="89" y="9642"/>
                  </a:moveTo>
                  <a:lnTo>
                    <a:pt x="55" y="5934"/>
                  </a:lnTo>
                  <a:lnTo>
                    <a:pt x="44" y="4705"/>
                  </a:lnTo>
                  <a:lnTo>
                    <a:pt x="35" y="3848"/>
                  </a:lnTo>
                  <a:lnTo>
                    <a:pt x="25" y="2886"/>
                  </a:lnTo>
                  <a:lnTo>
                    <a:pt x="0" y="8"/>
                  </a:lnTo>
                  <a:lnTo>
                    <a:pt x="1078" y="1"/>
                  </a:lnTo>
                  <a:lnTo>
                    <a:pt x="1106" y="2868"/>
                  </a:lnTo>
                  <a:lnTo>
                    <a:pt x="1112" y="3694"/>
                  </a:lnTo>
                  <a:lnTo>
                    <a:pt x="1122" y="4701"/>
                  </a:lnTo>
                  <a:lnTo>
                    <a:pt x="1129" y="5557"/>
                  </a:lnTo>
                  <a:lnTo>
                    <a:pt x="1166" y="963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838;p56"/>
          <p:cNvGrpSpPr/>
          <p:nvPr/>
        </p:nvGrpSpPr>
        <p:grpSpPr>
          <a:xfrm rot="165555">
            <a:off x="7712540" y="3585951"/>
            <a:ext cx="1411460" cy="864915"/>
            <a:chOff x="6637920" y="832932"/>
            <a:chExt cx="1619880" cy="1127179"/>
          </a:xfrm>
        </p:grpSpPr>
        <p:sp>
          <p:nvSpPr>
            <p:cNvPr id="44" name="Google Shape;839;p56"/>
            <p:cNvSpPr/>
            <p:nvPr/>
          </p:nvSpPr>
          <p:spPr>
            <a:xfrm>
              <a:off x="6902328" y="832932"/>
              <a:ext cx="995433" cy="1001954"/>
            </a:xfrm>
            <a:custGeom>
              <a:avLst/>
              <a:gdLst/>
              <a:ahLst/>
              <a:cxnLst/>
              <a:rect l="l" t="t" r="r" b="b"/>
              <a:pathLst>
                <a:path w="21674" h="21816" extrusionOk="0">
                  <a:moveTo>
                    <a:pt x="21091" y="7601"/>
                  </a:moveTo>
                  <a:cubicBezTo>
                    <a:pt x="21409" y="8553"/>
                    <a:pt x="21582" y="9532"/>
                    <a:pt x="21623" y="10506"/>
                  </a:cubicBezTo>
                  <a:cubicBezTo>
                    <a:pt x="21674" y="11616"/>
                    <a:pt x="21548" y="12723"/>
                    <a:pt x="21257" y="13788"/>
                  </a:cubicBezTo>
                  <a:cubicBezTo>
                    <a:pt x="21001" y="14746"/>
                    <a:pt x="20612" y="15669"/>
                    <a:pt x="20100" y="16525"/>
                  </a:cubicBezTo>
                  <a:cubicBezTo>
                    <a:pt x="19177" y="18067"/>
                    <a:pt x="17859" y="19398"/>
                    <a:pt x="16188" y="20354"/>
                  </a:cubicBezTo>
                  <a:cubicBezTo>
                    <a:pt x="15879" y="20530"/>
                    <a:pt x="15563" y="20690"/>
                    <a:pt x="15245" y="20832"/>
                  </a:cubicBezTo>
                  <a:cubicBezTo>
                    <a:pt x="14347" y="21238"/>
                    <a:pt x="13420" y="21505"/>
                    <a:pt x="12482" y="21653"/>
                  </a:cubicBezTo>
                  <a:cubicBezTo>
                    <a:pt x="11413" y="21815"/>
                    <a:pt x="10332" y="21816"/>
                    <a:pt x="9278" y="21658"/>
                  </a:cubicBezTo>
                  <a:cubicBezTo>
                    <a:pt x="8097" y="21485"/>
                    <a:pt x="6947" y="21116"/>
                    <a:pt x="5883" y="20566"/>
                  </a:cubicBezTo>
                  <a:cubicBezTo>
                    <a:pt x="5414" y="20324"/>
                    <a:pt x="4958" y="20049"/>
                    <a:pt x="4526" y="19734"/>
                  </a:cubicBezTo>
                  <a:cubicBezTo>
                    <a:pt x="3310" y="18860"/>
                    <a:pt x="2255" y="17714"/>
                    <a:pt x="1464" y="16326"/>
                  </a:cubicBezTo>
                  <a:cubicBezTo>
                    <a:pt x="1253" y="15957"/>
                    <a:pt x="1069" y="15580"/>
                    <a:pt x="905" y="15200"/>
                  </a:cubicBezTo>
                  <a:cubicBezTo>
                    <a:pt x="666" y="14641"/>
                    <a:pt x="479" y="14069"/>
                    <a:pt x="339" y="13492"/>
                  </a:cubicBezTo>
                  <a:cubicBezTo>
                    <a:pt x="94" y="12467"/>
                    <a:pt x="1" y="11421"/>
                    <a:pt x="62" y="10394"/>
                  </a:cubicBezTo>
                  <a:cubicBezTo>
                    <a:pt x="71" y="10174"/>
                    <a:pt x="91" y="9953"/>
                    <a:pt x="114" y="9735"/>
                  </a:cubicBezTo>
                  <a:cubicBezTo>
                    <a:pt x="499" y="6445"/>
                    <a:pt x="2388" y="3370"/>
                    <a:pt x="5490" y="1603"/>
                  </a:cubicBezTo>
                  <a:cubicBezTo>
                    <a:pt x="7563" y="419"/>
                    <a:pt x="9862" y="0"/>
                    <a:pt x="12064" y="252"/>
                  </a:cubicBezTo>
                  <a:cubicBezTo>
                    <a:pt x="13500" y="417"/>
                    <a:pt x="14892" y="868"/>
                    <a:pt x="16150" y="1583"/>
                  </a:cubicBezTo>
                  <a:cubicBezTo>
                    <a:pt x="17407" y="2289"/>
                    <a:pt x="18531" y="3253"/>
                    <a:pt x="19435" y="4452"/>
                  </a:cubicBezTo>
                  <a:cubicBezTo>
                    <a:pt x="19716" y="4819"/>
                    <a:pt x="19978" y="5213"/>
                    <a:pt x="20215" y="5627"/>
                  </a:cubicBezTo>
                  <a:cubicBezTo>
                    <a:pt x="20578" y="6267"/>
                    <a:pt x="20870" y="6931"/>
                    <a:pt x="21091" y="760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0;p56"/>
            <p:cNvSpPr/>
            <p:nvPr/>
          </p:nvSpPr>
          <p:spPr>
            <a:xfrm>
              <a:off x="7328448" y="1590976"/>
              <a:ext cx="497073" cy="242084"/>
            </a:xfrm>
            <a:custGeom>
              <a:avLst/>
              <a:gdLst/>
              <a:ahLst/>
              <a:cxnLst/>
              <a:rect l="l" t="t" r="r" b="b"/>
              <a:pathLst>
                <a:path w="10823" h="5271" extrusionOk="0">
                  <a:moveTo>
                    <a:pt x="10643" y="0"/>
                  </a:moveTo>
                  <a:cubicBezTo>
                    <a:pt x="10514" y="0"/>
                    <a:pt x="10381" y="26"/>
                    <a:pt x="10255" y="53"/>
                  </a:cubicBezTo>
                  <a:cubicBezTo>
                    <a:pt x="8977" y="335"/>
                    <a:pt x="7638" y="645"/>
                    <a:pt x="6659" y="1514"/>
                  </a:cubicBezTo>
                  <a:cubicBezTo>
                    <a:pt x="6191" y="1932"/>
                    <a:pt x="5822" y="2458"/>
                    <a:pt x="5307" y="2810"/>
                  </a:cubicBezTo>
                  <a:cubicBezTo>
                    <a:pt x="4076" y="3646"/>
                    <a:pt x="2322" y="3288"/>
                    <a:pt x="1074" y="4093"/>
                  </a:cubicBezTo>
                  <a:cubicBezTo>
                    <a:pt x="660" y="4359"/>
                    <a:pt x="320" y="4746"/>
                    <a:pt x="0" y="5153"/>
                  </a:cubicBezTo>
                  <a:cubicBezTo>
                    <a:pt x="521" y="5231"/>
                    <a:pt x="1050" y="5270"/>
                    <a:pt x="1581" y="5270"/>
                  </a:cubicBezTo>
                  <a:cubicBezTo>
                    <a:pt x="2122" y="5270"/>
                    <a:pt x="2665" y="5230"/>
                    <a:pt x="3204" y="5148"/>
                  </a:cubicBezTo>
                  <a:cubicBezTo>
                    <a:pt x="3619" y="4815"/>
                    <a:pt x="4075" y="4554"/>
                    <a:pt x="4599" y="4422"/>
                  </a:cubicBezTo>
                  <a:cubicBezTo>
                    <a:pt x="4917" y="4342"/>
                    <a:pt x="5242" y="4317"/>
                    <a:pt x="5569" y="4317"/>
                  </a:cubicBezTo>
                  <a:cubicBezTo>
                    <a:pt x="5701" y="4317"/>
                    <a:pt x="5834" y="4321"/>
                    <a:pt x="5967" y="4327"/>
                  </a:cubicBezTo>
                  <a:cubicBezTo>
                    <a:pt x="6285" y="4185"/>
                    <a:pt x="6601" y="4025"/>
                    <a:pt x="6910" y="3849"/>
                  </a:cubicBezTo>
                  <a:cubicBezTo>
                    <a:pt x="8580" y="2893"/>
                    <a:pt x="9899" y="1562"/>
                    <a:pt x="10822" y="20"/>
                  </a:cubicBezTo>
                  <a:cubicBezTo>
                    <a:pt x="10765" y="6"/>
                    <a:pt x="10705" y="0"/>
                    <a:pt x="1064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41;p56"/>
            <p:cNvSpPr/>
            <p:nvPr/>
          </p:nvSpPr>
          <p:spPr>
            <a:xfrm>
              <a:off x="6905129" y="844553"/>
              <a:ext cx="738973" cy="465751"/>
            </a:xfrm>
            <a:custGeom>
              <a:avLst/>
              <a:gdLst/>
              <a:ahLst/>
              <a:cxnLst/>
              <a:rect l="l" t="t" r="r" b="b"/>
              <a:pathLst>
                <a:path w="16090" h="10141" extrusionOk="0">
                  <a:moveTo>
                    <a:pt x="12003" y="0"/>
                  </a:moveTo>
                  <a:cubicBezTo>
                    <a:pt x="11720" y="295"/>
                    <a:pt x="11513" y="669"/>
                    <a:pt x="11302" y="1025"/>
                  </a:cubicBezTo>
                  <a:cubicBezTo>
                    <a:pt x="10593" y="2216"/>
                    <a:pt x="9662" y="3364"/>
                    <a:pt x="8366" y="3853"/>
                  </a:cubicBezTo>
                  <a:cubicBezTo>
                    <a:pt x="7300" y="4258"/>
                    <a:pt x="6080" y="4181"/>
                    <a:pt x="5055" y="4681"/>
                  </a:cubicBezTo>
                  <a:cubicBezTo>
                    <a:pt x="3300" y="5544"/>
                    <a:pt x="2679" y="7791"/>
                    <a:pt x="1104" y="8948"/>
                  </a:cubicBezTo>
                  <a:cubicBezTo>
                    <a:pt x="767" y="9193"/>
                    <a:pt x="415" y="9365"/>
                    <a:pt x="53" y="9482"/>
                  </a:cubicBezTo>
                  <a:cubicBezTo>
                    <a:pt x="28" y="9700"/>
                    <a:pt x="10" y="9921"/>
                    <a:pt x="1" y="10141"/>
                  </a:cubicBezTo>
                  <a:cubicBezTo>
                    <a:pt x="777" y="9959"/>
                    <a:pt x="1596" y="9947"/>
                    <a:pt x="2316" y="9606"/>
                  </a:cubicBezTo>
                  <a:cubicBezTo>
                    <a:pt x="3996" y="8814"/>
                    <a:pt x="4567" y="6535"/>
                    <a:pt x="6255" y="5762"/>
                  </a:cubicBezTo>
                  <a:cubicBezTo>
                    <a:pt x="7239" y="5313"/>
                    <a:pt x="8429" y="5469"/>
                    <a:pt x="9389" y="4964"/>
                  </a:cubicBezTo>
                  <a:cubicBezTo>
                    <a:pt x="10756" y="4249"/>
                    <a:pt x="11339" y="2360"/>
                    <a:pt x="12830" y="1959"/>
                  </a:cubicBezTo>
                  <a:cubicBezTo>
                    <a:pt x="13340" y="1823"/>
                    <a:pt x="13883" y="1887"/>
                    <a:pt x="14408" y="1852"/>
                  </a:cubicBezTo>
                  <a:cubicBezTo>
                    <a:pt x="15004" y="1814"/>
                    <a:pt x="15575" y="1626"/>
                    <a:pt x="16089" y="1330"/>
                  </a:cubicBezTo>
                  <a:cubicBezTo>
                    <a:pt x="14831" y="615"/>
                    <a:pt x="13439" y="164"/>
                    <a:pt x="1200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42;p56"/>
            <p:cNvSpPr/>
            <p:nvPr/>
          </p:nvSpPr>
          <p:spPr>
            <a:xfrm>
              <a:off x="7110198" y="1293546"/>
              <a:ext cx="787565" cy="484030"/>
            </a:xfrm>
            <a:custGeom>
              <a:avLst/>
              <a:gdLst/>
              <a:ahLst/>
              <a:cxnLst/>
              <a:rect l="l" t="t" r="r" b="b"/>
              <a:pathLst>
                <a:path w="17148" h="10539" extrusionOk="0">
                  <a:moveTo>
                    <a:pt x="14090" y="0"/>
                  </a:moveTo>
                  <a:cubicBezTo>
                    <a:pt x="13294" y="0"/>
                    <a:pt x="12539" y="178"/>
                    <a:pt x="11972" y="722"/>
                  </a:cubicBezTo>
                  <a:cubicBezTo>
                    <a:pt x="11209" y="1453"/>
                    <a:pt x="11031" y="2662"/>
                    <a:pt x="10229" y="3353"/>
                  </a:cubicBezTo>
                  <a:cubicBezTo>
                    <a:pt x="9615" y="3882"/>
                    <a:pt x="8833" y="3971"/>
                    <a:pt x="8006" y="3971"/>
                  </a:cubicBezTo>
                  <a:cubicBezTo>
                    <a:pt x="7585" y="3971"/>
                    <a:pt x="7153" y="3948"/>
                    <a:pt x="6724" y="3948"/>
                  </a:cubicBezTo>
                  <a:cubicBezTo>
                    <a:pt x="6238" y="3948"/>
                    <a:pt x="5756" y="3978"/>
                    <a:pt x="5304" y="4105"/>
                  </a:cubicBezTo>
                  <a:cubicBezTo>
                    <a:pt x="3594" y="4591"/>
                    <a:pt x="2632" y="6340"/>
                    <a:pt x="1663" y="7830"/>
                  </a:cubicBezTo>
                  <a:cubicBezTo>
                    <a:pt x="1218" y="8510"/>
                    <a:pt x="650" y="9200"/>
                    <a:pt x="0" y="9706"/>
                  </a:cubicBezTo>
                  <a:cubicBezTo>
                    <a:pt x="432" y="10020"/>
                    <a:pt x="888" y="10295"/>
                    <a:pt x="1357" y="10539"/>
                  </a:cubicBezTo>
                  <a:cubicBezTo>
                    <a:pt x="1854" y="10238"/>
                    <a:pt x="2463" y="10069"/>
                    <a:pt x="3008" y="9831"/>
                  </a:cubicBezTo>
                  <a:cubicBezTo>
                    <a:pt x="4918" y="8988"/>
                    <a:pt x="6330" y="7028"/>
                    <a:pt x="8405" y="6765"/>
                  </a:cubicBezTo>
                  <a:cubicBezTo>
                    <a:pt x="8975" y="6692"/>
                    <a:pt x="9591" y="6755"/>
                    <a:pt x="10097" y="6474"/>
                  </a:cubicBezTo>
                  <a:cubicBezTo>
                    <a:pt x="10967" y="5992"/>
                    <a:pt x="11090" y="4774"/>
                    <a:pt x="11791" y="4069"/>
                  </a:cubicBezTo>
                  <a:cubicBezTo>
                    <a:pt x="12292" y="3566"/>
                    <a:pt x="12998" y="3405"/>
                    <a:pt x="13726" y="3405"/>
                  </a:cubicBezTo>
                  <a:cubicBezTo>
                    <a:pt x="14110" y="3405"/>
                    <a:pt x="14500" y="3450"/>
                    <a:pt x="14869" y="3512"/>
                  </a:cubicBezTo>
                  <a:cubicBezTo>
                    <a:pt x="15480" y="3617"/>
                    <a:pt x="16113" y="3749"/>
                    <a:pt x="16731" y="3759"/>
                  </a:cubicBezTo>
                  <a:cubicBezTo>
                    <a:pt x="17022" y="2694"/>
                    <a:pt x="17148" y="1587"/>
                    <a:pt x="17097" y="477"/>
                  </a:cubicBezTo>
                  <a:cubicBezTo>
                    <a:pt x="16758" y="404"/>
                    <a:pt x="16421" y="331"/>
                    <a:pt x="16084" y="262"/>
                  </a:cubicBezTo>
                  <a:cubicBezTo>
                    <a:pt x="15446" y="124"/>
                    <a:pt x="14753" y="0"/>
                    <a:pt x="1409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43;p56"/>
            <p:cNvSpPr/>
            <p:nvPr/>
          </p:nvSpPr>
          <p:spPr>
            <a:xfrm>
              <a:off x="6917943" y="1035109"/>
              <a:ext cx="953086" cy="495925"/>
            </a:xfrm>
            <a:custGeom>
              <a:avLst/>
              <a:gdLst/>
              <a:ahLst/>
              <a:cxnLst/>
              <a:rect l="l" t="t" r="r" b="b"/>
              <a:pathLst>
                <a:path w="20752" h="10798" extrusionOk="0">
                  <a:moveTo>
                    <a:pt x="19095" y="50"/>
                  </a:moveTo>
                  <a:cubicBezTo>
                    <a:pt x="17368" y="512"/>
                    <a:pt x="15329" y="0"/>
                    <a:pt x="13822" y="991"/>
                  </a:cubicBezTo>
                  <a:cubicBezTo>
                    <a:pt x="12974" y="1548"/>
                    <a:pt x="12458" y="2490"/>
                    <a:pt x="11695" y="3165"/>
                  </a:cubicBezTo>
                  <a:cubicBezTo>
                    <a:pt x="9506" y="5094"/>
                    <a:pt x="5882" y="4386"/>
                    <a:pt x="3577" y="6179"/>
                  </a:cubicBezTo>
                  <a:cubicBezTo>
                    <a:pt x="2913" y="6695"/>
                    <a:pt x="2412" y="7384"/>
                    <a:pt x="1820" y="7977"/>
                  </a:cubicBezTo>
                  <a:cubicBezTo>
                    <a:pt x="1310" y="8487"/>
                    <a:pt x="695" y="8949"/>
                    <a:pt x="1" y="9090"/>
                  </a:cubicBezTo>
                  <a:cubicBezTo>
                    <a:pt x="139" y="9667"/>
                    <a:pt x="326" y="10238"/>
                    <a:pt x="566" y="10798"/>
                  </a:cubicBezTo>
                  <a:cubicBezTo>
                    <a:pt x="1017" y="10319"/>
                    <a:pt x="1579" y="9937"/>
                    <a:pt x="2186" y="9683"/>
                  </a:cubicBezTo>
                  <a:cubicBezTo>
                    <a:pt x="3025" y="9333"/>
                    <a:pt x="3956" y="9189"/>
                    <a:pt x="4721" y="8701"/>
                  </a:cubicBezTo>
                  <a:cubicBezTo>
                    <a:pt x="5591" y="8144"/>
                    <a:pt x="6171" y="7186"/>
                    <a:pt x="7093" y="6720"/>
                  </a:cubicBezTo>
                  <a:cubicBezTo>
                    <a:pt x="7646" y="6439"/>
                    <a:pt x="8274" y="6362"/>
                    <a:pt x="8889" y="6282"/>
                  </a:cubicBezTo>
                  <a:cubicBezTo>
                    <a:pt x="10250" y="6105"/>
                    <a:pt x="11690" y="5864"/>
                    <a:pt x="12731" y="4970"/>
                  </a:cubicBezTo>
                  <a:cubicBezTo>
                    <a:pt x="13875" y="3983"/>
                    <a:pt x="14526" y="2245"/>
                    <a:pt x="16011" y="1978"/>
                  </a:cubicBezTo>
                  <a:cubicBezTo>
                    <a:pt x="16139" y="1955"/>
                    <a:pt x="16265" y="1944"/>
                    <a:pt x="16390" y="1944"/>
                  </a:cubicBezTo>
                  <a:cubicBezTo>
                    <a:pt x="17712" y="1944"/>
                    <a:pt x="18906" y="3133"/>
                    <a:pt x="20273" y="3223"/>
                  </a:cubicBezTo>
                  <a:cubicBezTo>
                    <a:pt x="20317" y="3226"/>
                    <a:pt x="20361" y="3228"/>
                    <a:pt x="20404" y="3228"/>
                  </a:cubicBezTo>
                  <a:cubicBezTo>
                    <a:pt x="20521" y="3228"/>
                    <a:pt x="20637" y="3218"/>
                    <a:pt x="20751" y="3199"/>
                  </a:cubicBezTo>
                  <a:cubicBezTo>
                    <a:pt x="20530" y="2529"/>
                    <a:pt x="20238" y="1865"/>
                    <a:pt x="19875" y="1225"/>
                  </a:cubicBezTo>
                  <a:cubicBezTo>
                    <a:pt x="19638" y="811"/>
                    <a:pt x="19376" y="417"/>
                    <a:pt x="19095" y="5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44;p56"/>
            <p:cNvSpPr/>
            <p:nvPr/>
          </p:nvSpPr>
          <p:spPr>
            <a:xfrm>
              <a:off x="6637920" y="870043"/>
              <a:ext cx="1536091" cy="954741"/>
            </a:xfrm>
            <a:custGeom>
              <a:avLst/>
              <a:gdLst/>
              <a:ahLst/>
              <a:cxnLst/>
              <a:rect l="l" t="t" r="r" b="b"/>
              <a:pathLst>
                <a:path w="33446" h="20788" extrusionOk="0">
                  <a:moveTo>
                    <a:pt x="23946" y="2263"/>
                  </a:moveTo>
                  <a:cubicBezTo>
                    <a:pt x="24138" y="2440"/>
                    <a:pt x="24324" y="2626"/>
                    <a:pt x="24504" y="2821"/>
                  </a:cubicBezTo>
                  <a:cubicBezTo>
                    <a:pt x="27177" y="1865"/>
                    <a:pt x="29025" y="1603"/>
                    <a:pt x="29404" y="2267"/>
                  </a:cubicBezTo>
                  <a:cubicBezTo>
                    <a:pt x="29774" y="2916"/>
                    <a:pt x="28668" y="4319"/>
                    <a:pt x="26582" y="6075"/>
                  </a:cubicBezTo>
                  <a:cubicBezTo>
                    <a:pt x="24463" y="7861"/>
                    <a:pt x="21325" y="10006"/>
                    <a:pt x="17687" y="12082"/>
                  </a:cubicBezTo>
                  <a:cubicBezTo>
                    <a:pt x="14048" y="14158"/>
                    <a:pt x="10606" y="15768"/>
                    <a:pt x="7988" y="16683"/>
                  </a:cubicBezTo>
                  <a:cubicBezTo>
                    <a:pt x="5419" y="17586"/>
                    <a:pt x="3648" y="17821"/>
                    <a:pt x="3279" y="17174"/>
                  </a:cubicBezTo>
                  <a:cubicBezTo>
                    <a:pt x="2899" y="16510"/>
                    <a:pt x="4063" y="15051"/>
                    <a:pt x="6246" y="13239"/>
                  </a:cubicBezTo>
                  <a:cubicBezTo>
                    <a:pt x="6169" y="12986"/>
                    <a:pt x="6104" y="12729"/>
                    <a:pt x="6048" y="12475"/>
                  </a:cubicBezTo>
                  <a:cubicBezTo>
                    <a:pt x="2168" y="15556"/>
                    <a:pt x="0" y="18260"/>
                    <a:pt x="718" y="19516"/>
                  </a:cubicBezTo>
                  <a:cubicBezTo>
                    <a:pt x="1442" y="20787"/>
                    <a:pt x="4944" y="20270"/>
                    <a:pt x="9657" y="18442"/>
                  </a:cubicBezTo>
                  <a:lnTo>
                    <a:pt x="9658" y="18440"/>
                  </a:lnTo>
                  <a:cubicBezTo>
                    <a:pt x="12399" y="17379"/>
                    <a:pt x="15548" y="15877"/>
                    <a:pt x="18795" y="14024"/>
                  </a:cubicBezTo>
                  <a:cubicBezTo>
                    <a:pt x="22044" y="12171"/>
                    <a:pt x="24937" y="10225"/>
                    <a:pt x="27245" y="8406"/>
                  </a:cubicBezTo>
                  <a:lnTo>
                    <a:pt x="27248" y="8404"/>
                  </a:lnTo>
                  <a:cubicBezTo>
                    <a:pt x="31219" y="5280"/>
                    <a:pt x="33446" y="2526"/>
                    <a:pt x="32721" y="1256"/>
                  </a:cubicBezTo>
                  <a:cubicBezTo>
                    <a:pt x="32004" y="0"/>
                    <a:pt x="28576" y="489"/>
                    <a:pt x="23946" y="22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845;p56"/>
            <p:cNvGrpSpPr/>
            <p:nvPr/>
          </p:nvGrpSpPr>
          <p:grpSpPr>
            <a:xfrm>
              <a:off x="6642790" y="1020312"/>
              <a:ext cx="1615010" cy="939799"/>
              <a:chOff x="4249326" y="3714943"/>
              <a:chExt cx="879108" cy="511567"/>
            </a:xfrm>
          </p:grpSpPr>
          <p:sp>
            <p:nvSpPr>
              <p:cNvPr id="51" name="Google Shape;846;p56"/>
              <p:cNvSpPr/>
              <p:nvPr/>
            </p:nvSpPr>
            <p:spPr>
              <a:xfrm>
                <a:off x="4249326" y="3737182"/>
                <a:ext cx="861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3375" extrusionOk="0">
                    <a:moveTo>
                      <a:pt x="3444" y="1964"/>
                    </a:moveTo>
                    <a:lnTo>
                      <a:pt x="2270" y="2247"/>
                    </a:lnTo>
                    <a:lnTo>
                      <a:pt x="1839" y="3375"/>
                    </a:lnTo>
                    <a:lnTo>
                      <a:pt x="1207" y="2344"/>
                    </a:lnTo>
                    <a:lnTo>
                      <a:pt x="0" y="2282"/>
                    </a:lnTo>
                    <a:lnTo>
                      <a:pt x="784" y="1363"/>
                    </a:lnTo>
                    <a:lnTo>
                      <a:pt x="471" y="197"/>
                    </a:lnTo>
                    <a:lnTo>
                      <a:pt x="1587" y="659"/>
                    </a:lnTo>
                    <a:lnTo>
                      <a:pt x="2600" y="0"/>
                    </a:lnTo>
                    <a:lnTo>
                      <a:pt x="2506" y="120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47;p56"/>
              <p:cNvSpPr/>
              <p:nvPr/>
            </p:nvSpPr>
            <p:spPr>
              <a:xfrm>
                <a:off x="4847489" y="4140610"/>
                <a:ext cx="84800" cy="85900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3436" extrusionOk="0">
                    <a:moveTo>
                      <a:pt x="2343" y="3436"/>
                    </a:moveTo>
                    <a:lnTo>
                      <a:pt x="1406" y="2674"/>
                    </a:lnTo>
                    <a:lnTo>
                      <a:pt x="248" y="3014"/>
                    </a:lnTo>
                    <a:lnTo>
                      <a:pt x="682" y="1888"/>
                    </a:lnTo>
                    <a:lnTo>
                      <a:pt x="1" y="891"/>
                    </a:lnTo>
                    <a:lnTo>
                      <a:pt x="1207" y="957"/>
                    </a:lnTo>
                    <a:lnTo>
                      <a:pt x="1944" y="0"/>
                    </a:lnTo>
                    <a:lnTo>
                      <a:pt x="2255" y="1167"/>
                    </a:lnTo>
                    <a:lnTo>
                      <a:pt x="3391" y="1573"/>
                    </a:lnTo>
                    <a:lnTo>
                      <a:pt x="2378" y="222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48;p56"/>
              <p:cNvSpPr/>
              <p:nvPr/>
            </p:nvSpPr>
            <p:spPr>
              <a:xfrm>
                <a:off x="5035736" y="3714943"/>
                <a:ext cx="92698" cy="11454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412" extrusionOk="0">
                    <a:moveTo>
                      <a:pt x="3409" y="2449"/>
                    </a:moveTo>
                    <a:lnTo>
                      <a:pt x="2203" y="2430"/>
                    </a:lnTo>
                    <a:lnTo>
                      <a:pt x="1504" y="3411"/>
                    </a:lnTo>
                    <a:lnTo>
                      <a:pt x="1150" y="2259"/>
                    </a:lnTo>
                    <a:lnTo>
                      <a:pt x="1" y="1897"/>
                    </a:lnTo>
                    <a:lnTo>
                      <a:pt x="988" y="1205"/>
                    </a:lnTo>
                    <a:lnTo>
                      <a:pt x="976" y="1"/>
                    </a:lnTo>
                    <a:lnTo>
                      <a:pt x="1940" y="724"/>
                    </a:lnTo>
                    <a:lnTo>
                      <a:pt x="3082" y="341"/>
                    </a:lnTo>
                    <a:lnTo>
                      <a:pt x="2691" y="14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" name="Google Shape;849;p56"/>
          <p:cNvGrpSpPr/>
          <p:nvPr/>
        </p:nvGrpSpPr>
        <p:grpSpPr>
          <a:xfrm rot="1678608">
            <a:off x="60340" y="173839"/>
            <a:ext cx="1209353" cy="767857"/>
            <a:chOff x="6637920" y="832933"/>
            <a:chExt cx="1536091" cy="1001954"/>
          </a:xfrm>
        </p:grpSpPr>
        <p:sp>
          <p:nvSpPr>
            <p:cNvPr id="55" name="Google Shape;850;p56"/>
            <p:cNvSpPr/>
            <p:nvPr/>
          </p:nvSpPr>
          <p:spPr>
            <a:xfrm>
              <a:off x="6902328" y="832933"/>
              <a:ext cx="995433" cy="1001954"/>
            </a:xfrm>
            <a:custGeom>
              <a:avLst/>
              <a:gdLst/>
              <a:ahLst/>
              <a:cxnLst/>
              <a:rect l="l" t="t" r="r" b="b"/>
              <a:pathLst>
                <a:path w="21674" h="21816" extrusionOk="0">
                  <a:moveTo>
                    <a:pt x="21091" y="7601"/>
                  </a:moveTo>
                  <a:cubicBezTo>
                    <a:pt x="21409" y="8553"/>
                    <a:pt x="21582" y="9532"/>
                    <a:pt x="21623" y="10506"/>
                  </a:cubicBezTo>
                  <a:cubicBezTo>
                    <a:pt x="21674" y="11616"/>
                    <a:pt x="21548" y="12723"/>
                    <a:pt x="21257" y="13788"/>
                  </a:cubicBezTo>
                  <a:cubicBezTo>
                    <a:pt x="21001" y="14746"/>
                    <a:pt x="20612" y="15669"/>
                    <a:pt x="20100" y="16525"/>
                  </a:cubicBezTo>
                  <a:cubicBezTo>
                    <a:pt x="19177" y="18067"/>
                    <a:pt x="17859" y="19398"/>
                    <a:pt x="16188" y="20354"/>
                  </a:cubicBezTo>
                  <a:cubicBezTo>
                    <a:pt x="15879" y="20530"/>
                    <a:pt x="15563" y="20690"/>
                    <a:pt x="15245" y="20832"/>
                  </a:cubicBezTo>
                  <a:cubicBezTo>
                    <a:pt x="14347" y="21238"/>
                    <a:pt x="13420" y="21505"/>
                    <a:pt x="12482" y="21653"/>
                  </a:cubicBezTo>
                  <a:cubicBezTo>
                    <a:pt x="11413" y="21815"/>
                    <a:pt x="10332" y="21816"/>
                    <a:pt x="9278" y="21658"/>
                  </a:cubicBezTo>
                  <a:cubicBezTo>
                    <a:pt x="8097" y="21485"/>
                    <a:pt x="6947" y="21116"/>
                    <a:pt x="5883" y="20566"/>
                  </a:cubicBezTo>
                  <a:cubicBezTo>
                    <a:pt x="5414" y="20324"/>
                    <a:pt x="4958" y="20049"/>
                    <a:pt x="4526" y="19734"/>
                  </a:cubicBezTo>
                  <a:cubicBezTo>
                    <a:pt x="3310" y="18860"/>
                    <a:pt x="2255" y="17714"/>
                    <a:pt x="1464" y="16326"/>
                  </a:cubicBezTo>
                  <a:cubicBezTo>
                    <a:pt x="1253" y="15957"/>
                    <a:pt x="1069" y="15580"/>
                    <a:pt x="905" y="15200"/>
                  </a:cubicBezTo>
                  <a:cubicBezTo>
                    <a:pt x="666" y="14641"/>
                    <a:pt x="479" y="14069"/>
                    <a:pt x="339" y="13492"/>
                  </a:cubicBezTo>
                  <a:cubicBezTo>
                    <a:pt x="94" y="12467"/>
                    <a:pt x="1" y="11421"/>
                    <a:pt x="62" y="10394"/>
                  </a:cubicBezTo>
                  <a:cubicBezTo>
                    <a:pt x="71" y="10174"/>
                    <a:pt x="91" y="9953"/>
                    <a:pt x="114" y="9735"/>
                  </a:cubicBezTo>
                  <a:cubicBezTo>
                    <a:pt x="499" y="6445"/>
                    <a:pt x="2388" y="3370"/>
                    <a:pt x="5490" y="1603"/>
                  </a:cubicBezTo>
                  <a:cubicBezTo>
                    <a:pt x="7563" y="419"/>
                    <a:pt x="9862" y="0"/>
                    <a:pt x="12064" y="252"/>
                  </a:cubicBezTo>
                  <a:cubicBezTo>
                    <a:pt x="13500" y="417"/>
                    <a:pt x="14892" y="868"/>
                    <a:pt x="16150" y="1583"/>
                  </a:cubicBezTo>
                  <a:cubicBezTo>
                    <a:pt x="17407" y="2289"/>
                    <a:pt x="18531" y="3253"/>
                    <a:pt x="19435" y="4452"/>
                  </a:cubicBezTo>
                  <a:cubicBezTo>
                    <a:pt x="19716" y="4819"/>
                    <a:pt x="19978" y="5213"/>
                    <a:pt x="20215" y="5627"/>
                  </a:cubicBezTo>
                  <a:cubicBezTo>
                    <a:pt x="20578" y="6267"/>
                    <a:pt x="20870" y="6931"/>
                    <a:pt x="21091" y="760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51;p56"/>
            <p:cNvSpPr/>
            <p:nvPr/>
          </p:nvSpPr>
          <p:spPr>
            <a:xfrm>
              <a:off x="7328448" y="1590976"/>
              <a:ext cx="497073" cy="242084"/>
            </a:xfrm>
            <a:custGeom>
              <a:avLst/>
              <a:gdLst/>
              <a:ahLst/>
              <a:cxnLst/>
              <a:rect l="l" t="t" r="r" b="b"/>
              <a:pathLst>
                <a:path w="10823" h="5271" extrusionOk="0">
                  <a:moveTo>
                    <a:pt x="10643" y="0"/>
                  </a:moveTo>
                  <a:cubicBezTo>
                    <a:pt x="10514" y="0"/>
                    <a:pt x="10381" y="26"/>
                    <a:pt x="10255" y="53"/>
                  </a:cubicBezTo>
                  <a:cubicBezTo>
                    <a:pt x="8977" y="335"/>
                    <a:pt x="7638" y="645"/>
                    <a:pt x="6659" y="1514"/>
                  </a:cubicBezTo>
                  <a:cubicBezTo>
                    <a:pt x="6191" y="1932"/>
                    <a:pt x="5822" y="2458"/>
                    <a:pt x="5307" y="2810"/>
                  </a:cubicBezTo>
                  <a:cubicBezTo>
                    <a:pt x="4076" y="3646"/>
                    <a:pt x="2322" y="3288"/>
                    <a:pt x="1074" y="4093"/>
                  </a:cubicBezTo>
                  <a:cubicBezTo>
                    <a:pt x="660" y="4359"/>
                    <a:pt x="320" y="4746"/>
                    <a:pt x="0" y="5153"/>
                  </a:cubicBezTo>
                  <a:cubicBezTo>
                    <a:pt x="521" y="5231"/>
                    <a:pt x="1050" y="5270"/>
                    <a:pt x="1581" y="5270"/>
                  </a:cubicBezTo>
                  <a:cubicBezTo>
                    <a:pt x="2122" y="5270"/>
                    <a:pt x="2665" y="5230"/>
                    <a:pt x="3204" y="5148"/>
                  </a:cubicBezTo>
                  <a:cubicBezTo>
                    <a:pt x="3619" y="4815"/>
                    <a:pt x="4075" y="4554"/>
                    <a:pt x="4599" y="4422"/>
                  </a:cubicBezTo>
                  <a:cubicBezTo>
                    <a:pt x="4917" y="4342"/>
                    <a:pt x="5242" y="4317"/>
                    <a:pt x="5569" y="4317"/>
                  </a:cubicBezTo>
                  <a:cubicBezTo>
                    <a:pt x="5701" y="4317"/>
                    <a:pt x="5834" y="4321"/>
                    <a:pt x="5967" y="4327"/>
                  </a:cubicBezTo>
                  <a:cubicBezTo>
                    <a:pt x="6285" y="4185"/>
                    <a:pt x="6601" y="4025"/>
                    <a:pt x="6910" y="3849"/>
                  </a:cubicBezTo>
                  <a:cubicBezTo>
                    <a:pt x="8580" y="2893"/>
                    <a:pt x="9899" y="1562"/>
                    <a:pt x="10822" y="20"/>
                  </a:cubicBezTo>
                  <a:cubicBezTo>
                    <a:pt x="10765" y="6"/>
                    <a:pt x="10705" y="0"/>
                    <a:pt x="1064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52;p56"/>
            <p:cNvSpPr/>
            <p:nvPr/>
          </p:nvSpPr>
          <p:spPr>
            <a:xfrm>
              <a:off x="6905129" y="844553"/>
              <a:ext cx="738973" cy="465751"/>
            </a:xfrm>
            <a:custGeom>
              <a:avLst/>
              <a:gdLst/>
              <a:ahLst/>
              <a:cxnLst/>
              <a:rect l="l" t="t" r="r" b="b"/>
              <a:pathLst>
                <a:path w="16090" h="10141" extrusionOk="0">
                  <a:moveTo>
                    <a:pt x="12003" y="0"/>
                  </a:moveTo>
                  <a:cubicBezTo>
                    <a:pt x="11720" y="295"/>
                    <a:pt x="11513" y="669"/>
                    <a:pt x="11302" y="1025"/>
                  </a:cubicBezTo>
                  <a:cubicBezTo>
                    <a:pt x="10593" y="2216"/>
                    <a:pt x="9662" y="3364"/>
                    <a:pt x="8366" y="3853"/>
                  </a:cubicBezTo>
                  <a:cubicBezTo>
                    <a:pt x="7300" y="4258"/>
                    <a:pt x="6080" y="4181"/>
                    <a:pt x="5055" y="4681"/>
                  </a:cubicBezTo>
                  <a:cubicBezTo>
                    <a:pt x="3300" y="5544"/>
                    <a:pt x="2679" y="7791"/>
                    <a:pt x="1104" y="8948"/>
                  </a:cubicBezTo>
                  <a:cubicBezTo>
                    <a:pt x="767" y="9193"/>
                    <a:pt x="415" y="9365"/>
                    <a:pt x="53" y="9482"/>
                  </a:cubicBezTo>
                  <a:cubicBezTo>
                    <a:pt x="28" y="9700"/>
                    <a:pt x="10" y="9921"/>
                    <a:pt x="1" y="10141"/>
                  </a:cubicBezTo>
                  <a:cubicBezTo>
                    <a:pt x="777" y="9959"/>
                    <a:pt x="1596" y="9947"/>
                    <a:pt x="2316" y="9606"/>
                  </a:cubicBezTo>
                  <a:cubicBezTo>
                    <a:pt x="3996" y="8814"/>
                    <a:pt x="4567" y="6535"/>
                    <a:pt x="6255" y="5762"/>
                  </a:cubicBezTo>
                  <a:cubicBezTo>
                    <a:pt x="7239" y="5313"/>
                    <a:pt x="8429" y="5469"/>
                    <a:pt x="9389" y="4964"/>
                  </a:cubicBezTo>
                  <a:cubicBezTo>
                    <a:pt x="10756" y="4249"/>
                    <a:pt x="11339" y="2360"/>
                    <a:pt x="12830" y="1959"/>
                  </a:cubicBezTo>
                  <a:cubicBezTo>
                    <a:pt x="13340" y="1823"/>
                    <a:pt x="13883" y="1887"/>
                    <a:pt x="14408" y="1852"/>
                  </a:cubicBezTo>
                  <a:cubicBezTo>
                    <a:pt x="15004" y="1814"/>
                    <a:pt x="15575" y="1626"/>
                    <a:pt x="16089" y="1330"/>
                  </a:cubicBezTo>
                  <a:cubicBezTo>
                    <a:pt x="14831" y="615"/>
                    <a:pt x="13439" y="164"/>
                    <a:pt x="1200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53;p56"/>
            <p:cNvSpPr/>
            <p:nvPr/>
          </p:nvSpPr>
          <p:spPr>
            <a:xfrm>
              <a:off x="7110198" y="1293546"/>
              <a:ext cx="787565" cy="484030"/>
            </a:xfrm>
            <a:custGeom>
              <a:avLst/>
              <a:gdLst/>
              <a:ahLst/>
              <a:cxnLst/>
              <a:rect l="l" t="t" r="r" b="b"/>
              <a:pathLst>
                <a:path w="17148" h="10539" extrusionOk="0">
                  <a:moveTo>
                    <a:pt x="14090" y="0"/>
                  </a:moveTo>
                  <a:cubicBezTo>
                    <a:pt x="13294" y="0"/>
                    <a:pt x="12539" y="178"/>
                    <a:pt x="11972" y="722"/>
                  </a:cubicBezTo>
                  <a:cubicBezTo>
                    <a:pt x="11209" y="1453"/>
                    <a:pt x="11031" y="2662"/>
                    <a:pt x="10229" y="3353"/>
                  </a:cubicBezTo>
                  <a:cubicBezTo>
                    <a:pt x="9615" y="3882"/>
                    <a:pt x="8833" y="3971"/>
                    <a:pt x="8006" y="3971"/>
                  </a:cubicBezTo>
                  <a:cubicBezTo>
                    <a:pt x="7585" y="3971"/>
                    <a:pt x="7153" y="3948"/>
                    <a:pt x="6724" y="3948"/>
                  </a:cubicBezTo>
                  <a:cubicBezTo>
                    <a:pt x="6238" y="3948"/>
                    <a:pt x="5756" y="3978"/>
                    <a:pt x="5304" y="4105"/>
                  </a:cubicBezTo>
                  <a:cubicBezTo>
                    <a:pt x="3594" y="4591"/>
                    <a:pt x="2632" y="6340"/>
                    <a:pt x="1663" y="7830"/>
                  </a:cubicBezTo>
                  <a:cubicBezTo>
                    <a:pt x="1218" y="8510"/>
                    <a:pt x="650" y="9200"/>
                    <a:pt x="0" y="9706"/>
                  </a:cubicBezTo>
                  <a:cubicBezTo>
                    <a:pt x="432" y="10020"/>
                    <a:pt x="888" y="10295"/>
                    <a:pt x="1357" y="10539"/>
                  </a:cubicBezTo>
                  <a:cubicBezTo>
                    <a:pt x="1854" y="10238"/>
                    <a:pt x="2463" y="10069"/>
                    <a:pt x="3008" y="9831"/>
                  </a:cubicBezTo>
                  <a:cubicBezTo>
                    <a:pt x="4918" y="8988"/>
                    <a:pt x="6330" y="7028"/>
                    <a:pt x="8405" y="6765"/>
                  </a:cubicBezTo>
                  <a:cubicBezTo>
                    <a:pt x="8975" y="6692"/>
                    <a:pt x="9591" y="6755"/>
                    <a:pt x="10097" y="6474"/>
                  </a:cubicBezTo>
                  <a:cubicBezTo>
                    <a:pt x="10967" y="5992"/>
                    <a:pt x="11090" y="4774"/>
                    <a:pt x="11791" y="4069"/>
                  </a:cubicBezTo>
                  <a:cubicBezTo>
                    <a:pt x="12292" y="3566"/>
                    <a:pt x="12998" y="3405"/>
                    <a:pt x="13726" y="3405"/>
                  </a:cubicBezTo>
                  <a:cubicBezTo>
                    <a:pt x="14110" y="3405"/>
                    <a:pt x="14500" y="3450"/>
                    <a:pt x="14869" y="3512"/>
                  </a:cubicBezTo>
                  <a:cubicBezTo>
                    <a:pt x="15480" y="3617"/>
                    <a:pt x="16113" y="3749"/>
                    <a:pt x="16731" y="3759"/>
                  </a:cubicBezTo>
                  <a:cubicBezTo>
                    <a:pt x="17022" y="2694"/>
                    <a:pt x="17148" y="1587"/>
                    <a:pt x="17097" y="477"/>
                  </a:cubicBezTo>
                  <a:cubicBezTo>
                    <a:pt x="16758" y="404"/>
                    <a:pt x="16421" y="331"/>
                    <a:pt x="16084" y="262"/>
                  </a:cubicBezTo>
                  <a:cubicBezTo>
                    <a:pt x="15446" y="124"/>
                    <a:pt x="14753" y="0"/>
                    <a:pt x="14090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54;p56"/>
            <p:cNvSpPr/>
            <p:nvPr/>
          </p:nvSpPr>
          <p:spPr>
            <a:xfrm>
              <a:off x="6917943" y="1035109"/>
              <a:ext cx="953087" cy="495925"/>
            </a:xfrm>
            <a:custGeom>
              <a:avLst/>
              <a:gdLst/>
              <a:ahLst/>
              <a:cxnLst/>
              <a:rect l="l" t="t" r="r" b="b"/>
              <a:pathLst>
                <a:path w="20752" h="10798" extrusionOk="0">
                  <a:moveTo>
                    <a:pt x="19095" y="50"/>
                  </a:moveTo>
                  <a:cubicBezTo>
                    <a:pt x="17368" y="512"/>
                    <a:pt x="15329" y="0"/>
                    <a:pt x="13822" y="991"/>
                  </a:cubicBezTo>
                  <a:cubicBezTo>
                    <a:pt x="12974" y="1548"/>
                    <a:pt x="12458" y="2490"/>
                    <a:pt x="11695" y="3165"/>
                  </a:cubicBezTo>
                  <a:cubicBezTo>
                    <a:pt x="9506" y="5094"/>
                    <a:pt x="5882" y="4386"/>
                    <a:pt x="3577" y="6179"/>
                  </a:cubicBezTo>
                  <a:cubicBezTo>
                    <a:pt x="2913" y="6695"/>
                    <a:pt x="2412" y="7384"/>
                    <a:pt x="1820" y="7977"/>
                  </a:cubicBezTo>
                  <a:cubicBezTo>
                    <a:pt x="1310" y="8487"/>
                    <a:pt x="695" y="8949"/>
                    <a:pt x="1" y="9090"/>
                  </a:cubicBezTo>
                  <a:cubicBezTo>
                    <a:pt x="139" y="9667"/>
                    <a:pt x="326" y="10238"/>
                    <a:pt x="566" y="10798"/>
                  </a:cubicBezTo>
                  <a:cubicBezTo>
                    <a:pt x="1017" y="10319"/>
                    <a:pt x="1579" y="9937"/>
                    <a:pt x="2186" y="9683"/>
                  </a:cubicBezTo>
                  <a:cubicBezTo>
                    <a:pt x="3025" y="9333"/>
                    <a:pt x="3956" y="9189"/>
                    <a:pt x="4721" y="8701"/>
                  </a:cubicBezTo>
                  <a:cubicBezTo>
                    <a:pt x="5591" y="8144"/>
                    <a:pt x="6171" y="7186"/>
                    <a:pt x="7093" y="6720"/>
                  </a:cubicBezTo>
                  <a:cubicBezTo>
                    <a:pt x="7646" y="6439"/>
                    <a:pt x="8274" y="6362"/>
                    <a:pt x="8889" y="6282"/>
                  </a:cubicBezTo>
                  <a:cubicBezTo>
                    <a:pt x="10250" y="6105"/>
                    <a:pt x="11690" y="5864"/>
                    <a:pt x="12731" y="4970"/>
                  </a:cubicBezTo>
                  <a:cubicBezTo>
                    <a:pt x="13875" y="3983"/>
                    <a:pt x="14526" y="2245"/>
                    <a:pt x="16011" y="1978"/>
                  </a:cubicBezTo>
                  <a:cubicBezTo>
                    <a:pt x="16139" y="1955"/>
                    <a:pt x="16265" y="1944"/>
                    <a:pt x="16390" y="1944"/>
                  </a:cubicBezTo>
                  <a:cubicBezTo>
                    <a:pt x="17712" y="1944"/>
                    <a:pt x="18906" y="3133"/>
                    <a:pt x="20273" y="3223"/>
                  </a:cubicBezTo>
                  <a:cubicBezTo>
                    <a:pt x="20317" y="3226"/>
                    <a:pt x="20361" y="3228"/>
                    <a:pt x="20404" y="3228"/>
                  </a:cubicBezTo>
                  <a:cubicBezTo>
                    <a:pt x="20521" y="3228"/>
                    <a:pt x="20637" y="3218"/>
                    <a:pt x="20751" y="3199"/>
                  </a:cubicBezTo>
                  <a:cubicBezTo>
                    <a:pt x="20530" y="2529"/>
                    <a:pt x="20238" y="1865"/>
                    <a:pt x="19875" y="1225"/>
                  </a:cubicBezTo>
                  <a:cubicBezTo>
                    <a:pt x="19638" y="811"/>
                    <a:pt x="19376" y="417"/>
                    <a:pt x="19095" y="5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55;p56"/>
            <p:cNvSpPr/>
            <p:nvPr/>
          </p:nvSpPr>
          <p:spPr>
            <a:xfrm>
              <a:off x="6637920" y="870043"/>
              <a:ext cx="1536091" cy="954741"/>
            </a:xfrm>
            <a:custGeom>
              <a:avLst/>
              <a:gdLst/>
              <a:ahLst/>
              <a:cxnLst/>
              <a:rect l="l" t="t" r="r" b="b"/>
              <a:pathLst>
                <a:path w="33446" h="20788" extrusionOk="0">
                  <a:moveTo>
                    <a:pt x="23946" y="2263"/>
                  </a:moveTo>
                  <a:cubicBezTo>
                    <a:pt x="24138" y="2440"/>
                    <a:pt x="24324" y="2626"/>
                    <a:pt x="24504" y="2821"/>
                  </a:cubicBezTo>
                  <a:cubicBezTo>
                    <a:pt x="27177" y="1865"/>
                    <a:pt x="29025" y="1603"/>
                    <a:pt x="29404" y="2267"/>
                  </a:cubicBezTo>
                  <a:cubicBezTo>
                    <a:pt x="29774" y="2916"/>
                    <a:pt x="28668" y="4319"/>
                    <a:pt x="26582" y="6075"/>
                  </a:cubicBezTo>
                  <a:cubicBezTo>
                    <a:pt x="24463" y="7861"/>
                    <a:pt x="21325" y="10006"/>
                    <a:pt x="17687" y="12082"/>
                  </a:cubicBezTo>
                  <a:cubicBezTo>
                    <a:pt x="14048" y="14158"/>
                    <a:pt x="10606" y="15768"/>
                    <a:pt x="7988" y="16683"/>
                  </a:cubicBezTo>
                  <a:cubicBezTo>
                    <a:pt x="5419" y="17586"/>
                    <a:pt x="3648" y="17821"/>
                    <a:pt x="3279" y="17174"/>
                  </a:cubicBezTo>
                  <a:cubicBezTo>
                    <a:pt x="2899" y="16510"/>
                    <a:pt x="4063" y="15051"/>
                    <a:pt x="6246" y="13239"/>
                  </a:cubicBezTo>
                  <a:cubicBezTo>
                    <a:pt x="6169" y="12986"/>
                    <a:pt x="6104" y="12729"/>
                    <a:pt x="6048" y="12475"/>
                  </a:cubicBezTo>
                  <a:cubicBezTo>
                    <a:pt x="2168" y="15556"/>
                    <a:pt x="0" y="18260"/>
                    <a:pt x="718" y="19516"/>
                  </a:cubicBezTo>
                  <a:cubicBezTo>
                    <a:pt x="1442" y="20787"/>
                    <a:pt x="4944" y="20270"/>
                    <a:pt x="9657" y="18442"/>
                  </a:cubicBezTo>
                  <a:lnTo>
                    <a:pt x="9658" y="18440"/>
                  </a:lnTo>
                  <a:cubicBezTo>
                    <a:pt x="12399" y="17379"/>
                    <a:pt x="15548" y="15877"/>
                    <a:pt x="18795" y="14024"/>
                  </a:cubicBezTo>
                  <a:cubicBezTo>
                    <a:pt x="22044" y="12171"/>
                    <a:pt x="24937" y="10225"/>
                    <a:pt x="27245" y="8406"/>
                  </a:cubicBezTo>
                  <a:lnTo>
                    <a:pt x="27248" y="8404"/>
                  </a:lnTo>
                  <a:cubicBezTo>
                    <a:pt x="31219" y="5280"/>
                    <a:pt x="33446" y="2526"/>
                    <a:pt x="32721" y="1256"/>
                  </a:cubicBezTo>
                  <a:cubicBezTo>
                    <a:pt x="32004" y="0"/>
                    <a:pt x="28576" y="489"/>
                    <a:pt x="23946" y="226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Hình ảnh 2">
            <a:extLst>
              <a:ext uri="{FF2B5EF4-FFF2-40B4-BE49-F238E27FC236}">
                <a16:creationId xmlns:a16="http://schemas.microsoft.com/office/drawing/2014/main" id="{3A58E94B-093F-4C29-9755-677AC97D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48" y="90589"/>
            <a:ext cx="1159723" cy="1092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318401" y="1005267"/>
            <a:ext cx="6030032" cy="3060702"/>
          </a:xfrm>
          <a:prstGeom prst="rect">
            <a:avLst/>
          </a:prstGeom>
        </p:spPr>
        <p:txBody>
          <a:bodyPr wrap="square">
            <a:prstTxWarp prst="textCan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2263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263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226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98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529;p43"/>
          <p:cNvSpPr>
            <a:spLocks noChangeArrowheads="1"/>
          </p:cNvSpPr>
          <p:nvPr/>
        </p:nvSpPr>
        <p:spPr bwMode="auto">
          <a:xfrm>
            <a:off x="5086350" y="2290763"/>
            <a:ext cx="234950" cy="266700"/>
          </a:xfrm>
          <a:prstGeom prst="flowChartDecision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Google Shape;3830;p50"/>
          <p:cNvSpPr>
            <a:spLocks noChangeArrowheads="1"/>
          </p:cNvSpPr>
          <p:nvPr/>
        </p:nvSpPr>
        <p:spPr bwMode="auto">
          <a:xfrm>
            <a:off x="5135458" y="1580357"/>
            <a:ext cx="3232150" cy="3408362"/>
          </a:xfrm>
          <a:prstGeom prst="rect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Google Shape;3831;p50"/>
          <p:cNvSpPr>
            <a:spLocks noChangeArrowheads="1"/>
          </p:cNvSpPr>
          <p:nvPr/>
        </p:nvSpPr>
        <p:spPr bwMode="auto">
          <a:xfrm>
            <a:off x="4076700" y="1261268"/>
            <a:ext cx="2836068" cy="2891631"/>
          </a:xfrm>
          <a:prstGeom prst="rect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50" name="Picture 2" descr="Một số ứng dụng công nghệ cao trong mô hình nông nghiệp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028" y="2186965"/>
            <a:ext cx="3954252" cy="2638051"/>
          </a:xfrm>
          <a:prstGeom prst="rect">
            <a:avLst/>
          </a:prstGeom>
          <a:noFill/>
          <a:ln w="57150">
            <a:solidFill>
              <a:srgbClr val="F7AC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oogle Shape;590;p46"/>
          <p:cNvGrpSpPr>
            <a:grpSpLocks/>
          </p:cNvGrpSpPr>
          <p:nvPr/>
        </p:nvGrpSpPr>
        <p:grpSpPr bwMode="auto">
          <a:xfrm>
            <a:off x="46434" y="177798"/>
            <a:ext cx="5448300" cy="2339975"/>
            <a:chOff x="440600" y="351275"/>
            <a:chExt cx="8284500" cy="781500"/>
          </a:xfrm>
        </p:grpSpPr>
        <p:sp>
          <p:nvSpPr>
            <p:cNvPr id="26632" name="Google Shape;591;p46"/>
            <p:cNvSpPr>
              <a:spLocks noChangeArrowheads="1"/>
            </p:cNvSpPr>
            <p:nvPr/>
          </p:nvSpPr>
          <p:spPr bwMode="auto">
            <a:xfrm>
              <a:off x="440600" y="351275"/>
              <a:ext cx="8284500" cy="781500"/>
            </a:xfrm>
            <a:prstGeom prst="roundRect">
              <a:avLst>
                <a:gd name="adj" fmla="val 19468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Google Shape;592;p46"/>
            <p:cNvSpPr/>
            <p:nvPr/>
          </p:nvSpPr>
          <p:spPr>
            <a:xfrm>
              <a:off x="513017" y="366650"/>
              <a:ext cx="8139666" cy="73431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5400700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593;p46"/>
          <p:cNvSpPr txBox="1">
            <a:spLocks noGrp="1"/>
          </p:cNvSpPr>
          <p:nvPr>
            <p:ph type="title"/>
          </p:nvPr>
        </p:nvSpPr>
        <p:spPr>
          <a:xfrm>
            <a:off x="-1191" y="455693"/>
            <a:ext cx="5448300" cy="1487487"/>
          </a:xfrm>
        </p:spPr>
        <p:txBody>
          <a:bodyPr anchor="ctr"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86CFF"/>
              </a:buClr>
              <a:buFont typeface="Capriola" charset="0"/>
              <a:buNone/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priola" charset="0"/>
              </a:rPr>
              <a:t>TIẾT 43</a:t>
            </a:r>
            <a:b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priola" charset="0"/>
              </a:rPr>
            </a:b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priola" charset="0"/>
              </a:rPr>
              <a:t>MỐI QUAN HỆ GIỮA </a:t>
            </a:r>
            <a:b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priola" charset="0"/>
              </a:rPr>
            </a:b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priola" charset="0"/>
              </a:rPr>
              <a:t>CON NGƯỜI VÀ THIÊN NHIÊN</a:t>
            </a:r>
          </a:p>
        </p:txBody>
      </p:sp>
      <p:grpSp>
        <p:nvGrpSpPr>
          <p:cNvPr id="10" name="Google Shape;587;p46"/>
          <p:cNvGrpSpPr>
            <a:grpSpLocks/>
          </p:cNvGrpSpPr>
          <p:nvPr/>
        </p:nvGrpSpPr>
        <p:grpSpPr bwMode="auto">
          <a:xfrm rot="5781110">
            <a:off x="-284435" y="3364262"/>
            <a:ext cx="2203018" cy="2068374"/>
            <a:chOff x="776550" y="4261651"/>
            <a:chExt cx="1261985" cy="1219366"/>
          </a:xfrm>
        </p:grpSpPr>
        <p:sp>
          <p:nvSpPr>
            <p:cNvPr id="11" name="Google Shape;588;p46"/>
            <p:cNvSpPr>
              <a:spLocks/>
            </p:cNvSpPr>
            <p:nvPr/>
          </p:nvSpPr>
          <p:spPr bwMode="auto">
            <a:xfrm rot="3170052">
              <a:off x="1020037" y="4373285"/>
              <a:ext cx="775011" cy="996100"/>
            </a:xfrm>
            <a:custGeom>
              <a:avLst/>
              <a:gdLst>
                <a:gd name="T0" fmla="*/ 102 w 22298"/>
                <a:gd name="T1" fmla="*/ 0 h 28659"/>
                <a:gd name="T2" fmla="*/ 1 w 22298"/>
                <a:gd name="T3" fmla="*/ 28579 h 28659"/>
                <a:gd name="T4" fmla="*/ 22195 w 22298"/>
                <a:gd name="T5" fmla="*/ 28659 h 28659"/>
                <a:gd name="T6" fmla="*/ 22297 w 22298"/>
                <a:gd name="T7" fmla="*/ 78 h 28659"/>
                <a:gd name="T8" fmla="*/ 102 w 22298"/>
                <a:gd name="T9" fmla="*/ 0 h 28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98" h="28659" extrusionOk="0">
                  <a:moveTo>
                    <a:pt x="102" y="0"/>
                  </a:moveTo>
                  <a:lnTo>
                    <a:pt x="1" y="28579"/>
                  </a:lnTo>
                  <a:lnTo>
                    <a:pt x="22195" y="28659"/>
                  </a:lnTo>
                  <a:lnTo>
                    <a:pt x="22297" y="78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589;p46"/>
            <p:cNvSpPr/>
            <p:nvPr/>
          </p:nvSpPr>
          <p:spPr>
            <a:xfrm rot="3170052">
              <a:off x="1021184" y="4373921"/>
              <a:ext cx="774593" cy="992950"/>
            </a:xfrm>
            <a:custGeom>
              <a:avLst/>
              <a:gdLst/>
              <a:ahLst/>
              <a:cxnLst/>
              <a:rect l="l" t="t" r="r" b="b"/>
              <a:pathLst>
                <a:path w="22288" h="28582" extrusionOk="0">
                  <a:moveTo>
                    <a:pt x="1252" y="1"/>
                  </a:moveTo>
                  <a:lnTo>
                    <a:pt x="1246" y="1477"/>
                  </a:lnTo>
                  <a:lnTo>
                    <a:pt x="92" y="1473"/>
                  </a:lnTo>
                  <a:lnTo>
                    <a:pt x="92" y="1560"/>
                  </a:lnTo>
                  <a:lnTo>
                    <a:pt x="1246" y="1565"/>
                  </a:lnTo>
                  <a:lnTo>
                    <a:pt x="1243" y="2400"/>
                  </a:lnTo>
                  <a:lnTo>
                    <a:pt x="90" y="2397"/>
                  </a:lnTo>
                  <a:lnTo>
                    <a:pt x="90" y="2484"/>
                  </a:lnTo>
                  <a:lnTo>
                    <a:pt x="1243" y="2489"/>
                  </a:lnTo>
                  <a:lnTo>
                    <a:pt x="1240" y="3324"/>
                  </a:lnTo>
                  <a:lnTo>
                    <a:pt x="87" y="3320"/>
                  </a:lnTo>
                  <a:lnTo>
                    <a:pt x="87" y="3409"/>
                  </a:lnTo>
                  <a:lnTo>
                    <a:pt x="1240" y="3413"/>
                  </a:lnTo>
                  <a:lnTo>
                    <a:pt x="1238" y="4249"/>
                  </a:lnTo>
                  <a:lnTo>
                    <a:pt x="84" y="4244"/>
                  </a:lnTo>
                  <a:lnTo>
                    <a:pt x="82" y="4333"/>
                  </a:lnTo>
                  <a:lnTo>
                    <a:pt x="1236" y="4336"/>
                  </a:lnTo>
                  <a:lnTo>
                    <a:pt x="1233" y="5173"/>
                  </a:lnTo>
                  <a:lnTo>
                    <a:pt x="79" y="5169"/>
                  </a:lnTo>
                  <a:lnTo>
                    <a:pt x="79" y="5256"/>
                  </a:lnTo>
                  <a:lnTo>
                    <a:pt x="1233" y="5260"/>
                  </a:lnTo>
                  <a:lnTo>
                    <a:pt x="1230" y="6097"/>
                  </a:lnTo>
                  <a:lnTo>
                    <a:pt x="76" y="6093"/>
                  </a:lnTo>
                  <a:lnTo>
                    <a:pt x="76" y="6180"/>
                  </a:lnTo>
                  <a:lnTo>
                    <a:pt x="1230" y="6184"/>
                  </a:lnTo>
                  <a:lnTo>
                    <a:pt x="1227" y="7020"/>
                  </a:lnTo>
                  <a:lnTo>
                    <a:pt x="74" y="7016"/>
                  </a:lnTo>
                  <a:lnTo>
                    <a:pt x="74" y="7104"/>
                  </a:lnTo>
                  <a:lnTo>
                    <a:pt x="1227" y="7109"/>
                  </a:lnTo>
                  <a:lnTo>
                    <a:pt x="1224" y="7944"/>
                  </a:lnTo>
                  <a:lnTo>
                    <a:pt x="69" y="7940"/>
                  </a:lnTo>
                  <a:lnTo>
                    <a:pt x="69" y="8028"/>
                  </a:lnTo>
                  <a:lnTo>
                    <a:pt x="1223" y="8033"/>
                  </a:lnTo>
                  <a:lnTo>
                    <a:pt x="1220" y="8868"/>
                  </a:lnTo>
                  <a:lnTo>
                    <a:pt x="66" y="8864"/>
                  </a:lnTo>
                  <a:lnTo>
                    <a:pt x="66" y="8953"/>
                  </a:lnTo>
                  <a:lnTo>
                    <a:pt x="1220" y="8956"/>
                  </a:lnTo>
                  <a:lnTo>
                    <a:pt x="1217" y="9793"/>
                  </a:lnTo>
                  <a:lnTo>
                    <a:pt x="63" y="9788"/>
                  </a:lnTo>
                  <a:lnTo>
                    <a:pt x="63" y="9875"/>
                  </a:lnTo>
                  <a:lnTo>
                    <a:pt x="1217" y="9880"/>
                  </a:lnTo>
                  <a:lnTo>
                    <a:pt x="1214" y="10715"/>
                  </a:lnTo>
                  <a:lnTo>
                    <a:pt x="60" y="10712"/>
                  </a:lnTo>
                  <a:lnTo>
                    <a:pt x="60" y="10800"/>
                  </a:lnTo>
                  <a:lnTo>
                    <a:pt x="1213" y="10804"/>
                  </a:lnTo>
                  <a:lnTo>
                    <a:pt x="1211" y="11640"/>
                  </a:lnTo>
                  <a:lnTo>
                    <a:pt x="56" y="11635"/>
                  </a:lnTo>
                  <a:lnTo>
                    <a:pt x="56" y="11724"/>
                  </a:lnTo>
                  <a:lnTo>
                    <a:pt x="1210" y="11728"/>
                  </a:lnTo>
                  <a:lnTo>
                    <a:pt x="1207" y="12564"/>
                  </a:lnTo>
                  <a:lnTo>
                    <a:pt x="53" y="12560"/>
                  </a:lnTo>
                  <a:lnTo>
                    <a:pt x="53" y="12648"/>
                  </a:lnTo>
                  <a:lnTo>
                    <a:pt x="1207" y="12651"/>
                  </a:lnTo>
                  <a:lnTo>
                    <a:pt x="1204" y="13488"/>
                  </a:lnTo>
                  <a:lnTo>
                    <a:pt x="50" y="13484"/>
                  </a:lnTo>
                  <a:lnTo>
                    <a:pt x="50" y="13571"/>
                  </a:lnTo>
                  <a:lnTo>
                    <a:pt x="1204" y="13575"/>
                  </a:lnTo>
                  <a:lnTo>
                    <a:pt x="1201" y="14411"/>
                  </a:lnTo>
                  <a:lnTo>
                    <a:pt x="47" y="14408"/>
                  </a:lnTo>
                  <a:lnTo>
                    <a:pt x="46" y="14495"/>
                  </a:lnTo>
                  <a:lnTo>
                    <a:pt x="1201" y="14500"/>
                  </a:lnTo>
                  <a:lnTo>
                    <a:pt x="1198" y="15335"/>
                  </a:lnTo>
                  <a:lnTo>
                    <a:pt x="43" y="15331"/>
                  </a:lnTo>
                  <a:lnTo>
                    <a:pt x="43" y="15419"/>
                  </a:lnTo>
                  <a:lnTo>
                    <a:pt x="1197" y="15424"/>
                  </a:lnTo>
                  <a:lnTo>
                    <a:pt x="1194" y="16259"/>
                  </a:lnTo>
                  <a:lnTo>
                    <a:pt x="40" y="16255"/>
                  </a:lnTo>
                  <a:lnTo>
                    <a:pt x="40" y="16344"/>
                  </a:lnTo>
                  <a:lnTo>
                    <a:pt x="1194" y="16347"/>
                  </a:lnTo>
                  <a:lnTo>
                    <a:pt x="1191" y="17184"/>
                  </a:lnTo>
                  <a:lnTo>
                    <a:pt x="37" y="17179"/>
                  </a:lnTo>
                  <a:lnTo>
                    <a:pt x="37" y="17266"/>
                  </a:lnTo>
                  <a:lnTo>
                    <a:pt x="1191" y="17271"/>
                  </a:lnTo>
                  <a:lnTo>
                    <a:pt x="1188" y="18108"/>
                  </a:lnTo>
                  <a:lnTo>
                    <a:pt x="33" y="18104"/>
                  </a:lnTo>
                  <a:lnTo>
                    <a:pt x="33" y="18191"/>
                  </a:lnTo>
                  <a:lnTo>
                    <a:pt x="1187" y="18195"/>
                  </a:lnTo>
                  <a:lnTo>
                    <a:pt x="1184" y="19031"/>
                  </a:lnTo>
                  <a:lnTo>
                    <a:pt x="30" y="19026"/>
                  </a:lnTo>
                  <a:lnTo>
                    <a:pt x="30" y="19115"/>
                  </a:lnTo>
                  <a:lnTo>
                    <a:pt x="1184" y="19119"/>
                  </a:lnTo>
                  <a:lnTo>
                    <a:pt x="1181" y="19955"/>
                  </a:lnTo>
                  <a:lnTo>
                    <a:pt x="27" y="19951"/>
                  </a:lnTo>
                  <a:lnTo>
                    <a:pt x="27" y="20039"/>
                  </a:lnTo>
                  <a:lnTo>
                    <a:pt x="1181" y="20044"/>
                  </a:lnTo>
                  <a:lnTo>
                    <a:pt x="1178" y="20879"/>
                  </a:lnTo>
                  <a:lnTo>
                    <a:pt x="24" y="20875"/>
                  </a:lnTo>
                  <a:lnTo>
                    <a:pt x="24" y="20962"/>
                  </a:lnTo>
                  <a:lnTo>
                    <a:pt x="1178" y="20966"/>
                  </a:lnTo>
                  <a:lnTo>
                    <a:pt x="1175" y="21803"/>
                  </a:lnTo>
                  <a:lnTo>
                    <a:pt x="21" y="21799"/>
                  </a:lnTo>
                  <a:lnTo>
                    <a:pt x="20" y="21886"/>
                  </a:lnTo>
                  <a:lnTo>
                    <a:pt x="1174" y="21891"/>
                  </a:lnTo>
                  <a:lnTo>
                    <a:pt x="1171" y="22726"/>
                  </a:lnTo>
                  <a:lnTo>
                    <a:pt x="17" y="22723"/>
                  </a:lnTo>
                  <a:lnTo>
                    <a:pt x="17" y="22810"/>
                  </a:lnTo>
                  <a:lnTo>
                    <a:pt x="1171" y="22815"/>
                  </a:lnTo>
                  <a:lnTo>
                    <a:pt x="1168" y="23650"/>
                  </a:lnTo>
                  <a:lnTo>
                    <a:pt x="14" y="23646"/>
                  </a:lnTo>
                  <a:lnTo>
                    <a:pt x="14" y="23735"/>
                  </a:lnTo>
                  <a:lnTo>
                    <a:pt x="1168" y="23739"/>
                  </a:lnTo>
                  <a:lnTo>
                    <a:pt x="1165" y="24575"/>
                  </a:lnTo>
                  <a:lnTo>
                    <a:pt x="11" y="24570"/>
                  </a:lnTo>
                  <a:lnTo>
                    <a:pt x="11" y="24659"/>
                  </a:lnTo>
                  <a:lnTo>
                    <a:pt x="1165" y="24662"/>
                  </a:lnTo>
                  <a:lnTo>
                    <a:pt x="1162" y="25499"/>
                  </a:lnTo>
                  <a:lnTo>
                    <a:pt x="7" y="25495"/>
                  </a:lnTo>
                  <a:lnTo>
                    <a:pt x="7" y="25582"/>
                  </a:lnTo>
                  <a:lnTo>
                    <a:pt x="1161" y="25586"/>
                  </a:lnTo>
                  <a:lnTo>
                    <a:pt x="1158" y="26422"/>
                  </a:lnTo>
                  <a:lnTo>
                    <a:pt x="4" y="26419"/>
                  </a:lnTo>
                  <a:lnTo>
                    <a:pt x="4" y="26506"/>
                  </a:lnTo>
                  <a:lnTo>
                    <a:pt x="1158" y="26510"/>
                  </a:lnTo>
                  <a:lnTo>
                    <a:pt x="1155" y="27346"/>
                  </a:lnTo>
                  <a:lnTo>
                    <a:pt x="1" y="27342"/>
                  </a:lnTo>
                  <a:lnTo>
                    <a:pt x="1" y="27430"/>
                  </a:lnTo>
                  <a:lnTo>
                    <a:pt x="1155" y="27435"/>
                  </a:lnTo>
                  <a:lnTo>
                    <a:pt x="1150" y="28581"/>
                  </a:lnTo>
                  <a:lnTo>
                    <a:pt x="1239" y="28581"/>
                  </a:lnTo>
                  <a:lnTo>
                    <a:pt x="1242" y="27435"/>
                  </a:lnTo>
                  <a:lnTo>
                    <a:pt x="22196" y="27509"/>
                  </a:lnTo>
                  <a:lnTo>
                    <a:pt x="22196" y="27421"/>
                  </a:lnTo>
                  <a:lnTo>
                    <a:pt x="1243" y="27346"/>
                  </a:lnTo>
                  <a:lnTo>
                    <a:pt x="1246" y="26510"/>
                  </a:lnTo>
                  <a:lnTo>
                    <a:pt x="22199" y="26584"/>
                  </a:lnTo>
                  <a:lnTo>
                    <a:pt x="22199" y="26497"/>
                  </a:lnTo>
                  <a:lnTo>
                    <a:pt x="1246" y="26423"/>
                  </a:lnTo>
                  <a:lnTo>
                    <a:pt x="1249" y="25586"/>
                  </a:lnTo>
                  <a:lnTo>
                    <a:pt x="22202" y="25662"/>
                  </a:lnTo>
                  <a:lnTo>
                    <a:pt x="22202" y="25573"/>
                  </a:lnTo>
                  <a:lnTo>
                    <a:pt x="1249" y="25499"/>
                  </a:lnTo>
                  <a:lnTo>
                    <a:pt x="1252" y="24663"/>
                  </a:lnTo>
                  <a:lnTo>
                    <a:pt x="22204" y="24737"/>
                  </a:lnTo>
                  <a:lnTo>
                    <a:pt x="22206" y="24649"/>
                  </a:lnTo>
                  <a:lnTo>
                    <a:pt x="1252" y="24575"/>
                  </a:lnTo>
                  <a:lnTo>
                    <a:pt x="1255" y="23739"/>
                  </a:lnTo>
                  <a:lnTo>
                    <a:pt x="22209" y="23813"/>
                  </a:lnTo>
                  <a:lnTo>
                    <a:pt x="22209" y="23726"/>
                  </a:lnTo>
                  <a:lnTo>
                    <a:pt x="1256" y="23650"/>
                  </a:lnTo>
                  <a:lnTo>
                    <a:pt x="1259" y="22815"/>
                  </a:lnTo>
                  <a:lnTo>
                    <a:pt x="22212" y="22889"/>
                  </a:lnTo>
                  <a:lnTo>
                    <a:pt x="22212" y="22802"/>
                  </a:lnTo>
                  <a:lnTo>
                    <a:pt x="1259" y="22728"/>
                  </a:lnTo>
                  <a:lnTo>
                    <a:pt x="1262" y="21891"/>
                  </a:lnTo>
                  <a:lnTo>
                    <a:pt x="22215" y="21966"/>
                  </a:lnTo>
                  <a:lnTo>
                    <a:pt x="22215" y="21877"/>
                  </a:lnTo>
                  <a:lnTo>
                    <a:pt x="1262" y="21803"/>
                  </a:lnTo>
                  <a:lnTo>
                    <a:pt x="1265" y="20966"/>
                  </a:lnTo>
                  <a:lnTo>
                    <a:pt x="22218" y="21042"/>
                  </a:lnTo>
                  <a:lnTo>
                    <a:pt x="22219" y="20953"/>
                  </a:lnTo>
                  <a:lnTo>
                    <a:pt x="1265" y="20879"/>
                  </a:lnTo>
                  <a:lnTo>
                    <a:pt x="1268" y="20044"/>
                  </a:lnTo>
                  <a:lnTo>
                    <a:pt x="22222" y="20118"/>
                  </a:lnTo>
                  <a:lnTo>
                    <a:pt x="22222" y="20030"/>
                  </a:lnTo>
                  <a:lnTo>
                    <a:pt x="1270" y="19955"/>
                  </a:lnTo>
                  <a:lnTo>
                    <a:pt x="1272" y="19119"/>
                  </a:lnTo>
                  <a:lnTo>
                    <a:pt x="22225" y="19193"/>
                  </a:lnTo>
                  <a:lnTo>
                    <a:pt x="22225" y="19106"/>
                  </a:lnTo>
                  <a:lnTo>
                    <a:pt x="1272" y="19031"/>
                  </a:lnTo>
                  <a:lnTo>
                    <a:pt x="1275" y="18195"/>
                  </a:lnTo>
                  <a:lnTo>
                    <a:pt x="22228" y="18271"/>
                  </a:lnTo>
                  <a:lnTo>
                    <a:pt x="22228" y="18182"/>
                  </a:lnTo>
                  <a:lnTo>
                    <a:pt x="1275" y="18108"/>
                  </a:lnTo>
                  <a:lnTo>
                    <a:pt x="1278" y="17271"/>
                  </a:lnTo>
                  <a:lnTo>
                    <a:pt x="22232" y="17346"/>
                  </a:lnTo>
                  <a:lnTo>
                    <a:pt x="22232" y="17258"/>
                  </a:lnTo>
                  <a:lnTo>
                    <a:pt x="1280" y="17184"/>
                  </a:lnTo>
                  <a:lnTo>
                    <a:pt x="1283" y="16348"/>
                  </a:lnTo>
                  <a:lnTo>
                    <a:pt x="22235" y="16422"/>
                  </a:lnTo>
                  <a:lnTo>
                    <a:pt x="22235" y="16335"/>
                  </a:lnTo>
                  <a:lnTo>
                    <a:pt x="1283" y="16259"/>
                  </a:lnTo>
                  <a:lnTo>
                    <a:pt x="1286" y="15424"/>
                  </a:lnTo>
                  <a:lnTo>
                    <a:pt x="22238" y="15498"/>
                  </a:lnTo>
                  <a:lnTo>
                    <a:pt x="22238" y="15411"/>
                  </a:lnTo>
                  <a:lnTo>
                    <a:pt x="1286" y="15335"/>
                  </a:lnTo>
                  <a:lnTo>
                    <a:pt x="1288" y="14500"/>
                  </a:lnTo>
                  <a:lnTo>
                    <a:pt x="22241" y="14574"/>
                  </a:lnTo>
                  <a:lnTo>
                    <a:pt x="22242" y="14486"/>
                  </a:lnTo>
                  <a:lnTo>
                    <a:pt x="1288" y="14412"/>
                  </a:lnTo>
                  <a:lnTo>
                    <a:pt x="1291" y="13575"/>
                  </a:lnTo>
                  <a:lnTo>
                    <a:pt x="22245" y="13651"/>
                  </a:lnTo>
                  <a:lnTo>
                    <a:pt x="22245" y="13562"/>
                  </a:lnTo>
                  <a:lnTo>
                    <a:pt x="1293" y="13488"/>
                  </a:lnTo>
                  <a:lnTo>
                    <a:pt x="1296" y="12653"/>
                  </a:lnTo>
                  <a:lnTo>
                    <a:pt x="22248" y="12727"/>
                  </a:lnTo>
                  <a:lnTo>
                    <a:pt x="22248" y="12638"/>
                  </a:lnTo>
                  <a:lnTo>
                    <a:pt x="1296" y="12564"/>
                  </a:lnTo>
                  <a:lnTo>
                    <a:pt x="1299" y="11728"/>
                  </a:lnTo>
                  <a:lnTo>
                    <a:pt x="22251" y="11802"/>
                  </a:lnTo>
                  <a:lnTo>
                    <a:pt x="22251" y="11715"/>
                  </a:lnTo>
                  <a:lnTo>
                    <a:pt x="1299" y="11640"/>
                  </a:lnTo>
                  <a:lnTo>
                    <a:pt x="1302" y="10804"/>
                  </a:lnTo>
                  <a:lnTo>
                    <a:pt x="22254" y="10878"/>
                  </a:lnTo>
                  <a:lnTo>
                    <a:pt x="22255" y="10791"/>
                  </a:lnTo>
                  <a:lnTo>
                    <a:pt x="1302" y="10717"/>
                  </a:lnTo>
                  <a:lnTo>
                    <a:pt x="1304" y="9880"/>
                  </a:lnTo>
                  <a:lnTo>
                    <a:pt x="22258" y="9955"/>
                  </a:lnTo>
                  <a:lnTo>
                    <a:pt x="22258" y="9867"/>
                  </a:lnTo>
                  <a:lnTo>
                    <a:pt x="1306" y="9793"/>
                  </a:lnTo>
                  <a:lnTo>
                    <a:pt x="1309" y="8956"/>
                  </a:lnTo>
                  <a:lnTo>
                    <a:pt x="22261" y="9031"/>
                  </a:lnTo>
                  <a:lnTo>
                    <a:pt x="22261" y="8942"/>
                  </a:lnTo>
                  <a:lnTo>
                    <a:pt x="1309" y="8868"/>
                  </a:lnTo>
                  <a:lnTo>
                    <a:pt x="1312" y="8033"/>
                  </a:lnTo>
                  <a:lnTo>
                    <a:pt x="22264" y="8107"/>
                  </a:lnTo>
                  <a:lnTo>
                    <a:pt x="22264" y="8020"/>
                  </a:lnTo>
                  <a:lnTo>
                    <a:pt x="1312" y="7944"/>
                  </a:lnTo>
                  <a:lnTo>
                    <a:pt x="1315" y="7109"/>
                  </a:lnTo>
                  <a:lnTo>
                    <a:pt x="22267" y="7183"/>
                  </a:lnTo>
                  <a:lnTo>
                    <a:pt x="22268" y="7095"/>
                  </a:lnTo>
                  <a:lnTo>
                    <a:pt x="1315" y="7021"/>
                  </a:lnTo>
                  <a:lnTo>
                    <a:pt x="1317" y="6184"/>
                  </a:lnTo>
                  <a:lnTo>
                    <a:pt x="22271" y="6258"/>
                  </a:lnTo>
                  <a:lnTo>
                    <a:pt x="22271" y="6171"/>
                  </a:lnTo>
                  <a:lnTo>
                    <a:pt x="1319" y="6097"/>
                  </a:lnTo>
                  <a:lnTo>
                    <a:pt x="1322" y="5260"/>
                  </a:lnTo>
                  <a:lnTo>
                    <a:pt x="22274" y="5336"/>
                  </a:lnTo>
                  <a:lnTo>
                    <a:pt x="22274" y="5247"/>
                  </a:lnTo>
                  <a:lnTo>
                    <a:pt x="1322" y="5173"/>
                  </a:lnTo>
                  <a:lnTo>
                    <a:pt x="1325" y="4337"/>
                  </a:lnTo>
                  <a:lnTo>
                    <a:pt x="22277" y="4411"/>
                  </a:lnTo>
                  <a:lnTo>
                    <a:pt x="22277" y="4324"/>
                  </a:lnTo>
                  <a:lnTo>
                    <a:pt x="1325" y="4249"/>
                  </a:lnTo>
                  <a:lnTo>
                    <a:pt x="1328" y="3413"/>
                  </a:lnTo>
                  <a:lnTo>
                    <a:pt x="22280" y="3487"/>
                  </a:lnTo>
                  <a:lnTo>
                    <a:pt x="22281" y="3400"/>
                  </a:lnTo>
                  <a:lnTo>
                    <a:pt x="1328" y="3324"/>
                  </a:lnTo>
                  <a:lnTo>
                    <a:pt x="1332" y="2489"/>
                  </a:lnTo>
                  <a:lnTo>
                    <a:pt x="22284" y="2564"/>
                  </a:lnTo>
                  <a:lnTo>
                    <a:pt x="22284" y="2476"/>
                  </a:lnTo>
                  <a:lnTo>
                    <a:pt x="1332" y="2402"/>
                  </a:lnTo>
                  <a:lnTo>
                    <a:pt x="1335" y="1565"/>
                  </a:lnTo>
                  <a:lnTo>
                    <a:pt x="22287" y="1640"/>
                  </a:lnTo>
                  <a:lnTo>
                    <a:pt x="22287" y="1551"/>
                  </a:lnTo>
                  <a:lnTo>
                    <a:pt x="1335" y="1477"/>
                  </a:lnTo>
                  <a:lnTo>
                    <a:pt x="1339" y="2"/>
                  </a:lnTo>
                  <a:lnTo>
                    <a:pt x="12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595;p46"/>
          <p:cNvGrpSpPr>
            <a:grpSpLocks/>
          </p:cNvGrpSpPr>
          <p:nvPr/>
        </p:nvGrpSpPr>
        <p:grpSpPr bwMode="auto">
          <a:xfrm>
            <a:off x="433123" y="3699456"/>
            <a:ext cx="1178928" cy="1214286"/>
            <a:chOff x="954900" y="3676100"/>
            <a:chExt cx="631225" cy="631225"/>
          </a:xfrm>
        </p:grpSpPr>
        <p:sp>
          <p:nvSpPr>
            <p:cNvPr id="14" name="Google Shape;596;p46"/>
            <p:cNvSpPr>
              <a:spLocks/>
            </p:cNvSpPr>
            <p:nvPr/>
          </p:nvSpPr>
          <p:spPr bwMode="auto">
            <a:xfrm>
              <a:off x="954900" y="3676100"/>
              <a:ext cx="631225" cy="631225"/>
            </a:xfrm>
            <a:custGeom>
              <a:avLst/>
              <a:gdLst>
                <a:gd name="T0" fmla="*/ 25100 w 25249"/>
                <a:gd name="T1" fmla="*/ 12892 h 25249"/>
                <a:gd name="T2" fmla="*/ 12357 w 25249"/>
                <a:gd name="T3" fmla="*/ 25100 h 25249"/>
                <a:gd name="T4" fmla="*/ 149 w 25249"/>
                <a:gd name="T5" fmla="*/ 12356 h 25249"/>
                <a:gd name="T6" fmla="*/ 12892 w 25249"/>
                <a:gd name="T7" fmla="*/ 149 h 25249"/>
                <a:gd name="T8" fmla="*/ 25100 w 25249"/>
                <a:gd name="T9" fmla="*/ 12892 h 25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49" h="25249" extrusionOk="0">
                  <a:moveTo>
                    <a:pt x="25100" y="12892"/>
                  </a:moveTo>
                  <a:cubicBezTo>
                    <a:pt x="24952" y="19783"/>
                    <a:pt x="19247" y="25248"/>
                    <a:pt x="12357" y="25100"/>
                  </a:cubicBezTo>
                  <a:cubicBezTo>
                    <a:pt x="5466" y="24952"/>
                    <a:pt x="1" y="19247"/>
                    <a:pt x="149" y="12356"/>
                  </a:cubicBezTo>
                  <a:cubicBezTo>
                    <a:pt x="297" y="5466"/>
                    <a:pt x="6002" y="0"/>
                    <a:pt x="12892" y="149"/>
                  </a:cubicBezTo>
                  <a:cubicBezTo>
                    <a:pt x="19783" y="297"/>
                    <a:pt x="25249" y="6002"/>
                    <a:pt x="25100" y="1289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597;p46"/>
            <p:cNvSpPr/>
            <p:nvPr/>
          </p:nvSpPr>
          <p:spPr>
            <a:xfrm>
              <a:off x="995857" y="3717057"/>
              <a:ext cx="549310" cy="549310"/>
            </a:xfrm>
            <a:custGeom>
              <a:avLst/>
              <a:gdLst/>
              <a:ahLst/>
              <a:cxnLst/>
              <a:rect l="l" t="t" r="r" b="b"/>
              <a:pathLst>
                <a:path w="21988" h="21988" extrusionOk="0">
                  <a:moveTo>
                    <a:pt x="21858" y="11227"/>
                  </a:moveTo>
                  <a:cubicBezTo>
                    <a:pt x="21730" y="17227"/>
                    <a:pt x="16761" y="21988"/>
                    <a:pt x="10761" y="21859"/>
                  </a:cubicBezTo>
                  <a:cubicBezTo>
                    <a:pt x="4759" y="21729"/>
                    <a:pt x="0" y="16761"/>
                    <a:pt x="129" y="10761"/>
                  </a:cubicBezTo>
                  <a:cubicBezTo>
                    <a:pt x="257" y="4760"/>
                    <a:pt x="5227" y="1"/>
                    <a:pt x="11228" y="129"/>
                  </a:cubicBezTo>
                  <a:cubicBezTo>
                    <a:pt x="17228" y="258"/>
                    <a:pt x="21987" y="5227"/>
                    <a:pt x="21858" y="1122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598;p46"/>
            <p:cNvSpPr/>
            <p:nvPr/>
          </p:nvSpPr>
          <p:spPr>
            <a:xfrm>
              <a:off x="1266497" y="3761227"/>
              <a:ext cx="235304" cy="234501"/>
            </a:xfrm>
            <a:custGeom>
              <a:avLst/>
              <a:gdLst/>
              <a:ahLst/>
              <a:cxnLst/>
              <a:rect l="l" t="t" r="r" b="b"/>
              <a:pathLst>
                <a:path w="9400" h="9373" extrusionOk="0">
                  <a:moveTo>
                    <a:pt x="9400" y="9373"/>
                  </a:moveTo>
                  <a:lnTo>
                    <a:pt x="0" y="9373"/>
                  </a:lnTo>
                  <a:lnTo>
                    <a:pt x="0" y="1"/>
                  </a:lnTo>
                  <a:lnTo>
                    <a:pt x="304" y="1"/>
                  </a:lnTo>
                  <a:lnTo>
                    <a:pt x="304" y="9069"/>
                  </a:lnTo>
                  <a:lnTo>
                    <a:pt x="9400" y="906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99;p46"/>
            <p:cNvSpPr/>
            <p:nvPr/>
          </p:nvSpPr>
          <p:spPr>
            <a:xfrm>
              <a:off x="1244011" y="3965211"/>
              <a:ext cx="53004" cy="53004"/>
            </a:xfrm>
            <a:custGeom>
              <a:avLst/>
              <a:gdLst/>
              <a:ahLst/>
              <a:cxnLst/>
              <a:rect l="l" t="t" r="r" b="b"/>
              <a:pathLst>
                <a:path w="2104" h="2104" extrusionOk="0">
                  <a:moveTo>
                    <a:pt x="2091" y="1074"/>
                  </a:moveTo>
                  <a:cubicBezTo>
                    <a:pt x="2079" y="1648"/>
                    <a:pt x="1604" y="2103"/>
                    <a:pt x="1030" y="2092"/>
                  </a:cubicBezTo>
                  <a:cubicBezTo>
                    <a:pt x="456" y="2078"/>
                    <a:pt x="1" y="1603"/>
                    <a:pt x="13" y="1029"/>
                  </a:cubicBezTo>
                  <a:cubicBezTo>
                    <a:pt x="26" y="455"/>
                    <a:pt x="499" y="0"/>
                    <a:pt x="1075" y="13"/>
                  </a:cubicBezTo>
                  <a:cubicBezTo>
                    <a:pt x="1647" y="25"/>
                    <a:pt x="2104" y="500"/>
                    <a:pt x="2091" y="10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2"/>
          <p:cNvSpPr/>
          <p:nvPr/>
        </p:nvSpPr>
        <p:spPr>
          <a:xfrm>
            <a:off x="1528763" y="2292350"/>
            <a:ext cx="615950" cy="61595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200" kern="0">
                <a:solidFill>
                  <a:schemeClr val="accent6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</a:t>
            </a:r>
            <a:endParaRPr sz="3200" kern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42"/>
          <p:cNvSpPr/>
          <p:nvPr/>
        </p:nvSpPr>
        <p:spPr>
          <a:xfrm>
            <a:off x="881063" y="1474788"/>
            <a:ext cx="614362" cy="614362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200" kern="0">
                <a:solidFill>
                  <a:schemeClr val="accent6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</a:t>
            </a:r>
            <a:endParaRPr kern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42"/>
          <p:cNvSpPr txBox="1">
            <a:spLocks noGrp="1"/>
          </p:cNvSpPr>
          <p:nvPr>
            <p:ph type="title" idx="2"/>
          </p:nvPr>
        </p:nvSpPr>
        <p:spPr>
          <a:xfrm>
            <a:off x="2232025" y="3160713"/>
            <a:ext cx="695325" cy="319087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" b="1">
                <a:latin typeface="Capriola"/>
                <a:ea typeface="Capriola"/>
                <a:cs typeface="Capriola"/>
                <a:sym typeface="Wingdings" panose="05000000000000000000" pitchFamily="2" charset="2"/>
              </a:rPr>
              <a:t></a:t>
            </a:r>
            <a:endParaRPr b="1">
              <a:latin typeface="Capriola"/>
              <a:ea typeface="Capriola"/>
              <a:cs typeface="Capriola"/>
              <a:sym typeface="Capriola"/>
            </a:endParaRPr>
          </a:p>
        </p:txBody>
      </p:sp>
      <p:grpSp>
        <p:nvGrpSpPr>
          <p:cNvPr id="493" name="Google Shape;493;p42"/>
          <p:cNvGrpSpPr>
            <a:grpSpLocks/>
          </p:cNvGrpSpPr>
          <p:nvPr/>
        </p:nvGrpSpPr>
        <p:grpSpPr bwMode="auto">
          <a:xfrm>
            <a:off x="495300" y="415925"/>
            <a:ext cx="8285163" cy="781050"/>
            <a:chOff x="440600" y="351275"/>
            <a:chExt cx="8284500" cy="781500"/>
          </a:xfrm>
        </p:grpSpPr>
        <p:sp>
          <p:nvSpPr>
            <p:cNvPr id="20495" name="Google Shape;494;p42"/>
            <p:cNvSpPr>
              <a:spLocks noChangeArrowheads="1"/>
            </p:cNvSpPr>
            <p:nvPr/>
          </p:nvSpPr>
          <p:spPr bwMode="auto">
            <a:xfrm>
              <a:off x="440600" y="351275"/>
              <a:ext cx="8284500" cy="781500"/>
            </a:xfrm>
            <a:prstGeom prst="roundRect">
              <a:avLst>
                <a:gd name="adj" fmla="val 19468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95" name="Google Shape;495;p42"/>
            <p:cNvSpPr/>
            <p:nvPr/>
          </p:nvSpPr>
          <p:spPr>
            <a:xfrm>
              <a:off x="513619" y="422754"/>
              <a:ext cx="8138462" cy="63854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5400700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6" name="Google Shape;496;p42"/>
          <p:cNvSpPr txBox="1">
            <a:spLocks noGrp="1"/>
          </p:cNvSpPr>
          <p:nvPr>
            <p:ph type="title" idx="13"/>
          </p:nvPr>
        </p:nvSpPr>
        <p:spPr>
          <a:xfrm>
            <a:off x="6526213" y="3171825"/>
            <a:ext cx="690562" cy="320675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" b="1">
                <a:latin typeface="Capriola"/>
                <a:ea typeface="Capriola"/>
                <a:cs typeface="Capriola"/>
                <a:sym typeface="Wingdings" panose="05000000000000000000" pitchFamily="2" charset="2"/>
              </a:rPr>
              <a:t></a:t>
            </a:r>
            <a:endParaRPr b="1"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497" name="Google Shape;497;p42"/>
          <p:cNvSpPr txBox="1">
            <a:spLocks noGrp="1"/>
          </p:cNvSpPr>
          <p:nvPr>
            <p:ph type="title"/>
          </p:nvPr>
        </p:nvSpPr>
        <p:spPr>
          <a:xfrm>
            <a:off x="768350" y="484188"/>
            <a:ext cx="7716838" cy="612775"/>
          </a:xfrm>
        </p:spPr>
        <p:txBody>
          <a:bodyPr lIns="0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486CFF"/>
              </a:buClr>
              <a:buFont typeface="Capriola" charset="0"/>
              <a:buNone/>
            </a:pPr>
            <a:r>
              <a:rPr lang="en-US" altLang="en-US" sz="3200" b="1" dirty="0">
                <a:solidFill>
                  <a:srgbClr val="FFFFFF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NỘI DUNG</a:t>
            </a:r>
          </a:p>
        </p:txBody>
      </p:sp>
      <p:sp>
        <p:nvSpPr>
          <p:cNvPr id="498" name="Google Shape;498;p42"/>
          <p:cNvSpPr txBox="1">
            <a:spLocks noGrp="1"/>
          </p:cNvSpPr>
          <p:nvPr>
            <p:ph type="subTitle" idx="1"/>
          </p:nvPr>
        </p:nvSpPr>
        <p:spPr>
          <a:xfrm>
            <a:off x="1528763" y="1474788"/>
            <a:ext cx="5942012" cy="614362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  <a:spcAft>
                <a:spcPct val="0"/>
              </a:spcAft>
              <a:buFont typeface="Athiti SemiBold" charset="-34"/>
              <a:buNone/>
            </a:pPr>
            <a:r>
              <a:rPr lang="pt-BR" altLang="en-US" sz="2400" dirty="0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Tác động của thiên nhiên đến con người</a:t>
            </a:r>
          </a:p>
        </p:txBody>
      </p:sp>
      <p:sp>
        <p:nvSpPr>
          <p:cNvPr id="500" name="Google Shape;500;p42"/>
          <p:cNvSpPr txBox="1">
            <a:spLocks noGrp="1"/>
          </p:cNvSpPr>
          <p:nvPr>
            <p:ph type="subTitle" idx="5"/>
          </p:nvPr>
        </p:nvSpPr>
        <p:spPr>
          <a:xfrm>
            <a:off x="2309813" y="2284412"/>
            <a:ext cx="5873750" cy="631825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  <a:spcAft>
                <a:spcPct val="0"/>
              </a:spcAft>
              <a:buFont typeface="Athiti SemiBold" charset="-34"/>
              <a:buNone/>
            </a:pPr>
            <a:r>
              <a:rPr lang="en-US" altLang="en-US" sz="2400" dirty="0" err="1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Tác</a:t>
            </a:r>
            <a:r>
              <a:rPr lang="en-US" altLang="en-US" sz="2400" dirty="0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 </a:t>
            </a:r>
            <a:r>
              <a:rPr lang="en-US" altLang="en-US" sz="2400" dirty="0" err="1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động</a:t>
            </a:r>
            <a:r>
              <a:rPr lang="en-US" altLang="en-US" sz="2400" dirty="0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 </a:t>
            </a:r>
            <a:r>
              <a:rPr lang="en-US" altLang="en-US" sz="2400" dirty="0" err="1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của</a:t>
            </a:r>
            <a:r>
              <a:rPr lang="en-US" altLang="en-US" sz="2400" dirty="0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 con </a:t>
            </a:r>
            <a:r>
              <a:rPr lang="en-US" altLang="en-US" sz="2400" dirty="0" err="1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người</a:t>
            </a:r>
            <a:r>
              <a:rPr lang="en-US" altLang="en-US" sz="2400" dirty="0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 </a:t>
            </a:r>
            <a:r>
              <a:rPr lang="en-US" altLang="en-US" sz="2400" dirty="0" err="1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tới</a:t>
            </a:r>
            <a:r>
              <a:rPr lang="en-US" altLang="en-US" sz="2400" dirty="0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 </a:t>
            </a:r>
            <a:r>
              <a:rPr lang="en-US" altLang="en-US" sz="2400" dirty="0" err="1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thiên</a:t>
            </a:r>
            <a:r>
              <a:rPr lang="en-US" altLang="en-US" sz="2400" dirty="0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 </a:t>
            </a:r>
            <a:r>
              <a:rPr lang="en-US" altLang="en-US" sz="2400" dirty="0" err="1">
                <a:solidFill>
                  <a:srgbClr val="1D6289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nhiên</a:t>
            </a:r>
            <a:endParaRPr lang="vi-VN" altLang="en-US" sz="2400" dirty="0">
              <a:solidFill>
                <a:srgbClr val="1D6289"/>
              </a:solidFill>
              <a:latin typeface="Palatino Linotype" panose="02040502050505030304" pitchFamily="18" charset="0"/>
              <a:cs typeface="Capriola" charset="0"/>
              <a:sym typeface="Capriola" charset="0"/>
            </a:endParaRPr>
          </a:p>
        </p:txBody>
      </p:sp>
      <p:sp>
        <p:nvSpPr>
          <p:cNvPr id="506" name="Google Shape;506;p42"/>
          <p:cNvSpPr/>
          <p:nvPr/>
        </p:nvSpPr>
        <p:spPr>
          <a:xfrm>
            <a:off x="7235825" y="1512888"/>
            <a:ext cx="234950" cy="266700"/>
          </a:xfrm>
          <a:prstGeom prst="flowChartDecision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26180" r="3685" b="33630"/>
          <a:stretch/>
        </p:blipFill>
        <p:spPr>
          <a:xfrm flipH="1">
            <a:off x="-261408" y="4176713"/>
            <a:ext cx="2209694" cy="1026857"/>
          </a:xfrm>
          <a:prstGeom prst="rect">
            <a:avLst/>
          </a:prstGeom>
        </p:spPr>
      </p:pic>
      <p:grpSp>
        <p:nvGrpSpPr>
          <p:cNvPr id="18" name="Google Shape;562;p45"/>
          <p:cNvGrpSpPr>
            <a:grpSpLocks noChangeAspect="1"/>
          </p:cNvGrpSpPr>
          <p:nvPr/>
        </p:nvGrpSpPr>
        <p:grpSpPr>
          <a:xfrm rot="8069937" flipH="1">
            <a:off x="1071350" y="4291367"/>
            <a:ext cx="482687" cy="144000"/>
            <a:chOff x="1296825" y="4029575"/>
            <a:chExt cx="4500096" cy="750044"/>
          </a:xfrm>
        </p:grpSpPr>
        <p:sp>
          <p:nvSpPr>
            <p:cNvPr id="19" name="Google Shape;563;p45"/>
            <p:cNvSpPr/>
            <p:nvPr/>
          </p:nvSpPr>
          <p:spPr>
            <a:xfrm>
              <a:off x="1296919" y="4143073"/>
              <a:ext cx="925713" cy="636546"/>
            </a:xfrm>
            <a:custGeom>
              <a:avLst/>
              <a:gdLst/>
              <a:ahLst/>
              <a:cxnLst/>
              <a:rect l="l" t="t" r="r" b="b"/>
              <a:pathLst>
                <a:path w="9812" h="6747" extrusionOk="0">
                  <a:moveTo>
                    <a:pt x="9342" y="5833"/>
                  </a:moveTo>
                  <a:lnTo>
                    <a:pt x="6360" y="6747"/>
                  </a:lnTo>
                  <a:lnTo>
                    <a:pt x="6355" y="6747"/>
                  </a:lnTo>
                  <a:lnTo>
                    <a:pt x="6283" y="6712"/>
                  </a:lnTo>
                  <a:lnTo>
                    <a:pt x="3292" y="5289"/>
                  </a:lnTo>
                  <a:lnTo>
                    <a:pt x="3078" y="5187"/>
                  </a:lnTo>
                  <a:lnTo>
                    <a:pt x="1" y="3721"/>
                  </a:lnTo>
                  <a:lnTo>
                    <a:pt x="2679" y="2139"/>
                  </a:lnTo>
                  <a:lnTo>
                    <a:pt x="2965" y="1970"/>
                  </a:lnTo>
                  <a:lnTo>
                    <a:pt x="6294" y="2"/>
                  </a:lnTo>
                  <a:lnTo>
                    <a:pt x="6296" y="2"/>
                  </a:lnTo>
                  <a:lnTo>
                    <a:pt x="6297" y="1"/>
                  </a:lnTo>
                  <a:lnTo>
                    <a:pt x="6300" y="2"/>
                  </a:lnTo>
                  <a:lnTo>
                    <a:pt x="9811" y="1764"/>
                  </a:lnTo>
                  <a:lnTo>
                    <a:pt x="9778" y="2060"/>
                  </a:lnTo>
                  <a:lnTo>
                    <a:pt x="9465" y="476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4;p45"/>
            <p:cNvSpPr/>
            <p:nvPr/>
          </p:nvSpPr>
          <p:spPr>
            <a:xfrm>
              <a:off x="1868748" y="4032971"/>
              <a:ext cx="3547561" cy="746646"/>
            </a:xfrm>
            <a:custGeom>
              <a:avLst/>
              <a:gdLst/>
              <a:ahLst/>
              <a:cxnLst/>
              <a:rect l="l" t="t" r="r" b="b"/>
              <a:pathLst>
                <a:path w="37602" h="7914" extrusionOk="0">
                  <a:moveTo>
                    <a:pt x="37229" y="6739"/>
                  </a:moveTo>
                  <a:lnTo>
                    <a:pt x="299" y="7914"/>
                  </a:lnTo>
                  <a:lnTo>
                    <a:pt x="294" y="7914"/>
                  </a:lnTo>
                  <a:cubicBezTo>
                    <a:pt x="262" y="7842"/>
                    <a:pt x="236" y="7767"/>
                    <a:pt x="216" y="7687"/>
                  </a:cubicBezTo>
                  <a:cubicBezTo>
                    <a:pt x="191" y="7592"/>
                    <a:pt x="178" y="7494"/>
                    <a:pt x="174" y="7390"/>
                  </a:cubicBezTo>
                  <a:cubicBezTo>
                    <a:pt x="171" y="7289"/>
                    <a:pt x="180" y="7188"/>
                    <a:pt x="197" y="7090"/>
                  </a:cubicBezTo>
                  <a:cubicBezTo>
                    <a:pt x="289" y="6585"/>
                    <a:pt x="652" y="6173"/>
                    <a:pt x="1131" y="6011"/>
                  </a:cubicBezTo>
                  <a:cubicBezTo>
                    <a:pt x="642" y="5881"/>
                    <a:pt x="254" y="5491"/>
                    <a:pt x="129" y="4993"/>
                  </a:cubicBezTo>
                  <a:lnTo>
                    <a:pt x="130" y="4987"/>
                  </a:lnTo>
                  <a:cubicBezTo>
                    <a:pt x="105" y="4895"/>
                    <a:pt x="92" y="4797"/>
                    <a:pt x="89" y="4695"/>
                  </a:cubicBezTo>
                  <a:cubicBezTo>
                    <a:pt x="87" y="4593"/>
                    <a:pt x="95" y="4496"/>
                    <a:pt x="111" y="4401"/>
                  </a:cubicBezTo>
                  <a:lnTo>
                    <a:pt x="111" y="4397"/>
                  </a:lnTo>
                  <a:cubicBezTo>
                    <a:pt x="204" y="3885"/>
                    <a:pt x="575" y="3467"/>
                    <a:pt x="1063" y="3311"/>
                  </a:cubicBezTo>
                  <a:cubicBezTo>
                    <a:pt x="1059" y="3310"/>
                    <a:pt x="1052" y="3308"/>
                    <a:pt x="1047" y="3307"/>
                  </a:cubicBezTo>
                  <a:cubicBezTo>
                    <a:pt x="556" y="3173"/>
                    <a:pt x="168" y="2784"/>
                    <a:pt x="44" y="2285"/>
                  </a:cubicBezTo>
                  <a:lnTo>
                    <a:pt x="44" y="2282"/>
                  </a:lnTo>
                  <a:cubicBezTo>
                    <a:pt x="20" y="2188"/>
                    <a:pt x="7" y="2089"/>
                    <a:pt x="5" y="1989"/>
                  </a:cubicBezTo>
                  <a:cubicBezTo>
                    <a:pt x="1" y="1890"/>
                    <a:pt x="8" y="1791"/>
                    <a:pt x="26" y="1694"/>
                  </a:cubicBezTo>
                  <a:lnTo>
                    <a:pt x="26" y="1691"/>
                  </a:lnTo>
                  <a:cubicBezTo>
                    <a:pt x="59" y="1501"/>
                    <a:pt x="130" y="1326"/>
                    <a:pt x="233" y="1169"/>
                  </a:cubicBezTo>
                  <a:lnTo>
                    <a:pt x="235" y="1169"/>
                  </a:lnTo>
                  <a:lnTo>
                    <a:pt x="239" y="1169"/>
                  </a:lnTo>
                  <a:lnTo>
                    <a:pt x="2537" y="1097"/>
                  </a:lnTo>
                  <a:lnTo>
                    <a:pt x="36998" y="1"/>
                  </a:lnTo>
                  <a:cubicBezTo>
                    <a:pt x="37001" y="8"/>
                    <a:pt x="37005" y="17"/>
                    <a:pt x="37008" y="26"/>
                  </a:cubicBezTo>
                  <a:cubicBezTo>
                    <a:pt x="37206" y="626"/>
                    <a:pt x="37473" y="1390"/>
                    <a:pt x="37527" y="2152"/>
                  </a:cubicBezTo>
                  <a:cubicBezTo>
                    <a:pt x="37531" y="2211"/>
                    <a:pt x="37536" y="2274"/>
                    <a:pt x="37539" y="2335"/>
                  </a:cubicBezTo>
                  <a:cubicBezTo>
                    <a:pt x="37559" y="2621"/>
                    <a:pt x="37575" y="2916"/>
                    <a:pt x="37585" y="3213"/>
                  </a:cubicBezTo>
                  <a:cubicBezTo>
                    <a:pt x="37601" y="3736"/>
                    <a:pt x="37600" y="4243"/>
                    <a:pt x="37566" y="4733"/>
                  </a:cubicBezTo>
                  <a:lnTo>
                    <a:pt x="37566" y="4734"/>
                  </a:lnTo>
                  <a:cubicBezTo>
                    <a:pt x="37523" y="5448"/>
                    <a:pt x="37418" y="6119"/>
                    <a:pt x="37229" y="6739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65;p45"/>
            <p:cNvSpPr/>
            <p:nvPr/>
          </p:nvSpPr>
          <p:spPr>
            <a:xfrm>
              <a:off x="5264061" y="4031368"/>
              <a:ext cx="532861" cy="637300"/>
            </a:xfrm>
            <a:custGeom>
              <a:avLst/>
              <a:gdLst/>
              <a:ahLst/>
              <a:cxnLst/>
              <a:rect l="l" t="t" r="r" b="b"/>
              <a:pathLst>
                <a:path w="5648" h="6755" extrusionOk="0">
                  <a:moveTo>
                    <a:pt x="1946" y="6749"/>
                  </a:moveTo>
                  <a:cubicBezTo>
                    <a:pt x="1928" y="6749"/>
                    <a:pt x="1911" y="6751"/>
                    <a:pt x="1897" y="6752"/>
                  </a:cubicBezTo>
                  <a:lnTo>
                    <a:pt x="1748" y="6754"/>
                  </a:lnTo>
                  <a:cubicBezTo>
                    <a:pt x="1697" y="6754"/>
                    <a:pt x="1648" y="6755"/>
                    <a:pt x="1599" y="6755"/>
                  </a:cubicBezTo>
                  <a:cubicBezTo>
                    <a:pt x="1311" y="6755"/>
                    <a:pt x="1248" y="6754"/>
                    <a:pt x="980" y="6691"/>
                  </a:cubicBezTo>
                  <a:lnTo>
                    <a:pt x="978" y="6691"/>
                  </a:lnTo>
                  <a:cubicBezTo>
                    <a:pt x="776" y="6652"/>
                    <a:pt x="580" y="6597"/>
                    <a:pt x="394" y="6524"/>
                  </a:cubicBezTo>
                  <a:lnTo>
                    <a:pt x="387" y="6400"/>
                  </a:lnTo>
                  <a:lnTo>
                    <a:pt x="263" y="4471"/>
                  </a:lnTo>
                  <a:lnTo>
                    <a:pt x="230" y="3927"/>
                  </a:lnTo>
                  <a:lnTo>
                    <a:pt x="198" y="3417"/>
                  </a:lnTo>
                  <a:lnTo>
                    <a:pt x="122" y="2253"/>
                  </a:lnTo>
                  <a:lnTo>
                    <a:pt x="122" y="2247"/>
                  </a:lnTo>
                  <a:lnTo>
                    <a:pt x="0" y="342"/>
                  </a:lnTo>
                  <a:cubicBezTo>
                    <a:pt x="35" y="325"/>
                    <a:pt x="74" y="307"/>
                    <a:pt x="111" y="293"/>
                  </a:cubicBezTo>
                  <a:cubicBezTo>
                    <a:pt x="324" y="202"/>
                    <a:pt x="555" y="130"/>
                    <a:pt x="798" y="89"/>
                  </a:cubicBezTo>
                  <a:cubicBezTo>
                    <a:pt x="936" y="56"/>
                    <a:pt x="1081" y="35"/>
                    <a:pt x="1228" y="22"/>
                  </a:cubicBezTo>
                  <a:cubicBezTo>
                    <a:pt x="1291" y="15"/>
                    <a:pt x="1352" y="9"/>
                    <a:pt x="1414" y="8"/>
                  </a:cubicBezTo>
                  <a:cubicBezTo>
                    <a:pt x="1490" y="2"/>
                    <a:pt x="1564" y="0"/>
                    <a:pt x="1638" y="2"/>
                  </a:cubicBezTo>
                  <a:cubicBezTo>
                    <a:pt x="3204" y="8"/>
                    <a:pt x="4508" y="359"/>
                    <a:pt x="5191" y="1638"/>
                  </a:cubicBezTo>
                  <a:cubicBezTo>
                    <a:pt x="5198" y="1656"/>
                    <a:pt x="5210" y="1670"/>
                    <a:pt x="5217" y="1691"/>
                  </a:cubicBezTo>
                  <a:cubicBezTo>
                    <a:pt x="5349" y="1954"/>
                    <a:pt x="5458" y="2254"/>
                    <a:pt x="5537" y="2594"/>
                  </a:cubicBezTo>
                  <a:cubicBezTo>
                    <a:pt x="5579" y="2773"/>
                    <a:pt x="5615" y="2965"/>
                    <a:pt x="5640" y="3167"/>
                  </a:cubicBezTo>
                  <a:cubicBezTo>
                    <a:pt x="5647" y="3488"/>
                    <a:pt x="5637" y="3782"/>
                    <a:pt x="5598" y="4049"/>
                  </a:cubicBezTo>
                  <a:cubicBezTo>
                    <a:pt x="5328" y="6089"/>
                    <a:pt x="3669" y="6690"/>
                    <a:pt x="1946" y="67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66;p45"/>
            <p:cNvSpPr/>
            <p:nvPr/>
          </p:nvSpPr>
          <p:spPr>
            <a:xfrm>
              <a:off x="1296825" y="4029575"/>
              <a:ext cx="4150803" cy="641735"/>
            </a:xfrm>
            <a:custGeom>
              <a:avLst/>
              <a:gdLst/>
              <a:ahLst/>
              <a:cxnLst/>
              <a:rect l="l" t="t" r="r" b="b"/>
              <a:pathLst>
                <a:path w="43996" h="6802" extrusionOk="0">
                  <a:moveTo>
                    <a:pt x="0" y="4926"/>
                  </a:moveTo>
                  <a:lnTo>
                    <a:pt x="2965" y="3173"/>
                  </a:lnTo>
                  <a:cubicBezTo>
                    <a:pt x="3110" y="3670"/>
                    <a:pt x="3199" y="4218"/>
                    <a:pt x="3217" y="4796"/>
                  </a:cubicBezTo>
                  <a:cubicBezTo>
                    <a:pt x="3235" y="5360"/>
                    <a:pt x="3185" y="5898"/>
                    <a:pt x="3079" y="6390"/>
                  </a:cubicBezTo>
                  <a:close/>
                  <a:moveTo>
                    <a:pt x="43824" y="4022"/>
                  </a:moveTo>
                  <a:lnTo>
                    <a:pt x="43779" y="3286"/>
                  </a:lnTo>
                  <a:lnTo>
                    <a:pt x="43464" y="27"/>
                  </a:lnTo>
                  <a:lnTo>
                    <a:pt x="43463" y="1"/>
                  </a:lnTo>
                  <a:lnTo>
                    <a:pt x="42033" y="70"/>
                  </a:lnTo>
                  <a:lnTo>
                    <a:pt x="42050" y="342"/>
                  </a:lnTo>
                  <a:lnTo>
                    <a:pt x="42050" y="361"/>
                  </a:lnTo>
                  <a:lnTo>
                    <a:pt x="42172" y="2266"/>
                  </a:lnTo>
                  <a:lnTo>
                    <a:pt x="42172" y="2271"/>
                  </a:lnTo>
                  <a:lnTo>
                    <a:pt x="42248" y="3436"/>
                  </a:lnTo>
                  <a:lnTo>
                    <a:pt x="42280" y="3946"/>
                  </a:lnTo>
                  <a:lnTo>
                    <a:pt x="42313" y="4490"/>
                  </a:lnTo>
                  <a:lnTo>
                    <a:pt x="42437" y="6419"/>
                  </a:lnTo>
                  <a:lnTo>
                    <a:pt x="42444" y="6543"/>
                  </a:lnTo>
                  <a:lnTo>
                    <a:pt x="42458" y="6802"/>
                  </a:lnTo>
                  <a:lnTo>
                    <a:pt x="43798" y="6773"/>
                  </a:lnTo>
                  <a:lnTo>
                    <a:pt x="43947" y="6771"/>
                  </a:lnTo>
                  <a:lnTo>
                    <a:pt x="43994" y="6770"/>
                  </a:lnTo>
                  <a:lnTo>
                    <a:pt x="43996" y="67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838;p56"/>
          <p:cNvGrpSpPr>
            <a:grpSpLocks noChangeAspect="1"/>
          </p:cNvGrpSpPr>
          <p:nvPr/>
        </p:nvGrpSpPr>
        <p:grpSpPr>
          <a:xfrm rot="165555">
            <a:off x="354506" y="4372693"/>
            <a:ext cx="587485" cy="360000"/>
            <a:chOff x="6637920" y="832932"/>
            <a:chExt cx="1619880" cy="1127179"/>
          </a:xfrm>
        </p:grpSpPr>
        <p:sp>
          <p:nvSpPr>
            <p:cNvPr id="28" name="Google Shape;839;p56"/>
            <p:cNvSpPr/>
            <p:nvPr/>
          </p:nvSpPr>
          <p:spPr>
            <a:xfrm>
              <a:off x="6902328" y="832932"/>
              <a:ext cx="995433" cy="1001954"/>
            </a:xfrm>
            <a:custGeom>
              <a:avLst/>
              <a:gdLst/>
              <a:ahLst/>
              <a:cxnLst/>
              <a:rect l="l" t="t" r="r" b="b"/>
              <a:pathLst>
                <a:path w="21674" h="21816" extrusionOk="0">
                  <a:moveTo>
                    <a:pt x="21091" y="7601"/>
                  </a:moveTo>
                  <a:cubicBezTo>
                    <a:pt x="21409" y="8553"/>
                    <a:pt x="21582" y="9532"/>
                    <a:pt x="21623" y="10506"/>
                  </a:cubicBezTo>
                  <a:cubicBezTo>
                    <a:pt x="21674" y="11616"/>
                    <a:pt x="21548" y="12723"/>
                    <a:pt x="21257" y="13788"/>
                  </a:cubicBezTo>
                  <a:cubicBezTo>
                    <a:pt x="21001" y="14746"/>
                    <a:pt x="20612" y="15669"/>
                    <a:pt x="20100" y="16525"/>
                  </a:cubicBezTo>
                  <a:cubicBezTo>
                    <a:pt x="19177" y="18067"/>
                    <a:pt x="17859" y="19398"/>
                    <a:pt x="16188" y="20354"/>
                  </a:cubicBezTo>
                  <a:cubicBezTo>
                    <a:pt x="15879" y="20530"/>
                    <a:pt x="15563" y="20690"/>
                    <a:pt x="15245" y="20832"/>
                  </a:cubicBezTo>
                  <a:cubicBezTo>
                    <a:pt x="14347" y="21238"/>
                    <a:pt x="13420" y="21505"/>
                    <a:pt x="12482" y="21653"/>
                  </a:cubicBezTo>
                  <a:cubicBezTo>
                    <a:pt x="11413" y="21815"/>
                    <a:pt x="10332" y="21816"/>
                    <a:pt x="9278" y="21658"/>
                  </a:cubicBezTo>
                  <a:cubicBezTo>
                    <a:pt x="8097" y="21485"/>
                    <a:pt x="6947" y="21116"/>
                    <a:pt x="5883" y="20566"/>
                  </a:cubicBezTo>
                  <a:cubicBezTo>
                    <a:pt x="5414" y="20324"/>
                    <a:pt x="4958" y="20049"/>
                    <a:pt x="4526" y="19734"/>
                  </a:cubicBezTo>
                  <a:cubicBezTo>
                    <a:pt x="3310" y="18860"/>
                    <a:pt x="2255" y="17714"/>
                    <a:pt x="1464" y="16326"/>
                  </a:cubicBezTo>
                  <a:cubicBezTo>
                    <a:pt x="1253" y="15957"/>
                    <a:pt x="1069" y="15580"/>
                    <a:pt x="905" y="15200"/>
                  </a:cubicBezTo>
                  <a:cubicBezTo>
                    <a:pt x="666" y="14641"/>
                    <a:pt x="479" y="14069"/>
                    <a:pt x="339" y="13492"/>
                  </a:cubicBezTo>
                  <a:cubicBezTo>
                    <a:pt x="94" y="12467"/>
                    <a:pt x="1" y="11421"/>
                    <a:pt x="62" y="10394"/>
                  </a:cubicBezTo>
                  <a:cubicBezTo>
                    <a:pt x="71" y="10174"/>
                    <a:pt x="91" y="9953"/>
                    <a:pt x="114" y="9735"/>
                  </a:cubicBezTo>
                  <a:cubicBezTo>
                    <a:pt x="499" y="6445"/>
                    <a:pt x="2388" y="3370"/>
                    <a:pt x="5490" y="1603"/>
                  </a:cubicBezTo>
                  <a:cubicBezTo>
                    <a:pt x="7563" y="419"/>
                    <a:pt x="9862" y="0"/>
                    <a:pt x="12064" y="252"/>
                  </a:cubicBezTo>
                  <a:cubicBezTo>
                    <a:pt x="13500" y="417"/>
                    <a:pt x="14892" y="868"/>
                    <a:pt x="16150" y="1583"/>
                  </a:cubicBezTo>
                  <a:cubicBezTo>
                    <a:pt x="17407" y="2289"/>
                    <a:pt x="18531" y="3253"/>
                    <a:pt x="19435" y="4452"/>
                  </a:cubicBezTo>
                  <a:cubicBezTo>
                    <a:pt x="19716" y="4819"/>
                    <a:pt x="19978" y="5213"/>
                    <a:pt x="20215" y="5627"/>
                  </a:cubicBezTo>
                  <a:cubicBezTo>
                    <a:pt x="20578" y="6267"/>
                    <a:pt x="20870" y="6931"/>
                    <a:pt x="21091" y="760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40;p56"/>
            <p:cNvSpPr/>
            <p:nvPr/>
          </p:nvSpPr>
          <p:spPr>
            <a:xfrm>
              <a:off x="7328448" y="1590976"/>
              <a:ext cx="497073" cy="242084"/>
            </a:xfrm>
            <a:custGeom>
              <a:avLst/>
              <a:gdLst/>
              <a:ahLst/>
              <a:cxnLst/>
              <a:rect l="l" t="t" r="r" b="b"/>
              <a:pathLst>
                <a:path w="10823" h="5271" extrusionOk="0">
                  <a:moveTo>
                    <a:pt x="10643" y="0"/>
                  </a:moveTo>
                  <a:cubicBezTo>
                    <a:pt x="10514" y="0"/>
                    <a:pt x="10381" y="26"/>
                    <a:pt x="10255" y="53"/>
                  </a:cubicBezTo>
                  <a:cubicBezTo>
                    <a:pt x="8977" y="335"/>
                    <a:pt x="7638" y="645"/>
                    <a:pt x="6659" y="1514"/>
                  </a:cubicBezTo>
                  <a:cubicBezTo>
                    <a:pt x="6191" y="1932"/>
                    <a:pt x="5822" y="2458"/>
                    <a:pt x="5307" y="2810"/>
                  </a:cubicBezTo>
                  <a:cubicBezTo>
                    <a:pt x="4076" y="3646"/>
                    <a:pt x="2322" y="3288"/>
                    <a:pt x="1074" y="4093"/>
                  </a:cubicBezTo>
                  <a:cubicBezTo>
                    <a:pt x="660" y="4359"/>
                    <a:pt x="320" y="4746"/>
                    <a:pt x="0" y="5153"/>
                  </a:cubicBezTo>
                  <a:cubicBezTo>
                    <a:pt x="521" y="5231"/>
                    <a:pt x="1050" y="5270"/>
                    <a:pt x="1581" y="5270"/>
                  </a:cubicBezTo>
                  <a:cubicBezTo>
                    <a:pt x="2122" y="5270"/>
                    <a:pt x="2665" y="5230"/>
                    <a:pt x="3204" y="5148"/>
                  </a:cubicBezTo>
                  <a:cubicBezTo>
                    <a:pt x="3619" y="4815"/>
                    <a:pt x="4075" y="4554"/>
                    <a:pt x="4599" y="4422"/>
                  </a:cubicBezTo>
                  <a:cubicBezTo>
                    <a:pt x="4917" y="4342"/>
                    <a:pt x="5242" y="4317"/>
                    <a:pt x="5569" y="4317"/>
                  </a:cubicBezTo>
                  <a:cubicBezTo>
                    <a:pt x="5701" y="4317"/>
                    <a:pt x="5834" y="4321"/>
                    <a:pt x="5967" y="4327"/>
                  </a:cubicBezTo>
                  <a:cubicBezTo>
                    <a:pt x="6285" y="4185"/>
                    <a:pt x="6601" y="4025"/>
                    <a:pt x="6910" y="3849"/>
                  </a:cubicBezTo>
                  <a:cubicBezTo>
                    <a:pt x="8580" y="2893"/>
                    <a:pt x="9899" y="1562"/>
                    <a:pt x="10822" y="20"/>
                  </a:cubicBezTo>
                  <a:cubicBezTo>
                    <a:pt x="10765" y="6"/>
                    <a:pt x="10705" y="0"/>
                    <a:pt x="1064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41;p56"/>
            <p:cNvSpPr/>
            <p:nvPr/>
          </p:nvSpPr>
          <p:spPr>
            <a:xfrm>
              <a:off x="6905129" y="844553"/>
              <a:ext cx="738973" cy="465751"/>
            </a:xfrm>
            <a:custGeom>
              <a:avLst/>
              <a:gdLst/>
              <a:ahLst/>
              <a:cxnLst/>
              <a:rect l="l" t="t" r="r" b="b"/>
              <a:pathLst>
                <a:path w="16090" h="10141" extrusionOk="0">
                  <a:moveTo>
                    <a:pt x="12003" y="0"/>
                  </a:moveTo>
                  <a:cubicBezTo>
                    <a:pt x="11720" y="295"/>
                    <a:pt x="11513" y="669"/>
                    <a:pt x="11302" y="1025"/>
                  </a:cubicBezTo>
                  <a:cubicBezTo>
                    <a:pt x="10593" y="2216"/>
                    <a:pt x="9662" y="3364"/>
                    <a:pt x="8366" y="3853"/>
                  </a:cubicBezTo>
                  <a:cubicBezTo>
                    <a:pt x="7300" y="4258"/>
                    <a:pt x="6080" y="4181"/>
                    <a:pt x="5055" y="4681"/>
                  </a:cubicBezTo>
                  <a:cubicBezTo>
                    <a:pt x="3300" y="5544"/>
                    <a:pt x="2679" y="7791"/>
                    <a:pt x="1104" y="8948"/>
                  </a:cubicBezTo>
                  <a:cubicBezTo>
                    <a:pt x="767" y="9193"/>
                    <a:pt x="415" y="9365"/>
                    <a:pt x="53" y="9482"/>
                  </a:cubicBezTo>
                  <a:cubicBezTo>
                    <a:pt x="28" y="9700"/>
                    <a:pt x="10" y="9921"/>
                    <a:pt x="1" y="10141"/>
                  </a:cubicBezTo>
                  <a:cubicBezTo>
                    <a:pt x="777" y="9959"/>
                    <a:pt x="1596" y="9947"/>
                    <a:pt x="2316" y="9606"/>
                  </a:cubicBezTo>
                  <a:cubicBezTo>
                    <a:pt x="3996" y="8814"/>
                    <a:pt x="4567" y="6535"/>
                    <a:pt x="6255" y="5762"/>
                  </a:cubicBezTo>
                  <a:cubicBezTo>
                    <a:pt x="7239" y="5313"/>
                    <a:pt x="8429" y="5469"/>
                    <a:pt x="9389" y="4964"/>
                  </a:cubicBezTo>
                  <a:cubicBezTo>
                    <a:pt x="10756" y="4249"/>
                    <a:pt x="11339" y="2360"/>
                    <a:pt x="12830" y="1959"/>
                  </a:cubicBezTo>
                  <a:cubicBezTo>
                    <a:pt x="13340" y="1823"/>
                    <a:pt x="13883" y="1887"/>
                    <a:pt x="14408" y="1852"/>
                  </a:cubicBezTo>
                  <a:cubicBezTo>
                    <a:pt x="15004" y="1814"/>
                    <a:pt x="15575" y="1626"/>
                    <a:pt x="16089" y="1330"/>
                  </a:cubicBezTo>
                  <a:cubicBezTo>
                    <a:pt x="14831" y="615"/>
                    <a:pt x="13439" y="164"/>
                    <a:pt x="1200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42;p56"/>
            <p:cNvSpPr/>
            <p:nvPr/>
          </p:nvSpPr>
          <p:spPr>
            <a:xfrm>
              <a:off x="7110198" y="1293546"/>
              <a:ext cx="787565" cy="484030"/>
            </a:xfrm>
            <a:custGeom>
              <a:avLst/>
              <a:gdLst/>
              <a:ahLst/>
              <a:cxnLst/>
              <a:rect l="l" t="t" r="r" b="b"/>
              <a:pathLst>
                <a:path w="17148" h="10539" extrusionOk="0">
                  <a:moveTo>
                    <a:pt x="14090" y="0"/>
                  </a:moveTo>
                  <a:cubicBezTo>
                    <a:pt x="13294" y="0"/>
                    <a:pt x="12539" y="178"/>
                    <a:pt x="11972" y="722"/>
                  </a:cubicBezTo>
                  <a:cubicBezTo>
                    <a:pt x="11209" y="1453"/>
                    <a:pt x="11031" y="2662"/>
                    <a:pt x="10229" y="3353"/>
                  </a:cubicBezTo>
                  <a:cubicBezTo>
                    <a:pt x="9615" y="3882"/>
                    <a:pt x="8833" y="3971"/>
                    <a:pt x="8006" y="3971"/>
                  </a:cubicBezTo>
                  <a:cubicBezTo>
                    <a:pt x="7585" y="3971"/>
                    <a:pt x="7153" y="3948"/>
                    <a:pt x="6724" y="3948"/>
                  </a:cubicBezTo>
                  <a:cubicBezTo>
                    <a:pt x="6238" y="3948"/>
                    <a:pt x="5756" y="3978"/>
                    <a:pt x="5304" y="4105"/>
                  </a:cubicBezTo>
                  <a:cubicBezTo>
                    <a:pt x="3594" y="4591"/>
                    <a:pt x="2632" y="6340"/>
                    <a:pt x="1663" y="7830"/>
                  </a:cubicBezTo>
                  <a:cubicBezTo>
                    <a:pt x="1218" y="8510"/>
                    <a:pt x="650" y="9200"/>
                    <a:pt x="0" y="9706"/>
                  </a:cubicBezTo>
                  <a:cubicBezTo>
                    <a:pt x="432" y="10020"/>
                    <a:pt x="888" y="10295"/>
                    <a:pt x="1357" y="10539"/>
                  </a:cubicBezTo>
                  <a:cubicBezTo>
                    <a:pt x="1854" y="10238"/>
                    <a:pt x="2463" y="10069"/>
                    <a:pt x="3008" y="9831"/>
                  </a:cubicBezTo>
                  <a:cubicBezTo>
                    <a:pt x="4918" y="8988"/>
                    <a:pt x="6330" y="7028"/>
                    <a:pt x="8405" y="6765"/>
                  </a:cubicBezTo>
                  <a:cubicBezTo>
                    <a:pt x="8975" y="6692"/>
                    <a:pt x="9591" y="6755"/>
                    <a:pt x="10097" y="6474"/>
                  </a:cubicBezTo>
                  <a:cubicBezTo>
                    <a:pt x="10967" y="5992"/>
                    <a:pt x="11090" y="4774"/>
                    <a:pt x="11791" y="4069"/>
                  </a:cubicBezTo>
                  <a:cubicBezTo>
                    <a:pt x="12292" y="3566"/>
                    <a:pt x="12998" y="3405"/>
                    <a:pt x="13726" y="3405"/>
                  </a:cubicBezTo>
                  <a:cubicBezTo>
                    <a:pt x="14110" y="3405"/>
                    <a:pt x="14500" y="3450"/>
                    <a:pt x="14869" y="3512"/>
                  </a:cubicBezTo>
                  <a:cubicBezTo>
                    <a:pt x="15480" y="3617"/>
                    <a:pt x="16113" y="3749"/>
                    <a:pt x="16731" y="3759"/>
                  </a:cubicBezTo>
                  <a:cubicBezTo>
                    <a:pt x="17022" y="2694"/>
                    <a:pt x="17148" y="1587"/>
                    <a:pt x="17097" y="477"/>
                  </a:cubicBezTo>
                  <a:cubicBezTo>
                    <a:pt x="16758" y="404"/>
                    <a:pt x="16421" y="331"/>
                    <a:pt x="16084" y="262"/>
                  </a:cubicBezTo>
                  <a:cubicBezTo>
                    <a:pt x="15446" y="124"/>
                    <a:pt x="14753" y="0"/>
                    <a:pt x="1409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43;p56"/>
            <p:cNvSpPr/>
            <p:nvPr/>
          </p:nvSpPr>
          <p:spPr>
            <a:xfrm>
              <a:off x="6917943" y="1035109"/>
              <a:ext cx="953086" cy="495925"/>
            </a:xfrm>
            <a:custGeom>
              <a:avLst/>
              <a:gdLst/>
              <a:ahLst/>
              <a:cxnLst/>
              <a:rect l="l" t="t" r="r" b="b"/>
              <a:pathLst>
                <a:path w="20752" h="10798" extrusionOk="0">
                  <a:moveTo>
                    <a:pt x="19095" y="50"/>
                  </a:moveTo>
                  <a:cubicBezTo>
                    <a:pt x="17368" y="512"/>
                    <a:pt x="15329" y="0"/>
                    <a:pt x="13822" y="991"/>
                  </a:cubicBezTo>
                  <a:cubicBezTo>
                    <a:pt x="12974" y="1548"/>
                    <a:pt x="12458" y="2490"/>
                    <a:pt x="11695" y="3165"/>
                  </a:cubicBezTo>
                  <a:cubicBezTo>
                    <a:pt x="9506" y="5094"/>
                    <a:pt x="5882" y="4386"/>
                    <a:pt x="3577" y="6179"/>
                  </a:cubicBezTo>
                  <a:cubicBezTo>
                    <a:pt x="2913" y="6695"/>
                    <a:pt x="2412" y="7384"/>
                    <a:pt x="1820" y="7977"/>
                  </a:cubicBezTo>
                  <a:cubicBezTo>
                    <a:pt x="1310" y="8487"/>
                    <a:pt x="695" y="8949"/>
                    <a:pt x="1" y="9090"/>
                  </a:cubicBezTo>
                  <a:cubicBezTo>
                    <a:pt x="139" y="9667"/>
                    <a:pt x="326" y="10238"/>
                    <a:pt x="566" y="10798"/>
                  </a:cubicBezTo>
                  <a:cubicBezTo>
                    <a:pt x="1017" y="10319"/>
                    <a:pt x="1579" y="9937"/>
                    <a:pt x="2186" y="9683"/>
                  </a:cubicBezTo>
                  <a:cubicBezTo>
                    <a:pt x="3025" y="9333"/>
                    <a:pt x="3956" y="9189"/>
                    <a:pt x="4721" y="8701"/>
                  </a:cubicBezTo>
                  <a:cubicBezTo>
                    <a:pt x="5591" y="8144"/>
                    <a:pt x="6171" y="7186"/>
                    <a:pt x="7093" y="6720"/>
                  </a:cubicBezTo>
                  <a:cubicBezTo>
                    <a:pt x="7646" y="6439"/>
                    <a:pt x="8274" y="6362"/>
                    <a:pt x="8889" y="6282"/>
                  </a:cubicBezTo>
                  <a:cubicBezTo>
                    <a:pt x="10250" y="6105"/>
                    <a:pt x="11690" y="5864"/>
                    <a:pt x="12731" y="4970"/>
                  </a:cubicBezTo>
                  <a:cubicBezTo>
                    <a:pt x="13875" y="3983"/>
                    <a:pt x="14526" y="2245"/>
                    <a:pt x="16011" y="1978"/>
                  </a:cubicBezTo>
                  <a:cubicBezTo>
                    <a:pt x="16139" y="1955"/>
                    <a:pt x="16265" y="1944"/>
                    <a:pt x="16390" y="1944"/>
                  </a:cubicBezTo>
                  <a:cubicBezTo>
                    <a:pt x="17712" y="1944"/>
                    <a:pt x="18906" y="3133"/>
                    <a:pt x="20273" y="3223"/>
                  </a:cubicBezTo>
                  <a:cubicBezTo>
                    <a:pt x="20317" y="3226"/>
                    <a:pt x="20361" y="3228"/>
                    <a:pt x="20404" y="3228"/>
                  </a:cubicBezTo>
                  <a:cubicBezTo>
                    <a:pt x="20521" y="3228"/>
                    <a:pt x="20637" y="3218"/>
                    <a:pt x="20751" y="3199"/>
                  </a:cubicBezTo>
                  <a:cubicBezTo>
                    <a:pt x="20530" y="2529"/>
                    <a:pt x="20238" y="1865"/>
                    <a:pt x="19875" y="1225"/>
                  </a:cubicBezTo>
                  <a:cubicBezTo>
                    <a:pt x="19638" y="811"/>
                    <a:pt x="19376" y="417"/>
                    <a:pt x="19095" y="5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44;p56"/>
            <p:cNvSpPr/>
            <p:nvPr/>
          </p:nvSpPr>
          <p:spPr>
            <a:xfrm>
              <a:off x="6637920" y="870043"/>
              <a:ext cx="1536091" cy="954741"/>
            </a:xfrm>
            <a:custGeom>
              <a:avLst/>
              <a:gdLst/>
              <a:ahLst/>
              <a:cxnLst/>
              <a:rect l="l" t="t" r="r" b="b"/>
              <a:pathLst>
                <a:path w="33446" h="20788" extrusionOk="0">
                  <a:moveTo>
                    <a:pt x="23946" y="2263"/>
                  </a:moveTo>
                  <a:cubicBezTo>
                    <a:pt x="24138" y="2440"/>
                    <a:pt x="24324" y="2626"/>
                    <a:pt x="24504" y="2821"/>
                  </a:cubicBezTo>
                  <a:cubicBezTo>
                    <a:pt x="27177" y="1865"/>
                    <a:pt x="29025" y="1603"/>
                    <a:pt x="29404" y="2267"/>
                  </a:cubicBezTo>
                  <a:cubicBezTo>
                    <a:pt x="29774" y="2916"/>
                    <a:pt x="28668" y="4319"/>
                    <a:pt x="26582" y="6075"/>
                  </a:cubicBezTo>
                  <a:cubicBezTo>
                    <a:pt x="24463" y="7861"/>
                    <a:pt x="21325" y="10006"/>
                    <a:pt x="17687" y="12082"/>
                  </a:cubicBezTo>
                  <a:cubicBezTo>
                    <a:pt x="14048" y="14158"/>
                    <a:pt x="10606" y="15768"/>
                    <a:pt x="7988" y="16683"/>
                  </a:cubicBezTo>
                  <a:cubicBezTo>
                    <a:pt x="5419" y="17586"/>
                    <a:pt x="3648" y="17821"/>
                    <a:pt x="3279" y="17174"/>
                  </a:cubicBezTo>
                  <a:cubicBezTo>
                    <a:pt x="2899" y="16510"/>
                    <a:pt x="4063" y="15051"/>
                    <a:pt x="6246" y="13239"/>
                  </a:cubicBezTo>
                  <a:cubicBezTo>
                    <a:pt x="6169" y="12986"/>
                    <a:pt x="6104" y="12729"/>
                    <a:pt x="6048" y="12475"/>
                  </a:cubicBezTo>
                  <a:cubicBezTo>
                    <a:pt x="2168" y="15556"/>
                    <a:pt x="0" y="18260"/>
                    <a:pt x="718" y="19516"/>
                  </a:cubicBezTo>
                  <a:cubicBezTo>
                    <a:pt x="1442" y="20787"/>
                    <a:pt x="4944" y="20270"/>
                    <a:pt x="9657" y="18442"/>
                  </a:cubicBezTo>
                  <a:lnTo>
                    <a:pt x="9658" y="18440"/>
                  </a:lnTo>
                  <a:cubicBezTo>
                    <a:pt x="12399" y="17379"/>
                    <a:pt x="15548" y="15877"/>
                    <a:pt x="18795" y="14024"/>
                  </a:cubicBezTo>
                  <a:cubicBezTo>
                    <a:pt x="22044" y="12171"/>
                    <a:pt x="24937" y="10225"/>
                    <a:pt x="27245" y="8406"/>
                  </a:cubicBezTo>
                  <a:lnTo>
                    <a:pt x="27248" y="8404"/>
                  </a:lnTo>
                  <a:cubicBezTo>
                    <a:pt x="31219" y="5280"/>
                    <a:pt x="33446" y="2526"/>
                    <a:pt x="32721" y="1256"/>
                  </a:cubicBezTo>
                  <a:cubicBezTo>
                    <a:pt x="32004" y="0"/>
                    <a:pt x="28576" y="489"/>
                    <a:pt x="23946" y="22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845;p56"/>
            <p:cNvGrpSpPr/>
            <p:nvPr/>
          </p:nvGrpSpPr>
          <p:grpSpPr>
            <a:xfrm>
              <a:off x="6642790" y="1020312"/>
              <a:ext cx="1615010" cy="939799"/>
              <a:chOff x="4249326" y="3714943"/>
              <a:chExt cx="879108" cy="511567"/>
            </a:xfrm>
          </p:grpSpPr>
          <p:sp>
            <p:nvSpPr>
              <p:cNvPr id="37" name="Google Shape;846;p56"/>
              <p:cNvSpPr/>
              <p:nvPr/>
            </p:nvSpPr>
            <p:spPr>
              <a:xfrm>
                <a:off x="4249326" y="3737182"/>
                <a:ext cx="861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3375" extrusionOk="0">
                    <a:moveTo>
                      <a:pt x="3444" y="1964"/>
                    </a:moveTo>
                    <a:lnTo>
                      <a:pt x="2270" y="2247"/>
                    </a:lnTo>
                    <a:lnTo>
                      <a:pt x="1839" y="3375"/>
                    </a:lnTo>
                    <a:lnTo>
                      <a:pt x="1207" y="2344"/>
                    </a:lnTo>
                    <a:lnTo>
                      <a:pt x="0" y="2282"/>
                    </a:lnTo>
                    <a:lnTo>
                      <a:pt x="784" y="1363"/>
                    </a:lnTo>
                    <a:lnTo>
                      <a:pt x="471" y="197"/>
                    </a:lnTo>
                    <a:lnTo>
                      <a:pt x="1587" y="659"/>
                    </a:lnTo>
                    <a:lnTo>
                      <a:pt x="2600" y="0"/>
                    </a:lnTo>
                    <a:lnTo>
                      <a:pt x="2506" y="120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47;p56"/>
              <p:cNvSpPr/>
              <p:nvPr/>
            </p:nvSpPr>
            <p:spPr>
              <a:xfrm>
                <a:off x="4847489" y="4140610"/>
                <a:ext cx="84800" cy="85900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3436" extrusionOk="0">
                    <a:moveTo>
                      <a:pt x="2343" y="3436"/>
                    </a:moveTo>
                    <a:lnTo>
                      <a:pt x="1406" y="2674"/>
                    </a:lnTo>
                    <a:lnTo>
                      <a:pt x="248" y="3014"/>
                    </a:lnTo>
                    <a:lnTo>
                      <a:pt x="682" y="1888"/>
                    </a:lnTo>
                    <a:lnTo>
                      <a:pt x="1" y="891"/>
                    </a:lnTo>
                    <a:lnTo>
                      <a:pt x="1207" y="957"/>
                    </a:lnTo>
                    <a:lnTo>
                      <a:pt x="1944" y="0"/>
                    </a:lnTo>
                    <a:lnTo>
                      <a:pt x="2255" y="1167"/>
                    </a:lnTo>
                    <a:lnTo>
                      <a:pt x="3391" y="1573"/>
                    </a:lnTo>
                    <a:lnTo>
                      <a:pt x="2378" y="222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48;p56"/>
              <p:cNvSpPr/>
              <p:nvPr/>
            </p:nvSpPr>
            <p:spPr>
              <a:xfrm>
                <a:off x="5035736" y="3714943"/>
                <a:ext cx="92698" cy="11454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412" extrusionOk="0">
                    <a:moveTo>
                      <a:pt x="3409" y="2449"/>
                    </a:moveTo>
                    <a:lnTo>
                      <a:pt x="2203" y="2430"/>
                    </a:lnTo>
                    <a:lnTo>
                      <a:pt x="1504" y="3411"/>
                    </a:lnTo>
                    <a:lnTo>
                      <a:pt x="1150" y="2259"/>
                    </a:lnTo>
                    <a:lnTo>
                      <a:pt x="1" y="1897"/>
                    </a:lnTo>
                    <a:lnTo>
                      <a:pt x="988" y="1205"/>
                    </a:lnTo>
                    <a:lnTo>
                      <a:pt x="976" y="1"/>
                    </a:lnTo>
                    <a:lnTo>
                      <a:pt x="1940" y="724"/>
                    </a:lnTo>
                    <a:lnTo>
                      <a:pt x="3082" y="341"/>
                    </a:lnTo>
                    <a:lnTo>
                      <a:pt x="2691" y="14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0" t="8481" r="25158" b="22152"/>
          <a:stretch/>
        </p:blipFill>
        <p:spPr>
          <a:xfrm>
            <a:off x="6526213" y="3003007"/>
            <a:ext cx="2647263" cy="2347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 animBg="1"/>
      <p:bldP spid="489" grpId="0" animBg="1"/>
      <p:bldP spid="497" grpId="0"/>
      <p:bldP spid="498" grpId="0" build="p"/>
      <p:bldP spid="50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oogle Shape;1061;p36"/>
          <p:cNvGrpSpPr>
            <a:grpSpLocks/>
          </p:cNvGrpSpPr>
          <p:nvPr/>
        </p:nvGrpSpPr>
        <p:grpSpPr bwMode="auto">
          <a:xfrm rot="-3209521">
            <a:off x="149226" y="2038350"/>
            <a:ext cx="2474912" cy="2084387"/>
            <a:chOff x="4519055" y="4074319"/>
            <a:chExt cx="2019773" cy="1658151"/>
          </a:xfrm>
        </p:grpSpPr>
        <p:sp>
          <p:nvSpPr>
            <p:cNvPr id="21" name="Google Shape;1062;p36"/>
            <p:cNvSpPr/>
            <p:nvPr/>
          </p:nvSpPr>
          <p:spPr>
            <a:xfrm>
              <a:off x="4755200" y="4165339"/>
              <a:ext cx="1782686" cy="1567225"/>
            </a:xfrm>
            <a:custGeom>
              <a:avLst/>
              <a:gdLst/>
              <a:ahLst/>
              <a:cxnLst/>
              <a:rect l="l" t="t" r="r" b="b"/>
              <a:pathLst>
                <a:path w="39132" h="34399" fill="none" extrusionOk="0">
                  <a:moveTo>
                    <a:pt x="1237" y="34399"/>
                  </a:moveTo>
                  <a:cubicBezTo>
                    <a:pt x="5636" y="31060"/>
                    <a:pt x="7300" y="24560"/>
                    <a:pt x="5050" y="19520"/>
                  </a:cubicBezTo>
                  <a:cubicBezTo>
                    <a:pt x="3552" y="16153"/>
                    <a:pt x="512" y="13345"/>
                    <a:pt x="279" y="9663"/>
                  </a:cubicBezTo>
                  <a:cubicBezTo>
                    <a:pt x="0" y="5348"/>
                    <a:pt x="3971" y="1656"/>
                    <a:pt x="8211" y="828"/>
                  </a:cubicBezTo>
                  <a:cubicBezTo>
                    <a:pt x="12461" y="1"/>
                    <a:pt x="16813" y="1349"/>
                    <a:pt x="20831" y="2939"/>
                  </a:cubicBezTo>
                  <a:cubicBezTo>
                    <a:pt x="24848" y="4539"/>
                    <a:pt x="28856" y="6436"/>
                    <a:pt x="33171" y="6770"/>
                  </a:cubicBezTo>
                  <a:cubicBezTo>
                    <a:pt x="34426" y="6873"/>
                    <a:pt x="35737" y="6826"/>
                    <a:pt x="36890" y="6306"/>
                  </a:cubicBezTo>
                  <a:cubicBezTo>
                    <a:pt x="38043" y="5785"/>
                    <a:pt x="39011" y="4734"/>
                    <a:pt x="39132" y="3479"/>
                  </a:cubicBez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063;p36"/>
            <p:cNvSpPr/>
            <p:nvPr/>
          </p:nvSpPr>
          <p:spPr>
            <a:xfrm>
              <a:off x="4517872" y="4074603"/>
              <a:ext cx="1663495" cy="1501555"/>
            </a:xfrm>
            <a:custGeom>
              <a:avLst/>
              <a:gdLst/>
              <a:ahLst/>
              <a:cxnLst/>
              <a:rect l="l" t="t" r="r" b="b"/>
              <a:pathLst>
                <a:path w="36492" h="32940" fill="none" extrusionOk="0">
                  <a:moveTo>
                    <a:pt x="4883" y="32939"/>
                  </a:moveTo>
                  <a:cubicBezTo>
                    <a:pt x="7664" y="32707"/>
                    <a:pt x="9681" y="29842"/>
                    <a:pt x="9774" y="27053"/>
                  </a:cubicBezTo>
                  <a:cubicBezTo>
                    <a:pt x="9877" y="24263"/>
                    <a:pt x="8500" y="21622"/>
                    <a:pt x="6864" y="19362"/>
                  </a:cubicBezTo>
                  <a:cubicBezTo>
                    <a:pt x="5227" y="17102"/>
                    <a:pt x="3284" y="15038"/>
                    <a:pt x="1954" y="12583"/>
                  </a:cubicBezTo>
                  <a:cubicBezTo>
                    <a:pt x="633" y="10119"/>
                    <a:pt x="1" y="7078"/>
                    <a:pt x="1173" y="4539"/>
                  </a:cubicBezTo>
                  <a:cubicBezTo>
                    <a:pt x="2595" y="1461"/>
                    <a:pt x="6287" y="10"/>
                    <a:pt x="9681" y="10"/>
                  </a:cubicBezTo>
                  <a:cubicBezTo>
                    <a:pt x="13085" y="1"/>
                    <a:pt x="16368" y="1126"/>
                    <a:pt x="19697" y="1777"/>
                  </a:cubicBezTo>
                  <a:cubicBezTo>
                    <a:pt x="25276" y="2856"/>
                    <a:pt x="31023" y="2623"/>
                    <a:pt x="36491" y="1098"/>
                  </a:cubicBez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081;p36"/>
          <p:cNvGrpSpPr>
            <a:grpSpLocks noChangeAspect="1"/>
          </p:cNvGrpSpPr>
          <p:nvPr/>
        </p:nvGrpSpPr>
        <p:grpSpPr bwMode="auto">
          <a:xfrm rot="-850115">
            <a:off x="-20968" y="1240454"/>
            <a:ext cx="2439988" cy="2400300"/>
            <a:chOff x="-547509" y="1368281"/>
            <a:chExt cx="2309169" cy="2272439"/>
          </a:xfrm>
        </p:grpSpPr>
        <p:sp>
          <p:nvSpPr>
            <p:cNvPr id="24587" name="Google Shape;1083;p36"/>
            <p:cNvSpPr>
              <a:spLocks/>
            </p:cNvSpPr>
            <p:nvPr/>
          </p:nvSpPr>
          <p:spPr bwMode="auto">
            <a:xfrm>
              <a:off x="-547509" y="1368281"/>
              <a:ext cx="2309169" cy="2272439"/>
            </a:xfrm>
            <a:custGeom>
              <a:avLst/>
              <a:gdLst>
                <a:gd name="T0" fmla="*/ 12797 w 50673"/>
                <a:gd name="T1" fmla="*/ 1 h 49867"/>
                <a:gd name="T2" fmla="*/ 9040 w 50673"/>
                <a:gd name="T3" fmla="*/ 2927 h 49867"/>
                <a:gd name="T4" fmla="*/ 521 w 50673"/>
                <a:gd name="T5" fmla="*/ 36525 h 49867"/>
                <a:gd name="T6" fmla="*/ 3330 w 50673"/>
                <a:gd name="T7" fmla="*/ 41231 h 49867"/>
                <a:gd name="T8" fmla="*/ 36919 w 50673"/>
                <a:gd name="T9" fmla="*/ 49749 h 49867"/>
                <a:gd name="T10" fmla="*/ 37870 w 50673"/>
                <a:gd name="T11" fmla="*/ 49867 h 49867"/>
                <a:gd name="T12" fmla="*/ 41634 w 50673"/>
                <a:gd name="T13" fmla="*/ 46941 h 49867"/>
                <a:gd name="T14" fmla="*/ 50152 w 50673"/>
                <a:gd name="T15" fmla="*/ 13352 h 49867"/>
                <a:gd name="T16" fmla="*/ 47343 w 50673"/>
                <a:gd name="T17" fmla="*/ 8637 h 49867"/>
                <a:gd name="T18" fmla="*/ 13745 w 50673"/>
                <a:gd name="T19" fmla="*/ 119 h 49867"/>
                <a:gd name="T20" fmla="*/ 12797 w 50673"/>
                <a:gd name="T21" fmla="*/ 1 h 4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673" h="49867" extrusionOk="0">
                  <a:moveTo>
                    <a:pt x="12797" y="1"/>
                  </a:moveTo>
                  <a:cubicBezTo>
                    <a:pt x="11063" y="1"/>
                    <a:pt x="9481" y="1170"/>
                    <a:pt x="9040" y="2927"/>
                  </a:cubicBezTo>
                  <a:lnTo>
                    <a:pt x="521" y="36525"/>
                  </a:lnTo>
                  <a:cubicBezTo>
                    <a:pt x="1" y="38599"/>
                    <a:pt x="1256" y="40710"/>
                    <a:pt x="3330" y="41231"/>
                  </a:cubicBezTo>
                  <a:lnTo>
                    <a:pt x="36919" y="49749"/>
                  </a:lnTo>
                  <a:cubicBezTo>
                    <a:pt x="37237" y="49829"/>
                    <a:pt x="37556" y="49867"/>
                    <a:pt x="37870" y="49867"/>
                  </a:cubicBezTo>
                  <a:cubicBezTo>
                    <a:pt x="39608" y="49867"/>
                    <a:pt x="41185" y="48697"/>
                    <a:pt x="41634" y="46941"/>
                  </a:cubicBezTo>
                  <a:lnTo>
                    <a:pt x="50152" y="13352"/>
                  </a:lnTo>
                  <a:cubicBezTo>
                    <a:pt x="50673" y="11268"/>
                    <a:pt x="49417" y="9167"/>
                    <a:pt x="47343" y="8637"/>
                  </a:cubicBezTo>
                  <a:lnTo>
                    <a:pt x="13745" y="119"/>
                  </a:lnTo>
                  <a:cubicBezTo>
                    <a:pt x="13428" y="39"/>
                    <a:pt x="13110" y="1"/>
                    <a:pt x="12797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88" name="Google Shape;1084;p36"/>
            <p:cNvSpPr>
              <a:spLocks/>
            </p:cNvSpPr>
            <p:nvPr/>
          </p:nvSpPr>
          <p:spPr bwMode="auto">
            <a:xfrm>
              <a:off x="-417407" y="1496379"/>
              <a:ext cx="2049374" cy="2016381"/>
            </a:xfrm>
            <a:custGeom>
              <a:avLst/>
              <a:gdLst>
                <a:gd name="T0" fmla="*/ 11358 w 44972"/>
                <a:gd name="T1" fmla="*/ 1 h 44248"/>
                <a:gd name="T2" fmla="*/ 8026 w 44972"/>
                <a:gd name="T3" fmla="*/ 2599 h 44248"/>
                <a:gd name="T4" fmla="*/ 466 w 44972"/>
                <a:gd name="T5" fmla="*/ 32403 h 44248"/>
                <a:gd name="T6" fmla="*/ 2958 w 44972"/>
                <a:gd name="T7" fmla="*/ 36588 h 44248"/>
                <a:gd name="T8" fmla="*/ 32762 w 44972"/>
                <a:gd name="T9" fmla="*/ 44139 h 44248"/>
                <a:gd name="T10" fmla="*/ 33618 w 44972"/>
                <a:gd name="T11" fmla="*/ 44248 h 44248"/>
                <a:gd name="T12" fmla="*/ 36947 w 44972"/>
                <a:gd name="T13" fmla="*/ 41647 h 44248"/>
                <a:gd name="T14" fmla="*/ 44498 w 44972"/>
                <a:gd name="T15" fmla="*/ 11852 h 44248"/>
                <a:gd name="T16" fmla="*/ 42005 w 44972"/>
                <a:gd name="T17" fmla="*/ 7667 h 44248"/>
                <a:gd name="T18" fmla="*/ 12211 w 44972"/>
                <a:gd name="T19" fmla="*/ 107 h 44248"/>
                <a:gd name="T20" fmla="*/ 11358 w 44972"/>
                <a:gd name="T21" fmla="*/ 1 h 44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72" h="44248" extrusionOk="0">
                  <a:moveTo>
                    <a:pt x="11358" y="1"/>
                  </a:moveTo>
                  <a:cubicBezTo>
                    <a:pt x="9817" y="1"/>
                    <a:pt x="8419" y="1034"/>
                    <a:pt x="8026" y="2599"/>
                  </a:cubicBezTo>
                  <a:lnTo>
                    <a:pt x="466" y="32403"/>
                  </a:lnTo>
                  <a:cubicBezTo>
                    <a:pt x="1" y="34244"/>
                    <a:pt x="1107" y="36114"/>
                    <a:pt x="2958" y="36588"/>
                  </a:cubicBezTo>
                  <a:lnTo>
                    <a:pt x="32762" y="44139"/>
                  </a:lnTo>
                  <a:cubicBezTo>
                    <a:pt x="33049" y="44213"/>
                    <a:pt x="33336" y="44248"/>
                    <a:pt x="33618" y="44248"/>
                  </a:cubicBezTo>
                  <a:cubicBezTo>
                    <a:pt x="35151" y="44248"/>
                    <a:pt x="36546" y="43209"/>
                    <a:pt x="36947" y="41647"/>
                  </a:cubicBezTo>
                  <a:lnTo>
                    <a:pt x="44498" y="11852"/>
                  </a:lnTo>
                  <a:cubicBezTo>
                    <a:pt x="44972" y="10001"/>
                    <a:pt x="43856" y="8132"/>
                    <a:pt x="42005" y="7667"/>
                  </a:cubicBezTo>
                  <a:lnTo>
                    <a:pt x="12211" y="107"/>
                  </a:lnTo>
                  <a:cubicBezTo>
                    <a:pt x="11925" y="35"/>
                    <a:pt x="11639" y="1"/>
                    <a:pt x="11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89" name="Google Shape;1085;p36"/>
            <p:cNvSpPr>
              <a:spLocks/>
            </p:cNvSpPr>
            <p:nvPr/>
          </p:nvSpPr>
          <p:spPr bwMode="auto">
            <a:xfrm>
              <a:off x="-384369" y="1529098"/>
              <a:ext cx="1982887" cy="1951125"/>
            </a:xfrm>
            <a:custGeom>
              <a:avLst/>
              <a:gdLst>
                <a:gd name="T0" fmla="*/ 10979 w 43513"/>
                <a:gd name="T1" fmla="*/ 0 h 42816"/>
                <a:gd name="T2" fmla="*/ 7757 w 43513"/>
                <a:gd name="T3" fmla="*/ 2513 h 42816"/>
                <a:gd name="T4" fmla="*/ 447 w 43513"/>
                <a:gd name="T5" fmla="*/ 31360 h 42816"/>
                <a:gd name="T6" fmla="*/ 2856 w 43513"/>
                <a:gd name="T7" fmla="*/ 35405 h 42816"/>
                <a:gd name="T8" fmla="*/ 31702 w 43513"/>
                <a:gd name="T9" fmla="*/ 42714 h 42816"/>
                <a:gd name="T10" fmla="*/ 32521 w 43513"/>
                <a:gd name="T11" fmla="*/ 42815 h 42816"/>
                <a:gd name="T12" fmla="*/ 35747 w 43513"/>
                <a:gd name="T13" fmla="*/ 40306 h 42816"/>
                <a:gd name="T14" fmla="*/ 43057 w 43513"/>
                <a:gd name="T15" fmla="*/ 11459 h 42816"/>
                <a:gd name="T16" fmla="*/ 40648 w 43513"/>
                <a:gd name="T17" fmla="*/ 7414 h 42816"/>
                <a:gd name="T18" fmla="*/ 11802 w 43513"/>
                <a:gd name="T19" fmla="*/ 105 h 42816"/>
                <a:gd name="T20" fmla="*/ 10979 w 43513"/>
                <a:gd name="T21" fmla="*/ 0 h 4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513" h="42816" extrusionOk="0">
                  <a:moveTo>
                    <a:pt x="10979" y="0"/>
                  </a:moveTo>
                  <a:cubicBezTo>
                    <a:pt x="9496" y="0"/>
                    <a:pt x="8142" y="1005"/>
                    <a:pt x="7757" y="2513"/>
                  </a:cubicBezTo>
                  <a:lnTo>
                    <a:pt x="447" y="31360"/>
                  </a:lnTo>
                  <a:cubicBezTo>
                    <a:pt x="1" y="33136"/>
                    <a:pt x="1070" y="34949"/>
                    <a:pt x="2856" y="35405"/>
                  </a:cubicBezTo>
                  <a:lnTo>
                    <a:pt x="31702" y="42714"/>
                  </a:lnTo>
                  <a:cubicBezTo>
                    <a:pt x="31976" y="42783"/>
                    <a:pt x="32251" y="42815"/>
                    <a:pt x="32521" y="42815"/>
                  </a:cubicBezTo>
                  <a:cubicBezTo>
                    <a:pt x="34010" y="42815"/>
                    <a:pt x="35362" y="41817"/>
                    <a:pt x="35747" y="40306"/>
                  </a:cubicBezTo>
                  <a:lnTo>
                    <a:pt x="43057" y="11459"/>
                  </a:lnTo>
                  <a:cubicBezTo>
                    <a:pt x="43512" y="9674"/>
                    <a:pt x="42434" y="7870"/>
                    <a:pt x="40648" y="7414"/>
                  </a:cubicBezTo>
                  <a:lnTo>
                    <a:pt x="11802" y="105"/>
                  </a:lnTo>
                  <a:cubicBezTo>
                    <a:pt x="11527" y="34"/>
                    <a:pt x="11250" y="0"/>
                    <a:pt x="10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9" name="Google Shape;1074;p36"/>
          <p:cNvSpPr txBox="1">
            <a:spLocks noGrp="1"/>
          </p:cNvSpPr>
          <p:nvPr>
            <p:ph type="title"/>
          </p:nvPr>
        </p:nvSpPr>
        <p:spPr>
          <a:xfrm>
            <a:off x="161594" y="2224287"/>
            <a:ext cx="2074863" cy="17621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486CFF"/>
              </a:buClr>
              <a:buFont typeface="Capriola" charset="0"/>
              <a:buNone/>
            </a:pPr>
            <a: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anose="02040502050505030304" pitchFamily="18" charset="0"/>
                <a:cs typeface="Capriola" charset="0"/>
                <a:sym typeface="Capriola" charset="0"/>
              </a:rPr>
              <a:t>MỤC TIÊU</a:t>
            </a:r>
          </a:p>
        </p:txBody>
      </p:sp>
      <p:grpSp>
        <p:nvGrpSpPr>
          <p:cNvPr id="24581" name="Google Shape;1086;p36"/>
          <p:cNvGrpSpPr>
            <a:grpSpLocks/>
          </p:cNvGrpSpPr>
          <p:nvPr/>
        </p:nvGrpSpPr>
        <p:grpSpPr bwMode="auto">
          <a:xfrm rot="6791844">
            <a:off x="916781" y="4661694"/>
            <a:ext cx="498475" cy="300038"/>
            <a:chOff x="1496834" y="4360951"/>
            <a:chExt cx="262802" cy="157262"/>
          </a:xfrm>
        </p:grpSpPr>
        <p:sp>
          <p:nvSpPr>
            <p:cNvPr id="45" name="Google Shape;1087;p36"/>
            <p:cNvSpPr/>
            <p:nvPr/>
          </p:nvSpPr>
          <p:spPr>
            <a:xfrm>
              <a:off x="1496800" y="4360610"/>
              <a:ext cx="126380" cy="126475"/>
            </a:xfrm>
            <a:custGeom>
              <a:avLst/>
              <a:gdLst/>
              <a:ahLst/>
              <a:cxnLst/>
              <a:rect l="l" t="t" r="r" b="b"/>
              <a:pathLst>
                <a:path w="2772" h="2772" extrusionOk="0">
                  <a:moveTo>
                    <a:pt x="1386" y="0"/>
                  </a:moveTo>
                  <a:cubicBezTo>
                    <a:pt x="614" y="0"/>
                    <a:pt x="1" y="614"/>
                    <a:pt x="1" y="1386"/>
                  </a:cubicBezTo>
                  <a:cubicBezTo>
                    <a:pt x="1" y="2148"/>
                    <a:pt x="614" y="2771"/>
                    <a:pt x="1386" y="2771"/>
                  </a:cubicBezTo>
                  <a:cubicBezTo>
                    <a:pt x="2149" y="2771"/>
                    <a:pt x="2772" y="2148"/>
                    <a:pt x="2772" y="1386"/>
                  </a:cubicBezTo>
                  <a:cubicBezTo>
                    <a:pt x="2772" y="614"/>
                    <a:pt x="2149" y="0"/>
                    <a:pt x="13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088;p36"/>
            <p:cNvSpPr/>
            <p:nvPr/>
          </p:nvSpPr>
          <p:spPr>
            <a:xfrm>
              <a:off x="1696998" y="4456378"/>
              <a:ext cx="61934" cy="61573"/>
            </a:xfrm>
            <a:custGeom>
              <a:avLst/>
              <a:gdLst/>
              <a:ahLst/>
              <a:cxnLst/>
              <a:rect l="l" t="t" r="r" b="b"/>
              <a:pathLst>
                <a:path w="1350" h="1350" extrusionOk="0">
                  <a:moveTo>
                    <a:pt x="680" y="1"/>
                  </a:moveTo>
                  <a:cubicBezTo>
                    <a:pt x="308" y="1"/>
                    <a:pt x="1" y="298"/>
                    <a:pt x="1" y="670"/>
                  </a:cubicBezTo>
                  <a:cubicBezTo>
                    <a:pt x="1" y="1042"/>
                    <a:pt x="308" y="1349"/>
                    <a:pt x="680" y="1349"/>
                  </a:cubicBezTo>
                  <a:cubicBezTo>
                    <a:pt x="1042" y="1349"/>
                    <a:pt x="1349" y="1042"/>
                    <a:pt x="1349" y="670"/>
                  </a:cubicBezTo>
                  <a:cubicBezTo>
                    <a:pt x="1349" y="298"/>
                    <a:pt x="1042" y="1"/>
                    <a:pt x="6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Round Diagonal Corner Rectangle 54"/>
          <p:cNvSpPr/>
          <p:nvPr/>
        </p:nvSpPr>
        <p:spPr>
          <a:xfrm>
            <a:off x="2586293" y="373746"/>
            <a:ext cx="5739510" cy="919401"/>
          </a:xfrm>
          <a:prstGeom prst="round2DiagRec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indent="363538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nl-NL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Trình bày được các tác động của thiên nhiên đến đời sống con người.</a:t>
            </a:r>
            <a:endParaRPr lang="en-US" sz="2400" b="1" dirty="0">
              <a:solidFill>
                <a:srgbClr val="1DAD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2584359" y="1604995"/>
            <a:ext cx="5739510" cy="1736646"/>
          </a:xfrm>
          <a:prstGeom prst="round2DiagRec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indent="363538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153740"/>
              </a:buClr>
            </a:pPr>
            <a:r>
              <a:rPr lang="nl-NL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Trình bày được các tác động của thiên nhiên đến hoạt động sản xuất (nông nghiệp, công nghiệp, giao thông vận tải và du lịch).</a:t>
            </a:r>
            <a:endParaRPr lang="en-US" sz="2400" b="1" dirty="0">
              <a:solidFill>
                <a:srgbClr val="1DAD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2594411" y="3653490"/>
            <a:ext cx="5739510" cy="919401"/>
          </a:xfrm>
          <a:prstGeom prst="round2DiagRec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indent="363538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153740"/>
              </a:buClr>
            </a:pPr>
            <a:r>
              <a:rPr lang="nl-NL" altLang="en-US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rgbClr val="1DAD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67"/>
          <p:cNvSpPr/>
          <p:nvPr/>
        </p:nvSpPr>
        <p:spPr>
          <a:xfrm>
            <a:off x="6343963" y="1153463"/>
            <a:ext cx="998742" cy="885826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lIns="91425" tIns="91425" rIns="91425" bIns="9142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200" b="1" i="1" kern="0" dirty="0">
                <a:solidFill>
                  <a:srgbClr val="FFFFFF"/>
                </a:solidFill>
                <a:latin typeface="Palatino Linotype" panose="02040502050505030304" pitchFamily="18" charset="0"/>
                <a:ea typeface="Arial"/>
                <a:cs typeface="Arial"/>
                <a:sym typeface="Arial"/>
              </a:rPr>
              <a:t>2</a:t>
            </a:r>
            <a:endParaRPr sz="3200" b="1" i="1" kern="0" dirty="0">
              <a:solidFill>
                <a:srgbClr val="FFFFFF"/>
              </a:solidFill>
              <a:latin typeface="Palatino Linotype" panose="020405020505050303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67"/>
          <p:cNvSpPr>
            <a:spLocks noChangeArrowheads="1"/>
          </p:cNvSpPr>
          <p:nvPr/>
        </p:nvSpPr>
        <p:spPr bwMode="auto">
          <a:xfrm>
            <a:off x="1490582" y="1190533"/>
            <a:ext cx="1019336" cy="949142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i="1" dirty="0">
                <a:solidFill>
                  <a:srgbClr val="FFFFFF"/>
                </a:solidFill>
                <a:latin typeface="Palatino Linotype" panose="02040502050505030304" pitchFamily="18" charset="0"/>
              </a:rPr>
              <a:t>1</a:t>
            </a:r>
          </a:p>
        </p:txBody>
      </p:sp>
      <p:grpSp>
        <p:nvGrpSpPr>
          <p:cNvPr id="1198" name="Google Shape;1198;p67"/>
          <p:cNvGrpSpPr>
            <a:grpSpLocks/>
          </p:cNvGrpSpPr>
          <p:nvPr/>
        </p:nvGrpSpPr>
        <p:grpSpPr bwMode="auto">
          <a:xfrm>
            <a:off x="2841975" y="174920"/>
            <a:ext cx="3382092" cy="923897"/>
            <a:chOff x="440600" y="351275"/>
            <a:chExt cx="8284500" cy="781500"/>
          </a:xfrm>
        </p:grpSpPr>
        <p:sp>
          <p:nvSpPr>
            <p:cNvPr id="34834" name="Google Shape;1199;p67"/>
            <p:cNvSpPr>
              <a:spLocks noChangeArrowheads="1"/>
            </p:cNvSpPr>
            <p:nvPr/>
          </p:nvSpPr>
          <p:spPr bwMode="auto">
            <a:xfrm>
              <a:off x="440600" y="351275"/>
              <a:ext cx="8284500" cy="781500"/>
            </a:xfrm>
            <a:prstGeom prst="roundRect">
              <a:avLst>
                <a:gd name="adj" fmla="val 19468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00" name="Google Shape;1200;p67"/>
            <p:cNvSpPr/>
            <p:nvPr/>
          </p:nvSpPr>
          <p:spPr>
            <a:xfrm>
              <a:off x="513633" y="422320"/>
              <a:ext cx="8138434" cy="63940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5400700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1" name="Google Shape;1201;p67"/>
          <p:cNvSpPr txBox="1">
            <a:spLocks noGrp="1"/>
          </p:cNvSpPr>
          <p:nvPr>
            <p:ph type="title"/>
          </p:nvPr>
        </p:nvSpPr>
        <p:spPr>
          <a:xfrm>
            <a:off x="1814220" y="320423"/>
            <a:ext cx="5408613" cy="61118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486CFF"/>
              </a:buClr>
              <a:buFont typeface="Capriola" charset="0"/>
              <a:buNone/>
            </a:pPr>
            <a:r>
              <a:rPr lang="en-US" altLang="en-US" sz="2600" b="1" dirty="0">
                <a:solidFill>
                  <a:srgbClr val="FFFFFF"/>
                </a:solidFill>
                <a:latin typeface="Palatino Linotype" panose="02040502050505030304" pitchFamily="18" charset="0"/>
                <a:cs typeface="Capriola" charset="0"/>
                <a:sym typeface="Capriola" charset="0"/>
              </a:rPr>
              <a:t>GIAO NHIỆM VỤ</a:t>
            </a:r>
            <a:endParaRPr lang="en-US" altLang="en-US" sz="2600" b="1" dirty="0">
              <a:solidFill>
                <a:srgbClr val="FFFFFF"/>
              </a:solidFill>
              <a:latin typeface="Capriola" charset="0"/>
              <a:cs typeface="Capriola" charset="0"/>
              <a:sym typeface="Capriola" charset="0"/>
            </a:endParaRPr>
          </a:p>
        </p:txBody>
      </p:sp>
      <p:sp>
        <p:nvSpPr>
          <p:cNvPr id="1208" name="Google Shape;1208;p67"/>
          <p:cNvSpPr txBox="1">
            <a:spLocks noGrp="1"/>
          </p:cNvSpPr>
          <p:nvPr>
            <p:ph type="subTitle" idx="4294967295"/>
          </p:nvPr>
        </p:nvSpPr>
        <p:spPr>
          <a:xfrm>
            <a:off x="888466" y="2231390"/>
            <a:ext cx="2223568" cy="1064520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  <a:buClr>
                <a:srgbClr val="1D6289"/>
              </a:buClr>
              <a:buSzPts val="1400"/>
              <a:buFont typeface="Athiti SemiBold" charset="-34"/>
              <a:buNone/>
            </a:pPr>
            <a:r>
              <a:rPr lang="en-US" altLang="en-US" sz="2600" b="1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Tìm</a:t>
            </a:r>
            <a:r>
              <a:rPr lang="en-US" altLang="en-US" sz="2600" b="1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hiểu</a:t>
            </a:r>
            <a:r>
              <a:rPr lang="en-US" altLang="en-US" sz="2600" b="1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</a:p>
          <a:p>
            <a:pPr algn="ctr" eaLnBrk="1" hangingPunct="1">
              <a:lnSpc>
                <a:spcPct val="120000"/>
              </a:lnSpc>
              <a:buClr>
                <a:srgbClr val="1D6289"/>
              </a:buClr>
              <a:buSzPts val="1400"/>
              <a:buFont typeface="Athiti SemiBold" charset="-34"/>
              <a:buNone/>
            </a:pPr>
            <a:r>
              <a:rPr lang="en-US" altLang="en-US" sz="2600" b="1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tác</a:t>
            </a:r>
            <a:r>
              <a:rPr lang="en-US" altLang="en-US" sz="2600" b="1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động</a:t>
            </a:r>
            <a:r>
              <a:rPr lang="en-US" altLang="en-US" sz="2600" b="1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của</a:t>
            </a:r>
            <a:r>
              <a:rPr lang="en-US" altLang="en-US" sz="2600" b="1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thiên</a:t>
            </a:r>
            <a:r>
              <a:rPr lang="en-US" altLang="en-US" sz="2600" b="1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nhiên</a:t>
            </a:r>
            <a:r>
              <a:rPr lang="en-US" altLang="en-US" sz="2600" b="1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đến</a:t>
            </a:r>
            <a:r>
              <a:rPr lang="en-US" altLang="en-US" sz="2600" b="1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đời</a:t>
            </a:r>
            <a:r>
              <a:rPr lang="en-US" altLang="en-US" sz="2600" b="1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sống</a:t>
            </a:r>
            <a:r>
              <a:rPr lang="en-US" altLang="en-US" sz="2600" b="1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con </a:t>
            </a:r>
            <a:r>
              <a:rPr lang="en-US" altLang="en-US" sz="2600" b="1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người</a:t>
            </a:r>
            <a:r>
              <a:rPr lang="en-US" altLang="en-US" sz="2600" b="1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.</a:t>
            </a:r>
            <a:endParaRPr lang="vi-VN" altLang="en-US" sz="2600" b="1" dirty="0">
              <a:solidFill>
                <a:srgbClr val="1D628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thiti SemiBold" charset="-34"/>
            </a:endParaRPr>
          </a:p>
        </p:txBody>
      </p:sp>
      <p:sp>
        <p:nvSpPr>
          <p:cNvPr id="27" name="Google Shape;1208;p67"/>
          <p:cNvSpPr txBox="1">
            <a:spLocks/>
          </p:cNvSpPr>
          <p:nvPr/>
        </p:nvSpPr>
        <p:spPr bwMode="auto">
          <a:xfrm>
            <a:off x="5626738" y="2173382"/>
            <a:ext cx="2433193" cy="106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lnSpc>
                <a:spcPct val="120000"/>
              </a:lnSpc>
              <a:buClr>
                <a:srgbClr val="1D6289"/>
              </a:buClr>
              <a:buSzPts val="1400"/>
              <a:buFont typeface="Athiti SemiBold" charset="-34"/>
              <a:buNone/>
            </a:pPr>
            <a:r>
              <a:rPr lang="en-US" altLang="en-US" sz="2600" b="1" kern="0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Tìm</a:t>
            </a:r>
            <a:r>
              <a:rPr lang="en-US" altLang="en-US" sz="2600" b="1" kern="0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kern="0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hiểu</a:t>
            </a:r>
            <a:endParaRPr lang="en-US" altLang="en-US" sz="2600" b="1" kern="0" dirty="0">
              <a:solidFill>
                <a:srgbClr val="1D628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thiti SemiBold" charset="-34"/>
            </a:endParaRPr>
          </a:p>
          <a:p>
            <a:pPr algn="ctr" eaLnBrk="1" hangingPunct="1">
              <a:lnSpc>
                <a:spcPct val="120000"/>
              </a:lnSpc>
              <a:buClr>
                <a:srgbClr val="1D6289"/>
              </a:buClr>
              <a:buSzPts val="1400"/>
              <a:buFont typeface="Athiti SemiBold" charset="-34"/>
              <a:buNone/>
            </a:pPr>
            <a:r>
              <a:rPr lang="en-US" altLang="en-US" sz="2600" b="1" kern="0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tác</a:t>
            </a:r>
            <a:r>
              <a:rPr lang="en-US" altLang="en-US" sz="2600" b="1" kern="0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kern="0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động</a:t>
            </a:r>
            <a:r>
              <a:rPr lang="en-US" altLang="en-US" sz="2600" b="1" kern="0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kern="0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của</a:t>
            </a:r>
            <a:r>
              <a:rPr lang="en-US" altLang="en-US" sz="2600" b="1" kern="0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kern="0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thiên</a:t>
            </a:r>
            <a:r>
              <a:rPr lang="en-US" altLang="en-US" sz="2600" b="1" kern="0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kern="0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nhiên</a:t>
            </a:r>
            <a:r>
              <a:rPr lang="en-US" altLang="en-US" sz="2600" b="1" kern="0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kern="0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đến</a:t>
            </a:r>
            <a:r>
              <a:rPr lang="en-US" altLang="en-US" sz="2600" b="1" kern="0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kern="0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sản</a:t>
            </a:r>
            <a:r>
              <a:rPr lang="en-US" altLang="en-US" sz="2600" b="1" kern="0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kern="0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xuất</a:t>
            </a:r>
            <a:r>
              <a:rPr lang="en-US" altLang="en-US" sz="2600" b="1" kern="0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</a:p>
          <a:p>
            <a:pPr algn="ctr" eaLnBrk="1" hangingPunct="1">
              <a:lnSpc>
                <a:spcPct val="120000"/>
              </a:lnSpc>
              <a:buClr>
                <a:srgbClr val="1D6289"/>
              </a:buClr>
              <a:buSzPts val="1400"/>
              <a:buFont typeface="Athiti SemiBold" charset="-34"/>
              <a:buNone/>
            </a:pPr>
            <a:r>
              <a:rPr lang="en-US" altLang="en-US" sz="2600" b="1" kern="0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nông</a:t>
            </a:r>
            <a:r>
              <a:rPr lang="en-US" altLang="en-US" sz="2600" b="1" kern="0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 </a:t>
            </a:r>
            <a:r>
              <a:rPr lang="en-US" altLang="en-US" sz="2600" b="1" kern="0" dirty="0" err="1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nghiệp</a:t>
            </a:r>
            <a:r>
              <a:rPr lang="en-US" altLang="en-US" sz="2600" b="1" kern="0" dirty="0">
                <a:solidFill>
                  <a:srgbClr val="1D6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thiti SemiBold" charset="-34"/>
              </a:rPr>
              <a:t>.</a:t>
            </a:r>
            <a:endParaRPr lang="vi-VN" altLang="en-US" sz="2600" b="1" kern="0" dirty="0">
              <a:solidFill>
                <a:srgbClr val="1D628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thiti SemiBold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13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7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" grpId="0" animBg="1"/>
      <p:bldP spid="1190" grpId="0" animBg="1"/>
      <p:bldP spid="1201" grpId="0"/>
      <p:bldP spid="1208" grpId="0" build="p"/>
      <p:bldP spid="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IÊN NHIÊN ĐÃ CHO CHÚNG TA NHỮNG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23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6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3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IÊN NHIÊN ĐÃ CHO CHÚNG TA NHỮNG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23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166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43953" y="338097"/>
            <a:ext cx="4433688" cy="111418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CÙNG PLICKER</a:t>
            </a:r>
          </a:p>
        </p:txBody>
      </p:sp>
      <p:pic>
        <p:nvPicPr>
          <p:cNvPr id="1026" name="Picture 2" descr="Plickers » Recursos educativos digit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69" y="1647045"/>
            <a:ext cx="3457055" cy="323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282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thics and Morals Lesson for Middle School by Slidesgo">
  <a:themeElements>
    <a:clrScheme name="Simple Light">
      <a:dk1>
        <a:srgbClr val="AC381E"/>
      </a:dk1>
      <a:lt1>
        <a:srgbClr val="E24429"/>
      </a:lt1>
      <a:dk2>
        <a:srgbClr val="FF7800"/>
      </a:dk2>
      <a:lt2>
        <a:srgbClr val="FFC9A7"/>
      </a:lt2>
      <a:accent1>
        <a:srgbClr val="FFC100"/>
      </a:accent1>
      <a:accent2>
        <a:srgbClr val="1DAD89"/>
      </a:accent2>
      <a:accent3>
        <a:srgbClr val="ADDAFF"/>
      </a:accent3>
      <a:accent4>
        <a:srgbClr val="486CFF"/>
      </a:accent4>
      <a:accent5>
        <a:srgbClr val="1D6289"/>
      </a:accent5>
      <a:accent6>
        <a:srgbClr val="F1F1F1"/>
      </a:accent6>
      <a:hlink>
        <a:srgbClr val="486C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3926</TotalTime>
  <Words>199</Words>
  <Application>Microsoft Office PowerPoint</Application>
  <PresentationFormat>On-screen Show (16:9)</PresentationFormat>
  <Paragraphs>31</Paragraphs>
  <Slides>12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Athiti SemiBold</vt:lpstr>
      <vt:lpstr>Times New Roman</vt:lpstr>
      <vt:lpstr>Palatino Linotype</vt:lpstr>
      <vt:lpstr>Capriola</vt:lpstr>
      <vt:lpstr>Pangolin</vt:lpstr>
      <vt:lpstr>Arial</vt:lpstr>
      <vt:lpstr>Ethics and Morals Lesson for Middle School by Slidesgo</vt:lpstr>
      <vt:lpstr>PowerPoint Presentation</vt:lpstr>
      <vt:lpstr>TIẾT 43 MỐI QUAN HỆ GIỮA  CON NGƯỜI VÀ THIÊN NHIÊN</vt:lpstr>
      <vt:lpstr></vt:lpstr>
      <vt:lpstr>MỤC TIÊU</vt:lpstr>
      <vt:lpstr>GIAO NHIỆM VỤ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ETHICS AND MORALS LESSON FOR MIDDLE SCHOOL</dc:title>
  <dc:creator>Admin</dc:creator>
  <cp:lastModifiedBy>Tô Dung</cp:lastModifiedBy>
  <cp:revision>113</cp:revision>
  <dcterms:modified xsi:type="dcterms:W3CDTF">2023-03-09T02:32:08Z</dcterms:modified>
</cp:coreProperties>
</file>