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3" r:id="rId7"/>
  </p:sldMasterIdLst>
  <p:notesMasterIdLst>
    <p:notesMasterId r:id="rId21"/>
  </p:notesMasterIdLst>
  <p:sldIdLst>
    <p:sldId id="505" r:id="rId8"/>
    <p:sldId id="542" r:id="rId9"/>
    <p:sldId id="543" r:id="rId10"/>
    <p:sldId id="261" r:id="rId11"/>
    <p:sldId id="545" r:id="rId12"/>
    <p:sldId id="546" r:id="rId13"/>
    <p:sldId id="548" r:id="rId14"/>
    <p:sldId id="268" r:id="rId15"/>
    <p:sldId id="551" r:id="rId16"/>
    <p:sldId id="494" r:id="rId17"/>
    <p:sldId id="521" r:id="rId18"/>
    <p:sldId id="291" r:id="rId19"/>
    <p:sldId id="5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8EE6"/>
    <a:srgbClr val="E454ED"/>
    <a:srgbClr val="ED4188"/>
    <a:srgbClr val="ED3946"/>
    <a:srgbClr val="E4C2F1"/>
    <a:srgbClr val="EA4E3F"/>
    <a:srgbClr val="CA7BE8"/>
    <a:srgbClr val="EC4ECF"/>
    <a:srgbClr val="204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2683"/>
  </p:normalViewPr>
  <p:slideViewPr>
    <p:cSldViewPr snapToGrid="0" snapToObjects="1">
      <p:cViewPr varScale="1">
        <p:scale>
          <a:sx n="122" d="100"/>
          <a:sy n="122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09B8C-C239-4334-AFBD-70DD35F90E48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EBB101-1147-4AF3-8F84-1246C6AC4734}">
      <dgm:prSet phldrT="[Text]"/>
      <dgm:spPr/>
      <dgm:t>
        <a:bodyPr/>
        <a:lstStyle/>
        <a:p>
          <a:r>
            <a:rPr lang="vi-VN" dirty="0"/>
            <a:t>Trào lưu triết học ánh sáng</a:t>
          </a:r>
          <a:endParaRPr lang="en-US" dirty="0"/>
        </a:p>
      </dgm:t>
    </dgm:pt>
    <dgm:pt modelId="{0E2DB5E4-F3F2-4E9F-BC1D-3BC63BF8C297}" type="parTrans" cxnId="{B3623000-0E8C-4ED7-902F-2FA45D0B941E}">
      <dgm:prSet/>
      <dgm:spPr/>
      <dgm:t>
        <a:bodyPr/>
        <a:lstStyle/>
        <a:p>
          <a:endParaRPr lang="en-US"/>
        </a:p>
      </dgm:t>
    </dgm:pt>
    <dgm:pt modelId="{70529E8C-9D05-4999-A4CD-9DB377520376}" type="sibTrans" cxnId="{B3623000-0E8C-4ED7-902F-2FA45D0B941E}">
      <dgm:prSet/>
      <dgm:spPr/>
      <dgm:t>
        <a:bodyPr/>
        <a:lstStyle/>
        <a:p>
          <a:endParaRPr lang="en-US"/>
        </a:p>
      </dgm:t>
    </dgm:pt>
    <dgm:pt modelId="{0485F259-73CB-4C09-B679-58F782AC89E5}">
      <dgm:prSet phldrT="[Text]"/>
      <dgm:spPr/>
      <dgm:t>
        <a:bodyPr/>
        <a:lstStyle/>
        <a:p>
          <a:r>
            <a:rPr lang="vi-VN" dirty="0"/>
            <a:t>S. Mông-te-</a:t>
          </a:r>
          <a:r>
            <a:rPr lang="vi-VN" dirty="0" err="1"/>
            <a:t>xki</a:t>
          </a:r>
          <a:r>
            <a:rPr lang="vi-VN" dirty="0"/>
            <a:t>-ơ</a:t>
          </a:r>
          <a:endParaRPr lang="en-US" dirty="0"/>
        </a:p>
      </dgm:t>
    </dgm:pt>
    <dgm:pt modelId="{C6110F6D-361A-4381-BD8D-2E147859850E}" type="parTrans" cxnId="{05FB9D7C-286D-49A2-83E3-D39E54687D22}">
      <dgm:prSet/>
      <dgm:spPr/>
      <dgm:t>
        <a:bodyPr/>
        <a:lstStyle/>
        <a:p>
          <a:endParaRPr lang="en-US"/>
        </a:p>
      </dgm:t>
    </dgm:pt>
    <dgm:pt modelId="{33247586-12BB-415D-B5FD-8E698C04A365}" type="sibTrans" cxnId="{05FB9D7C-286D-49A2-83E3-D39E54687D22}">
      <dgm:prSet/>
      <dgm:spPr/>
      <dgm:t>
        <a:bodyPr/>
        <a:lstStyle/>
        <a:p>
          <a:endParaRPr lang="en-US"/>
        </a:p>
      </dgm:t>
    </dgm:pt>
    <dgm:pt modelId="{7881E18D-D2A0-4435-99DE-0A607D4EB49F}">
      <dgm:prSet phldrT="[Text]"/>
      <dgm:spPr/>
      <dgm:t>
        <a:bodyPr/>
        <a:lstStyle/>
        <a:p>
          <a:r>
            <a:rPr lang="vi-VN" dirty="0" err="1"/>
            <a:t>Vôn</a:t>
          </a:r>
          <a:r>
            <a:rPr lang="vi-VN" dirty="0"/>
            <a:t>-te</a:t>
          </a:r>
          <a:endParaRPr lang="en-US" dirty="0"/>
        </a:p>
      </dgm:t>
    </dgm:pt>
    <dgm:pt modelId="{42B88AF5-0C30-4E94-B40B-4A4F27DAD882}" type="parTrans" cxnId="{56CCDE8D-75B1-448A-8660-0E8732C8FC02}">
      <dgm:prSet/>
      <dgm:spPr/>
      <dgm:t>
        <a:bodyPr/>
        <a:lstStyle/>
        <a:p>
          <a:endParaRPr lang="en-US"/>
        </a:p>
      </dgm:t>
    </dgm:pt>
    <dgm:pt modelId="{7038F24E-259E-46F1-A612-3028EE29C5C3}" type="sibTrans" cxnId="{56CCDE8D-75B1-448A-8660-0E8732C8FC02}">
      <dgm:prSet/>
      <dgm:spPr/>
      <dgm:t>
        <a:bodyPr/>
        <a:lstStyle/>
        <a:p>
          <a:endParaRPr lang="en-US"/>
        </a:p>
      </dgm:t>
    </dgm:pt>
    <dgm:pt modelId="{8A68D43D-15BA-4AFC-8450-626519E680F0}">
      <dgm:prSet phldrT="[Text]"/>
      <dgm:spPr/>
      <dgm:t>
        <a:bodyPr/>
        <a:lstStyle/>
        <a:p>
          <a:r>
            <a:rPr lang="vi-VN" dirty="0"/>
            <a:t>G. G. Rút-xô</a:t>
          </a:r>
          <a:endParaRPr lang="en-US" dirty="0"/>
        </a:p>
      </dgm:t>
    </dgm:pt>
    <dgm:pt modelId="{DB657F95-CFAE-4611-80BE-58208109EF52}" type="parTrans" cxnId="{DF71867B-E1DF-4F39-BEE8-A89E763FE1E2}">
      <dgm:prSet/>
      <dgm:spPr/>
      <dgm:t>
        <a:bodyPr/>
        <a:lstStyle/>
        <a:p>
          <a:endParaRPr lang="en-US"/>
        </a:p>
      </dgm:t>
    </dgm:pt>
    <dgm:pt modelId="{BEDF4B06-3A94-45D5-81A8-38882C7A9D4C}" type="sibTrans" cxnId="{DF71867B-E1DF-4F39-BEE8-A89E763FE1E2}">
      <dgm:prSet/>
      <dgm:spPr/>
      <dgm:t>
        <a:bodyPr/>
        <a:lstStyle/>
        <a:p>
          <a:endParaRPr lang="en-US"/>
        </a:p>
      </dgm:t>
    </dgm:pt>
    <dgm:pt modelId="{56619CE0-6BA1-473C-AA2A-FEE0DD12737B}" type="pres">
      <dgm:prSet presAssocID="{32E09B8C-C239-4334-AFBD-70DD35F90E48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A0943B1E-F3E9-4094-B80B-51DBA560558B}" type="pres">
      <dgm:prSet presAssocID="{BFEBB101-1147-4AF3-8F84-1246C6AC4734}" presName="Parent" presStyleLbl="node1" presStyleIdx="0" presStyleCnt="2" custScaleX="88301" custScaleY="74534">
        <dgm:presLayoutVars>
          <dgm:chMax val="4"/>
          <dgm:chPref val="3"/>
        </dgm:presLayoutVars>
      </dgm:prSet>
      <dgm:spPr/>
    </dgm:pt>
    <dgm:pt modelId="{EC548C85-F064-4298-9313-C838128EB687}" type="pres">
      <dgm:prSet presAssocID="{0485F259-73CB-4C09-B679-58F782AC89E5}" presName="Accent" presStyleLbl="node1" presStyleIdx="1" presStyleCnt="2" custLinFactNeighborX="-11318"/>
      <dgm:spPr/>
    </dgm:pt>
    <dgm:pt modelId="{092E9727-A7E2-4A6E-91EF-5A678DFB8BE4}" type="pres">
      <dgm:prSet presAssocID="{0485F259-73CB-4C09-B679-58F782AC89E5}" presName="Image1" presStyleLbl="fgImgPlace1" presStyleIdx="0" presStyleCnt="3" custLinFactNeighborX="-38043" custLinFactNeighborY="7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F748161-B59E-4A0F-89D7-8CD767A0AC55}" type="pres">
      <dgm:prSet presAssocID="{0485F259-73CB-4C09-B679-58F782AC89E5}" presName="Child1" presStyleLbl="revTx" presStyleIdx="0" presStyleCnt="3" custScaleX="181500" custLinFactNeighborX="11937" custLinFactNeighborY="786">
        <dgm:presLayoutVars>
          <dgm:chMax val="0"/>
          <dgm:chPref val="0"/>
          <dgm:bulletEnabled val="1"/>
        </dgm:presLayoutVars>
      </dgm:prSet>
      <dgm:spPr/>
    </dgm:pt>
    <dgm:pt modelId="{B9384B85-EC1B-46C5-9070-C42EB4E62743}" type="pres">
      <dgm:prSet presAssocID="{7881E18D-D2A0-4435-99DE-0A607D4EB49F}" presName="Image2" presStyleCnt="0"/>
      <dgm:spPr/>
    </dgm:pt>
    <dgm:pt modelId="{348A7CA9-E42B-4DF2-A114-D70684DD9B38}" type="pres">
      <dgm:prSet presAssocID="{7881E18D-D2A0-4435-99DE-0A607D4EB49F}" presName="Image" presStyleLbl="fgImgPlace1" presStyleIdx="1" presStyleCnt="3" custLinFactNeighborX="-30434" custLinFactNeighborY="45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B947A59-ECEB-4C8A-ADFB-FA81FAE72E30}" type="pres">
      <dgm:prSet presAssocID="{7881E18D-D2A0-4435-99DE-0A607D4EB49F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798294B-3B7C-40CC-8DD5-53CDC464E318}" type="pres">
      <dgm:prSet presAssocID="{8A68D43D-15BA-4AFC-8450-626519E680F0}" presName="Image3" presStyleCnt="0"/>
      <dgm:spPr/>
    </dgm:pt>
    <dgm:pt modelId="{DA3FAD40-DAB4-4D53-AB5F-DBCC8C588AFB}" type="pres">
      <dgm:prSet presAssocID="{8A68D43D-15BA-4AFC-8450-626519E680F0}" presName="Image" presStyleLbl="fgImgPlace1" presStyleIdx="2" presStyleCnt="3" custLinFactNeighborX="-46413" custLinFactNeighborY="11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78960391-BA24-4A7C-8A1E-FB63944E6F77}" type="pres">
      <dgm:prSet presAssocID="{8A68D43D-15BA-4AFC-8450-626519E680F0}" presName="Child3" presStyleLbl="revTx" presStyleIdx="2" presStyleCnt="3" custScaleX="161506">
        <dgm:presLayoutVars>
          <dgm:chMax val="0"/>
          <dgm:chPref val="0"/>
          <dgm:bulletEnabled val="1"/>
        </dgm:presLayoutVars>
      </dgm:prSet>
      <dgm:spPr/>
    </dgm:pt>
  </dgm:ptLst>
  <dgm:cxnLst>
    <dgm:cxn modelId="{B3623000-0E8C-4ED7-902F-2FA45D0B941E}" srcId="{32E09B8C-C239-4334-AFBD-70DD35F90E48}" destId="{BFEBB101-1147-4AF3-8F84-1246C6AC4734}" srcOrd="0" destOrd="0" parTransId="{0E2DB5E4-F3F2-4E9F-BC1D-3BC63BF8C297}" sibTransId="{70529E8C-9D05-4999-A4CD-9DB377520376}"/>
    <dgm:cxn modelId="{542BCB29-9459-43BD-ADDC-3C308A3D38CA}" type="presOf" srcId="{32E09B8C-C239-4334-AFBD-70DD35F90E48}" destId="{56619CE0-6BA1-473C-AA2A-FEE0DD12737B}" srcOrd="0" destOrd="0" presId="urn:microsoft.com/office/officeart/2011/layout/RadialPictureList"/>
    <dgm:cxn modelId="{EA3FE534-D379-4F8F-B103-447E75CD7FA5}" type="presOf" srcId="{7881E18D-D2A0-4435-99DE-0A607D4EB49F}" destId="{BB947A59-ECEB-4C8A-ADFB-FA81FAE72E30}" srcOrd="0" destOrd="0" presId="urn:microsoft.com/office/officeart/2011/layout/RadialPictureList"/>
    <dgm:cxn modelId="{1449EF3A-945E-4F98-8D50-F92AA56BB697}" type="presOf" srcId="{8A68D43D-15BA-4AFC-8450-626519E680F0}" destId="{78960391-BA24-4A7C-8A1E-FB63944E6F77}" srcOrd="0" destOrd="0" presId="urn:microsoft.com/office/officeart/2011/layout/RadialPictureList"/>
    <dgm:cxn modelId="{F2E77378-78E7-4DB2-B48F-5E42284258F0}" type="presOf" srcId="{0485F259-73CB-4C09-B679-58F782AC89E5}" destId="{9F748161-B59E-4A0F-89D7-8CD767A0AC55}" srcOrd="0" destOrd="0" presId="urn:microsoft.com/office/officeart/2011/layout/RadialPictureList"/>
    <dgm:cxn modelId="{DF71867B-E1DF-4F39-BEE8-A89E763FE1E2}" srcId="{BFEBB101-1147-4AF3-8F84-1246C6AC4734}" destId="{8A68D43D-15BA-4AFC-8450-626519E680F0}" srcOrd="2" destOrd="0" parTransId="{DB657F95-CFAE-4611-80BE-58208109EF52}" sibTransId="{BEDF4B06-3A94-45D5-81A8-38882C7A9D4C}"/>
    <dgm:cxn modelId="{05FB9D7C-286D-49A2-83E3-D39E54687D22}" srcId="{BFEBB101-1147-4AF3-8F84-1246C6AC4734}" destId="{0485F259-73CB-4C09-B679-58F782AC89E5}" srcOrd="0" destOrd="0" parTransId="{C6110F6D-361A-4381-BD8D-2E147859850E}" sibTransId="{33247586-12BB-415D-B5FD-8E698C04A365}"/>
    <dgm:cxn modelId="{56CCDE8D-75B1-448A-8660-0E8732C8FC02}" srcId="{BFEBB101-1147-4AF3-8F84-1246C6AC4734}" destId="{7881E18D-D2A0-4435-99DE-0A607D4EB49F}" srcOrd="1" destOrd="0" parTransId="{42B88AF5-0C30-4E94-B40B-4A4F27DAD882}" sibTransId="{7038F24E-259E-46F1-A612-3028EE29C5C3}"/>
    <dgm:cxn modelId="{A67900A0-1032-4CC3-A423-64133ED7CE25}" type="presOf" srcId="{BFEBB101-1147-4AF3-8F84-1246C6AC4734}" destId="{A0943B1E-F3E9-4094-B80B-51DBA560558B}" srcOrd="0" destOrd="0" presId="urn:microsoft.com/office/officeart/2011/layout/RadialPictureList"/>
    <dgm:cxn modelId="{29D9AA7F-1C6B-4021-888C-7D53AD2A833D}" type="presParOf" srcId="{56619CE0-6BA1-473C-AA2A-FEE0DD12737B}" destId="{A0943B1E-F3E9-4094-B80B-51DBA560558B}" srcOrd="0" destOrd="0" presId="urn:microsoft.com/office/officeart/2011/layout/RadialPictureList"/>
    <dgm:cxn modelId="{9FA2F68E-7B62-4B4C-AEEC-A559BE5DB864}" type="presParOf" srcId="{56619CE0-6BA1-473C-AA2A-FEE0DD12737B}" destId="{EC548C85-F064-4298-9313-C838128EB687}" srcOrd="1" destOrd="0" presId="urn:microsoft.com/office/officeart/2011/layout/RadialPictureList"/>
    <dgm:cxn modelId="{D1AEACE7-A113-41CF-973D-FF684139DE09}" type="presParOf" srcId="{56619CE0-6BA1-473C-AA2A-FEE0DD12737B}" destId="{092E9727-A7E2-4A6E-91EF-5A678DFB8BE4}" srcOrd="2" destOrd="0" presId="urn:microsoft.com/office/officeart/2011/layout/RadialPictureList"/>
    <dgm:cxn modelId="{725CD02C-A3A3-42DC-B275-00DBDE592689}" type="presParOf" srcId="{56619CE0-6BA1-473C-AA2A-FEE0DD12737B}" destId="{9F748161-B59E-4A0F-89D7-8CD767A0AC55}" srcOrd="3" destOrd="0" presId="urn:microsoft.com/office/officeart/2011/layout/RadialPictureList"/>
    <dgm:cxn modelId="{EB726604-D9F2-4035-932D-7B7FF2B6739D}" type="presParOf" srcId="{56619CE0-6BA1-473C-AA2A-FEE0DD12737B}" destId="{B9384B85-EC1B-46C5-9070-C42EB4E62743}" srcOrd="4" destOrd="0" presId="urn:microsoft.com/office/officeart/2011/layout/RadialPictureList"/>
    <dgm:cxn modelId="{4BC5E5BF-F059-4B91-84D2-0DC273026417}" type="presParOf" srcId="{B9384B85-EC1B-46C5-9070-C42EB4E62743}" destId="{348A7CA9-E42B-4DF2-A114-D70684DD9B38}" srcOrd="0" destOrd="0" presId="urn:microsoft.com/office/officeart/2011/layout/RadialPictureList"/>
    <dgm:cxn modelId="{79BAA29C-E7BA-4DBB-BCFC-0B6F0CC17324}" type="presParOf" srcId="{56619CE0-6BA1-473C-AA2A-FEE0DD12737B}" destId="{BB947A59-ECEB-4C8A-ADFB-FA81FAE72E30}" srcOrd="5" destOrd="0" presId="urn:microsoft.com/office/officeart/2011/layout/RadialPictureList"/>
    <dgm:cxn modelId="{6C302874-96E6-47BA-871C-3B5142B26521}" type="presParOf" srcId="{56619CE0-6BA1-473C-AA2A-FEE0DD12737B}" destId="{4798294B-3B7C-40CC-8DD5-53CDC464E318}" srcOrd="6" destOrd="0" presId="urn:microsoft.com/office/officeart/2011/layout/RadialPictureList"/>
    <dgm:cxn modelId="{AE28642F-4364-43BE-9505-1ED4C8D38723}" type="presParOf" srcId="{4798294B-3B7C-40CC-8DD5-53CDC464E318}" destId="{DA3FAD40-DAB4-4D53-AB5F-DBCC8C588AFB}" srcOrd="0" destOrd="0" presId="urn:microsoft.com/office/officeart/2011/layout/RadialPictureList"/>
    <dgm:cxn modelId="{F92A4591-B3CB-4B8A-B190-0BB97D5F3DE5}" type="presParOf" srcId="{56619CE0-6BA1-473C-AA2A-FEE0DD12737B}" destId="{78960391-BA24-4A7C-8A1E-FB63944E6F7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43B1E-F3E9-4094-B80B-51DBA560558B}">
      <dsp:nvSpPr>
        <dsp:cNvPr id="0" name=""/>
        <dsp:cNvSpPr/>
      </dsp:nvSpPr>
      <dsp:spPr>
        <a:xfrm>
          <a:off x="1766866" y="1633862"/>
          <a:ext cx="2111201" cy="1782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700" kern="1200" dirty="0"/>
            <a:t>Trào lưu triết học ánh sáng</a:t>
          </a:r>
          <a:endParaRPr lang="en-US" sz="2700" kern="1200" dirty="0"/>
        </a:p>
      </dsp:txBody>
      <dsp:txXfrm>
        <a:off x="2076044" y="1894849"/>
        <a:ext cx="1492845" cy="1260158"/>
      </dsp:txXfrm>
    </dsp:sp>
    <dsp:sp modelId="{EC548C85-F064-4298-9313-C838128EB687}">
      <dsp:nvSpPr>
        <dsp:cNvPr id="0" name=""/>
        <dsp:cNvSpPr/>
      </dsp:nvSpPr>
      <dsp:spPr>
        <a:xfrm>
          <a:off x="-151442" y="0"/>
          <a:ext cx="4819689" cy="5024234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E9727-A7E2-4A6E-91EF-5A678DFB8BE4}">
      <dsp:nvSpPr>
        <dsp:cNvPr id="0" name=""/>
        <dsp:cNvSpPr/>
      </dsp:nvSpPr>
      <dsp:spPr>
        <a:xfrm>
          <a:off x="3455655" y="433292"/>
          <a:ext cx="1280821" cy="12811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48161-B59E-4A0F-89D7-8CD767A0AC55}">
      <dsp:nvSpPr>
        <dsp:cNvPr id="0" name=""/>
        <dsp:cNvSpPr/>
      </dsp:nvSpPr>
      <dsp:spPr>
        <a:xfrm>
          <a:off x="4826912" y="453888"/>
          <a:ext cx="3111689" cy="123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vi-VN" sz="2700" kern="1200" dirty="0"/>
            <a:t>S. Mông-te-</a:t>
          </a:r>
          <a:r>
            <a:rPr lang="vi-VN" sz="2700" kern="1200" dirty="0" err="1"/>
            <a:t>xki</a:t>
          </a:r>
          <a:r>
            <a:rPr lang="vi-VN" sz="2700" kern="1200" dirty="0"/>
            <a:t>-ơ</a:t>
          </a:r>
          <a:endParaRPr lang="en-US" sz="2700" kern="1200" dirty="0"/>
        </a:p>
      </dsp:txBody>
      <dsp:txXfrm>
        <a:off x="4826912" y="453888"/>
        <a:ext cx="3111689" cy="1239980"/>
      </dsp:txXfrm>
    </dsp:sp>
    <dsp:sp modelId="{348A7CA9-E42B-4DF2-A114-D70684DD9B38}">
      <dsp:nvSpPr>
        <dsp:cNvPr id="0" name=""/>
        <dsp:cNvSpPr/>
      </dsp:nvSpPr>
      <dsp:spPr>
        <a:xfrm>
          <a:off x="4048154" y="1939546"/>
          <a:ext cx="1280821" cy="12811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47A59-ECEB-4C8A-ADFB-FA81FAE72E30}">
      <dsp:nvSpPr>
        <dsp:cNvPr id="0" name=""/>
        <dsp:cNvSpPr/>
      </dsp:nvSpPr>
      <dsp:spPr>
        <a:xfrm>
          <a:off x="5823076" y="1899160"/>
          <a:ext cx="1714429" cy="123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vi-VN" sz="2700" kern="1200" dirty="0" err="1"/>
            <a:t>Vôn</a:t>
          </a:r>
          <a:r>
            <a:rPr lang="vi-VN" sz="2700" kern="1200" dirty="0"/>
            <a:t>-te</a:t>
          </a:r>
          <a:endParaRPr lang="en-US" sz="2700" kern="1200" dirty="0"/>
        </a:p>
      </dsp:txBody>
      <dsp:txXfrm>
        <a:off x="5823076" y="1899160"/>
        <a:ext cx="1714429" cy="1239980"/>
      </dsp:txXfrm>
    </dsp:sp>
    <dsp:sp modelId="{DA3FAD40-DAB4-4D53-AB5F-DBCC8C588AFB}">
      <dsp:nvSpPr>
        <dsp:cNvPr id="0" name=""/>
        <dsp:cNvSpPr/>
      </dsp:nvSpPr>
      <dsp:spPr>
        <a:xfrm>
          <a:off x="3348450" y="3505385"/>
          <a:ext cx="1280821" cy="12811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60391-BA24-4A7C-8A1E-FB63944E6F77}">
      <dsp:nvSpPr>
        <dsp:cNvPr id="0" name=""/>
        <dsp:cNvSpPr/>
      </dsp:nvSpPr>
      <dsp:spPr>
        <a:xfrm>
          <a:off x="4793652" y="3385328"/>
          <a:ext cx="2768906" cy="123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vi-VN" sz="2700" kern="1200" dirty="0"/>
            <a:t>G. G. Rút-xô</a:t>
          </a:r>
          <a:endParaRPr lang="en-US" sz="2700" kern="1200" dirty="0"/>
        </a:p>
      </dsp:txBody>
      <dsp:txXfrm>
        <a:off x="4793652" y="3385328"/>
        <a:ext cx="2768906" cy="123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A915D-77CF-ED4F-A267-D296FD6BEA8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EBC15-0BE4-1A4E-845E-6E2AF71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0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66E938-F068-4928-8C54-04C2D6AD793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2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2606-84DC-6541-95B5-63997BD8D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04B94-D375-2346-87CF-1B48E57C2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ECC-F78C-264A-A707-CC0F0C1D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920F6-FB2D-C742-A9B7-82342246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2D73-89DF-B24C-A954-0502EE14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C599-32A8-A84D-A1AD-2A107D89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E8CD4-104B-BE4C-8304-F2ECD6915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C003D-DA6A-C740-BF7C-8D6D8B3E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780A-5997-2B46-8F4E-6B690B45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C5723-03B8-BD42-94CE-D4542F5E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EB009-9B82-4A43-AE23-056ED9111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7026C-FA28-9B4A-B35B-26BA23BFB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0503-A7C4-CC49-AC76-84368870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64B2-C87C-CB49-B457-8DE8C1FC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17908-B402-A145-A90F-C61159AC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7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45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FBB3CC-4392-4AD2-896A-F7D011982C1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50861-9EFC-4C76-BC97-96D7C7C2A0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01455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8411-C63C-428E-BE30-FB894EE6A9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74EF-EB85-45D6-B56D-E65BF689DB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680F-0172-CF4D-8FAC-AA750980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10F3E-9BC4-3E42-8E47-D0052AD4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0BC5-8220-1D49-93F9-139591E6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94E1E-35AD-564F-9901-BE1450B7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90D44-C26A-C143-BA37-EC11780C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7EA7-7FAC-3644-8483-7A8DFBF2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8B84C-6771-1A44-AFE1-4217C61C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D626A-C75B-544E-BD75-DFDE0057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5EE50-8004-D14F-AD4F-ADB0744C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8BBB-3477-FC4F-B372-3486D2AE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A7C1-8060-EC45-8718-9EA73E56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B527-9E6F-FD4B-BB50-DA5F56C9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CA992-28B0-F24F-BEA6-188BBE642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F3889-CEFC-C543-BB02-92B5C9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B55D4-A0A6-8149-AEF8-FC9D4A9A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8C81A-537B-8D46-BA0B-12B407D0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6759-7DB3-FE4D-973D-55AE13BF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C839-2B59-BF40-9BF4-90AC7806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65860-C6D7-824C-858A-0AEE2813B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358BF-BCE2-9344-BA35-8DD10C7CB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51147-8874-F648-A0D8-7E9423132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41287-2FE1-0C46-A692-F4E87E8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A3454-939C-C94C-BC0D-DB631932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B0CC7-C18A-BC4B-9D46-D957F0B7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2C07-1F15-4045-BDE4-2807D251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FEFAA-9123-6B43-AE76-0DB8EC02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A8703-E691-3E44-B280-DA3AD092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51B88-57F2-7844-A634-8508911A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3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4B8BE-394E-B044-9B18-817FDA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32AE7-09B6-014E-A00A-3FF632D3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E4F8C-4898-4443-85E3-39F75A30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AA35-691F-8241-93B1-F2586B49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46CD-D737-D54D-9064-448F2761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10AF9-9FE4-F747-B438-4658407E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40765-13FC-C44E-B827-254CE9FE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EFFA4-4307-B247-AB1E-86EDB0A2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2ABA-04D7-B74B-AE74-51DF2028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46FF-1BC1-3846-AD39-142CA7F9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0F547-7E4A-E34F-A1D6-22028FE52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0530F-4735-D846-8995-95E00A8C8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0B96C-0B23-FA4B-BEC8-C630B32A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E023-6499-E14E-B98B-1B8A577E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89961-FF3C-E248-BB6A-1850A16B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14BA8-FC80-BA4F-9C33-66556B81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166E-1190-6B45-8C67-C20AFEE2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10514-145F-9046-8CBD-8D94A67C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E295-F21E-A043-BC52-96815A9229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0F92C-7954-C142-879D-4C7AA8410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0393A-90FF-3844-9EA5-942AC5E3E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36EF-204D-7D47-B2DD-8AEF0C370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51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36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4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B3CC-4392-4AD2-896A-F7D011982C15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0861-9EFC-4C76-BC97-96D7C7C2A0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4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28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8411-C63C-428E-BE30-FB894EE6A9E9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74EF-EB85-45D6-B56D-E65BF689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910B0-CEE8-9050-A2D1-E28941EA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4217"/>
            <a:ext cx="12191999" cy="6170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606D2-5903-A29F-A885-B4CD49AE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3" y="3274338"/>
            <a:ext cx="1565044" cy="10720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D6BBC6-0745-84C1-E740-30694A8B6439}"/>
              </a:ext>
            </a:extLst>
          </p:cNvPr>
          <p:cNvCxnSpPr>
            <a:cxnSpLocks/>
          </p:cNvCxnSpPr>
          <p:nvPr/>
        </p:nvCxnSpPr>
        <p:spPr>
          <a:xfrm flipV="1">
            <a:off x="1341133" y="2763236"/>
            <a:ext cx="2001266" cy="51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ECC3D4A-4DC4-A9FC-AEB7-BCFB795F8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363" y="2570548"/>
            <a:ext cx="1131011" cy="752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5DB7A-A5C4-5D8F-486E-BB5E41F6ADAC}"/>
              </a:ext>
            </a:extLst>
          </p:cNvPr>
          <p:cNvSpPr txBox="1"/>
          <p:nvPr/>
        </p:nvSpPr>
        <p:spPr>
          <a:xfrm>
            <a:off x="5465854" y="1534982"/>
            <a:ext cx="935421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FB991-52FB-7248-54BA-89B91DF512CB}"/>
              </a:ext>
            </a:extLst>
          </p:cNvPr>
          <p:cNvSpPr txBox="1"/>
          <p:nvPr/>
        </p:nvSpPr>
        <p:spPr>
          <a:xfrm rot="2128603">
            <a:off x="3489511" y="2272973"/>
            <a:ext cx="275696" cy="595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BF4BD-8AE2-928D-7AF8-0E114762AFCB}"/>
              </a:ext>
            </a:extLst>
          </p:cNvPr>
          <p:cNvSpPr txBox="1"/>
          <p:nvPr/>
        </p:nvSpPr>
        <p:spPr>
          <a:xfrm>
            <a:off x="777630" y="1315"/>
            <a:ext cx="1104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ở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3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F3F60-DF60-1C47-BE1F-AB959098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109C37-F107-0F44-B418-F041F3DEEFBF}"/>
              </a:ext>
            </a:extLst>
          </p:cNvPr>
          <p:cNvSpPr txBox="1"/>
          <p:nvPr/>
        </p:nvSpPr>
        <p:spPr>
          <a:xfrm>
            <a:off x="1317902" y="2370780"/>
            <a:ext cx="9993855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097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96F53A-216B-4746-9C98-D492EFC4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758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21E3A-2C9B-544A-B427-BB854F0A9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" t="1098" r="1111"/>
          <a:stretch/>
        </p:blipFill>
        <p:spPr>
          <a:xfrm>
            <a:off x="3569572" y="5379"/>
            <a:ext cx="8628550" cy="684724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F1376E5-45DC-65A7-F513-7F56C574AEFE}"/>
              </a:ext>
            </a:extLst>
          </p:cNvPr>
          <p:cNvSpPr/>
          <p:nvPr/>
        </p:nvSpPr>
        <p:spPr>
          <a:xfrm>
            <a:off x="0" y="1623541"/>
            <a:ext cx="3415323" cy="1439917"/>
          </a:xfrm>
          <a:prstGeom prst="wedgeRoundRectCallout">
            <a:avLst>
              <a:gd name="adj1" fmla="val 50633"/>
              <a:gd name="adj2" fmla="val 158850"/>
              <a:gd name="adj3" fmla="val 16667"/>
            </a:avLst>
          </a:prstGeom>
          <a:solidFill>
            <a:srgbClr val="EA8E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5739F-BEE1-4C10-0F47-951E330E841C}"/>
              </a:ext>
            </a:extLst>
          </p:cNvPr>
          <p:cNvSpPr txBox="1"/>
          <p:nvPr/>
        </p:nvSpPr>
        <p:spPr>
          <a:xfrm>
            <a:off x="136143" y="1623541"/>
            <a:ext cx="31430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địa điểm diễn ra cách mạng tư sản Pháp.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8AA40-40B1-06C2-D8B6-B814DA827E84}"/>
              </a:ext>
            </a:extLst>
          </p:cNvPr>
          <p:cNvSpPr txBox="1"/>
          <p:nvPr/>
        </p:nvSpPr>
        <p:spPr>
          <a:xfrm rot="3271676">
            <a:off x="9346302" y="743961"/>
            <a:ext cx="573175" cy="10779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922215" y="1447800"/>
            <a:ext cx="1031630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Trước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cách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mạng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Pháp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một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nước</a:t>
            </a:r>
            <a:r>
              <a:rPr lang="en-US" sz="1800" b="0" u="sng" dirty="0">
                <a:solidFill>
                  <a:srgbClr val="000099"/>
                </a:solidFill>
                <a:latin typeface="Arial" charset="0"/>
              </a:rPr>
              <a:t>_(1)___________                     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Mọi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quyền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hành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nằm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tay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_(2)______________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Ba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đẳng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xã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hội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phong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kiến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Pháp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0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__________________(3)__ </a:t>
            </a:r>
            <a:r>
              <a:rPr lang="en-US" sz="1800" dirty="0" err="1">
                <a:solidFill>
                  <a:srgbClr val="000099"/>
                </a:solidFill>
                <a:latin typeface="Arial" charset="0"/>
              </a:rPr>
              <a:t>và</a:t>
            </a:r>
            <a:r>
              <a:rPr lang="en-US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_________________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Đẳng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cấp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______________(4)_____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nắm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giữ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những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chức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vụ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cao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trong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bộmáy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nước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____________(5)___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__________(6)____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những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giai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được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hưởng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nhiều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đặc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quyền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kinh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tế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nhưng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không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phải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________________(7)__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cho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vua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_(8)___________________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gồm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Tư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sản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nông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dân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dân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thành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thị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__(9)_______________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chiếm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90%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dân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giai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này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rất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nghèo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khó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không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ruộng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đất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và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chịu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nhiều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tầng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áp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bức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Đứng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đầu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Đẳng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thứ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ba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_(10)_________________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,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họ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thế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về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  </a:t>
            </a:r>
          </a:p>
          <a:p>
            <a:pPr algn="just">
              <a:spcBef>
                <a:spcPct val="50000"/>
              </a:spcBef>
            </a:pP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_(11)_______________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nhưng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không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có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quyền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Arial" charset="0"/>
              </a:rPr>
              <a:t>lực</a:t>
            </a:r>
            <a:r>
              <a:rPr lang="en-US" sz="1800" b="0" dirty="0">
                <a:solidFill>
                  <a:srgbClr val="000099"/>
                </a:solidFill>
                <a:latin typeface="Arial" charset="0"/>
              </a:rPr>
              <a:t>___(12)___________________ .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89354" y="116906"/>
            <a:ext cx="107617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503246" y="1814457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nhà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vua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96000" y="1490992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quân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chủ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chuyên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chế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189892" y="206016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Tăng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lữ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Quý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tộc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331677" y="208668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Đẳng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thứ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ba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807677" y="2560516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Quý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tộc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193191" y="2865316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Tăng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lữ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656992" y="2872124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Quý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tộc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882054" y="3151658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đóng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thuế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39630" y="3586483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Đẳng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thứ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ba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750645" y="4043683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Nông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dân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 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359400" y="4831003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giai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cấp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tư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sản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817077" y="5263662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kinh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tế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810500" y="527538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chính</a:t>
            </a:r>
            <a:r>
              <a:rPr lang="en-US" sz="2000" dirty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993300"/>
                </a:solidFill>
                <a:latin typeface="Arial" charset="0"/>
              </a:rPr>
              <a:t>trị</a:t>
            </a:r>
            <a:endParaRPr lang="en-US" sz="2000" dirty="0">
              <a:solidFill>
                <a:srgbClr val="99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  <p:bldP spid="54288" grpId="0"/>
      <p:bldP spid="54289" grpId="0"/>
      <p:bldP spid="54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2F3F60-DF60-1C47-BE1F-AB959098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109C37-F107-0F44-B418-F041F3DEEFBF}"/>
              </a:ext>
            </a:extLst>
          </p:cNvPr>
          <p:cNvSpPr txBox="1"/>
          <p:nvPr/>
        </p:nvSpPr>
        <p:spPr>
          <a:xfrm>
            <a:off x="1427317" y="815519"/>
            <a:ext cx="9993855" cy="5509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XVIII.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XVIII.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937179-3411-C0D2-379A-924AD59B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204" y="157654"/>
            <a:ext cx="5992547" cy="3815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2A220-AC37-AB34-B87B-EFF0ED09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3" y="1885662"/>
            <a:ext cx="5377124" cy="4830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F0AD4-B09F-56FF-7364-6C24329CF907}"/>
              </a:ext>
            </a:extLst>
          </p:cNvPr>
          <p:cNvSpPr txBox="1"/>
          <p:nvPr/>
        </p:nvSpPr>
        <p:spPr>
          <a:xfrm>
            <a:off x="-77744" y="608451"/>
            <a:ext cx="6173744" cy="52322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latin typeface="+mj-lt"/>
              </a:rPr>
              <a:t>CUỘC CÁCH MẠNG TƯ SẢN PHÁP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3E0E5-893E-5601-B337-24F0301AC118}"/>
              </a:ext>
            </a:extLst>
          </p:cNvPr>
          <p:cNvSpPr txBox="1"/>
          <p:nvPr/>
        </p:nvSpPr>
        <p:spPr>
          <a:xfrm>
            <a:off x="6173744" y="4372303"/>
            <a:ext cx="5766007" cy="138499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Được ví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“như một cái chổi lớn quét sạch mọi rác rưởi của chế độ phong kiến Châu Âu”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1F3F3-9D4F-B6AA-4153-E6F23E85E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828" y="5834686"/>
            <a:ext cx="1218853" cy="8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3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305539" y="256801"/>
            <a:ext cx="46343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ko-K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057417B-0C81-4DED-A753-2A1EBD9EB5A6}"/>
              </a:ext>
            </a:extLst>
          </p:cNvPr>
          <p:cNvGrpSpPr/>
          <p:nvPr/>
        </p:nvGrpSpPr>
        <p:grpSpPr>
          <a:xfrm>
            <a:off x="5804971" y="256802"/>
            <a:ext cx="6391247" cy="2197402"/>
            <a:chOff x="4780729" y="1350371"/>
            <a:chExt cx="6391247" cy="1286087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E4AC6EFF-A9C3-4CD6-8DD9-E23DB4D3C0FA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Arrow: Pentagon 1">
              <a:extLst>
                <a:ext uri="{FF2B5EF4-FFF2-40B4-BE49-F238E27FC236}">
                  <a16:creationId xmlns:a16="http://schemas.microsoft.com/office/drawing/2014/main" id="{C887B8B6-9F10-4776-B189-047B2EB09574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2A3F7-8C72-41E7-9E8F-B1AE6C0324C4}"/>
                </a:ext>
              </a:extLst>
            </p:cNvPr>
            <p:cNvSpPr txBox="1"/>
            <p:nvPr/>
          </p:nvSpPr>
          <p:spPr>
            <a:xfrm>
              <a:off x="5733303" y="2097427"/>
              <a:ext cx="5213738" cy="52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HÌNH NƯỚC PHÁP TRƯỚC CÁCH MẠNG</a:t>
              </a:r>
              <a:endPara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arallelogram 7">
              <a:extLst>
                <a:ext uri="{FF2B5EF4-FFF2-40B4-BE49-F238E27FC236}">
                  <a16:creationId xmlns:a16="http://schemas.microsoft.com/office/drawing/2014/main" id="{379169B4-8442-4043-B209-E86947568FE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6152D7-152A-4953-A573-B6C808CCB40E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0B70BE9-3BBE-4167-A154-D0F4084D2206}"/>
              </a:ext>
            </a:extLst>
          </p:cNvPr>
          <p:cNvGrpSpPr/>
          <p:nvPr/>
        </p:nvGrpSpPr>
        <p:grpSpPr>
          <a:xfrm>
            <a:off x="5804973" y="3050002"/>
            <a:ext cx="6391247" cy="2981940"/>
            <a:chOff x="4780729" y="1350371"/>
            <a:chExt cx="6391247" cy="1286087"/>
          </a:xfrm>
        </p:grpSpPr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2C6160B7-DE89-4075-A5FB-41CFEBD42E0E}"/>
                </a:ext>
              </a:extLst>
            </p:cNvPr>
            <p:cNvSpPr/>
            <p:nvPr/>
          </p:nvSpPr>
          <p:spPr>
            <a:xfrm>
              <a:off x="4780729" y="2051242"/>
              <a:ext cx="6391247" cy="5852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Arrow: Pentagon 13">
              <a:extLst>
                <a:ext uri="{FF2B5EF4-FFF2-40B4-BE49-F238E27FC236}">
                  <a16:creationId xmlns:a16="http://schemas.microsoft.com/office/drawing/2014/main" id="{D81BB7E6-4690-4CEF-843E-B170D9504343}"/>
                </a:ext>
              </a:extLst>
            </p:cNvPr>
            <p:cNvSpPr/>
            <p:nvPr/>
          </p:nvSpPr>
          <p:spPr>
            <a:xfrm>
              <a:off x="5504979" y="1350372"/>
              <a:ext cx="1104522" cy="58847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F6D8A8-6A0B-464D-89C5-7DE94F240D84}"/>
                </a:ext>
              </a:extLst>
            </p:cNvPr>
            <p:cNvSpPr txBox="1"/>
            <p:nvPr/>
          </p:nvSpPr>
          <p:spPr>
            <a:xfrm>
              <a:off x="5733302" y="2037131"/>
              <a:ext cx="5434453" cy="5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ko-K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QUẢ, Ý NGHĨA, TÍNH CHẤT VÀ ĐẶC ĐIỂM CHÍNH CỦA CÁCH MẠNG TƯ SẢN PHÁP</a:t>
              </a:r>
              <a:endPara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Parallelogram 15">
              <a:extLst>
                <a:ext uri="{FF2B5EF4-FFF2-40B4-BE49-F238E27FC236}">
                  <a16:creationId xmlns:a16="http://schemas.microsoft.com/office/drawing/2014/main" id="{5BB17CB3-3D64-4B1A-B71C-75DC2E120B37}"/>
                </a:ext>
              </a:extLst>
            </p:cNvPr>
            <p:cNvSpPr/>
            <p:nvPr/>
          </p:nvSpPr>
          <p:spPr>
            <a:xfrm rot="5400000" flipH="1">
              <a:off x="4504583" y="1626517"/>
              <a:ext cx="1276539" cy="724247"/>
            </a:xfrm>
            <a:prstGeom prst="parallelogram">
              <a:avLst>
                <a:gd name="adj" fmla="val 9619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01999-8A2B-42DA-B749-E60060F91556}"/>
                </a:ext>
              </a:extLst>
            </p:cNvPr>
            <p:cNvSpPr txBox="1"/>
            <p:nvPr/>
          </p:nvSpPr>
          <p:spPr>
            <a:xfrm>
              <a:off x="5504976" y="1406201"/>
              <a:ext cx="779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96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椭圆 56"/>
          <p:cNvSpPr/>
          <p:nvPr/>
        </p:nvSpPr>
        <p:spPr>
          <a:xfrm>
            <a:off x="7344713" y="1112062"/>
            <a:ext cx="444255" cy="444255"/>
          </a:xfrm>
          <a:prstGeom prst="ellipse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4" name="任意多边形: 形状 53"/>
          <p:cNvSpPr/>
          <p:nvPr/>
        </p:nvSpPr>
        <p:spPr>
          <a:xfrm>
            <a:off x="272143" y="707571"/>
            <a:ext cx="10891155" cy="5639037"/>
          </a:xfrm>
          <a:custGeom>
            <a:avLst/>
            <a:gdLst>
              <a:gd name="connsiteX0" fmla="*/ 11209760 w 15811497"/>
              <a:gd name="connsiteY0" fmla="*/ 5180760 h 6248398"/>
              <a:gd name="connsiteX1" fmla="*/ 11210150 w 15811497"/>
              <a:gd name="connsiteY1" fmla="*/ 5180948 h 6248398"/>
              <a:gd name="connsiteX2" fmla="*/ 11313815 w 15811497"/>
              <a:gd name="connsiteY2" fmla="*/ 5243926 h 6248398"/>
              <a:gd name="connsiteX3" fmla="*/ 11369911 w 15811497"/>
              <a:gd name="connsiteY3" fmla="*/ 5285874 h 6248398"/>
              <a:gd name="connsiteX4" fmla="*/ 11410606 w 15811497"/>
              <a:gd name="connsiteY4" fmla="*/ 5316305 h 6248398"/>
              <a:gd name="connsiteX5" fmla="*/ 11499892 w 15811497"/>
              <a:gd name="connsiteY5" fmla="*/ 5397454 h 6248398"/>
              <a:gd name="connsiteX6" fmla="*/ 11528781 w 15811497"/>
              <a:gd name="connsiteY6" fmla="*/ 5429240 h 6248398"/>
              <a:gd name="connsiteX7" fmla="*/ 11504846 w 15811497"/>
              <a:gd name="connsiteY7" fmla="*/ 5414699 h 6248398"/>
              <a:gd name="connsiteX8" fmla="*/ 11371717 w 15811497"/>
              <a:gd name="connsiteY8" fmla="*/ 5315148 h 6248398"/>
              <a:gd name="connsiteX9" fmla="*/ 11292198 w 15811497"/>
              <a:gd name="connsiteY9" fmla="*/ 5255685 h 6248398"/>
              <a:gd name="connsiteX10" fmla="*/ 4892179 w 15811497"/>
              <a:gd name="connsiteY10" fmla="*/ 4842491 h 6248398"/>
              <a:gd name="connsiteX11" fmla="*/ 4892178 w 15811497"/>
              <a:gd name="connsiteY11" fmla="*/ 4842492 h 6248398"/>
              <a:gd name="connsiteX12" fmla="*/ 4885192 w 15811497"/>
              <a:gd name="connsiteY12" fmla="*/ 4851834 h 6248398"/>
              <a:gd name="connsiteX13" fmla="*/ 8767766 w 15811497"/>
              <a:gd name="connsiteY13" fmla="*/ 853515 h 6248398"/>
              <a:gd name="connsiteX14" fmla="*/ 8782572 w 15811497"/>
              <a:gd name="connsiteY14" fmla="*/ 884251 h 6248398"/>
              <a:gd name="connsiteX15" fmla="*/ 8812281 w 15811497"/>
              <a:gd name="connsiteY15" fmla="*/ 965420 h 6248398"/>
              <a:gd name="connsiteX16" fmla="*/ 8831257 w 15811497"/>
              <a:gd name="connsiteY16" fmla="*/ 1017268 h 6248398"/>
              <a:gd name="connsiteX17" fmla="*/ 8860452 w 15811497"/>
              <a:gd name="connsiteY17" fmla="*/ 1130811 h 6248398"/>
              <a:gd name="connsiteX18" fmla="*/ 8839383 w 15811497"/>
              <a:gd name="connsiteY18" fmla="*/ 1087075 h 6248398"/>
              <a:gd name="connsiteX19" fmla="*/ 8798546 w 15811497"/>
              <a:gd name="connsiteY19" fmla="*/ 975498 h 6248398"/>
              <a:gd name="connsiteX20" fmla="*/ 8795375 w 15811497"/>
              <a:gd name="connsiteY20" fmla="*/ 963167 h 6248398"/>
              <a:gd name="connsiteX21" fmla="*/ 8768620 w 15811497"/>
              <a:gd name="connsiteY21" fmla="*/ 859114 h 6248398"/>
              <a:gd name="connsiteX22" fmla="*/ 7448548 w 15811497"/>
              <a:gd name="connsiteY22" fmla="*/ 0 h 6248398"/>
              <a:gd name="connsiteX23" fmla="*/ 8721604 w 15811497"/>
              <a:gd name="connsiteY23" fmla="*/ 757692 h 6248398"/>
              <a:gd name="connsiteX24" fmla="*/ 8767765 w 15811497"/>
              <a:gd name="connsiteY24" fmla="*/ 853515 h 6248398"/>
              <a:gd name="connsiteX25" fmla="*/ 8768619 w 15811497"/>
              <a:gd name="connsiteY25" fmla="*/ 859114 h 6248398"/>
              <a:gd name="connsiteX26" fmla="*/ 8795374 w 15811497"/>
              <a:gd name="connsiteY26" fmla="*/ 963167 h 6248398"/>
              <a:gd name="connsiteX27" fmla="*/ 8798545 w 15811497"/>
              <a:gd name="connsiteY27" fmla="*/ 975499 h 6248398"/>
              <a:gd name="connsiteX28" fmla="*/ 8839382 w 15811497"/>
              <a:gd name="connsiteY28" fmla="*/ 1087076 h 6248398"/>
              <a:gd name="connsiteX29" fmla="*/ 8860451 w 15811497"/>
              <a:gd name="connsiteY29" fmla="*/ 1130812 h 6248398"/>
              <a:gd name="connsiteX30" fmla="*/ 8866932 w 15811497"/>
              <a:gd name="connsiteY30" fmla="*/ 1156018 h 6248398"/>
              <a:gd name="connsiteX31" fmla="*/ 8896346 w 15811497"/>
              <a:gd name="connsiteY31" fmla="*/ 1447799 h 6248398"/>
              <a:gd name="connsiteX32" fmla="*/ 8866932 w 15811497"/>
              <a:gd name="connsiteY32" fmla="*/ 1156017 h 6248398"/>
              <a:gd name="connsiteX33" fmla="*/ 8860451 w 15811497"/>
              <a:gd name="connsiteY33" fmla="*/ 1130810 h 6248398"/>
              <a:gd name="connsiteX34" fmla="*/ 8890522 w 15811497"/>
              <a:gd name="connsiteY34" fmla="*/ 1193234 h 6248398"/>
              <a:gd name="connsiteX35" fmla="*/ 9958384 w 15811497"/>
              <a:gd name="connsiteY35" fmla="*/ 1828798 h 6248398"/>
              <a:gd name="connsiteX36" fmla="*/ 10895504 w 15811497"/>
              <a:gd name="connsiteY36" fmla="*/ 1386857 h 6248398"/>
              <a:gd name="connsiteX37" fmla="*/ 10927290 w 15811497"/>
              <a:gd name="connsiteY37" fmla="*/ 1344350 h 6248398"/>
              <a:gd name="connsiteX38" fmla="*/ 10936907 w 15811497"/>
              <a:gd name="connsiteY38" fmla="*/ 1346082 h 6248398"/>
              <a:gd name="connsiteX39" fmla="*/ 10917759 w 15811497"/>
              <a:gd name="connsiteY39" fmla="*/ 1367151 h 6248398"/>
              <a:gd name="connsiteX40" fmla="*/ 10545015 w 15811497"/>
              <a:gd name="connsiteY40" fmla="*/ 1956940 h 6248398"/>
              <a:gd name="connsiteX41" fmla="*/ 10521911 w 15811497"/>
              <a:gd name="connsiteY41" fmla="*/ 2012524 h 6248398"/>
              <a:gd name="connsiteX42" fmla="*/ 10521913 w 15811497"/>
              <a:gd name="connsiteY42" fmla="*/ 2012521 h 6248398"/>
              <a:gd name="connsiteX43" fmla="*/ 10545016 w 15811497"/>
              <a:gd name="connsiteY43" fmla="*/ 1956940 h 6248398"/>
              <a:gd name="connsiteX44" fmla="*/ 10917760 w 15811497"/>
              <a:gd name="connsiteY44" fmla="*/ 1367152 h 6248398"/>
              <a:gd name="connsiteX45" fmla="*/ 10936908 w 15811497"/>
              <a:gd name="connsiteY45" fmla="*/ 1346084 h 6248398"/>
              <a:gd name="connsiteX46" fmla="*/ 10972797 w 15811497"/>
              <a:gd name="connsiteY46" fmla="*/ 1352550 h 6248398"/>
              <a:gd name="connsiteX47" fmla="*/ 11002341 w 15811497"/>
              <a:gd name="connsiteY47" fmla="*/ 1645177 h 6248398"/>
              <a:gd name="connsiteX48" fmla="*/ 11002341 w 15811497"/>
              <a:gd name="connsiteY48" fmla="*/ 1645177 h 6248398"/>
              <a:gd name="connsiteX49" fmla="*/ 10972797 w 15811497"/>
              <a:gd name="connsiteY49" fmla="*/ 1352549 h 6248398"/>
              <a:gd name="connsiteX50" fmla="*/ 10936908 w 15811497"/>
              <a:gd name="connsiteY50" fmla="*/ 1346083 h 6248398"/>
              <a:gd name="connsiteX51" fmla="*/ 11096041 w 15811497"/>
              <a:gd name="connsiteY51" fmla="*/ 1170993 h 6248398"/>
              <a:gd name="connsiteX52" fmla="*/ 13049247 w 15811497"/>
              <a:gd name="connsiteY52" fmla="*/ 361949 h 6248398"/>
              <a:gd name="connsiteX53" fmla="*/ 15811497 w 15811497"/>
              <a:gd name="connsiteY53" fmla="*/ 3124198 h 6248398"/>
              <a:gd name="connsiteX54" fmla="*/ 13049247 w 15811497"/>
              <a:gd name="connsiteY54" fmla="*/ 5886448 h 6248398"/>
              <a:gd name="connsiteX55" fmla="*/ 11732594 w 15811497"/>
              <a:gd name="connsiteY55" fmla="*/ 5553059 h 6248398"/>
              <a:gd name="connsiteX56" fmla="*/ 11528782 w 15811497"/>
              <a:gd name="connsiteY56" fmla="*/ 5429240 h 6248398"/>
              <a:gd name="connsiteX57" fmla="*/ 11499893 w 15811497"/>
              <a:gd name="connsiteY57" fmla="*/ 5397454 h 6248398"/>
              <a:gd name="connsiteX58" fmla="*/ 11410607 w 15811497"/>
              <a:gd name="connsiteY58" fmla="*/ 5316305 h 6248398"/>
              <a:gd name="connsiteX59" fmla="*/ 11369912 w 15811497"/>
              <a:gd name="connsiteY59" fmla="*/ 5285874 h 6248398"/>
              <a:gd name="connsiteX60" fmla="*/ 11355656 w 15811497"/>
              <a:gd name="connsiteY60" fmla="*/ 5144675 h 6248398"/>
              <a:gd name="connsiteX61" fmla="*/ 11355656 w 15811497"/>
              <a:gd name="connsiteY61" fmla="*/ 5144675 h 6248398"/>
              <a:gd name="connsiteX62" fmla="*/ 11369912 w 15811497"/>
              <a:gd name="connsiteY62" fmla="*/ 5285874 h 6248398"/>
              <a:gd name="connsiteX63" fmla="*/ 11313816 w 15811497"/>
              <a:gd name="connsiteY63" fmla="*/ 5243926 h 6248398"/>
              <a:gd name="connsiteX64" fmla="*/ 11210151 w 15811497"/>
              <a:gd name="connsiteY64" fmla="*/ 5180948 h 6248398"/>
              <a:gd name="connsiteX65" fmla="*/ 11209761 w 15811497"/>
              <a:gd name="connsiteY65" fmla="*/ 5180760 h 6248398"/>
              <a:gd name="connsiteX66" fmla="*/ 11096041 w 15811497"/>
              <a:gd name="connsiteY66" fmla="*/ 5077404 h 6248398"/>
              <a:gd name="connsiteX67" fmla="*/ 11063094 w 15811497"/>
              <a:gd name="connsiteY67" fmla="*/ 5041153 h 6248398"/>
              <a:gd name="connsiteX68" fmla="*/ 11063091 w 15811497"/>
              <a:gd name="connsiteY68" fmla="*/ 5041152 h 6248398"/>
              <a:gd name="connsiteX69" fmla="*/ 11096040 w 15811497"/>
              <a:gd name="connsiteY69" fmla="*/ 5077404 h 6248398"/>
              <a:gd name="connsiteX70" fmla="*/ 11209760 w 15811497"/>
              <a:gd name="connsiteY70" fmla="*/ 5180760 h 6248398"/>
              <a:gd name="connsiteX71" fmla="*/ 11100244 w 15811497"/>
              <a:gd name="connsiteY71" fmla="*/ 5128004 h 6248398"/>
              <a:gd name="connsiteX72" fmla="*/ 10610846 w 15811497"/>
              <a:gd name="connsiteY72" fmla="*/ 5029199 h 6248398"/>
              <a:gd name="connsiteX73" fmla="*/ 9640652 w 15811497"/>
              <a:gd name="connsiteY73" fmla="*/ 5486739 h 6248398"/>
              <a:gd name="connsiteX74" fmla="*/ 9628722 w 15811497"/>
              <a:gd name="connsiteY74" fmla="*/ 5502693 h 6248398"/>
              <a:gd name="connsiteX75" fmla="*/ 9568273 w 15811497"/>
              <a:gd name="connsiteY75" fmla="*/ 5583530 h 6248398"/>
              <a:gd name="connsiteX76" fmla="*/ 9535504 w 15811497"/>
              <a:gd name="connsiteY76" fmla="*/ 5637470 h 6248398"/>
              <a:gd name="connsiteX77" fmla="*/ 9535505 w 15811497"/>
              <a:gd name="connsiteY77" fmla="*/ 5637470 h 6248398"/>
              <a:gd name="connsiteX78" fmla="*/ 9568273 w 15811497"/>
              <a:gd name="connsiteY78" fmla="*/ 5583531 h 6248398"/>
              <a:gd name="connsiteX79" fmla="*/ 9628722 w 15811497"/>
              <a:gd name="connsiteY79" fmla="*/ 5502694 h 6248398"/>
              <a:gd name="connsiteX80" fmla="*/ 9563485 w 15811497"/>
              <a:gd name="connsiteY80" fmla="*/ 5610078 h 6248398"/>
              <a:gd name="connsiteX81" fmla="*/ 9542221 w 15811497"/>
              <a:gd name="connsiteY81" fmla="*/ 5638514 h 6248398"/>
              <a:gd name="connsiteX82" fmla="*/ 9504352 w 15811497"/>
              <a:gd name="connsiteY82" fmla="*/ 5689156 h 6248398"/>
              <a:gd name="connsiteX83" fmla="*/ 9480140 w 15811497"/>
              <a:gd name="connsiteY83" fmla="*/ 5721533 h 6248398"/>
              <a:gd name="connsiteX84" fmla="*/ 8362947 w 15811497"/>
              <a:gd name="connsiteY84" fmla="*/ 6248398 h 6248398"/>
              <a:gd name="connsiteX85" fmla="*/ 7028922 w 15811497"/>
              <a:gd name="connsiteY85" fmla="*/ 5364147 h 6248398"/>
              <a:gd name="connsiteX86" fmla="*/ 6990513 w 15811497"/>
              <a:gd name="connsiteY86" fmla="*/ 5259205 h 6248398"/>
              <a:gd name="connsiteX87" fmla="*/ 6990512 w 15811497"/>
              <a:gd name="connsiteY87" fmla="*/ 5259199 h 6248398"/>
              <a:gd name="connsiteX88" fmla="*/ 6983676 w 15811497"/>
              <a:gd name="connsiteY88" fmla="*/ 5240519 h 6248398"/>
              <a:gd name="connsiteX89" fmla="*/ 6983673 w 15811497"/>
              <a:gd name="connsiteY89" fmla="*/ 5240519 h 6248398"/>
              <a:gd name="connsiteX90" fmla="*/ 6980236 w 15811497"/>
              <a:gd name="connsiteY90" fmla="*/ 5231130 h 6248398"/>
              <a:gd name="connsiteX91" fmla="*/ 6978859 w 15811497"/>
              <a:gd name="connsiteY91" fmla="*/ 5225774 h 6248398"/>
              <a:gd name="connsiteX92" fmla="*/ 6984291 w 15811497"/>
              <a:gd name="connsiteY92" fmla="*/ 5240614 h 6248398"/>
              <a:gd name="connsiteX93" fmla="*/ 6984292 w 15811497"/>
              <a:gd name="connsiteY93" fmla="*/ 5240614 h 6248398"/>
              <a:gd name="connsiteX94" fmla="*/ 6978860 w 15811497"/>
              <a:gd name="connsiteY94" fmla="*/ 5225773 h 6248398"/>
              <a:gd name="connsiteX95" fmla="*/ 6944562 w 15811497"/>
              <a:gd name="connsiteY95" fmla="*/ 5092380 h 6248398"/>
              <a:gd name="connsiteX96" fmla="*/ 6924183 w 15811497"/>
              <a:gd name="connsiteY96" fmla="*/ 4890225 h 6248398"/>
              <a:gd name="connsiteX97" fmla="*/ 6924182 w 15811497"/>
              <a:gd name="connsiteY97" fmla="*/ 4890225 h 6248398"/>
              <a:gd name="connsiteX98" fmla="*/ 6944561 w 15811497"/>
              <a:gd name="connsiteY98" fmla="*/ 5092380 h 6248398"/>
              <a:gd name="connsiteX99" fmla="*/ 6978860 w 15811497"/>
              <a:gd name="connsiteY99" fmla="*/ 5225773 h 6248398"/>
              <a:gd name="connsiteX100" fmla="*/ 6948299 w 15811497"/>
              <a:gd name="connsiteY100" fmla="*/ 5142273 h 6248398"/>
              <a:gd name="connsiteX101" fmla="*/ 5829297 w 15811497"/>
              <a:gd name="connsiteY101" fmla="*/ 4400549 h 6248398"/>
              <a:gd name="connsiteX102" fmla="*/ 5056802 w 15811497"/>
              <a:gd name="connsiteY102" fmla="*/ 4677867 h 6248398"/>
              <a:gd name="connsiteX103" fmla="*/ 5022517 w 15811497"/>
              <a:gd name="connsiteY103" fmla="*/ 4709027 h 6248398"/>
              <a:gd name="connsiteX104" fmla="*/ 5022515 w 15811497"/>
              <a:gd name="connsiteY104" fmla="*/ 4709029 h 6248398"/>
              <a:gd name="connsiteX105" fmla="*/ 5022510 w 15811497"/>
              <a:gd name="connsiteY105" fmla="*/ 4709033 h 6248398"/>
              <a:gd name="connsiteX106" fmla="*/ 4924198 w 15811497"/>
              <a:gd name="connsiteY106" fmla="*/ 4840507 h 6248398"/>
              <a:gd name="connsiteX107" fmla="*/ 4914898 w 15811497"/>
              <a:gd name="connsiteY107" fmla="*/ 4838698 h 6248398"/>
              <a:gd name="connsiteX108" fmla="*/ 4914898 w 15811497"/>
              <a:gd name="connsiteY108" fmla="*/ 4838699 h 6248398"/>
              <a:gd name="connsiteX109" fmla="*/ 4924199 w 15811497"/>
              <a:gd name="connsiteY109" fmla="*/ 4840508 h 6248398"/>
              <a:gd name="connsiteX110" fmla="*/ 4893736 w 15811497"/>
              <a:gd name="connsiteY110" fmla="*/ 4881247 h 6248398"/>
              <a:gd name="connsiteX111" fmla="*/ 4778482 w 15811497"/>
              <a:gd name="connsiteY111" fmla="*/ 5008058 h 6248398"/>
              <a:gd name="connsiteX112" fmla="*/ 4778482 w 15811497"/>
              <a:gd name="connsiteY112" fmla="*/ 5008057 h 6248398"/>
              <a:gd name="connsiteX113" fmla="*/ 4715455 w 15811497"/>
              <a:gd name="connsiteY113" fmla="*/ 5077404 h 6248398"/>
              <a:gd name="connsiteX114" fmla="*/ 2762249 w 15811497"/>
              <a:gd name="connsiteY114" fmla="*/ 5886448 h 6248398"/>
              <a:gd name="connsiteX115" fmla="*/ 0 w 15811497"/>
              <a:gd name="connsiteY115" fmla="*/ 3124198 h 6248398"/>
              <a:gd name="connsiteX116" fmla="*/ 2762249 w 15811497"/>
              <a:gd name="connsiteY116" fmla="*/ 361949 h 6248398"/>
              <a:gd name="connsiteX117" fmla="*/ 4078902 w 15811497"/>
              <a:gd name="connsiteY117" fmla="*/ 695338 h 6248398"/>
              <a:gd name="connsiteX118" fmla="*/ 4261443 w 15811497"/>
              <a:gd name="connsiteY118" fmla="*/ 806235 h 6248398"/>
              <a:gd name="connsiteX119" fmla="*/ 4261445 w 15811497"/>
              <a:gd name="connsiteY119" fmla="*/ 806236 h 6248398"/>
              <a:gd name="connsiteX120" fmla="*/ 4306650 w 15811497"/>
              <a:gd name="connsiteY120" fmla="*/ 833699 h 6248398"/>
              <a:gd name="connsiteX121" fmla="*/ 4409044 w 15811497"/>
              <a:gd name="connsiteY121" fmla="*/ 910268 h 6248398"/>
              <a:gd name="connsiteX122" fmla="*/ 4409043 w 15811497"/>
              <a:gd name="connsiteY122" fmla="*/ 910268 h 6248398"/>
              <a:gd name="connsiteX123" fmla="*/ 4519295 w 15811497"/>
              <a:gd name="connsiteY123" fmla="*/ 992713 h 6248398"/>
              <a:gd name="connsiteX124" fmla="*/ 4612477 w 15811497"/>
              <a:gd name="connsiteY124" fmla="*/ 1077402 h 6248398"/>
              <a:gd name="connsiteX125" fmla="*/ 4612478 w 15811497"/>
              <a:gd name="connsiteY125" fmla="*/ 1077403 h 6248398"/>
              <a:gd name="connsiteX126" fmla="*/ 4715454 w 15811497"/>
              <a:gd name="connsiteY126" fmla="*/ 1170993 h 6248398"/>
              <a:gd name="connsiteX127" fmla="*/ 4612478 w 15811497"/>
              <a:gd name="connsiteY127" fmla="*/ 1077402 h 6248398"/>
              <a:gd name="connsiteX128" fmla="*/ 4701725 w 15811497"/>
              <a:gd name="connsiteY128" fmla="*/ 1120394 h 6248398"/>
              <a:gd name="connsiteX129" fmla="*/ 5191122 w 15811497"/>
              <a:gd name="connsiteY129" fmla="*/ 1219199 h 6248398"/>
              <a:gd name="connsiteX130" fmla="*/ 6161317 w 15811497"/>
              <a:gd name="connsiteY130" fmla="*/ 761659 h 6248398"/>
              <a:gd name="connsiteX131" fmla="*/ 6224019 w 15811497"/>
              <a:gd name="connsiteY131" fmla="*/ 677808 h 6248398"/>
              <a:gd name="connsiteX132" fmla="*/ 6175489 w 15811497"/>
              <a:gd name="connsiteY132" fmla="*/ 757691 h 6248398"/>
              <a:gd name="connsiteX133" fmla="*/ 6101172 w 15811497"/>
              <a:gd name="connsiteY133" fmla="*/ 916927 h 6248398"/>
              <a:gd name="connsiteX134" fmla="*/ 6074903 w 15811497"/>
              <a:gd name="connsiteY134" fmla="*/ 997895 h 6248398"/>
              <a:gd name="connsiteX135" fmla="*/ 6074904 w 15811497"/>
              <a:gd name="connsiteY135" fmla="*/ 997894 h 6248398"/>
              <a:gd name="connsiteX136" fmla="*/ 6101172 w 15811497"/>
              <a:gd name="connsiteY136" fmla="*/ 916928 h 6248398"/>
              <a:gd name="connsiteX137" fmla="*/ 6175489 w 15811497"/>
              <a:gd name="connsiteY137" fmla="*/ 757692 h 6248398"/>
              <a:gd name="connsiteX138" fmla="*/ 6224020 w 15811497"/>
              <a:gd name="connsiteY138" fmla="*/ 677809 h 6248398"/>
              <a:gd name="connsiteX139" fmla="*/ 6233696 w 15811497"/>
              <a:gd name="connsiteY139" fmla="*/ 664869 h 6248398"/>
              <a:gd name="connsiteX140" fmla="*/ 6252611 w 15811497"/>
              <a:gd name="connsiteY140" fmla="*/ 633734 h 6248398"/>
              <a:gd name="connsiteX141" fmla="*/ 6252610 w 15811497"/>
              <a:gd name="connsiteY141" fmla="*/ 633734 h 6248398"/>
              <a:gd name="connsiteX142" fmla="*/ 6233696 w 15811497"/>
              <a:gd name="connsiteY142" fmla="*/ 664868 h 6248398"/>
              <a:gd name="connsiteX143" fmla="*/ 6224019 w 15811497"/>
              <a:gd name="connsiteY143" fmla="*/ 677808 h 6248398"/>
              <a:gd name="connsiteX144" fmla="*/ 6248008 w 15811497"/>
              <a:gd name="connsiteY144" fmla="*/ 638320 h 6248398"/>
              <a:gd name="connsiteX145" fmla="*/ 6251291 w 15811497"/>
              <a:gd name="connsiteY145" fmla="*/ 633930 h 6248398"/>
              <a:gd name="connsiteX146" fmla="*/ 6251293 w 15811497"/>
              <a:gd name="connsiteY146" fmla="*/ 633929 h 6248398"/>
              <a:gd name="connsiteX147" fmla="*/ 6257683 w 15811497"/>
              <a:gd name="connsiteY147" fmla="*/ 625384 h 6248398"/>
              <a:gd name="connsiteX148" fmla="*/ 6257686 w 15811497"/>
              <a:gd name="connsiteY148" fmla="*/ 625380 h 6248398"/>
              <a:gd name="connsiteX149" fmla="*/ 6331355 w 15811497"/>
              <a:gd name="connsiteY149" fmla="*/ 526865 h 6248398"/>
              <a:gd name="connsiteX150" fmla="*/ 7448548 w 15811497"/>
              <a:gd name="connsiteY150" fmla="*/ 0 h 6248398"/>
              <a:gd name="connsiteX0-1" fmla="*/ 11209760 w 15811497"/>
              <a:gd name="connsiteY0-2" fmla="*/ 5180760 h 6248398"/>
              <a:gd name="connsiteX1-3" fmla="*/ 11210150 w 15811497"/>
              <a:gd name="connsiteY1-4" fmla="*/ 5180948 h 6248398"/>
              <a:gd name="connsiteX2-5" fmla="*/ 11313815 w 15811497"/>
              <a:gd name="connsiteY2-6" fmla="*/ 5243926 h 6248398"/>
              <a:gd name="connsiteX3-7" fmla="*/ 11369911 w 15811497"/>
              <a:gd name="connsiteY3-8" fmla="*/ 5285874 h 6248398"/>
              <a:gd name="connsiteX4-9" fmla="*/ 11410606 w 15811497"/>
              <a:gd name="connsiteY4-10" fmla="*/ 5316305 h 6248398"/>
              <a:gd name="connsiteX5-11" fmla="*/ 11499892 w 15811497"/>
              <a:gd name="connsiteY5-12" fmla="*/ 5397454 h 6248398"/>
              <a:gd name="connsiteX6-13" fmla="*/ 11528781 w 15811497"/>
              <a:gd name="connsiteY6-14" fmla="*/ 5429240 h 6248398"/>
              <a:gd name="connsiteX7-15" fmla="*/ 11504846 w 15811497"/>
              <a:gd name="connsiteY7-16" fmla="*/ 5414699 h 6248398"/>
              <a:gd name="connsiteX8-17" fmla="*/ 11371717 w 15811497"/>
              <a:gd name="connsiteY8-18" fmla="*/ 5315148 h 6248398"/>
              <a:gd name="connsiteX9-19" fmla="*/ 11292198 w 15811497"/>
              <a:gd name="connsiteY9-20" fmla="*/ 5255685 h 6248398"/>
              <a:gd name="connsiteX10-21" fmla="*/ 11209760 w 15811497"/>
              <a:gd name="connsiteY10-22" fmla="*/ 5180760 h 6248398"/>
              <a:gd name="connsiteX11-23" fmla="*/ 4892179 w 15811497"/>
              <a:gd name="connsiteY11-24" fmla="*/ 4842491 h 6248398"/>
              <a:gd name="connsiteX12-25" fmla="*/ 4892178 w 15811497"/>
              <a:gd name="connsiteY12-26" fmla="*/ 4842492 h 6248398"/>
              <a:gd name="connsiteX13-27" fmla="*/ 4885192 w 15811497"/>
              <a:gd name="connsiteY13-28" fmla="*/ 4851834 h 6248398"/>
              <a:gd name="connsiteX14-29" fmla="*/ 4892179 w 15811497"/>
              <a:gd name="connsiteY14-30" fmla="*/ 4842491 h 6248398"/>
              <a:gd name="connsiteX15-31" fmla="*/ 8767766 w 15811497"/>
              <a:gd name="connsiteY15-32" fmla="*/ 853515 h 6248398"/>
              <a:gd name="connsiteX16-33" fmla="*/ 8782572 w 15811497"/>
              <a:gd name="connsiteY16-34" fmla="*/ 884251 h 6248398"/>
              <a:gd name="connsiteX17-35" fmla="*/ 8812281 w 15811497"/>
              <a:gd name="connsiteY17-36" fmla="*/ 965420 h 6248398"/>
              <a:gd name="connsiteX18-37" fmla="*/ 8831257 w 15811497"/>
              <a:gd name="connsiteY18-38" fmla="*/ 1017268 h 6248398"/>
              <a:gd name="connsiteX19-39" fmla="*/ 8860452 w 15811497"/>
              <a:gd name="connsiteY19-40" fmla="*/ 1130811 h 6248398"/>
              <a:gd name="connsiteX20-41" fmla="*/ 8839383 w 15811497"/>
              <a:gd name="connsiteY20-42" fmla="*/ 1087075 h 6248398"/>
              <a:gd name="connsiteX21-43" fmla="*/ 8798546 w 15811497"/>
              <a:gd name="connsiteY21-44" fmla="*/ 975498 h 6248398"/>
              <a:gd name="connsiteX22-45" fmla="*/ 8795375 w 15811497"/>
              <a:gd name="connsiteY22-46" fmla="*/ 963167 h 6248398"/>
              <a:gd name="connsiteX23-47" fmla="*/ 8768620 w 15811497"/>
              <a:gd name="connsiteY23-48" fmla="*/ 859114 h 6248398"/>
              <a:gd name="connsiteX24-49" fmla="*/ 8767766 w 15811497"/>
              <a:gd name="connsiteY24-50" fmla="*/ 853515 h 6248398"/>
              <a:gd name="connsiteX25-51" fmla="*/ 7448548 w 15811497"/>
              <a:gd name="connsiteY25-52" fmla="*/ 0 h 6248398"/>
              <a:gd name="connsiteX26-53" fmla="*/ 8721604 w 15811497"/>
              <a:gd name="connsiteY26-54" fmla="*/ 757692 h 6248398"/>
              <a:gd name="connsiteX27-55" fmla="*/ 8767765 w 15811497"/>
              <a:gd name="connsiteY27-56" fmla="*/ 853515 h 6248398"/>
              <a:gd name="connsiteX28-57" fmla="*/ 8768619 w 15811497"/>
              <a:gd name="connsiteY28-58" fmla="*/ 859114 h 6248398"/>
              <a:gd name="connsiteX29-59" fmla="*/ 8795374 w 15811497"/>
              <a:gd name="connsiteY29-60" fmla="*/ 963167 h 6248398"/>
              <a:gd name="connsiteX30-61" fmla="*/ 8798545 w 15811497"/>
              <a:gd name="connsiteY30-62" fmla="*/ 975499 h 6248398"/>
              <a:gd name="connsiteX31-63" fmla="*/ 8839382 w 15811497"/>
              <a:gd name="connsiteY31-64" fmla="*/ 1087076 h 6248398"/>
              <a:gd name="connsiteX32-65" fmla="*/ 8860451 w 15811497"/>
              <a:gd name="connsiteY32-66" fmla="*/ 1130812 h 6248398"/>
              <a:gd name="connsiteX33-67" fmla="*/ 8866932 w 15811497"/>
              <a:gd name="connsiteY33-68" fmla="*/ 1156018 h 6248398"/>
              <a:gd name="connsiteX34-69" fmla="*/ 8896346 w 15811497"/>
              <a:gd name="connsiteY34-70" fmla="*/ 1447799 h 6248398"/>
              <a:gd name="connsiteX35-71" fmla="*/ 8866932 w 15811497"/>
              <a:gd name="connsiteY35-72" fmla="*/ 1156017 h 6248398"/>
              <a:gd name="connsiteX36-73" fmla="*/ 8860451 w 15811497"/>
              <a:gd name="connsiteY36-74" fmla="*/ 1130810 h 6248398"/>
              <a:gd name="connsiteX37-75" fmla="*/ 8890522 w 15811497"/>
              <a:gd name="connsiteY37-76" fmla="*/ 1193234 h 6248398"/>
              <a:gd name="connsiteX38-77" fmla="*/ 9958384 w 15811497"/>
              <a:gd name="connsiteY38-78" fmla="*/ 1828798 h 6248398"/>
              <a:gd name="connsiteX39-79" fmla="*/ 10895504 w 15811497"/>
              <a:gd name="connsiteY39-80" fmla="*/ 1386857 h 6248398"/>
              <a:gd name="connsiteX40-81" fmla="*/ 10927290 w 15811497"/>
              <a:gd name="connsiteY40-82" fmla="*/ 1344350 h 6248398"/>
              <a:gd name="connsiteX41-83" fmla="*/ 10936907 w 15811497"/>
              <a:gd name="connsiteY41-84" fmla="*/ 1346082 h 6248398"/>
              <a:gd name="connsiteX42-85" fmla="*/ 10917759 w 15811497"/>
              <a:gd name="connsiteY42-86" fmla="*/ 1367151 h 6248398"/>
              <a:gd name="connsiteX43-87" fmla="*/ 10545015 w 15811497"/>
              <a:gd name="connsiteY43-88" fmla="*/ 1956940 h 6248398"/>
              <a:gd name="connsiteX44-89" fmla="*/ 10521911 w 15811497"/>
              <a:gd name="connsiteY44-90" fmla="*/ 2012524 h 6248398"/>
              <a:gd name="connsiteX45-91" fmla="*/ 10521913 w 15811497"/>
              <a:gd name="connsiteY45-92" fmla="*/ 2012521 h 6248398"/>
              <a:gd name="connsiteX46-93" fmla="*/ 10545016 w 15811497"/>
              <a:gd name="connsiteY46-94" fmla="*/ 1956940 h 6248398"/>
              <a:gd name="connsiteX47-95" fmla="*/ 10917760 w 15811497"/>
              <a:gd name="connsiteY47-96" fmla="*/ 1367152 h 6248398"/>
              <a:gd name="connsiteX48-97" fmla="*/ 10936908 w 15811497"/>
              <a:gd name="connsiteY48-98" fmla="*/ 1346084 h 6248398"/>
              <a:gd name="connsiteX49-99" fmla="*/ 10972797 w 15811497"/>
              <a:gd name="connsiteY49-100" fmla="*/ 1352550 h 6248398"/>
              <a:gd name="connsiteX50-101" fmla="*/ 11002341 w 15811497"/>
              <a:gd name="connsiteY50-102" fmla="*/ 1645177 h 6248398"/>
              <a:gd name="connsiteX51-103" fmla="*/ 11002341 w 15811497"/>
              <a:gd name="connsiteY51-104" fmla="*/ 1645177 h 6248398"/>
              <a:gd name="connsiteX52-105" fmla="*/ 10972797 w 15811497"/>
              <a:gd name="connsiteY52-106" fmla="*/ 1352549 h 6248398"/>
              <a:gd name="connsiteX53-107" fmla="*/ 10936908 w 15811497"/>
              <a:gd name="connsiteY53-108" fmla="*/ 1346083 h 6248398"/>
              <a:gd name="connsiteX54-109" fmla="*/ 11096041 w 15811497"/>
              <a:gd name="connsiteY54-110" fmla="*/ 1170993 h 6248398"/>
              <a:gd name="connsiteX55-111" fmla="*/ 13049247 w 15811497"/>
              <a:gd name="connsiteY55-112" fmla="*/ 361949 h 6248398"/>
              <a:gd name="connsiteX56-113" fmla="*/ 15811497 w 15811497"/>
              <a:gd name="connsiteY56-114" fmla="*/ 3124198 h 6248398"/>
              <a:gd name="connsiteX57-115" fmla="*/ 13049247 w 15811497"/>
              <a:gd name="connsiteY57-116" fmla="*/ 5886448 h 6248398"/>
              <a:gd name="connsiteX58-117" fmla="*/ 11732594 w 15811497"/>
              <a:gd name="connsiteY58-118" fmla="*/ 5553059 h 6248398"/>
              <a:gd name="connsiteX59-119" fmla="*/ 11528782 w 15811497"/>
              <a:gd name="connsiteY59-120" fmla="*/ 5429240 h 6248398"/>
              <a:gd name="connsiteX60-121" fmla="*/ 11499893 w 15811497"/>
              <a:gd name="connsiteY60-122" fmla="*/ 5397454 h 6248398"/>
              <a:gd name="connsiteX61-123" fmla="*/ 11410607 w 15811497"/>
              <a:gd name="connsiteY61-124" fmla="*/ 5316305 h 6248398"/>
              <a:gd name="connsiteX62-125" fmla="*/ 11369912 w 15811497"/>
              <a:gd name="connsiteY62-126" fmla="*/ 5285874 h 6248398"/>
              <a:gd name="connsiteX63-127" fmla="*/ 11355656 w 15811497"/>
              <a:gd name="connsiteY63-128" fmla="*/ 5144675 h 6248398"/>
              <a:gd name="connsiteX64-129" fmla="*/ 11355656 w 15811497"/>
              <a:gd name="connsiteY64-130" fmla="*/ 5144675 h 6248398"/>
              <a:gd name="connsiteX65-131" fmla="*/ 11369912 w 15811497"/>
              <a:gd name="connsiteY65-132" fmla="*/ 5285874 h 6248398"/>
              <a:gd name="connsiteX66-133" fmla="*/ 11313816 w 15811497"/>
              <a:gd name="connsiteY66-134" fmla="*/ 5243926 h 6248398"/>
              <a:gd name="connsiteX67-135" fmla="*/ 11210151 w 15811497"/>
              <a:gd name="connsiteY67-136" fmla="*/ 5180948 h 6248398"/>
              <a:gd name="connsiteX68-137" fmla="*/ 11209761 w 15811497"/>
              <a:gd name="connsiteY68-138" fmla="*/ 5180760 h 6248398"/>
              <a:gd name="connsiteX69-139" fmla="*/ 11096041 w 15811497"/>
              <a:gd name="connsiteY69-140" fmla="*/ 5077404 h 6248398"/>
              <a:gd name="connsiteX70-141" fmla="*/ 11063094 w 15811497"/>
              <a:gd name="connsiteY70-142" fmla="*/ 5041153 h 6248398"/>
              <a:gd name="connsiteX71-143" fmla="*/ 11063091 w 15811497"/>
              <a:gd name="connsiteY71-144" fmla="*/ 5041152 h 6248398"/>
              <a:gd name="connsiteX72-145" fmla="*/ 11096040 w 15811497"/>
              <a:gd name="connsiteY72-146" fmla="*/ 5077404 h 6248398"/>
              <a:gd name="connsiteX73-147" fmla="*/ 11209760 w 15811497"/>
              <a:gd name="connsiteY73-148" fmla="*/ 5180760 h 6248398"/>
              <a:gd name="connsiteX74-149" fmla="*/ 11100244 w 15811497"/>
              <a:gd name="connsiteY74-150" fmla="*/ 5128004 h 6248398"/>
              <a:gd name="connsiteX75-151" fmla="*/ 10610846 w 15811497"/>
              <a:gd name="connsiteY75-152" fmla="*/ 5029199 h 6248398"/>
              <a:gd name="connsiteX76-153" fmla="*/ 9640652 w 15811497"/>
              <a:gd name="connsiteY76-154" fmla="*/ 5486739 h 6248398"/>
              <a:gd name="connsiteX77-155" fmla="*/ 9628722 w 15811497"/>
              <a:gd name="connsiteY77-156" fmla="*/ 5502693 h 6248398"/>
              <a:gd name="connsiteX78-157" fmla="*/ 9568273 w 15811497"/>
              <a:gd name="connsiteY78-158" fmla="*/ 5583530 h 6248398"/>
              <a:gd name="connsiteX79-159" fmla="*/ 9535504 w 15811497"/>
              <a:gd name="connsiteY79-160" fmla="*/ 5637470 h 6248398"/>
              <a:gd name="connsiteX80-161" fmla="*/ 9535505 w 15811497"/>
              <a:gd name="connsiteY80-162" fmla="*/ 5637470 h 6248398"/>
              <a:gd name="connsiteX81-163" fmla="*/ 9568273 w 15811497"/>
              <a:gd name="connsiteY81-164" fmla="*/ 5583531 h 6248398"/>
              <a:gd name="connsiteX82-165" fmla="*/ 9628722 w 15811497"/>
              <a:gd name="connsiteY82-166" fmla="*/ 5502694 h 6248398"/>
              <a:gd name="connsiteX83-167" fmla="*/ 9563485 w 15811497"/>
              <a:gd name="connsiteY83-168" fmla="*/ 5610078 h 6248398"/>
              <a:gd name="connsiteX84-169" fmla="*/ 9542221 w 15811497"/>
              <a:gd name="connsiteY84-170" fmla="*/ 5638514 h 6248398"/>
              <a:gd name="connsiteX85-171" fmla="*/ 9504352 w 15811497"/>
              <a:gd name="connsiteY85-172" fmla="*/ 5689156 h 6248398"/>
              <a:gd name="connsiteX86-173" fmla="*/ 9480140 w 15811497"/>
              <a:gd name="connsiteY86-174" fmla="*/ 5721533 h 6248398"/>
              <a:gd name="connsiteX87-175" fmla="*/ 8362947 w 15811497"/>
              <a:gd name="connsiteY87-176" fmla="*/ 6248398 h 6248398"/>
              <a:gd name="connsiteX88-177" fmla="*/ 7028922 w 15811497"/>
              <a:gd name="connsiteY88-178" fmla="*/ 5364147 h 6248398"/>
              <a:gd name="connsiteX89-179" fmla="*/ 6990513 w 15811497"/>
              <a:gd name="connsiteY89-180" fmla="*/ 5259205 h 6248398"/>
              <a:gd name="connsiteX90-181" fmla="*/ 6990512 w 15811497"/>
              <a:gd name="connsiteY90-182" fmla="*/ 5259199 h 6248398"/>
              <a:gd name="connsiteX91-183" fmla="*/ 6983676 w 15811497"/>
              <a:gd name="connsiteY91-184" fmla="*/ 5240519 h 6248398"/>
              <a:gd name="connsiteX92-185" fmla="*/ 6983673 w 15811497"/>
              <a:gd name="connsiteY92-186" fmla="*/ 5240519 h 6248398"/>
              <a:gd name="connsiteX93-187" fmla="*/ 6980236 w 15811497"/>
              <a:gd name="connsiteY93-188" fmla="*/ 5231130 h 6248398"/>
              <a:gd name="connsiteX94-189" fmla="*/ 6978859 w 15811497"/>
              <a:gd name="connsiteY94-190" fmla="*/ 5225774 h 6248398"/>
              <a:gd name="connsiteX95-191" fmla="*/ 6984291 w 15811497"/>
              <a:gd name="connsiteY95-192" fmla="*/ 5240614 h 6248398"/>
              <a:gd name="connsiteX96-193" fmla="*/ 6984292 w 15811497"/>
              <a:gd name="connsiteY96-194" fmla="*/ 5240614 h 6248398"/>
              <a:gd name="connsiteX97-195" fmla="*/ 6978860 w 15811497"/>
              <a:gd name="connsiteY97-196" fmla="*/ 5225773 h 6248398"/>
              <a:gd name="connsiteX98-197" fmla="*/ 6944562 w 15811497"/>
              <a:gd name="connsiteY98-198" fmla="*/ 5092380 h 6248398"/>
              <a:gd name="connsiteX99-199" fmla="*/ 6924183 w 15811497"/>
              <a:gd name="connsiteY99-200" fmla="*/ 4890225 h 6248398"/>
              <a:gd name="connsiteX100-201" fmla="*/ 6924182 w 15811497"/>
              <a:gd name="connsiteY100-202" fmla="*/ 4890225 h 6248398"/>
              <a:gd name="connsiteX101-203" fmla="*/ 6944561 w 15811497"/>
              <a:gd name="connsiteY101-204" fmla="*/ 5092380 h 6248398"/>
              <a:gd name="connsiteX102-205" fmla="*/ 6978860 w 15811497"/>
              <a:gd name="connsiteY102-206" fmla="*/ 5225773 h 6248398"/>
              <a:gd name="connsiteX103-207" fmla="*/ 6948299 w 15811497"/>
              <a:gd name="connsiteY103-208" fmla="*/ 5142273 h 6248398"/>
              <a:gd name="connsiteX104-209" fmla="*/ 5829297 w 15811497"/>
              <a:gd name="connsiteY104-210" fmla="*/ 4400549 h 6248398"/>
              <a:gd name="connsiteX105-211" fmla="*/ 5056802 w 15811497"/>
              <a:gd name="connsiteY105-212" fmla="*/ 4677867 h 6248398"/>
              <a:gd name="connsiteX106-213" fmla="*/ 5022517 w 15811497"/>
              <a:gd name="connsiteY106-214" fmla="*/ 4709027 h 6248398"/>
              <a:gd name="connsiteX107-215" fmla="*/ 5022515 w 15811497"/>
              <a:gd name="connsiteY107-216" fmla="*/ 4709029 h 6248398"/>
              <a:gd name="connsiteX108-217" fmla="*/ 5022510 w 15811497"/>
              <a:gd name="connsiteY108-218" fmla="*/ 4709033 h 6248398"/>
              <a:gd name="connsiteX109-219" fmla="*/ 4924198 w 15811497"/>
              <a:gd name="connsiteY109-220" fmla="*/ 4840507 h 6248398"/>
              <a:gd name="connsiteX110-221" fmla="*/ 4914898 w 15811497"/>
              <a:gd name="connsiteY110-222" fmla="*/ 4838698 h 6248398"/>
              <a:gd name="connsiteX111-223" fmla="*/ 4914898 w 15811497"/>
              <a:gd name="connsiteY111-224" fmla="*/ 4838699 h 6248398"/>
              <a:gd name="connsiteX112-225" fmla="*/ 4924199 w 15811497"/>
              <a:gd name="connsiteY112-226" fmla="*/ 4840508 h 6248398"/>
              <a:gd name="connsiteX113-227" fmla="*/ 4893736 w 15811497"/>
              <a:gd name="connsiteY113-228" fmla="*/ 4881247 h 6248398"/>
              <a:gd name="connsiteX114-229" fmla="*/ 4778482 w 15811497"/>
              <a:gd name="connsiteY114-230" fmla="*/ 5008058 h 6248398"/>
              <a:gd name="connsiteX115-231" fmla="*/ 4778482 w 15811497"/>
              <a:gd name="connsiteY115-232" fmla="*/ 5008057 h 6248398"/>
              <a:gd name="connsiteX116-233" fmla="*/ 4715455 w 15811497"/>
              <a:gd name="connsiteY116-234" fmla="*/ 5077404 h 6248398"/>
              <a:gd name="connsiteX117-235" fmla="*/ 2762249 w 15811497"/>
              <a:gd name="connsiteY117-236" fmla="*/ 5886448 h 6248398"/>
              <a:gd name="connsiteX118-237" fmla="*/ 0 w 15811497"/>
              <a:gd name="connsiteY118-238" fmla="*/ 3124198 h 6248398"/>
              <a:gd name="connsiteX119-239" fmla="*/ 2762249 w 15811497"/>
              <a:gd name="connsiteY119-240" fmla="*/ 361949 h 6248398"/>
              <a:gd name="connsiteX120-241" fmla="*/ 4078902 w 15811497"/>
              <a:gd name="connsiteY120-242" fmla="*/ 695338 h 6248398"/>
              <a:gd name="connsiteX121-243" fmla="*/ 4261443 w 15811497"/>
              <a:gd name="connsiteY121-244" fmla="*/ 806235 h 6248398"/>
              <a:gd name="connsiteX122-245" fmla="*/ 4261445 w 15811497"/>
              <a:gd name="connsiteY122-246" fmla="*/ 806236 h 6248398"/>
              <a:gd name="connsiteX123-247" fmla="*/ 4306650 w 15811497"/>
              <a:gd name="connsiteY123-248" fmla="*/ 833699 h 6248398"/>
              <a:gd name="connsiteX124-249" fmla="*/ 4409044 w 15811497"/>
              <a:gd name="connsiteY124-250" fmla="*/ 910268 h 6248398"/>
              <a:gd name="connsiteX125-251" fmla="*/ 4409043 w 15811497"/>
              <a:gd name="connsiteY125-252" fmla="*/ 910268 h 6248398"/>
              <a:gd name="connsiteX126-253" fmla="*/ 4519295 w 15811497"/>
              <a:gd name="connsiteY126-254" fmla="*/ 992713 h 6248398"/>
              <a:gd name="connsiteX127-255" fmla="*/ 4612477 w 15811497"/>
              <a:gd name="connsiteY127-256" fmla="*/ 1077402 h 6248398"/>
              <a:gd name="connsiteX128-257" fmla="*/ 4612478 w 15811497"/>
              <a:gd name="connsiteY128-258" fmla="*/ 1077403 h 6248398"/>
              <a:gd name="connsiteX129-259" fmla="*/ 4715454 w 15811497"/>
              <a:gd name="connsiteY129-260" fmla="*/ 1170993 h 6248398"/>
              <a:gd name="connsiteX130-261" fmla="*/ 4612478 w 15811497"/>
              <a:gd name="connsiteY130-262" fmla="*/ 1077402 h 6248398"/>
              <a:gd name="connsiteX131-263" fmla="*/ 4701725 w 15811497"/>
              <a:gd name="connsiteY131-264" fmla="*/ 1120394 h 6248398"/>
              <a:gd name="connsiteX132-265" fmla="*/ 5191122 w 15811497"/>
              <a:gd name="connsiteY132-266" fmla="*/ 1219199 h 6248398"/>
              <a:gd name="connsiteX133-267" fmla="*/ 6161317 w 15811497"/>
              <a:gd name="connsiteY133-268" fmla="*/ 761659 h 6248398"/>
              <a:gd name="connsiteX134-269" fmla="*/ 6224019 w 15811497"/>
              <a:gd name="connsiteY134-270" fmla="*/ 677808 h 6248398"/>
              <a:gd name="connsiteX135-271" fmla="*/ 6175489 w 15811497"/>
              <a:gd name="connsiteY135-272" fmla="*/ 757691 h 6248398"/>
              <a:gd name="connsiteX136-273" fmla="*/ 6101172 w 15811497"/>
              <a:gd name="connsiteY136-274" fmla="*/ 916927 h 6248398"/>
              <a:gd name="connsiteX137-275" fmla="*/ 6074903 w 15811497"/>
              <a:gd name="connsiteY137-276" fmla="*/ 997895 h 6248398"/>
              <a:gd name="connsiteX138-277" fmla="*/ 6101172 w 15811497"/>
              <a:gd name="connsiteY138-278" fmla="*/ 916928 h 6248398"/>
              <a:gd name="connsiteX139-279" fmla="*/ 6175489 w 15811497"/>
              <a:gd name="connsiteY139-280" fmla="*/ 757692 h 6248398"/>
              <a:gd name="connsiteX140-281" fmla="*/ 6224020 w 15811497"/>
              <a:gd name="connsiteY140-282" fmla="*/ 677809 h 6248398"/>
              <a:gd name="connsiteX141-283" fmla="*/ 6233696 w 15811497"/>
              <a:gd name="connsiteY141-284" fmla="*/ 664869 h 6248398"/>
              <a:gd name="connsiteX142-285" fmla="*/ 6252611 w 15811497"/>
              <a:gd name="connsiteY142-286" fmla="*/ 633734 h 6248398"/>
              <a:gd name="connsiteX143-287" fmla="*/ 6252610 w 15811497"/>
              <a:gd name="connsiteY143-288" fmla="*/ 633734 h 6248398"/>
              <a:gd name="connsiteX144-289" fmla="*/ 6233696 w 15811497"/>
              <a:gd name="connsiteY144-290" fmla="*/ 664868 h 6248398"/>
              <a:gd name="connsiteX145-291" fmla="*/ 6224019 w 15811497"/>
              <a:gd name="connsiteY145-292" fmla="*/ 677808 h 6248398"/>
              <a:gd name="connsiteX146-293" fmla="*/ 6248008 w 15811497"/>
              <a:gd name="connsiteY146-294" fmla="*/ 638320 h 6248398"/>
              <a:gd name="connsiteX147-295" fmla="*/ 6251291 w 15811497"/>
              <a:gd name="connsiteY147-296" fmla="*/ 633930 h 6248398"/>
              <a:gd name="connsiteX148-297" fmla="*/ 6251293 w 15811497"/>
              <a:gd name="connsiteY148-298" fmla="*/ 633929 h 6248398"/>
              <a:gd name="connsiteX149-299" fmla="*/ 6257683 w 15811497"/>
              <a:gd name="connsiteY149-300" fmla="*/ 625384 h 6248398"/>
              <a:gd name="connsiteX150-301" fmla="*/ 6257686 w 15811497"/>
              <a:gd name="connsiteY150-302" fmla="*/ 625380 h 6248398"/>
              <a:gd name="connsiteX151" fmla="*/ 6331355 w 15811497"/>
              <a:gd name="connsiteY151" fmla="*/ 526865 h 6248398"/>
              <a:gd name="connsiteX152" fmla="*/ 7448548 w 15811497"/>
              <a:gd name="connsiteY152" fmla="*/ 0 h 6248398"/>
              <a:gd name="connsiteX0-303" fmla="*/ 11209760 w 15811497"/>
              <a:gd name="connsiteY0-304" fmla="*/ 5180760 h 6248398"/>
              <a:gd name="connsiteX1-305" fmla="*/ 11210150 w 15811497"/>
              <a:gd name="connsiteY1-306" fmla="*/ 5180948 h 6248398"/>
              <a:gd name="connsiteX2-307" fmla="*/ 11313815 w 15811497"/>
              <a:gd name="connsiteY2-308" fmla="*/ 5243926 h 6248398"/>
              <a:gd name="connsiteX3-309" fmla="*/ 11369911 w 15811497"/>
              <a:gd name="connsiteY3-310" fmla="*/ 5285874 h 6248398"/>
              <a:gd name="connsiteX4-311" fmla="*/ 11410606 w 15811497"/>
              <a:gd name="connsiteY4-312" fmla="*/ 5316305 h 6248398"/>
              <a:gd name="connsiteX5-313" fmla="*/ 11499892 w 15811497"/>
              <a:gd name="connsiteY5-314" fmla="*/ 5397454 h 6248398"/>
              <a:gd name="connsiteX6-315" fmla="*/ 11528781 w 15811497"/>
              <a:gd name="connsiteY6-316" fmla="*/ 5429240 h 6248398"/>
              <a:gd name="connsiteX7-317" fmla="*/ 11504846 w 15811497"/>
              <a:gd name="connsiteY7-318" fmla="*/ 5414699 h 6248398"/>
              <a:gd name="connsiteX8-319" fmla="*/ 11371717 w 15811497"/>
              <a:gd name="connsiteY8-320" fmla="*/ 5315148 h 6248398"/>
              <a:gd name="connsiteX9-321" fmla="*/ 11292198 w 15811497"/>
              <a:gd name="connsiteY9-322" fmla="*/ 5255685 h 6248398"/>
              <a:gd name="connsiteX10-323" fmla="*/ 11209760 w 15811497"/>
              <a:gd name="connsiteY10-324" fmla="*/ 5180760 h 6248398"/>
              <a:gd name="connsiteX11-325" fmla="*/ 4892179 w 15811497"/>
              <a:gd name="connsiteY11-326" fmla="*/ 4842491 h 6248398"/>
              <a:gd name="connsiteX12-327" fmla="*/ 4892178 w 15811497"/>
              <a:gd name="connsiteY12-328" fmla="*/ 4842492 h 6248398"/>
              <a:gd name="connsiteX13-329" fmla="*/ 4885192 w 15811497"/>
              <a:gd name="connsiteY13-330" fmla="*/ 4851834 h 6248398"/>
              <a:gd name="connsiteX14-331" fmla="*/ 4892179 w 15811497"/>
              <a:gd name="connsiteY14-332" fmla="*/ 4842491 h 6248398"/>
              <a:gd name="connsiteX15-333" fmla="*/ 8767766 w 15811497"/>
              <a:gd name="connsiteY15-334" fmla="*/ 853515 h 6248398"/>
              <a:gd name="connsiteX16-335" fmla="*/ 8782572 w 15811497"/>
              <a:gd name="connsiteY16-336" fmla="*/ 884251 h 6248398"/>
              <a:gd name="connsiteX17-337" fmla="*/ 8812281 w 15811497"/>
              <a:gd name="connsiteY17-338" fmla="*/ 965420 h 6248398"/>
              <a:gd name="connsiteX18-339" fmla="*/ 8831257 w 15811497"/>
              <a:gd name="connsiteY18-340" fmla="*/ 1017268 h 6248398"/>
              <a:gd name="connsiteX19-341" fmla="*/ 8860452 w 15811497"/>
              <a:gd name="connsiteY19-342" fmla="*/ 1130811 h 6248398"/>
              <a:gd name="connsiteX20-343" fmla="*/ 8839383 w 15811497"/>
              <a:gd name="connsiteY20-344" fmla="*/ 1087075 h 6248398"/>
              <a:gd name="connsiteX21-345" fmla="*/ 8798546 w 15811497"/>
              <a:gd name="connsiteY21-346" fmla="*/ 975498 h 6248398"/>
              <a:gd name="connsiteX22-347" fmla="*/ 8795375 w 15811497"/>
              <a:gd name="connsiteY22-348" fmla="*/ 963167 h 6248398"/>
              <a:gd name="connsiteX23-349" fmla="*/ 8768620 w 15811497"/>
              <a:gd name="connsiteY23-350" fmla="*/ 859114 h 6248398"/>
              <a:gd name="connsiteX24-351" fmla="*/ 8767766 w 15811497"/>
              <a:gd name="connsiteY24-352" fmla="*/ 853515 h 6248398"/>
              <a:gd name="connsiteX25-353" fmla="*/ 7448548 w 15811497"/>
              <a:gd name="connsiteY25-354" fmla="*/ 0 h 6248398"/>
              <a:gd name="connsiteX26-355" fmla="*/ 8721604 w 15811497"/>
              <a:gd name="connsiteY26-356" fmla="*/ 757692 h 6248398"/>
              <a:gd name="connsiteX27-357" fmla="*/ 8767765 w 15811497"/>
              <a:gd name="connsiteY27-358" fmla="*/ 853515 h 6248398"/>
              <a:gd name="connsiteX28-359" fmla="*/ 8768619 w 15811497"/>
              <a:gd name="connsiteY28-360" fmla="*/ 859114 h 6248398"/>
              <a:gd name="connsiteX29-361" fmla="*/ 8795374 w 15811497"/>
              <a:gd name="connsiteY29-362" fmla="*/ 963167 h 6248398"/>
              <a:gd name="connsiteX30-363" fmla="*/ 8798545 w 15811497"/>
              <a:gd name="connsiteY30-364" fmla="*/ 975499 h 6248398"/>
              <a:gd name="connsiteX31-365" fmla="*/ 8839382 w 15811497"/>
              <a:gd name="connsiteY31-366" fmla="*/ 1087076 h 6248398"/>
              <a:gd name="connsiteX32-367" fmla="*/ 8860451 w 15811497"/>
              <a:gd name="connsiteY32-368" fmla="*/ 1130812 h 6248398"/>
              <a:gd name="connsiteX33-369" fmla="*/ 8866932 w 15811497"/>
              <a:gd name="connsiteY33-370" fmla="*/ 1156018 h 6248398"/>
              <a:gd name="connsiteX34-371" fmla="*/ 8896346 w 15811497"/>
              <a:gd name="connsiteY34-372" fmla="*/ 1447799 h 6248398"/>
              <a:gd name="connsiteX35-373" fmla="*/ 8866932 w 15811497"/>
              <a:gd name="connsiteY35-374" fmla="*/ 1156017 h 6248398"/>
              <a:gd name="connsiteX36-375" fmla="*/ 8860451 w 15811497"/>
              <a:gd name="connsiteY36-376" fmla="*/ 1130810 h 6248398"/>
              <a:gd name="connsiteX37-377" fmla="*/ 8890522 w 15811497"/>
              <a:gd name="connsiteY37-378" fmla="*/ 1193234 h 6248398"/>
              <a:gd name="connsiteX38-379" fmla="*/ 9958384 w 15811497"/>
              <a:gd name="connsiteY38-380" fmla="*/ 1828798 h 6248398"/>
              <a:gd name="connsiteX39-381" fmla="*/ 10895504 w 15811497"/>
              <a:gd name="connsiteY39-382" fmla="*/ 1386857 h 6248398"/>
              <a:gd name="connsiteX40-383" fmla="*/ 10927290 w 15811497"/>
              <a:gd name="connsiteY40-384" fmla="*/ 1344350 h 6248398"/>
              <a:gd name="connsiteX41-385" fmla="*/ 10936907 w 15811497"/>
              <a:gd name="connsiteY41-386" fmla="*/ 1346082 h 6248398"/>
              <a:gd name="connsiteX42-387" fmla="*/ 10917759 w 15811497"/>
              <a:gd name="connsiteY42-388" fmla="*/ 1367151 h 6248398"/>
              <a:gd name="connsiteX43-389" fmla="*/ 10545015 w 15811497"/>
              <a:gd name="connsiteY43-390" fmla="*/ 1956940 h 6248398"/>
              <a:gd name="connsiteX44-391" fmla="*/ 10521911 w 15811497"/>
              <a:gd name="connsiteY44-392" fmla="*/ 2012524 h 6248398"/>
              <a:gd name="connsiteX45-393" fmla="*/ 10521913 w 15811497"/>
              <a:gd name="connsiteY45-394" fmla="*/ 2012521 h 6248398"/>
              <a:gd name="connsiteX46-395" fmla="*/ 10545016 w 15811497"/>
              <a:gd name="connsiteY46-396" fmla="*/ 1956940 h 6248398"/>
              <a:gd name="connsiteX47-397" fmla="*/ 10917760 w 15811497"/>
              <a:gd name="connsiteY47-398" fmla="*/ 1367152 h 6248398"/>
              <a:gd name="connsiteX48-399" fmla="*/ 10936908 w 15811497"/>
              <a:gd name="connsiteY48-400" fmla="*/ 1346084 h 6248398"/>
              <a:gd name="connsiteX49-401" fmla="*/ 10972797 w 15811497"/>
              <a:gd name="connsiteY49-402" fmla="*/ 1352550 h 6248398"/>
              <a:gd name="connsiteX50-403" fmla="*/ 11002341 w 15811497"/>
              <a:gd name="connsiteY50-404" fmla="*/ 1645177 h 6248398"/>
              <a:gd name="connsiteX51-405" fmla="*/ 11002341 w 15811497"/>
              <a:gd name="connsiteY51-406" fmla="*/ 1645177 h 6248398"/>
              <a:gd name="connsiteX52-407" fmla="*/ 10972797 w 15811497"/>
              <a:gd name="connsiteY52-408" fmla="*/ 1352549 h 6248398"/>
              <a:gd name="connsiteX53-409" fmla="*/ 10936908 w 15811497"/>
              <a:gd name="connsiteY53-410" fmla="*/ 1346083 h 6248398"/>
              <a:gd name="connsiteX54-411" fmla="*/ 11096041 w 15811497"/>
              <a:gd name="connsiteY54-412" fmla="*/ 1170993 h 6248398"/>
              <a:gd name="connsiteX55-413" fmla="*/ 13049247 w 15811497"/>
              <a:gd name="connsiteY55-414" fmla="*/ 361949 h 6248398"/>
              <a:gd name="connsiteX56-415" fmla="*/ 15811497 w 15811497"/>
              <a:gd name="connsiteY56-416" fmla="*/ 3124198 h 6248398"/>
              <a:gd name="connsiteX57-417" fmla="*/ 13049247 w 15811497"/>
              <a:gd name="connsiteY57-418" fmla="*/ 5886448 h 6248398"/>
              <a:gd name="connsiteX58-419" fmla="*/ 11732594 w 15811497"/>
              <a:gd name="connsiteY58-420" fmla="*/ 5553059 h 6248398"/>
              <a:gd name="connsiteX59-421" fmla="*/ 11528782 w 15811497"/>
              <a:gd name="connsiteY59-422" fmla="*/ 5429240 h 6248398"/>
              <a:gd name="connsiteX60-423" fmla="*/ 11499893 w 15811497"/>
              <a:gd name="connsiteY60-424" fmla="*/ 5397454 h 6248398"/>
              <a:gd name="connsiteX61-425" fmla="*/ 11410607 w 15811497"/>
              <a:gd name="connsiteY61-426" fmla="*/ 5316305 h 6248398"/>
              <a:gd name="connsiteX62-427" fmla="*/ 11369912 w 15811497"/>
              <a:gd name="connsiteY62-428" fmla="*/ 5285874 h 6248398"/>
              <a:gd name="connsiteX63-429" fmla="*/ 11355656 w 15811497"/>
              <a:gd name="connsiteY63-430" fmla="*/ 5144675 h 6248398"/>
              <a:gd name="connsiteX64-431" fmla="*/ 11355656 w 15811497"/>
              <a:gd name="connsiteY64-432" fmla="*/ 5144675 h 6248398"/>
              <a:gd name="connsiteX65-433" fmla="*/ 11369912 w 15811497"/>
              <a:gd name="connsiteY65-434" fmla="*/ 5285874 h 6248398"/>
              <a:gd name="connsiteX66-435" fmla="*/ 11313816 w 15811497"/>
              <a:gd name="connsiteY66-436" fmla="*/ 5243926 h 6248398"/>
              <a:gd name="connsiteX67-437" fmla="*/ 11210151 w 15811497"/>
              <a:gd name="connsiteY67-438" fmla="*/ 5180948 h 6248398"/>
              <a:gd name="connsiteX68-439" fmla="*/ 11209761 w 15811497"/>
              <a:gd name="connsiteY68-440" fmla="*/ 5180760 h 6248398"/>
              <a:gd name="connsiteX69-441" fmla="*/ 11096041 w 15811497"/>
              <a:gd name="connsiteY69-442" fmla="*/ 5077404 h 6248398"/>
              <a:gd name="connsiteX70-443" fmla="*/ 11063094 w 15811497"/>
              <a:gd name="connsiteY70-444" fmla="*/ 5041153 h 6248398"/>
              <a:gd name="connsiteX71-445" fmla="*/ 11063091 w 15811497"/>
              <a:gd name="connsiteY71-446" fmla="*/ 5041152 h 6248398"/>
              <a:gd name="connsiteX72-447" fmla="*/ 11096040 w 15811497"/>
              <a:gd name="connsiteY72-448" fmla="*/ 5077404 h 6248398"/>
              <a:gd name="connsiteX73-449" fmla="*/ 11209760 w 15811497"/>
              <a:gd name="connsiteY73-450" fmla="*/ 5180760 h 6248398"/>
              <a:gd name="connsiteX74-451" fmla="*/ 11100244 w 15811497"/>
              <a:gd name="connsiteY74-452" fmla="*/ 5128004 h 6248398"/>
              <a:gd name="connsiteX75-453" fmla="*/ 10610846 w 15811497"/>
              <a:gd name="connsiteY75-454" fmla="*/ 5029199 h 6248398"/>
              <a:gd name="connsiteX76-455" fmla="*/ 9640652 w 15811497"/>
              <a:gd name="connsiteY76-456" fmla="*/ 5486739 h 6248398"/>
              <a:gd name="connsiteX77-457" fmla="*/ 9628722 w 15811497"/>
              <a:gd name="connsiteY77-458" fmla="*/ 5502693 h 6248398"/>
              <a:gd name="connsiteX78-459" fmla="*/ 9568273 w 15811497"/>
              <a:gd name="connsiteY78-460" fmla="*/ 5583530 h 6248398"/>
              <a:gd name="connsiteX79-461" fmla="*/ 9535504 w 15811497"/>
              <a:gd name="connsiteY79-462" fmla="*/ 5637470 h 6248398"/>
              <a:gd name="connsiteX80-463" fmla="*/ 9535505 w 15811497"/>
              <a:gd name="connsiteY80-464" fmla="*/ 5637470 h 6248398"/>
              <a:gd name="connsiteX81-465" fmla="*/ 9568273 w 15811497"/>
              <a:gd name="connsiteY81-466" fmla="*/ 5583531 h 6248398"/>
              <a:gd name="connsiteX82-467" fmla="*/ 9628722 w 15811497"/>
              <a:gd name="connsiteY82-468" fmla="*/ 5502694 h 6248398"/>
              <a:gd name="connsiteX83-469" fmla="*/ 9563485 w 15811497"/>
              <a:gd name="connsiteY83-470" fmla="*/ 5610078 h 6248398"/>
              <a:gd name="connsiteX84-471" fmla="*/ 9542221 w 15811497"/>
              <a:gd name="connsiteY84-472" fmla="*/ 5638514 h 6248398"/>
              <a:gd name="connsiteX85-473" fmla="*/ 9504352 w 15811497"/>
              <a:gd name="connsiteY85-474" fmla="*/ 5689156 h 6248398"/>
              <a:gd name="connsiteX86-475" fmla="*/ 9480140 w 15811497"/>
              <a:gd name="connsiteY86-476" fmla="*/ 5721533 h 6248398"/>
              <a:gd name="connsiteX87-477" fmla="*/ 8362947 w 15811497"/>
              <a:gd name="connsiteY87-478" fmla="*/ 6248398 h 6248398"/>
              <a:gd name="connsiteX88-479" fmla="*/ 7028922 w 15811497"/>
              <a:gd name="connsiteY88-480" fmla="*/ 5364147 h 6248398"/>
              <a:gd name="connsiteX89-481" fmla="*/ 6990513 w 15811497"/>
              <a:gd name="connsiteY89-482" fmla="*/ 5259205 h 6248398"/>
              <a:gd name="connsiteX90-483" fmla="*/ 6990512 w 15811497"/>
              <a:gd name="connsiteY90-484" fmla="*/ 5259199 h 6248398"/>
              <a:gd name="connsiteX91-485" fmla="*/ 6983676 w 15811497"/>
              <a:gd name="connsiteY91-486" fmla="*/ 5240519 h 6248398"/>
              <a:gd name="connsiteX92-487" fmla="*/ 6983673 w 15811497"/>
              <a:gd name="connsiteY92-488" fmla="*/ 5240519 h 6248398"/>
              <a:gd name="connsiteX93-489" fmla="*/ 6980236 w 15811497"/>
              <a:gd name="connsiteY93-490" fmla="*/ 5231130 h 6248398"/>
              <a:gd name="connsiteX94-491" fmla="*/ 6978859 w 15811497"/>
              <a:gd name="connsiteY94-492" fmla="*/ 5225774 h 6248398"/>
              <a:gd name="connsiteX95-493" fmla="*/ 6984291 w 15811497"/>
              <a:gd name="connsiteY95-494" fmla="*/ 5240614 h 6248398"/>
              <a:gd name="connsiteX96-495" fmla="*/ 6984292 w 15811497"/>
              <a:gd name="connsiteY96-496" fmla="*/ 5240614 h 6248398"/>
              <a:gd name="connsiteX97-497" fmla="*/ 6978860 w 15811497"/>
              <a:gd name="connsiteY97-498" fmla="*/ 5225773 h 6248398"/>
              <a:gd name="connsiteX98-499" fmla="*/ 6944562 w 15811497"/>
              <a:gd name="connsiteY98-500" fmla="*/ 5092380 h 6248398"/>
              <a:gd name="connsiteX99-501" fmla="*/ 6924183 w 15811497"/>
              <a:gd name="connsiteY99-502" fmla="*/ 4890225 h 6248398"/>
              <a:gd name="connsiteX100-503" fmla="*/ 6924182 w 15811497"/>
              <a:gd name="connsiteY100-504" fmla="*/ 4890225 h 6248398"/>
              <a:gd name="connsiteX101-505" fmla="*/ 6944561 w 15811497"/>
              <a:gd name="connsiteY101-506" fmla="*/ 5092380 h 6248398"/>
              <a:gd name="connsiteX102-507" fmla="*/ 6978860 w 15811497"/>
              <a:gd name="connsiteY102-508" fmla="*/ 5225773 h 6248398"/>
              <a:gd name="connsiteX103-509" fmla="*/ 6948299 w 15811497"/>
              <a:gd name="connsiteY103-510" fmla="*/ 5142273 h 6248398"/>
              <a:gd name="connsiteX104-511" fmla="*/ 5829297 w 15811497"/>
              <a:gd name="connsiteY104-512" fmla="*/ 4400549 h 6248398"/>
              <a:gd name="connsiteX105-513" fmla="*/ 5056802 w 15811497"/>
              <a:gd name="connsiteY105-514" fmla="*/ 4677867 h 6248398"/>
              <a:gd name="connsiteX106-515" fmla="*/ 5022517 w 15811497"/>
              <a:gd name="connsiteY106-516" fmla="*/ 4709027 h 6248398"/>
              <a:gd name="connsiteX107-517" fmla="*/ 5022515 w 15811497"/>
              <a:gd name="connsiteY107-518" fmla="*/ 4709029 h 6248398"/>
              <a:gd name="connsiteX108-519" fmla="*/ 5022510 w 15811497"/>
              <a:gd name="connsiteY108-520" fmla="*/ 4709033 h 6248398"/>
              <a:gd name="connsiteX109-521" fmla="*/ 4924198 w 15811497"/>
              <a:gd name="connsiteY109-522" fmla="*/ 4840507 h 6248398"/>
              <a:gd name="connsiteX110-523" fmla="*/ 4914898 w 15811497"/>
              <a:gd name="connsiteY110-524" fmla="*/ 4838698 h 6248398"/>
              <a:gd name="connsiteX111-525" fmla="*/ 4914898 w 15811497"/>
              <a:gd name="connsiteY111-526" fmla="*/ 4838699 h 6248398"/>
              <a:gd name="connsiteX112-527" fmla="*/ 4924199 w 15811497"/>
              <a:gd name="connsiteY112-528" fmla="*/ 4840508 h 6248398"/>
              <a:gd name="connsiteX113-529" fmla="*/ 4893736 w 15811497"/>
              <a:gd name="connsiteY113-530" fmla="*/ 4881247 h 6248398"/>
              <a:gd name="connsiteX114-531" fmla="*/ 4778482 w 15811497"/>
              <a:gd name="connsiteY114-532" fmla="*/ 5008058 h 6248398"/>
              <a:gd name="connsiteX115-533" fmla="*/ 4778482 w 15811497"/>
              <a:gd name="connsiteY115-534" fmla="*/ 5008057 h 6248398"/>
              <a:gd name="connsiteX116-535" fmla="*/ 4715455 w 15811497"/>
              <a:gd name="connsiteY116-536" fmla="*/ 5077404 h 6248398"/>
              <a:gd name="connsiteX117-537" fmla="*/ 2762249 w 15811497"/>
              <a:gd name="connsiteY117-538" fmla="*/ 5886448 h 6248398"/>
              <a:gd name="connsiteX118-539" fmla="*/ 0 w 15811497"/>
              <a:gd name="connsiteY118-540" fmla="*/ 3124198 h 6248398"/>
              <a:gd name="connsiteX119-541" fmla="*/ 2762249 w 15811497"/>
              <a:gd name="connsiteY119-542" fmla="*/ 361949 h 6248398"/>
              <a:gd name="connsiteX120-543" fmla="*/ 4078902 w 15811497"/>
              <a:gd name="connsiteY120-544" fmla="*/ 695338 h 6248398"/>
              <a:gd name="connsiteX121-545" fmla="*/ 4261443 w 15811497"/>
              <a:gd name="connsiteY121-546" fmla="*/ 806235 h 6248398"/>
              <a:gd name="connsiteX122-547" fmla="*/ 4261445 w 15811497"/>
              <a:gd name="connsiteY122-548" fmla="*/ 806236 h 6248398"/>
              <a:gd name="connsiteX123-549" fmla="*/ 4306650 w 15811497"/>
              <a:gd name="connsiteY123-550" fmla="*/ 833699 h 6248398"/>
              <a:gd name="connsiteX124-551" fmla="*/ 4409044 w 15811497"/>
              <a:gd name="connsiteY124-552" fmla="*/ 910268 h 6248398"/>
              <a:gd name="connsiteX125-553" fmla="*/ 4409043 w 15811497"/>
              <a:gd name="connsiteY125-554" fmla="*/ 910268 h 6248398"/>
              <a:gd name="connsiteX126-555" fmla="*/ 4519295 w 15811497"/>
              <a:gd name="connsiteY126-556" fmla="*/ 992713 h 6248398"/>
              <a:gd name="connsiteX127-557" fmla="*/ 4612477 w 15811497"/>
              <a:gd name="connsiteY127-558" fmla="*/ 1077402 h 6248398"/>
              <a:gd name="connsiteX128-559" fmla="*/ 4612478 w 15811497"/>
              <a:gd name="connsiteY128-560" fmla="*/ 1077403 h 6248398"/>
              <a:gd name="connsiteX129-561" fmla="*/ 4715454 w 15811497"/>
              <a:gd name="connsiteY129-562" fmla="*/ 1170993 h 6248398"/>
              <a:gd name="connsiteX130-563" fmla="*/ 4612478 w 15811497"/>
              <a:gd name="connsiteY130-564" fmla="*/ 1077402 h 6248398"/>
              <a:gd name="connsiteX131-565" fmla="*/ 4701725 w 15811497"/>
              <a:gd name="connsiteY131-566" fmla="*/ 1120394 h 6248398"/>
              <a:gd name="connsiteX132-567" fmla="*/ 5191122 w 15811497"/>
              <a:gd name="connsiteY132-568" fmla="*/ 1219199 h 6248398"/>
              <a:gd name="connsiteX133-569" fmla="*/ 6161317 w 15811497"/>
              <a:gd name="connsiteY133-570" fmla="*/ 761659 h 6248398"/>
              <a:gd name="connsiteX134-571" fmla="*/ 6224019 w 15811497"/>
              <a:gd name="connsiteY134-572" fmla="*/ 677808 h 6248398"/>
              <a:gd name="connsiteX135-573" fmla="*/ 6175489 w 15811497"/>
              <a:gd name="connsiteY135-574" fmla="*/ 757691 h 6248398"/>
              <a:gd name="connsiteX136-575" fmla="*/ 6101172 w 15811497"/>
              <a:gd name="connsiteY136-576" fmla="*/ 916927 h 6248398"/>
              <a:gd name="connsiteX137-577" fmla="*/ 6101172 w 15811497"/>
              <a:gd name="connsiteY137-578" fmla="*/ 916928 h 6248398"/>
              <a:gd name="connsiteX138-579" fmla="*/ 6175489 w 15811497"/>
              <a:gd name="connsiteY138-580" fmla="*/ 757692 h 6248398"/>
              <a:gd name="connsiteX139-581" fmla="*/ 6224020 w 15811497"/>
              <a:gd name="connsiteY139-582" fmla="*/ 677809 h 6248398"/>
              <a:gd name="connsiteX140-583" fmla="*/ 6233696 w 15811497"/>
              <a:gd name="connsiteY140-584" fmla="*/ 664869 h 6248398"/>
              <a:gd name="connsiteX141-585" fmla="*/ 6252611 w 15811497"/>
              <a:gd name="connsiteY141-586" fmla="*/ 633734 h 6248398"/>
              <a:gd name="connsiteX142-587" fmla="*/ 6252610 w 15811497"/>
              <a:gd name="connsiteY142-588" fmla="*/ 633734 h 6248398"/>
              <a:gd name="connsiteX143-589" fmla="*/ 6233696 w 15811497"/>
              <a:gd name="connsiteY143-590" fmla="*/ 664868 h 6248398"/>
              <a:gd name="connsiteX144-591" fmla="*/ 6224019 w 15811497"/>
              <a:gd name="connsiteY144-592" fmla="*/ 677808 h 6248398"/>
              <a:gd name="connsiteX145-593" fmla="*/ 6248008 w 15811497"/>
              <a:gd name="connsiteY145-594" fmla="*/ 638320 h 6248398"/>
              <a:gd name="connsiteX146-595" fmla="*/ 6251291 w 15811497"/>
              <a:gd name="connsiteY146-596" fmla="*/ 633930 h 6248398"/>
              <a:gd name="connsiteX147-597" fmla="*/ 6251293 w 15811497"/>
              <a:gd name="connsiteY147-598" fmla="*/ 633929 h 6248398"/>
              <a:gd name="connsiteX148-599" fmla="*/ 6257683 w 15811497"/>
              <a:gd name="connsiteY148-600" fmla="*/ 625384 h 6248398"/>
              <a:gd name="connsiteX149-601" fmla="*/ 6257686 w 15811497"/>
              <a:gd name="connsiteY149-602" fmla="*/ 625380 h 6248398"/>
              <a:gd name="connsiteX150-603" fmla="*/ 6331355 w 15811497"/>
              <a:gd name="connsiteY150-604" fmla="*/ 526865 h 6248398"/>
              <a:gd name="connsiteX151-605" fmla="*/ 7448548 w 15811497"/>
              <a:gd name="connsiteY151-606" fmla="*/ 0 h 6248398"/>
              <a:gd name="connsiteX0-607" fmla="*/ 11209760 w 15811497"/>
              <a:gd name="connsiteY0-608" fmla="*/ 5180760 h 6248398"/>
              <a:gd name="connsiteX1-609" fmla="*/ 11210150 w 15811497"/>
              <a:gd name="connsiteY1-610" fmla="*/ 5180948 h 6248398"/>
              <a:gd name="connsiteX2-611" fmla="*/ 11313815 w 15811497"/>
              <a:gd name="connsiteY2-612" fmla="*/ 5243926 h 6248398"/>
              <a:gd name="connsiteX3-613" fmla="*/ 11369911 w 15811497"/>
              <a:gd name="connsiteY3-614" fmla="*/ 5285874 h 6248398"/>
              <a:gd name="connsiteX4-615" fmla="*/ 11410606 w 15811497"/>
              <a:gd name="connsiteY4-616" fmla="*/ 5316305 h 6248398"/>
              <a:gd name="connsiteX5-617" fmla="*/ 11499892 w 15811497"/>
              <a:gd name="connsiteY5-618" fmla="*/ 5397454 h 6248398"/>
              <a:gd name="connsiteX6-619" fmla="*/ 11528781 w 15811497"/>
              <a:gd name="connsiteY6-620" fmla="*/ 5429240 h 6248398"/>
              <a:gd name="connsiteX7-621" fmla="*/ 11504846 w 15811497"/>
              <a:gd name="connsiteY7-622" fmla="*/ 5414699 h 6248398"/>
              <a:gd name="connsiteX8-623" fmla="*/ 11371717 w 15811497"/>
              <a:gd name="connsiteY8-624" fmla="*/ 5315148 h 6248398"/>
              <a:gd name="connsiteX9-625" fmla="*/ 11292198 w 15811497"/>
              <a:gd name="connsiteY9-626" fmla="*/ 5255685 h 6248398"/>
              <a:gd name="connsiteX10-627" fmla="*/ 11209760 w 15811497"/>
              <a:gd name="connsiteY10-628" fmla="*/ 5180760 h 6248398"/>
              <a:gd name="connsiteX11-629" fmla="*/ 4892179 w 15811497"/>
              <a:gd name="connsiteY11-630" fmla="*/ 4842491 h 6248398"/>
              <a:gd name="connsiteX12-631" fmla="*/ 4892178 w 15811497"/>
              <a:gd name="connsiteY12-632" fmla="*/ 4842492 h 6248398"/>
              <a:gd name="connsiteX13-633" fmla="*/ 4885192 w 15811497"/>
              <a:gd name="connsiteY13-634" fmla="*/ 4851834 h 6248398"/>
              <a:gd name="connsiteX14-635" fmla="*/ 4892179 w 15811497"/>
              <a:gd name="connsiteY14-636" fmla="*/ 4842491 h 6248398"/>
              <a:gd name="connsiteX15-637" fmla="*/ 8767766 w 15811497"/>
              <a:gd name="connsiteY15-638" fmla="*/ 853515 h 6248398"/>
              <a:gd name="connsiteX16-639" fmla="*/ 8782572 w 15811497"/>
              <a:gd name="connsiteY16-640" fmla="*/ 884251 h 6248398"/>
              <a:gd name="connsiteX17-641" fmla="*/ 8812281 w 15811497"/>
              <a:gd name="connsiteY17-642" fmla="*/ 965420 h 6248398"/>
              <a:gd name="connsiteX18-643" fmla="*/ 8831257 w 15811497"/>
              <a:gd name="connsiteY18-644" fmla="*/ 1017268 h 6248398"/>
              <a:gd name="connsiteX19-645" fmla="*/ 8860452 w 15811497"/>
              <a:gd name="connsiteY19-646" fmla="*/ 1130811 h 6248398"/>
              <a:gd name="connsiteX20-647" fmla="*/ 8839383 w 15811497"/>
              <a:gd name="connsiteY20-648" fmla="*/ 1087075 h 6248398"/>
              <a:gd name="connsiteX21-649" fmla="*/ 8798546 w 15811497"/>
              <a:gd name="connsiteY21-650" fmla="*/ 975498 h 6248398"/>
              <a:gd name="connsiteX22-651" fmla="*/ 8795375 w 15811497"/>
              <a:gd name="connsiteY22-652" fmla="*/ 963167 h 6248398"/>
              <a:gd name="connsiteX23-653" fmla="*/ 8768620 w 15811497"/>
              <a:gd name="connsiteY23-654" fmla="*/ 859114 h 6248398"/>
              <a:gd name="connsiteX24-655" fmla="*/ 8767766 w 15811497"/>
              <a:gd name="connsiteY24-656" fmla="*/ 853515 h 6248398"/>
              <a:gd name="connsiteX25-657" fmla="*/ 7448548 w 15811497"/>
              <a:gd name="connsiteY25-658" fmla="*/ 0 h 6248398"/>
              <a:gd name="connsiteX26-659" fmla="*/ 8721604 w 15811497"/>
              <a:gd name="connsiteY26-660" fmla="*/ 757692 h 6248398"/>
              <a:gd name="connsiteX27-661" fmla="*/ 8767765 w 15811497"/>
              <a:gd name="connsiteY27-662" fmla="*/ 853515 h 6248398"/>
              <a:gd name="connsiteX28-663" fmla="*/ 8768619 w 15811497"/>
              <a:gd name="connsiteY28-664" fmla="*/ 859114 h 6248398"/>
              <a:gd name="connsiteX29-665" fmla="*/ 8795374 w 15811497"/>
              <a:gd name="connsiteY29-666" fmla="*/ 963167 h 6248398"/>
              <a:gd name="connsiteX30-667" fmla="*/ 8798545 w 15811497"/>
              <a:gd name="connsiteY30-668" fmla="*/ 975499 h 6248398"/>
              <a:gd name="connsiteX31-669" fmla="*/ 8839382 w 15811497"/>
              <a:gd name="connsiteY31-670" fmla="*/ 1087076 h 6248398"/>
              <a:gd name="connsiteX32-671" fmla="*/ 8860451 w 15811497"/>
              <a:gd name="connsiteY32-672" fmla="*/ 1130812 h 6248398"/>
              <a:gd name="connsiteX33-673" fmla="*/ 8866932 w 15811497"/>
              <a:gd name="connsiteY33-674" fmla="*/ 1156018 h 6248398"/>
              <a:gd name="connsiteX34-675" fmla="*/ 8896346 w 15811497"/>
              <a:gd name="connsiteY34-676" fmla="*/ 1447799 h 6248398"/>
              <a:gd name="connsiteX35-677" fmla="*/ 8866932 w 15811497"/>
              <a:gd name="connsiteY35-678" fmla="*/ 1156017 h 6248398"/>
              <a:gd name="connsiteX36-679" fmla="*/ 8860451 w 15811497"/>
              <a:gd name="connsiteY36-680" fmla="*/ 1130810 h 6248398"/>
              <a:gd name="connsiteX37-681" fmla="*/ 8890522 w 15811497"/>
              <a:gd name="connsiteY37-682" fmla="*/ 1193234 h 6248398"/>
              <a:gd name="connsiteX38-683" fmla="*/ 9958384 w 15811497"/>
              <a:gd name="connsiteY38-684" fmla="*/ 1828798 h 6248398"/>
              <a:gd name="connsiteX39-685" fmla="*/ 10895504 w 15811497"/>
              <a:gd name="connsiteY39-686" fmla="*/ 1386857 h 6248398"/>
              <a:gd name="connsiteX40-687" fmla="*/ 10927290 w 15811497"/>
              <a:gd name="connsiteY40-688" fmla="*/ 1344350 h 6248398"/>
              <a:gd name="connsiteX41-689" fmla="*/ 10936907 w 15811497"/>
              <a:gd name="connsiteY41-690" fmla="*/ 1346082 h 6248398"/>
              <a:gd name="connsiteX42-691" fmla="*/ 10917759 w 15811497"/>
              <a:gd name="connsiteY42-692" fmla="*/ 1367151 h 6248398"/>
              <a:gd name="connsiteX43-693" fmla="*/ 10545015 w 15811497"/>
              <a:gd name="connsiteY43-694" fmla="*/ 1956940 h 6248398"/>
              <a:gd name="connsiteX44-695" fmla="*/ 10521911 w 15811497"/>
              <a:gd name="connsiteY44-696" fmla="*/ 2012524 h 6248398"/>
              <a:gd name="connsiteX45-697" fmla="*/ 10521913 w 15811497"/>
              <a:gd name="connsiteY45-698" fmla="*/ 2012521 h 6248398"/>
              <a:gd name="connsiteX46-699" fmla="*/ 10545016 w 15811497"/>
              <a:gd name="connsiteY46-700" fmla="*/ 1956940 h 6248398"/>
              <a:gd name="connsiteX47-701" fmla="*/ 10917760 w 15811497"/>
              <a:gd name="connsiteY47-702" fmla="*/ 1367152 h 6248398"/>
              <a:gd name="connsiteX48-703" fmla="*/ 10936908 w 15811497"/>
              <a:gd name="connsiteY48-704" fmla="*/ 1346084 h 6248398"/>
              <a:gd name="connsiteX49-705" fmla="*/ 10972797 w 15811497"/>
              <a:gd name="connsiteY49-706" fmla="*/ 1352550 h 6248398"/>
              <a:gd name="connsiteX50-707" fmla="*/ 11002341 w 15811497"/>
              <a:gd name="connsiteY50-708" fmla="*/ 1645177 h 6248398"/>
              <a:gd name="connsiteX51-709" fmla="*/ 11002341 w 15811497"/>
              <a:gd name="connsiteY51-710" fmla="*/ 1645177 h 6248398"/>
              <a:gd name="connsiteX52-711" fmla="*/ 10972797 w 15811497"/>
              <a:gd name="connsiteY52-712" fmla="*/ 1352549 h 6248398"/>
              <a:gd name="connsiteX53-713" fmla="*/ 10936908 w 15811497"/>
              <a:gd name="connsiteY53-714" fmla="*/ 1346083 h 6248398"/>
              <a:gd name="connsiteX54-715" fmla="*/ 11096041 w 15811497"/>
              <a:gd name="connsiteY54-716" fmla="*/ 1170993 h 6248398"/>
              <a:gd name="connsiteX55-717" fmla="*/ 13049247 w 15811497"/>
              <a:gd name="connsiteY55-718" fmla="*/ 361949 h 6248398"/>
              <a:gd name="connsiteX56-719" fmla="*/ 15811497 w 15811497"/>
              <a:gd name="connsiteY56-720" fmla="*/ 3124198 h 6248398"/>
              <a:gd name="connsiteX57-721" fmla="*/ 13049247 w 15811497"/>
              <a:gd name="connsiteY57-722" fmla="*/ 5886448 h 6248398"/>
              <a:gd name="connsiteX58-723" fmla="*/ 11732594 w 15811497"/>
              <a:gd name="connsiteY58-724" fmla="*/ 5553059 h 6248398"/>
              <a:gd name="connsiteX59-725" fmla="*/ 11528782 w 15811497"/>
              <a:gd name="connsiteY59-726" fmla="*/ 5429240 h 6248398"/>
              <a:gd name="connsiteX60-727" fmla="*/ 11499893 w 15811497"/>
              <a:gd name="connsiteY60-728" fmla="*/ 5397454 h 6248398"/>
              <a:gd name="connsiteX61-729" fmla="*/ 11410607 w 15811497"/>
              <a:gd name="connsiteY61-730" fmla="*/ 5316305 h 6248398"/>
              <a:gd name="connsiteX62-731" fmla="*/ 11369912 w 15811497"/>
              <a:gd name="connsiteY62-732" fmla="*/ 5285874 h 6248398"/>
              <a:gd name="connsiteX63-733" fmla="*/ 11355656 w 15811497"/>
              <a:gd name="connsiteY63-734" fmla="*/ 5144675 h 6248398"/>
              <a:gd name="connsiteX64-735" fmla="*/ 11355656 w 15811497"/>
              <a:gd name="connsiteY64-736" fmla="*/ 5144675 h 6248398"/>
              <a:gd name="connsiteX65-737" fmla="*/ 11369912 w 15811497"/>
              <a:gd name="connsiteY65-738" fmla="*/ 5285874 h 6248398"/>
              <a:gd name="connsiteX66-739" fmla="*/ 11313816 w 15811497"/>
              <a:gd name="connsiteY66-740" fmla="*/ 5243926 h 6248398"/>
              <a:gd name="connsiteX67-741" fmla="*/ 11210151 w 15811497"/>
              <a:gd name="connsiteY67-742" fmla="*/ 5180948 h 6248398"/>
              <a:gd name="connsiteX68-743" fmla="*/ 11209761 w 15811497"/>
              <a:gd name="connsiteY68-744" fmla="*/ 5180760 h 6248398"/>
              <a:gd name="connsiteX69-745" fmla="*/ 11096041 w 15811497"/>
              <a:gd name="connsiteY69-746" fmla="*/ 5077404 h 6248398"/>
              <a:gd name="connsiteX70-747" fmla="*/ 11063094 w 15811497"/>
              <a:gd name="connsiteY70-748" fmla="*/ 5041153 h 6248398"/>
              <a:gd name="connsiteX71-749" fmla="*/ 11063091 w 15811497"/>
              <a:gd name="connsiteY71-750" fmla="*/ 5041152 h 6248398"/>
              <a:gd name="connsiteX72-751" fmla="*/ 11096040 w 15811497"/>
              <a:gd name="connsiteY72-752" fmla="*/ 5077404 h 6248398"/>
              <a:gd name="connsiteX73-753" fmla="*/ 11209760 w 15811497"/>
              <a:gd name="connsiteY73-754" fmla="*/ 5180760 h 6248398"/>
              <a:gd name="connsiteX74-755" fmla="*/ 11100244 w 15811497"/>
              <a:gd name="connsiteY74-756" fmla="*/ 5128004 h 6248398"/>
              <a:gd name="connsiteX75-757" fmla="*/ 10610846 w 15811497"/>
              <a:gd name="connsiteY75-758" fmla="*/ 5029199 h 6248398"/>
              <a:gd name="connsiteX76-759" fmla="*/ 9640652 w 15811497"/>
              <a:gd name="connsiteY76-760" fmla="*/ 5486739 h 6248398"/>
              <a:gd name="connsiteX77-761" fmla="*/ 9628722 w 15811497"/>
              <a:gd name="connsiteY77-762" fmla="*/ 5502693 h 6248398"/>
              <a:gd name="connsiteX78-763" fmla="*/ 9568273 w 15811497"/>
              <a:gd name="connsiteY78-764" fmla="*/ 5583530 h 6248398"/>
              <a:gd name="connsiteX79-765" fmla="*/ 9535504 w 15811497"/>
              <a:gd name="connsiteY79-766" fmla="*/ 5637470 h 6248398"/>
              <a:gd name="connsiteX80-767" fmla="*/ 9535505 w 15811497"/>
              <a:gd name="connsiteY80-768" fmla="*/ 5637470 h 6248398"/>
              <a:gd name="connsiteX81-769" fmla="*/ 9568273 w 15811497"/>
              <a:gd name="connsiteY81-770" fmla="*/ 5583531 h 6248398"/>
              <a:gd name="connsiteX82-771" fmla="*/ 9628722 w 15811497"/>
              <a:gd name="connsiteY82-772" fmla="*/ 5502694 h 6248398"/>
              <a:gd name="connsiteX83-773" fmla="*/ 9563485 w 15811497"/>
              <a:gd name="connsiteY83-774" fmla="*/ 5610078 h 6248398"/>
              <a:gd name="connsiteX84-775" fmla="*/ 9542221 w 15811497"/>
              <a:gd name="connsiteY84-776" fmla="*/ 5638514 h 6248398"/>
              <a:gd name="connsiteX85-777" fmla="*/ 9504352 w 15811497"/>
              <a:gd name="connsiteY85-778" fmla="*/ 5689156 h 6248398"/>
              <a:gd name="connsiteX86-779" fmla="*/ 9480140 w 15811497"/>
              <a:gd name="connsiteY86-780" fmla="*/ 5721533 h 6248398"/>
              <a:gd name="connsiteX87-781" fmla="*/ 8362947 w 15811497"/>
              <a:gd name="connsiteY87-782" fmla="*/ 6248398 h 6248398"/>
              <a:gd name="connsiteX88-783" fmla="*/ 7028922 w 15811497"/>
              <a:gd name="connsiteY88-784" fmla="*/ 5364147 h 6248398"/>
              <a:gd name="connsiteX89-785" fmla="*/ 6990513 w 15811497"/>
              <a:gd name="connsiteY89-786" fmla="*/ 5259205 h 6248398"/>
              <a:gd name="connsiteX90-787" fmla="*/ 6990512 w 15811497"/>
              <a:gd name="connsiteY90-788" fmla="*/ 5259199 h 6248398"/>
              <a:gd name="connsiteX91-789" fmla="*/ 6983676 w 15811497"/>
              <a:gd name="connsiteY91-790" fmla="*/ 5240519 h 6248398"/>
              <a:gd name="connsiteX92-791" fmla="*/ 6983673 w 15811497"/>
              <a:gd name="connsiteY92-792" fmla="*/ 5240519 h 6248398"/>
              <a:gd name="connsiteX93-793" fmla="*/ 6980236 w 15811497"/>
              <a:gd name="connsiteY93-794" fmla="*/ 5231130 h 6248398"/>
              <a:gd name="connsiteX94-795" fmla="*/ 6978859 w 15811497"/>
              <a:gd name="connsiteY94-796" fmla="*/ 5225774 h 6248398"/>
              <a:gd name="connsiteX95-797" fmla="*/ 6984291 w 15811497"/>
              <a:gd name="connsiteY95-798" fmla="*/ 5240614 h 6248398"/>
              <a:gd name="connsiteX96-799" fmla="*/ 6984292 w 15811497"/>
              <a:gd name="connsiteY96-800" fmla="*/ 5240614 h 6248398"/>
              <a:gd name="connsiteX97-801" fmla="*/ 6978860 w 15811497"/>
              <a:gd name="connsiteY97-802" fmla="*/ 5225773 h 6248398"/>
              <a:gd name="connsiteX98-803" fmla="*/ 6944562 w 15811497"/>
              <a:gd name="connsiteY98-804" fmla="*/ 5092380 h 6248398"/>
              <a:gd name="connsiteX99-805" fmla="*/ 6924183 w 15811497"/>
              <a:gd name="connsiteY99-806" fmla="*/ 4890225 h 6248398"/>
              <a:gd name="connsiteX100-807" fmla="*/ 6924182 w 15811497"/>
              <a:gd name="connsiteY100-808" fmla="*/ 4890225 h 6248398"/>
              <a:gd name="connsiteX101-809" fmla="*/ 6944561 w 15811497"/>
              <a:gd name="connsiteY101-810" fmla="*/ 5092380 h 6248398"/>
              <a:gd name="connsiteX102-811" fmla="*/ 6978860 w 15811497"/>
              <a:gd name="connsiteY102-812" fmla="*/ 5225773 h 6248398"/>
              <a:gd name="connsiteX103-813" fmla="*/ 6948299 w 15811497"/>
              <a:gd name="connsiteY103-814" fmla="*/ 5142273 h 6248398"/>
              <a:gd name="connsiteX104-815" fmla="*/ 5829297 w 15811497"/>
              <a:gd name="connsiteY104-816" fmla="*/ 4400549 h 6248398"/>
              <a:gd name="connsiteX105-817" fmla="*/ 5056802 w 15811497"/>
              <a:gd name="connsiteY105-818" fmla="*/ 4677867 h 6248398"/>
              <a:gd name="connsiteX106-819" fmla="*/ 5022517 w 15811497"/>
              <a:gd name="connsiteY106-820" fmla="*/ 4709027 h 6248398"/>
              <a:gd name="connsiteX107-821" fmla="*/ 5022515 w 15811497"/>
              <a:gd name="connsiteY107-822" fmla="*/ 4709029 h 6248398"/>
              <a:gd name="connsiteX108-823" fmla="*/ 5022510 w 15811497"/>
              <a:gd name="connsiteY108-824" fmla="*/ 4709033 h 6248398"/>
              <a:gd name="connsiteX109-825" fmla="*/ 4924198 w 15811497"/>
              <a:gd name="connsiteY109-826" fmla="*/ 4840507 h 6248398"/>
              <a:gd name="connsiteX110-827" fmla="*/ 4914898 w 15811497"/>
              <a:gd name="connsiteY110-828" fmla="*/ 4838698 h 6248398"/>
              <a:gd name="connsiteX111-829" fmla="*/ 4914898 w 15811497"/>
              <a:gd name="connsiteY111-830" fmla="*/ 4838699 h 6248398"/>
              <a:gd name="connsiteX112-831" fmla="*/ 4924199 w 15811497"/>
              <a:gd name="connsiteY112-832" fmla="*/ 4840508 h 6248398"/>
              <a:gd name="connsiteX113-833" fmla="*/ 4893736 w 15811497"/>
              <a:gd name="connsiteY113-834" fmla="*/ 4881247 h 6248398"/>
              <a:gd name="connsiteX114-835" fmla="*/ 4778482 w 15811497"/>
              <a:gd name="connsiteY114-836" fmla="*/ 5008058 h 6248398"/>
              <a:gd name="connsiteX115-837" fmla="*/ 4778482 w 15811497"/>
              <a:gd name="connsiteY115-838" fmla="*/ 5008057 h 6248398"/>
              <a:gd name="connsiteX116-839" fmla="*/ 4715455 w 15811497"/>
              <a:gd name="connsiteY116-840" fmla="*/ 5077404 h 6248398"/>
              <a:gd name="connsiteX117-841" fmla="*/ 2762249 w 15811497"/>
              <a:gd name="connsiteY117-842" fmla="*/ 5886448 h 6248398"/>
              <a:gd name="connsiteX118-843" fmla="*/ 0 w 15811497"/>
              <a:gd name="connsiteY118-844" fmla="*/ 3124198 h 6248398"/>
              <a:gd name="connsiteX119-845" fmla="*/ 2762249 w 15811497"/>
              <a:gd name="connsiteY119-846" fmla="*/ 361949 h 6248398"/>
              <a:gd name="connsiteX120-847" fmla="*/ 4078902 w 15811497"/>
              <a:gd name="connsiteY120-848" fmla="*/ 695338 h 6248398"/>
              <a:gd name="connsiteX121-849" fmla="*/ 4261443 w 15811497"/>
              <a:gd name="connsiteY121-850" fmla="*/ 806235 h 6248398"/>
              <a:gd name="connsiteX122-851" fmla="*/ 4261445 w 15811497"/>
              <a:gd name="connsiteY122-852" fmla="*/ 806236 h 6248398"/>
              <a:gd name="connsiteX123-853" fmla="*/ 4306650 w 15811497"/>
              <a:gd name="connsiteY123-854" fmla="*/ 833699 h 6248398"/>
              <a:gd name="connsiteX124-855" fmla="*/ 4409044 w 15811497"/>
              <a:gd name="connsiteY124-856" fmla="*/ 910268 h 6248398"/>
              <a:gd name="connsiteX125-857" fmla="*/ 4409043 w 15811497"/>
              <a:gd name="connsiteY125-858" fmla="*/ 910268 h 6248398"/>
              <a:gd name="connsiteX126-859" fmla="*/ 4519295 w 15811497"/>
              <a:gd name="connsiteY126-860" fmla="*/ 992713 h 6248398"/>
              <a:gd name="connsiteX127-861" fmla="*/ 4612477 w 15811497"/>
              <a:gd name="connsiteY127-862" fmla="*/ 1077402 h 6248398"/>
              <a:gd name="connsiteX128-863" fmla="*/ 4612478 w 15811497"/>
              <a:gd name="connsiteY128-864" fmla="*/ 1077403 h 6248398"/>
              <a:gd name="connsiteX129-865" fmla="*/ 4715454 w 15811497"/>
              <a:gd name="connsiteY129-866" fmla="*/ 1170993 h 6248398"/>
              <a:gd name="connsiteX130-867" fmla="*/ 4612478 w 15811497"/>
              <a:gd name="connsiteY130-868" fmla="*/ 1077402 h 6248398"/>
              <a:gd name="connsiteX131-869" fmla="*/ 4701725 w 15811497"/>
              <a:gd name="connsiteY131-870" fmla="*/ 1120394 h 6248398"/>
              <a:gd name="connsiteX132-871" fmla="*/ 5191122 w 15811497"/>
              <a:gd name="connsiteY132-872" fmla="*/ 1219199 h 6248398"/>
              <a:gd name="connsiteX133-873" fmla="*/ 6161317 w 15811497"/>
              <a:gd name="connsiteY133-874" fmla="*/ 761659 h 6248398"/>
              <a:gd name="connsiteX134-875" fmla="*/ 6224019 w 15811497"/>
              <a:gd name="connsiteY134-876" fmla="*/ 677808 h 6248398"/>
              <a:gd name="connsiteX135-877" fmla="*/ 6175489 w 15811497"/>
              <a:gd name="connsiteY135-878" fmla="*/ 757691 h 6248398"/>
              <a:gd name="connsiteX136-879" fmla="*/ 6101172 w 15811497"/>
              <a:gd name="connsiteY136-880" fmla="*/ 916927 h 6248398"/>
              <a:gd name="connsiteX137-881" fmla="*/ 6175489 w 15811497"/>
              <a:gd name="connsiteY137-882" fmla="*/ 757692 h 6248398"/>
              <a:gd name="connsiteX138-883" fmla="*/ 6224020 w 15811497"/>
              <a:gd name="connsiteY138-884" fmla="*/ 677809 h 6248398"/>
              <a:gd name="connsiteX139-885" fmla="*/ 6233696 w 15811497"/>
              <a:gd name="connsiteY139-886" fmla="*/ 664869 h 6248398"/>
              <a:gd name="connsiteX140-887" fmla="*/ 6252611 w 15811497"/>
              <a:gd name="connsiteY140-888" fmla="*/ 633734 h 6248398"/>
              <a:gd name="connsiteX141-889" fmla="*/ 6252610 w 15811497"/>
              <a:gd name="connsiteY141-890" fmla="*/ 633734 h 6248398"/>
              <a:gd name="connsiteX142-891" fmla="*/ 6233696 w 15811497"/>
              <a:gd name="connsiteY142-892" fmla="*/ 664868 h 6248398"/>
              <a:gd name="connsiteX143-893" fmla="*/ 6224019 w 15811497"/>
              <a:gd name="connsiteY143-894" fmla="*/ 677808 h 6248398"/>
              <a:gd name="connsiteX144-895" fmla="*/ 6248008 w 15811497"/>
              <a:gd name="connsiteY144-896" fmla="*/ 638320 h 6248398"/>
              <a:gd name="connsiteX145-897" fmla="*/ 6251291 w 15811497"/>
              <a:gd name="connsiteY145-898" fmla="*/ 633930 h 6248398"/>
              <a:gd name="connsiteX146-899" fmla="*/ 6251293 w 15811497"/>
              <a:gd name="connsiteY146-900" fmla="*/ 633929 h 6248398"/>
              <a:gd name="connsiteX147-901" fmla="*/ 6257683 w 15811497"/>
              <a:gd name="connsiteY147-902" fmla="*/ 625384 h 6248398"/>
              <a:gd name="connsiteX148-903" fmla="*/ 6257686 w 15811497"/>
              <a:gd name="connsiteY148-904" fmla="*/ 625380 h 6248398"/>
              <a:gd name="connsiteX149-905" fmla="*/ 6331355 w 15811497"/>
              <a:gd name="connsiteY149-906" fmla="*/ 526865 h 6248398"/>
              <a:gd name="connsiteX150-907" fmla="*/ 7448548 w 15811497"/>
              <a:gd name="connsiteY150-908" fmla="*/ 0 h 6248398"/>
              <a:gd name="connsiteX0-909" fmla="*/ 11209760 w 15811497"/>
              <a:gd name="connsiteY0-910" fmla="*/ 5180760 h 6248398"/>
              <a:gd name="connsiteX1-911" fmla="*/ 11210150 w 15811497"/>
              <a:gd name="connsiteY1-912" fmla="*/ 5180948 h 6248398"/>
              <a:gd name="connsiteX2-913" fmla="*/ 11313815 w 15811497"/>
              <a:gd name="connsiteY2-914" fmla="*/ 5243926 h 6248398"/>
              <a:gd name="connsiteX3-915" fmla="*/ 11369911 w 15811497"/>
              <a:gd name="connsiteY3-916" fmla="*/ 5285874 h 6248398"/>
              <a:gd name="connsiteX4-917" fmla="*/ 11410606 w 15811497"/>
              <a:gd name="connsiteY4-918" fmla="*/ 5316305 h 6248398"/>
              <a:gd name="connsiteX5-919" fmla="*/ 11499892 w 15811497"/>
              <a:gd name="connsiteY5-920" fmla="*/ 5397454 h 6248398"/>
              <a:gd name="connsiteX6-921" fmla="*/ 11528781 w 15811497"/>
              <a:gd name="connsiteY6-922" fmla="*/ 5429240 h 6248398"/>
              <a:gd name="connsiteX7-923" fmla="*/ 11504846 w 15811497"/>
              <a:gd name="connsiteY7-924" fmla="*/ 5414699 h 6248398"/>
              <a:gd name="connsiteX8-925" fmla="*/ 11371717 w 15811497"/>
              <a:gd name="connsiteY8-926" fmla="*/ 5315148 h 6248398"/>
              <a:gd name="connsiteX9-927" fmla="*/ 11292198 w 15811497"/>
              <a:gd name="connsiteY9-928" fmla="*/ 5255685 h 6248398"/>
              <a:gd name="connsiteX10-929" fmla="*/ 11209760 w 15811497"/>
              <a:gd name="connsiteY10-930" fmla="*/ 5180760 h 6248398"/>
              <a:gd name="connsiteX11-931" fmla="*/ 4892179 w 15811497"/>
              <a:gd name="connsiteY11-932" fmla="*/ 4842491 h 6248398"/>
              <a:gd name="connsiteX12-933" fmla="*/ 4892178 w 15811497"/>
              <a:gd name="connsiteY12-934" fmla="*/ 4842492 h 6248398"/>
              <a:gd name="connsiteX13-935" fmla="*/ 4885192 w 15811497"/>
              <a:gd name="connsiteY13-936" fmla="*/ 4851834 h 6248398"/>
              <a:gd name="connsiteX14-937" fmla="*/ 4892179 w 15811497"/>
              <a:gd name="connsiteY14-938" fmla="*/ 4842491 h 6248398"/>
              <a:gd name="connsiteX15-939" fmla="*/ 8767766 w 15811497"/>
              <a:gd name="connsiteY15-940" fmla="*/ 853515 h 6248398"/>
              <a:gd name="connsiteX16-941" fmla="*/ 8782572 w 15811497"/>
              <a:gd name="connsiteY16-942" fmla="*/ 884251 h 6248398"/>
              <a:gd name="connsiteX17-943" fmla="*/ 8812281 w 15811497"/>
              <a:gd name="connsiteY17-944" fmla="*/ 965420 h 6248398"/>
              <a:gd name="connsiteX18-945" fmla="*/ 8831257 w 15811497"/>
              <a:gd name="connsiteY18-946" fmla="*/ 1017268 h 6248398"/>
              <a:gd name="connsiteX19-947" fmla="*/ 8860452 w 15811497"/>
              <a:gd name="connsiteY19-948" fmla="*/ 1130811 h 6248398"/>
              <a:gd name="connsiteX20-949" fmla="*/ 8839383 w 15811497"/>
              <a:gd name="connsiteY20-950" fmla="*/ 1087075 h 6248398"/>
              <a:gd name="connsiteX21-951" fmla="*/ 8798546 w 15811497"/>
              <a:gd name="connsiteY21-952" fmla="*/ 975498 h 6248398"/>
              <a:gd name="connsiteX22-953" fmla="*/ 8795375 w 15811497"/>
              <a:gd name="connsiteY22-954" fmla="*/ 963167 h 6248398"/>
              <a:gd name="connsiteX23-955" fmla="*/ 8768620 w 15811497"/>
              <a:gd name="connsiteY23-956" fmla="*/ 859114 h 6248398"/>
              <a:gd name="connsiteX24-957" fmla="*/ 8767766 w 15811497"/>
              <a:gd name="connsiteY24-958" fmla="*/ 853515 h 6248398"/>
              <a:gd name="connsiteX25-959" fmla="*/ 7448548 w 15811497"/>
              <a:gd name="connsiteY25-960" fmla="*/ 0 h 6248398"/>
              <a:gd name="connsiteX26-961" fmla="*/ 8721604 w 15811497"/>
              <a:gd name="connsiteY26-962" fmla="*/ 757692 h 6248398"/>
              <a:gd name="connsiteX27-963" fmla="*/ 8767765 w 15811497"/>
              <a:gd name="connsiteY27-964" fmla="*/ 853515 h 6248398"/>
              <a:gd name="connsiteX28-965" fmla="*/ 8768619 w 15811497"/>
              <a:gd name="connsiteY28-966" fmla="*/ 859114 h 6248398"/>
              <a:gd name="connsiteX29-967" fmla="*/ 8795374 w 15811497"/>
              <a:gd name="connsiteY29-968" fmla="*/ 963167 h 6248398"/>
              <a:gd name="connsiteX30-969" fmla="*/ 8798545 w 15811497"/>
              <a:gd name="connsiteY30-970" fmla="*/ 975499 h 6248398"/>
              <a:gd name="connsiteX31-971" fmla="*/ 8839382 w 15811497"/>
              <a:gd name="connsiteY31-972" fmla="*/ 1087076 h 6248398"/>
              <a:gd name="connsiteX32-973" fmla="*/ 8860451 w 15811497"/>
              <a:gd name="connsiteY32-974" fmla="*/ 1130812 h 6248398"/>
              <a:gd name="connsiteX33-975" fmla="*/ 8866932 w 15811497"/>
              <a:gd name="connsiteY33-976" fmla="*/ 1156018 h 6248398"/>
              <a:gd name="connsiteX34-977" fmla="*/ 8896346 w 15811497"/>
              <a:gd name="connsiteY34-978" fmla="*/ 1447799 h 6248398"/>
              <a:gd name="connsiteX35-979" fmla="*/ 8866932 w 15811497"/>
              <a:gd name="connsiteY35-980" fmla="*/ 1156017 h 6248398"/>
              <a:gd name="connsiteX36-981" fmla="*/ 8860451 w 15811497"/>
              <a:gd name="connsiteY36-982" fmla="*/ 1130810 h 6248398"/>
              <a:gd name="connsiteX37-983" fmla="*/ 8890522 w 15811497"/>
              <a:gd name="connsiteY37-984" fmla="*/ 1193234 h 6248398"/>
              <a:gd name="connsiteX38-985" fmla="*/ 9958384 w 15811497"/>
              <a:gd name="connsiteY38-986" fmla="*/ 1828798 h 6248398"/>
              <a:gd name="connsiteX39-987" fmla="*/ 10895504 w 15811497"/>
              <a:gd name="connsiteY39-988" fmla="*/ 1386857 h 6248398"/>
              <a:gd name="connsiteX40-989" fmla="*/ 10927290 w 15811497"/>
              <a:gd name="connsiteY40-990" fmla="*/ 1344350 h 6248398"/>
              <a:gd name="connsiteX41-991" fmla="*/ 10936907 w 15811497"/>
              <a:gd name="connsiteY41-992" fmla="*/ 1346082 h 6248398"/>
              <a:gd name="connsiteX42-993" fmla="*/ 10917759 w 15811497"/>
              <a:gd name="connsiteY42-994" fmla="*/ 1367151 h 6248398"/>
              <a:gd name="connsiteX43-995" fmla="*/ 10545015 w 15811497"/>
              <a:gd name="connsiteY43-996" fmla="*/ 1956940 h 6248398"/>
              <a:gd name="connsiteX44-997" fmla="*/ 10521911 w 15811497"/>
              <a:gd name="connsiteY44-998" fmla="*/ 2012524 h 6248398"/>
              <a:gd name="connsiteX45-999" fmla="*/ 10521913 w 15811497"/>
              <a:gd name="connsiteY45-1000" fmla="*/ 2012521 h 6248398"/>
              <a:gd name="connsiteX46-1001" fmla="*/ 10545016 w 15811497"/>
              <a:gd name="connsiteY46-1002" fmla="*/ 1956940 h 6248398"/>
              <a:gd name="connsiteX47-1003" fmla="*/ 10917760 w 15811497"/>
              <a:gd name="connsiteY47-1004" fmla="*/ 1367152 h 6248398"/>
              <a:gd name="connsiteX48-1005" fmla="*/ 10936908 w 15811497"/>
              <a:gd name="connsiteY48-1006" fmla="*/ 1346084 h 6248398"/>
              <a:gd name="connsiteX49-1007" fmla="*/ 10972797 w 15811497"/>
              <a:gd name="connsiteY49-1008" fmla="*/ 1352550 h 6248398"/>
              <a:gd name="connsiteX50-1009" fmla="*/ 11002341 w 15811497"/>
              <a:gd name="connsiteY50-1010" fmla="*/ 1645177 h 6248398"/>
              <a:gd name="connsiteX51-1011" fmla="*/ 11002341 w 15811497"/>
              <a:gd name="connsiteY51-1012" fmla="*/ 1645177 h 6248398"/>
              <a:gd name="connsiteX52-1013" fmla="*/ 10972797 w 15811497"/>
              <a:gd name="connsiteY52-1014" fmla="*/ 1352549 h 6248398"/>
              <a:gd name="connsiteX53-1015" fmla="*/ 10936908 w 15811497"/>
              <a:gd name="connsiteY53-1016" fmla="*/ 1346083 h 6248398"/>
              <a:gd name="connsiteX54-1017" fmla="*/ 11096041 w 15811497"/>
              <a:gd name="connsiteY54-1018" fmla="*/ 1170993 h 6248398"/>
              <a:gd name="connsiteX55-1019" fmla="*/ 13049247 w 15811497"/>
              <a:gd name="connsiteY55-1020" fmla="*/ 361949 h 6248398"/>
              <a:gd name="connsiteX56-1021" fmla="*/ 15811497 w 15811497"/>
              <a:gd name="connsiteY56-1022" fmla="*/ 3124198 h 6248398"/>
              <a:gd name="connsiteX57-1023" fmla="*/ 13049247 w 15811497"/>
              <a:gd name="connsiteY57-1024" fmla="*/ 5886448 h 6248398"/>
              <a:gd name="connsiteX58-1025" fmla="*/ 11732594 w 15811497"/>
              <a:gd name="connsiteY58-1026" fmla="*/ 5553059 h 6248398"/>
              <a:gd name="connsiteX59-1027" fmla="*/ 11528782 w 15811497"/>
              <a:gd name="connsiteY59-1028" fmla="*/ 5429240 h 6248398"/>
              <a:gd name="connsiteX60-1029" fmla="*/ 11499893 w 15811497"/>
              <a:gd name="connsiteY60-1030" fmla="*/ 5397454 h 6248398"/>
              <a:gd name="connsiteX61-1031" fmla="*/ 11410607 w 15811497"/>
              <a:gd name="connsiteY61-1032" fmla="*/ 5316305 h 6248398"/>
              <a:gd name="connsiteX62-1033" fmla="*/ 11369912 w 15811497"/>
              <a:gd name="connsiteY62-1034" fmla="*/ 5285874 h 6248398"/>
              <a:gd name="connsiteX63-1035" fmla="*/ 11355656 w 15811497"/>
              <a:gd name="connsiteY63-1036" fmla="*/ 5144675 h 6248398"/>
              <a:gd name="connsiteX64-1037" fmla="*/ 11355656 w 15811497"/>
              <a:gd name="connsiteY64-1038" fmla="*/ 5144675 h 6248398"/>
              <a:gd name="connsiteX65-1039" fmla="*/ 11369912 w 15811497"/>
              <a:gd name="connsiteY65-1040" fmla="*/ 5285874 h 6248398"/>
              <a:gd name="connsiteX66-1041" fmla="*/ 11313816 w 15811497"/>
              <a:gd name="connsiteY66-1042" fmla="*/ 5243926 h 6248398"/>
              <a:gd name="connsiteX67-1043" fmla="*/ 11210151 w 15811497"/>
              <a:gd name="connsiteY67-1044" fmla="*/ 5180948 h 6248398"/>
              <a:gd name="connsiteX68-1045" fmla="*/ 11209761 w 15811497"/>
              <a:gd name="connsiteY68-1046" fmla="*/ 5180760 h 6248398"/>
              <a:gd name="connsiteX69-1047" fmla="*/ 11096041 w 15811497"/>
              <a:gd name="connsiteY69-1048" fmla="*/ 5077404 h 6248398"/>
              <a:gd name="connsiteX70-1049" fmla="*/ 11063094 w 15811497"/>
              <a:gd name="connsiteY70-1050" fmla="*/ 5041153 h 6248398"/>
              <a:gd name="connsiteX71-1051" fmla="*/ 11063091 w 15811497"/>
              <a:gd name="connsiteY71-1052" fmla="*/ 5041152 h 6248398"/>
              <a:gd name="connsiteX72-1053" fmla="*/ 11096040 w 15811497"/>
              <a:gd name="connsiteY72-1054" fmla="*/ 5077404 h 6248398"/>
              <a:gd name="connsiteX73-1055" fmla="*/ 11209760 w 15811497"/>
              <a:gd name="connsiteY73-1056" fmla="*/ 5180760 h 6248398"/>
              <a:gd name="connsiteX74-1057" fmla="*/ 11100244 w 15811497"/>
              <a:gd name="connsiteY74-1058" fmla="*/ 5128004 h 6248398"/>
              <a:gd name="connsiteX75-1059" fmla="*/ 10610846 w 15811497"/>
              <a:gd name="connsiteY75-1060" fmla="*/ 5029199 h 6248398"/>
              <a:gd name="connsiteX76-1061" fmla="*/ 9640652 w 15811497"/>
              <a:gd name="connsiteY76-1062" fmla="*/ 5486739 h 6248398"/>
              <a:gd name="connsiteX77-1063" fmla="*/ 9628722 w 15811497"/>
              <a:gd name="connsiteY77-1064" fmla="*/ 5502693 h 6248398"/>
              <a:gd name="connsiteX78-1065" fmla="*/ 9568273 w 15811497"/>
              <a:gd name="connsiteY78-1066" fmla="*/ 5583530 h 6248398"/>
              <a:gd name="connsiteX79-1067" fmla="*/ 9535504 w 15811497"/>
              <a:gd name="connsiteY79-1068" fmla="*/ 5637470 h 6248398"/>
              <a:gd name="connsiteX80-1069" fmla="*/ 9535505 w 15811497"/>
              <a:gd name="connsiteY80-1070" fmla="*/ 5637470 h 6248398"/>
              <a:gd name="connsiteX81-1071" fmla="*/ 9568273 w 15811497"/>
              <a:gd name="connsiteY81-1072" fmla="*/ 5583531 h 6248398"/>
              <a:gd name="connsiteX82-1073" fmla="*/ 9628722 w 15811497"/>
              <a:gd name="connsiteY82-1074" fmla="*/ 5502694 h 6248398"/>
              <a:gd name="connsiteX83-1075" fmla="*/ 9563485 w 15811497"/>
              <a:gd name="connsiteY83-1076" fmla="*/ 5610078 h 6248398"/>
              <a:gd name="connsiteX84-1077" fmla="*/ 9542221 w 15811497"/>
              <a:gd name="connsiteY84-1078" fmla="*/ 5638514 h 6248398"/>
              <a:gd name="connsiteX85-1079" fmla="*/ 9504352 w 15811497"/>
              <a:gd name="connsiteY85-1080" fmla="*/ 5689156 h 6248398"/>
              <a:gd name="connsiteX86-1081" fmla="*/ 9480140 w 15811497"/>
              <a:gd name="connsiteY86-1082" fmla="*/ 5721533 h 6248398"/>
              <a:gd name="connsiteX87-1083" fmla="*/ 8362947 w 15811497"/>
              <a:gd name="connsiteY87-1084" fmla="*/ 6248398 h 6248398"/>
              <a:gd name="connsiteX88-1085" fmla="*/ 7028922 w 15811497"/>
              <a:gd name="connsiteY88-1086" fmla="*/ 5364147 h 6248398"/>
              <a:gd name="connsiteX89-1087" fmla="*/ 6990513 w 15811497"/>
              <a:gd name="connsiteY89-1088" fmla="*/ 5259205 h 6248398"/>
              <a:gd name="connsiteX90-1089" fmla="*/ 6990512 w 15811497"/>
              <a:gd name="connsiteY90-1090" fmla="*/ 5259199 h 6248398"/>
              <a:gd name="connsiteX91-1091" fmla="*/ 6983676 w 15811497"/>
              <a:gd name="connsiteY91-1092" fmla="*/ 5240519 h 6248398"/>
              <a:gd name="connsiteX92-1093" fmla="*/ 6983673 w 15811497"/>
              <a:gd name="connsiteY92-1094" fmla="*/ 5240519 h 6248398"/>
              <a:gd name="connsiteX93-1095" fmla="*/ 6980236 w 15811497"/>
              <a:gd name="connsiteY93-1096" fmla="*/ 5231130 h 6248398"/>
              <a:gd name="connsiteX94-1097" fmla="*/ 6978859 w 15811497"/>
              <a:gd name="connsiteY94-1098" fmla="*/ 5225774 h 6248398"/>
              <a:gd name="connsiteX95-1099" fmla="*/ 6984291 w 15811497"/>
              <a:gd name="connsiteY95-1100" fmla="*/ 5240614 h 6248398"/>
              <a:gd name="connsiteX96-1101" fmla="*/ 6984292 w 15811497"/>
              <a:gd name="connsiteY96-1102" fmla="*/ 5240614 h 6248398"/>
              <a:gd name="connsiteX97-1103" fmla="*/ 6978860 w 15811497"/>
              <a:gd name="connsiteY97-1104" fmla="*/ 5225773 h 6248398"/>
              <a:gd name="connsiteX98-1105" fmla="*/ 6944562 w 15811497"/>
              <a:gd name="connsiteY98-1106" fmla="*/ 5092380 h 6248398"/>
              <a:gd name="connsiteX99-1107" fmla="*/ 6924183 w 15811497"/>
              <a:gd name="connsiteY99-1108" fmla="*/ 4890225 h 6248398"/>
              <a:gd name="connsiteX100-1109" fmla="*/ 6924182 w 15811497"/>
              <a:gd name="connsiteY100-1110" fmla="*/ 4890225 h 6248398"/>
              <a:gd name="connsiteX101-1111" fmla="*/ 6944561 w 15811497"/>
              <a:gd name="connsiteY101-1112" fmla="*/ 5092380 h 6248398"/>
              <a:gd name="connsiteX102-1113" fmla="*/ 6978860 w 15811497"/>
              <a:gd name="connsiteY102-1114" fmla="*/ 5225773 h 6248398"/>
              <a:gd name="connsiteX103-1115" fmla="*/ 6948299 w 15811497"/>
              <a:gd name="connsiteY103-1116" fmla="*/ 5142273 h 6248398"/>
              <a:gd name="connsiteX104-1117" fmla="*/ 5829297 w 15811497"/>
              <a:gd name="connsiteY104-1118" fmla="*/ 4400549 h 6248398"/>
              <a:gd name="connsiteX105-1119" fmla="*/ 5056802 w 15811497"/>
              <a:gd name="connsiteY105-1120" fmla="*/ 4677867 h 6248398"/>
              <a:gd name="connsiteX106-1121" fmla="*/ 5022517 w 15811497"/>
              <a:gd name="connsiteY106-1122" fmla="*/ 4709027 h 6248398"/>
              <a:gd name="connsiteX107-1123" fmla="*/ 5022515 w 15811497"/>
              <a:gd name="connsiteY107-1124" fmla="*/ 4709029 h 6248398"/>
              <a:gd name="connsiteX108-1125" fmla="*/ 5022510 w 15811497"/>
              <a:gd name="connsiteY108-1126" fmla="*/ 4709033 h 6248398"/>
              <a:gd name="connsiteX109-1127" fmla="*/ 4924198 w 15811497"/>
              <a:gd name="connsiteY109-1128" fmla="*/ 4840507 h 6248398"/>
              <a:gd name="connsiteX110-1129" fmla="*/ 4914898 w 15811497"/>
              <a:gd name="connsiteY110-1130" fmla="*/ 4838698 h 6248398"/>
              <a:gd name="connsiteX111-1131" fmla="*/ 4914898 w 15811497"/>
              <a:gd name="connsiteY111-1132" fmla="*/ 4838699 h 6248398"/>
              <a:gd name="connsiteX112-1133" fmla="*/ 4924199 w 15811497"/>
              <a:gd name="connsiteY112-1134" fmla="*/ 4840508 h 6248398"/>
              <a:gd name="connsiteX113-1135" fmla="*/ 4893736 w 15811497"/>
              <a:gd name="connsiteY113-1136" fmla="*/ 4881247 h 6248398"/>
              <a:gd name="connsiteX114-1137" fmla="*/ 4778482 w 15811497"/>
              <a:gd name="connsiteY114-1138" fmla="*/ 5008058 h 6248398"/>
              <a:gd name="connsiteX115-1139" fmla="*/ 4778482 w 15811497"/>
              <a:gd name="connsiteY115-1140" fmla="*/ 5008057 h 6248398"/>
              <a:gd name="connsiteX116-1141" fmla="*/ 4715455 w 15811497"/>
              <a:gd name="connsiteY116-1142" fmla="*/ 5077404 h 6248398"/>
              <a:gd name="connsiteX117-1143" fmla="*/ 2762249 w 15811497"/>
              <a:gd name="connsiteY117-1144" fmla="*/ 5886448 h 6248398"/>
              <a:gd name="connsiteX118-1145" fmla="*/ 0 w 15811497"/>
              <a:gd name="connsiteY118-1146" fmla="*/ 3124198 h 6248398"/>
              <a:gd name="connsiteX119-1147" fmla="*/ 2762249 w 15811497"/>
              <a:gd name="connsiteY119-1148" fmla="*/ 361949 h 6248398"/>
              <a:gd name="connsiteX120-1149" fmla="*/ 4078902 w 15811497"/>
              <a:gd name="connsiteY120-1150" fmla="*/ 695338 h 6248398"/>
              <a:gd name="connsiteX121-1151" fmla="*/ 4261443 w 15811497"/>
              <a:gd name="connsiteY121-1152" fmla="*/ 806235 h 6248398"/>
              <a:gd name="connsiteX122-1153" fmla="*/ 4261445 w 15811497"/>
              <a:gd name="connsiteY122-1154" fmla="*/ 806236 h 6248398"/>
              <a:gd name="connsiteX123-1155" fmla="*/ 4306650 w 15811497"/>
              <a:gd name="connsiteY123-1156" fmla="*/ 833699 h 6248398"/>
              <a:gd name="connsiteX124-1157" fmla="*/ 4409044 w 15811497"/>
              <a:gd name="connsiteY124-1158" fmla="*/ 910268 h 6248398"/>
              <a:gd name="connsiteX125-1159" fmla="*/ 4409043 w 15811497"/>
              <a:gd name="connsiteY125-1160" fmla="*/ 910268 h 6248398"/>
              <a:gd name="connsiteX126-1161" fmla="*/ 4519295 w 15811497"/>
              <a:gd name="connsiteY126-1162" fmla="*/ 992713 h 6248398"/>
              <a:gd name="connsiteX127-1163" fmla="*/ 4612477 w 15811497"/>
              <a:gd name="connsiteY127-1164" fmla="*/ 1077402 h 6248398"/>
              <a:gd name="connsiteX128-1165" fmla="*/ 4612478 w 15811497"/>
              <a:gd name="connsiteY128-1166" fmla="*/ 1077403 h 6248398"/>
              <a:gd name="connsiteX129-1167" fmla="*/ 4715454 w 15811497"/>
              <a:gd name="connsiteY129-1168" fmla="*/ 1170993 h 6248398"/>
              <a:gd name="connsiteX130-1169" fmla="*/ 4612478 w 15811497"/>
              <a:gd name="connsiteY130-1170" fmla="*/ 1077402 h 6248398"/>
              <a:gd name="connsiteX131-1171" fmla="*/ 4701725 w 15811497"/>
              <a:gd name="connsiteY131-1172" fmla="*/ 1120394 h 6248398"/>
              <a:gd name="connsiteX132-1173" fmla="*/ 5191122 w 15811497"/>
              <a:gd name="connsiteY132-1174" fmla="*/ 1219199 h 6248398"/>
              <a:gd name="connsiteX133-1175" fmla="*/ 6161317 w 15811497"/>
              <a:gd name="connsiteY133-1176" fmla="*/ 761659 h 6248398"/>
              <a:gd name="connsiteX134-1177" fmla="*/ 6224019 w 15811497"/>
              <a:gd name="connsiteY134-1178" fmla="*/ 677808 h 6248398"/>
              <a:gd name="connsiteX135-1179" fmla="*/ 6175489 w 15811497"/>
              <a:gd name="connsiteY135-1180" fmla="*/ 757691 h 6248398"/>
              <a:gd name="connsiteX136-1181" fmla="*/ 6175489 w 15811497"/>
              <a:gd name="connsiteY136-1182" fmla="*/ 757692 h 6248398"/>
              <a:gd name="connsiteX137-1183" fmla="*/ 6224020 w 15811497"/>
              <a:gd name="connsiteY137-1184" fmla="*/ 677809 h 6248398"/>
              <a:gd name="connsiteX138-1185" fmla="*/ 6233696 w 15811497"/>
              <a:gd name="connsiteY138-1186" fmla="*/ 664869 h 6248398"/>
              <a:gd name="connsiteX139-1187" fmla="*/ 6252611 w 15811497"/>
              <a:gd name="connsiteY139-1188" fmla="*/ 633734 h 6248398"/>
              <a:gd name="connsiteX140-1189" fmla="*/ 6252610 w 15811497"/>
              <a:gd name="connsiteY140-1190" fmla="*/ 633734 h 6248398"/>
              <a:gd name="connsiteX141-1191" fmla="*/ 6233696 w 15811497"/>
              <a:gd name="connsiteY141-1192" fmla="*/ 664868 h 6248398"/>
              <a:gd name="connsiteX142-1193" fmla="*/ 6224019 w 15811497"/>
              <a:gd name="connsiteY142-1194" fmla="*/ 677808 h 6248398"/>
              <a:gd name="connsiteX143-1195" fmla="*/ 6248008 w 15811497"/>
              <a:gd name="connsiteY143-1196" fmla="*/ 638320 h 6248398"/>
              <a:gd name="connsiteX144-1197" fmla="*/ 6251291 w 15811497"/>
              <a:gd name="connsiteY144-1198" fmla="*/ 633930 h 6248398"/>
              <a:gd name="connsiteX145-1199" fmla="*/ 6251293 w 15811497"/>
              <a:gd name="connsiteY145-1200" fmla="*/ 633929 h 6248398"/>
              <a:gd name="connsiteX146-1201" fmla="*/ 6257683 w 15811497"/>
              <a:gd name="connsiteY146-1202" fmla="*/ 625384 h 6248398"/>
              <a:gd name="connsiteX147-1203" fmla="*/ 6257686 w 15811497"/>
              <a:gd name="connsiteY147-1204" fmla="*/ 625380 h 6248398"/>
              <a:gd name="connsiteX148-1205" fmla="*/ 6331355 w 15811497"/>
              <a:gd name="connsiteY148-1206" fmla="*/ 526865 h 6248398"/>
              <a:gd name="connsiteX149-1207" fmla="*/ 7448548 w 15811497"/>
              <a:gd name="connsiteY149-1208" fmla="*/ 0 h 6248398"/>
              <a:gd name="connsiteX0-1209" fmla="*/ 11209760 w 15811497"/>
              <a:gd name="connsiteY0-1210" fmla="*/ 5180760 h 6248398"/>
              <a:gd name="connsiteX1-1211" fmla="*/ 11210150 w 15811497"/>
              <a:gd name="connsiteY1-1212" fmla="*/ 5180948 h 6248398"/>
              <a:gd name="connsiteX2-1213" fmla="*/ 11313815 w 15811497"/>
              <a:gd name="connsiteY2-1214" fmla="*/ 5243926 h 6248398"/>
              <a:gd name="connsiteX3-1215" fmla="*/ 11369911 w 15811497"/>
              <a:gd name="connsiteY3-1216" fmla="*/ 5285874 h 6248398"/>
              <a:gd name="connsiteX4-1217" fmla="*/ 11410606 w 15811497"/>
              <a:gd name="connsiteY4-1218" fmla="*/ 5316305 h 6248398"/>
              <a:gd name="connsiteX5-1219" fmla="*/ 11499892 w 15811497"/>
              <a:gd name="connsiteY5-1220" fmla="*/ 5397454 h 6248398"/>
              <a:gd name="connsiteX6-1221" fmla="*/ 11528781 w 15811497"/>
              <a:gd name="connsiteY6-1222" fmla="*/ 5429240 h 6248398"/>
              <a:gd name="connsiteX7-1223" fmla="*/ 11504846 w 15811497"/>
              <a:gd name="connsiteY7-1224" fmla="*/ 5414699 h 6248398"/>
              <a:gd name="connsiteX8-1225" fmla="*/ 11371717 w 15811497"/>
              <a:gd name="connsiteY8-1226" fmla="*/ 5315148 h 6248398"/>
              <a:gd name="connsiteX9-1227" fmla="*/ 11292198 w 15811497"/>
              <a:gd name="connsiteY9-1228" fmla="*/ 5255685 h 6248398"/>
              <a:gd name="connsiteX10-1229" fmla="*/ 11209760 w 15811497"/>
              <a:gd name="connsiteY10-1230" fmla="*/ 5180760 h 6248398"/>
              <a:gd name="connsiteX11-1231" fmla="*/ 4892179 w 15811497"/>
              <a:gd name="connsiteY11-1232" fmla="*/ 4842491 h 6248398"/>
              <a:gd name="connsiteX12-1233" fmla="*/ 4892178 w 15811497"/>
              <a:gd name="connsiteY12-1234" fmla="*/ 4842492 h 6248398"/>
              <a:gd name="connsiteX13-1235" fmla="*/ 4885192 w 15811497"/>
              <a:gd name="connsiteY13-1236" fmla="*/ 4851834 h 6248398"/>
              <a:gd name="connsiteX14-1237" fmla="*/ 4892179 w 15811497"/>
              <a:gd name="connsiteY14-1238" fmla="*/ 4842491 h 6248398"/>
              <a:gd name="connsiteX15-1239" fmla="*/ 8767766 w 15811497"/>
              <a:gd name="connsiteY15-1240" fmla="*/ 853515 h 6248398"/>
              <a:gd name="connsiteX16-1241" fmla="*/ 8782572 w 15811497"/>
              <a:gd name="connsiteY16-1242" fmla="*/ 884251 h 6248398"/>
              <a:gd name="connsiteX17-1243" fmla="*/ 8812281 w 15811497"/>
              <a:gd name="connsiteY17-1244" fmla="*/ 965420 h 6248398"/>
              <a:gd name="connsiteX18-1245" fmla="*/ 8831257 w 15811497"/>
              <a:gd name="connsiteY18-1246" fmla="*/ 1017268 h 6248398"/>
              <a:gd name="connsiteX19-1247" fmla="*/ 8860452 w 15811497"/>
              <a:gd name="connsiteY19-1248" fmla="*/ 1130811 h 6248398"/>
              <a:gd name="connsiteX20-1249" fmla="*/ 8839383 w 15811497"/>
              <a:gd name="connsiteY20-1250" fmla="*/ 1087075 h 6248398"/>
              <a:gd name="connsiteX21-1251" fmla="*/ 8798546 w 15811497"/>
              <a:gd name="connsiteY21-1252" fmla="*/ 975498 h 6248398"/>
              <a:gd name="connsiteX22-1253" fmla="*/ 8795375 w 15811497"/>
              <a:gd name="connsiteY22-1254" fmla="*/ 963167 h 6248398"/>
              <a:gd name="connsiteX23-1255" fmla="*/ 8768620 w 15811497"/>
              <a:gd name="connsiteY23-1256" fmla="*/ 859114 h 6248398"/>
              <a:gd name="connsiteX24-1257" fmla="*/ 8767766 w 15811497"/>
              <a:gd name="connsiteY24-1258" fmla="*/ 853515 h 6248398"/>
              <a:gd name="connsiteX25-1259" fmla="*/ 7448548 w 15811497"/>
              <a:gd name="connsiteY25-1260" fmla="*/ 0 h 6248398"/>
              <a:gd name="connsiteX26-1261" fmla="*/ 8721604 w 15811497"/>
              <a:gd name="connsiteY26-1262" fmla="*/ 757692 h 6248398"/>
              <a:gd name="connsiteX27-1263" fmla="*/ 8767765 w 15811497"/>
              <a:gd name="connsiteY27-1264" fmla="*/ 853515 h 6248398"/>
              <a:gd name="connsiteX28-1265" fmla="*/ 8768619 w 15811497"/>
              <a:gd name="connsiteY28-1266" fmla="*/ 859114 h 6248398"/>
              <a:gd name="connsiteX29-1267" fmla="*/ 8795374 w 15811497"/>
              <a:gd name="connsiteY29-1268" fmla="*/ 963167 h 6248398"/>
              <a:gd name="connsiteX30-1269" fmla="*/ 8798545 w 15811497"/>
              <a:gd name="connsiteY30-1270" fmla="*/ 975499 h 6248398"/>
              <a:gd name="connsiteX31-1271" fmla="*/ 8839382 w 15811497"/>
              <a:gd name="connsiteY31-1272" fmla="*/ 1087076 h 6248398"/>
              <a:gd name="connsiteX32-1273" fmla="*/ 8860451 w 15811497"/>
              <a:gd name="connsiteY32-1274" fmla="*/ 1130812 h 6248398"/>
              <a:gd name="connsiteX33-1275" fmla="*/ 8866932 w 15811497"/>
              <a:gd name="connsiteY33-1276" fmla="*/ 1156018 h 6248398"/>
              <a:gd name="connsiteX34-1277" fmla="*/ 8896346 w 15811497"/>
              <a:gd name="connsiteY34-1278" fmla="*/ 1447799 h 6248398"/>
              <a:gd name="connsiteX35-1279" fmla="*/ 8866932 w 15811497"/>
              <a:gd name="connsiteY35-1280" fmla="*/ 1156017 h 6248398"/>
              <a:gd name="connsiteX36-1281" fmla="*/ 8860451 w 15811497"/>
              <a:gd name="connsiteY36-1282" fmla="*/ 1130810 h 6248398"/>
              <a:gd name="connsiteX37-1283" fmla="*/ 8890522 w 15811497"/>
              <a:gd name="connsiteY37-1284" fmla="*/ 1193234 h 6248398"/>
              <a:gd name="connsiteX38-1285" fmla="*/ 9958384 w 15811497"/>
              <a:gd name="connsiteY38-1286" fmla="*/ 1828798 h 6248398"/>
              <a:gd name="connsiteX39-1287" fmla="*/ 10895504 w 15811497"/>
              <a:gd name="connsiteY39-1288" fmla="*/ 1386857 h 6248398"/>
              <a:gd name="connsiteX40-1289" fmla="*/ 10927290 w 15811497"/>
              <a:gd name="connsiteY40-1290" fmla="*/ 1344350 h 6248398"/>
              <a:gd name="connsiteX41-1291" fmla="*/ 10936907 w 15811497"/>
              <a:gd name="connsiteY41-1292" fmla="*/ 1346082 h 6248398"/>
              <a:gd name="connsiteX42-1293" fmla="*/ 10917759 w 15811497"/>
              <a:gd name="connsiteY42-1294" fmla="*/ 1367151 h 6248398"/>
              <a:gd name="connsiteX43-1295" fmla="*/ 10545015 w 15811497"/>
              <a:gd name="connsiteY43-1296" fmla="*/ 1956940 h 6248398"/>
              <a:gd name="connsiteX44-1297" fmla="*/ 10521911 w 15811497"/>
              <a:gd name="connsiteY44-1298" fmla="*/ 2012524 h 6248398"/>
              <a:gd name="connsiteX45-1299" fmla="*/ 10521913 w 15811497"/>
              <a:gd name="connsiteY45-1300" fmla="*/ 2012521 h 6248398"/>
              <a:gd name="connsiteX46-1301" fmla="*/ 10545016 w 15811497"/>
              <a:gd name="connsiteY46-1302" fmla="*/ 1956940 h 6248398"/>
              <a:gd name="connsiteX47-1303" fmla="*/ 10917760 w 15811497"/>
              <a:gd name="connsiteY47-1304" fmla="*/ 1367152 h 6248398"/>
              <a:gd name="connsiteX48-1305" fmla="*/ 10936908 w 15811497"/>
              <a:gd name="connsiteY48-1306" fmla="*/ 1346084 h 6248398"/>
              <a:gd name="connsiteX49-1307" fmla="*/ 10972797 w 15811497"/>
              <a:gd name="connsiteY49-1308" fmla="*/ 1352550 h 6248398"/>
              <a:gd name="connsiteX50-1309" fmla="*/ 11002341 w 15811497"/>
              <a:gd name="connsiteY50-1310" fmla="*/ 1645177 h 6248398"/>
              <a:gd name="connsiteX51-1311" fmla="*/ 11002341 w 15811497"/>
              <a:gd name="connsiteY51-1312" fmla="*/ 1645177 h 6248398"/>
              <a:gd name="connsiteX52-1313" fmla="*/ 10972797 w 15811497"/>
              <a:gd name="connsiteY52-1314" fmla="*/ 1352549 h 6248398"/>
              <a:gd name="connsiteX53-1315" fmla="*/ 10936908 w 15811497"/>
              <a:gd name="connsiteY53-1316" fmla="*/ 1346083 h 6248398"/>
              <a:gd name="connsiteX54-1317" fmla="*/ 11096041 w 15811497"/>
              <a:gd name="connsiteY54-1318" fmla="*/ 1170993 h 6248398"/>
              <a:gd name="connsiteX55-1319" fmla="*/ 13049247 w 15811497"/>
              <a:gd name="connsiteY55-1320" fmla="*/ 361949 h 6248398"/>
              <a:gd name="connsiteX56-1321" fmla="*/ 15811497 w 15811497"/>
              <a:gd name="connsiteY56-1322" fmla="*/ 3124198 h 6248398"/>
              <a:gd name="connsiteX57-1323" fmla="*/ 13049247 w 15811497"/>
              <a:gd name="connsiteY57-1324" fmla="*/ 5886448 h 6248398"/>
              <a:gd name="connsiteX58-1325" fmla="*/ 11732594 w 15811497"/>
              <a:gd name="connsiteY58-1326" fmla="*/ 5553059 h 6248398"/>
              <a:gd name="connsiteX59-1327" fmla="*/ 11528782 w 15811497"/>
              <a:gd name="connsiteY59-1328" fmla="*/ 5429240 h 6248398"/>
              <a:gd name="connsiteX60-1329" fmla="*/ 11499893 w 15811497"/>
              <a:gd name="connsiteY60-1330" fmla="*/ 5397454 h 6248398"/>
              <a:gd name="connsiteX61-1331" fmla="*/ 11410607 w 15811497"/>
              <a:gd name="connsiteY61-1332" fmla="*/ 5316305 h 6248398"/>
              <a:gd name="connsiteX62-1333" fmla="*/ 11369912 w 15811497"/>
              <a:gd name="connsiteY62-1334" fmla="*/ 5285874 h 6248398"/>
              <a:gd name="connsiteX63-1335" fmla="*/ 11355656 w 15811497"/>
              <a:gd name="connsiteY63-1336" fmla="*/ 5144675 h 6248398"/>
              <a:gd name="connsiteX64-1337" fmla="*/ 11355656 w 15811497"/>
              <a:gd name="connsiteY64-1338" fmla="*/ 5144675 h 6248398"/>
              <a:gd name="connsiteX65-1339" fmla="*/ 11369912 w 15811497"/>
              <a:gd name="connsiteY65-1340" fmla="*/ 5285874 h 6248398"/>
              <a:gd name="connsiteX66-1341" fmla="*/ 11313816 w 15811497"/>
              <a:gd name="connsiteY66-1342" fmla="*/ 5243926 h 6248398"/>
              <a:gd name="connsiteX67-1343" fmla="*/ 11210151 w 15811497"/>
              <a:gd name="connsiteY67-1344" fmla="*/ 5180948 h 6248398"/>
              <a:gd name="connsiteX68-1345" fmla="*/ 11209761 w 15811497"/>
              <a:gd name="connsiteY68-1346" fmla="*/ 5180760 h 6248398"/>
              <a:gd name="connsiteX69-1347" fmla="*/ 11096041 w 15811497"/>
              <a:gd name="connsiteY69-1348" fmla="*/ 5077404 h 6248398"/>
              <a:gd name="connsiteX70-1349" fmla="*/ 11063094 w 15811497"/>
              <a:gd name="connsiteY70-1350" fmla="*/ 5041153 h 6248398"/>
              <a:gd name="connsiteX71-1351" fmla="*/ 11063091 w 15811497"/>
              <a:gd name="connsiteY71-1352" fmla="*/ 5041152 h 6248398"/>
              <a:gd name="connsiteX72-1353" fmla="*/ 11096040 w 15811497"/>
              <a:gd name="connsiteY72-1354" fmla="*/ 5077404 h 6248398"/>
              <a:gd name="connsiteX73-1355" fmla="*/ 11209760 w 15811497"/>
              <a:gd name="connsiteY73-1356" fmla="*/ 5180760 h 6248398"/>
              <a:gd name="connsiteX74-1357" fmla="*/ 11100244 w 15811497"/>
              <a:gd name="connsiteY74-1358" fmla="*/ 5128004 h 6248398"/>
              <a:gd name="connsiteX75-1359" fmla="*/ 10610846 w 15811497"/>
              <a:gd name="connsiteY75-1360" fmla="*/ 5029199 h 6248398"/>
              <a:gd name="connsiteX76-1361" fmla="*/ 9640652 w 15811497"/>
              <a:gd name="connsiteY76-1362" fmla="*/ 5486739 h 6248398"/>
              <a:gd name="connsiteX77-1363" fmla="*/ 9628722 w 15811497"/>
              <a:gd name="connsiteY77-1364" fmla="*/ 5502693 h 6248398"/>
              <a:gd name="connsiteX78-1365" fmla="*/ 9568273 w 15811497"/>
              <a:gd name="connsiteY78-1366" fmla="*/ 5583530 h 6248398"/>
              <a:gd name="connsiteX79-1367" fmla="*/ 9535504 w 15811497"/>
              <a:gd name="connsiteY79-1368" fmla="*/ 5637470 h 6248398"/>
              <a:gd name="connsiteX80-1369" fmla="*/ 9535505 w 15811497"/>
              <a:gd name="connsiteY80-1370" fmla="*/ 5637470 h 6248398"/>
              <a:gd name="connsiteX81-1371" fmla="*/ 9568273 w 15811497"/>
              <a:gd name="connsiteY81-1372" fmla="*/ 5583531 h 6248398"/>
              <a:gd name="connsiteX82-1373" fmla="*/ 9628722 w 15811497"/>
              <a:gd name="connsiteY82-1374" fmla="*/ 5502694 h 6248398"/>
              <a:gd name="connsiteX83-1375" fmla="*/ 9563485 w 15811497"/>
              <a:gd name="connsiteY83-1376" fmla="*/ 5610078 h 6248398"/>
              <a:gd name="connsiteX84-1377" fmla="*/ 9542221 w 15811497"/>
              <a:gd name="connsiteY84-1378" fmla="*/ 5638514 h 6248398"/>
              <a:gd name="connsiteX85-1379" fmla="*/ 9504352 w 15811497"/>
              <a:gd name="connsiteY85-1380" fmla="*/ 5689156 h 6248398"/>
              <a:gd name="connsiteX86-1381" fmla="*/ 9480140 w 15811497"/>
              <a:gd name="connsiteY86-1382" fmla="*/ 5721533 h 6248398"/>
              <a:gd name="connsiteX87-1383" fmla="*/ 8362947 w 15811497"/>
              <a:gd name="connsiteY87-1384" fmla="*/ 6248398 h 6248398"/>
              <a:gd name="connsiteX88-1385" fmla="*/ 7028922 w 15811497"/>
              <a:gd name="connsiteY88-1386" fmla="*/ 5364147 h 6248398"/>
              <a:gd name="connsiteX89-1387" fmla="*/ 6990513 w 15811497"/>
              <a:gd name="connsiteY89-1388" fmla="*/ 5259205 h 6248398"/>
              <a:gd name="connsiteX90-1389" fmla="*/ 6990512 w 15811497"/>
              <a:gd name="connsiteY90-1390" fmla="*/ 5259199 h 6248398"/>
              <a:gd name="connsiteX91-1391" fmla="*/ 6983676 w 15811497"/>
              <a:gd name="connsiteY91-1392" fmla="*/ 5240519 h 6248398"/>
              <a:gd name="connsiteX92-1393" fmla="*/ 6983673 w 15811497"/>
              <a:gd name="connsiteY92-1394" fmla="*/ 5240519 h 6248398"/>
              <a:gd name="connsiteX93-1395" fmla="*/ 6980236 w 15811497"/>
              <a:gd name="connsiteY93-1396" fmla="*/ 5231130 h 6248398"/>
              <a:gd name="connsiteX94-1397" fmla="*/ 6978859 w 15811497"/>
              <a:gd name="connsiteY94-1398" fmla="*/ 5225774 h 6248398"/>
              <a:gd name="connsiteX95-1399" fmla="*/ 6984291 w 15811497"/>
              <a:gd name="connsiteY95-1400" fmla="*/ 5240614 h 6248398"/>
              <a:gd name="connsiteX96-1401" fmla="*/ 6984292 w 15811497"/>
              <a:gd name="connsiteY96-1402" fmla="*/ 5240614 h 6248398"/>
              <a:gd name="connsiteX97-1403" fmla="*/ 6978860 w 15811497"/>
              <a:gd name="connsiteY97-1404" fmla="*/ 5225773 h 6248398"/>
              <a:gd name="connsiteX98-1405" fmla="*/ 6944562 w 15811497"/>
              <a:gd name="connsiteY98-1406" fmla="*/ 5092380 h 6248398"/>
              <a:gd name="connsiteX99-1407" fmla="*/ 6924183 w 15811497"/>
              <a:gd name="connsiteY99-1408" fmla="*/ 4890225 h 6248398"/>
              <a:gd name="connsiteX100-1409" fmla="*/ 6924182 w 15811497"/>
              <a:gd name="connsiteY100-1410" fmla="*/ 4890225 h 6248398"/>
              <a:gd name="connsiteX101-1411" fmla="*/ 6944561 w 15811497"/>
              <a:gd name="connsiteY101-1412" fmla="*/ 5092380 h 6248398"/>
              <a:gd name="connsiteX102-1413" fmla="*/ 6978860 w 15811497"/>
              <a:gd name="connsiteY102-1414" fmla="*/ 5225773 h 6248398"/>
              <a:gd name="connsiteX103-1415" fmla="*/ 6948299 w 15811497"/>
              <a:gd name="connsiteY103-1416" fmla="*/ 5142273 h 6248398"/>
              <a:gd name="connsiteX104-1417" fmla="*/ 5829297 w 15811497"/>
              <a:gd name="connsiteY104-1418" fmla="*/ 4400549 h 6248398"/>
              <a:gd name="connsiteX105-1419" fmla="*/ 5056802 w 15811497"/>
              <a:gd name="connsiteY105-1420" fmla="*/ 4677867 h 6248398"/>
              <a:gd name="connsiteX106-1421" fmla="*/ 5022517 w 15811497"/>
              <a:gd name="connsiteY106-1422" fmla="*/ 4709027 h 6248398"/>
              <a:gd name="connsiteX107-1423" fmla="*/ 5022515 w 15811497"/>
              <a:gd name="connsiteY107-1424" fmla="*/ 4709029 h 6248398"/>
              <a:gd name="connsiteX108-1425" fmla="*/ 5022510 w 15811497"/>
              <a:gd name="connsiteY108-1426" fmla="*/ 4709033 h 6248398"/>
              <a:gd name="connsiteX109-1427" fmla="*/ 4924198 w 15811497"/>
              <a:gd name="connsiteY109-1428" fmla="*/ 4840507 h 6248398"/>
              <a:gd name="connsiteX110-1429" fmla="*/ 4914898 w 15811497"/>
              <a:gd name="connsiteY110-1430" fmla="*/ 4838698 h 6248398"/>
              <a:gd name="connsiteX111-1431" fmla="*/ 4914898 w 15811497"/>
              <a:gd name="connsiteY111-1432" fmla="*/ 4838699 h 6248398"/>
              <a:gd name="connsiteX112-1433" fmla="*/ 4924199 w 15811497"/>
              <a:gd name="connsiteY112-1434" fmla="*/ 4840508 h 6248398"/>
              <a:gd name="connsiteX113-1435" fmla="*/ 4893736 w 15811497"/>
              <a:gd name="connsiteY113-1436" fmla="*/ 4881247 h 6248398"/>
              <a:gd name="connsiteX114-1437" fmla="*/ 4778482 w 15811497"/>
              <a:gd name="connsiteY114-1438" fmla="*/ 5008058 h 6248398"/>
              <a:gd name="connsiteX115-1439" fmla="*/ 4778482 w 15811497"/>
              <a:gd name="connsiteY115-1440" fmla="*/ 5008057 h 6248398"/>
              <a:gd name="connsiteX116-1441" fmla="*/ 4715455 w 15811497"/>
              <a:gd name="connsiteY116-1442" fmla="*/ 5077404 h 6248398"/>
              <a:gd name="connsiteX117-1443" fmla="*/ 2762249 w 15811497"/>
              <a:gd name="connsiteY117-1444" fmla="*/ 5886448 h 6248398"/>
              <a:gd name="connsiteX118-1445" fmla="*/ 0 w 15811497"/>
              <a:gd name="connsiteY118-1446" fmla="*/ 3124198 h 6248398"/>
              <a:gd name="connsiteX119-1447" fmla="*/ 2762249 w 15811497"/>
              <a:gd name="connsiteY119-1448" fmla="*/ 361949 h 6248398"/>
              <a:gd name="connsiteX120-1449" fmla="*/ 4078902 w 15811497"/>
              <a:gd name="connsiteY120-1450" fmla="*/ 695338 h 6248398"/>
              <a:gd name="connsiteX121-1451" fmla="*/ 4261443 w 15811497"/>
              <a:gd name="connsiteY121-1452" fmla="*/ 806235 h 6248398"/>
              <a:gd name="connsiteX122-1453" fmla="*/ 4261445 w 15811497"/>
              <a:gd name="connsiteY122-1454" fmla="*/ 806236 h 6248398"/>
              <a:gd name="connsiteX123-1455" fmla="*/ 4409044 w 15811497"/>
              <a:gd name="connsiteY123-1456" fmla="*/ 910268 h 6248398"/>
              <a:gd name="connsiteX124-1457" fmla="*/ 4409043 w 15811497"/>
              <a:gd name="connsiteY124-1458" fmla="*/ 910268 h 6248398"/>
              <a:gd name="connsiteX125-1459" fmla="*/ 4519295 w 15811497"/>
              <a:gd name="connsiteY125-1460" fmla="*/ 992713 h 6248398"/>
              <a:gd name="connsiteX126-1461" fmla="*/ 4612477 w 15811497"/>
              <a:gd name="connsiteY126-1462" fmla="*/ 1077402 h 6248398"/>
              <a:gd name="connsiteX127-1463" fmla="*/ 4612478 w 15811497"/>
              <a:gd name="connsiteY127-1464" fmla="*/ 1077403 h 6248398"/>
              <a:gd name="connsiteX128-1465" fmla="*/ 4715454 w 15811497"/>
              <a:gd name="connsiteY128-1466" fmla="*/ 1170993 h 6248398"/>
              <a:gd name="connsiteX129-1467" fmla="*/ 4612478 w 15811497"/>
              <a:gd name="connsiteY129-1468" fmla="*/ 1077402 h 6248398"/>
              <a:gd name="connsiteX130-1469" fmla="*/ 4701725 w 15811497"/>
              <a:gd name="connsiteY130-1470" fmla="*/ 1120394 h 6248398"/>
              <a:gd name="connsiteX131-1471" fmla="*/ 5191122 w 15811497"/>
              <a:gd name="connsiteY131-1472" fmla="*/ 1219199 h 6248398"/>
              <a:gd name="connsiteX132-1473" fmla="*/ 6161317 w 15811497"/>
              <a:gd name="connsiteY132-1474" fmla="*/ 761659 h 6248398"/>
              <a:gd name="connsiteX133-1475" fmla="*/ 6224019 w 15811497"/>
              <a:gd name="connsiteY133-1476" fmla="*/ 677808 h 6248398"/>
              <a:gd name="connsiteX134-1477" fmla="*/ 6175489 w 15811497"/>
              <a:gd name="connsiteY134-1478" fmla="*/ 757691 h 6248398"/>
              <a:gd name="connsiteX135-1479" fmla="*/ 6175489 w 15811497"/>
              <a:gd name="connsiteY135-1480" fmla="*/ 757692 h 6248398"/>
              <a:gd name="connsiteX136-1481" fmla="*/ 6224020 w 15811497"/>
              <a:gd name="connsiteY136-1482" fmla="*/ 677809 h 6248398"/>
              <a:gd name="connsiteX137-1483" fmla="*/ 6233696 w 15811497"/>
              <a:gd name="connsiteY137-1484" fmla="*/ 664869 h 6248398"/>
              <a:gd name="connsiteX138-1485" fmla="*/ 6252611 w 15811497"/>
              <a:gd name="connsiteY138-1486" fmla="*/ 633734 h 6248398"/>
              <a:gd name="connsiteX139-1487" fmla="*/ 6252610 w 15811497"/>
              <a:gd name="connsiteY139-1488" fmla="*/ 633734 h 6248398"/>
              <a:gd name="connsiteX140-1489" fmla="*/ 6233696 w 15811497"/>
              <a:gd name="connsiteY140-1490" fmla="*/ 664868 h 6248398"/>
              <a:gd name="connsiteX141-1491" fmla="*/ 6224019 w 15811497"/>
              <a:gd name="connsiteY141-1492" fmla="*/ 677808 h 6248398"/>
              <a:gd name="connsiteX142-1493" fmla="*/ 6248008 w 15811497"/>
              <a:gd name="connsiteY142-1494" fmla="*/ 638320 h 6248398"/>
              <a:gd name="connsiteX143-1495" fmla="*/ 6251291 w 15811497"/>
              <a:gd name="connsiteY143-1496" fmla="*/ 633930 h 6248398"/>
              <a:gd name="connsiteX144-1497" fmla="*/ 6251293 w 15811497"/>
              <a:gd name="connsiteY144-1498" fmla="*/ 633929 h 6248398"/>
              <a:gd name="connsiteX145-1499" fmla="*/ 6257683 w 15811497"/>
              <a:gd name="connsiteY145-1500" fmla="*/ 625384 h 6248398"/>
              <a:gd name="connsiteX146-1501" fmla="*/ 6257686 w 15811497"/>
              <a:gd name="connsiteY146-1502" fmla="*/ 625380 h 6248398"/>
              <a:gd name="connsiteX147-1503" fmla="*/ 6331355 w 15811497"/>
              <a:gd name="connsiteY147-1504" fmla="*/ 526865 h 6248398"/>
              <a:gd name="connsiteX148-1505" fmla="*/ 7448548 w 15811497"/>
              <a:gd name="connsiteY148-1506" fmla="*/ 0 h 6248398"/>
              <a:gd name="connsiteX0-1507" fmla="*/ 11209760 w 15811497"/>
              <a:gd name="connsiteY0-1508" fmla="*/ 5180760 h 6248398"/>
              <a:gd name="connsiteX1-1509" fmla="*/ 11210150 w 15811497"/>
              <a:gd name="connsiteY1-1510" fmla="*/ 5180948 h 6248398"/>
              <a:gd name="connsiteX2-1511" fmla="*/ 11313815 w 15811497"/>
              <a:gd name="connsiteY2-1512" fmla="*/ 5243926 h 6248398"/>
              <a:gd name="connsiteX3-1513" fmla="*/ 11369911 w 15811497"/>
              <a:gd name="connsiteY3-1514" fmla="*/ 5285874 h 6248398"/>
              <a:gd name="connsiteX4-1515" fmla="*/ 11410606 w 15811497"/>
              <a:gd name="connsiteY4-1516" fmla="*/ 5316305 h 6248398"/>
              <a:gd name="connsiteX5-1517" fmla="*/ 11499892 w 15811497"/>
              <a:gd name="connsiteY5-1518" fmla="*/ 5397454 h 6248398"/>
              <a:gd name="connsiteX6-1519" fmla="*/ 11528781 w 15811497"/>
              <a:gd name="connsiteY6-1520" fmla="*/ 5429240 h 6248398"/>
              <a:gd name="connsiteX7-1521" fmla="*/ 11504846 w 15811497"/>
              <a:gd name="connsiteY7-1522" fmla="*/ 5414699 h 6248398"/>
              <a:gd name="connsiteX8-1523" fmla="*/ 11371717 w 15811497"/>
              <a:gd name="connsiteY8-1524" fmla="*/ 5315148 h 6248398"/>
              <a:gd name="connsiteX9-1525" fmla="*/ 11292198 w 15811497"/>
              <a:gd name="connsiteY9-1526" fmla="*/ 5255685 h 6248398"/>
              <a:gd name="connsiteX10-1527" fmla="*/ 11209760 w 15811497"/>
              <a:gd name="connsiteY10-1528" fmla="*/ 5180760 h 6248398"/>
              <a:gd name="connsiteX11-1529" fmla="*/ 4892179 w 15811497"/>
              <a:gd name="connsiteY11-1530" fmla="*/ 4842491 h 6248398"/>
              <a:gd name="connsiteX12-1531" fmla="*/ 4892178 w 15811497"/>
              <a:gd name="connsiteY12-1532" fmla="*/ 4842492 h 6248398"/>
              <a:gd name="connsiteX13-1533" fmla="*/ 4885192 w 15811497"/>
              <a:gd name="connsiteY13-1534" fmla="*/ 4851834 h 6248398"/>
              <a:gd name="connsiteX14-1535" fmla="*/ 4892179 w 15811497"/>
              <a:gd name="connsiteY14-1536" fmla="*/ 4842491 h 6248398"/>
              <a:gd name="connsiteX15-1537" fmla="*/ 8767766 w 15811497"/>
              <a:gd name="connsiteY15-1538" fmla="*/ 853515 h 6248398"/>
              <a:gd name="connsiteX16-1539" fmla="*/ 8782572 w 15811497"/>
              <a:gd name="connsiteY16-1540" fmla="*/ 884251 h 6248398"/>
              <a:gd name="connsiteX17-1541" fmla="*/ 8812281 w 15811497"/>
              <a:gd name="connsiteY17-1542" fmla="*/ 965420 h 6248398"/>
              <a:gd name="connsiteX18-1543" fmla="*/ 8831257 w 15811497"/>
              <a:gd name="connsiteY18-1544" fmla="*/ 1017268 h 6248398"/>
              <a:gd name="connsiteX19-1545" fmla="*/ 8860452 w 15811497"/>
              <a:gd name="connsiteY19-1546" fmla="*/ 1130811 h 6248398"/>
              <a:gd name="connsiteX20-1547" fmla="*/ 8839383 w 15811497"/>
              <a:gd name="connsiteY20-1548" fmla="*/ 1087075 h 6248398"/>
              <a:gd name="connsiteX21-1549" fmla="*/ 8798546 w 15811497"/>
              <a:gd name="connsiteY21-1550" fmla="*/ 975498 h 6248398"/>
              <a:gd name="connsiteX22-1551" fmla="*/ 8795375 w 15811497"/>
              <a:gd name="connsiteY22-1552" fmla="*/ 963167 h 6248398"/>
              <a:gd name="connsiteX23-1553" fmla="*/ 8768620 w 15811497"/>
              <a:gd name="connsiteY23-1554" fmla="*/ 859114 h 6248398"/>
              <a:gd name="connsiteX24-1555" fmla="*/ 8767766 w 15811497"/>
              <a:gd name="connsiteY24-1556" fmla="*/ 853515 h 6248398"/>
              <a:gd name="connsiteX25-1557" fmla="*/ 7448548 w 15811497"/>
              <a:gd name="connsiteY25-1558" fmla="*/ 0 h 6248398"/>
              <a:gd name="connsiteX26-1559" fmla="*/ 8721604 w 15811497"/>
              <a:gd name="connsiteY26-1560" fmla="*/ 757692 h 6248398"/>
              <a:gd name="connsiteX27-1561" fmla="*/ 8767765 w 15811497"/>
              <a:gd name="connsiteY27-1562" fmla="*/ 853515 h 6248398"/>
              <a:gd name="connsiteX28-1563" fmla="*/ 8768619 w 15811497"/>
              <a:gd name="connsiteY28-1564" fmla="*/ 859114 h 6248398"/>
              <a:gd name="connsiteX29-1565" fmla="*/ 8795374 w 15811497"/>
              <a:gd name="connsiteY29-1566" fmla="*/ 963167 h 6248398"/>
              <a:gd name="connsiteX30-1567" fmla="*/ 8798545 w 15811497"/>
              <a:gd name="connsiteY30-1568" fmla="*/ 975499 h 6248398"/>
              <a:gd name="connsiteX31-1569" fmla="*/ 8839382 w 15811497"/>
              <a:gd name="connsiteY31-1570" fmla="*/ 1087076 h 6248398"/>
              <a:gd name="connsiteX32-1571" fmla="*/ 8860451 w 15811497"/>
              <a:gd name="connsiteY32-1572" fmla="*/ 1130812 h 6248398"/>
              <a:gd name="connsiteX33-1573" fmla="*/ 8866932 w 15811497"/>
              <a:gd name="connsiteY33-1574" fmla="*/ 1156018 h 6248398"/>
              <a:gd name="connsiteX34-1575" fmla="*/ 8896346 w 15811497"/>
              <a:gd name="connsiteY34-1576" fmla="*/ 1447799 h 6248398"/>
              <a:gd name="connsiteX35-1577" fmla="*/ 8866932 w 15811497"/>
              <a:gd name="connsiteY35-1578" fmla="*/ 1156017 h 6248398"/>
              <a:gd name="connsiteX36-1579" fmla="*/ 8860451 w 15811497"/>
              <a:gd name="connsiteY36-1580" fmla="*/ 1130810 h 6248398"/>
              <a:gd name="connsiteX37-1581" fmla="*/ 8890522 w 15811497"/>
              <a:gd name="connsiteY37-1582" fmla="*/ 1193234 h 6248398"/>
              <a:gd name="connsiteX38-1583" fmla="*/ 9958384 w 15811497"/>
              <a:gd name="connsiteY38-1584" fmla="*/ 1828798 h 6248398"/>
              <a:gd name="connsiteX39-1585" fmla="*/ 10895504 w 15811497"/>
              <a:gd name="connsiteY39-1586" fmla="*/ 1386857 h 6248398"/>
              <a:gd name="connsiteX40-1587" fmla="*/ 10927290 w 15811497"/>
              <a:gd name="connsiteY40-1588" fmla="*/ 1344350 h 6248398"/>
              <a:gd name="connsiteX41-1589" fmla="*/ 10936907 w 15811497"/>
              <a:gd name="connsiteY41-1590" fmla="*/ 1346082 h 6248398"/>
              <a:gd name="connsiteX42-1591" fmla="*/ 10917759 w 15811497"/>
              <a:gd name="connsiteY42-1592" fmla="*/ 1367151 h 6248398"/>
              <a:gd name="connsiteX43-1593" fmla="*/ 10545015 w 15811497"/>
              <a:gd name="connsiteY43-1594" fmla="*/ 1956940 h 6248398"/>
              <a:gd name="connsiteX44-1595" fmla="*/ 10521911 w 15811497"/>
              <a:gd name="connsiteY44-1596" fmla="*/ 2012524 h 6248398"/>
              <a:gd name="connsiteX45-1597" fmla="*/ 10521913 w 15811497"/>
              <a:gd name="connsiteY45-1598" fmla="*/ 2012521 h 6248398"/>
              <a:gd name="connsiteX46-1599" fmla="*/ 10545016 w 15811497"/>
              <a:gd name="connsiteY46-1600" fmla="*/ 1956940 h 6248398"/>
              <a:gd name="connsiteX47-1601" fmla="*/ 10917760 w 15811497"/>
              <a:gd name="connsiteY47-1602" fmla="*/ 1367152 h 6248398"/>
              <a:gd name="connsiteX48-1603" fmla="*/ 10936908 w 15811497"/>
              <a:gd name="connsiteY48-1604" fmla="*/ 1346084 h 6248398"/>
              <a:gd name="connsiteX49-1605" fmla="*/ 10972797 w 15811497"/>
              <a:gd name="connsiteY49-1606" fmla="*/ 1352550 h 6248398"/>
              <a:gd name="connsiteX50-1607" fmla="*/ 11002341 w 15811497"/>
              <a:gd name="connsiteY50-1608" fmla="*/ 1645177 h 6248398"/>
              <a:gd name="connsiteX51-1609" fmla="*/ 11002341 w 15811497"/>
              <a:gd name="connsiteY51-1610" fmla="*/ 1645177 h 6248398"/>
              <a:gd name="connsiteX52-1611" fmla="*/ 10972797 w 15811497"/>
              <a:gd name="connsiteY52-1612" fmla="*/ 1352549 h 6248398"/>
              <a:gd name="connsiteX53-1613" fmla="*/ 10936908 w 15811497"/>
              <a:gd name="connsiteY53-1614" fmla="*/ 1346083 h 6248398"/>
              <a:gd name="connsiteX54-1615" fmla="*/ 11096041 w 15811497"/>
              <a:gd name="connsiteY54-1616" fmla="*/ 1170993 h 6248398"/>
              <a:gd name="connsiteX55-1617" fmla="*/ 13049247 w 15811497"/>
              <a:gd name="connsiteY55-1618" fmla="*/ 361949 h 6248398"/>
              <a:gd name="connsiteX56-1619" fmla="*/ 15811497 w 15811497"/>
              <a:gd name="connsiteY56-1620" fmla="*/ 3124198 h 6248398"/>
              <a:gd name="connsiteX57-1621" fmla="*/ 13049247 w 15811497"/>
              <a:gd name="connsiteY57-1622" fmla="*/ 5886448 h 6248398"/>
              <a:gd name="connsiteX58-1623" fmla="*/ 11732594 w 15811497"/>
              <a:gd name="connsiteY58-1624" fmla="*/ 5553059 h 6248398"/>
              <a:gd name="connsiteX59-1625" fmla="*/ 11528782 w 15811497"/>
              <a:gd name="connsiteY59-1626" fmla="*/ 5429240 h 6248398"/>
              <a:gd name="connsiteX60-1627" fmla="*/ 11499893 w 15811497"/>
              <a:gd name="connsiteY60-1628" fmla="*/ 5397454 h 6248398"/>
              <a:gd name="connsiteX61-1629" fmla="*/ 11410607 w 15811497"/>
              <a:gd name="connsiteY61-1630" fmla="*/ 5316305 h 6248398"/>
              <a:gd name="connsiteX62-1631" fmla="*/ 11369912 w 15811497"/>
              <a:gd name="connsiteY62-1632" fmla="*/ 5285874 h 6248398"/>
              <a:gd name="connsiteX63-1633" fmla="*/ 11355656 w 15811497"/>
              <a:gd name="connsiteY63-1634" fmla="*/ 5144675 h 6248398"/>
              <a:gd name="connsiteX64-1635" fmla="*/ 11355656 w 15811497"/>
              <a:gd name="connsiteY64-1636" fmla="*/ 5144675 h 6248398"/>
              <a:gd name="connsiteX65-1637" fmla="*/ 11369912 w 15811497"/>
              <a:gd name="connsiteY65-1638" fmla="*/ 5285874 h 6248398"/>
              <a:gd name="connsiteX66-1639" fmla="*/ 11313816 w 15811497"/>
              <a:gd name="connsiteY66-1640" fmla="*/ 5243926 h 6248398"/>
              <a:gd name="connsiteX67-1641" fmla="*/ 11210151 w 15811497"/>
              <a:gd name="connsiteY67-1642" fmla="*/ 5180948 h 6248398"/>
              <a:gd name="connsiteX68-1643" fmla="*/ 11209761 w 15811497"/>
              <a:gd name="connsiteY68-1644" fmla="*/ 5180760 h 6248398"/>
              <a:gd name="connsiteX69-1645" fmla="*/ 11096041 w 15811497"/>
              <a:gd name="connsiteY69-1646" fmla="*/ 5077404 h 6248398"/>
              <a:gd name="connsiteX70-1647" fmla="*/ 11063094 w 15811497"/>
              <a:gd name="connsiteY70-1648" fmla="*/ 5041153 h 6248398"/>
              <a:gd name="connsiteX71-1649" fmla="*/ 11063091 w 15811497"/>
              <a:gd name="connsiteY71-1650" fmla="*/ 5041152 h 6248398"/>
              <a:gd name="connsiteX72-1651" fmla="*/ 11096040 w 15811497"/>
              <a:gd name="connsiteY72-1652" fmla="*/ 5077404 h 6248398"/>
              <a:gd name="connsiteX73-1653" fmla="*/ 11209760 w 15811497"/>
              <a:gd name="connsiteY73-1654" fmla="*/ 5180760 h 6248398"/>
              <a:gd name="connsiteX74-1655" fmla="*/ 11100244 w 15811497"/>
              <a:gd name="connsiteY74-1656" fmla="*/ 5128004 h 6248398"/>
              <a:gd name="connsiteX75-1657" fmla="*/ 10610846 w 15811497"/>
              <a:gd name="connsiteY75-1658" fmla="*/ 5029199 h 6248398"/>
              <a:gd name="connsiteX76-1659" fmla="*/ 9640652 w 15811497"/>
              <a:gd name="connsiteY76-1660" fmla="*/ 5486739 h 6248398"/>
              <a:gd name="connsiteX77-1661" fmla="*/ 9628722 w 15811497"/>
              <a:gd name="connsiteY77-1662" fmla="*/ 5502693 h 6248398"/>
              <a:gd name="connsiteX78-1663" fmla="*/ 9568273 w 15811497"/>
              <a:gd name="connsiteY78-1664" fmla="*/ 5583530 h 6248398"/>
              <a:gd name="connsiteX79-1665" fmla="*/ 9535504 w 15811497"/>
              <a:gd name="connsiteY79-1666" fmla="*/ 5637470 h 6248398"/>
              <a:gd name="connsiteX80-1667" fmla="*/ 9535505 w 15811497"/>
              <a:gd name="connsiteY80-1668" fmla="*/ 5637470 h 6248398"/>
              <a:gd name="connsiteX81-1669" fmla="*/ 9568273 w 15811497"/>
              <a:gd name="connsiteY81-1670" fmla="*/ 5583531 h 6248398"/>
              <a:gd name="connsiteX82-1671" fmla="*/ 9628722 w 15811497"/>
              <a:gd name="connsiteY82-1672" fmla="*/ 5502694 h 6248398"/>
              <a:gd name="connsiteX83-1673" fmla="*/ 9563485 w 15811497"/>
              <a:gd name="connsiteY83-1674" fmla="*/ 5610078 h 6248398"/>
              <a:gd name="connsiteX84-1675" fmla="*/ 9542221 w 15811497"/>
              <a:gd name="connsiteY84-1676" fmla="*/ 5638514 h 6248398"/>
              <a:gd name="connsiteX85-1677" fmla="*/ 9504352 w 15811497"/>
              <a:gd name="connsiteY85-1678" fmla="*/ 5689156 h 6248398"/>
              <a:gd name="connsiteX86-1679" fmla="*/ 9480140 w 15811497"/>
              <a:gd name="connsiteY86-1680" fmla="*/ 5721533 h 6248398"/>
              <a:gd name="connsiteX87-1681" fmla="*/ 8362947 w 15811497"/>
              <a:gd name="connsiteY87-1682" fmla="*/ 6248398 h 6248398"/>
              <a:gd name="connsiteX88-1683" fmla="*/ 7028922 w 15811497"/>
              <a:gd name="connsiteY88-1684" fmla="*/ 5364147 h 6248398"/>
              <a:gd name="connsiteX89-1685" fmla="*/ 6990513 w 15811497"/>
              <a:gd name="connsiteY89-1686" fmla="*/ 5259205 h 6248398"/>
              <a:gd name="connsiteX90-1687" fmla="*/ 6990512 w 15811497"/>
              <a:gd name="connsiteY90-1688" fmla="*/ 5259199 h 6248398"/>
              <a:gd name="connsiteX91-1689" fmla="*/ 6983676 w 15811497"/>
              <a:gd name="connsiteY91-1690" fmla="*/ 5240519 h 6248398"/>
              <a:gd name="connsiteX92-1691" fmla="*/ 6983673 w 15811497"/>
              <a:gd name="connsiteY92-1692" fmla="*/ 5240519 h 6248398"/>
              <a:gd name="connsiteX93-1693" fmla="*/ 6980236 w 15811497"/>
              <a:gd name="connsiteY93-1694" fmla="*/ 5231130 h 6248398"/>
              <a:gd name="connsiteX94-1695" fmla="*/ 6978859 w 15811497"/>
              <a:gd name="connsiteY94-1696" fmla="*/ 5225774 h 6248398"/>
              <a:gd name="connsiteX95-1697" fmla="*/ 6984291 w 15811497"/>
              <a:gd name="connsiteY95-1698" fmla="*/ 5240614 h 6248398"/>
              <a:gd name="connsiteX96-1699" fmla="*/ 6984292 w 15811497"/>
              <a:gd name="connsiteY96-1700" fmla="*/ 5240614 h 6248398"/>
              <a:gd name="connsiteX97-1701" fmla="*/ 6978860 w 15811497"/>
              <a:gd name="connsiteY97-1702" fmla="*/ 5225773 h 6248398"/>
              <a:gd name="connsiteX98-1703" fmla="*/ 6944562 w 15811497"/>
              <a:gd name="connsiteY98-1704" fmla="*/ 5092380 h 6248398"/>
              <a:gd name="connsiteX99-1705" fmla="*/ 6924183 w 15811497"/>
              <a:gd name="connsiteY99-1706" fmla="*/ 4890225 h 6248398"/>
              <a:gd name="connsiteX100-1707" fmla="*/ 6924182 w 15811497"/>
              <a:gd name="connsiteY100-1708" fmla="*/ 4890225 h 6248398"/>
              <a:gd name="connsiteX101-1709" fmla="*/ 6944561 w 15811497"/>
              <a:gd name="connsiteY101-1710" fmla="*/ 5092380 h 6248398"/>
              <a:gd name="connsiteX102-1711" fmla="*/ 6978860 w 15811497"/>
              <a:gd name="connsiteY102-1712" fmla="*/ 5225773 h 6248398"/>
              <a:gd name="connsiteX103-1713" fmla="*/ 6948299 w 15811497"/>
              <a:gd name="connsiteY103-1714" fmla="*/ 5142273 h 6248398"/>
              <a:gd name="connsiteX104-1715" fmla="*/ 5829297 w 15811497"/>
              <a:gd name="connsiteY104-1716" fmla="*/ 4400549 h 6248398"/>
              <a:gd name="connsiteX105-1717" fmla="*/ 5056802 w 15811497"/>
              <a:gd name="connsiteY105-1718" fmla="*/ 4677867 h 6248398"/>
              <a:gd name="connsiteX106-1719" fmla="*/ 5022517 w 15811497"/>
              <a:gd name="connsiteY106-1720" fmla="*/ 4709027 h 6248398"/>
              <a:gd name="connsiteX107-1721" fmla="*/ 5022515 w 15811497"/>
              <a:gd name="connsiteY107-1722" fmla="*/ 4709029 h 6248398"/>
              <a:gd name="connsiteX108-1723" fmla="*/ 5022510 w 15811497"/>
              <a:gd name="connsiteY108-1724" fmla="*/ 4709033 h 6248398"/>
              <a:gd name="connsiteX109-1725" fmla="*/ 4924198 w 15811497"/>
              <a:gd name="connsiteY109-1726" fmla="*/ 4840507 h 6248398"/>
              <a:gd name="connsiteX110-1727" fmla="*/ 4914898 w 15811497"/>
              <a:gd name="connsiteY110-1728" fmla="*/ 4838698 h 6248398"/>
              <a:gd name="connsiteX111-1729" fmla="*/ 4914898 w 15811497"/>
              <a:gd name="connsiteY111-1730" fmla="*/ 4838699 h 6248398"/>
              <a:gd name="connsiteX112-1731" fmla="*/ 4924199 w 15811497"/>
              <a:gd name="connsiteY112-1732" fmla="*/ 4840508 h 6248398"/>
              <a:gd name="connsiteX113-1733" fmla="*/ 4893736 w 15811497"/>
              <a:gd name="connsiteY113-1734" fmla="*/ 4881247 h 6248398"/>
              <a:gd name="connsiteX114-1735" fmla="*/ 4778482 w 15811497"/>
              <a:gd name="connsiteY114-1736" fmla="*/ 5008058 h 6248398"/>
              <a:gd name="connsiteX115-1737" fmla="*/ 4778482 w 15811497"/>
              <a:gd name="connsiteY115-1738" fmla="*/ 5008057 h 6248398"/>
              <a:gd name="connsiteX116-1739" fmla="*/ 4715455 w 15811497"/>
              <a:gd name="connsiteY116-1740" fmla="*/ 5077404 h 6248398"/>
              <a:gd name="connsiteX117-1741" fmla="*/ 2762249 w 15811497"/>
              <a:gd name="connsiteY117-1742" fmla="*/ 5886448 h 6248398"/>
              <a:gd name="connsiteX118-1743" fmla="*/ 0 w 15811497"/>
              <a:gd name="connsiteY118-1744" fmla="*/ 3124198 h 6248398"/>
              <a:gd name="connsiteX119-1745" fmla="*/ 2762249 w 15811497"/>
              <a:gd name="connsiteY119-1746" fmla="*/ 361949 h 6248398"/>
              <a:gd name="connsiteX120-1747" fmla="*/ 4078902 w 15811497"/>
              <a:gd name="connsiteY120-1748" fmla="*/ 695338 h 6248398"/>
              <a:gd name="connsiteX121-1749" fmla="*/ 4261443 w 15811497"/>
              <a:gd name="connsiteY121-1750" fmla="*/ 806235 h 6248398"/>
              <a:gd name="connsiteX122-1751" fmla="*/ 4409044 w 15811497"/>
              <a:gd name="connsiteY122-1752" fmla="*/ 910268 h 6248398"/>
              <a:gd name="connsiteX123-1753" fmla="*/ 4409043 w 15811497"/>
              <a:gd name="connsiteY123-1754" fmla="*/ 910268 h 6248398"/>
              <a:gd name="connsiteX124-1755" fmla="*/ 4519295 w 15811497"/>
              <a:gd name="connsiteY124-1756" fmla="*/ 992713 h 6248398"/>
              <a:gd name="connsiteX125-1757" fmla="*/ 4612477 w 15811497"/>
              <a:gd name="connsiteY125-1758" fmla="*/ 1077402 h 6248398"/>
              <a:gd name="connsiteX126-1759" fmla="*/ 4612478 w 15811497"/>
              <a:gd name="connsiteY126-1760" fmla="*/ 1077403 h 6248398"/>
              <a:gd name="connsiteX127-1761" fmla="*/ 4715454 w 15811497"/>
              <a:gd name="connsiteY127-1762" fmla="*/ 1170993 h 6248398"/>
              <a:gd name="connsiteX128-1763" fmla="*/ 4612478 w 15811497"/>
              <a:gd name="connsiteY128-1764" fmla="*/ 1077402 h 6248398"/>
              <a:gd name="connsiteX129-1765" fmla="*/ 4701725 w 15811497"/>
              <a:gd name="connsiteY129-1766" fmla="*/ 1120394 h 6248398"/>
              <a:gd name="connsiteX130-1767" fmla="*/ 5191122 w 15811497"/>
              <a:gd name="connsiteY130-1768" fmla="*/ 1219199 h 6248398"/>
              <a:gd name="connsiteX131-1769" fmla="*/ 6161317 w 15811497"/>
              <a:gd name="connsiteY131-1770" fmla="*/ 761659 h 6248398"/>
              <a:gd name="connsiteX132-1771" fmla="*/ 6224019 w 15811497"/>
              <a:gd name="connsiteY132-1772" fmla="*/ 677808 h 6248398"/>
              <a:gd name="connsiteX133-1773" fmla="*/ 6175489 w 15811497"/>
              <a:gd name="connsiteY133-1774" fmla="*/ 757691 h 6248398"/>
              <a:gd name="connsiteX134-1775" fmla="*/ 6175489 w 15811497"/>
              <a:gd name="connsiteY134-1776" fmla="*/ 757692 h 6248398"/>
              <a:gd name="connsiteX135-1777" fmla="*/ 6224020 w 15811497"/>
              <a:gd name="connsiteY135-1778" fmla="*/ 677809 h 6248398"/>
              <a:gd name="connsiteX136-1779" fmla="*/ 6233696 w 15811497"/>
              <a:gd name="connsiteY136-1780" fmla="*/ 664869 h 6248398"/>
              <a:gd name="connsiteX137-1781" fmla="*/ 6252611 w 15811497"/>
              <a:gd name="connsiteY137-1782" fmla="*/ 633734 h 6248398"/>
              <a:gd name="connsiteX138-1783" fmla="*/ 6252610 w 15811497"/>
              <a:gd name="connsiteY138-1784" fmla="*/ 633734 h 6248398"/>
              <a:gd name="connsiteX139-1785" fmla="*/ 6233696 w 15811497"/>
              <a:gd name="connsiteY139-1786" fmla="*/ 664868 h 6248398"/>
              <a:gd name="connsiteX140-1787" fmla="*/ 6224019 w 15811497"/>
              <a:gd name="connsiteY140-1788" fmla="*/ 677808 h 6248398"/>
              <a:gd name="connsiteX141-1789" fmla="*/ 6248008 w 15811497"/>
              <a:gd name="connsiteY141-1790" fmla="*/ 638320 h 6248398"/>
              <a:gd name="connsiteX142-1791" fmla="*/ 6251291 w 15811497"/>
              <a:gd name="connsiteY142-1792" fmla="*/ 633930 h 6248398"/>
              <a:gd name="connsiteX143-1793" fmla="*/ 6251293 w 15811497"/>
              <a:gd name="connsiteY143-1794" fmla="*/ 633929 h 6248398"/>
              <a:gd name="connsiteX144-1795" fmla="*/ 6257683 w 15811497"/>
              <a:gd name="connsiteY144-1796" fmla="*/ 625384 h 6248398"/>
              <a:gd name="connsiteX145-1797" fmla="*/ 6257686 w 15811497"/>
              <a:gd name="connsiteY145-1798" fmla="*/ 625380 h 6248398"/>
              <a:gd name="connsiteX146-1799" fmla="*/ 6331355 w 15811497"/>
              <a:gd name="connsiteY146-1800" fmla="*/ 526865 h 6248398"/>
              <a:gd name="connsiteX147-1801" fmla="*/ 7448548 w 15811497"/>
              <a:gd name="connsiteY147-1802" fmla="*/ 0 h 6248398"/>
              <a:gd name="connsiteX0-1803" fmla="*/ 11209760 w 15811497"/>
              <a:gd name="connsiteY0-1804" fmla="*/ 5180760 h 6248398"/>
              <a:gd name="connsiteX1-1805" fmla="*/ 11210150 w 15811497"/>
              <a:gd name="connsiteY1-1806" fmla="*/ 5180948 h 6248398"/>
              <a:gd name="connsiteX2-1807" fmla="*/ 11313815 w 15811497"/>
              <a:gd name="connsiteY2-1808" fmla="*/ 5243926 h 6248398"/>
              <a:gd name="connsiteX3-1809" fmla="*/ 11369911 w 15811497"/>
              <a:gd name="connsiteY3-1810" fmla="*/ 5285874 h 6248398"/>
              <a:gd name="connsiteX4-1811" fmla="*/ 11410606 w 15811497"/>
              <a:gd name="connsiteY4-1812" fmla="*/ 5316305 h 6248398"/>
              <a:gd name="connsiteX5-1813" fmla="*/ 11499892 w 15811497"/>
              <a:gd name="connsiteY5-1814" fmla="*/ 5397454 h 6248398"/>
              <a:gd name="connsiteX6-1815" fmla="*/ 11528781 w 15811497"/>
              <a:gd name="connsiteY6-1816" fmla="*/ 5429240 h 6248398"/>
              <a:gd name="connsiteX7-1817" fmla="*/ 11504846 w 15811497"/>
              <a:gd name="connsiteY7-1818" fmla="*/ 5414699 h 6248398"/>
              <a:gd name="connsiteX8-1819" fmla="*/ 11371717 w 15811497"/>
              <a:gd name="connsiteY8-1820" fmla="*/ 5315148 h 6248398"/>
              <a:gd name="connsiteX9-1821" fmla="*/ 11292198 w 15811497"/>
              <a:gd name="connsiteY9-1822" fmla="*/ 5255685 h 6248398"/>
              <a:gd name="connsiteX10-1823" fmla="*/ 11209760 w 15811497"/>
              <a:gd name="connsiteY10-1824" fmla="*/ 5180760 h 6248398"/>
              <a:gd name="connsiteX11-1825" fmla="*/ 4892179 w 15811497"/>
              <a:gd name="connsiteY11-1826" fmla="*/ 4842491 h 6248398"/>
              <a:gd name="connsiteX12-1827" fmla="*/ 4892178 w 15811497"/>
              <a:gd name="connsiteY12-1828" fmla="*/ 4842492 h 6248398"/>
              <a:gd name="connsiteX13-1829" fmla="*/ 4885192 w 15811497"/>
              <a:gd name="connsiteY13-1830" fmla="*/ 4851834 h 6248398"/>
              <a:gd name="connsiteX14-1831" fmla="*/ 4892179 w 15811497"/>
              <a:gd name="connsiteY14-1832" fmla="*/ 4842491 h 6248398"/>
              <a:gd name="connsiteX15-1833" fmla="*/ 8767766 w 15811497"/>
              <a:gd name="connsiteY15-1834" fmla="*/ 853515 h 6248398"/>
              <a:gd name="connsiteX16-1835" fmla="*/ 8782572 w 15811497"/>
              <a:gd name="connsiteY16-1836" fmla="*/ 884251 h 6248398"/>
              <a:gd name="connsiteX17-1837" fmla="*/ 8812281 w 15811497"/>
              <a:gd name="connsiteY17-1838" fmla="*/ 965420 h 6248398"/>
              <a:gd name="connsiteX18-1839" fmla="*/ 8831257 w 15811497"/>
              <a:gd name="connsiteY18-1840" fmla="*/ 1017268 h 6248398"/>
              <a:gd name="connsiteX19-1841" fmla="*/ 8860452 w 15811497"/>
              <a:gd name="connsiteY19-1842" fmla="*/ 1130811 h 6248398"/>
              <a:gd name="connsiteX20-1843" fmla="*/ 8839383 w 15811497"/>
              <a:gd name="connsiteY20-1844" fmla="*/ 1087075 h 6248398"/>
              <a:gd name="connsiteX21-1845" fmla="*/ 8798546 w 15811497"/>
              <a:gd name="connsiteY21-1846" fmla="*/ 975498 h 6248398"/>
              <a:gd name="connsiteX22-1847" fmla="*/ 8795375 w 15811497"/>
              <a:gd name="connsiteY22-1848" fmla="*/ 963167 h 6248398"/>
              <a:gd name="connsiteX23-1849" fmla="*/ 8768620 w 15811497"/>
              <a:gd name="connsiteY23-1850" fmla="*/ 859114 h 6248398"/>
              <a:gd name="connsiteX24-1851" fmla="*/ 8767766 w 15811497"/>
              <a:gd name="connsiteY24-1852" fmla="*/ 853515 h 6248398"/>
              <a:gd name="connsiteX25-1853" fmla="*/ 7448548 w 15811497"/>
              <a:gd name="connsiteY25-1854" fmla="*/ 0 h 6248398"/>
              <a:gd name="connsiteX26-1855" fmla="*/ 8721604 w 15811497"/>
              <a:gd name="connsiteY26-1856" fmla="*/ 757692 h 6248398"/>
              <a:gd name="connsiteX27-1857" fmla="*/ 8767765 w 15811497"/>
              <a:gd name="connsiteY27-1858" fmla="*/ 853515 h 6248398"/>
              <a:gd name="connsiteX28-1859" fmla="*/ 8768619 w 15811497"/>
              <a:gd name="connsiteY28-1860" fmla="*/ 859114 h 6248398"/>
              <a:gd name="connsiteX29-1861" fmla="*/ 8795374 w 15811497"/>
              <a:gd name="connsiteY29-1862" fmla="*/ 963167 h 6248398"/>
              <a:gd name="connsiteX30-1863" fmla="*/ 8798545 w 15811497"/>
              <a:gd name="connsiteY30-1864" fmla="*/ 975499 h 6248398"/>
              <a:gd name="connsiteX31-1865" fmla="*/ 8839382 w 15811497"/>
              <a:gd name="connsiteY31-1866" fmla="*/ 1087076 h 6248398"/>
              <a:gd name="connsiteX32-1867" fmla="*/ 8860451 w 15811497"/>
              <a:gd name="connsiteY32-1868" fmla="*/ 1130812 h 6248398"/>
              <a:gd name="connsiteX33-1869" fmla="*/ 8866932 w 15811497"/>
              <a:gd name="connsiteY33-1870" fmla="*/ 1156018 h 6248398"/>
              <a:gd name="connsiteX34-1871" fmla="*/ 8896346 w 15811497"/>
              <a:gd name="connsiteY34-1872" fmla="*/ 1447799 h 6248398"/>
              <a:gd name="connsiteX35-1873" fmla="*/ 8866932 w 15811497"/>
              <a:gd name="connsiteY35-1874" fmla="*/ 1156017 h 6248398"/>
              <a:gd name="connsiteX36-1875" fmla="*/ 8860451 w 15811497"/>
              <a:gd name="connsiteY36-1876" fmla="*/ 1130810 h 6248398"/>
              <a:gd name="connsiteX37-1877" fmla="*/ 8890522 w 15811497"/>
              <a:gd name="connsiteY37-1878" fmla="*/ 1193234 h 6248398"/>
              <a:gd name="connsiteX38-1879" fmla="*/ 9958384 w 15811497"/>
              <a:gd name="connsiteY38-1880" fmla="*/ 1828798 h 6248398"/>
              <a:gd name="connsiteX39-1881" fmla="*/ 10895504 w 15811497"/>
              <a:gd name="connsiteY39-1882" fmla="*/ 1386857 h 6248398"/>
              <a:gd name="connsiteX40-1883" fmla="*/ 10927290 w 15811497"/>
              <a:gd name="connsiteY40-1884" fmla="*/ 1344350 h 6248398"/>
              <a:gd name="connsiteX41-1885" fmla="*/ 10936907 w 15811497"/>
              <a:gd name="connsiteY41-1886" fmla="*/ 1346082 h 6248398"/>
              <a:gd name="connsiteX42-1887" fmla="*/ 10917759 w 15811497"/>
              <a:gd name="connsiteY42-1888" fmla="*/ 1367151 h 6248398"/>
              <a:gd name="connsiteX43-1889" fmla="*/ 10545015 w 15811497"/>
              <a:gd name="connsiteY43-1890" fmla="*/ 1956940 h 6248398"/>
              <a:gd name="connsiteX44-1891" fmla="*/ 10521911 w 15811497"/>
              <a:gd name="connsiteY44-1892" fmla="*/ 2012524 h 6248398"/>
              <a:gd name="connsiteX45-1893" fmla="*/ 10521913 w 15811497"/>
              <a:gd name="connsiteY45-1894" fmla="*/ 2012521 h 6248398"/>
              <a:gd name="connsiteX46-1895" fmla="*/ 10545016 w 15811497"/>
              <a:gd name="connsiteY46-1896" fmla="*/ 1956940 h 6248398"/>
              <a:gd name="connsiteX47-1897" fmla="*/ 10917760 w 15811497"/>
              <a:gd name="connsiteY47-1898" fmla="*/ 1367152 h 6248398"/>
              <a:gd name="connsiteX48-1899" fmla="*/ 10936908 w 15811497"/>
              <a:gd name="connsiteY48-1900" fmla="*/ 1346084 h 6248398"/>
              <a:gd name="connsiteX49-1901" fmla="*/ 10972797 w 15811497"/>
              <a:gd name="connsiteY49-1902" fmla="*/ 1352550 h 6248398"/>
              <a:gd name="connsiteX50-1903" fmla="*/ 11002341 w 15811497"/>
              <a:gd name="connsiteY50-1904" fmla="*/ 1645177 h 6248398"/>
              <a:gd name="connsiteX51-1905" fmla="*/ 11002341 w 15811497"/>
              <a:gd name="connsiteY51-1906" fmla="*/ 1645177 h 6248398"/>
              <a:gd name="connsiteX52-1907" fmla="*/ 10972797 w 15811497"/>
              <a:gd name="connsiteY52-1908" fmla="*/ 1352549 h 6248398"/>
              <a:gd name="connsiteX53-1909" fmla="*/ 10936908 w 15811497"/>
              <a:gd name="connsiteY53-1910" fmla="*/ 1346083 h 6248398"/>
              <a:gd name="connsiteX54-1911" fmla="*/ 11096041 w 15811497"/>
              <a:gd name="connsiteY54-1912" fmla="*/ 1170993 h 6248398"/>
              <a:gd name="connsiteX55-1913" fmla="*/ 13049247 w 15811497"/>
              <a:gd name="connsiteY55-1914" fmla="*/ 361949 h 6248398"/>
              <a:gd name="connsiteX56-1915" fmla="*/ 15811497 w 15811497"/>
              <a:gd name="connsiteY56-1916" fmla="*/ 3124198 h 6248398"/>
              <a:gd name="connsiteX57-1917" fmla="*/ 13049247 w 15811497"/>
              <a:gd name="connsiteY57-1918" fmla="*/ 5886448 h 6248398"/>
              <a:gd name="connsiteX58-1919" fmla="*/ 11732594 w 15811497"/>
              <a:gd name="connsiteY58-1920" fmla="*/ 5553059 h 6248398"/>
              <a:gd name="connsiteX59-1921" fmla="*/ 11528782 w 15811497"/>
              <a:gd name="connsiteY59-1922" fmla="*/ 5429240 h 6248398"/>
              <a:gd name="connsiteX60-1923" fmla="*/ 11499893 w 15811497"/>
              <a:gd name="connsiteY60-1924" fmla="*/ 5397454 h 6248398"/>
              <a:gd name="connsiteX61-1925" fmla="*/ 11410607 w 15811497"/>
              <a:gd name="connsiteY61-1926" fmla="*/ 5316305 h 6248398"/>
              <a:gd name="connsiteX62-1927" fmla="*/ 11369912 w 15811497"/>
              <a:gd name="connsiteY62-1928" fmla="*/ 5285874 h 6248398"/>
              <a:gd name="connsiteX63-1929" fmla="*/ 11355656 w 15811497"/>
              <a:gd name="connsiteY63-1930" fmla="*/ 5144675 h 6248398"/>
              <a:gd name="connsiteX64-1931" fmla="*/ 11355656 w 15811497"/>
              <a:gd name="connsiteY64-1932" fmla="*/ 5144675 h 6248398"/>
              <a:gd name="connsiteX65-1933" fmla="*/ 11369912 w 15811497"/>
              <a:gd name="connsiteY65-1934" fmla="*/ 5285874 h 6248398"/>
              <a:gd name="connsiteX66-1935" fmla="*/ 11313816 w 15811497"/>
              <a:gd name="connsiteY66-1936" fmla="*/ 5243926 h 6248398"/>
              <a:gd name="connsiteX67-1937" fmla="*/ 11210151 w 15811497"/>
              <a:gd name="connsiteY67-1938" fmla="*/ 5180948 h 6248398"/>
              <a:gd name="connsiteX68-1939" fmla="*/ 11209761 w 15811497"/>
              <a:gd name="connsiteY68-1940" fmla="*/ 5180760 h 6248398"/>
              <a:gd name="connsiteX69-1941" fmla="*/ 11096041 w 15811497"/>
              <a:gd name="connsiteY69-1942" fmla="*/ 5077404 h 6248398"/>
              <a:gd name="connsiteX70-1943" fmla="*/ 11063094 w 15811497"/>
              <a:gd name="connsiteY70-1944" fmla="*/ 5041153 h 6248398"/>
              <a:gd name="connsiteX71-1945" fmla="*/ 11063091 w 15811497"/>
              <a:gd name="connsiteY71-1946" fmla="*/ 5041152 h 6248398"/>
              <a:gd name="connsiteX72-1947" fmla="*/ 11096040 w 15811497"/>
              <a:gd name="connsiteY72-1948" fmla="*/ 5077404 h 6248398"/>
              <a:gd name="connsiteX73-1949" fmla="*/ 11209760 w 15811497"/>
              <a:gd name="connsiteY73-1950" fmla="*/ 5180760 h 6248398"/>
              <a:gd name="connsiteX74-1951" fmla="*/ 11100244 w 15811497"/>
              <a:gd name="connsiteY74-1952" fmla="*/ 5128004 h 6248398"/>
              <a:gd name="connsiteX75-1953" fmla="*/ 10610846 w 15811497"/>
              <a:gd name="connsiteY75-1954" fmla="*/ 5029199 h 6248398"/>
              <a:gd name="connsiteX76-1955" fmla="*/ 9640652 w 15811497"/>
              <a:gd name="connsiteY76-1956" fmla="*/ 5486739 h 6248398"/>
              <a:gd name="connsiteX77-1957" fmla="*/ 9628722 w 15811497"/>
              <a:gd name="connsiteY77-1958" fmla="*/ 5502693 h 6248398"/>
              <a:gd name="connsiteX78-1959" fmla="*/ 9568273 w 15811497"/>
              <a:gd name="connsiteY78-1960" fmla="*/ 5583530 h 6248398"/>
              <a:gd name="connsiteX79-1961" fmla="*/ 9535504 w 15811497"/>
              <a:gd name="connsiteY79-1962" fmla="*/ 5637470 h 6248398"/>
              <a:gd name="connsiteX80-1963" fmla="*/ 9535505 w 15811497"/>
              <a:gd name="connsiteY80-1964" fmla="*/ 5637470 h 6248398"/>
              <a:gd name="connsiteX81-1965" fmla="*/ 9568273 w 15811497"/>
              <a:gd name="connsiteY81-1966" fmla="*/ 5583531 h 6248398"/>
              <a:gd name="connsiteX82-1967" fmla="*/ 9628722 w 15811497"/>
              <a:gd name="connsiteY82-1968" fmla="*/ 5502694 h 6248398"/>
              <a:gd name="connsiteX83-1969" fmla="*/ 9563485 w 15811497"/>
              <a:gd name="connsiteY83-1970" fmla="*/ 5610078 h 6248398"/>
              <a:gd name="connsiteX84-1971" fmla="*/ 9542221 w 15811497"/>
              <a:gd name="connsiteY84-1972" fmla="*/ 5638514 h 6248398"/>
              <a:gd name="connsiteX85-1973" fmla="*/ 9504352 w 15811497"/>
              <a:gd name="connsiteY85-1974" fmla="*/ 5689156 h 6248398"/>
              <a:gd name="connsiteX86-1975" fmla="*/ 9480140 w 15811497"/>
              <a:gd name="connsiteY86-1976" fmla="*/ 5721533 h 6248398"/>
              <a:gd name="connsiteX87-1977" fmla="*/ 8362947 w 15811497"/>
              <a:gd name="connsiteY87-1978" fmla="*/ 6248398 h 6248398"/>
              <a:gd name="connsiteX88-1979" fmla="*/ 7028922 w 15811497"/>
              <a:gd name="connsiteY88-1980" fmla="*/ 5364147 h 6248398"/>
              <a:gd name="connsiteX89-1981" fmla="*/ 6990513 w 15811497"/>
              <a:gd name="connsiteY89-1982" fmla="*/ 5259205 h 6248398"/>
              <a:gd name="connsiteX90-1983" fmla="*/ 6990512 w 15811497"/>
              <a:gd name="connsiteY90-1984" fmla="*/ 5259199 h 6248398"/>
              <a:gd name="connsiteX91-1985" fmla="*/ 6983676 w 15811497"/>
              <a:gd name="connsiteY91-1986" fmla="*/ 5240519 h 6248398"/>
              <a:gd name="connsiteX92-1987" fmla="*/ 6983673 w 15811497"/>
              <a:gd name="connsiteY92-1988" fmla="*/ 5240519 h 6248398"/>
              <a:gd name="connsiteX93-1989" fmla="*/ 6980236 w 15811497"/>
              <a:gd name="connsiteY93-1990" fmla="*/ 5231130 h 6248398"/>
              <a:gd name="connsiteX94-1991" fmla="*/ 6978859 w 15811497"/>
              <a:gd name="connsiteY94-1992" fmla="*/ 5225774 h 6248398"/>
              <a:gd name="connsiteX95-1993" fmla="*/ 6984291 w 15811497"/>
              <a:gd name="connsiteY95-1994" fmla="*/ 5240614 h 6248398"/>
              <a:gd name="connsiteX96-1995" fmla="*/ 6984292 w 15811497"/>
              <a:gd name="connsiteY96-1996" fmla="*/ 5240614 h 6248398"/>
              <a:gd name="connsiteX97-1997" fmla="*/ 6978860 w 15811497"/>
              <a:gd name="connsiteY97-1998" fmla="*/ 5225773 h 6248398"/>
              <a:gd name="connsiteX98-1999" fmla="*/ 6944562 w 15811497"/>
              <a:gd name="connsiteY98-2000" fmla="*/ 5092380 h 6248398"/>
              <a:gd name="connsiteX99-2001" fmla="*/ 6924183 w 15811497"/>
              <a:gd name="connsiteY99-2002" fmla="*/ 4890225 h 6248398"/>
              <a:gd name="connsiteX100-2003" fmla="*/ 6924182 w 15811497"/>
              <a:gd name="connsiteY100-2004" fmla="*/ 4890225 h 6248398"/>
              <a:gd name="connsiteX101-2005" fmla="*/ 6944561 w 15811497"/>
              <a:gd name="connsiteY101-2006" fmla="*/ 5092380 h 6248398"/>
              <a:gd name="connsiteX102-2007" fmla="*/ 6978860 w 15811497"/>
              <a:gd name="connsiteY102-2008" fmla="*/ 5225773 h 6248398"/>
              <a:gd name="connsiteX103-2009" fmla="*/ 6948299 w 15811497"/>
              <a:gd name="connsiteY103-2010" fmla="*/ 5142273 h 6248398"/>
              <a:gd name="connsiteX104-2011" fmla="*/ 5829297 w 15811497"/>
              <a:gd name="connsiteY104-2012" fmla="*/ 4400549 h 6248398"/>
              <a:gd name="connsiteX105-2013" fmla="*/ 5056802 w 15811497"/>
              <a:gd name="connsiteY105-2014" fmla="*/ 4677867 h 6248398"/>
              <a:gd name="connsiteX106-2015" fmla="*/ 5022517 w 15811497"/>
              <a:gd name="connsiteY106-2016" fmla="*/ 4709027 h 6248398"/>
              <a:gd name="connsiteX107-2017" fmla="*/ 5022515 w 15811497"/>
              <a:gd name="connsiteY107-2018" fmla="*/ 4709029 h 6248398"/>
              <a:gd name="connsiteX108-2019" fmla="*/ 5022510 w 15811497"/>
              <a:gd name="connsiteY108-2020" fmla="*/ 4709033 h 6248398"/>
              <a:gd name="connsiteX109-2021" fmla="*/ 4924198 w 15811497"/>
              <a:gd name="connsiteY109-2022" fmla="*/ 4840507 h 6248398"/>
              <a:gd name="connsiteX110-2023" fmla="*/ 4914898 w 15811497"/>
              <a:gd name="connsiteY110-2024" fmla="*/ 4838698 h 6248398"/>
              <a:gd name="connsiteX111-2025" fmla="*/ 4914898 w 15811497"/>
              <a:gd name="connsiteY111-2026" fmla="*/ 4838699 h 6248398"/>
              <a:gd name="connsiteX112-2027" fmla="*/ 4924199 w 15811497"/>
              <a:gd name="connsiteY112-2028" fmla="*/ 4840508 h 6248398"/>
              <a:gd name="connsiteX113-2029" fmla="*/ 4893736 w 15811497"/>
              <a:gd name="connsiteY113-2030" fmla="*/ 4881247 h 6248398"/>
              <a:gd name="connsiteX114-2031" fmla="*/ 4778482 w 15811497"/>
              <a:gd name="connsiteY114-2032" fmla="*/ 5008058 h 6248398"/>
              <a:gd name="connsiteX115-2033" fmla="*/ 4778482 w 15811497"/>
              <a:gd name="connsiteY115-2034" fmla="*/ 5008057 h 6248398"/>
              <a:gd name="connsiteX116-2035" fmla="*/ 4715455 w 15811497"/>
              <a:gd name="connsiteY116-2036" fmla="*/ 5077404 h 6248398"/>
              <a:gd name="connsiteX117-2037" fmla="*/ 2762249 w 15811497"/>
              <a:gd name="connsiteY117-2038" fmla="*/ 5886448 h 6248398"/>
              <a:gd name="connsiteX118-2039" fmla="*/ 0 w 15811497"/>
              <a:gd name="connsiteY118-2040" fmla="*/ 3124198 h 6248398"/>
              <a:gd name="connsiteX119-2041" fmla="*/ 2762249 w 15811497"/>
              <a:gd name="connsiteY119-2042" fmla="*/ 361949 h 6248398"/>
              <a:gd name="connsiteX120-2043" fmla="*/ 4078902 w 15811497"/>
              <a:gd name="connsiteY120-2044" fmla="*/ 695338 h 6248398"/>
              <a:gd name="connsiteX121-2045" fmla="*/ 4261443 w 15811497"/>
              <a:gd name="connsiteY121-2046" fmla="*/ 806235 h 6248398"/>
              <a:gd name="connsiteX122-2047" fmla="*/ 4409044 w 15811497"/>
              <a:gd name="connsiteY122-2048" fmla="*/ 910268 h 6248398"/>
              <a:gd name="connsiteX123-2049" fmla="*/ 4409043 w 15811497"/>
              <a:gd name="connsiteY123-2050" fmla="*/ 910268 h 6248398"/>
              <a:gd name="connsiteX124-2051" fmla="*/ 4519295 w 15811497"/>
              <a:gd name="connsiteY124-2052" fmla="*/ 992713 h 6248398"/>
              <a:gd name="connsiteX125-2053" fmla="*/ 4612477 w 15811497"/>
              <a:gd name="connsiteY125-2054" fmla="*/ 1077402 h 6248398"/>
              <a:gd name="connsiteX126-2055" fmla="*/ 4612478 w 15811497"/>
              <a:gd name="connsiteY126-2056" fmla="*/ 1077403 h 6248398"/>
              <a:gd name="connsiteX127-2057" fmla="*/ 4715454 w 15811497"/>
              <a:gd name="connsiteY127-2058" fmla="*/ 1170993 h 6248398"/>
              <a:gd name="connsiteX128-2059" fmla="*/ 4701725 w 15811497"/>
              <a:gd name="connsiteY128-2060" fmla="*/ 1120394 h 6248398"/>
              <a:gd name="connsiteX129-2061" fmla="*/ 5191122 w 15811497"/>
              <a:gd name="connsiteY129-2062" fmla="*/ 1219199 h 6248398"/>
              <a:gd name="connsiteX130-2063" fmla="*/ 6161317 w 15811497"/>
              <a:gd name="connsiteY130-2064" fmla="*/ 761659 h 6248398"/>
              <a:gd name="connsiteX131-2065" fmla="*/ 6224019 w 15811497"/>
              <a:gd name="connsiteY131-2066" fmla="*/ 677808 h 6248398"/>
              <a:gd name="connsiteX132-2067" fmla="*/ 6175489 w 15811497"/>
              <a:gd name="connsiteY132-2068" fmla="*/ 757691 h 6248398"/>
              <a:gd name="connsiteX133-2069" fmla="*/ 6175489 w 15811497"/>
              <a:gd name="connsiteY133-2070" fmla="*/ 757692 h 6248398"/>
              <a:gd name="connsiteX134-2071" fmla="*/ 6224020 w 15811497"/>
              <a:gd name="connsiteY134-2072" fmla="*/ 677809 h 6248398"/>
              <a:gd name="connsiteX135-2073" fmla="*/ 6233696 w 15811497"/>
              <a:gd name="connsiteY135-2074" fmla="*/ 664869 h 6248398"/>
              <a:gd name="connsiteX136-2075" fmla="*/ 6252611 w 15811497"/>
              <a:gd name="connsiteY136-2076" fmla="*/ 633734 h 6248398"/>
              <a:gd name="connsiteX137-2077" fmla="*/ 6252610 w 15811497"/>
              <a:gd name="connsiteY137-2078" fmla="*/ 633734 h 6248398"/>
              <a:gd name="connsiteX138-2079" fmla="*/ 6233696 w 15811497"/>
              <a:gd name="connsiteY138-2080" fmla="*/ 664868 h 6248398"/>
              <a:gd name="connsiteX139-2081" fmla="*/ 6224019 w 15811497"/>
              <a:gd name="connsiteY139-2082" fmla="*/ 677808 h 6248398"/>
              <a:gd name="connsiteX140-2083" fmla="*/ 6248008 w 15811497"/>
              <a:gd name="connsiteY140-2084" fmla="*/ 638320 h 6248398"/>
              <a:gd name="connsiteX141-2085" fmla="*/ 6251291 w 15811497"/>
              <a:gd name="connsiteY141-2086" fmla="*/ 633930 h 6248398"/>
              <a:gd name="connsiteX142-2087" fmla="*/ 6251293 w 15811497"/>
              <a:gd name="connsiteY142-2088" fmla="*/ 633929 h 6248398"/>
              <a:gd name="connsiteX143-2089" fmla="*/ 6257683 w 15811497"/>
              <a:gd name="connsiteY143-2090" fmla="*/ 625384 h 6248398"/>
              <a:gd name="connsiteX144-2091" fmla="*/ 6257686 w 15811497"/>
              <a:gd name="connsiteY144-2092" fmla="*/ 625380 h 6248398"/>
              <a:gd name="connsiteX145-2093" fmla="*/ 6331355 w 15811497"/>
              <a:gd name="connsiteY145-2094" fmla="*/ 526865 h 6248398"/>
              <a:gd name="connsiteX146-2095" fmla="*/ 7448548 w 15811497"/>
              <a:gd name="connsiteY146-2096" fmla="*/ 0 h 6248398"/>
              <a:gd name="connsiteX0-2097" fmla="*/ 11209760 w 15811497"/>
              <a:gd name="connsiteY0-2098" fmla="*/ 5180760 h 6248398"/>
              <a:gd name="connsiteX1-2099" fmla="*/ 11210150 w 15811497"/>
              <a:gd name="connsiteY1-2100" fmla="*/ 5180948 h 6248398"/>
              <a:gd name="connsiteX2-2101" fmla="*/ 11313815 w 15811497"/>
              <a:gd name="connsiteY2-2102" fmla="*/ 5243926 h 6248398"/>
              <a:gd name="connsiteX3-2103" fmla="*/ 11369911 w 15811497"/>
              <a:gd name="connsiteY3-2104" fmla="*/ 5285874 h 6248398"/>
              <a:gd name="connsiteX4-2105" fmla="*/ 11410606 w 15811497"/>
              <a:gd name="connsiteY4-2106" fmla="*/ 5316305 h 6248398"/>
              <a:gd name="connsiteX5-2107" fmla="*/ 11499892 w 15811497"/>
              <a:gd name="connsiteY5-2108" fmla="*/ 5397454 h 6248398"/>
              <a:gd name="connsiteX6-2109" fmla="*/ 11528781 w 15811497"/>
              <a:gd name="connsiteY6-2110" fmla="*/ 5429240 h 6248398"/>
              <a:gd name="connsiteX7-2111" fmla="*/ 11504846 w 15811497"/>
              <a:gd name="connsiteY7-2112" fmla="*/ 5414699 h 6248398"/>
              <a:gd name="connsiteX8-2113" fmla="*/ 11371717 w 15811497"/>
              <a:gd name="connsiteY8-2114" fmla="*/ 5315148 h 6248398"/>
              <a:gd name="connsiteX9-2115" fmla="*/ 11292198 w 15811497"/>
              <a:gd name="connsiteY9-2116" fmla="*/ 5255685 h 6248398"/>
              <a:gd name="connsiteX10-2117" fmla="*/ 11209760 w 15811497"/>
              <a:gd name="connsiteY10-2118" fmla="*/ 5180760 h 6248398"/>
              <a:gd name="connsiteX11-2119" fmla="*/ 4892179 w 15811497"/>
              <a:gd name="connsiteY11-2120" fmla="*/ 4842491 h 6248398"/>
              <a:gd name="connsiteX12-2121" fmla="*/ 4892178 w 15811497"/>
              <a:gd name="connsiteY12-2122" fmla="*/ 4842492 h 6248398"/>
              <a:gd name="connsiteX13-2123" fmla="*/ 4885192 w 15811497"/>
              <a:gd name="connsiteY13-2124" fmla="*/ 4851834 h 6248398"/>
              <a:gd name="connsiteX14-2125" fmla="*/ 4892179 w 15811497"/>
              <a:gd name="connsiteY14-2126" fmla="*/ 4842491 h 6248398"/>
              <a:gd name="connsiteX15-2127" fmla="*/ 8767766 w 15811497"/>
              <a:gd name="connsiteY15-2128" fmla="*/ 853515 h 6248398"/>
              <a:gd name="connsiteX16-2129" fmla="*/ 8782572 w 15811497"/>
              <a:gd name="connsiteY16-2130" fmla="*/ 884251 h 6248398"/>
              <a:gd name="connsiteX17-2131" fmla="*/ 8812281 w 15811497"/>
              <a:gd name="connsiteY17-2132" fmla="*/ 965420 h 6248398"/>
              <a:gd name="connsiteX18-2133" fmla="*/ 8831257 w 15811497"/>
              <a:gd name="connsiteY18-2134" fmla="*/ 1017268 h 6248398"/>
              <a:gd name="connsiteX19-2135" fmla="*/ 8860452 w 15811497"/>
              <a:gd name="connsiteY19-2136" fmla="*/ 1130811 h 6248398"/>
              <a:gd name="connsiteX20-2137" fmla="*/ 8839383 w 15811497"/>
              <a:gd name="connsiteY20-2138" fmla="*/ 1087075 h 6248398"/>
              <a:gd name="connsiteX21-2139" fmla="*/ 8798546 w 15811497"/>
              <a:gd name="connsiteY21-2140" fmla="*/ 975498 h 6248398"/>
              <a:gd name="connsiteX22-2141" fmla="*/ 8795375 w 15811497"/>
              <a:gd name="connsiteY22-2142" fmla="*/ 963167 h 6248398"/>
              <a:gd name="connsiteX23-2143" fmla="*/ 8768620 w 15811497"/>
              <a:gd name="connsiteY23-2144" fmla="*/ 859114 h 6248398"/>
              <a:gd name="connsiteX24-2145" fmla="*/ 8767766 w 15811497"/>
              <a:gd name="connsiteY24-2146" fmla="*/ 853515 h 6248398"/>
              <a:gd name="connsiteX25-2147" fmla="*/ 7448548 w 15811497"/>
              <a:gd name="connsiteY25-2148" fmla="*/ 0 h 6248398"/>
              <a:gd name="connsiteX26-2149" fmla="*/ 8721604 w 15811497"/>
              <a:gd name="connsiteY26-2150" fmla="*/ 757692 h 6248398"/>
              <a:gd name="connsiteX27-2151" fmla="*/ 8767765 w 15811497"/>
              <a:gd name="connsiteY27-2152" fmla="*/ 853515 h 6248398"/>
              <a:gd name="connsiteX28-2153" fmla="*/ 8768619 w 15811497"/>
              <a:gd name="connsiteY28-2154" fmla="*/ 859114 h 6248398"/>
              <a:gd name="connsiteX29-2155" fmla="*/ 8795374 w 15811497"/>
              <a:gd name="connsiteY29-2156" fmla="*/ 963167 h 6248398"/>
              <a:gd name="connsiteX30-2157" fmla="*/ 8798545 w 15811497"/>
              <a:gd name="connsiteY30-2158" fmla="*/ 975499 h 6248398"/>
              <a:gd name="connsiteX31-2159" fmla="*/ 8839382 w 15811497"/>
              <a:gd name="connsiteY31-2160" fmla="*/ 1087076 h 6248398"/>
              <a:gd name="connsiteX32-2161" fmla="*/ 8860451 w 15811497"/>
              <a:gd name="connsiteY32-2162" fmla="*/ 1130812 h 6248398"/>
              <a:gd name="connsiteX33-2163" fmla="*/ 8866932 w 15811497"/>
              <a:gd name="connsiteY33-2164" fmla="*/ 1156018 h 6248398"/>
              <a:gd name="connsiteX34-2165" fmla="*/ 8896346 w 15811497"/>
              <a:gd name="connsiteY34-2166" fmla="*/ 1447799 h 6248398"/>
              <a:gd name="connsiteX35-2167" fmla="*/ 8866932 w 15811497"/>
              <a:gd name="connsiteY35-2168" fmla="*/ 1156017 h 6248398"/>
              <a:gd name="connsiteX36-2169" fmla="*/ 8860451 w 15811497"/>
              <a:gd name="connsiteY36-2170" fmla="*/ 1130810 h 6248398"/>
              <a:gd name="connsiteX37-2171" fmla="*/ 8890522 w 15811497"/>
              <a:gd name="connsiteY37-2172" fmla="*/ 1193234 h 6248398"/>
              <a:gd name="connsiteX38-2173" fmla="*/ 9958384 w 15811497"/>
              <a:gd name="connsiteY38-2174" fmla="*/ 1828798 h 6248398"/>
              <a:gd name="connsiteX39-2175" fmla="*/ 10895504 w 15811497"/>
              <a:gd name="connsiteY39-2176" fmla="*/ 1386857 h 6248398"/>
              <a:gd name="connsiteX40-2177" fmla="*/ 10927290 w 15811497"/>
              <a:gd name="connsiteY40-2178" fmla="*/ 1344350 h 6248398"/>
              <a:gd name="connsiteX41-2179" fmla="*/ 10936907 w 15811497"/>
              <a:gd name="connsiteY41-2180" fmla="*/ 1346082 h 6248398"/>
              <a:gd name="connsiteX42-2181" fmla="*/ 10917759 w 15811497"/>
              <a:gd name="connsiteY42-2182" fmla="*/ 1367151 h 6248398"/>
              <a:gd name="connsiteX43-2183" fmla="*/ 10545015 w 15811497"/>
              <a:gd name="connsiteY43-2184" fmla="*/ 1956940 h 6248398"/>
              <a:gd name="connsiteX44-2185" fmla="*/ 10521911 w 15811497"/>
              <a:gd name="connsiteY44-2186" fmla="*/ 2012524 h 6248398"/>
              <a:gd name="connsiteX45-2187" fmla="*/ 10521913 w 15811497"/>
              <a:gd name="connsiteY45-2188" fmla="*/ 2012521 h 6248398"/>
              <a:gd name="connsiteX46-2189" fmla="*/ 10545016 w 15811497"/>
              <a:gd name="connsiteY46-2190" fmla="*/ 1956940 h 6248398"/>
              <a:gd name="connsiteX47-2191" fmla="*/ 10917760 w 15811497"/>
              <a:gd name="connsiteY47-2192" fmla="*/ 1367152 h 6248398"/>
              <a:gd name="connsiteX48-2193" fmla="*/ 10936908 w 15811497"/>
              <a:gd name="connsiteY48-2194" fmla="*/ 1346084 h 6248398"/>
              <a:gd name="connsiteX49-2195" fmla="*/ 10972797 w 15811497"/>
              <a:gd name="connsiteY49-2196" fmla="*/ 1352550 h 6248398"/>
              <a:gd name="connsiteX50-2197" fmla="*/ 11002341 w 15811497"/>
              <a:gd name="connsiteY50-2198" fmla="*/ 1645177 h 6248398"/>
              <a:gd name="connsiteX51-2199" fmla="*/ 11002341 w 15811497"/>
              <a:gd name="connsiteY51-2200" fmla="*/ 1645177 h 6248398"/>
              <a:gd name="connsiteX52-2201" fmla="*/ 10972797 w 15811497"/>
              <a:gd name="connsiteY52-2202" fmla="*/ 1352549 h 6248398"/>
              <a:gd name="connsiteX53-2203" fmla="*/ 10936908 w 15811497"/>
              <a:gd name="connsiteY53-2204" fmla="*/ 1346083 h 6248398"/>
              <a:gd name="connsiteX54-2205" fmla="*/ 11096041 w 15811497"/>
              <a:gd name="connsiteY54-2206" fmla="*/ 1170993 h 6248398"/>
              <a:gd name="connsiteX55-2207" fmla="*/ 13049247 w 15811497"/>
              <a:gd name="connsiteY55-2208" fmla="*/ 361949 h 6248398"/>
              <a:gd name="connsiteX56-2209" fmla="*/ 15811497 w 15811497"/>
              <a:gd name="connsiteY56-2210" fmla="*/ 3124198 h 6248398"/>
              <a:gd name="connsiteX57-2211" fmla="*/ 13049247 w 15811497"/>
              <a:gd name="connsiteY57-2212" fmla="*/ 5886448 h 6248398"/>
              <a:gd name="connsiteX58-2213" fmla="*/ 11732594 w 15811497"/>
              <a:gd name="connsiteY58-2214" fmla="*/ 5553059 h 6248398"/>
              <a:gd name="connsiteX59-2215" fmla="*/ 11528782 w 15811497"/>
              <a:gd name="connsiteY59-2216" fmla="*/ 5429240 h 6248398"/>
              <a:gd name="connsiteX60-2217" fmla="*/ 11499893 w 15811497"/>
              <a:gd name="connsiteY60-2218" fmla="*/ 5397454 h 6248398"/>
              <a:gd name="connsiteX61-2219" fmla="*/ 11410607 w 15811497"/>
              <a:gd name="connsiteY61-2220" fmla="*/ 5316305 h 6248398"/>
              <a:gd name="connsiteX62-2221" fmla="*/ 11369912 w 15811497"/>
              <a:gd name="connsiteY62-2222" fmla="*/ 5285874 h 6248398"/>
              <a:gd name="connsiteX63-2223" fmla="*/ 11355656 w 15811497"/>
              <a:gd name="connsiteY63-2224" fmla="*/ 5144675 h 6248398"/>
              <a:gd name="connsiteX64-2225" fmla="*/ 11355656 w 15811497"/>
              <a:gd name="connsiteY64-2226" fmla="*/ 5144675 h 6248398"/>
              <a:gd name="connsiteX65-2227" fmla="*/ 11369912 w 15811497"/>
              <a:gd name="connsiteY65-2228" fmla="*/ 5285874 h 6248398"/>
              <a:gd name="connsiteX66-2229" fmla="*/ 11313816 w 15811497"/>
              <a:gd name="connsiteY66-2230" fmla="*/ 5243926 h 6248398"/>
              <a:gd name="connsiteX67-2231" fmla="*/ 11210151 w 15811497"/>
              <a:gd name="connsiteY67-2232" fmla="*/ 5180948 h 6248398"/>
              <a:gd name="connsiteX68-2233" fmla="*/ 11209761 w 15811497"/>
              <a:gd name="connsiteY68-2234" fmla="*/ 5180760 h 6248398"/>
              <a:gd name="connsiteX69-2235" fmla="*/ 11096041 w 15811497"/>
              <a:gd name="connsiteY69-2236" fmla="*/ 5077404 h 6248398"/>
              <a:gd name="connsiteX70-2237" fmla="*/ 11063094 w 15811497"/>
              <a:gd name="connsiteY70-2238" fmla="*/ 5041153 h 6248398"/>
              <a:gd name="connsiteX71-2239" fmla="*/ 11063091 w 15811497"/>
              <a:gd name="connsiteY71-2240" fmla="*/ 5041152 h 6248398"/>
              <a:gd name="connsiteX72-2241" fmla="*/ 11096040 w 15811497"/>
              <a:gd name="connsiteY72-2242" fmla="*/ 5077404 h 6248398"/>
              <a:gd name="connsiteX73-2243" fmla="*/ 11209760 w 15811497"/>
              <a:gd name="connsiteY73-2244" fmla="*/ 5180760 h 6248398"/>
              <a:gd name="connsiteX74-2245" fmla="*/ 11100244 w 15811497"/>
              <a:gd name="connsiteY74-2246" fmla="*/ 5128004 h 6248398"/>
              <a:gd name="connsiteX75-2247" fmla="*/ 10610846 w 15811497"/>
              <a:gd name="connsiteY75-2248" fmla="*/ 5029199 h 6248398"/>
              <a:gd name="connsiteX76-2249" fmla="*/ 9640652 w 15811497"/>
              <a:gd name="connsiteY76-2250" fmla="*/ 5486739 h 6248398"/>
              <a:gd name="connsiteX77-2251" fmla="*/ 9628722 w 15811497"/>
              <a:gd name="connsiteY77-2252" fmla="*/ 5502693 h 6248398"/>
              <a:gd name="connsiteX78-2253" fmla="*/ 9568273 w 15811497"/>
              <a:gd name="connsiteY78-2254" fmla="*/ 5583530 h 6248398"/>
              <a:gd name="connsiteX79-2255" fmla="*/ 9535504 w 15811497"/>
              <a:gd name="connsiteY79-2256" fmla="*/ 5637470 h 6248398"/>
              <a:gd name="connsiteX80-2257" fmla="*/ 9535505 w 15811497"/>
              <a:gd name="connsiteY80-2258" fmla="*/ 5637470 h 6248398"/>
              <a:gd name="connsiteX81-2259" fmla="*/ 9568273 w 15811497"/>
              <a:gd name="connsiteY81-2260" fmla="*/ 5583531 h 6248398"/>
              <a:gd name="connsiteX82-2261" fmla="*/ 9628722 w 15811497"/>
              <a:gd name="connsiteY82-2262" fmla="*/ 5502694 h 6248398"/>
              <a:gd name="connsiteX83-2263" fmla="*/ 9563485 w 15811497"/>
              <a:gd name="connsiteY83-2264" fmla="*/ 5610078 h 6248398"/>
              <a:gd name="connsiteX84-2265" fmla="*/ 9542221 w 15811497"/>
              <a:gd name="connsiteY84-2266" fmla="*/ 5638514 h 6248398"/>
              <a:gd name="connsiteX85-2267" fmla="*/ 9504352 w 15811497"/>
              <a:gd name="connsiteY85-2268" fmla="*/ 5689156 h 6248398"/>
              <a:gd name="connsiteX86-2269" fmla="*/ 9480140 w 15811497"/>
              <a:gd name="connsiteY86-2270" fmla="*/ 5721533 h 6248398"/>
              <a:gd name="connsiteX87-2271" fmla="*/ 8362947 w 15811497"/>
              <a:gd name="connsiteY87-2272" fmla="*/ 6248398 h 6248398"/>
              <a:gd name="connsiteX88-2273" fmla="*/ 7028922 w 15811497"/>
              <a:gd name="connsiteY88-2274" fmla="*/ 5364147 h 6248398"/>
              <a:gd name="connsiteX89-2275" fmla="*/ 6990513 w 15811497"/>
              <a:gd name="connsiteY89-2276" fmla="*/ 5259205 h 6248398"/>
              <a:gd name="connsiteX90-2277" fmla="*/ 6990512 w 15811497"/>
              <a:gd name="connsiteY90-2278" fmla="*/ 5259199 h 6248398"/>
              <a:gd name="connsiteX91-2279" fmla="*/ 6983676 w 15811497"/>
              <a:gd name="connsiteY91-2280" fmla="*/ 5240519 h 6248398"/>
              <a:gd name="connsiteX92-2281" fmla="*/ 6983673 w 15811497"/>
              <a:gd name="connsiteY92-2282" fmla="*/ 5240519 h 6248398"/>
              <a:gd name="connsiteX93-2283" fmla="*/ 6980236 w 15811497"/>
              <a:gd name="connsiteY93-2284" fmla="*/ 5231130 h 6248398"/>
              <a:gd name="connsiteX94-2285" fmla="*/ 6978859 w 15811497"/>
              <a:gd name="connsiteY94-2286" fmla="*/ 5225774 h 6248398"/>
              <a:gd name="connsiteX95-2287" fmla="*/ 6984291 w 15811497"/>
              <a:gd name="connsiteY95-2288" fmla="*/ 5240614 h 6248398"/>
              <a:gd name="connsiteX96-2289" fmla="*/ 6984292 w 15811497"/>
              <a:gd name="connsiteY96-2290" fmla="*/ 5240614 h 6248398"/>
              <a:gd name="connsiteX97-2291" fmla="*/ 6978860 w 15811497"/>
              <a:gd name="connsiteY97-2292" fmla="*/ 5225773 h 6248398"/>
              <a:gd name="connsiteX98-2293" fmla="*/ 6944562 w 15811497"/>
              <a:gd name="connsiteY98-2294" fmla="*/ 5092380 h 6248398"/>
              <a:gd name="connsiteX99-2295" fmla="*/ 6924183 w 15811497"/>
              <a:gd name="connsiteY99-2296" fmla="*/ 4890225 h 6248398"/>
              <a:gd name="connsiteX100-2297" fmla="*/ 6924182 w 15811497"/>
              <a:gd name="connsiteY100-2298" fmla="*/ 4890225 h 6248398"/>
              <a:gd name="connsiteX101-2299" fmla="*/ 6944561 w 15811497"/>
              <a:gd name="connsiteY101-2300" fmla="*/ 5092380 h 6248398"/>
              <a:gd name="connsiteX102-2301" fmla="*/ 6978860 w 15811497"/>
              <a:gd name="connsiteY102-2302" fmla="*/ 5225773 h 6248398"/>
              <a:gd name="connsiteX103-2303" fmla="*/ 6948299 w 15811497"/>
              <a:gd name="connsiteY103-2304" fmla="*/ 5142273 h 6248398"/>
              <a:gd name="connsiteX104-2305" fmla="*/ 5829297 w 15811497"/>
              <a:gd name="connsiteY104-2306" fmla="*/ 4400549 h 6248398"/>
              <a:gd name="connsiteX105-2307" fmla="*/ 5056802 w 15811497"/>
              <a:gd name="connsiteY105-2308" fmla="*/ 4677867 h 6248398"/>
              <a:gd name="connsiteX106-2309" fmla="*/ 5022517 w 15811497"/>
              <a:gd name="connsiteY106-2310" fmla="*/ 4709027 h 6248398"/>
              <a:gd name="connsiteX107-2311" fmla="*/ 5022515 w 15811497"/>
              <a:gd name="connsiteY107-2312" fmla="*/ 4709029 h 6248398"/>
              <a:gd name="connsiteX108-2313" fmla="*/ 5022510 w 15811497"/>
              <a:gd name="connsiteY108-2314" fmla="*/ 4709033 h 6248398"/>
              <a:gd name="connsiteX109-2315" fmla="*/ 4924198 w 15811497"/>
              <a:gd name="connsiteY109-2316" fmla="*/ 4840507 h 6248398"/>
              <a:gd name="connsiteX110-2317" fmla="*/ 4914898 w 15811497"/>
              <a:gd name="connsiteY110-2318" fmla="*/ 4838698 h 6248398"/>
              <a:gd name="connsiteX111-2319" fmla="*/ 4914898 w 15811497"/>
              <a:gd name="connsiteY111-2320" fmla="*/ 4838699 h 6248398"/>
              <a:gd name="connsiteX112-2321" fmla="*/ 4924199 w 15811497"/>
              <a:gd name="connsiteY112-2322" fmla="*/ 4840508 h 6248398"/>
              <a:gd name="connsiteX113-2323" fmla="*/ 4893736 w 15811497"/>
              <a:gd name="connsiteY113-2324" fmla="*/ 4881247 h 6248398"/>
              <a:gd name="connsiteX114-2325" fmla="*/ 4778482 w 15811497"/>
              <a:gd name="connsiteY114-2326" fmla="*/ 5008058 h 6248398"/>
              <a:gd name="connsiteX115-2327" fmla="*/ 4778482 w 15811497"/>
              <a:gd name="connsiteY115-2328" fmla="*/ 5008057 h 6248398"/>
              <a:gd name="connsiteX116-2329" fmla="*/ 4715455 w 15811497"/>
              <a:gd name="connsiteY116-2330" fmla="*/ 5077404 h 6248398"/>
              <a:gd name="connsiteX117-2331" fmla="*/ 2762249 w 15811497"/>
              <a:gd name="connsiteY117-2332" fmla="*/ 5886448 h 6248398"/>
              <a:gd name="connsiteX118-2333" fmla="*/ 0 w 15811497"/>
              <a:gd name="connsiteY118-2334" fmla="*/ 3124198 h 6248398"/>
              <a:gd name="connsiteX119-2335" fmla="*/ 2762249 w 15811497"/>
              <a:gd name="connsiteY119-2336" fmla="*/ 361949 h 6248398"/>
              <a:gd name="connsiteX120-2337" fmla="*/ 4078902 w 15811497"/>
              <a:gd name="connsiteY120-2338" fmla="*/ 695338 h 6248398"/>
              <a:gd name="connsiteX121-2339" fmla="*/ 4261443 w 15811497"/>
              <a:gd name="connsiteY121-2340" fmla="*/ 806235 h 6248398"/>
              <a:gd name="connsiteX122-2341" fmla="*/ 4409044 w 15811497"/>
              <a:gd name="connsiteY122-2342" fmla="*/ 910268 h 6248398"/>
              <a:gd name="connsiteX123-2343" fmla="*/ 4409043 w 15811497"/>
              <a:gd name="connsiteY123-2344" fmla="*/ 910268 h 6248398"/>
              <a:gd name="connsiteX124-2345" fmla="*/ 4612477 w 15811497"/>
              <a:gd name="connsiteY124-2346" fmla="*/ 1077402 h 6248398"/>
              <a:gd name="connsiteX125-2347" fmla="*/ 4612478 w 15811497"/>
              <a:gd name="connsiteY125-2348" fmla="*/ 1077403 h 6248398"/>
              <a:gd name="connsiteX126-2349" fmla="*/ 4715454 w 15811497"/>
              <a:gd name="connsiteY126-2350" fmla="*/ 1170993 h 6248398"/>
              <a:gd name="connsiteX127-2351" fmla="*/ 4701725 w 15811497"/>
              <a:gd name="connsiteY127-2352" fmla="*/ 1120394 h 6248398"/>
              <a:gd name="connsiteX128-2353" fmla="*/ 5191122 w 15811497"/>
              <a:gd name="connsiteY128-2354" fmla="*/ 1219199 h 6248398"/>
              <a:gd name="connsiteX129-2355" fmla="*/ 6161317 w 15811497"/>
              <a:gd name="connsiteY129-2356" fmla="*/ 761659 h 6248398"/>
              <a:gd name="connsiteX130-2357" fmla="*/ 6224019 w 15811497"/>
              <a:gd name="connsiteY130-2358" fmla="*/ 677808 h 6248398"/>
              <a:gd name="connsiteX131-2359" fmla="*/ 6175489 w 15811497"/>
              <a:gd name="connsiteY131-2360" fmla="*/ 757691 h 6248398"/>
              <a:gd name="connsiteX132-2361" fmla="*/ 6175489 w 15811497"/>
              <a:gd name="connsiteY132-2362" fmla="*/ 757692 h 6248398"/>
              <a:gd name="connsiteX133-2363" fmla="*/ 6224020 w 15811497"/>
              <a:gd name="connsiteY133-2364" fmla="*/ 677809 h 6248398"/>
              <a:gd name="connsiteX134-2365" fmla="*/ 6233696 w 15811497"/>
              <a:gd name="connsiteY134-2366" fmla="*/ 664869 h 6248398"/>
              <a:gd name="connsiteX135-2367" fmla="*/ 6252611 w 15811497"/>
              <a:gd name="connsiteY135-2368" fmla="*/ 633734 h 6248398"/>
              <a:gd name="connsiteX136-2369" fmla="*/ 6252610 w 15811497"/>
              <a:gd name="connsiteY136-2370" fmla="*/ 633734 h 6248398"/>
              <a:gd name="connsiteX137-2371" fmla="*/ 6233696 w 15811497"/>
              <a:gd name="connsiteY137-2372" fmla="*/ 664868 h 6248398"/>
              <a:gd name="connsiteX138-2373" fmla="*/ 6224019 w 15811497"/>
              <a:gd name="connsiteY138-2374" fmla="*/ 677808 h 6248398"/>
              <a:gd name="connsiteX139-2375" fmla="*/ 6248008 w 15811497"/>
              <a:gd name="connsiteY139-2376" fmla="*/ 638320 h 6248398"/>
              <a:gd name="connsiteX140-2377" fmla="*/ 6251291 w 15811497"/>
              <a:gd name="connsiteY140-2378" fmla="*/ 633930 h 6248398"/>
              <a:gd name="connsiteX141-2379" fmla="*/ 6251293 w 15811497"/>
              <a:gd name="connsiteY141-2380" fmla="*/ 633929 h 6248398"/>
              <a:gd name="connsiteX142-2381" fmla="*/ 6257683 w 15811497"/>
              <a:gd name="connsiteY142-2382" fmla="*/ 625384 h 6248398"/>
              <a:gd name="connsiteX143-2383" fmla="*/ 6257686 w 15811497"/>
              <a:gd name="connsiteY143-2384" fmla="*/ 625380 h 6248398"/>
              <a:gd name="connsiteX144-2385" fmla="*/ 6331355 w 15811497"/>
              <a:gd name="connsiteY144-2386" fmla="*/ 526865 h 6248398"/>
              <a:gd name="connsiteX145-2387" fmla="*/ 7448548 w 15811497"/>
              <a:gd name="connsiteY145-2388" fmla="*/ 0 h 6248398"/>
              <a:gd name="connsiteX0-2389" fmla="*/ 11209760 w 15811497"/>
              <a:gd name="connsiteY0-2390" fmla="*/ 5180760 h 6248398"/>
              <a:gd name="connsiteX1-2391" fmla="*/ 11210150 w 15811497"/>
              <a:gd name="connsiteY1-2392" fmla="*/ 5180948 h 6248398"/>
              <a:gd name="connsiteX2-2393" fmla="*/ 11313815 w 15811497"/>
              <a:gd name="connsiteY2-2394" fmla="*/ 5243926 h 6248398"/>
              <a:gd name="connsiteX3-2395" fmla="*/ 11369911 w 15811497"/>
              <a:gd name="connsiteY3-2396" fmla="*/ 5285874 h 6248398"/>
              <a:gd name="connsiteX4-2397" fmla="*/ 11410606 w 15811497"/>
              <a:gd name="connsiteY4-2398" fmla="*/ 5316305 h 6248398"/>
              <a:gd name="connsiteX5-2399" fmla="*/ 11499892 w 15811497"/>
              <a:gd name="connsiteY5-2400" fmla="*/ 5397454 h 6248398"/>
              <a:gd name="connsiteX6-2401" fmla="*/ 11528781 w 15811497"/>
              <a:gd name="connsiteY6-2402" fmla="*/ 5429240 h 6248398"/>
              <a:gd name="connsiteX7-2403" fmla="*/ 11504846 w 15811497"/>
              <a:gd name="connsiteY7-2404" fmla="*/ 5414699 h 6248398"/>
              <a:gd name="connsiteX8-2405" fmla="*/ 11371717 w 15811497"/>
              <a:gd name="connsiteY8-2406" fmla="*/ 5315148 h 6248398"/>
              <a:gd name="connsiteX9-2407" fmla="*/ 11292198 w 15811497"/>
              <a:gd name="connsiteY9-2408" fmla="*/ 5255685 h 6248398"/>
              <a:gd name="connsiteX10-2409" fmla="*/ 11209760 w 15811497"/>
              <a:gd name="connsiteY10-2410" fmla="*/ 5180760 h 6248398"/>
              <a:gd name="connsiteX11-2411" fmla="*/ 4892179 w 15811497"/>
              <a:gd name="connsiteY11-2412" fmla="*/ 4842491 h 6248398"/>
              <a:gd name="connsiteX12-2413" fmla="*/ 4892178 w 15811497"/>
              <a:gd name="connsiteY12-2414" fmla="*/ 4842492 h 6248398"/>
              <a:gd name="connsiteX13-2415" fmla="*/ 4885192 w 15811497"/>
              <a:gd name="connsiteY13-2416" fmla="*/ 4851834 h 6248398"/>
              <a:gd name="connsiteX14-2417" fmla="*/ 4892179 w 15811497"/>
              <a:gd name="connsiteY14-2418" fmla="*/ 4842491 h 6248398"/>
              <a:gd name="connsiteX15-2419" fmla="*/ 8767766 w 15811497"/>
              <a:gd name="connsiteY15-2420" fmla="*/ 853515 h 6248398"/>
              <a:gd name="connsiteX16-2421" fmla="*/ 8782572 w 15811497"/>
              <a:gd name="connsiteY16-2422" fmla="*/ 884251 h 6248398"/>
              <a:gd name="connsiteX17-2423" fmla="*/ 8812281 w 15811497"/>
              <a:gd name="connsiteY17-2424" fmla="*/ 965420 h 6248398"/>
              <a:gd name="connsiteX18-2425" fmla="*/ 8831257 w 15811497"/>
              <a:gd name="connsiteY18-2426" fmla="*/ 1017268 h 6248398"/>
              <a:gd name="connsiteX19-2427" fmla="*/ 8860452 w 15811497"/>
              <a:gd name="connsiteY19-2428" fmla="*/ 1130811 h 6248398"/>
              <a:gd name="connsiteX20-2429" fmla="*/ 8839383 w 15811497"/>
              <a:gd name="connsiteY20-2430" fmla="*/ 1087075 h 6248398"/>
              <a:gd name="connsiteX21-2431" fmla="*/ 8798546 w 15811497"/>
              <a:gd name="connsiteY21-2432" fmla="*/ 975498 h 6248398"/>
              <a:gd name="connsiteX22-2433" fmla="*/ 8795375 w 15811497"/>
              <a:gd name="connsiteY22-2434" fmla="*/ 963167 h 6248398"/>
              <a:gd name="connsiteX23-2435" fmla="*/ 8768620 w 15811497"/>
              <a:gd name="connsiteY23-2436" fmla="*/ 859114 h 6248398"/>
              <a:gd name="connsiteX24-2437" fmla="*/ 8767766 w 15811497"/>
              <a:gd name="connsiteY24-2438" fmla="*/ 853515 h 6248398"/>
              <a:gd name="connsiteX25-2439" fmla="*/ 7448548 w 15811497"/>
              <a:gd name="connsiteY25-2440" fmla="*/ 0 h 6248398"/>
              <a:gd name="connsiteX26-2441" fmla="*/ 8721604 w 15811497"/>
              <a:gd name="connsiteY26-2442" fmla="*/ 757692 h 6248398"/>
              <a:gd name="connsiteX27-2443" fmla="*/ 8767765 w 15811497"/>
              <a:gd name="connsiteY27-2444" fmla="*/ 853515 h 6248398"/>
              <a:gd name="connsiteX28-2445" fmla="*/ 8768619 w 15811497"/>
              <a:gd name="connsiteY28-2446" fmla="*/ 859114 h 6248398"/>
              <a:gd name="connsiteX29-2447" fmla="*/ 8795374 w 15811497"/>
              <a:gd name="connsiteY29-2448" fmla="*/ 963167 h 6248398"/>
              <a:gd name="connsiteX30-2449" fmla="*/ 8798545 w 15811497"/>
              <a:gd name="connsiteY30-2450" fmla="*/ 975499 h 6248398"/>
              <a:gd name="connsiteX31-2451" fmla="*/ 8839382 w 15811497"/>
              <a:gd name="connsiteY31-2452" fmla="*/ 1087076 h 6248398"/>
              <a:gd name="connsiteX32-2453" fmla="*/ 8860451 w 15811497"/>
              <a:gd name="connsiteY32-2454" fmla="*/ 1130812 h 6248398"/>
              <a:gd name="connsiteX33-2455" fmla="*/ 8866932 w 15811497"/>
              <a:gd name="connsiteY33-2456" fmla="*/ 1156018 h 6248398"/>
              <a:gd name="connsiteX34-2457" fmla="*/ 8896346 w 15811497"/>
              <a:gd name="connsiteY34-2458" fmla="*/ 1447799 h 6248398"/>
              <a:gd name="connsiteX35-2459" fmla="*/ 8866932 w 15811497"/>
              <a:gd name="connsiteY35-2460" fmla="*/ 1156017 h 6248398"/>
              <a:gd name="connsiteX36-2461" fmla="*/ 8860451 w 15811497"/>
              <a:gd name="connsiteY36-2462" fmla="*/ 1130810 h 6248398"/>
              <a:gd name="connsiteX37-2463" fmla="*/ 8890522 w 15811497"/>
              <a:gd name="connsiteY37-2464" fmla="*/ 1193234 h 6248398"/>
              <a:gd name="connsiteX38-2465" fmla="*/ 9958384 w 15811497"/>
              <a:gd name="connsiteY38-2466" fmla="*/ 1828798 h 6248398"/>
              <a:gd name="connsiteX39-2467" fmla="*/ 10895504 w 15811497"/>
              <a:gd name="connsiteY39-2468" fmla="*/ 1386857 h 6248398"/>
              <a:gd name="connsiteX40-2469" fmla="*/ 10927290 w 15811497"/>
              <a:gd name="connsiteY40-2470" fmla="*/ 1344350 h 6248398"/>
              <a:gd name="connsiteX41-2471" fmla="*/ 10936907 w 15811497"/>
              <a:gd name="connsiteY41-2472" fmla="*/ 1346082 h 6248398"/>
              <a:gd name="connsiteX42-2473" fmla="*/ 10917759 w 15811497"/>
              <a:gd name="connsiteY42-2474" fmla="*/ 1367151 h 6248398"/>
              <a:gd name="connsiteX43-2475" fmla="*/ 10545015 w 15811497"/>
              <a:gd name="connsiteY43-2476" fmla="*/ 1956940 h 6248398"/>
              <a:gd name="connsiteX44-2477" fmla="*/ 10521911 w 15811497"/>
              <a:gd name="connsiteY44-2478" fmla="*/ 2012524 h 6248398"/>
              <a:gd name="connsiteX45-2479" fmla="*/ 10521913 w 15811497"/>
              <a:gd name="connsiteY45-2480" fmla="*/ 2012521 h 6248398"/>
              <a:gd name="connsiteX46-2481" fmla="*/ 10545016 w 15811497"/>
              <a:gd name="connsiteY46-2482" fmla="*/ 1956940 h 6248398"/>
              <a:gd name="connsiteX47-2483" fmla="*/ 10917760 w 15811497"/>
              <a:gd name="connsiteY47-2484" fmla="*/ 1367152 h 6248398"/>
              <a:gd name="connsiteX48-2485" fmla="*/ 10936908 w 15811497"/>
              <a:gd name="connsiteY48-2486" fmla="*/ 1346084 h 6248398"/>
              <a:gd name="connsiteX49-2487" fmla="*/ 10972797 w 15811497"/>
              <a:gd name="connsiteY49-2488" fmla="*/ 1352550 h 6248398"/>
              <a:gd name="connsiteX50-2489" fmla="*/ 11002341 w 15811497"/>
              <a:gd name="connsiteY50-2490" fmla="*/ 1645177 h 6248398"/>
              <a:gd name="connsiteX51-2491" fmla="*/ 11002341 w 15811497"/>
              <a:gd name="connsiteY51-2492" fmla="*/ 1645177 h 6248398"/>
              <a:gd name="connsiteX52-2493" fmla="*/ 10972797 w 15811497"/>
              <a:gd name="connsiteY52-2494" fmla="*/ 1352549 h 6248398"/>
              <a:gd name="connsiteX53-2495" fmla="*/ 10936908 w 15811497"/>
              <a:gd name="connsiteY53-2496" fmla="*/ 1346083 h 6248398"/>
              <a:gd name="connsiteX54-2497" fmla="*/ 11096041 w 15811497"/>
              <a:gd name="connsiteY54-2498" fmla="*/ 1170993 h 6248398"/>
              <a:gd name="connsiteX55-2499" fmla="*/ 13049247 w 15811497"/>
              <a:gd name="connsiteY55-2500" fmla="*/ 361949 h 6248398"/>
              <a:gd name="connsiteX56-2501" fmla="*/ 15811497 w 15811497"/>
              <a:gd name="connsiteY56-2502" fmla="*/ 3124198 h 6248398"/>
              <a:gd name="connsiteX57-2503" fmla="*/ 13049247 w 15811497"/>
              <a:gd name="connsiteY57-2504" fmla="*/ 5886448 h 6248398"/>
              <a:gd name="connsiteX58-2505" fmla="*/ 11732594 w 15811497"/>
              <a:gd name="connsiteY58-2506" fmla="*/ 5553059 h 6248398"/>
              <a:gd name="connsiteX59-2507" fmla="*/ 11528782 w 15811497"/>
              <a:gd name="connsiteY59-2508" fmla="*/ 5429240 h 6248398"/>
              <a:gd name="connsiteX60-2509" fmla="*/ 11499893 w 15811497"/>
              <a:gd name="connsiteY60-2510" fmla="*/ 5397454 h 6248398"/>
              <a:gd name="connsiteX61-2511" fmla="*/ 11410607 w 15811497"/>
              <a:gd name="connsiteY61-2512" fmla="*/ 5316305 h 6248398"/>
              <a:gd name="connsiteX62-2513" fmla="*/ 11369912 w 15811497"/>
              <a:gd name="connsiteY62-2514" fmla="*/ 5285874 h 6248398"/>
              <a:gd name="connsiteX63-2515" fmla="*/ 11355656 w 15811497"/>
              <a:gd name="connsiteY63-2516" fmla="*/ 5144675 h 6248398"/>
              <a:gd name="connsiteX64-2517" fmla="*/ 11355656 w 15811497"/>
              <a:gd name="connsiteY64-2518" fmla="*/ 5144675 h 6248398"/>
              <a:gd name="connsiteX65-2519" fmla="*/ 11369912 w 15811497"/>
              <a:gd name="connsiteY65-2520" fmla="*/ 5285874 h 6248398"/>
              <a:gd name="connsiteX66-2521" fmla="*/ 11313816 w 15811497"/>
              <a:gd name="connsiteY66-2522" fmla="*/ 5243926 h 6248398"/>
              <a:gd name="connsiteX67-2523" fmla="*/ 11210151 w 15811497"/>
              <a:gd name="connsiteY67-2524" fmla="*/ 5180948 h 6248398"/>
              <a:gd name="connsiteX68-2525" fmla="*/ 11209761 w 15811497"/>
              <a:gd name="connsiteY68-2526" fmla="*/ 5180760 h 6248398"/>
              <a:gd name="connsiteX69-2527" fmla="*/ 11096041 w 15811497"/>
              <a:gd name="connsiteY69-2528" fmla="*/ 5077404 h 6248398"/>
              <a:gd name="connsiteX70-2529" fmla="*/ 11063094 w 15811497"/>
              <a:gd name="connsiteY70-2530" fmla="*/ 5041153 h 6248398"/>
              <a:gd name="connsiteX71-2531" fmla="*/ 11063091 w 15811497"/>
              <a:gd name="connsiteY71-2532" fmla="*/ 5041152 h 6248398"/>
              <a:gd name="connsiteX72-2533" fmla="*/ 11096040 w 15811497"/>
              <a:gd name="connsiteY72-2534" fmla="*/ 5077404 h 6248398"/>
              <a:gd name="connsiteX73-2535" fmla="*/ 11209760 w 15811497"/>
              <a:gd name="connsiteY73-2536" fmla="*/ 5180760 h 6248398"/>
              <a:gd name="connsiteX74-2537" fmla="*/ 11100244 w 15811497"/>
              <a:gd name="connsiteY74-2538" fmla="*/ 5128004 h 6248398"/>
              <a:gd name="connsiteX75-2539" fmla="*/ 10610846 w 15811497"/>
              <a:gd name="connsiteY75-2540" fmla="*/ 5029199 h 6248398"/>
              <a:gd name="connsiteX76-2541" fmla="*/ 9640652 w 15811497"/>
              <a:gd name="connsiteY76-2542" fmla="*/ 5486739 h 6248398"/>
              <a:gd name="connsiteX77-2543" fmla="*/ 9628722 w 15811497"/>
              <a:gd name="connsiteY77-2544" fmla="*/ 5502693 h 6248398"/>
              <a:gd name="connsiteX78-2545" fmla="*/ 9568273 w 15811497"/>
              <a:gd name="connsiteY78-2546" fmla="*/ 5583530 h 6248398"/>
              <a:gd name="connsiteX79-2547" fmla="*/ 9535504 w 15811497"/>
              <a:gd name="connsiteY79-2548" fmla="*/ 5637470 h 6248398"/>
              <a:gd name="connsiteX80-2549" fmla="*/ 9535505 w 15811497"/>
              <a:gd name="connsiteY80-2550" fmla="*/ 5637470 h 6248398"/>
              <a:gd name="connsiteX81-2551" fmla="*/ 9568273 w 15811497"/>
              <a:gd name="connsiteY81-2552" fmla="*/ 5583531 h 6248398"/>
              <a:gd name="connsiteX82-2553" fmla="*/ 9628722 w 15811497"/>
              <a:gd name="connsiteY82-2554" fmla="*/ 5502694 h 6248398"/>
              <a:gd name="connsiteX83-2555" fmla="*/ 9563485 w 15811497"/>
              <a:gd name="connsiteY83-2556" fmla="*/ 5610078 h 6248398"/>
              <a:gd name="connsiteX84-2557" fmla="*/ 9542221 w 15811497"/>
              <a:gd name="connsiteY84-2558" fmla="*/ 5638514 h 6248398"/>
              <a:gd name="connsiteX85-2559" fmla="*/ 9504352 w 15811497"/>
              <a:gd name="connsiteY85-2560" fmla="*/ 5689156 h 6248398"/>
              <a:gd name="connsiteX86-2561" fmla="*/ 9480140 w 15811497"/>
              <a:gd name="connsiteY86-2562" fmla="*/ 5721533 h 6248398"/>
              <a:gd name="connsiteX87-2563" fmla="*/ 8362947 w 15811497"/>
              <a:gd name="connsiteY87-2564" fmla="*/ 6248398 h 6248398"/>
              <a:gd name="connsiteX88-2565" fmla="*/ 7028922 w 15811497"/>
              <a:gd name="connsiteY88-2566" fmla="*/ 5364147 h 6248398"/>
              <a:gd name="connsiteX89-2567" fmla="*/ 6990513 w 15811497"/>
              <a:gd name="connsiteY89-2568" fmla="*/ 5259205 h 6248398"/>
              <a:gd name="connsiteX90-2569" fmla="*/ 6990512 w 15811497"/>
              <a:gd name="connsiteY90-2570" fmla="*/ 5259199 h 6248398"/>
              <a:gd name="connsiteX91-2571" fmla="*/ 6983676 w 15811497"/>
              <a:gd name="connsiteY91-2572" fmla="*/ 5240519 h 6248398"/>
              <a:gd name="connsiteX92-2573" fmla="*/ 6983673 w 15811497"/>
              <a:gd name="connsiteY92-2574" fmla="*/ 5240519 h 6248398"/>
              <a:gd name="connsiteX93-2575" fmla="*/ 6980236 w 15811497"/>
              <a:gd name="connsiteY93-2576" fmla="*/ 5231130 h 6248398"/>
              <a:gd name="connsiteX94-2577" fmla="*/ 6978859 w 15811497"/>
              <a:gd name="connsiteY94-2578" fmla="*/ 5225774 h 6248398"/>
              <a:gd name="connsiteX95-2579" fmla="*/ 6984291 w 15811497"/>
              <a:gd name="connsiteY95-2580" fmla="*/ 5240614 h 6248398"/>
              <a:gd name="connsiteX96-2581" fmla="*/ 6984292 w 15811497"/>
              <a:gd name="connsiteY96-2582" fmla="*/ 5240614 h 6248398"/>
              <a:gd name="connsiteX97-2583" fmla="*/ 6978860 w 15811497"/>
              <a:gd name="connsiteY97-2584" fmla="*/ 5225773 h 6248398"/>
              <a:gd name="connsiteX98-2585" fmla="*/ 6944562 w 15811497"/>
              <a:gd name="connsiteY98-2586" fmla="*/ 5092380 h 6248398"/>
              <a:gd name="connsiteX99-2587" fmla="*/ 6924183 w 15811497"/>
              <a:gd name="connsiteY99-2588" fmla="*/ 4890225 h 6248398"/>
              <a:gd name="connsiteX100-2589" fmla="*/ 6924182 w 15811497"/>
              <a:gd name="connsiteY100-2590" fmla="*/ 4890225 h 6248398"/>
              <a:gd name="connsiteX101-2591" fmla="*/ 6944561 w 15811497"/>
              <a:gd name="connsiteY101-2592" fmla="*/ 5092380 h 6248398"/>
              <a:gd name="connsiteX102-2593" fmla="*/ 6978860 w 15811497"/>
              <a:gd name="connsiteY102-2594" fmla="*/ 5225773 h 6248398"/>
              <a:gd name="connsiteX103-2595" fmla="*/ 6948299 w 15811497"/>
              <a:gd name="connsiteY103-2596" fmla="*/ 5142273 h 6248398"/>
              <a:gd name="connsiteX104-2597" fmla="*/ 5829297 w 15811497"/>
              <a:gd name="connsiteY104-2598" fmla="*/ 4400549 h 6248398"/>
              <a:gd name="connsiteX105-2599" fmla="*/ 5056802 w 15811497"/>
              <a:gd name="connsiteY105-2600" fmla="*/ 4677867 h 6248398"/>
              <a:gd name="connsiteX106-2601" fmla="*/ 5022517 w 15811497"/>
              <a:gd name="connsiteY106-2602" fmla="*/ 4709027 h 6248398"/>
              <a:gd name="connsiteX107-2603" fmla="*/ 5022515 w 15811497"/>
              <a:gd name="connsiteY107-2604" fmla="*/ 4709029 h 6248398"/>
              <a:gd name="connsiteX108-2605" fmla="*/ 5022510 w 15811497"/>
              <a:gd name="connsiteY108-2606" fmla="*/ 4709033 h 6248398"/>
              <a:gd name="connsiteX109-2607" fmla="*/ 4924198 w 15811497"/>
              <a:gd name="connsiteY109-2608" fmla="*/ 4840507 h 6248398"/>
              <a:gd name="connsiteX110-2609" fmla="*/ 4914898 w 15811497"/>
              <a:gd name="connsiteY110-2610" fmla="*/ 4838698 h 6248398"/>
              <a:gd name="connsiteX111-2611" fmla="*/ 4914898 w 15811497"/>
              <a:gd name="connsiteY111-2612" fmla="*/ 4838699 h 6248398"/>
              <a:gd name="connsiteX112-2613" fmla="*/ 4924199 w 15811497"/>
              <a:gd name="connsiteY112-2614" fmla="*/ 4840508 h 6248398"/>
              <a:gd name="connsiteX113-2615" fmla="*/ 4893736 w 15811497"/>
              <a:gd name="connsiteY113-2616" fmla="*/ 4881247 h 6248398"/>
              <a:gd name="connsiteX114-2617" fmla="*/ 4778482 w 15811497"/>
              <a:gd name="connsiteY114-2618" fmla="*/ 5008058 h 6248398"/>
              <a:gd name="connsiteX115-2619" fmla="*/ 4778482 w 15811497"/>
              <a:gd name="connsiteY115-2620" fmla="*/ 5008057 h 6248398"/>
              <a:gd name="connsiteX116-2621" fmla="*/ 4715455 w 15811497"/>
              <a:gd name="connsiteY116-2622" fmla="*/ 5077404 h 6248398"/>
              <a:gd name="connsiteX117-2623" fmla="*/ 2762249 w 15811497"/>
              <a:gd name="connsiteY117-2624" fmla="*/ 5886448 h 6248398"/>
              <a:gd name="connsiteX118-2625" fmla="*/ 0 w 15811497"/>
              <a:gd name="connsiteY118-2626" fmla="*/ 3124198 h 6248398"/>
              <a:gd name="connsiteX119-2627" fmla="*/ 2762249 w 15811497"/>
              <a:gd name="connsiteY119-2628" fmla="*/ 361949 h 6248398"/>
              <a:gd name="connsiteX120-2629" fmla="*/ 4078902 w 15811497"/>
              <a:gd name="connsiteY120-2630" fmla="*/ 695338 h 6248398"/>
              <a:gd name="connsiteX121-2631" fmla="*/ 4261443 w 15811497"/>
              <a:gd name="connsiteY121-2632" fmla="*/ 806235 h 6248398"/>
              <a:gd name="connsiteX122-2633" fmla="*/ 4409044 w 15811497"/>
              <a:gd name="connsiteY122-2634" fmla="*/ 910268 h 6248398"/>
              <a:gd name="connsiteX123-2635" fmla="*/ 4612477 w 15811497"/>
              <a:gd name="connsiteY123-2636" fmla="*/ 1077402 h 6248398"/>
              <a:gd name="connsiteX124-2637" fmla="*/ 4612478 w 15811497"/>
              <a:gd name="connsiteY124-2638" fmla="*/ 1077403 h 6248398"/>
              <a:gd name="connsiteX125-2639" fmla="*/ 4715454 w 15811497"/>
              <a:gd name="connsiteY125-2640" fmla="*/ 1170993 h 6248398"/>
              <a:gd name="connsiteX126-2641" fmla="*/ 4701725 w 15811497"/>
              <a:gd name="connsiteY126-2642" fmla="*/ 1120394 h 6248398"/>
              <a:gd name="connsiteX127-2643" fmla="*/ 5191122 w 15811497"/>
              <a:gd name="connsiteY127-2644" fmla="*/ 1219199 h 6248398"/>
              <a:gd name="connsiteX128-2645" fmla="*/ 6161317 w 15811497"/>
              <a:gd name="connsiteY128-2646" fmla="*/ 761659 h 6248398"/>
              <a:gd name="connsiteX129-2647" fmla="*/ 6224019 w 15811497"/>
              <a:gd name="connsiteY129-2648" fmla="*/ 677808 h 6248398"/>
              <a:gd name="connsiteX130-2649" fmla="*/ 6175489 w 15811497"/>
              <a:gd name="connsiteY130-2650" fmla="*/ 757691 h 6248398"/>
              <a:gd name="connsiteX131-2651" fmla="*/ 6175489 w 15811497"/>
              <a:gd name="connsiteY131-2652" fmla="*/ 757692 h 6248398"/>
              <a:gd name="connsiteX132-2653" fmla="*/ 6224020 w 15811497"/>
              <a:gd name="connsiteY132-2654" fmla="*/ 677809 h 6248398"/>
              <a:gd name="connsiteX133-2655" fmla="*/ 6233696 w 15811497"/>
              <a:gd name="connsiteY133-2656" fmla="*/ 664869 h 6248398"/>
              <a:gd name="connsiteX134-2657" fmla="*/ 6252611 w 15811497"/>
              <a:gd name="connsiteY134-2658" fmla="*/ 633734 h 6248398"/>
              <a:gd name="connsiteX135-2659" fmla="*/ 6252610 w 15811497"/>
              <a:gd name="connsiteY135-2660" fmla="*/ 633734 h 6248398"/>
              <a:gd name="connsiteX136-2661" fmla="*/ 6233696 w 15811497"/>
              <a:gd name="connsiteY136-2662" fmla="*/ 664868 h 6248398"/>
              <a:gd name="connsiteX137-2663" fmla="*/ 6224019 w 15811497"/>
              <a:gd name="connsiteY137-2664" fmla="*/ 677808 h 6248398"/>
              <a:gd name="connsiteX138-2665" fmla="*/ 6248008 w 15811497"/>
              <a:gd name="connsiteY138-2666" fmla="*/ 638320 h 6248398"/>
              <a:gd name="connsiteX139-2667" fmla="*/ 6251291 w 15811497"/>
              <a:gd name="connsiteY139-2668" fmla="*/ 633930 h 6248398"/>
              <a:gd name="connsiteX140-2669" fmla="*/ 6251293 w 15811497"/>
              <a:gd name="connsiteY140-2670" fmla="*/ 633929 h 6248398"/>
              <a:gd name="connsiteX141-2671" fmla="*/ 6257683 w 15811497"/>
              <a:gd name="connsiteY141-2672" fmla="*/ 625384 h 6248398"/>
              <a:gd name="connsiteX142-2673" fmla="*/ 6257686 w 15811497"/>
              <a:gd name="connsiteY142-2674" fmla="*/ 625380 h 6248398"/>
              <a:gd name="connsiteX143-2675" fmla="*/ 6331355 w 15811497"/>
              <a:gd name="connsiteY143-2676" fmla="*/ 526865 h 6248398"/>
              <a:gd name="connsiteX144-2677" fmla="*/ 7448548 w 15811497"/>
              <a:gd name="connsiteY144-2678" fmla="*/ 0 h 6248398"/>
              <a:gd name="connsiteX0-2679" fmla="*/ 11209760 w 15811497"/>
              <a:gd name="connsiteY0-2680" fmla="*/ 5180760 h 6248398"/>
              <a:gd name="connsiteX1-2681" fmla="*/ 11210150 w 15811497"/>
              <a:gd name="connsiteY1-2682" fmla="*/ 5180948 h 6248398"/>
              <a:gd name="connsiteX2-2683" fmla="*/ 11313815 w 15811497"/>
              <a:gd name="connsiteY2-2684" fmla="*/ 5243926 h 6248398"/>
              <a:gd name="connsiteX3-2685" fmla="*/ 11369911 w 15811497"/>
              <a:gd name="connsiteY3-2686" fmla="*/ 5285874 h 6248398"/>
              <a:gd name="connsiteX4-2687" fmla="*/ 11410606 w 15811497"/>
              <a:gd name="connsiteY4-2688" fmla="*/ 5316305 h 6248398"/>
              <a:gd name="connsiteX5-2689" fmla="*/ 11499892 w 15811497"/>
              <a:gd name="connsiteY5-2690" fmla="*/ 5397454 h 6248398"/>
              <a:gd name="connsiteX6-2691" fmla="*/ 11528781 w 15811497"/>
              <a:gd name="connsiteY6-2692" fmla="*/ 5429240 h 6248398"/>
              <a:gd name="connsiteX7-2693" fmla="*/ 11504846 w 15811497"/>
              <a:gd name="connsiteY7-2694" fmla="*/ 5414699 h 6248398"/>
              <a:gd name="connsiteX8-2695" fmla="*/ 11371717 w 15811497"/>
              <a:gd name="connsiteY8-2696" fmla="*/ 5315148 h 6248398"/>
              <a:gd name="connsiteX9-2697" fmla="*/ 11292198 w 15811497"/>
              <a:gd name="connsiteY9-2698" fmla="*/ 5255685 h 6248398"/>
              <a:gd name="connsiteX10-2699" fmla="*/ 11209760 w 15811497"/>
              <a:gd name="connsiteY10-2700" fmla="*/ 5180760 h 6248398"/>
              <a:gd name="connsiteX11-2701" fmla="*/ 4892179 w 15811497"/>
              <a:gd name="connsiteY11-2702" fmla="*/ 4842491 h 6248398"/>
              <a:gd name="connsiteX12-2703" fmla="*/ 4892178 w 15811497"/>
              <a:gd name="connsiteY12-2704" fmla="*/ 4842492 h 6248398"/>
              <a:gd name="connsiteX13-2705" fmla="*/ 4885192 w 15811497"/>
              <a:gd name="connsiteY13-2706" fmla="*/ 4851834 h 6248398"/>
              <a:gd name="connsiteX14-2707" fmla="*/ 4892179 w 15811497"/>
              <a:gd name="connsiteY14-2708" fmla="*/ 4842491 h 6248398"/>
              <a:gd name="connsiteX15-2709" fmla="*/ 8767766 w 15811497"/>
              <a:gd name="connsiteY15-2710" fmla="*/ 853515 h 6248398"/>
              <a:gd name="connsiteX16-2711" fmla="*/ 8782572 w 15811497"/>
              <a:gd name="connsiteY16-2712" fmla="*/ 884251 h 6248398"/>
              <a:gd name="connsiteX17-2713" fmla="*/ 8812281 w 15811497"/>
              <a:gd name="connsiteY17-2714" fmla="*/ 965420 h 6248398"/>
              <a:gd name="connsiteX18-2715" fmla="*/ 8831257 w 15811497"/>
              <a:gd name="connsiteY18-2716" fmla="*/ 1017268 h 6248398"/>
              <a:gd name="connsiteX19-2717" fmla="*/ 8860452 w 15811497"/>
              <a:gd name="connsiteY19-2718" fmla="*/ 1130811 h 6248398"/>
              <a:gd name="connsiteX20-2719" fmla="*/ 8839383 w 15811497"/>
              <a:gd name="connsiteY20-2720" fmla="*/ 1087075 h 6248398"/>
              <a:gd name="connsiteX21-2721" fmla="*/ 8798546 w 15811497"/>
              <a:gd name="connsiteY21-2722" fmla="*/ 975498 h 6248398"/>
              <a:gd name="connsiteX22-2723" fmla="*/ 8795375 w 15811497"/>
              <a:gd name="connsiteY22-2724" fmla="*/ 963167 h 6248398"/>
              <a:gd name="connsiteX23-2725" fmla="*/ 8768620 w 15811497"/>
              <a:gd name="connsiteY23-2726" fmla="*/ 859114 h 6248398"/>
              <a:gd name="connsiteX24-2727" fmla="*/ 8767766 w 15811497"/>
              <a:gd name="connsiteY24-2728" fmla="*/ 853515 h 6248398"/>
              <a:gd name="connsiteX25-2729" fmla="*/ 7448548 w 15811497"/>
              <a:gd name="connsiteY25-2730" fmla="*/ 0 h 6248398"/>
              <a:gd name="connsiteX26-2731" fmla="*/ 8721604 w 15811497"/>
              <a:gd name="connsiteY26-2732" fmla="*/ 757692 h 6248398"/>
              <a:gd name="connsiteX27-2733" fmla="*/ 8767765 w 15811497"/>
              <a:gd name="connsiteY27-2734" fmla="*/ 853515 h 6248398"/>
              <a:gd name="connsiteX28-2735" fmla="*/ 8768619 w 15811497"/>
              <a:gd name="connsiteY28-2736" fmla="*/ 859114 h 6248398"/>
              <a:gd name="connsiteX29-2737" fmla="*/ 8795374 w 15811497"/>
              <a:gd name="connsiteY29-2738" fmla="*/ 963167 h 6248398"/>
              <a:gd name="connsiteX30-2739" fmla="*/ 8798545 w 15811497"/>
              <a:gd name="connsiteY30-2740" fmla="*/ 975499 h 6248398"/>
              <a:gd name="connsiteX31-2741" fmla="*/ 8839382 w 15811497"/>
              <a:gd name="connsiteY31-2742" fmla="*/ 1087076 h 6248398"/>
              <a:gd name="connsiteX32-2743" fmla="*/ 8860451 w 15811497"/>
              <a:gd name="connsiteY32-2744" fmla="*/ 1130812 h 6248398"/>
              <a:gd name="connsiteX33-2745" fmla="*/ 8866932 w 15811497"/>
              <a:gd name="connsiteY33-2746" fmla="*/ 1156018 h 6248398"/>
              <a:gd name="connsiteX34-2747" fmla="*/ 8866932 w 15811497"/>
              <a:gd name="connsiteY34-2748" fmla="*/ 1156017 h 6248398"/>
              <a:gd name="connsiteX35-2749" fmla="*/ 8860451 w 15811497"/>
              <a:gd name="connsiteY35-2750" fmla="*/ 1130810 h 6248398"/>
              <a:gd name="connsiteX36-2751" fmla="*/ 8890522 w 15811497"/>
              <a:gd name="connsiteY36-2752" fmla="*/ 1193234 h 6248398"/>
              <a:gd name="connsiteX37-2753" fmla="*/ 9958384 w 15811497"/>
              <a:gd name="connsiteY37-2754" fmla="*/ 1828798 h 6248398"/>
              <a:gd name="connsiteX38-2755" fmla="*/ 10895504 w 15811497"/>
              <a:gd name="connsiteY38-2756" fmla="*/ 1386857 h 6248398"/>
              <a:gd name="connsiteX39-2757" fmla="*/ 10927290 w 15811497"/>
              <a:gd name="connsiteY39-2758" fmla="*/ 1344350 h 6248398"/>
              <a:gd name="connsiteX40-2759" fmla="*/ 10936907 w 15811497"/>
              <a:gd name="connsiteY40-2760" fmla="*/ 1346082 h 6248398"/>
              <a:gd name="connsiteX41-2761" fmla="*/ 10917759 w 15811497"/>
              <a:gd name="connsiteY41-2762" fmla="*/ 1367151 h 6248398"/>
              <a:gd name="connsiteX42-2763" fmla="*/ 10545015 w 15811497"/>
              <a:gd name="connsiteY42-2764" fmla="*/ 1956940 h 6248398"/>
              <a:gd name="connsiteX43-2765" fmla="*/ 10521911 w 15811497"/>
              <a:gd name="connsiteY43-2766" fmla="*/ 2012524 h 6248398"/>
              <a:gd name="connsiteX44-2767" fmla="*/ 10521913 w 15811497"/>
              <a:gd name="connsiteY44-2768" fmla="*/ 2012521 h 6248398"/>
              <a:gd name="connsiteX45-2769" fmla="*/ 10545016 w 15811497"/>
              <a:gd name="connsiteY45-2770" fmla="*/ 1956940 h 6248398"/>
              <a:gd name="connsiteX46-2771" fmla="*/ 10917760 w 15811497"/>
              <a:gd name="connsiteY46-2772" fmla="*/ 1367152 h 6248398"/>
              <a:gd name="connsiteX47-2773" fmla="*/ 10936908 w 15811497"/>
              <a:gd name="connsiteY47-2774" fmla="*/ 1346084 h 6248398"/>
              <a:gd name="connsiteX48-2775" fmla="*/ 10972797 w 15811497"/>
              <a:gd name="connsiteY48-2776" fmla="*/ 1352550 h 6248398"/>
              <a:gd name="connsiteX49-2777" fmla="*/ 11002341 w 15811497"/>
              <a:gd name="connsiteY49-2778" fmla="*/ 1645177 h 6248398"/>
              <a:gd name="connsiteX50-2779" fmla="*/ 11002341 w 15811497"/>
              <a:gd name="connsiteY50-2780" fmla="*/ 1645177 h 6248398"/>
              <a:gd name="connsiteX51-2781" fmla="*/ 10972797 w 15811497"/>
              <a:gd name="connsiteY51-2782" fmla="*/ 1352549 h 6248398"/>
              <a:gd name="connsiteX52-2783" fmla="*/ 10936908 w 15811497"/>
              <a:gd name="connsiteY52-2784" fmla="*/ 1346083 h 6248398"/>
              <a:gd name="connsiteX53-2785" fmla="*/ 11096041 w 15811497"/>
              <a:gd name="connsiteY53-2786" fmla="*/ 1170993 h 6248398"/>
              <a:gd name="connsiteX54-2787" fmla="*/ 13049247 w 15811497"/>
              <a:gd name="connsiteY54-2788" fmla="*/ 361949 h 6248398"/>
              <a:gd name="connsiteX55-2789" fmla="*/ 15811497 w 15811497"/>
              <a:gd name="connsiteY55-2790" fmla="*/ 3124198 h 6248398"/>
              <a:gd name="connsiteX56-2791" fmla="*/ 13049247 w 15811497"/>
              <a:gd name="connsiteY56-2792" fmla="*/ 5886448 h 6248398"/>
              <a:gd name="connsiteX57-2793" fmla="*/ 11732594 w 15811497"/>
              <a:gd name="connsiteY57-2794" fmla="*/ 5553059 h 6248398"/>
              <a:gd name="connsiteX58-2795" fmla="*/ 11528782 w 15811497"/>
              <a:gd name="connsiteY58-2796" fmla="*/ 5429240 h 6248398"/>
              <a:gd name="connsiteX59-2797" fmla="*/ 11499893 w 15811497"/>
              <a:gd name="connsiteY59-2798" fmla="*/ 5397454 h 6248398"/>
              <a:gd name="connsiteX60-2799" fmla="*/ 11410607 w 15811497"/>
              <a:gd name="connsiteY60-2800" fmla="*/ 5316305 h 6248398"/>
              <a:gd name="connsiteX61-2801" fmla="*/ 11369912 w 15811497"/>
              <a:gd name="connsiteY61-2802" fmla="*/ 5285874 h 6248398"/>
              <a:gd name="connsiteX62-2803" fmla="*/ 11355656 w 15811497"/>
              <a:gd name="connsiteY62-2804" fmla="*/ 5144675 h 6248398"/>
              <a:gd name="connsiteX63-2805" fmla="*/ 11355656 w 15811497"/>
              <a:gd name="connsiteY63-2806" fmla="*/ 5144675 h 6248398"/>
              <a:gd name="connsiteX64-2807" fmla="*/ 11369912 w 15811497"/>
              <a:gd name="connsiteY64-2808" fmla="*/ 5285874 h 6248398"/>
              <a:gd name="connsiteX65-2809" fmla="*/ 11313816 w 15811497"/>
              <a:gd name="connsiteY65-2810" fmla="*/ 5243926 h 6248398"/>
              <a:gd name="connsiteX66-2811" fmla="*/ 11210151 w 15811497"/>
              <a:gd name="connsiteY66-2812" fmla="*/ 5180948 h 6248398"/>
              <a:gd name="connsiteX67-2813" fmla="*/ 11209761 w 15811497"/>
              <a:gd name="connsiteY67-2814" fmla="*/ 5180760 h 6248398"/>
              <a:gd name="connsiteX68-2815" fmla="*/ 11096041 w 15811497"/>
              <a:gd name="connsiteY68-2816" fmla="*/ 5077404 h 6248398"/>
              <a:gd name="connsiteX69-2817" fmla="*/ 11063094 w 15811497"/>
              <a:gd name="connsiteY69-2818" fmla="*/ 5041153 h 6248398"/>
              <a:gd name="connsiteX70-2819" fmla="*/ 11063091 w 15811497"/>
              <a:gd name="connsiteY70-2820" fmla="*/ 5041152 h 6248398"/>
              <a:gd name="connsiteX71-2821" fmla="*/ 11096040 w 15811497"/>
              <a:gd name="connsiteY71-2822" fmla="*/ 5077404 h 6248398"/>
              <a:gd name="connsiteX72-2823" fmla="*/ 11209760 w 15811497"/>
              <a:gd name="connsiteY72-2824" fmla="*/ 5180760 h 6248398"/>
              <a:gd name="connsiteX73-2825" fmla="*/ 11100244 w 15811497"/>
              <a:gd name="connsiteY73-2826" fmla="*/ 5128004 h 6248398"/>
              <a:gd name="connsiteX74-2827" fmla="*/ 10610846 w 15811497"/>
              <a:gd name="connsiteY74-2828" fmla="*/ 5029199 h 6248398"/>
              <a:gd name="connsiteX75-2829" fmla="*/ 9640652 w 15811497"/>
              <a:gd name="connsiteY75-2830" fmla="*/ 5486739 h 6248398"/>
              <a:gd name="connsiteX76-2831" fmla="*/ 9628722 w 15811497"/>
              <a:gd name="connsiteY76-2832" fmla="*/ 5502693 h 6248398"/>
              <a:gd name="connsiteX77-2833" fmla="*/ 9568273 w 15811497"/>
              <a:gd name="connsiteY77-2834" fmla="*/ 5583530 h 6248398"/>
              <a:gd name="connsiteX78-2835" fmla="*/ 9535504 w 15811497"/>
              <a:gd name="connsiteY78-2836" fmla="*/ 5637470 h 6248398"/>
              <a:gd name="connsiteX79-2837" fmla="*/ 9535505 w 15811497"/>
              <a:gd name="connsiteY79-2838" fmla="*/ 5637470 h 6248398"/>
              <a:gd name="connsiteX80-2839" fmla="*/ 9568273 w 15811497"/>
              <a:gd name="connsiteY80-2840" fmla="*/ 5583531 h 6248398"/>
              <a:gd name="connsiteX81-2841" fmla="*/ 9628722 w 15811497"/>
              <a:gd name="connsiteY81-2842" fmla="*/ 5502694 h 6248398"/>
              <a:gd name="connsiteX82-2843" fmla="*/ 9563485 w 15811497"/>
              <a:gd name="connsiteY82-2844" fmla="*/ 5610078 h 6248398"/>
              <a:gd name="connsiteX83-2845" fmla="*/ 9542221 w 15811497"/>
              <a:gd name="connsiteY83-2846" fmla="*/ 5638514 h 6248398"/>
              <a:gd name="connsiteX84-2847" fmla="*/ 9504352 w 15811497"/>
              <a:gd name="connsiteY84-2848" fmla="*/ 5689156 h 6248398"/>
              <a:gd name="connsiteX85-2849" fmla="*/ 9480140 w 15811497"/>
              <a:gd name="connsiteY85-2850" fmla="*/ 5721533 h 6248398"/>
              <a:gd name="connsiteX86-2851" fmla="*/ 8362947 w 15811497"/>
              <a:gd name="connsiteY86-2852" fmla="*/ 6248398 h 6248398"/>
              <a:gd name="connsiteX87-2853" fmla="*/ 7028922 w 15811497"/>
              <a:gd name="connsiteY87-2854" fmla="*/ 5364147 h 6248398"/>
              <a:gd name="connsiteX88-2855" fmla="*/ 6990513 w 15811497"/>
              <a:gd name="connsiteY88-2856" fmla="*/ 5259205 h 6248398"/>
              <a:gd name="connsiteX89-2857" fmla="*/ 6990512 w 15811497"/>
              <a:gd name="connsiteY89-2858" fmla="*/ 5259199 h 6248398"/>
              <a:gd name="connsiteX90-2859" fmla="*/ 6983676 w 15811497"/>
              <a:gd name="connsiteY90-2860" fmla="*/ 5240519 h 6248398"/>
              <a:gd name="connsiteX91-2861" fmla="*/ 6983673 w 15811497"/>
              <a:gd name="connsiteY91-2862" fmla="*/ 5240519 h 6248398"/>
              <a:gd name="connsiteX92-2863" fmla="*/ 6980236 w 15811497"/>
              <a:gd name="connsiteY92-2864" fmla="*/ 5231130 h 6248398"/>
              <a:gd name="connsiteX93-2865" fmla="*/ 6978859 w 15811497"/>
              <a:gd name="connsiteY93-2866" fmla="*/ 5225774 h 6248398"/>
              <a:gd name="connsiteX94-2867" fmla="*/ 6984291 w 15811497"/>
              <a:gd name="connsiteY94-2868" fmla="*/ 5240614 h 6248398"/>
              <a:gd name="connsiteX95-2869" fmla="*/ 6984292 w 15811497"/>
              <a:gd name="connsiteY95-2870" fmla="*/ 5240614 h 6248398"/>
              <a:gd name="connsiteX96-2871" fmla="*/ 6978860 w 15811497"/>
              <a:gd name="connsiteY96-2872" fmla="*/ 5225773 h 6248398"/>
              <a:gd name="connsiteX97-2873" fmla="*/ 6944562 w 15811497"/>
              <a:gd name="connsiteY97-2874" fmla="*/ 5092380 h 6248398"/>
              <a:gd name="connsiteX98-2875" fmla="*/ 6924183 w 15811497"/>
              <a:gd name="connsiteY98-2876" fmla="*/ 4890225 h 6248398"/>
              <a:gd name="connsiteX99-2877" fmla="*/ 6924182 w 15811497"/>
              <a:gd name="connsiteY99-2878" fmla="*/ 4890225 h 6248398"/>
              <a:gd name="connsiteX100-2879" fmla="*/ 6944561 w 15811497"/>
              <a:gd name="connsiteY100-2880" fmla="*/ 5092380 h 6248398"/>
              <a:gd name="connsiteX101-2881" fmla="*/ 6978860 w 15811497"/>
              <a:gd name="connsiteY101-2882" fmla="*/ 5225773 h 6248398"/>
              <a:gd name="connsiteX102-2883" fmla="*/ 6948299 w 15811497"/>
              <a:gd name="connsiteY102-2884" fmla="*/ 5142273 h 6248398"/>
              <a:gd name="connsiteX103-2885" fmla="*/ 5829297 w 15811497"/>
              <a:gd name="connsiteY103-2886" fmla="*/ 4400549 h 6248398"/>
              <a:gd name="connsiteX104-2887" fmla="*/ 5056802 w 15811497"/>
              <a:gd name="connsiteY104-2888" fmla="*/ 4677867 h 6248398"/>
              <a:gd name="connsiteX105-2889" fmla="*/ 5022517 w 15811497"/>
              <a:gd name="connsiteY105-2890" fmla="*/ 4709027 h 6248398"/>
              <a:gd name="connsiteX106-2891" fmla="*/ 5022515 w 15811497"/>
              <a:gd name="connsiteY106-2892" fmla="*/ 4709029 h 6248398"/>
              <a:gd name="connsiteX107-2893" fmla="*/ 5022510 w 15811497"/>
              <a:gd name="connsiteY107-2894" fmla="*/ 4709033 h 6248398"/>
              <a:gd name="connsiteX108-2895" fmla="*/ 4924198 w 15811497"/>
              <a:gd name="connsiteY108-2896" fmla="*/ 4840507 h 6248398"/>
              <a:gd name="connsiteX109-2897" fmla="*/ 4914898 w 15811497"/>
              <a:gd name="connsiteY109-2898" fmla="*/ 4838698 h 6248398"/>
              <a:gd name="connsiteX110-2899" fmla="*/ 4914898 w 15811497"/>
              <a:gd name="connsiteY110-2900" fmla="*/ 4838699 h 6248398"/>
              <a:gd name="connsiteX111-2901" fmla="*/ 4924199 w 15811497"/>
              <a:gd name="connsiteY111-2902" fmla="*/ 4840508 h 6248398"/>
              <a:gd name="connsiteX112-2903" fmla="*/ 4893736 w 15811497"/>
              <a:gd name="connsiteY112-2904" fmla="*/ 4881247 h 6248398"/>
              <a:gd name="connsiteX113-2905" fmla="*/ 4778482 w 15811497"/>
              <a:gd name="connsiteY113-2906" fmla="*/ 5008058 h 6248398"/>
              <a:gd name="connsiteX114-2907" fmla="*/ 4778482 w 15811497"/>
              <a:gd name="connsiteY114-2908" fmla="*/ 5008057 h 6248398"/>
              <a:gd name="connsiteX115-2909" fmla="*/ 4715455 w 15811497"/>
              <a:gd name="connsiteY115-2910" fmla="*/ 5077404 h 6248398"/>
              <a:gd name="connsiteX116-2911" fmla="*/ 2762249 w 15811497"/>
              <a:gd name="connsiteY116-2912" fmla="*/ 5886448 h 6248398"/>
              <a:gd name="connsiteX117-2913" fmla="*/ 0 w 15811497"/>
              <a:gd name="connsiteY117-2914" fmla="*/ 3124198 h 6248398"/>
              <a:gd name="connsiteX118-2915" fmla="*/ 2762249 w 15811497"/>
              <a:gd name="connsiteY118-2916" fmla="*/ 361949 h 6248398"/>
              <a:gd name="connsiteX119-2917" fmla="*/ 4078902 w 15811497"/>
              <a:gd name="connsiteY119-2918" fmla="*/ 695338 h 6248398"/>
              <a:gd name="connsiteX120-2919" fmla="*/ 4261443 w 15811497"/>
              <a:gd name="connsiteY120-2920" fmla="*/ 806235 h 6248398"/>
              <a:gd name="connsiteX121-2921" fmla="*/ 4409044 w 15811497"/>
              <a:gd name="connsiteY121-2922" fmla="*/ 910268 h 6248398"/>
              <a:gd name="connsiteX122-2923" fmla="*/ 4612477 w 15811497"/>
              <a:gd name="connsiteY122-2924" fmla="*/ 1077402 h 6248398"/>
              <a:gd name="connsiteX123-2925" fmla="*/ 4612478 w 15811497"/>
              <a:gd name="connsiteY123-2926" fmla="*/ 1077403 h 6248398"/>
              <a:gd name="connsiteX124-2927" fmla="*/ 4715454 w 15811497"/>
              <a:gd name="connsiteY124-2928" fmla="*/ 1170993 h 6248398"/>
              <a:gd name="connsiteX125-2929" fmla="*/ 4701725 w 15811497"/>
              <a:gd name="connsiteY125-2930" fmla="*/ 1120394 h 6248398"/>
              <a:gd name="connsiteX126-2931" fmla="*/ 5191122 w 15811497"/>
              <a:gd name="connsiteY126-2932" fmla="*/ 1219199 h 6248398"/>
              <a:gd name="connsiteX127-2933" fmla="*/ 6161317 w 15811497"/>
              <a:gd name="connsiteY127-2934" fmla="*/ 761659 h 6248398"/>
              <a:gd name="connsiteX128-2935" fmla="*/ 6224019 w 15811497"/>
              <a:gd name="connsiteY128-2936" fmla="*/ 677808 h 6248398"/>
              <a:gd name="connsiteX129-2937" fmla="*/ 6175489 w 15811497"/>
              <a:gd name="connsiteY129-2938" fmla="*/ 757691 h 6248398"/>
              <a:gd name="connsiteX130-2939" fmla="*/ 6175489 w 15811497"/>
              <a:gd name="connsiteY130-2940" fmla="*/ 757692 h 6248398"/>
              <a:gd name="connsiteX131-2941" fmla="*/ 6224020 w 15811497"/>
              <a:gd name="connsiteY131-2942" fmla="*/ 677809 h 6248398"/>
              <a:gd name="connsiteX132-2943" fmla="*/ 6233696 w 15811497"/>
              <a:gd name="connsiteY132-2944" fmla="*/ 664869 h 6248398"/>
              <a:gd name="connsiteX133-2945" fmla="*/ 6252611 w 15811497"/>
              <a:gd name="connsiteY133-2946" fmla="*/ 633734 h 6248398"/>
              <a:gd name="connsiteX134-2947" fmla="*/ 6252610 w 15811497"/>
              <a:gd name="connsiteY134-2948" fmla="*/ 633734 h 6248398"/>
              <a:gd name="connsiteX135-2949" fmla="*/ 6233696 w 15811497"/>
              <a:gd name="connsiteY135-2950" fmla="*/ 664868 h 6248398"/>
              <a:gd name="connsiteX136-2951" fmla="*/ 6224019 w 15811497"/>
              <a:gd name="connsiteY136-2952" fmla="*/ 677808 h 6248398"/>
              <a:gd name="connsiteX137-2953" fmla="*/ 6248008 w 15811497"/>
              <a:gd name="connsiteY137-2954" fmla="*/ 638320 h 6248398"/>
              <a:gd name="connsiteX138-2955" fmla="*/ 6251291 w 15811497"/>
              <a:gd name="connsiteY138-2956" fmla="*/ 633930 h 6248398"/>
              <a:gd name="connsiteX139-2957" fmla="*/ 6251293 w 15811497"/>
              <a:gd name="connsiteY139-2958" fmla="*/ 633929 h 6248398"/>
              <a:gd name="connsiteX140-2959" fmla="*/ 6257683 w 15811497"/>
              <a:gd name="connsiteY140-2960" fmla="*/ 625384 h 6248398"/>
              <a:gd name="connsiteX141-2961" fmla="*/ 6257686 w 15811497"/>
              <a:gd name="connsiteY141-2962" fmla="*/ 625380 h 6248398"/>
              <a:gd name="connsiteX142-2963" fmla="*/ 6331355 w 15811497"/>
              <a:gd name="connsiteY142-2964" fmla="*/ 526865 h 6248398"/>
              <a:gd name="connsiteX143-2965" fmla="*/ 7448548 w 15811497"/>
              <a:gd name="connsiteY143-2966" fmla="*/ 0 h 6248398"/>
              <a:gd name="connsiteX0-2967" fmla="*/ 11209760 w 15811497"/>
              <a:gd name="connsiteY0-2968" fmla="*/ 5180760 h 6248398"/>
              <a:gd name="connsiteX1-2969" fmla="*/ 11210150 w 15811497"/>
              <a:gd name="connsiteY1-2970" fmla="*/ 5180948 h 6248398"/>
              <a:gd name="connsiteX2-2971" fmla="*/ 11313815 w 15811497"/>
              <a:gd name="connsiteY2-2972" fmla="*/ 5243926 h 6248398"/>
              <a:gd name="connsiteX3-2973" fmla="*/ 11369911 w 15811497"/>
              <a:gd name="connsiteY3-2974" fmla="*/ 5285874 h 6248398"/>
              <a:gd name="connsiteX4-2975" fmla="*/ 11410606 w 15811497"/>
              <a:gd name="connsiteY4-2976" fmla="*/ 5316305 h 6248398"/>
              <a:gd name="connsiteX5-2977" fmla="*/ 11499892 w 15811497"/>
              <a:gd name="connsiteY5-2978" fmla="*/ 5397454 h 6248398"/>
              <a:gd name="connsiteX6-2979" fmla="*/ 11528781 w 15811497"/>
              <a:gd name="connsiteY6-2980" fmla="*/ 5429240 h 6248398"/>
              <a:gd name="connsiteX7-2981" fmla="*/ 11504846 w 15811497"/>
              <a:gd name="connsiteY7-2982" fmla="*/ 5414699 h 6248398"/>
              <a:gd name="connsiteX8-2983" fmla="*/ 11371717 w 15811497"/>
              <a:gd name="connsiteY8-2984" fmla="*/ 5315148 h 6248398"/>
              <a:gd name="connsiteX9-2985" fmla="*/ 11292198 w 15811497"/>
              <a:gd name="connsiteY9-2986" fmla="*/ 5255685 h 6248398"/>
              <a:gd name="connsiteX10-2987" fmla="*/ 11209760 w 15811497"/>
              <a:gd name="connsiteY10-2988" fmla="*/ 5180760 h 6248398"/>
              <a:gd name="connsiteX11-2989" fmla="*/ 4892179 w 15811497"/>
              <a:gd name="connsiteY11-2990" fmla="*/ 4842491 h 6248398"/>
              <a:gd name="connsiteX12-2991" fmla="*/ 4892178 w 15811497"/>
              <a:gd name="connsiteY12-2992" fmla="*/ 4842492 h 6248398"/>
              <a:gd name="connsiteX13-2993" fmla="*/ 4885192 w 15811497"/>
              <a:gd name="connsiteY13-2994" fmla="*/ 4851834 h 6248398"/>
              <a:gd name="connsiteX14-2995" fmla="*/ 4892179 w 15811497"/>
              <a:gd name="connsiteY14-2996" fmla="*/ 4842491 h 6248398"/>
              <a:gd name="connsiteX15-2997" fmla="*/ 8767766 w 15811497"/>
              <a:gd name="connsiteY15-2998" fmla="*/ 853515 h 6248398"/>
              <a:gd name="connsiteX16-2999" fmla="*/ 8782572 w 15811497"/>
              <a:gd name="connsiteY16-3000" fmla="*/ 884251 h 6248398"/>
              <a:gd name="connsiteX17-3001" fmla="*/ 8812281 w 15811497"/>
              <a:gd name="connsiteY17-3002" fmla="*/ 965420 h 6248398"/>
              <a:gd name="connsiteX18-3003" fmla="*/ 8831257 w 15811497"/>
              <a:gd name="connsiteY18-3004" fmla="*/ 1017268 h 6248398"/>
              <a:gd name="connsiteX19-3005" fmla="*/ 8860452 w 15811497"/>
              <a:gd name="connsiteY19-3006" fmla="*/ 1130811 h 6248398"/>
              <a:gd name="connsiteX20-3007" fmla="*/ 8839383 w 15811497"/>
              <a:gd name="connsiteY20-3008" fmla="*/ 1087075 h 6248398"/>
              <a:gd name="connsiteX21-3009" fmla="*/ 8798546 w 15811497"/>
              <a:gd name="connsiteY21-3010" fmla="*/ 975498 h 6248398"/>
              <a:gd name="connsiteX22-3011" fmla="*/ 8795375 w 15811497"/>
              <a:gd name="connsiteY22-3012" fmla="*/ 963167 h 6248398"/>
              <a:gd name="connsiteX23-3013" fmla="*/ 8768620 w 15811497"/>
              <a:gd name="connsiteY23-3014" fmla="*/ 859114 h 6248398"/>
              <a:gd name="connsiteX24-3015" fmla="*/ 8767766 w 15811497"/>
              <a:gd name="connsiteY24-3016" fmla="*/ 853515 h 6248398"/>
              <a:gd name="connsiteX25-3017" fmla="*/ 7448548 w 15811497"/>
              <a:gd name="connsiteY25-3018" fmla="*/ 0 h 6248398"/>
              <a:gd name="connsiteX26-3019" fmla="*/ 8721604 w 15811497"/>
              <a:gd name="connsiteY26-3020" fmla="*/ 757692 h 6248398"/>
              <a:gd name="connsiteX27-3021" fmla="*/ 8767765 w 15811497"/>
              <a:gd name="connsiteY27-3022" fmla="*/ 853515 h 6248398"/>
              <a:gd name="connsiteX28-3023" fmla="*/ 8768619 w 15811497"/>
              <a:gd name="connsiteY28-3024" fmla="*/ 859114 h 6248398"/>
              <a:gd name="connsiteX29-3025" fmla="*/ 8795374 w 15811497"/>
              <a:gd name="connsiteY29-3026" fmla="*/ 963167 h 6248398"/>
              <a:gd name="connsiteX30-3027" fmla="*/ 8798545 w 15811497"/>
              <a:gd name="connsiteY30-3028" fmla="*/ 975499 h 6248398"/>
              <a:gd name="connsiteX31-3029" fmla="*/ 8839382 w 15811497"/>
              <a:gd name="connsiteY31-3030" fmla="*/ 1087076 h 6248398"/>
              <a:gd name="connsiteX32-3031" fmla="*/ 8860451 w 15811497"/>
              <a:gd name="connsiteY32-3032" fmla="*/ 1130812 h 6248398"/>
              <a:gd name="connsiteX33-3033" fmla="*/ 8866932 w 15811497"/>
              <a:gd name="connsiteY33-3034" fmla="*/ 1156018 h 6248398"/>
              <a:gd name="connsiteX34-3035" fmla="*/ 8866932 w 15811497"/>
              <a:gd name="connsiteY34-3036" fmla="*/ 1156017 h 6248398"/>
              <a:gd name="connsiteX35-3037" fmla="*/ 8890522 w 15811497"/>
              <a:gd name="connsiteY35-3038" fmla="*/ 1193234 h 6248398"/>
              <a:gd name="connsiteX36-3039" fmla="*/ 9958384 w 15811497"/>
              <a:gd name="connsiteY36-3040" fmla="*/ 1828798 h 6248398"/>
              <a:gd name="connsiteX37-3041" fmla="*/ 10895504 w 15811497"/>
              <a:gd name="connsiteY37-3042" fmla="*/ 1386857 h 6248398"/>
              <a:gd name="connsiteX38-3043" fmla="*/ 10927290 w 15811497"/>
              <a:gd name="connsiteY38-3044" fmla="*/ 1344350 h 6248398"/>
              <a:gd name="connsiteX39-3045" fmla="*/ 10936907 w 15811497"/>
              <a:gd name="connsiteY39-3046" fmla="*/ 1346082 h 6248398"/>
              <a:gd name="connsiteX40-3047" fmla="*/ 10917759 w 15811497"/>
              <a:gd name="connsiteY40-3048" fmla="*/ 1367151 h 6248398"/>
              <a:gd name="connsiteX41-3049" fmla="*/ 10545015 w 15811497"/>
              <a:gd name="connsiteY41-3050" fmla="*/ 1956940 h 6248398"/>
              <a:gd name="connsiteX42-3051" fmla="*/ 10521911 w 15811497"/>
              <a:gd name="connsiteY42-3052" fmla="*/ 2012524 h 6248398"/>
              <a:gd name="connsiteX43-3053" fmla="*/ 10521913 w 15811497"/>
              <a:gd name="connsiteY43-3054" fmla="*/ 2012521 h 6248398"/>
              <a:gd name="connsiteX44-3055" fmla="*/ 10545016 w 15811497"/>
              <a:gd name="connsiteY44-3056" fmla="*/ 1956940 h 6248398"/>
              <a:gd name="connsiteX45-3057" fmla="*/ 10917760 w 15811497"/>
              <a:gd name="connsiteY45-3058" fmla="*/ 1367152 h 6248398"/>
              <a:gd name="connsiteX46-3059" fmla="*/ 10936908 w 15811497"/>
              <a:gd name="connsiteY46-3060" fmla="*/ 1346084 h 6248398"/>
              <a:gd name="connsiteX47-3061" fmla="*/ 10972797 w 15811497"/>
              <a:gd name="connsiteY47-3062" fmla="*/ 1352550 h 6248398"/>
              <a:gd name="connsiteX48-3063" fmla="*/ 11002341 w 15811497"/>
              <a:gd name="connsiteY48-3064" fmla="*/ 1645177 h 6248398"/>
              <a:gd name="connsiteX49-3065" fmla="*/ 11002341 w 15811497"/>
              <a:gd name="connsiteY49-3066" fmla="*/ 1645177 h 6248398"/>
              <a:gd name="connsiteX50-3067" fmla="*/ 10972797 w 15811497"/>
              <a:gd name="connsiteY50-3068" fmla="*/ 1352549 h 6248398"/>
              <a:gd name="connsiteX51-3069" fmla="*/ 10936908 w 15811497"/>
              <a:gd name="connsiteY51-3070" fmla="*/ 1346083 h 6248398"/>
              <a:gd name="connsiteX52-3071" fmla="*/ 11096041 w 15811497"/>
              <a:gd name="connsiteY52-3072" fmla="*/ 1170993 h 6248398"/>
              <a:gd name="connsiteX53-3073" fmla="*/ 13049247 w 15811497"/>
              <a:gd name="connsiteY53-3074" fmla="*/ 361949 h 6248398"/>
              <a:gd name="connsiteX54-3075" fmla="*/ 15811497 w 15811497"/>
              <a:gd name="connsiteY54-3076" fmla="*/ 3124198 h 6248398"/>
              <a:gd name="connsiteX55-3077" fmla="*/ 13049247 w 15811497"/>
              <a:gd name="connsiteY55-3078" fmla="*/ 5886448 h 6248398"/>
              <a:gd name="connsiteX56-3079" fmla="*/ 11732594 w 15811497"/>
              <a:gd name="connsiteY56-3080" fmla="*/ 5553059 h 6248398"/>
              <a:gd name="connsiteX57-3081" fmla="*/ 11528782 w 15811497"/>
              <a:gd name="connsiteY57-3082" fmla="*/ 5429240 h 6248398"/>
              <a:gd name="connsiteX58-3083" fmla="*/ 11499893 w 15811497"/>
              <a:gd name="connsiteY58-3084" fmla="*/ 5397454 h 6248398"/>
              <a:gd name="connsiteX59-3085" fmla="*/ 11410607 w 15811497"/>
              <a:gd name="connsiteY59-3086" fmla="*/ 5316305 h 6248398"/>
              <a:gd name="connsiteX60-3087" fmla="*/ 11369912 w 15811497"/>
              <a:gd name="connsiteY60-3088" fmla="*/ 5285874 h 6248398"/>
              <a:gd name="connsiteX61-3089" fmla="*/ 11355656 w 15811497"/>
              <a:gd name="connsiteY61-3090" fmla="*/ 5144675 h 6248398"/>
              <a:gd name="connsiteX62-3091" fmla="*/ 11355656 w 15811497"/>
              <a:gd name="connsiteY62-3092" fmla="*/ 5144675 h 6248398"/>
              <a:gd name="connsiteX63-3093" fmla="*/ 11369912 w 15811497"/>
              <a:gd name="connsiteY63-3094" fmla="*/ 5285874 h 6248398"/>
              <a:gd name="connsiteX64-3095" fmla="*/ 11313816 w 15811497"/>
              <a:gd name="connsiteY64-3096" fmla="*/ 5243926 h 6248398"/>
              <a:gd name="connsiteX65-3097" fmla="*/ 11210151 w 15811497"/>
              <a:gd name="connsiteY65-3098" fmla="*/ 5180948 h 6248398"/>
              <a:gd name="connsiteX66-3099" fmla="*/ 11209761 w 15811497"/>
              <a:gd name="connsiteY66-3100" fmla="*/ 5180760 h 6248398"/>
              <a:gd name="connsiteX67-3101" fmla="*/ 11096041 w 15811497"/>
              <a:gd name="connsiteY67-3102" fmla="*/ 5077404 h 6248398"/>
              <a:gd name="connsiteX68-3103" fmla="*/ 11063094 w 15811497"/>
              <a:gd name="connsiteY68-3104" fmla="*/ 5041153 h 6248398"/>
              <a:gd name="connsiteX69-3105" fmla="*/ 11063091 w 15811497"/>
              <a:gd name="connsiteY69-3106" fmla="*/ 5041152 h 6248398"/>
              <a:gd name="connsiteX70-3107" fmla="*/ 11096040 w 15811497"/>
              <a:gd name="connsiteY70-3108" fmla="*/ 5077404 h 6248398"/>
              <a:gd name="connsiteX71-3109" fmla="*/ 11209760 w 15811497"/>
              <a:gd name="connsiteY71-3110" fmla="*/ 5180760 h 6248398"/>
              <a:gd name="connsiteX72-3111" fmla="*/ 11100244 w 15811497"/>
              <a:gd name="connsiteY72-3112" fmla="*/ 5128004 h 6248398"/>
              <a:gd name="connsiteX73-3113" fmla="*/ 10610846 w 15811497"/>
              <a:gd name="connsiteY73-3114" fmla="*/ 5029199 h 6248398"/>
              <a:gd name="connsiteX74-3115" fmla="*/ 9640652 w 15811497"/>
              <a:gd name="connsiteY74-3116" fmla="*/ 5486739 h 6248398"/>
              <a:gd name="connsiteX75-3117" fmla="*/ 9628722 w 15811497"/>
              <a:gd name="connsiteY75-3118" fmla="*/ 5502693 h 6248398"/>
              <a:gd name="connsiteX76-3119" fmla="*/ 9568273 w 15811497"/>
              <a:gd name="connsiteY76-3120" fmla="*/ 5583530 h 6248398"/>
              <a:gd name="connsiteX77-3121" fmla="*/ 9535504 w 15811497"/>
              <a:gd name="connsiteY77-3122" fmla="*/ 5637470 h 6248398"/>
              <a:gd name="connsiteX78-3123" fmla="*/ 9535505 w 15811497"/>
              <a:gd name="connsiteY78-3124" fmla="*/ 5637470 h 6248398"/>
              <a:gd name="connsiteX79-3125" fmla="*/ 9568273 w 15811497"/>
              <a:gd name="connsiteY79-3126" fmla="*/ 5583531 h 6248398"/>
              <a:gd name="connsiteX80-3127" fmla="*/ 9628722 w 15811497"/>
              <a:gd name="connsiteY80-3128" fmla="*/ 5502694 h 6248398"/>
              <a:gd name="connsiteX81-3129" fmla="*/ 9563485 w 15811497"/>
              <a:gd name="connsiteY81-3130" fmla="*/ 5610078 h 6248398"/>
              <a:gd name="connsiteX82-3131" fmla="*/ 9542221 w 15811497"/>
              <a:gd name="connsiteY82-3132" fmla="*/ 5638514 h 6248398"/>
              <a:gd name="connsiteX83-3133" fmla="*/ 9504352 w 15811497"/>
              <a:gd name="connsiteY83-3134" fmla="*/ 5689156 h 6248398"/>
              <a:gd name="connsiteX84-3135" fmla="*/ 9480140 w 15811497"/>
              <a:gd name="connsiteY84-3136" fmla="*/ 5721533 h 6248398"/>
              <a:gd name="connsiteX85-3137" fmla="*/ 8362947 w 15811497"/>
              <a:gd name="connsiteY85-3138" fmla="*/ 6248398 h 6248398"/>
              <a:gd name="connsiteX86-3139" fmla="*/ 7028922 w 15811497"/>
              <a:gd name="connsiteY86-3140" fmla="*/ 5364147 h 6248398"/>
              <a:gd name="connsiteX87-3141" fmla="*/ 6990513 w 15811497"/>
              <a:gd name="connsiteY87-3142" fmla="*/ 5259205 h 6248398"/>
              <a:gd name="connsiteX88-3143" fmla="*/ 6990512 w 15811497"/>
              <a:gd name="connsiteY88-3144" fmla="*/ 5259199 h 6248398"/>
              <a:gd name="connsiteX89-3145" fmla="*/ 6983676 w 15811497"/>
              <a:gd name="connsiteY89-3146" fmla="*/ 5240519 h 6248398"/>
              <a:gd name="connsiteX90-3147" fmla="*/ 6983673 w 15811497"/>
              <a:gd name="connsiteY90-3148" fmla="*/ 5240519 h 6248398"/>
              <a:gd name="connsiteX91-3149" fmla="*/ 6980236 w 15811497"/>
              <a:gd name="connsiteY91-3150" fmla="*/ 5231130 h 6248398"/>
              <a:gd name="connsiteX92-3151" fmla="*/ 6978859 w 15811497"/>
              <a:gd name="connsiteY92-3152" fmla="*/ 5225774 h 6248398"/>
              <a:gd name="connsiteX93-3153" fmla="*/ 6984291 w 15811497"/>
              <a:gd name="connsiteY93-3154" fmla="*/ 5240614 h 6248398"/>
              <a:gd name="connsiteX94-3155" fmla="*/ 6984292 w 15811497"/>
              <a:gd name="connsiteY94-3156" fmla="*/ 5240614 h 6248398"/>
              <a:gd name="connsiteX95-3157" fmla="*/ 6978860 w 15811497"/>
              <a:gd name="connsiteY95-3158" fmla="*/ 5225773 h 6248398"/>
              <a:gd name="connsiteX96-3159" fmla="*/ 6944562 w 15811497"/>
              <a:gd name="connsiteY96-3160" fmla="*/ 5092380 h 6248398"/>
              <a:gd name="connsiteX97-3161" fmla="*/ 6924183 w 15811497"/>
              <a:gd name="connsiteY97-3162" fmla="*/ 4890225 h 6248398"/>
              <a:gd name="connsiteX98-3163" fmla="*/ 6924182 w 15811497"/>
              <a:gd name="connsiteY98-3164" fmla="*/ 4890225 h 6248398"/>
              <a:gd name="connsiteX99-3165" fmla="*/ 6944561 w 15811497"/>
              <a:gd name="connsiteY99-3166" fmla="*/ 5092380 h 6248398"/>
              <a:gd name="connsiteX100-3167" fmla="*/ 6978860 w 15811497"/>
              <a:gd name="connsiteY100-3168" fmla="*/ 5225773 h 6248398"/>
              <a:gd name="connsiteX101-3169" fmla="*/ 6948299 w 15811497"/>
              <a:gd name="connsiteY101-3170" fmla="*/ 5142273 h 6248398"/>
              <a:gd name="connsiteX102-3171" fmla="*/ 5829297 w 15811497"/>
              <a:gd name="connsiteY102-3172" fmla="*/ 4400549 h 6248398"/>
              <a:gd name="connsiteX103-3173" fmla="*/ 5056802 w 15811497"/>
              <a:gd name="connsiteY103-3174" fmla="*/ 4677867 h 6248398"/>
              <a:gd name="connsiteX104-3175" fmla="*/ 5022517 w 15811497"/>
              <a:gd name="connsiteY104-3176" fmla="*/ 4709027 h 6248398"/>
              <a:gd name="connsiteX105-3177" fmla="*/ 5022515 w 15811497"/>
              <a:gd name="connsiteY105-3178" fmla="*/ 4709029 h 6248398"/>
              <a:gd name="connsiteX106-3179" fmla="*/ 5022510 w 15811497"/>
              <a:gd name="connsiteY106-3180" fmla="*/ 4709033 h 6248398"/>
              <a:gd name="connsiteX107-3181" fmla="*/ 4924198 w 15811497"/>
              <a:gd name="connsiteY107-3182" fmla="*/ 4840507 h 6248398"/>
              <a:gd name="connsiteX108-3183" fmla="*/ 4914898 w 15811497"/>
              <a:gd name="connsiteY108-3184" fmla="*/ 4838698 h 6248398"/>
              <a:gd name="connsiteX109-3185" fmla="*/ 4914898 w 15811497"/>
              <a:gd name="connsiteY109-3186" fmla="*/ 4838699 h 6248398"/>
              <a:gd name="connsiteX110-3187" fmla="*/ 4924199 w 15811497"/>
              <a:gd name="connsiteY110-3188" fmla="*/ 4840508 h 6248398"/>
              <a:gd name="connsiteX111-3189" fmla="*/ 4893736 w 15811497"/>
              <a:gd name="connsiteY111-3190" fmla="*/ 4881247 h 6248398"/>
              <a:gd name="connsiteX112-3191" fmla="*/ 4778482 w 15811497"/>
              <a:gd name="connsiteY112-3192" fmla="*/ 5008058 h 6248398"/>
              <a:gd name="connsiteX113-3193" fmla="*/ 4778482 w 15811497"/>
              <a:gd name="connsiteY113-3194" fmla="*/ 5008057 h 6248398"/>
              <a:gd name="connsiteX114-3195" fmla="*/ 4715455 w 15811497"/>
              <a:gd name="connsiteY114-3196" fmla="*/ 5077404 h 6248398"/>
              <a:gd name="connsiteX115-3197" fmla="*/ 2762249 w 15811497"/>
              <a:gd name="connsiteY115-3198" fmla="*/ 5886448 h 6248398"/>
              <a:gd name="connsiteX116-3199" fmla="*/ 0 w 15811497"/>
              <a:gd name="connsiteY116-3200" fmla="*/ 3124198 h 6248398"/>
              <a:gd name="connsiteX117-3201" fmla="*/ 2762249 w 15811497"/>
              <a:gd name="connsiteY117-3202" fmla="*/ 361949 h 6248398"/>
              <a:gd name="connsiteX118-3203" fmla="*/ 4078902 w 15811497"/>
              <a:gd name="connsiteY118-3204" fmla="*/ 695338 h 6248398"/>
              <a:gd name="connsiteX119-3205" fmla="*/ 4261443 w 15811497"/>
              <a:gd name="connsiteY119-3206" fmla="*/ 806235 h 6248398"/>
              <a:gd name="connsiteX120-3207" fmla="*/ 4409044 w 15811497"/>
              <a:gd name="connsiteY120-3208" fmla="*/ 910268 h 6248398"/>
              <a:gd name="connsiteX121-3209" fmla="*/ 4612477 w 15811497"/>
              <a:gd name="connsiteY121-3210" fmla="*/ 1077402 h 6248398"/>
              <a:gd name="connsiteX122-3211" fmla="*/ 4612478 w 15811497"/>
              <a:gd name="connsiteY122-3212" fmla="*/ 1077403 h 6248398"/>
              <a:gd name="connsiteX123-3213" fmla="*/ 4715454 w 15811497"/>
              <a:gd name="connsiteY123-3214" fmla="*/ 1170993 h 6248398"/>
              <a:gd name="connsiteX124-3215" fmla="*/ 4701725 w 15811497"/>
              <a:gd name="connsiteY124-3216" fmla="*/ 1120394 h 6248398"/>
              <a:gd name="connsiteX125-3217" fmla="*/ 5191122 w 15811497"/>
              <a:gd name="connsiteY125-3218" fmla="*/ 1219199 h 6248398"/>
              <a:gd name="connsiteX126-3219" fmla="*/ 6161317 w 15811497"/>
              <a:gd name="connsiteY126-3220" fmla="*/ 761659 h 6248398"/>
              <a:gd name="connsiteX127-3221" fmla="*/ 6224019 w 15811497"/>
              <a:gd name="connsiteY127-3222" fmla="*/ 677808 h 6248398"/>
              <a:gd name="connsiteX128-3223" fmla="*/ 6175489 w 15811497"/>
              <a:gd name="connsiteY128-3224" fmla="*/ 757691 h 6248398"/>
              <a:gd name="connsiteX129-3225" fmla="*/ 6175489 w 15811497"/>
              <a:gd name="connsiteY129-3226" fmla="*/ 757692 h 6248398"/>
              <a:gd name="connsiteX130-3227" fmla="*/ 6224020 w 15811497"/>
              <a:gd name="connsiteY130-3228" fmla="*/ 677809 h 6248398"/>
              <a:gd name="connsiteX131-3229" fmla="*/ 6233696 w 15811497"/>
              <a:gd name="connsiteY131-3230" fmla="*/ 664869 h 6248398"/>
              <a:gd name="connsiteX132-3231" fmla="*/ 6252611 w 15811497"/>
              <a:gd name="connsiteY132-3232" fmla="*/ 633734 h 6248398"/>
              <a:gd name="connsiteX133-3233" fmla="*/ 6252610 w 15811497"/>
              <a:gd name="connsiteY133-3234" fmla="*/ 633734 h 6248398"/>
              <a:gd name="connsiteX134-3235" fmla="*/ 6233696 w 15811497"/>
              <a:gd name="connsiteY134-3236" fmla="*/ 664868 h 6248398"/>
              <a:gd name="connsiteX135-3237" fmla="*/ 6224019 w 15811497"/>
              <a:gd name="connsiteY135-3238" fmla="*/ 677808 h 6248398"/>
              <a:gd name="connsiteX136-3239" fmla="*/ 6248008 w 15811497"/>
              <a:gd name="connsiteY136-3240" fmla="*/ 638320 h 6248398"/>
              <a:gd name="connsiteX137-3241" fmla="*/ 6251291 w 15811497"/>
              <a:gd name="connsiteY137-3242" fmla="*/ 633930 h 6248398"/>
              <a:gd name="connsiteX138-3243" fmla="*/ 6251293 w 15811497"/>
              <a:gd name="connsiteY138-3244" fmla="*/ 633929 h 6248398"/>
              <a:gd name="connsiteX139-3245" fmla="*/ 6257683 w 15811497"/>
              <a:gd name="connsiteY139-3246" fmla="*/ 625384 h 6248398"/>
              <a:gd name="connsiteX140-3247" fmla="*/ 6257686 w 15811497"/>
              <a:gd name="connsiteY140-3248" fmla="*/ 625380 h 6248398"/>
              <a:gd name="connsiteX141-3249" fmla="*/ 6331355 w 15811497"/>
              <a:gd name="connsiteY141-3250" fmla="*/ 526865 h 6248398"/>
              <a:gd name="connsiteX142-3251" fmla="*/ 7448548 w 15811497"/>
              <a:gd name="connsiteY142-3252" fmla="*/ 0 h 6248398"/>
              <a:gd name="connsiteX0-3253" fmla="*/ 11209760 w 15811497"/>
              <a:gd name="connsiteY0-3254" fmla="*/ 5180760 h 6248398"/>
              <a:gd name="connsiteX1-3255" fmla="*/ 11210150 w 15811497"/>
              <a:gd name="connsiteY1-3256" fmla="*/ 5180948 h 6248398"/>
              <a:gd name="connsiteX2-3257" fmla="*/ 11313815 w 15811497"/>
              <a:gd name="connsiteY2-3258" fmla="*/ 5243926 h 6248398"/>
              <a:gd name="connsiteX3-3259" fmla="*/ 11369911 w 15811497"/>
              <a:gd name="connsiteY3-3260" fmla="*/ 5285874 h 6248398"/>
              <a:gd name="connsiteX4-3261" fmla="*/ 11410606 w 15811497"/>
              <a:gd name="connsiteY4-3262" fmla="*/ 5316305 h 6248398"/>
              <a:gd name="connsiteX5-3263" fmla="*/ 11499892 w 15811497"/>
              <a:gd name="connsiteY5-3264" fmla="*/ 5397454 h 6248398"/>
              <a:gd name="connsiteX6-3265" fmla="*/ 11528781 w 15811497"/>
              <a:gd name="connsiteY6-3266" fmla="*/ 5429240 h 6248398"/>
              <a:gd name="connsiteX7-3267" fmla="*/ 11504846 w 15811497"/>
              <a:gd name="connsiteY7-3268" fmla="*/ 5414699 h 6248398"/>
              <a:gd name="connsiteX8-3269" fmla="*/ 11371717 w 15811497"/>
              <a:gd name="connsiteY8-3270" fmla="*/ 5315148 h 6248398"/>
              <a:gd name="connsiteX9-3271" fmla="*/ 11292198 w 15811497"/>
              <a:gd name="connsiteY9-3272" fmla="*/ 5255685 h 6248398"/>
              <a:gd name="connsiteX10-3273" fmla="*/ 11209760 w 15811497"/>
              <a:gd name="connsiteY10-3274" fmla="*/ 5180760 h 6248398"/>
              <a:gd name="connsiteX11-3275" fmla="*/ 4892179 w 15811497"/>
              <a:gd name="connsiteY11-3276" fmla="*/ 4842491 h 6248398"/>
              <a:gd name="connsiteX12-3277" fmla="*/ 4892178 w 15811497"/>
              <a:gd name="connsiteY12-3278" fmla="*/ 4842492 h 6248398"/>
              <a:gd name="connsiteX13-3279" fmla="*/ 4885192 w 15811497"/>
              <a:gd name="connsiteY13-3280" fmla="*/ 4851834 h 6248398"/>
              <a:gd name="connsiteX14-3281" fmla="*/ 4892179 w 15811497"/>
              <a:gd name="connsiteY14-3282" fmla="*/ 4842491 h 6248398"/>
              <a:gd name="connsiteX15-3283" fmla="*/ 8767766 w 15811497"/>
              <a:gd name="connsiteY15-3284" fmla="*/ 853515 h 6248398"/>
              <a:gd name="connsiteX16-3285" fmla="*/ 8782572 w 15811497"/>
              <a:gd name="connsiteY16-3286" fmla="*/ 884251 h 6248398"/>
              <a:gd name="connsiteX17-3287" fmla="*/ 8812281 w 15811497"/>
              <a:gd name="connsiteY17-3288" fmla="*/ 965420 h 6248398"/>
              <a:gd name="connsiteX18-3289" fmla="*/ 8831257 w 15811497"/>
              <a:gd name="connsiteY18-3290" fmla="*/ 1017268 h 6248398"/>
              <a:gd name="connsiteX19-3291" fmla="*/ 8860452 w 15811497"/>
              <a:gd name="connsiteY19-3292" fmla="*/ 1130811 h 6248398"/>
              <a:gd name="connsiteX20-3293" fmla="*/ 8839383 w 15811497"/>
              <a:gd name="connsiteY20-3294" fmla="*/ 1087075 h 6248398"/>
              <a:gd name="connsiteX21-3295" fmla="*/ 8798546 w 15811497"/>
              <a:gd name="connsiteY21-3296" fmla="*/ 975498 h 6248398"/>
              <a:gd name="connsiteX22-3297" fmla="*/ 8795375 w 15811497"/>
              <a:gd name="connsiteY22-3298" fmla="*/ 963167 h 6248398"/>
              <a:gd name="connsiteX23-3299" fmla="*/ 8768620 w 15811497"/>
              <a:gd name="connsiteY23-3300" fmla="*/ 859114 h 6248398"/>
              <a:gd name="connsiteX24-3301" fmla="*/ 8767766 w 15811497"/>
              <a:gd name="connsiteY24-3302" fmla="*/ 853515 h 6248398"/>
              <a:gd name="connsiteX25-3303" fmla="*/ 7448548 w 15811497"/>
              <a:gd name="connsiteY25-3304" fmla="*/ 0 h 6248398"/>
              <a:gd name="connsiteX26-3305" fmla="*/ 8721604 w 15811497"/>
              <a:gd name="connsiteY26-3306" fmla="*/ 757692 h 6248398"/>
              <a:gd name="connsiteX27-3307" fmla="*/ 8767765 w 15811497"/>
              <a:gd name="connsiteY27-3308" fmla="*/ 853515 h 6248398"/>
              <a:gd name="connsiteX28-3309" fmla="*/ 8768619 w 15811497"/>
              <a:gd name="connsiteY28-3310" fmla="*/ 859114 h 6248398"/>
              <a:gd name="connsiteX29-3311" fmla="*/ 8795374 w 15811497"/>
              <a:gd name="connsiteY29-3312" fmla="*/ 963167 h 6248398"/>
              <a:gd name="connsiteX30-3313" fmla="*/ 8798545 w 15811497"/>
              <a:gd name="connsiteY30-3314" fmla="*/ 975499 h 6248398"/>
              <a:gd name="connsiteX31-3315" fmla="*/ 8839382 w 15811497"/>
              <a:gd name="connsiteY31-3316" fmla="*/ 1087076 h 6248398"/>
              <a:gd name="connsiteX32-3317" fmla="*/ 8860451 w 15811497"/>
              <a:gd name="connsiteY32-3318" fmla="*/ 1130812 h 6248398"/>
              <a:gd name="connsiteX33-3319" fmla="*/ 8866932 w 15811497"/>
              <a:gd name="connsiteY33-3320" fmla="*/ 1156018 h 6248398"/>
              <a:gd name="connsiteX34-3321" fmla="*/ 8890522 w 15811497"/>
              <a:gd name="connsiteY34-3322" fmla="*/ 1193234 h 6248398"/>
              <a:gd name="connsiteX35-3323" fmla="*/ 9958384 w 15811497"/>
              <a:gd name="connsiteY35-3324" fmla="*/ 1828798 h 6248398"/>
              <a:gd name="connsiteX36-3325" fmla="*/ 10895504 w 15811497"/>
              <a:gd name="connsiteY36-3326" fmla="*/ 1386857 h 6248398"/>
              <a:gd name="connsiteX37-3327" fmla="*/ 10927290 w 15811497"/>
              <a:gd name="connsiteY37-3328" fmla="*/ 1344350 h 6248398"/>
              <a:gd name="connsiteX38-3329" fmla="*/ 10936907 w 15811497"/>
              <a:gd name="connsiteY38-3330" fmla="*/ 1346082 h 6248398"/>
              <a:gd name="connsiteX39-3331" fmla="*/ 10917759 w 15811497"/>
              <a:gd name="connsiteY39-3332" fmla="*/ 1367151 h 6248398"/>
              <a:gd name="connsiteX40-3333" fmla="*/ 10545015 w 15811497"/>
              <a:gd name="connsiteY40-3334" fmla="*/ 1956940 h 6248398"/>
              <a:gd name="connsiteX41-3335" fmla="*/ 10521911 w 15811497"/>
              <a:gd name="connsiteY41-3336" fmla="*/ 2012524 h 6248398"/>
              <a:gd name="connsiteX42-3337" fmla="*/ 10521913 w 15811497"/>
              <a:gd name="connsiteY42-3338" fmla="*/ 2012521 h 6248398"/>
              <a:gd name="connsiteX43-3339" fmla="*/ 10545016 w 15811497"/>
              <a:gd name="connsiteY43-3340" fmla="*/ 1956940 h 6248398"/>
              <a:gd name="connsiteX44-3341" fmla="*/ 10917760 w 15811497"/>
              <a:gd name="connsiteY44-3342" fmla="*/ 1367152 h 6248398"/>
              <a:gd name="connsiteX45-3343" fmla="*/ 10936908 w 15811497"/>
              <a:gd name="connsiteY45-3344" fmla="*/ 1346084 h 6248398"/>
              <a:gd name="connsiteX46-3345" fmla="*/ 10972797 w 15811497"/>
              <a:gd name="connsiteY46-3346" fmla="*/ 1352550 h 6248398"/>
              <a:gd name="connsiteX47-3347" fmla="*/ 11002341 w 15811497"/>
              <a:gd name="connsiteY47-3348" fmla="*/ 1645177 h 6248398"/>
              <a:gd name="connsiteX48-3349" fmla="*/ 11002341 w 15811497"/>
              <a:gd name="connsiteY48-3350" fmla="*/ 1645177 h 6248398"/>
              <a:gd name="connsiteX49-3351" fmla="*/ 10972797 w 15811497"/>
              <a:gd name="connsiteY49-3352" fmla="*/ 1352549 h 6248398"/>
              <a:gd name="connsiteX50-3353" fmla="*/ 10936908 w 15811497"/>
              <a:gd name="connsiteY50-3354" fmla="*/ 1346083 h 6248398"/>
              <a:gd name="connsiteX51-3355" fmla="*/ 11096041 w 15811497"/>
              <a:gd name="connsiteY51-3356" fmla="*/ 1170993 h 6248398"/>
              <a:gd name="connsiteX52-3357" fmla="*/ 13049247 w 15811497"/>
              <a:gd name="connsiteY52-3358" fmla="*/ 361949 h 6248398"/>
              <a:gd name="connsiteX53-3359" fmla="*/ 15811497 w 15811497"/>
              <a:gd name="connsiteY53-3360" fmla="*/ 3124198 h 6248398"/>
              <a:gd name="connsiteX54-3361" fmla="*/ 13049247 w 15811497"/>
              <a:gd name="connsiteY54-3362" fmla="*/ 5886448 h 6248398"/>
              <a:gd name="connsiteX55-3363" fmla="*/ 11732594 w 15811497"/>
              <a:gd name="connsiteY55-3364" fmla="*/ 5553059 h 6248398"/>
              <a:gd name="connsiteX56-3365" fmla="*/ 11528782 w 15811497"/>
              <a:gd name="connsiteY56-3366" fmla="*/ 5429240 h 6248398"/>
              <a:gd name="connsiteX57-3367" fmla="*/ 11499893 w 15811497"/>
              <a:gd name="connsiteY57-3368" fmla="*/ 5397454 h 6248398"/>
              <a:gd name="connsiteX58-3369" fmla="*/ 11410607 w 15811497"/>
              <a:gd name="connsiteY58-3370" fmla="*/ 5316305 h 6248398"/>
              <a:gd name="connsiteX59-3371" fmla="*/ 11369912 w 15811497"/>
              <a:gd name="connsiteY59-3372" fmla="*/ 5285874 h 6248398"/>
              <a:gd name="connsiteX60-3373" fmla="*/ 11355656 w 15811497"/>
              <a:gd name="connsiteY60-3374" fmla="*/ 5144675 h 6248398"/>
              <a:gd name="connsiteX61-3375" fmla="*/ 11355656 w 15811497"/>
              <a:gd name="connsiteY61-3376" fmla="*/ 5144675 h 6248398"/>
              <a:gd name="connsiteX62-3377" fmla="*/ 11369912 w 15811497"/>
              <a:gd name="connsiteY62-3378" fmla="*/ 5285874 h 6248398"/>
              <a:gd name="connsiteX63-3379" fmla="*/ 11313816 w 15811497"/>
              <a:gd name="connsiteY63-3380" fmla="*/ 5243926 h 6248398"/>
              <a:gd name="connsiteX64-3381" fmla="*/ 11210151 w 15811497"/>
              <a:gd name="connsiteY64-3382" fmla="*/ 5180948 h 6248398"/>
              <a:gd name="connsiteX65-3383" fmla="*/ 11209761 w 15811497"/>
              <a:gd name="connsiteY65-3384" fmla="*/ 5180760 h 6248398"/>
              <a:gd name="connsiteX66-3385" fmla="*/ 11096041 w 15811497"/>
              <a:gd name="connsiteY66-3386" fmla="*/ 5077404 h 6248398"/>
              <a:gd name="connsiteX67-3387" fmla="*/ 11063094 w 15811497"/>
              <a:gd name="connsiteY67-3388" fmla="*/ 5041153 h 6248398"/>
              <a:gd name="connsiteX68-3389" fmla="*/ 11063091 w 15811497"/>
              <a:gd name="connsiteY68-3390" fmla="*/ 5041152 h 6248398"/>
              <a:gd name="connsiteX69-3391" fmla="*/ 11096040 w 15811497"/>
              <a:gd name="connsiteY69-3392" fmla="*/ 5077404 h 6248398"/>
              <a:gd name="connsiteX70-3393" fmla="*/ 11209760 w 15811497"/>
              <a:gd name="connsiteY70-3394" fmla="*/ 5180760 h 6248398"/>
              <a:gd name="connsiteX71-3395" fmla="*/ 11100244 w 15811497"/>
              <a:gd name="connsiteY71-3396" fmla="*/ 5128004 h 6248398"/>
              <a:gd name="connsiteX72-3397" fmla="*/ 10610846 w 15811497"/>
              <a:gd name="connsiteY72-3398" fmla="*/ 5029199 h 6248398"/>
              <a:gd name="connsiteX73-3399" fmla="*/ 9640652 w 15811497"/>
              <a:gd name="connsiteY73-3400" fmla="*/ 5486739 h 6248398"/>
              <a:gd name="connsiteX74-3401" fmla="*/ 9628722 w 15811497"/>
              <a:gd name="connsiteY74-3402" fmla="*/ 5502693 h 6248398"/>
              <a:gd name="connsiteX75-3403" fmla="*/ 9568273 w 15811497"/>
              <a:gd name="connsiteY75-3404" fmla="*/ 5583530 h 6248398"/>
              <a:gd name="connsiteX76-3405" fmla="*/ 9535504 w 15811497"/>
              <a:gd name="connsiteY76-3406" fmla="*/ 5637470 h 6248398"/>
              <a:gd name="connsiteX77-3407" fmla="*/ 9535505 w 15811497"/>
              <a:gd name="connsiteY77-3408" fmla="*/ 5637470 h 6248398"/>
              <a:gd name="connsiteX78-3409" fmla="*/ 9568273 w 15811497"/>
              <a:gd name="connsiteY78-3410" fmla="*/ 5583531 h 6248398"/>
              <a:gd name="connsiteX79-3411" fmla="*/ 9628722 w 15811497"/>
              <a:gd name="connsiteY79-3412" fmla="*/ 5502694 h 6248398"/>
              <a:gd name="connsiteX80-3413" fmla="*/ 9563485 w 15811497"/>
              <a:gd name="connsiteY80-3414" fmla="*/ 5610078 h 6248398"/>
              <a:gd name="connsiteX81-3415" fmla="*/ 9542221 w 15811497"/>
              <a:gd name="connsiteY81-3416" fmla="*/ 5638514 h 6248398"/>
              <a:gd name="connsiteX82-3417" fmla="*/ 9504352 w 15811497"/>
              <a:gd name="connsiteY82-3418" fmla="*/ 5689156 h 6248398"/>
              <a:gd name="connsiteX83-3419" fmla="*/ 9480140 w 15811497"/>
              <a:gd name="connsiteY83-3420" fmla="*/ 5721533 h 6248398"/>
              <a:gd name="connsiteX84-3421" fmla="*/ 8362947 w 15811497"/>
              <a:gd name="connsiteY84-3422" fmla="*/ 6248398 h 6248398"/>
              <a:gd name="connsiteX85-3423" fmla="*/ 7028922 w 15811497"/>
              <a:gd name="connsiteY85-3424" fmla="*/ 5364147 h 6248398"/>
              <a:gd name="connsiteX86-3425" fmla="*/ 6990513 w 15811497"/>
              <a:gd name="connsiteY86-3426" fmla="*/ 5259205 h 6248398"/>
              <a:gd name="connsiteX87-3427" fmla="*/ 6990512 w 15811497"/>
              <a:gd name="connsiteY87-3428" fmla="*/ 5259199 h 6248398"/>
              <a:gd name="connsiteX88-3429" fmla="*/ 6983676 w 15811497"/>
              <a:gd name="connsiteY88-3430" fmla="*/ 5240519 h 6248398"/>
              <a:gd name="connsiteX89-3431" fmla="*/ 6983673 w 15811497"/>
              <a:gd name="connsiteY89-3432" fmla="*/ 5240519 h 6248398"/>
              <a:gd name="connsiteX90-3433" fmla="*/ 6980236 w 15811497"/>
              <a:gd name="connsiteY90-3434" fmla="*/ 5231130 h 6248398"/>
              <a:gd name="connsiteX91-3435" fmla="*/ 6978859 w 15811497"/>
              <a:gd name="connsiteY91-3436" fmla="*/ 5225774 h 6248398"/>
              <a:gd name="connsiteX92-3437" fmla="*/ 6984291 w 15811497"/>
              <a:gd name="connsiteY92-3438" fmla="*/ 5240614 h 6248398"/>
              <a:gd name="connsiteX93-3439" fmla="*/ 6984292 w 15811497"/>
              <a:gd name="connsiteY93-3440" fmla="*/ 5240614 h 6248398"/>
              <a:gd name="connsiteX94-3441" fmla="*/ 6978860 w 15811497"/>
              <a:gd name="connsiteY94-3442" fmla="*/ 5225773 h 6248398"/>
              <a:gd name="connsiteX95-3443" fmla="*/ 6944562 w 15811497"/>
              <a:gd name="connsiteY95-3444" fmla="*/ 5092380 h 6248398"/>
              <a:gd name="connsiteX96-3445" fmla="*/ 6924183 w 15811497"/>
              <a:gd name="connsiteY96-3446" fmla="*/ 4890225 h 6248398"/>
              <a:gd name="connsiteX97-3447" fmla="*/ 6924182 w 15811497"/>
              <a:gd name="connsiteY97-3448" fmla="*/ 4890225 h 6248398"/>
              <a:gd name="connsiteX98-3449" fmla="*/ 6944561 w 15811497"/>
              <a:gd name="connsiteY98-3450" fmla="*/ 5092380 h 6248398"/>
              <a:gd name="connsiteX99-3451" fmla="*/ 6978860 w 15811497"/>
              <a:gd name="connsiteY99-3452" fmla="*/ 5225773 h 6248398"/>
              <a:gd name="connsiteX100-3453" fmla="*/ 6948299 w 15811497"/>
              <a:gd name="connsiteY100-3454" fmla="*/ 5142273 h 6248398"/>
              <a:gd name="connsiteX101-3455" fmla="*/ 5829297 w 15811497"/>
              <a:gd name="connsiteY101-3456" fmla="*/ 4400549 h 6248398"/>
              <a:gd name="connsiteX102-3457" fmla="*/ 5056802 w 15811497"/>
              <a:gd name="connsiteY102-3458" fmla="*/ 4677867 h 6248398"/>
              <a:gd name="connsiteX103-3459" fmla="*/ 5022517 w 15811497"/>
              <a:gd name="connsiteY103-3460" fmla="*/ 4709027 h 6248398"/>
              <a:gd name="connsiteX104-3461" fmla="*/ 5022515 w 15811497"/>
              <a:gd name="connsiteY104-3462" fmla="*/ 4709029 h 6248398"/>
              <a:gd name="connsiteX105-3463" fmla="*/ 5022510 w 15811497"/>
              <a:gd name="connsiteY105-3464" fmla="*/ 4709033 h 6248398"/>
              <a:gd name="connsiteX106-3465" fmla="*/ 4924198 w 15811497"/>
              <a:gd name="connsiteY106-3466" fmla="*/ 4840507 h 6248398"/>
              <a:gd name="connsiteX107-3467" fmla="*/ 4914898 w 15811497"/>
              <a:gd name="connsiteY107-3468" fmla="*/ 4838698 h 6248398"/>
              <a:gd name="connsiteX108-3469" fmla="*/ 4914898 w 15811497"/>
              <a:gd name="connsiteY108-3470" fmla="*/ 4838699 h 6248398"/>
              <a:gd name="connsiteX109-3471" fmla="*/ 4924199 w 15811497"/>
              <a:gd name="connsiteY109-3472" fmla="*/ 4840508 h 6248398"/>
              <a:gd name="connsiteX110-3473" fmla="*/ 4893736 w 15811497"/>
              <a:gd name="connsiteY110-3474" fmla="*/ 4881247 h 6248398"/>
              <a:gd name="connsiteX111-3475" fmla="*/ 4778482 w 15811497"/>
              <a:gd name="connsiteY111-3476" fmla="*/ 5008058 h 6248398"/>
              <a:gd name="connsiteX112-3477" fmla="*/ 4778482 w 15811497"/>
              <a:gd name="connsiteY112-3478" fmla="*/ 5008057 h 6248398"/>
              <a:gd name="connsiteX113-3479" fmla="*/ 4715455 w 15811497"/>
              <a:gd name="connsiteY113-3480" fmla="*/ 5077404 h 6248398"/>
              <a:gd name="connsiteX114-3481" fmla="*/ 2762249 w 15811497"/>
              <a:gd name="connsiteY114-3482" fmla="*/ 5886448 h 6248398"/>
              <a:gd name="connsiteX115-3483" fmla="*/ 0 w 15811497"/>
              <a:gd name="connsiteY115-3484" fmla="*/ 3124198 h 6248398"/>
              <a:gd name="connsiteX116-3485" fmla="*/ 2762249 w 15811497"/>
              <a:gd name="connsiteY116-3486" fmla="*/ 361949 h 6248398"/>
              <a:gd name="connsiteX117-3487" fmla="*/ 4078902 w 15811497"/>
              <a:gd name="connsiteY117-3488" fmla="*/ 695338 h 6248398"/>
              <a:gd name="connsiteX118-3489" fmla="*/ 4261443 w 15811497"/>
              <a:gd name="connsiteY118-3490" fmla="*/ 806235 h 6248398"/>
              <a:gd name="connsiteX119-3491" fmla="*/ 4409044 w 15811497"/>
              <a:gd name="connsiteY119-3492" fmla="*/ 910268 h 6248398"/>
              <a:gd name="connsiteX120-3493" fmla="*/ 4612477 w 15811497"/>
              <a:gd name="connsiteY120-3494" fmla="*/ 1077402 h 6248398"/>
              <a:gd name="connsiteX121-3495" fmla="*/ 4612478 w 15811497"/>
              <a:gd name="connsiteY121-3496" fmla="*/ 1077403 h 6248398"/>
              <a:gd name="connsiteX122-3497" fmla="*/ 4715454 w 15811497"/>
              <a:gd name="connsiteY122-3498" fmla="*/ 1170993 h 6248398"/>
              <a:gd name="connsiteX123-3499" fmla="*/ 4701725 w 15811497"/>
              <a:gd name="connsiteY123-3500" fmla="*/ 1120394 h 6248398"/>
              <a:gd name="connsiteX124-3501" fmla="*/ 5191122 w 15811497"/>
              <a:gd name="connsiteY124-3502" fmla="*/ 1219199 h 6248398"/>
              <a:gd name="connsiteX125-3503" fmla="*/ 6161317 w 15811497"/>
              <a:gd name="connsiteY125-3504" fmla="*/ 761659 h 6248398"/>
              <a:gd name="connsiteX126-3505" fmla="*/ 6224019 w 15811497"/>
              <a:gd name="connsiteY126-3506" fmla="*/ 677808 h 6248398"/>
              <a:gd name="connsiteX127-3507" fmla="*/ 6175489 w 15811497"/>
              <a:gd name="connsiteY127-3508" fmla="*/ 757691 h 6248398"/>
              <a:gd name="connsiteX128-3509" fmla="*/ 6175489 w 15811497"/>
              <a:gd name="connsiteY128-3510" fmla="*/ 757692 h 6248398"/>
              <a:gd name="connsiteX129-3511" fmla="*/ 6224020 w 15811497"/>
              <a:gd name="connsiteY129-3512" fmla="*/ 677809 h 6248398"/>
              <a:gd name="connsiteX130-3513" fmla="*/ 6233696 w 15811497"/>
              <a:gd name="connsiteY130-3514" fmla="*/ 664869 h 6248398"/>
              <a:gd name="connsiteX131-3515" fmla="*/ 6252611 w 15811497"/>
              <a:gd name="connsiteY131-3516" fmla="*/ 633734 h 6248398"/>
              <a:gd name="connsiteX132-3517" fmla="*/ 6252610 w 15811497"/>
              <a:gd name="connsiteY132-3518" fmla="*/ 633734 h 6248398"/>
              <a:gd name="connsiteX133-3519" fmla="*/ 6233696 w 15811497"/>
              <a:gd name="connsiteY133-3520" fmla="*/ 664868 h 6248398"/>
              <a:gd name="connsiteX134-3521" fmla="*/ 6224019 w 15811497"/>
              <a:gd name="connsiteY134-3522" fmla="*/ 677808 h 6248398"/>
              <a:gd name="connsiteX135-3523" fmla="*/ 6248008 w 15811497"/>
              <a:gd name="connsiteY135-3524" fmla="*/ 638320 h 6248398"/>
              <a:gd name="connsiteX136-3525" fmla="*/ 6251291 w 15811497"/>
              <a:gd name="connsiteY136-3526" fmla="*/ 633930 h 6248398"/>
              <a:gd name="connsiteX137-3527" fmla="*/ 6251293 w 15811497"/>
              <a:gd name="connsiteY137-3528" fmla="*/ 633929 h 6248398"/>
              <a:gd name="connsiteX138-3529" fmla="*/ 6257683 w 15811497"/>
              <a:gd name="connsiteY138-3530" fmla="*/ 625384 h 6248398"/>
              <a:gd name="connsiteX139-3531" fmla="*/ 6257686 w 15811497"/>
              <a:gd name="connsiteY139-3532" fmla="*/ 625380 h 6248398"/>
              <a:gd name="connsiteX140-3533" fmla="*/ 6331355 w 15811497"/>
              <a:gd name="connsiteY140-3534" fmla="*/ 526865 h 6248398"/>
              <a:gd name="connsiteX141-3535" fmla="*/ 7448548 w 15811497"/>
              <a:gd name="connsiteY141-3536" fmla="*/ 0 h 6248398"/>
              <a:gd name="connsiteX0-3537" fmla="*/ 11209760 w 15811497"/>
              <a:gd name="connsiteY0-3538" fmla="*/ 5180760 h 6248398"/>
              <a:gd name="connsiteX1-3539" fmla="*/ 11210150 w 15811497"/>
              <a:gd name="connsiteY1-3540" fmla="*/ 5180948 h 6248398"/>
              <a:gd name="connsiteX2-3541" fmla="*/ 11313815 w 15811497"/>
              <a:gd name="connsiteY2-3542" fmla="*/ 5243926 h 6248398"/>
              <a:gd name="connsiteX3-3543" fmla="*/ 11369911 w 15811497"/>
              <a:gd name="connsiteY3-3544" fmla="*/ 5285874 h 6248398"/>
              <a:gd name="connsiteX4-3545" fmla="*/ 11410606 w 15811497"/>
              <a:gd name="connsiteY4-3546" fmla="*/ 5316305 h 6248398"/>
              <a:gd name="connsiteX5-3547" fmla="*/ 11499892 w 15811497"/>
              <a:gd name="connsiteY5-3548" fmla="*/ 5397454 h 6248398"/>
              <a:gd name="connsiteX6-3549" fmla="*/ 11528781 w 15811497"/>
              <a:gd name="connsiteY6-3550" fmla="*/ 5429240 h 6248398"/>
              <a:gd name="connsiteX7-3551" fmla="*/ 11504846 w 15811497"/>
              <a:gd name="connsiteY7-3552" fmla="*/ 5414699 h 6248398"/>
              <a:gd name="connsiteX8-3553" fmla="*/ 11371717 w 15811497"/>
              <a:gd name="connsiteY8-3554" fmla="*/ 5315148 h 6248398"/>
              <a:gd name="connsiteX9-3555" fmla="*/ 11292198 w 15811497"/>
              <a:gd name="connsiteY9-3556" fmla="*/ 5255685 h 6248398"/>
              <a:gd name="connsiteX10-3557" fmla="*/ 11209760 w 15811497"/>
              <a:gd name="connsiteY10-3558" fmla="*/ 5180760 h 6248398"/>
              <a:gd name="connsiteX11-3559" fmla="*/ 4892179 w 15811497"/>
              <a:gd name="connsiteY11-3560" fmla="*/ 4842491 h 6248398"/>
              <a:gd name="connsiteX12-3561" fmla="*/ 4892178 w 15811497"/>
              <a:gd name="connsiteY12-3562" fmla="*/ 4842492 h 6248398"/>
              <a:gd name="connsiteX13-3563" fmla="*/ 4885192 w 15811497"/>
              <a:gd name="connsiteY13-3564" fmla="*/ 4851834 h 6248398"/>
              <a:gd name="connsiteX14-3565" fmla="*/ 4892179 w 15811497"/>
              <a:gd name="connsiteY14-3566" fmla="*/ 4842491 h 6248398"/>
              <a:gd name="connsiteX15-3567" fmla="*/ 8767766 w 15811497"/>
              <a:gd name="connsiteY15-3568" fmla="*/ 853515 h 6248398"/>
              <a:gd name="connsiteX16-3569" fmla="*/ 8782572 w 15811497"/>
              <a:gd name="connsiteY16-3570" fmla="*/ 884251 h 6248398"/>
              <a:gd name="connsiteX17-3571" fmla="*/ 8812281 w 15811497"/>
              <a:gd name="connsiteY17-3572" fmla="*/ 965420 h 6248398"/>
              <a:gd name="connsiteX18-3573" fmla="*/ 8831257 w 15811497"/>
              <a:gd name="connsiteY18-3574" fmla="*/ 1017268 h 6248398"/>
              <a:gd name="connsiteX19-3575" fmla="*/ 8860452 w 15811497"/>
              <a:gd name="connsiteY19-3576" fmla="*/ 1130811 h 6248398"/>
              <a:gd name="connsiteX20-3577" fmla="*/ 8839383 w 15811497"/>
              <a:gd name="connsiteY20-3578" fmla="*/ 1087075 h 6248398"/>
              <a:gd name="connsiteX21-3579" fmla="*/ 8798546 w 15811497"/>
              <a:gd name="connsiteY21-3580" fmla="*/ 975498 h 6248398"/>
              <a:gd name="connsiteX22-3581" fmla="*/ 8795375 w 15811497"/>
              <a:gd name="connsiteY22-3582" fmla="*/ 963167 h 6248398"/>
              <a:gd name="connsiteX23-3583" fmla="*/ 8768620 w 15811497"/>
              <a:gd name="connsiteY23-3584" fmla="*/ 859114 h 6248398"/>
              <a:gd name="connsiteX24-3585" fmla="*/ 8767766 w 15811497"/>
              <a:gd name="connsiteY24-3586" fmla="*/ 853515 h 6248398"/>
              <a:gd name="connsiteX25-3587" fmla="*/ 7448548 w 15811497"/>
              <a:gd name="connsiteY25-3588" fmla="*/ 0 h 6248398"/>
              <a:gd name="connsiteX26-3589" fmla="*/ 8721604 w 15811497"/>
              <a:gd name="connsiteY26-3590" fmla="*/ 757692 h 6248398"/>
              <a:gd name="connsiteX27-3591" fmla="*/ 8767765 w 15811497"/>
              <a:gd name="connsiteY27-3592" fmla="*/ 853515 h 6248398"/>
              <a:gd name="connsiteX28-3593" fmla="*/ 8768619 w 15811497"/>
              <a:gd name="connsiteY28-3594" fmla="*/ 859114 h 6248398"/>
              <a:gd name="connsiteX29-3595" fmla="*/ 8795374 w 15811497"/>
              <a:gd name="connsiteY29-3596" fmla="*/ 963167 h 6248398"/>
              <a:gd name="connsiteX30-3597" fmla="*/ 8798545 w 15811497"/>
              <a:gd name="connsiteY30-3598" fmla="*/ 975499 h 6248398"/>
              <a:gd name="connsiteX31-3599" fmla="*/ 8839382 w 15811497"/>
              <a:gd name="connsiteY31-3600" fmla="*/ 1087076 h 6248398"/>
              <a:gd name="connsiteX32-3601" fmla="*/ 8866932 w 15811497"/>
              <a:gd name="connsiteY32-3602" fmla="*/ 1156018 h 6248398"/>
              <a:gd name="connsiteX33-3603" fmla="*/ 8890522 w 15811497"/>
              <a:gd name="connsiteY33-3604" fmla="*/ 1193234 h 6248398"/>
              <a:gd name="connsiteX34-3605" fmla="*/ 9958384 w 15811497"/>
              <a:gd name="connsiteY34-3606" fmla="*/ 1828798 h 6248398"/>
              <a:gd name="connsiteX35-3607" fmla="*/ 10895504 w 15811497"/>
              <a:gd name="connsiteY35-3608" fmla="*/ 1386857 h 6248398"/>
              <a:gd name="connsiteX36-3609" fmla="*/ 10927290 w 15811497"/>
              <a:gd name="connsiteY36-3610" fmla="*/ 1344350 h 6248398"/>
              <a:gd name="connsiteX37-3611" fmla="*/ 10936907 w 15811497"/>
              <a:gd name="connsiteY37-3612" fmla="*/ 1346082 h 6248398"/>
              <a:gd name="connsiteX38-3613" fmla="*/ 10917759 w 15811497"/>
              <a:gd name="connsiteY38-3614" fmla="*/ 1367151 h 6248398"/>
              <a:gd name="connsiteX39-3615" fmla="*/ 10545015 w 15811497"/>
              <a:gd name="connsiteY39-3616" fmla="*/ 1956940 h 6248398"/>
              <a:gd name="connsiteX40-3617" fmla="*/ 10521911 w 15811497"/>
              <a:gd name="connsiteY40-3618" fmla="*/ 2012524 h 6248398"/>
              <a:gd name="connsiteX41-3619" fmla="*/ 10521913 w 15811497"/>
              <a:gd name="connsiteY41-3620" fmla="*/ 2012521 h 6248398"/>
              <a:gd name="connsiteX42-3621" fmla="*/ 10545016 w 15811497"/>
              <a:gd name="connsiteY42-3622" fmla="*/ 1956940 h 6248398"/>
              <a:gd name="connsiteX43-3623" fmla="*/ 10917760 w 15811497"/>
              <a:gd name="connsiteY43-3624" fmla="*/ 1367152 h 6248398"/>
              <a:gd name="connsiteX44-3625" fmla="*/ 10936908 w 15811497"/>
              <a:gd name="connsiteY44-3626" fmla="*/ 1346084 h 6248398"/>
              <a:gd name="connsiteX45-3627" fmla="*/ 10972797 w 15811497"/>
              <a:gd name="connsiteY45-3628" fmla="*/ 1352550 h 6248398"/>
              <a:gd name="connsiteX46-3629" fmla="*/ 11002341 w 15811497"/>
              <a:gd name="connsiteY46-3630" fmla="*/ 1645177 h 6248398"/>
              <a:gd name="connsiteX47-3631" fmla="*/ 11002341 w 15811497"/>
              <a:gd name="connsiteY47-3632" fmla="*/ 1645177 h 6248398"/>
              <a:gd name="connsiteX48-3633" fmla="*/ 10972797 w 15811497"/>
              <a:gd name="connsiteY48-3634" fmla="*/ 1352549 h 6248398"/>
              <a:gd name="connsiteX49-3635" fmla="*/ 10936908 w 15811497"/>
              <a:gd name="connsiteY49-3636" fmla="*/ 1346083 h 6248398"/>
              <a:gd name="connsiteX50-3637" fmla="*/ 11096041 w 15811497"/>
              <a:gd name="connsiteY50-3638" fmla="*/ 1170993 h 6248398"/>
              <a:gd name="connsiteX51-3639" fmla="*/ 13049247 w 15811497"/>
              <a:gd name="connsiteY51-3640" fmla="*/ 361949 h 6248398"/>
              <a:gd name="connsiteX52-3641" fmla="*/ 15811497 w 15811497"/>
              <a:gd name="connsiteY52-3642" fmla="*/ 3124198 h 6248398"/>
              <a:gd name="connsiteX53-3643" fmla="*/ 13049247 w 15811497"/>
              <a:gd name="connsiteY53-3644" fmla="*/ 5886448 h 6248398"/>
              <a:gd name="connsiteX54-3645" fmla="*/ 11732594 w 15811497"/>
              <a:gd name="connsiteY54-3646" fmla="*/ 5553059 h 6248398"/>
              <a:gd name="connsiteX55-3647" fmla="*/ 11528782 w 15811497"/>
              <a:gd name="connsiteY55-3648" fmla="*/ 5429240 h 6248398"/>
              <a:gd name="connsiteX56-3649" fmla="*/ 11499893 w 15811497"/>
              <a:gd name="connsiteY56-3650" fmla="*/ 5397454 h 6248398"/>
              <a:gd name="connsiteX57-3651" fmla="*/ 11410607 w 15811497"/>
              <a:gd name="connsiteY57-3652" fmla="*/ 5316305 h 6248398"/>
              <a:gd name="connsiteX58-3653" fmla="*/ 11369912 w 15811497"/>
              <a:gd name="connsiteY58-3654" fmla="*/ 5285874 h 6248398"/>
              <a:gd name="connsiteX59-3655" fmla="*/ 11355656 w 15811497"/>
              <a:gd name="connsiteY59-3656" fmla="*/ 5144675 h 6248398"/>
              <a:gd name="connsiteX60-3657" fmla="*/ 11355656 w 15811497"/>
              <a:gd name="connsiteY60-3658" fmla="*/ 5144675 h 6248398"/>
              <a:gd name="connsiteX61-3659" fmla="*/ 11369912 w 15811497"/>
              <a:gd name="connsiteY61-3660" fmla="*/ 5285874 h 6248398"/>
              <a:gd name="connsiteX62-3661" fmla="*/ 11313816 w 15811497"/>
              <a:gd name="connsiteY62-3662" fmla="*/ 5243926 h 6248398"/>
              <a:gd name="connsiteX63-3663" fmla="*/ 11210151 w 15811497"/>
              <a:gd name="connsiteY63-3664" fmla="*/ 5180948 h 6248398"/>
              <a:gd name="connsiteX64-3665" fmla="*/ 11209761 w 15811497"/>
              <a:gd name="connsiteY64-3666" fmla="*/ 5180760 h 6248398"/>
              <a:gd name="connsiteX65-3667" fmla="*/ 11096041 w 15811497"/>
              <a:gd name="connsiteY65-3668" fmla="*/ 5077404 h 6248398"/>
              <a:gd name="connsiteX66-3669" fmla="*/ 11063094 w 15811497"/>
              <a:gd name="connsiteY66-3670" fmla="*/ 5041153 h 6248398"/>
              <a:gd name="connsiteX67-3671" fmla="*/ 11063091 w 15811497"/>
              <a:gd name="connsiteY67-3672" fmla="*/ 5041152 h 6248398"/>
              <a:gd name="connsiteX68-3673" fmla="*/ 11096040 w 15811497"/>
              <a:gd name="connsiteY68-3674" fmla="*/ 5077404 h 6248398"/>
              <a:gd name="connsiteX69-3675" fmla="*/ 11209760 w 15811497"/>
              <a:gd name="connsiteY69-3676" fmla="*/ 5180760 h 6248398"/>
              <a:gd name="connsiteX70-3677" fmla="*/ 11100244 w 15811497"/>
              <a:gd name="connsiteY70-3678" fmla="*/ 5128004 h 6248398"/>
              <a:gd name="connsiteX71-3679" fmla="*/ 10610846 w 15811497"/>
              <a:gd name="connsiteY71-3680" fmla="*/ 5029199 h 6248398"/>
              <a:gd name="connsiteX72-3681" fmla="*/ 9640652 w 15811497"/>
              <a:gd name="connsiteY72-3682" fmla="*/ 5486739 h 6248398"/>
              <a:gd name="connsiteX73-3683" fmla="*/ 9628722 w 15811497"/>
              <a:gd name="connsiteY73-3684" fmla="*/ 5502693 h 6248398"/>
              <a:gd name="connsiteX74-3685" fmla="*/ 9568273 w 15811497"/>
              <a:gd name="connsiteY74-3686" fmla="*/ 5583530 h 6248398"/>
              <a:gd name="connsiteX75-3687" fmla="*/ 9535504 w 15811497"/>
              <a:gd name="connsiteY75-3688" fmla="*/ 5637470 h 6248398"/>
              <a:gd name="connsiteX76-3689" fmla="*/ 9535505 w 15811497"/>
              <a:gd name="connsiteY76-3690" fmla="*/ 5637470 h 6248398"/>
              <a:gd name="connsiteX77-3691" fmla="*/ 9568273 w 15811497"/>
              <a:gd name="connsiteY77-3692" fmla="*/ 5583531 h 6248398"/>
              <a:gd name="connsiteX78-3693" fmla="*/ 9628722 w 15811497"/>
              <a:gd name="connsiteY78-3694" fmla="*/ 5502694 h 6248398"/>
              <a:gd name="connsiteX79-3695" fmla="*/ 9563485 w 15811497"/>
              <a:gd name="connsiteY79-3696" fmla="*/ 5610078 h 6248398"/>
              <a:gd name="connsiteX80-3697" fmla="*/ 9542221 w 15811497"/>
              <a:gd name="connsiteY80-3698" fmla="*/ 5638514 h 6248398"/>
              <a:gd name="connsiteX81-3699" fmla="*/ 9504352 w 15811497"/>
              <a:gd name="connsiteY81-3700" fmla="*/ 5689156 h 6248398"/>
              <a:gd name="connsiteX82-3701" fmla="*/ 9480140 w 15811497"/>
              <a:gd name="connsiteY82-3702" fmla="*/ 5721533 h 6248398"/>
              <a:gd name="connsiteX83-3703" fmla="*/ 8362947 w 15811497"/>
              <a:gd name="connsiteY83-3704" fmla="*/ 6248398 h 6248398"/>
              <a:gd name="connsiteX84-3705" fmla="*/ 7028922 w 15811497"/>
              <a:gd name="connsiteY84-3706" fmla="*/ 5364147 h 6248398"/>
              <a:gd name="connsiteX85-3707" fmla="*/ 6990513 w 15811497"/>
              <a:gd name="connsiteY85-3708" fmla="*/ 5259205 h 6248398"/>
              <a:gd name="connsiteX86-3709" fmla="*/ 6990512 w 15811497"/>
              <a:gd name="connsiteY86-3710" fmla="*/ 5259199 h 6248398"/>
              <a:gd name="connsiteX87-3711" fmla="*/ 6983676 w 15811497"/>
              <a:gd name="connsiteY87-3712" fmla="*/ 5240519 h 6248398"/>
              <a:gd name="connsiteX88-3713" fmla="*/ 6983673 w 15811497"/>
              <a:gd name="connsiteY88-3714" fmla="*/ 5240519 h 6248398"/>
              <a:gd name="connsiteX89-3715" fmla="*/ 6980236 w 15811497"/>
              <a:gd name="connsiteY89-3716" fmla="*/ 5231130 h 6248398"/>
              <a:gd name="connsiteX90-3717" fmla="*/ 6978859 w 15811497"/>
              <a:gd name="connsiteY90-3718" fmla="*/ 5225774 h 6248398"/>
              <a:gd name="connsiteX91-3719" fmla="*/ 6984291 w 15811497"/>
              <a:gd name="connsiteY91-3720" fmla="*/ 5240614 h 6248398"/>
              <a:gd name="connsiteX92-3721" fmla="*/ 6984292 w 15811497"/>
              <a:gd name="connsiteY92-3722" fmla="*/ 5240614 h 6248398"/>
              <a:gd name="connsiteX93-3723" fmla="*/ 6978860 w 15811497"/>
              <a:gd name="connsiteY93-3724" fmla="*/ 5225773 h 6248398"/>
              <a:gd name="connsiteX94-3725" fmla="*/ 6944562 w 15811497"/>
              <a:gd name="connsiteY94-3726" fmla="*/ 5092380 h 6248398"/>
              <a:gd name="connsiteX95-3727" fmla="*/ 6924183 w 15811497"/>
              <a:gd name="connsiteY95-3728" fmla="*/ 4890225 h 6248398"/>
              <a:gd name="connsiteX96-3729" fmla="*/ 6924182 w 15811497"/>
              <a:gd name="connsiteY96-3730" fmla="*/ 4890225 h 6248398"/>
              <a:gd name="connsiteX97-3731" fmla="*/ 6944561 w 15811497"/>
              <a:gd name="connsiteY97-3732" fmla="*/ 5092380 h 6248398"/>
              <a:gd name="connsiteX98-3733" fmla="*/ 6978860 w 15811497"/>
              <a:gd name="connsiteY98-3734" fmla="*/ 5225773 h 6248398"/>
              <a:gd name="connsiteX99-3735" fmla="*/ 6948299 w 15811497"/>
              <a:gd name="connsiteY99-3736" fmla="*/ 5142273 h 6248398"/>
              <a:gd name="connsiteX100-3737" fmla="*/ 5829297 w 15811497"/>
              <a:gd name="connsiteY100-3738" fmla="*/ 4400549 h 6248398"/>
              <a:gd name="connsiteX101-3739" fmla="*/ 5056802 w 15811497"/>
              <a:gd name="connsiteY101-3740" fmla="*/ 4677867 h 6248398"/>
              <a:gd name="connsiteX102-3741" fmla="*/ 5022517 w 15811497"/>
              <a:gd name="connsiteY102-3742" fmla="*/ 4709027 h 6248398"/>
              <a:gd name="connsiteX103-3743" fmla="*/ 5022515 w 15811497"/>
              <a:gd name="connsiteY103-3744" fmla="*/ 4709029 h 6248398"/>
              <a:gd name="connsiteX104-3745" fmla="*/ 5022510 w 15811497"/>
              <a:gd name="connsiteY104-3746" fmla="*/ 4709033 h 6248398"/>
              <a:gd name="connsiteX105-3747" fmla="*/ 4924198 w 15811497"/>
              <a:gd name="connsiteY105-3748" fmla="*/ 4840507 h 6248398"/>
              <a:gd name="connsiteX106-3749" fmla="*/ 4914898 w 15811497"/>
              <a:gd name="connsiteY106-3750" fmla="*/ 4838698 h 6248398"/>
              <a:gd name="connsiteX107-3751" fmla="*/ 4914898 w 15811497"/>
              <a:gd name="connsiteY107-3752" fmla="*/ 4838699 h 6248398"/>
              <a:gd name="connsiteX108-3753" fmla="*/ 4924199 w 15811497"/>
              <a:gd name="connsiteY108-3754" fmla="*/ 4840508 h 6248398"/>
              <a:gd name="connsiteX109-3755" fmla="*/ 4893736 w 15811497"/>
              <a:gd name="connsiteY109-3756" fmla="*/ 4881247 h 6248398"/>
              <a:gd name="connsiteX110-3757" fmla="*/ 4778482 w 15811497"/>
              <a:gd name="connsiteY110-3758" fmla="*/ 5008058 h 6248398"/>
              <a:gd name="connsiteX111-3759" fmla="*/ 4778482 w 15811497"/>
              <a:gd name="connsiteY111-3760" fmla="*/ 5008057 h 6248398"/>
              <a:gd name="connsiteX112-3761" fmla="*/ 4715455 w 15811497"/>
              <a:gd name="connsiteY112-3762" fmla="*/ 5077404 h 6248398"/>
              <a:gd name="connsiteX113-3763" fmla="*/ 2762249 w 15811497"/>
              <a:gd name="connsiteY113-3764" fmla="*/ 5886448 h 6248398"/>
              <a:gd name="connsiteX114-3765" fmla="*/ 0 w 15811497"/>
              <a:gd name="connsiteY114-3766" fmla="*/ 3124198 h 6248398"/>
              <a:gd name="connsiteX115-3767" fmla="*/ 2762249 w 15811497"/>
              <a:gd name="connsiteY115-3768" fmla="*/ 361949 h 6248398"/>
              <a:gd name="connsiteX116-3769" fmla="*/ 4078902 w 15811497"/>
              <a:gd name="connsiteY116-3770" fmla="*/ 695338 h 6248398"/>
              <a:gd name="connsiteX117-3771" fmla="*/ 4261443 w 15811497"/>
              <a:gd name="connsiteY117-3772" fmla="*/ 806235 h 6248398"/>
              <a:gd name="connsiteX118-3773" fmla="*/ 4409044 w 15811497"/>
              <a:gd name="connsiteY118-3774" fmla="*/ 910268 h 6248398"/>
              <a:gd name="connsiteX119-3775" fmla="*/ 4612477 w 15811497"/>
              <a:gd name="connsiteY119-3776" fmla="*/ 1077402 h 6248398"/>
              <a:gd name="connsiteX120-3777" fmla="*/ 4612478 w 15811497"/>
              <a:gd name="connsiteY120-3778" fmla="*/ 1077403 h 6248398"/>
              <a:gd name="connsiteX121-3779" fmla="*/ 4715454 w 15811497"/>
              <a:gd name="connsiteY121-3780" fmla="*/ 1170993 h 6248398"/>
              <a:gd name="connsiteX122-3781" fmla="*/ 4701725 w 15811497"/>
              <a:gd name="connsiteY122-3782" fmla="*/ 1120394 h 6248398"/>
              <a:gd name="connsiteX123-3783" fmla="*/ 5191122 w 15811497"/>
              <a:gd name="connsiteY123-3784" fmla="*/ 1219199 h 6248398"/>
              <a:gd name="connsiteX124-3785" fmla="*/ 6161317 w 15811497"/>
              <a:gd name="connsiteY124-3786" fmla="*/ 761659 h 6248398"/>
              <a:gd name="connsiteX125-3787" fmla="*/ 6224019 w 15811497"/>
              <a:gd name="connsiteY125-3788" fmla="*/ 677808 h 6248398"/>
              <a:gd name="connsiteX126-3789" fmla="*/ 6175489 w 15811497"/>
              <a:gd name="connsiteY126-3790" fmla="*/ 757691 h 6248398"/>
              <a:gd name="connsiteX127-3791" fmla="*/ 6175489 w 15811497"/>
              <a:gd name="connsiteY127-3792" fmla="*/ 757692 h 6248398"/>
              <a:gd name="connsiteX128-3793" fmla="*/ 6224020 w 15811497"/>
              <a:gd name="connsiteY128-3794" fmla="*/ 677809 h 6248398"/>
              <a:gd name="connsiteX129-3795" fmla="*/ 6233696 w 15811497"/>
              <a:gd name="connsiteY129-3796" fmla="*/ 664869 h 6248398"/>
              <a:gd name="connsiteX130-3797" fmla="*/ 6252611 w 15811497"/>
              <a:gd name="connsiteY130-3798" fmla="*/ 633734 h 6248398"/>
              <a:gd name="connsiteX131-3799" fmla="*/ 6252610 w 15811497"/>
              <a:gd name="connsiteY131-3800" fmla="*/ 633734 h 6248398"/>
              <a:gd name="connsiteX132-3801" fmla="*/ 6233696 w 15811497"/>
              <a:gd name="connsiteY132-3802" fmla="*/ 664868 h 6248398"/>
              <a:gd name="connsiteX133-3803" fmla="*/ 6224019 w 15811497"/>
              <a:gd name="connsiteY133-3804" fmla="*/ 677808 h 6248398"/>
              <a:gd name="connsiteX134-3805" fmla="*/ 6248008 w 15811497"/>
              <a:gd name="connsiteY134-3806" fmla="*/ 638320 h 6248398"/>
              <a:gd name="connsiteX135-3807" fmla="*/ 6251291 w 15811497"/>
              <a:gd name="connsiteY135-3808" fmla="*/ 633930 h 6248398"/>
              <a:gd name="connsiteX136-3809" fmla="*/ 6251293 w 15811497"/>
              <a:gd name="connsiteY136-3810" fmla="*/ 633929 h 6248398"/>
              <a:gd name="connsiteX137-3811" fmla="*/ 6257683 w 15811497"/>
              <a:gd name="connsiteY137-3812" fmla="*/ 625384 h 6248398"/>
              <a:gd name="connsiteX138-3813" fmla="*/ 6257686 w 15811497"/>
              <a:gd name="connsiteY138-3814" fmla="*/ 625380 h 6248398"/>
              <a:gd name="connsiteX139-3815" fmla="*/ 6331355 w 15811497"/>
              <a:gd name="connsiteY139-3816" fmla="*/ 526865 h 6248398"/>
              <a:gd name="connsiteX140-3817" fmla="*/ 7448548 w 15811497"/>
              <a:gd name="connsiteY140-3818" fmla="*/ 0 h 6248398"/>
              <a:gd name="connsiteX0-3819" fmla="*/ 11209760 w 15811497"/>
              <a:gd name="connsiteY0-3820" fmla="*/ 5180760 h 6248398"/>
              <a:gd name="connsiteX1-3821" fmla="*/ 11210150 w 15811497"/>
              <a:gd name="connsiteY1-3822" fmla="*/ 5180948 h 6248398"/>
              <a:gd name="connsiteX2-3823" fmla="*/ 11313815 w 15811497"/>
              <a:gd name="connsiteY2-3824" fmla="*/ 5243926 h 6248398"/>
              <a:gd name="connsiteX3-3825" fmla="*/ 11369911 w 15811497"/>
              <a:gd name="connsiteY3-3826" fmla="*/ 5285874 h 6248398"/>
              <a:gd name="connsiteX4-3827" fmla="*/ 11410606 w 15811497"/>
              <a:gd name="connsiteY4-3828" fmla="*/ 5316305 h 6248398"/>
              <a:gd name="connsiteX5-3829" fmla="*/ 11499892 w 15811497"/>
              <a:gd name="connsiteY5-3830" fmla="*/ 5397454 h 6248398"/>
              <a:gd name="connsiteX6-3831" fmla="*/ 11528781 w 15811497"/>
              <a:gd name="connsiteY6-3832" fmla="*/ 5429240 h 6248398"/>
              <a:gd name="connsiteX7-3833" fmla="*/ 11504846 w 15811497"/>
              <a:gd name="connsiteY7-3834" fmla="*/ 5414699 h 6248398"/>
              <a:gd name="connsiteX8-3835" fmla="*/ 11371717 w 15811497"/>
              <a:gd name="connsiteY8-3836" fmla="*/ 5315148 h 6248398"/>
              <a:gd name="connsiteX9-3837" fmla="*/ 11292198 w 15811497"/>
              <a:gd name="connsiteY9-3838" fmla="*/ 5255685 h 6248398"/>
              <a:gd name="connsiteX10-3839" fmla="*/ 11209760 w 15811497"/>
              <a:gd name="connsiteY10-3840" fmla="*/ 5180760 h 6248398"/>
              <a:gd name="connsiteX11-3841" fmla="*/ 4892179 w 15811497"/>
              <a:gd name="connsiteY11-3842" fmla="*/ 4842491 h 6248398"/>
              <a:gd name="connsiteX12-3843" fmla="*/ 4892178 w 15811497"/>
              <a:gd name="connsiteY12-3844" fmla="*/ 4842492 h 6248398"/>
              <a:gd name="connsiteX13-3845" fmla="*/ 4885192 w 15811497"/>
              <a:gd name="connsiteY13-3846" fmla="*/ 4851834 h 6248398"/>
              <a:gd name="connsiteX14-3847" fmla="*/ 4892179 w 15811497"/>
              <a:gd name="connsiteY14-3848" fmla="*/ 4842491 h 6248398"/>
              <a:gd name="connsiteX15-3849" fmla="*/ 8767766 w 15811497"/>
              <a:gd name="connsiteY15-3850" fmla="*/ 853515 h 6248398"/>
              <a:gd name="connsiteX16-3851" fmla="*/ 8782572 w 15811497"/>
              <a:gd name="connsiteY16-3852" fmla="*/ 884251 h 6248398"/>
              <a:gd name="connsiteX17-3853" fmla="*/ 8812281 w 15811497"/>
              <a:gd name="connsiteY17-3854" fmla="*/ 965420 h 6248398"/>
              <a:gd name="connsiteX18-3855" fmla="*/ 8831257 w 15811497"/>
              <a:gd name="connsiteY18-3856" fmla="*/ 1017268 h 6248398"/>
              <a:gd name="connsiteX19-3857" fmla="*/ 8860452 w 15811497"/>
              <a:gd name="connsiteY19-3858" fmla="*/ 1130811 h 6248398"/>
              <a:gd name="connsiteX20-3859" fmla="*/ 8839383 w 15811497"/>
              <a:gd name="connsiteY20-3860" fmla="*/ 1087075 h 6248398"/>
              <a:gd name="connsiteX21-3861" fmla="*/ 8798546 w 15811497"/>
              <a:gd name="connsiteY21-3862" fmla="*/ 975498 h 6248398"/>
              <a:gd name="connsiteX22-3863" fmla="*/ 8795375 w 15811497"/>
              <a:gd name="connsiteY22-3864" fmla="*/ 963167 h 6248398"/>
              <a:gd name="connsiteX23-3865" fmla="*/ 8768620 w 15811497"/>
              <a:gd name="connsiteY23-3866" fmla="*/ 859114 h 6248398"/>
              <a:gd name="connsiteX24-3867" fmla="*/ 8767766 w 15811497"/>
              <a:gd name="connsiteY24-3868" fmla="*/ 853515 h 6248398"/>
              <a:gd name="connsiteX25-3869" fmla="*/ 7448548 w 15811497"/>
              <a:gd name="connsiteY25-3870" fmla="*/ 0 h 6248398"/>
              <a:gd name="connsiteX26-3871" fmla="*/ 8721604 w 15811497"/>
              <a:gd name="connsiteY26-3872" fmla="*/ 757692 h 6248398"/>
              <a:gd name="connsiteX27-3873" fmla="*/ 8767765 w 15811497"/>
              <a:gd name="connsiteY27-3874" fmla="*/ 853515 h 6248398"/>
              <a:gd name="connsiteX28-3875" fmla="*/ 8768619 w 15811497"/>
              <a:gd name="connsiteY28-3876" fmla="*/ 859114 h 6248398"/>
              <a:gd name="connsiteX29-3877" fmla="*/ 8795374 w 15811497"/>
              <a:gd name="connsiteY29-3878" fmla="*/ 963167 h 6248398"/>
              <a:gd name="connsiteX30-3879" fmla="*/ 8798545 w 15811497"/>
              <a:gd name="connsiteY30-3880" fmla="*/ 975499 h 6248398"/>
              <a:gd name="connsiteX31-3881" fmla="*/ 8866932 w 15811497"/>
              <a:gd name="connsiteY31-3882" fmla="*/ 1156018 h 6248398"/>
              <a:gd name="connsiteX32-3883" fmla="*/ 8890522 w 15811497"/>
              <a:gd name="connsiteY32-3884" fmla="*/ 1193234 h 6248398"/>
              <a:gd name="connsiteX33-3885" fmla="*/ 9958384 w 15811497"/>
              <a:gd name="connsiteY33-3886" fmla="*/ 1828798 h 6248398"/>
              <a:gd name="connsiteX34-3887" fmla="*/ 10895504 w 15811497"/>
              <a:gd name="connsiteY34-3888" fmla="*/ 1386857 h 6248398"/>
              <a:gd name="connsiteX35-3889" fmla="*/ 10927290 w 15811497"/>
              <a:gd name="connsiteY35-3890" fmla="*/ 1344350 h 6248398"/>
              <a:gd name="connsiteX36-3891" fmla="*/ 10936907 w 15811497"/>
              <a:gd name="connsiteY36-3892" fmla="*/ 1346082 h 6248398"/>
              <a:gd name="connsiteX37-3893" fmla="*/ 10917759 w 15811497"/>
              <a:gd name="connsiteY37-3894" fmla="*/ 1367151 h 6248398"/>
              <a:gd name="connsiteX38-3895" fmla="*/ 10545015 w 15811497"/>
              <a:gd name="connsiteY38-3896" fmla="*/ 1956940 h 6248398"/>
              <a:gd name="connsiteX39-3897" fmla="*/ 10521911 w 15811497"/>
              <a:gd name="connsiteY39-3898" fmla="*/ 2012524 h 6248398"/>
              <a:gd name="connsiteX40-3899" fmla="*/ 10521913 w 15811497"/>
              <a:gd name="connsiteY40-3900" fmla="*/ 2012521 h 6248398"/>
              <a:gd name="connsiteX41-3901" fmla="*/ 10545016 w 15811497"/>
              <a:gd name="connsiteY41-3902" fmla="*/ 1956940 h 6248398"/>
              <a:gd name="connsiteX42-3903" fmla="*/ 10917760 w 15811497"/>
              <a:gd name="connsiteY42-3904" fmla="*/ 1367152 h 6248398"/>
              <a:gd name="connsiteX43-3905" fmla="*/ 10936908 w 15811497"/>
              <a:gd name="connsiteY43-3906" fmla="*/ 1346084 h 6248398"/>
              <a:gd name="connsiteX44-3907" fmla="*/ 10972797 w 15811497"/>
              <a:gd name="connsiteY44-3908" fmla="*/ 1352550 h 6248398"/>
              <a:gd name="connsiteX45-3909" fmla="*/ 11002341 w 15811497"/>
              <a:gd name="connsiteY45-3910" fmla="*/ 1645177 h 6248398"/>
              <a:gd name="connsiteX46-3911" fmla="*/ 11002341 w 15811497"/>
              <a:gd name="connsiteY46-3912" fmla="*/ 1645177 h 6248398"/>
              <a:gd name="connsiteX47-3913" fmla="*/ 10972797 w 15811497"/>
              <a:gd name="connsiteY47-3914" fmla="*/ 1352549 h 6248398"/>
              <a:gd name="connsiteX48-3915" fmla="*/ 10936908 w 15811497"/>
              <a:gd name="connsiteY48-3916" fmla="*/ 1346083 h 6248398"/>
              <a:gd name="connsiteX49-3917" fmla="*/ 11096041 w 15811497"/>
              <a:gd name="connsiteY49-3918" fmla="*/ 1170993 h 6248398"/>
              <a:gd name="connsiteX50-3919" fmla="*/ 13049247 w 15811497"/>
              <a:gd name="connsiteY50-3920" fmla="*/ 361949 h 6248398"/>
              <a:gd name="connsiteX51-3921" fmla="*/ 15811497 w 15811497"/>
              <a:gd name="connsiteY51-3922" fmla="*/ 3124198 h 6248398"/>
              <a:gd name="connsiteX52-3923" fmla="*/ 13049247 w 15811497"/>
              <a:gd name="connsiteY52-3924" fmla="*/ 5886448 h 6248398"/>
              <a:gd name="connsiteX53-3925" fmla="*/ 11732594 w 15811497"/>
              <a:gd name="connsiteY53-3926" fmla="*/ 5553059 h 6248398"/>
              <a:gd name="connsiteX54-3927" fmla="*/ 11528782 w 15811497"/>
              <a:gd name="connsiteY54-3928" fmla="*/ 5429240 h 6248398"/>
              <a:gd name="connsiteX55-3929" fmla="*/ 11499893 w 15811497"/>
              <a:gd name="connsiteY55-3930" fmla="*/ 5397454 h 6248398"/>
              <a:gd name="connsiteX56-3931" fmla="*/ 11410607 w 15811497"/>
              <a:gd name="connsiteY56-3932" fmla="*/ 5316305 h 6248398"/>
              <a:gd name="connsiteX57-3933" fmla="*/ 11369912 w 15811497"/>
              <a:gd name="connsiteY57-3934" fmla="*/ 5285874 h 6248398"/>
              <a:gd name="connsiteX58-3935" fmla="*/ 11355656 w 15811497"/>
              <a:gd name="connsiteY58-3936" fmla="*/ 5144675 h 6248398"/>
              <a:gd name="connsiteX59-3937" fmla="*/ 11355656 w 15811497"/>
              <a:gd name="connsiteY59-3938" fmla="*/ 5144675 h 6248398"/>
              <a:gd name="connsiteX60-3939" fmla="*/ 11369912 w 15811497"/>
              <a:gd name="connsiteY60-3940" fmla="*/ 5285874 h 6248398"/>
              <a:gd name="connsiteX61-3941" fmla="*/ 11313816 w 15811497"/>
              <a:gd name="connsiteY61-3942" fmla="*/ 5243926 h 6248398"/>
              <a:gd name="connsiteX62-3943" fmla="*/ 11210151 w 15811497"/>
              <a:gd name="connsiteY62-3944" fmla="*/ 5180948 h 6248398"/>
              <a:gd name="connsiteX63-3945" fmla="*/ 11209761 w 15811497"/>
              <a:gd name="connsiteY63-3946" fmla="*/ 5180760 h 6248398"/>
              <a:gd name="connsiteX64-3947" fmla="*/ 11096041 w 15811497"/>
              <a:gd name="connsiteY64-3948" fmla="*/ 5077404 h 6248398"/>
              <a:gd name="connsiteX65-3949" fmla="*/ 11063094 w 15811497"/>
              <a:gd name="connsiteY65-3950" fmla="*/ 5041153 h 6248398"/>
              <a:gd name="connsiteX66-3951" fmla="*/ 11063091 w 15811497"/>
              <a:gd name="connsiteY66-3952" fmla="*/ 5041152 h 6248398"/>
              <a:gd name="connsiteX67-3953" fmla="*/ 11096040 w 15811497"/>
              <a:gd name="connsiteY67-3954" fmla="*/ 5077404 h 6248398"/>
              <a:gd name="connsiteX68-3955" fmla="*/ 11209760 w 15811497"/>
              <a:gd name="connsiteY68-3956" fmla="*/ 5180760 h 6248398"/>
              <a:gd name="connsiteX69-3957" fmla="*/ 11100244 w 15811497"/>
              <a:gd name="connsiteY69-3958" fmla="*/ 5128004 h 6248398"/>
              <a:gd name="connsiteX70-3959" fmla="*/ 10610846 w 15811497"/>
              <a:gd name="connsiteY70-3960" fmla="*/ 5029199 h 6248398"/>
              <a:gd name="connsiteX71-3961" fmla="*/ 9640652 w 15811497"/>
              <a:gd name="connsiteY71-3962" fmla="*/ 5486739 h 6248398"/>
              <a:gd name="connsiteX72-3963" fmla="*/ 9628722 w 15811497"/>
              <a:gd name="connsiteY72-3964" fmla="*/ 5502693 h 6248398"/>
              <a:gd name="connsiteX73-3965" fmla="*/ 9568273 w 15811497"/>
              <a:gd name="connsiteY73-3966" fmla="*/ 5583530 h 6248398"/>
              <a:gd name="connsiteX74-3967" fmla="*/ 9535504 w 15811497"/>
              <a:gd name="connsiteY74-3968" fmla="*/ 5637470 h 6248398"/>
              <a:gd name="connsiteX75-3969" fmla="*/ 9535505 w 15811497"/>
              <a:gd name="connsiteY75-3970" fmla="*/ 5637470 h 6248398"/>
              <a:gd name="connsiteX76-3971" fmla="*/ 9568273 w 15811497"/>
              <a:gd name="connsiteY76-3972" fmla="*/ 5583531 h 6248398"/>
              <a:gd name="connsiteX77-3973" fmla="*/ 9628722 w 15811497"/>
              <a:gd name="connsiteY77-3974" fmla="*/ 5502694 h 6248398"/>
              <a:gd name="connsiteX78-3975" fmla="*/ 9563485 w 15811497"/>
              <a:gd name="connsiteY78-3976" fmla="*/ 5610078 h 6248398"/>
              <a:gd name="connsiteX79-3977" fmla="*/ 9542221 w 15811497"/>
              <a:gd name="connsiteY79-3978" fmla="*/ 5638514 h 6248398"/>
              <a:gd name="connsiteX80-3979" fmla="*/ 9504352 w 15811497"/>
              <a:gd name="connsiteY80-3980" fmla="*/ 5689156 h 6248398"/>
              <a:gd name="connsiteX81-3981" fmla="*/ 9480140 w 15811497"/>
              <a:gd name="connsiteY81-3982" fmla="*/ 5721533 h 6248398"/>
              <a:gd name="connsiteX82-3983" fmla="*/ 8362947 w 15811497"/>
              <a:gd name="connsiteY82-3984" fmla="*/ 6248398 h 6248398"/>
              <a:gd name="connsiteX83-3985" fmla="*/ 7028922 w 15811497"/>
              <a:gd name="connsiteY83-3986" fmla="*/ 5364147 h 6248398"/>
              <a:gd name="connsiteX84-3987" fmla="*/ 6990513 w 15811497"/>
              <a:gd name="connsiteY84-3988" fmla="*/ 5259205 h 6248398"/>
              <a:gd name="connsiteX85-3989" fmla="*/ 6990512 w 15811497"/>
              <a:gd name="connsiteY85-3990" fmla="*/ 5259199 h 6248398"/>
              <a:gd name="connsiteX86-3991" fmla="*/ 6983676 w 15811497"/>
              <a:gd name="connsiteY86-3992" fmla="*/ 5240519 h 6248398"/>
              <a:gd name="connsiteX87-3993" fmla="*/ 6983673 w 15811497"/>
              <a:gd name="connsiteY87-3994" fmla="*/ 5240519 h 6248398"/>
              <a:gd name="connsiteX88-3995" fmla="*/ 6980236 w 15811497"/>
              <a:gd name="connsiteY88-3996" fmla="*/ 5231130 h 6248398"/>
              <a:gd name="connsiteX89-3997" fmla="*/ 6978859 w 15811497"/>
              <a:gd name="connsiteY89-3998" fmla="*/ 5225774 h 6248398"/>
              <a:gd name="connsiteX90-3999" fmla="*/ 6984291 w 15811497"/>
              <a:gd name="connsiteY90-4000" fmla="*/ 5240614 h 6248398"/>
              <a:gd name="connsiteX91-4001" fmla="*/ 6984292 w 15811497"/>
              <a:gd name="connsiteY91-4002" fmla="*/ 5240614 h 6248398"/>
              <a:gd name="connsiteX92-4003" fmla="*/ 6978860 w 15811497"/>
              <a:gd name="connsiteY92-4004" fmla="*/ 5225773 h 6248398"/>
              <a:gd name="connsiteX93-4005" fmla="*/ 6944562 w 15811497"/>
              <a:gd name="connsiteY93-4006" fmla="*/ 5092380 h 6248398"/>
              <a:gd name="connsiteX94-4007" fmla="*/ 6924183 w 15811497"/>
              <a:gd name="connsiteY94-4008" fmla="*/ 4890225 h 6248398"/>
              <a:gd name="connsiteX95-4009" fmla="*/ 6924182 w 15811497"/>
              <a:gd name="connsiteY95-4010" fmla="*/ 4890225 h 6248398"/>
              <a:gd name="connsiteX96-4011" fmla="*/ 6944561 w 15811497"/>
              <a:gd name="connsiteY96-4012" fmla="*/ 5092380 h 6248398"/>
              <a:gd name="connsiteX97-4013" fmla="*/ 6978860 w 15811497"/>
              <a:gd name="connsiteY97-4014" fmla="*/ 5225773 h 6248398"/>
              <a:gd name="connsiteX98-4015" fmla="*/ 6948299 w 15811497"/>
              <a:gd name="connsiteY98-4016" fmla="*/ 5142273 h 6248398"/>
              <a:gd name="connsiteX99-4017" fmla="*/ 5829297 w 15811497"/>
              <a:gd name="connsiteY99-4018" fmla="*/ 4400549 h 6248398"/>
              <a:gd name="connsiteX100-4019" fmla="*/ 5056802 w 15811497"/>
              <a:gd name="connsiteY100-4020" fmla="*/ 4677867 h 6248398"/>
              <a:gd name="connsiteX101-4021" fmla="*/ 5022517 w 15811497"/>
              <a:gd name="connsiteY101-4022" fmla="*/ 4709027 h 6248398"/>
              <a:gd name="connsiteX102-4023" fmla="*/ 5022515 w 15811497"/>
              <a:gd name="connsiteY102-4024" fmla="*/ 4709029 h 6248398"/>
              <a:gd name="connsiteX103-4025" fmla="*/ 5022510 w 15811497"/>
              <a:gd name="connsiteY103-4026" fmla="*/ 4709033 h 6248398"/>
              <a:gd name="connsiteX104-4027" fmla="*/ 4924198 w 15811497"/>
              <a:gd name="connsiteY104-4028" fmla="*/ 4840507 h 6248398"/>
              <a:gd name="connsiteX105-4029" fmla="*/ 4914898 w 15811497"/>
              <a:gd name="connsiteY105-4030" fmla="*/ 4838698 h 6248398"/>
              <a:gd name="connsiteX106-4031" fmla="*/ 4914898 w 15811497"/>
              <a:gd name="connsiteY106-4032" fmla="*/ 4838699 h 6248398"/>
              <a:gd name="connsiteX107-4033" fmla="*/ 4924199 w 15811497"/>
              <a:gd name="connsiteY107-4034" fmla="*/ 4840508 h 6248398"/>
              <a:gd name="connsiteX108-4035" fmla="*/ 4893736 w 15811497"/>
              <a:gd name="connsiteY108-4036" fmla="*/ 4881247 h 6248398"/>
              <a:gd name="connsiteX109-4037" fmla="*/ 4778482 w 15811497"/>
              <a:gd name="connsiteY109-4038" fmla="*/ 5008058 h 6248398"/>
              <a:gd name="connsiteX110-4039" fmla="*/ 4778482 w 15811497"/>
              <a:gd name="connsiteY110-4040" fmla="*/ 5008057 h 6248398"/>
              <a:gd name="connsiteX111-4041" fmla="*/ 4715455 w 15811497"/>
              <a:gd name="connsiteY111-4042" fmla="*/ 5077404 h 6248398"/>
              <a:gd name="connsiteX112-4043" fmla="*/ 2762249 w 15811497"/>
              <a:gd name="connsiteY112-4044" fmla="*/ 5886448 h 6248398"/>
              <a:gd name="connsiteX113-4045" fmla="*/ 0 w 15811497"/>
              <a:gd name="connsiteY113-4046" fmla="*/ 3124198 h 6248398"/>
              <a:gd name="connsiteX114-4047" fmla="*/ 2762249 w 15811497"/>
              <a:gd name="connsiteY114-4048" fmla="*/ 361949 h 6248398"/>
              <a:gd name="connsiteX115-4049" fmla="*/ 4078902 w 15811497"/>
              <a:gd name="connsiteY115-4050" fmla="*/ 695338 h 6248398"/>
              <a:gd name="connsiteX116-4051" fmla="*/ 4261443 w 15811497"/>
              <a:gd name="connsiteY116-4052" fmla="*/ 806235 h 6248398"/>
              <a:gd name="connsiteX117-4053" fmla="*/ 4409044 w 15811497"/>
              <a:gd name="connsiteY117-4054" fmla="*/ 910268 h 6248398"/>
              <a:gd name="connsiteX118-4055" fmla="*/ 4612477 w 15811497"/>
              <a:gd name="connsiteY118-4056" fmla="*/ 1077402 h 6248398"/>
              <a:gd name="connsiteX119-4057" fmla="*/ 4612478 w 15811497"/>
              <a:gd name="connsiteY119-4058" fmla="*/ 1077403 h 6248398"/>
              <a:gd name="connsiteX120-4059" fmla="*/ 4715454 w 15811497"/>
              <a:gd name="connsiteY120-4060" fmla="*/ 1170993 h 6248398"/>
              <a:gd name="connsiteX121-4061" fmla="*/ 4701725 w 15811497"/>
              <a:gd name="connsiteY121-4062" fmla="*/ 1120394 h 6248398"/>
              <a:gd name="connsiteX122-4063" fmla="*/ 5191122 w 15811497"/>
              <a:gd name="connsiteY122-4064" fmla="*/ 1219199 h 6248398"/>
              <a:gd name="connsiteX123-4065" fmla="*/ 6161317 w 15811497"/>
              <a:gd name="connsiteY123-4066" fmla="*/ 761659 h 6248398"/>
              <a:gd name="connsiteX124-4067" fmla="*/ 6224019 w 15811497"/>
              <a:gd name="connsiteY124-4068" fmla="*/ 677808 h 6248398"/>
              <a:gd name="connsiteX125-4069" fmla="*/ 6175489 w 15811497"/>
              <a:gd name="connsiteY125-4070" fmla="*/ 757691 h 6248398"/>
              <a:gd name="connsiteX126-4071" fmla="*/ 6175489 w 15811497"/>
              <a:gd name="connsiteY126-4072" fmla="*/ 757692 h 6248398"/>
              <a:gd name="connsiteX127-4073" fmla="*/ 6224020 w 15811497"/>
              <a:gd name="connsiteY127-4074" fmla="*/ 677809 h 6248398"/>
              <a:gd name="connsiteX128-4075" fmla="*/ 6233696 w 15811497"/>
              <a:gd name="connsiteY128-4076" fmla="*/ 664869 h 6248398"/>
              <a:gd name="connsiteX129-4077" fmla="*/ 6252611 w 15811497"/>
              <a:gd name="connsiteY129-4078" fmla="*/ 633734 h 6248398"/>
              <a:gd name="connsiteX130-4079" fmla="*/ 6252610 w 15811497"/>
              <a:gd name="connsiteY130-4080" fmla="*/ 633734 h 6248398"/>
              <a:gd name="connsiteX131-4081" fmla="*/ 6233696 w 15811497"/>
              <a:gd name="connsiteY131-4082" fmla="*/ 664868 h 6248398"/>
              <a:gd name="connsiteX132-4083" fmla="*/ 6224019 w 15811497"/>
              <a:gd name="connsiteY132-4084" fmla="*/ 677808 h 6248398"/>
              <a:gd name="connsiteX133-4085" fmla="*/ 6248008 w 15811497"/>
              <a:gd name="connsiteY133-4086" fmla="*/ 638320 h 6248398"/>
              <a:gd name="connsiteX134-4087" fmla="*/ 6251291 w 15811497"/>
              <a:gd name="connsiteY134-4088" fmla="*/ 633930 h 6248398"/>
              <a:gd name="connsiteX135-4089" fmla="*/ 6251293 w 15811497"/>
              <a:gd name="connsiteY135-4090" fmla="*/ 633929 h 6248398"/>
              <a:gd name="connsiteX136-4091" fmla="*/ 6257683 w 15811497"/>
              <a:gd name="connsiteY136-4092" fmla="*/ 625384 h 6248398"/>
              <a:gd name="connsiteX137-4093" fmla="*/ 6257686 w 15811497"/>
              <a:gd name="connsiteY137-4094" fmla="*/ 625380 h 6248398"/>
              <a:gd name="connsiteX138-4095" fmla="*/ 6331355 w 15811497"/>
              <a:gd name="connsiteY138-4096" fmla="*/ 526865 h 6248398"/>
              <a:gd name="connsiteX139-4097" fmla="*/ 7448548 w 15811497"/>
              <a:gd name="connsiteY139-4098" fmla="*/ 0 h 6248398"/>
              <a:gd name="connsiteX0-4099" fmla="*/ 11209760 w 15811497"/>
              <a:gd name="connsiteY0-4100" fmla="*/ 5180760 h 6248398"/>
              <a:gd name="connsiteX1-4101" fmla="*/ 11210150 w 15811497"/>
              <a:gd name="connsiteY1-4102" fmla="*/ 5180948 h 6248398"/>
              <a:gd name="connsiteX2-4103" fmla="*/ 11313815 w 15811497"/>
              <a:gd name="connsiteY2-4104" fmla="*/ 5243926 h 6248398"/>
              <a:gd name="connsiteX3-4105" fmla="*/ 11369911 w 15811497"/>
              <a:gd name="connsiteY3-4106" fmla="*/ 5285874 h 6248398"/>
              <a:gd name="connsiteX4-4107" fmla="*/ 11410606 w 15811497"/>
              <a:gd name="connsiteY4-4108" fmla="*/ 5316305 h 6248398"/>
              <a:gd name="connsiteX5-4109" fmla="*/ 11499892 w 15811497"/>
              <a:gd name="connsiteY5-4110" fmla="*/ 5397454 h 6248398"/>
              <a:gd name="connsiteX6-4111" fmla="*/ 11528781 w 15811497"/>
              <a:gd name="connsiteY6-4112" fmla="*/ 5429240 h 6248398"/>
              <a:gd name="connsiteX7-4113" fmla="*/ 11504846 w 15811497"/>
              <a:gd name="connsiteY7-4114" fmla="*/ 5414699 h 6248398"/>
              <a:gd name="connsiteX8-4115" fmla="*/ 11371717 w 15811497"/>
              <a:gd name="connsiteY8-4116" fmla="*/ 5315148 h 6248398"/>
              <a:gd name="connsiteX9-4117" fmla="*/ 11292198 w 15811497"/>
              <a:gd name="connsiteY9-4118" fmla="*/ 5255685 h 6248398"/>
              <a:gd name="connsiteX10-4119" fmla="*/ 11209760 w 15811497"/>
              <a:gd name="connsiteY10-4120" fmla="*/ 5180760 h 6248398"/>
              <a:gd name="connsiteX11-4121" fmla="*/ 4892179 w 15811497"/>
              <a:gd name="connsiteY11-4122" fmla="*/ 4842491 h 6248398"/>
              <a:gd name="connsiteX12-4123" fmla="*/ 4892178 w 15811497"/>
              <a:gd name="connsiteY12-4124" fmla="*/ 4842492 h 6248398"/>
              <a:gd name="connsiteX13-4125" fmla="*/ 4885192 w 15811497"/>
              <a:gd name="connsiteY13-4126" fmla="*/ 4851834 h 6248398"/>
              <a:gd name="connsiteX14-4127" fmla="*/ 4892179 w 15811497"/>
              <a:gd name="connsiteY14-4128" fmla="*/ 4842491 h 6248398"/>
              <a:gd name="connsiteX15-4129" fmla="*/ 8767766 w 15811497"/>
              <a:gd name="connsiteY15-4130" fmla="*/ 853515 h 6248398"/>
              <a:gd name="connsiteX16-4131" fmla="*/ 8782572 w 15811497"/>
              <a:gd name="connsiteY16-4132" fmla="*/ 884251 h 6248398"/>
              <a:gd name="connsiteX17-4133" fmla="*/ 8812281 w 15811497"/>
              <a:gd name="connsiteY17-4134" fmla="*/ 965420 h 6248398"/>
              <a:gd name="connsiteX18-4135" fmla="*/ 8831257 w 15811497"/>
              <a:gd name="connsiteY18-4136" fmla="*/ 1017268 h 6248398"/>
              <a:gd name="connsiteX19-4137" fmla="*/ 8860452 w 15811497"/>
              <a:gd name="connsiteY19-4138" fmla="*/ 1130811 h 6248398"/>
              <a:gd name="connsiteX20-4139" fmla="*/ 8839383 w 15811497"/>
              <a:gd name="connsiteY20-4140" fmla="*/ 1087075 h 6248398"/>
              <a:gd name="connsiteX21-4141" fmla="*/ 8798546 w 15811497"/>
              <a:gd name="connsiteY21-4142" fmla="*/ 975498 h 6248398"/>
              <a:gd name="connsiteX22-4143" fmla="*/ 8795375 w 15811497"/>
              <a:gd name="connsiteY22-4144" fmla="*/ 963167 h 6248398"/>
              <a:gd name="connsiteX23-4145" fmla="*/ 8768620 w 15811497"/>
              <a:gd name="connsiteY23-4146" fmla="*/ 859114 h 6248398"/>
              <a:gd name="connsiteX24-4147" fmla="*/ 8767766 w 15811497"/>
              <a:gd name="connsiteY24-4148" fmla="*/ 853515 h 6248398"/>
              <a:gd name="connsiteX25-4149" fmla="*/ 7448548 w 15811497"/>
              <a:gd name="connsiteY25-4150" fmla="*/ 0 h 6248398"/>
              <a:gd name="connsiteX26-4151" fmla="*/ 8721604 w 15811497"/>
              <a:gd name="connsiteY26-4152" fmla="*/ 757692 h 6248398"/>
              <a:gd name="connsiteX27-4153" fmla="*/ 8767765 w 15811497"/>
              <a:gd name="connsiteY27-4154" fmla="*/ 853515 h 6248398"/>
              <a:gd name="connsiteX28-4155" fmla="*/ 8768619 w 15811497"/>
              <a:gd name="connsiteY28-4156" fmla="*/ 859114 h 6248398"/>
              <a:gd name="connsiteX29-4157" fmla="*/ 8795374 w 15811497"/>
              <a:gd name="connsiteY29-4158" fmla="*/ 963167 h 6248398"/>
              <a:gd name="connsiteX30-4159" fmla="*/ 8866932 w 15811497"/>
              <a:gd name="connsiteY30-4160" fmla="*/ 1156018 h 6248398"/>
              <a:gd name="connsiteX31-4161" fmla="*/ 8890522 w 15811497"/>
              <a:gd name="connsiteY31-4162" fmla="*/ 1193234 h 6248398"/>
              <a:gd name="connsiteX32-4163" fmla="*/ 9958384 w 15811497"/>
              <a:gd name="connsiteY32-4164" fmla="*/ 1828798 h 6248398"/>
              <a:gd name="connsiteX33-4165" fmla="*/ 10895504 w 15811497"/>
              <a:gd name="connsiteY33-4166" fmla="*/ 1386857 h 6248398"/>
              <a:gd name="connsiteX34-4167" fmla="*/ 10927290 w 15811497"/>
              <a:gd name="connsiteY34-4168" fmla="*/ 1344350 h 6248398"/>
              <a:gd name="connsiteX35-4169" fmla="*/ 10936907 w 15811497"/>
              <a:gd name="connsiteY35-4170" fmla="*/ 1346082 h 6248398"/>
              <a:gd name="connsiteX36-4171" fmla="*/ 10917759 w 15811497"/>
              <a:gd name="connsiteY36-4172" fmla="*/ 1367151 h 6248398"/>
              <a:gd name="connsiteX37-4173" fmla="*/ 10545015 w 15811497"/>
              <a:gd name="connsiteY37-4174" fmla="*/ 1956940 h 6248398"/>
              <a:gd name="connsiteX38-4175" fmla="*/ 10521911 w 15811497"/>
              <a:gd name="connsiteY38-4176" fmla="*/ 2012524 h 6248398"/>
              <a:gd name="connsiteX39-4177" fmla="*/ 10521913 w 15811497"/>
              <a:gd name="connsiteY39-4178" fmla="*/ 2012521 h 6248398"/>
              <a:gd name="connsiteX40-4179" fmla="*/ 10545016 w 15811497"/>
              <a:gd name="connsiteY40-4180" fmla="*/ 1956940 h 6248398"/>
              <a:gd name="connsiteX41-4181" fmla="*/ 10917760 w 15811497"/>
              <a:gd name="connsiteY41-4182" fmla="*/ 1367152 h 6248398"/>
              <a:gd name="connsiteX42-4183" fmla="*/ 10936908 w 15811497"/>
              <a:gd name="connsiteY42-4184" fmla="*/ 1346084 h 6248398"/>
              <a:gd name="connsiteX43-4185" fmla="*/ 10972797 w 15811497"/>
              <a:gd name="connsiteY43-4186" fmla="*/ 1352550 h 6248398"/>
              <a:gd name="connsiteX44-4187" fmla="*/ 11002341 w 15811497"/>
              <a:gd name="connsiteY44-4188" fmla="*/ 1645177 h 6248398"/>
              <a:gd name="connsiteX45-4189" fmla="*/ 11002341 w 15811497"/>
              <a:gd name="connsiteY45-4190" fmla="*/ 1645177 h 6248398"/>
              <a:gd name="connsiteX46-4191" fmla="*/ 10972797 w 15811497"/>
              <a:gd name="connsiteY46-4192" fmla="*/ 1352549 h 6248398"/>
              <a:gd name="connsiteX47-4193" fmla="*/ 10936908 w 15811497"/>
              <a:gd name="connsiteY47-4194" fmla="*/ 1346083 h 6248398"/>
              <a:gd name="connsiteX48-4195" fmla="*/ 11096041 w 15811497"/>
              <a:gd name="connsiteY48-4196" fmla="*/ 1170993 h 6248398"/>
              <a:gd name="connsiteX49-4197" fmla="*/ 13049247 w 15811497"/>
              <a:gd name="connsiteY49-4198" fmla="*/ 361949 h 6248398"/>
              <a:gd name="connsiteX50-4199" fmla="*/ 15811497 w 15811497"/>
              <a:gd name="connsiteY50-4200" fmla="*/ 3124198 h 6248398"/>
              <a:gd name="connsiteX51-4201" fmla="*/ 13049247 w 15811497"/>
              <a:gd name="connsiteY51-4202" fmla="*/ 5886448 h 6248398"/>
              <a:gd name="connsiteX52-4203" fmla="*/ 11732594 w 15811497"/>
              <a:gd name="connsiteY52-4204" fmla="*/ 5553059 h 6248398"/>
              <a:gd name="connsiteX53-4205" fmla="*/ 11528782 w 15811497"/>
              <a:gd name="connsiteY53-4206" fmla="*/ 5429240 h 6248398"/>
              <a:gd name="connsiteX54-4207" fmla="*/ 11499893 w 15811497"/>
              <a:gd name="connsiteY54-4208" fmla="*/ 5397454 h 6248398"/>
              <a:gd name="connsiteX55-4209" fmla="*/ 11410607 w 15811497"/>
              <a:gd name="connsiteY55-4210" fmla="*/ 5316305 h 6248398"/>
              <a:gd name="connsiteX56-4211" fmla="*/ 11369912 w 15811497"/>
              <a:gd name="connsiteY56-4212" fmla="*/ 5285874 h 6248398"/>
              <a:gd name="connsiteX57-4213" fmla="*/ 11355656 w 15811497"/>
              <a:gd name="connsiteY57-4214" fmla="*/ 5144675 h 6248398"/>
              <a:gd name="connsiteX58-4215" fmla="*/ 11355656 w 15811497"/>
              <a:gd name="connsiteY58-4216" fmla="*/ 5144675 h 6248398"/>
              <a:gd name="connsiteX59-4217" fmla="*/ 11369912 w 15811497"/>
              <a:gd name="connsiteY59-4218" fmla="*/ 5285874 h 6248398"/>
              <a:gd name="connsiteX60-4219" fmla="*/ 11313816 w 15811497"/>
              <a:gd name="connsiteY60-4220" fmla="*/ 5243926 h 6248398"/>
              <a:gd name="connsiteX61-4221" fmla="*/ 11210151 w 15811497"/>
              <a:gd name="connsiteY61-4222" fmla="*/ 5180948 h 6248398"/>
              <a:gd name="connsiteX62-4223" fmla="*/ 11209761 w 15811497"/>
              <a:gd name="connsiteY62-4224" fmla="*/ 5180760 h 6248398"/>
              <a:gd name="connsiteX63-4225" fmla="*/ 11096041 w 15811497"/>
              <a:gd name="connsiteY63-4226" fmla="*/ 5077404 h 6248398"/>
              <a:gd name="connsiteX64-4227" fmla="*/ 11063094 w 15811497"/>
              <a:gd name="connsiteY64-4228" fmla="*/ 5041153 h 6248398"/>
              <a:gd name="connsiteX65-4229" fmla="*/ 11063091 w 15811497"/>
              <a:gd name="connsiteY65-4230" fmla="*/ 5041152 h 6248398"/>
              <a:gd name="connsiteX66-4231" fmla="*/ 11096040 w 15811497"/>
              <a:gd name="connsiteY66-4232" fmla="*/ 5077404 h 6248398"/>
              <a:gd name="connsiteX67-4233" fmla="*/ 11209760 w 15811497"/>
              <a:gd name="connsiteY67-4234" fmla="*/ 5180760 h 6248398"/>
              <a:gd name="connsiteX68-4235" fmla="*/ 11100244 w 15811497"/>
              <a:gd name="connsiteY68-4236" fmla="*/ 5128004 h 6248398"/>
              <a:gd name="connsiteX69-4237" fmla="*/ 10610846 w 15811497"/>
              <a:gd name="connsiteY69-4238" fmla="*/ 5029199 h 6248398"/>
              <a:gd name="connsiteX70-4239" fmla="*/ 9640652 w 15811497"/>
              <a:gd name="connsiteY70-4240" fmla="*/ 5486739 h 6248398"/>
              <a:gd name="connsiteX71-4241" fmla="*/ 9628722 w 15811497"/>
              <a:gd name="connsiteY71-4242" fmla="*/ 5502693 h 6248398"/>
              <a:gd name="connsiteX72-4243" fmla="*/ 9568273 w 15811497"/>
              <a:gd name="connsiteY72-4244" fmla="*/ 5583530 h 6248398"/>
              <a:gd name="connsiteX73-4245" fmla="*/ 9535504 w 15811497"/>
              <a:gd name="connsiteY73-4246" fmla="*/ 5637470 h 6248398"/>
              <a:gd name="connsiteX74-4247" fmla="*/ 9535505 w 15811497"/>
              <a:gd name="connsiteY74-4248" fmla="*/ 5637470 h 6248398"/>
              <a:gd name="connsiteX75-4249" fmla="*/ 9568273 w 15811497"/>
              <a:gd name="connsiteY75-4250" fmla="*/ 5583531 h 6248398"/>
              <a:gd name="connsiteX76-4251" fmla="*/ 9628722 w 15811497"/>
              <a:gd name="connsiteY76-4252" fmla="*/ 5502694 h 6248398"/>
              <a:gd name="connsiteX77-4253" fmla="*/ 9563485 w 15811497"/>
              <a:gd name="connsiteY77-4254" fmla="*/ 5610078 h 6248398"/>
              <a:gd name="connsiteX78-4255" fmla="*/ 9542221 w 15811497"/>
              <a:gd name="connsiteY78-4256" fmla="*/ 5638514 h 6248398"/>
              <a:gd name="connsiteX79-4257" fmla="*/ 9504352 w 15811497"/>
              <a:gd name="connsiteY79-4258" fmla="*/ 5689156 h 6248398"/>
              <a:gd name="connsiteX80-4259" fmla="*/ 9480140 w 15811497"/>
              <a:gd name="connsiteY80-4260" fmla="*/ 5721533 h 6248398"/>
              <a:gd name="connsiteX81-4261" fmla="*/ 8362947 w 15811497"/>
              <a:gd name="connsiteY81-4262" fmla="*/ 6248398 h 6248398"/>
              <a:gd name="connsiteX82-4263" fmla="*/ 7028922 w 15811497"/>
              <a:gd name="connsiteY82-4264" fmla="*/ 5364147 h 6248398"/>
              <a:gd name="connsiteX83-4265" fmla="*/ 6990513 w 15811497"/>
              <a:gd name="connsiteY83-4266" fmla="*/ 5259205 h 6248398"/>
              <a:gd name="connsiteX84-4267" fmla="*/ 6990512 w 15811497"/>
              <a:gd name="connsiteY84-4268" fmla="*/ 5259199 h 6248398"/>
              <a:gd name="connsiteX85-4269" fmla="*/ 6983676 w 15811497"/>
              <a:gd name="connsiteY85-4270" fmla="*/ 5240519 h 6248398"/>
              <a:gd name="connsiteX86-4271" fmla="*/ 6983673 w 15811497"/>
              <a:gd name="connsiteY86-4272" fmla="*/ 5240519 h 6248398"/>
              <a:gd name="connsiteX87-4273" fmla="*/ 6980236 w 15811497"/>
              <a:gd name="connsiteY87-4274" fmla="*/ 5231130 h 6248398"/>
              <a:gd name="connsiteX88-4275" fmla="*/ 6978859 w 15811497"/>
              <a:gd name="connsiteY88-4276" fmla="*/ 5225774 h 6248398"/>
              <a:gd name="connsiteX89-4277" fmla="*/ 6984291 w 15811497"/>
              <a:gd name="connsiteY89-4278" fmla="*/ 5240614 h 6248398"/>
              <a:gd name="connsiteX90-4279" fmla="*/ 6984292 w 15811497"/>
              <a:gd name="connsiteY90-4280" fmla="*/ 5240614 h 6248398"/>
              <a:gd name="connsiteX91-4281" fmla="*/ 6978860 w 15811497"/>
              <a:gd name="connsiteY91-4282" fmla="*/ 5225773 h 6248398"/>
              <a:gd name="connsiteX92-4283" fmla="*/ 6944562 w 15811497"/>
              <a:gd name="connsiteY92-4284" fmla="*/ 5092380 h 6248398"/>
              <a:gd name="connsiteX93-4285" fmla="*/ 6924183 w 15811497"/>
              <a:gd name="connsiteY93-4286" fmla="*/ 4890225 h 6248398"/>
              <a:gd name="connsiteX94-4287" fmla="*/ 6924182 w 15811497"/>
              <a:gd name="connsiteY94-4288" fmla="*/ 4890225 h 6248398"/>
              <a:gd name="connsiteX95-4289" fmla="*/ 6944561 w 15811497"/>
              <a:gd name="connsiteY95-4290" fmla="*/ 5092380 h 6248398"/>
              <a:gd name="connsiteX96-4291" fmla="*/ 6978860 w 15811497"/>
              <a:gd name="connsiteY96-4292" fmla="*/ 5225773 h 6248398"/>
              <a:gd name="connsiteX97-4293" fmla="*/ 6948299 w 15811497"/>
              <a:gd name="connsiteY97-4294" fmla="*/ 5142273 h 6248398"/>
              <a:gd name="connsiteX98-4295" fmla="*/ 5829297 w 15811497"/>
              <a:gd name="connsiteY98-4296" fmla="*/ 4400549 h 6248398"/>
              <a:gd name="connsiteX99-4297" fmla="*/ 5056802 w 15811497"/>
              <a:gd name="connsiteY99-4298" fmla="*/ 4677867 h 6248398"/>
              <a:gd name="connsiteX100-4299" fmla="*/ 5022517 w 15811497"/>
              <a:gd name="connsiteY100-4300" fmla="*/ 4709027 h 6248398"/>
              <a:gd name="connsiteX101-4301" fmla="*/ 5022515 w 15811497"/>
              <a:gd name="connsiteY101-4302" fmla="*/ 4709029 h 6248398"/>
              <a:gd name="connsiteX102-4303" fmla="*/ 5022510 w 15811497"/>
              <a:gd name="connsiteY102-4304" fmla="*/ 4709033 h 6248398"/>
              <a:gd name="connsiteX103-4305" fmla="*/ 4924198 w 15811497"/>
              <a:gd name="connsiteY103-4306" fmla="*/ 4840507 h 6248398"/>
              <a:gd name="connsiteX104-4307" fmla="*/ 4914898 w 15811497"/>
              <a:gd name="connsiteY104-4308" fmla="*/ 4838698 h 6248398"/>
              <a:gd name="connsiteX105-4309" fmla="*/ 4914898 w 15811497"/>
              <a:gd name="connsiteY105-4310" fmla="*/ 4838699 h 6248398"/>
              <a:gd name="connsiteX106-4311" fmla="*/ 4924199 w 15811497"/>
              <a:gd name="connsiteY106-4312" fmla="*/ 4840508 h 6248398"/>
              <a:gd name="connsiteX107-4313" fmla="*/ 4893736 w 15811497"/>
              <a:gd name="connsiteY107-4314" fmla="*/ 4881247 h 6248398"/>
              <a:gd name="connsiteX108-4315" fmla="*/ 4778482 w 15811497"/>
              <a:gd name="connsiteY108-4316" fmla="*/ 5008058 h 6248398"/>
              <a:gd name="connsiteX109-4317" fmla="*/ 4778482 w 15811497"/>
              <a:gd name="connsiteY109-4318" fmla="*/ 5008057 h 6248398"/>
              <a:gd name="connsiteX110-4319" fmla="*/ 4715455 w 15811497"/>
              <a:gd name="connsiteY110-4320" fmla="*/ 5077404 h 6248398"/>
              <a:gd name="connsiteX111-4321" fmla="*/ 2762249 w 15811497"/>
              <a:gd name="connsiteY111-4322" fmla="*/ 5886448 h 6248398"/>
              <a:gd name="connsiteX112-4323" fmla="*/ 0 w 15811497"/>
              <a:gd name="connsiteY112-4324" fmla="*/ 3124198 h 6248398"/>
              <a:gd name="connsiteX113-4325" fmla="*/ 2762249 w 15811497"/>
              <a:gd name="connsiteY113-4326" fmla="*/ 361949 h 6248398"/>
              <a:gd name="connsiteX114-4327" fmla="*/ 4078902 w 15811497"/>
              <a:gd name="connsiteY114-4328" fmla="*/ 695338 h 6248398"/>
              <a:gd name="connsiteX115-4329" fmla="*/ 4261443 w 15811497"/>
              <a:gd name="connsiteY115-4330" fmla="*/ 806235 h 6248398"/>
              <a:gd name="connsiteX116-4331" fmla="*/ 4409044 w 15811497"/>
              <a:gd name="connsiteY116-4332" fmla="*/ 910268 h 6248398"/>
              <a:gd name="connsiteX117-4333" fmla="*/ 4612477 w 15811497"/>
              <a:gd name="connsiteY117-4334" fmla="*/ 1077402 h 6248398"/>
              <a:gd name="connsiteX118-4335" fmla="*/ 4612478 w 15811497"/>
              <a:gd name="connsiteY118-4336" fmla="*/ 1077403 h 6248398"/>
              <a:gd name="connsiteX119-4337" fmla="*/ 4715454 w 15811497"/>
              <a:gd name="connsiteY119-4338" fmla="*/ 1170993 h 6248398"/>
              <a:gd name="connsiteX120-4339" fmla="*/ 4701725 w 15811497"/>
              <a:gd name="connsiteY120-4340" fmla="*/ 1120394 h 6248398"/>
              <a:gd name="connsiteX121-4341" fmla="*/ 5191122 w 15811497"/>
              <a:gd name="connsiteY121-4342" fmla="*/ 1219199 h 6248398"/>
              <a:gd name="connsiteX122-4343" fmla="*/ 6161317 w 15811497"/>
              <a:gd name="connsiteY122-4344" fmla="*/ 761659 h 6248398"/>
              <a:gd name="connsiteX123-4345" fmla="*/ 6224019 w 15811497"/>
              <a:gd name="connsiteY123-4346" fmla="*/ 677808 h 6248398"/>
              <a:gd name="connsiteX124-4347" fmla="*/ 6175489 w 15811497"/>
              <a:gd name="connsiteY124-4348" fmla="*/ 757691 h 6248398"/>
              <a:gd name="connsiteX125-4349" fmla="*/ 6175489 w 15811497"/>
              <a:gd name="connsiteY125-4350" fmla="*/ 757692 h 6248398"/>
              <a:gd name="connsiteX126-4351" fmla="*/ 6224020 w 15811497"/>
              <a:gd name="connsiteY126-4352" fmla="*/ 677809 h 6248398"/>
              <a:gd name="connsiteX127-4353" fmla="*/ 6233696 w 15811497"/>
              <a:gd name="connsiteY127-4354" fmla="*/ 664869 h 6248398"/>
              <a:gd name="connsiteX128-4355" fmla="*/ 6252611 w 15811497"/>
              <a:gd name="connsiteY128-4356" fmla="*/ 633734 h 6248398"/>
              <a:gd name="connsiteX129-4357" fmla="*/ 6252610 w 15811497"/>
              <a:gd name="connsiteY129-4358" fmla="*/ 633734 h 6248398"/>
              <a:gd name="connsiteX130-4359" fmla="*/ 6233696 w 15811497"/>
              <a:gd name="connsiteY130-4360" fmla="*/ 664868 h 6248398"/>
              <a:gd name="connsiteX131-4361" fmla="*/ 6224019 w 15811497"/>
              <a:gd name="connsiteY131-4362" fmla="*/ 677808 h 6248398"/>
              <a:gd name="connsiteX132-4363" fmla="*/ 6248008 w 15811497"/>
              <a:gd name="connsiteY132-4364" fmla="*/ 638320 h 6248398"/>
              <a:gd name="connsiteX133-4365" fmla="*/ 6251291 w 15811497"/>
              <a:gd name="connsiteY133-4366" fmla="*/ 633930 h 6248398"/>
              <a:gd name="connsiteX134-4367" fmla="*/ 6251293 w 15811497"/>
              <a:gd name="connsiteY134-4368" fmla="*/ 633929 h 6248398"/>
              <a:gd name="connsiteX135-4369" fmla="*/ 6257683 w 15811497"/>
              <a:gd name="connsiteY135-4370" fmla="*/ 625384 h 6248398"/>
              <a:gd name="connsiteX136-4371" fmla="*/ 6257686 w 15811497"/>
              <a:gd name="connsiteY136-4372" fmla="*/ 625380 h 6248398"/>
              <a:gd name="connsiteX137-4373" fmla="*/ 6331355 w 15811497"/>
              <a:gd name="connsiteY137-4374" fmla="*/ 526865 h 6248398"/>
              <a:gd name="connsiteX138-4375" fmla="*/ 7448548 w 15811497"/>
              <a:gd name="connsiteY138-4376" fmla="*/ 0 h 6248398"/>
              <a:gd name="connsiteX0-4377" fmla="*/ 11209760 w 15811497"/>
              <a:gd name="connsiteY0-4378" fmla="*/ 5180760 h 6248398"/>
              <a:gd name="connsiteX1-4379" fmla="*/ 11210150 w 15811497"/>
              <a:gd name="connsiteY1-4380" fmla="*/ 5180948 h 6248398"/>
              <a:gd name="connsiteX2-4381" fmla="*/ 11313815 w 15811497"/>
              <a:gd name="connsiteY2-4382" fmla="*/ 5243926 h 6248398"/>
              <a:gd name="connsiteX3-4383" fmla="*/ 11369911 w 15811497"/>
              <a:gd name="connsiteY3-4384" fmla="*/ 5285874 h 6248398"/>
              <a:gd name="connsiteX4-4385" fmla="*/ 11410606 w 15811497"/>
              <a:gd name="connsiteY4-4386" fmla="*/ 5316305 h 6248398"/>
              <a:gd name="connsiteX5-4387" fmla="*/ 11499892 w 15811497"/>
              <a:gd name="connsiteY5-4388" fmla="*/ 5397454 h 6248398"/>
              <a:gd name="connsiteX6-4389" fmla="*/ 11528781 w 15811497"/>
              <a:gd name="connsiteY6-4390" fmla="*/ 5429240 h 6248398"/>
              <a:gd name="connsiteX7-4391" fmla="*/ 11504846 w 15811497"/>
              <a:gd name="connsiteY7-4392" fmla="*/ 5414699 h 6248398"/>
              <a:gd name="connsiteX8-4393" fmla="*/ 11371717 w 15811497"/>
              <a:gd name="connsiteY8-4394" fmla="*/ 5315148 h 6248398"/>
              <a:gd name="connsiteX9-4395" fmla="*/ 11292198 w 15811497"/>
              <a:gd name="connsiteY9-4396" fmla="*/ 5255685 h 6248398"/>
              <a:gd name="connsiteX10-4397" fmla="*/ 11209760 w 15811497"/>
              <a:gd name="connsiteY10-4398" fmla="*/ 5180760 h 6248398"/>
              <a:gd name="connsiteX11-4399" fmla="*/ 4892179 w 15811497"/>
              <a:gd name="connsiteY11-4400" fmla="*/ 4842491 h 6248398"/>
              <a:gd name="connsiteX12-4401" fmla="*/ 4892178 w 15811497"/>
              <a:gd name="connsiteY12-4402" fmla="*/ 4842492 h 6248398"/>
              <a:gd name="connsiteX13-4403" fmla="*/ 4885192 w 15811497"/>
              <a:gd name="connsiteY13-4404" fmla="*/ 4851834 h 6248398"/>
              <a:gd name="connsiteX14-4405" fmla="*/ 4892179 w 15811497"/>
              <a:gd name="connsiteY14-4406" fmla="*/ 4842491 h 6248398"/>
              <a:gd name="connsiteX15-4407" fmla="*/ 8767766 w 15811497"/>
              <a:gd name="connsiteY15-4408" fmla="*/ 853515 h 6248398"/>
              <a:gd name="connsiteX16-4409" fmla="*/ 8782572 w 15811497"/>
              <a:gd name="connsiteY16-4410" fmla="*/ 884251 h 6248398"/>
              <a:gd name="connsiteX17-4411" fmla="*/ 8812281 w 15811497"/>
              <a:gd name="connsiteY17-4412" fmla="*/ 965420 h 6248398"/>
              <a:gd name="connsiteX18-4413" fmla="*/ 8831257 w 15811497"/>
              <a:gd name="connsiteY18-4414" fmla="*/ 1017268 h 6248398"/>
              <a:gd name="connsiteX19-4415" fmla="*/ 8860452 w 15811497"/>
              <a:gd name="connsiteY19-4416" fmla="*/ 1130811 h 6248398"/>
              <a:gd name="connsiteX20-4417" fmla="*/ 8839383 w 15811497"/>
              <a:gd name="connsiteY20-4418" fmla="*/ 1087075 h 6248398"/>
              <a:gd name="connsiteX21-4419" fmla="*/ 8798546 w 15811497"/>
              <a:gd name="connsiteY21-4420" fmla="*/ 975498 h 6248398"/>
              <a:gd name="connsiteX22-4421" fmla="*/ 8795375 w 15811497"/>
              <a:gd name="connsiteY22-4422" fmla="*/ 963167 h 6248398"/>
              <a:gd name="connsiteX23-4423" fmla="*/ 8768620 w 15811497"/>
              <a:gd name="connsiteY23-4424" fmla="*/ 859114 h 6248398"/>
              <a:gd name="connsiteX24-4425" fmla="*/ 8767766 w 15811497"/>
              <a:gd name="connsiteY24-4426" fmla="*/ 853515 h 6248398"/>
              <a:gd name="connsiteX25-4427" fmla="*/ 7448548 w 15811497"/>
              <a:gd name="connsiteY25-4428" fmla="*/ 0 h 6248398"/>
              <a:gd name="connsiteX26-4429" fmla="*/ 8721604 w 15811497"/>
              <a:gd name="connsiteY26-4430" fmla="*/ 757692 h 6248398"/>
              <a:gd name="connsiteX27-4431" fmla="*/ 8767765 w 15811497"/>
              <a:gd name="connsiteY27-4432" fmla="*/ 853515 h 6248398"/>
              <a:gd name="connsiteX28-4433" fmla="*/ 8768619 w 15811497"/>
              <a:gd name="connsiteY28-4434" fmla="*/ 859114 h 6248398"/>
              <a:gd name="connsiteX29-4435" fmla="*/ 8866932 w 15811497"/>
              <a:gd name="connsiteY29-4436" fmla="*/ 1156018 h 6248398"/>
              <a:gd name="connsiteX30-4437" fmla="*/ 8890522 w 15811497"/>
              <a:gd name="connsiteY30-4438" fmla="*/ 1193234 h 6248398"/>
              <a:gd name="connsiteX31-4439" fmla="*/ 9958384 w 15811497"/>
              <a:gd name="connsiteY31-4440" fmla="*/ 1828798 h 6248398"/>
              <a:gd name="connsiteX32-4441" fmla="*/ 10895504 w 15811497"/>
              <a:gd name="connsiteY32-4442" fmla="*/ 1386857 h 6248398"/>
              <a:gd name="connsiteX33-4443" fmla="*/ 10927290 w 15811497"/>
              <a:gd name="connsiteY33-4444" fmla="*/ 1344350 h 6248398"/>
              <a:gd name="connsiteX34-4445" fmla="*/ 10936907 w 15811497"/>
              <a:gd name="connsiteY34-4446" fmla="*/ 1346082 h 6248398"/>
              <a:gd name="connsiteX35-4447" fmla="*/ 10917759 w 15811497"/>
              <a:gd name="connsiteY35-4448" fmla="*/ 1367151 h 6248398"/>
              <a:gd name="connsiteX36-4449" fmla="*/ 10545015 w 15811497"/>
              <a:gd name="connsiteY36-4450" fmla="*/ 1956940 h 6248398"/>
              <a:gd name="connsiteX37-4451" fmla="*/ 10521911 w 15811497"/>
              <a:gd name="connsiteY37-4452" fmla="*/ 2012524 h 6248398"/>
              <a:gd name="connsiteX38-4453" fmla="*/ 10521913 w 15811497"/>
              <a:gd name="connsiteY38-4454" fmla="*/ 2012521 h 6248398"/>
              <a:gd name="connsiteX39-4455" fmla="*/ 10545016 w 15811497"/>
              <a:gd name="connsiteY39-4456" fmla="*/ 1956940 h 6248398"/>
              <a:gd name="connsiteX40-4457" fmla="*/ 10917760 w 15811497"/>
              <a:gd name="connsiteY40-4458" fmla="*/ 1367152 h 6248398"/>
              <a:gd name="connsiteX41-4459" fmla="*/ 10936908 w 15811497"/>
              <a:gd name="connsiteY41-4460" fmla="*/ 1346084 h 6248398"/>
              <a:gd name="connsiteX42-4461" fmla="*/ 10972797 w 15811497"/>
              <a:gd name="connsiteY42-4462" fmla="*/ 1352550 h 6248398"/>
              <a:gd name="connsiteX43-4463" fmla="*/ 11002341 w 15811497"/>
              <a:gd name="connsiteY43-4464" fmla="*/ 1645177 h 6248398"/>
              <a:gd name="connsiteX44-4465" fmla="*/ 11002341 w 15811497"/>
              <a:gd name="connsiteY44-4466" fmla="*/ 1645177 h 6248398"/>
              <a:gd name="connsiteX45-4467" fmla="*/ 10972797 w 15811497"/>
              <a:gd name="connsiteY45-4468" fmla="*/ 1352549 h 6248398"/>
              <a:gd name="connsiteX46-4469" fmla="*/ 10936908 w 15811497"/>
              <a:gd name="connsiteY46-4470" fmla="*/ 1346083 h 6248398"/>
              <a:gd name="connsiteX47-4471" fmla="*/ 11096041 w 15811497"/>
              <a:gd name="connsiteY47-4472" fmla="*/ 1170993 h 6248398"/>
              <a:gd name="connsiteX48-4473" fmla="*/ 13049247 w 15811497"/>
              <a:gd name="connsiteY48-4474" fmla="*/ 361949 h 6248398"/>
              <a:gd name="connsiteX49-4475" fmla="*/ 15811497 w 15811497"/>
              <a:gd name="connsiteY49-4476" fmla="*/ 3124198 h 6248398"/>
              <a:gd name="connsiteX50-4477" fmla="*/ 13049247 w 15811497"/>
              <a:gd name="connsiteY50-4478" fmla="*/ 5886448 h 6248398"/>
              <a:gd name="connsiteX51-4479" fmla="*/ 11732594 w 15811497"/>
              <a:gd name="connsiteY51-4480" fmla="*/ 5553059 h 6248398"/>
              <a:gd name="connsiteX52-4481" fmla="*/ 11528782 w 15811497"/>
              <a:gd name="connsiteY52-4482" fmla="*/ 5429240 h 6248398"/>
              <a:gd name="connsiteX53-4483" fmla="*/ 11499893 w 15811497"/>
              <a:gd name="connsiteY53-4484" fmla="*/ 5397454 h 6248398"/>
              <a:gd name="connsiteX54-4485" fmla="*/ 11410607 w 15811497"/>
              <a:gd name="connsiteY54-4486" fmla="*/ 5316305 h 6248398"/>
              <a:gd name="connsiteX55-4487" fmla="*/ 11369912 w 15811497"/>
              <a:gd name="connsiteY55-4488" fmla="*/ 5285874 h 6248398"/>
              <a:gd name="connsiteX56-4489" fmla="*/ 11355656 w 15811497"/>
              <a:gd name="connsiteY56-4490" fmla="*/ 5144675 h 6248398"/>
              <a:gd name="connsiteX57-4491" fmla="*/ 11355656 w 15811497"/>
              <a:gd name="connsiteY57-4492" fmla="*/ 5144675 h 6248398"/>
              <a:gd name="connsiteX58-4493" fmla="*/ 11369912 w 15811497"/>
              <a:gd name="connsiteY58-4494" fmla="*/ 5285874 h 6248398"/>
              <a:gd name="connsiteX59-4495" fmla="*/ 11313816 w 15811497"/>
              <a:gd name="connsiteY59-4496" fmla="*/ 5243926 h 6248398"/>
              <a:gd name="connsiteX60-4497" fmla="*/ 11210151 w 15811497"/>
              <a:gd name="connsiteY60-4498" fmla="*/ 5180948 h 6248398"/>
              <a:gd name="connsiteX61-4499" fmla="*/ 11209761 w 15811497"/>
              <a:gd name="connsiteY61-4500" fmla="*/ 5180760 h 6248398"/>
              <a:gd name="connsiteX62-4501" fmla="*/ 11096041 w 15811497"/>
              <a:gd name="connsiteY62-4502" fmla="*/ 5077404 h 6248398"/>
              <a:gd name="connsiteX63-4503" fmla="*/ 11063094 w 15811497"/>
              <a:gd name="connsiteY63-4504" fmla="*/ 5041153 h 6248398"/>
              <a:gd name="connsiteX64-4505" fmla="*/ 11063091 w 15811497"/>
              <a:gd name="connsiteY64-4506" fmla="*/ 5041152 h 6248398"/>
              <a:gd name="connsiteX65-4507" fmla="*/ 11096040 w 15811497"/>
              <a:gd name="connsiteY65-4508" fmla="*/ 5077404 h 6248398"/>
              <a:gd name="connsiteX66-4509" fmla="*/ 11209760 w 15811497"/>
              <a:gd name="connsiteY66-4510" fmla="*/ 5180760 h 6248398"/>
              <a:gd name="connsiteX67-4511" fmla="*/ 11100244 w 15811497"/>
              <a:gd name="connsiteY67-4512" fmla="*/ 5128004 h 6248398"/>
              <a:gd name="connsiteX68-4513" fmla="*/ 10610846 w 15811497"/>
              <a:gd name="connsiteY68-4514" fmla="*/ 5029199 h 6248398"/>
              <a:gd name="connsiteX69-4515" fmla="*/ 9640652 w 15811497"/>
              <a:gd name="connsiteY69-4516" fmla="*/ 5486739 h 6248398"/>
              <a:gd name="connsiteX70-4517" fmla="*/ 9628722 w 15811497"/>
              <a:gd name="connsiteY70-4518" fmla="*/ 5502693 h 6248398"/>
              <a:gd name="connsiteX71-4519" fmla="*/ 9568273 w 15811497"/>
              <a:gd name="connsiteY71-4520" fmla="*/ 5583530 h 6248398"/>
              <a:gd name="connsiteX72-4521" fmla="*/ 9535504 w 15811497"/>
              <a:gd name="connsiteY72-4522" fmla="*/ 5637470 h 6248398"/>
              <a:gd name="connsiteX73-4523" fmla="*/ 9535505 w 15811497"/>
              <a:gd name="connsiteY73-4524" fmla="*/ 5637470 h 6248398"/>
              <a:gd name="connsiteX74-4525" fmla="*/ 9568273 w 15811497"/>
              <a:gd name="connsiteY74-4526" fmla="*/ 5583531 h 6248398"/>
              <a:gd name="connsiteX75-4527" fmla="*/ 9628722 w 15811497"/>
              <a:gd name="connsiteY75-4528" fmla="*/ 5502694 h 6248398"/>
              <a:gd name="connsiteX76-4529" fmla="*/ 9563485 w 15811497"/>
              <a:gd name="connsiteY76-4530" fmla="*/ 5610078 h 6248398"/>
              <a:gd name="connsiteX77-4531" fmla="*/ 9542221 w 15811497"/>
              <a:gd name="connsiteY77-4532" fmla="*/ 5638514 h 6248398"/>
              <a:gd name="connsiteX78-4533" fmla="*/ 9504352 w 15811497"/>
              <a:gd name="connsiteY78-4534" fmla="*/ 5689156 h 6248398"/>
              <a:gd name="connsiteX79-4535" fmla="*/ 9480140 w 15811497"/>
              <a:gd name="connsiteY79-4536" fmla="*/ 5721533 h 6248398"/>
              <a:gd name="connsiteX80-4537" fmla="*/ 8362947 w 15811497"/>
              <a:gd name="connsiteY80-4538" fmla="*/ 6248398 h 6248398"/>
              <a:gd name="connsiteX81-4539" fmla="*/ 7028922 w 15811497"/>
              <a:gd name="connsiteY81-4540" fmla="*/ 5364147 h 6248398"/>
              <a:gd name="connsiteX82-4541" fmla="*/ 6990513 w 15811497"/>
              <a:gd name="connsiteY82-4542" fmla="*/ 5259205 h 6248398"/>
              <a:gd name="connsiteX83-4543" fmla="*/ 6990512 w 15811497"/>
              <a:gd name="connsiteY83-4544" fmla="*/ 5259199 h 6248398"/>
              <a:gd name="connsiteX84-4545" fmla="*/ 6983676 w 15811497"/>
              <a:gd name="connsiteY84-4546" fmla="*/ 5240519 h 6248398"/>
              <a:gd name="connsiteX85-4547" fmla="*/ 6983673 w 15811497"/>
              <a:gd name="connsiteY85-4548" fmla="*/ 5240519 h 6248398"/>
              <a:gd name="connsiteX86-4549" fmla="*/ 6980236 w 15811497"/>
              <a:gd name="connsiteY86-4550" fmla="*/ 5231130 h 6248398"/>
              <a:gd name="connsiteX87-4551" fmla="*/ 6978859 w 15811497"/>
              <a:gd name="connsiteY87-4552" fmla="*/ 5225774 h 6248398"/>
              <a:gd name="connsiteX88-4553" fmla="*/ 6984291 w 15811497"/>
              <a:gd name="connsiteY88-4554" fmla="*/ 5240614 h 6248398"/>
              <a:gd name="connsiteX89-4555" fmla="*/ 6984292 w 15811497"/>
              <a:gd name="connsiteY89-4556" fmla="*/ 5240614 h 6248398"/>
              <a:gd name="connsiteX90-4557" fmla="*/ 6978860 w 15811497"/>
              <a:gd name="connsiteY90-4558" fmla="*/ 5225773 h 6248398"/>
              <a:gd name="connsiteX91-4559" fmla="*/ 6944562 w 15811497"/>
              <a:gd name="connsiteY91-4560" fmla="*/ 5092380 h 6248398"/>
              <a:gd name="connsiteX92-4561" fmla="*/ 6924183 w 15811497"/>
              <a:gd name="connsiteY92-4562" fmla="*/ 4890225 h 6248398"/>
              <a:gd name="connsiteX93-4563" fmla="*/ 6924182 w 15811497"/>
              <a:gd name="connsiteY93-4564" fmla="*/ 4890225 h 6248398"/>
              <a:gd name="connsiteX94-4565" fmla="*/ 6944561 w 15811497"/>
              <a:gd name="connsiteY94-4566" fmla="*/ 5092380 h 6248398"/>
              <a:gd name="connsiteX95-4567" fmla="*/ 6978860 w 15811497"/>
              <a:gd name="connsiteY95-4568" fmla="*/ 5225773 h 6248398"/>
              <a:gd name="connsiteX96-4569" fmla="*/ 6948299 w 15811497"/>
              <a:gd name="connsiteY96-4570" fmla="*/ 5142273 h 6248398"/>
              <a:gd name="connsiteX97-4571" fmla="*/ 5829297 w 15811497"/>
              <a:gd name="connsiteY97-4572" fmla="*/ 4400549 h 6248398"/>
              <a:gd name="connsiteX98-4573" fmla="*/ 5056802 w 15811497"/>
              <a:gd name="connsiteY98-4574" fmla="*/ 4677867 h 6248398"/>
              <a:gd name="connsiteX99-4575" fmla="*/ 5022517 w 15811497"/>
              <a:gd name="connsiteY99-4576" fmla="*/ 4709027 h 6248398"/>
              <a:gd name="connsiteX100-4577" fmla="*/ 5022515 w 15811497"/>
              <a:gd name="connsiteY100-4578" fmla="*/ 4709029 h 6248398"/>
              <a:gd name="connsiteX101-4579" fmla="*/ 5022510 w 15811497"/>
              <a:gd name="connsiteY101-4580" fmla="*/ 4709033 h 6248398"/>
              <a:gd name="connsiteX102-4581" fmla="*/ 4924198 w 15811497"/>
              <a:gd name="connsiteY102-4582" fmla="*/ 4840507 h 6248398"/>
              <a:gd name="connsiteX103-4583" fmla="*/ 4914898 w 15811497"/>
              <a:gd name="connsiteY103-4584" fmla="*/ 4838698 h 6248398"/>
              <a:gd name="connsiteX104-4585" fmla="*/ 4914898 w 15811497"/>
              <a:gd name="connsiteY104-4586" fmla="*/ 4838699 h 6248398"/>
              <a:gd name="connsiteX105-4587" fmla="*/ 4924199 w 15811497"/>
              <a:gd name="connsiteY105-4588" fmla="*/ 4840508 h 6248398"/>
              <a:gd name="connsiteX106-4589" fmla="*/ 4893736 w 15811497"/>
              <a:gd name="connsiteY106-4590" fmla="*/ 4881247 h 6248398"/>
              <a:gd name="connsiteX107-4591" fmla="*/ 4778482 w 15811497"/>
              <a:gd name="connsiteY107-4592" fmla="*/ 5008058 h 6248398"/>
              <a:gd name="connsiteX108-4593" fmla="*/ 4778482 w 15811497"/>
              <a:gd name="connsiteY108-4594" fmla="*/ 5008057 h 6248398"/>
              <a:gd name="connsiteX109-4595" fmla="*/ 4715455 w 15811497"/>
              <a:gd name="connsiteY109-4596" fmla="*/ 5077404 h 6248398"/>
              <a:gd name="connsiteX110-4597" fmla="*/ 2762249 w 15811497"/>
              <a:gd name="connsiteY110-4598" fmla="*/ 5886448 h 6248398"/>
              <a:gd name="connsiteX111-4599" fmla="*/ 0 w 15811497"/>
              <a:gd name="connsiteY111-4600" fmla="*/ 3124198 h 6248398"/>
              <a:gd name="connsiteX112-4601" fmla="*/ 2762249 w 15811497"/>
              <a:gd name="connsiteY112-4602" fmla="*/ 361949 h 6248398"/>
              <a:gd name="connsiteX113-4603" fmla="*/ 4078902 w 15811497"/>
              <a:gd name="connsiteY113-4604" fmla="*/ 695338 h 6248398"/>
              <a:gd name="connsiteX114-4605" fmla="*/ 4261443 w 15811497"/>
              <a:gd name="connsiteY114-4606" fmla="*/ 806235 h 6248398"/>
              <a:gd name="connsiteX115-4607" fmla="*/ 4409044 w 15811497"/>
              <a:gd name="connsiteY115-4608" fmla="*/ 910268 h 6248398"/>
              <a:gd name="connsiteX116-4609" fmla="*/ 4612477 w 15811497"/>
              <a:gd name="connsiteY116-4610" fmla="*/ 1077402 h 6248398"/>
              <a:gd name="connsiteX117-4611" fmla="*/ 4612478 w 15811497"/>
              <a:gd name="connsiteY117-4612" fmla="*/ 1077403 h 6248398"/>
              <a:gd name="connsiteX118-4613" fmla="*/ 4715454 w 15811497"/>
              <a:gd name="connsiteY118-4614" fmla="*/ 1170993 h 6248398"/>
              <a:gd name="connsiteX119-4615" fmla="*/ 4701725 w 15811497"/>
              <a:gd name="connsiteY119-4616" fmla="*/ 1120394 h 6248398"/>
              <a:gd name="connsiteX120-4617" fmla="*/ 5191122 w 15811497"/>
              <a:gd name="connsiteY120-4618" fmla="*/ 1219199 h 6248398"/>
              <a:gd name="connsiteX121-4619" fmla="*/ 6161317 w 15811497"/>
              <a:gd name="connsiteY121-4620" fmla="*/ 761659 h 6248398"/>
              <a:gd name="connsiteX122-4621" fmla="*/ 6224019 w 15811497"/>
              <a:gd name="connsiteY122-4622" fmla="*/ 677808 h 6248398"/>
              <a:gd name="connsiteX123-4623" fmla="*/ 6175489 w 15811497"/>
              <a:gd name="connsiteY123-4624" fmla="*/ 757691 h 6248398"/>
              <a:gd name="connsiteX124-4625" fmla="*/ 6175489 w 15811497"/>
              <a:gd name="connsiteY124-4626" fmla="*/ 757692 h 6248398"/>
              <a:gd name="connsiteX125-4627" fmla="*/ 6224020 w 15811497"/>
              <a:gd name="connsiteY125-4628" fmla="*/ 677809 h 6248398"/>
              <a:gd name="connsiteX126-4629" fmla="*/ 6233696 w 15811497"/>
              <a:gd name="connsiteY126-4630" fmla="*/ 664869 h 6248398"/>
              <a:gd name="connsiteX127-4631" fmla="*/ 6252611 w 15811497"/>
              <a:gd name="connsiteY127-4632" fmla="*/ 633734 h 6248398"/>
              <a:gd name="connsiteX128-4633" fmla="*/ 6252610 w 15811497"/>
              <a:gd name="connsiteY128-4634" fmla="*/ 633734 h 6248398"/>
              <a:gd name="connsiteX129-4635" fmla="*/ 6233696 w 15811497"/>
              <a:gd name="connsiteY129-4636" fmla="*/ 664868 h 6248398"/>
              <a:gd name="connsiteX130-4637" fmla="*/ 6224019 w 15811497"/>
              <a:gd name="connsiteY130-4638" fmla="*/ 677808 h 6248398"/>
              <a:gd name="connsiteX131-4639" fmla="*/ 6248008 w 15811497"/>
              <a:gd name="connsiteY131-4640" fmla="*/ 638320 h 6248398"/>
              <a:gd name="connsiteX132-4641" fmla="*/ 6251291 w 15811497"/>
              <a:gd name="connsiteY132-4642" fmla="*/ 633930 h 6248398"/>
              <a:gd name="connsiteX133-4643" fmla="*/ 6251293 w 15811497"/>
              <a:gd name="connsiteY133-4644" fmla="*/ 633929 h 6248398"/>
              <a:gd name="connsiteX134-4645" fmla="*/ 6257683 w 15811497"/>
              <a:gd name="connsiteY134-4646" fmla="*/ 625384 h 6248398"/>
              <a:gd name="connsiteX135-4647" fmla="*/ 6257686 w 15811497"/>
              <a:gd name="connsiteY135-4648" fmla="*/ 625380 h 6248398"/>
              <a:gd name="connsiteX136-4649" fmla="*/ 6331355 w 15811497"/>
              <a:gd name="connsiteY136-4650" fmla="*/ 526865 h 6248398"/>
              <a:gd name="connsiteX137-4651" fmla="*/ 7448548 w 15811497"/>
              <a:gd name="connsiteY137-4652" fmla="*/ 0 h 6248398"/>
              <a:gd name="connsiteX0-4653" fmla="*/ 11209760 w 15811497"/>
              <a:gd name="connsiteY0-4654" fmla="*/ 5180760 h 6248398"/>
              <a:gd name="connsiteX1-4655" fmla="*/ 11210150 w 15811497"/>
              <a:gd name="connsiteY1-4656" fmla="*/ 5180948 h 6248398"/>
              <a:gd name="connsiteX2-4657" fmla="*/ 11313815 w 15811497"/>
              <a:gd name="connsiteY2-4658" fmla="*/ 5243926 h 6248398"/>
              <a:gd name="connsiteX3-4659" fmla="*/ 11369911 w 15811497"/>
              <a:gd name="connsiteY3-4660" fmla="*/ 5285874 h 6248398"/>
              <a:gd name="connsiteX4-4661" fmla="*/ 11410606 w 15811497"/>
              <a:gd name="connsiteY4-4662" fmla="*/ 5316305 h 6248398"/>
              <a:gd name="connsiteX5-4663" fmla="*/ 11499892 w 15811497"/>
              <a:gd name="connsiteY5-4664" fmla="*/ 5397454 h 6248398"/>
              <a:gd name="connsiteX6-4665" fmla="*/ 11528781 w 15811497"/>
              <a:gd name="connsiteY6-4666" fmla="*/ 5429240 h 6248398"/>
              <a:gd name="connsiteX7-4667" fmla="*/ 11504846 w 15811497"/>
              <a:gd name="connsiteY7-4668" fmla="*/ 5414699 h 6248398"/>
              <a:gd name="connsiteX8-4669" fmla="*/ 11371717 w 15811497"/>
              <a:gd name="connsiteY8-4670" fmla="*/ 5315148 h 6248398"/>
              <a:gd name="connsiteX9-4671" fmla="*/ 11292198 w 15811497"/>
              <a:gd name="connsiteY9-4672" fmla="*/ 5255685 h 6248398"/>
              <a:gd name="connsiteX10-4673" fmla="*/ 11209760 w 15811497"/>
              <a:gd name="connsiteY10-4674" fmla="*/ 5180760 h 6248398"/>
              <a:gd name="connsiteX11-4675" fmla="*/ 4892179 w 15811497"/>
              <a:gd name="connsiteY11-4676" fmla="*/ 4842491 h 6248398"/>
              <a:gd name="connsiteX12-4677" fmla="*/ 4892178 w 15811497"/>
              <a:gd name="connsiteY12-4678" fmla="*/ 4842492 h 6248398"/>
              <a:gd name="connsiteX13-4679" fmla="*/ 4885192 w 15811497"/>
              <a:gd name="connsiteY13-4680" fmla="*/ 4851834 h 6248398"/>
              <a:gd name="connsiteX14-4681" fmla="*/ 4892179 w 15811497"/>
              <a:gd name="connsiteY14-4682" fmla="*/ 4842491 h 6248398"/>
              <a:gd name="connsiteX15-4683" fmla="*/ 8767766 w 15811497"/>
              <a:gd name="connsiteY15-4684" fmla="*/ 853515 h 6248398"/>
              <a:gd name="connsiteX16-4685" fmla="*/ 8782572 w 15811497"/>
              <a:gd name="connsiteY16-4686" fmla="*/ 884251 h 6248398"/>
              <a:gd name="connsiteX17-4687" fmla="*/ 8812281 w 15811497"/>
              <a:gd name="connsiteY17-4688" fmla="*/ 965420 h 6248398"/>
              <a:gd name="connsiteX18-4689" fmla="*/ 8831257 w 15811497"/>
              <a:gd name="connsiteY18-4690" fmla="*/ 1017268 h 6248398"/>
              <a:gd name="connsiteX19-4691" fmla="*/ 8860452 w 15811497"/>
              <a:gd name="connsiteY19-4692" fmla="*/ 1130811 h 6248398"/>
              <a:gd name="connsiteX20-4693" fmla="*/ 8839383 w 15811497"/>
              <a:gd name="connsiteY20-4694" fmla="*/ 1087075 h 6248398"/>
              <a:gd name="connsiteX21-4695" fmla="*/ 8798546 w 15811497"/>
              <a:gd name="connsiteY21-4696" fmla="*/ 975498 h 6248398"/>
              <a:gd name="connsiteX22-4697" fmla="*/ 8795375 w 15811497"/>
              <a:gd name="connsiteY22-4698" fmla="*/ 963167 h 6248398"/>
              <a:gd name="connsiteX23-4699" fmla="*/ 8768620 w 15811497"/>
              <a:gd name="connsiteY23-4700" fmla="*/ 859114 h 6248398"/>
              <a:gd name="connsiteX24-4701" fmla="*/ 8767766 w 15811497"/>
              <a:gd name="connsiteY24-4702" fmla="*/ 853515 h 6248398"/>
              <a:gd name="connsiteX25-4703" fmla="*/ 7448548 w 15811497"/>
              <a:gd name="connsiteY25-4704" fmla="*/ 0 h 6248398"/>
              <a:gd name="connsiteX26-4705" fmla="*/ 8721604 w 15811497"/>
              <a:gd name="connsiteY26-4706" fmla="*/ 757692 h 6248398"/>
              <a:gd name="connsiteX27-4707" fmla="*/ 8767765 w 15811497"/>
              <a:gd name="connsiteY27-4708" fmla="*/ 853515 h 6248398"/>
              <a:gd name="connsiteX28-4709" fmla="*/ 8768619 w 15811497"/>
              <a:gd name="connsiteY28-4710" fmla="*/ 859114 h 6248398"/>
              <a:gd name="connsiteX29-4711" fmla="*/ 8890522 w 15811497"/>
              <a:gd name="connsiteY29-4712" fmla="*/ 1193234 h 6248398"/>
              <a:gd name="connsiteX30-4713" fmla="*/ 9958384 w 15811497"/>
              <a:gd name="connsiteY30-4714" fmla="*/ 1828798 h 6248398"/>
              <a:gd name="connsiteX31-4715" fmla="*/ 10895504 w 15811497"/>
              <a:gd name="connsiteY31-4716" fmla="*/ 1386857 h 6248398"/>
              <a:gd name="connsiteX32-4717" fmla="*/ 10927290 w 15811497"/>
              <a:gd name="connsiteY32-4718" fmla="*/ 1344350 h 6248398"/>
              <a:gd name="connsiteX33-4719" fmla="*/ 10936907 w 15811497"/>
              <a:gd name="connsiteY33-4720" fmla="*/ 1346082 h 6248398"/>
              <a:gd name="connsiteX34-4721" fmla="*/ 10917759 w 15811497"/>
              <a:gd name="connsiteY34-4722" fmla="*/ 1367151 h 6248398"/>
              <a:gd name="connsiteX35-4723" fmla="*/ 10545015 w 15811497"/>
              <a:gd name="connsiteY35-4724" fmla="*/ 1956940 h 6248398"/>
              <a:gd name="connsiteX36-4725" fmla="*/ 10521911 w 15811497"/>
              <a:gd name="connsiteY36-4726" fmla="*/ 2012524 h 6248398"/>
              <a:gd name="connsiteX37-4727" fmla="*/ 10521913 w 15811497"/>
              <a:gd name="connsiteY37-4728" fmla="*/ 2012521 h 6248398"/>
              <a:gd name="connsiteX38-4729" fmla="*/ 10545016 w 15811497"/>
              <a:gd name="connsiteY38-4730" fmla="*/ 1956940 h 6248398"/>
              <a:gd name="connsiteX39-4731" fmla="*/ 10917760 w 15811497"/>
              <a:gd name="connsiteY39-4732" fmla="*/ 1367152 h 6248398"/>
              <a:gd name="connsiteX40-4733" fmla="*/ 10936908 w 15811497"/>
              <a:gd name="connsiteY40-4734" fmla="*/ 1346084 h 6248398"/>
              <a:gd name="connsiteX41-4735" fmla="*/ 10972797 w 15811497"/>
              <a:gd name="connsiteY41-4736" fmla="*/ 1352550 h 6248398"/>
              <a:gd name="connsiteX42-4737" fmla="*/ 11002341 w 15811497"/>
              <a:gd name="connsiteY42-4738" fmla="*/ 1645177 h 6248398"/>
              <a:gd name="connsiteX43-4739" fmla="*/ 11002341 w 15811497"/>
              <a:gd name="connsiteY43-4740" fmla="*/ 1645177 h 6248398"/>
              <a:gd name="connsiteX44-4741" fmla="*/ 10972797 w 15811497"/>
              <a:gd name="connsiteY44-4742" fmla="*/ 1352549 h 6248398"/>
              <a:gd name="connsiteX45-4743" fmla="*/ 10936908 w 15811497"/>
              <a:gd name="connsiteY45-4744" fmla="*/ 1346083 h 6248398"/>
              <a:gd name="connsiteX46-4745" fmla="*/ 11096041 w 15811497"/>
              <a:gd name="connsiteY46-4746" fmla="*/ 1170993 h 6248398"/>
              <a:gd name="connsiteX47-4747" fmla="*/ 13049247 w 15811497"/>
              <a:gd name="connsiteY47-4748" fmla="*/ 361949 h 6248398"/>
              <a:gd name="connsiteX48-4749" fmla="*/ 15811497 w 15811497"/>
              <a:gd name="connsiteY48-4750" fmla="*/ 3124198 h 6248398"/>
              <a:gd name="connsiteX49-4751" fmla="*/ 13049247 w 15811497"/>
              <a:gd name="connsiteY49-4752" fmla="*/ 5886448 h 6248398"/>
              <a:gd name="connsiteX50-4753" fmla="*/ 11732594 w 15811497"/>
              <a:gd name="connsiteY50-4754" fmla="*/ 5553059 h 6248398"/>
              <a:gd name="connsiteX51-4755" fmla="*/ 11528782 w 15811497"/>
              <a:gd name="connsiteY51-4756" fmla="*/ 5429240 h 6248398"/>
              <a:gd name="connsiteX52-4757" fmla="*/ 11499893 w 15811497"/>
              <a:gd name="connsiteY52-4758" fmla="*/ 5397454 h 6248398"/>
              <a:gd name="connsiteX53-4759" fmla="*/ 11410607 w 15811497"/>
              <a:gd name="connsiteY53-4760" fmla="*/ 5316305 h 6248398"/>
              <a:gd name="connsiteX54-4761" fmla="*/ 11369912 w 15811497"/>
              <a:gd name="connsiteY54-4762" fmla="*/ 5285874 h 6248398"/>
              <a:gd name="connsiteX55-4763" fmla="*/ 11355656 w 15811497"/>
              <a:gd name="connsiteY55-4764" fmla="*/ 5144675 h 6248398"/>
              <a:gd name="connsiteX56-4765" fmla="*/ 11355656 w 15811497"/>
              <a:gd name="connsiteY56-4766" fmla="*/ 5144675 h 6248398"/>
              <a:gd name="connsiteX57-4767" fmla="*/ 11369912 w 15811497"/>
              <a:gd name="connsiteY57-4768" fmla="*/ 5285874 h 6248398"/>
              <a:gd name="connsiteX58-4769" fmla="*/ 11313816 w 15811497"/>
              <a:gd name="connsiteY58-4770" fmla="*/ 5243926 h 6248398"/>
              <a:gd name="connsiteX59-4771" fmla="*/ 11210151 w 15811497"/>
              <a:gd name="connsiteY59-4772" fmla="*/ 5180948 h 6248398"/>
              <a:gd name="connsiteX60-4773" fmla="*/ 11209761 w 15811497"/>
              <a:gd name="connsiteY60-4774" fmla="*/ 5180760 h 6248398"/>
              <a:gd name="connsiteX61-4775" fmla="*/ 11096041 w 15811497"/>
              <a:gd name="connsiteY61-4776" fmla="*/ 5077404 h 6248398"/>
              <a:gd name="connsiteX62-4777" fmla="*/ 11063094 w 15811497"/>
              <a:gd name="connsiteY62-4778" fmla="*/ 5041153 h 6248398"/>
              <a:gd name="connsiteX63-4779" fmla="*/ 11063091 w 15811497"/>
              <a:gd name="connsiteY63-4780" fmla="*/ 5041152 h 6248398"/>
              <a:gd name="connsiteX64-4781" fmla="*/ 11096040 w 15811497"/>
              <a:gd name="connsiteY64-4782" fmla="*/ 5077404 h 6248398"/>
              <a:gd name="connsiteX65-4783" fmla="*/ 11209760 w 15811497"/>
              <a:gd name="connsiteY65-4784" fmla="*/ 5180760 h 6248398"/>
              <a:gd name="connsiteX66-4785" fmla="*/ 11100244 w 15811497"/>
              <a:gd name="connsiteY66-4786" fmla="*/ 5128004 h 6248398"/>
              <a:gd name="connsiteX67-4787" fmla="*/ 10610846 w 15811497"/>
              <a:gd name="connsiteY67-4788" fmla="*/ 5029199 h 6248398"/>
              <a:gd name="connsiteX68-4789" fmla="*/ 9640652 w 15811497"/>
              <a:gd name="connsiteY68-4790" fmla="*/ 5486739 h 6248398"/>
              <a:gd name="connsiteX69-4791" fmla="*/ 9628722 w 15811497"/>
              <a:gd name="connsiteY69-4792" fmla="*/ 5502693 h 6248398"/>
              <a:gd name="connsiteX70-4793" fmla="*/ 9568273 w 15811497"/>
              <a:gd name="connsiteY70-4794" fmla="*/ 5583530 h 6248398"/>
              <a:gd name="connsiteX71-4795" fmla="*/ 9535504 w 15811497"/>
              <a:gd name="connsiteY71-4796" fmla="*/ 5637470 h 6248398"/>
              <a:gd name="connsiteX72-4797" fmla="*/ 9535505 w 15811497"/>
              <a:gd name="connsiteY72-4798" fmla="*/ 5637470 h 6248398"/>
              <a:gd name="connsiteX73-4799" fmla="*/ 9568273 w 15811497"/>
              <a:gd name="connsiteY73-4800" fmla="*/ 5583531 h 6248398"/>
              <a:gd name="connsiteX74-4801" fmla="*/ 9628722 w 15811497"/>
              <a:gd name="connsiteY74-4802" fmla="*/ 5502694 h 6248398"/>
              <a:gd name="connsiteX75-4803" fmla="*/ 9563485 w 15811497"/>
              <a:gd name="connsiteY75-4804" fmla="*/ 5610078 h 6248398"/>
              <a:gd name="connsiteX76-4805" fmla="*/ 9542221 w 15811497"/>
              <a:gd name="connsiteY76-4806" fmla="*/ 5638514 h 6248398"/>
              <a:gd name="connsiteX77-4807" fmla="*/ 9504352 w 15811497"/>
              <a:gd name="connsiteY77-4808" fmla="*/ 5689156 h 6248398"/>
              <a:gd name="connsiteX78-4809" fmla="*/ 9480140 w 15811497"/>
              <a:gd name="connsiteY78-4810" fmla="*/ 5721533 h 6248398"/>
              <a:gd name="connsiteX79-4811" fmla="*/ 8362947 w 15811497"/>
              <a:gd name="connsiteY79-4812" fmla="*/ 6248398 h 6248398"/>
              <a:gd name="connsiteX80-4813" fmla="*/ 7028922 w 15811497"/>
              <a:gd name="connsiteY80-4814" fmla="*/ 5364147 h 6248398"/>
              <a:gd name="connsiteX81-4815" fmla="*/ 6990513 w 15811497"/>
              <a:gd name="connsiteY81-4816" fmla="*/ 5259205 h 6248398"/>
              <a:gd name="connsiteX82-4817" fmla="*/ 6990512 w 15811497"/>
              <a:gd name="connsiteY82-4818" fmla="*/ 5259199 h 6248398"/>
              <a:gd name="connsiteX83-4819" fmla="*/ 6983676 w 15811497"/>
              <a:gd name="connsiteY83-4820" fmla="*/ 5240519 h 6248398"/>
              <a:gd name="connsiteX84-4821" fmla="*/ 6983673 w 15811497"/>
              <a:gd name="connsiteY84-4822" fmla="*/ 5240519 h 6248398"/>
              <a:gd name="connsiteX85-4823" fmla="*/ 6980236 w 15811497"/>
              <a:gd name="connsiteY85-4824" fmla="*/ 5231130 h 6248398"/>
              <a:gd name="connsiteX86-4825" fmla="*/ 6978859 w 15811497"/>
              <a:gd name="connsiteY86-4826" fmla="*/ 5225774 h 6248398"/>
              <a:gd name="connsiteX87-4827" fmla="*/ 6984291 w 15811497"/>
              <a:gd name="connsiteY87-4828" fmla="*/ 5240614 h 6248398"/>
              <a:gd name="connsiteX88-4829" fmla="*/ 6984292 w 15811497"/>
              <a:gd name="connsiteY88-4830" fmla="*/ 5240614 h 6248398"/>
              <a:gd name="connsiteX89-4831" fmla="*/ 6978860 w 15811497"/>
              <a:gd name="connsiteY89-4832" fmla="*/ 5225773 h 6248398"/>
              <a:gd name="connsiteX90-4833" fmla="*/ 6944562 w 15811497"/>
              <a:gd name="connsiteY90-4834" fmla="*/ 5092380 h 6248398"/>
              <a:gd name="connsiteX91-4835" fmla="*/ 6924183 w 15811497"/>
              <a:gd name="connsiteY91-4836" fmla="*/ 4890225 h 6248398"/>
              <a:gd name="connsiteX92-4837" fmla="*/ 6924182 w 15811497"/>
              <a:gd name="connsiteY92-4838" fmla="*/ 4890225 h 6248398"/>
              <a:gd name="connsiteX93-4839" fmla="*/ 6944561 w 15811497"/>
              <a:gd name="connsiteY93-4840" fmla="*/ 5092380 h 6248398"/>
              <a:gd name="connsiteX94-4841" fmla="*/ 6978860 w 15811497"/>
              <a:gd name="connsiteY94-4842" fmla="*/ 5225773 h 6248398"/>
              <a:gd name="connsiteX95-4843" fmla="*/ 6948299 w 15811497"/>
              <a:gd name="connsiteY95-4844" fmla="*/ 5142273 h 6248398"/>
              <a:gd name="connsiteX96-4845" fmla="*/ 5829297 w 15811497"/>
              <a:gd name="connsiteY96-4846" fmla="*/ 4400549 h 6248398"/>
              <a:gd name="connsiteX97-4847" fmla="*/ 5056802 w 15811497"/>
              <a:gd name="connsiteY97-4848" fmla="*/ 4677867 h 6248398"/>
              <a:gd name="connsiteX98-4849" fmla="*/ 5022517 w 15811497"/>
              <a:gd name="connsiteY98-4850" fmla="*/ 4709027 h 6248398"/>
              <a:gd name="connsiteX99-4851" fmla="*/ 5022515 w 15811497"/>
              <a:gd name="connsiteY99-4852" fmla="*/ 4709029 h 6248398"/>
              <a:gd name="connsiteX100-4853" fmla="*/ 5022510 w 15811497"/>
              <a:gd name="connsiteY100-4854" fmla="*/ 4709033 h 6248398"/>
              <a:gd name="connsiteX101-4855" fmla="*/ 4924198 w 15811497"/>
              <a:gd name="connsiteY101-4856" fmla="*/ 4840507 h 6248398"/>
              <a:gd name="connsiteX102-4857" fmla="*/ 4914898 w 15811497"/>
              <a:gd name="connsiteY102-4858" fmla="*/ 4838698 h 6248398"/>
              <a:gd name="connsiteX103-4859" fmla="*/ 4914898 w 15811497"/>
              <a:gd name="connsiteY103-4860" fmla="*/ 4838699 h 6248398"/>
              <a:gd name="connsiteX104-4861" fmla="*/ 4924199 w 15811497"/>
              <a:gd name="connsiteY104-4862" fmla="*/ 4840508 h 6248398"/>
              <a:gd name="connsiteX105-4863" fmla="*/ 4893736 w 15811497"/>
              <a:gd name="connsiteY105-4864" fmla="*/ 4881247 h 6248398"/>
              <a:gd name="connsiteX106-4865" fmla="*/ 4778482 w 15811497"/>
              <a:gd name="connsiteY106-4866" fmla="*/ 5008058 h 6248398"/>
              <a:gd name="connsiteX107-4867" fmla="*/ 4778482 w 15811497"/>
              <a:gd name="connsiteY107-4868" fmla="*/ 5008057 h 6248398"/>
              <a:gd name="connsiteX108-4869" fmla="*/ 4715455 w 15811497"/>
              <a:gd name="connsiteY108-4870" fmla="*/ 5077404 h 6248398"/>
              <a:gd name="connsiteX109-4871" fmla="*/ 2762249 w 15811497"/>
              <a:gd name="connsiteY109-4872" fmla="*/ 5886448 h 6248398"/>
              <a:gd name="connsiteX110-4873" fmla="*/ 0 w 15811497"/>
              <a:gd name="connsiteY110-4874" fmla="*/ 3124198 h 6248398"/>
              <a:gd name="connsiteX111-4875" fmla="*/ 2762249 w 15811497"/>
              <a:gd name="connsiteY111-4876" fmla="*/ 361949 h 6248398"/>
              <a:gd name="connsiteX112-4877" fmla="*/ 4078902 w 15811497"/>
              <a:gd name="connsiteY112-4878" fmla="*/ 695338 h 6248398"/>
              <a:gd name="connsiteX113-4879" fmla="*/ 4261443 w 15811497"/>
              <a:gd name="connsiteY113-4880" fmla="*/ 806235 h 6248398"/>
              <a:gd name="connsiteX114-4881" fmla="*/ 4409044 w 15811497"/>
              <a:gd name="connsiteY114-4882" fmla="*/ 910268 h 6248398"/>
              <a:gd name="connsiteX115-4883" fmla="*/ 4612477 w 15811497"/>
              <a:gd name="connsiteY115-4884" fmla="*/ 1077402 h 6248398"/>
              <a:gd name="connsiteX116-4885" fmla="*/ 4612478 w 15811497"/>
              <a:gd name="connsiteY116-4886" fmla="*/ 1077403 h 6248398"/>
              <a:gd name="connsiteX117-4887" fmla="*/ 4715454 w 15811497"/>
              <a:gd name="connsiteY117-4888" fmla="*/ 1170993 h 6248398"/>
              <a:gd name="connsiteX118-4889" fmla="*/ 4701725 w 15811497"/>
              <a:gd name="connsiteY118-4890" fmla="*/ 1120394 h 6248398"/>
              <a:gd name="connsiteX119-4891" fmla="*/ 5191122 w 15811497"/>
              <a:gd name="connsiteY119-4892" fmla="*/ 1219199 h 6248398"/>
              <a:gd name="connsiteX120-4893" fmla="*/ 6161317 w 15811497"/>
              <a:gd name="connsiteY120-4894" fmla="*/ 761659 h 6248398"/>
              <a:gd name="connsiteX121-4895" fmla="*/ 6224019 w 15811497"/>
              <a:gd name="connsiteY121-4896" fmla="*/ 677808 h 6248398"/>
              <a:gd name="connsiteX122-4897" fmla="*/ 6175489 w 15811497"/>
              <a:gd name="connsiteY122-4898" fmla="*/ 757691 h 6248398"/>
              <a:gd name="connsiteX123-4899" fmla="*/ 6175489 w 15811497"/>
              <a:gd name="connsiteY123-4900" fmla="*/ 757692 h 6248398"/>
              <a:gd name="connsiteX124-4901" fmla="*/ 6224020 w 15811497"/>
              <a:gd name="connsiteY124-4902" fmla="*/ 677809 h 6248398"/>
              <a:gd name="connsiteX125-4903" fmla="*/ 6233696 w 15811497"/>
              <a:gd name="connsiteY125-4904" fmla="*/ 664869 h 6248398"/>
              <a:gd name="connsiteX126-4905" fmla="*/ 6252611 w 15811497"/>
              <a:gd name="connsiteY126-4906" fmla="*/ 633734 h 6248398"/>
              <a:gd name="connsiteX127-4907" fmla="*/ 6252610 w 15811497"/>
              <a:gd name="connsiteY127-4908" fmla="*/ 633734 h 6248398"/>
              <a:gd name="connsiteX128-4909" fmla="*/ 6233696 w 15811497"/>
              <a:gd name="connsiteY128-4910" fmla="*/ 664868 h 6248398"/>
              <a:gd name="connsiteX129-4911" fmla="*/ 6224019 w 15811497"/>
              <a:gd name="connsiteY129-4912" fmla="*/ 677808 h 6248398"/>
              <a:gd name="connsiteX130-4913" fmla="*/ 6248008 w 15811497"/>
              <a:gd name="connsiteY130-4914" fmla="*/ 638320 h 6248398"/>
              <a:gd name="connsiteX131-4915" fmla="*/ 6251291 w 15811497"/>
              <a:gd name="connsiteY131-4916" fmla="*/ 633930 h 6248398"/>
              <a:gd name="connsiteX132-4917" fmla="*/ 6251293 w 15811497"/>
              <a:gd name="connsiteY132-4918" fmla="*/ 633929 h 6248398"/>
              <a:gd name="connsiteX133-4919" fmla="*/ 6257683 w 15811497"/>
              <a:gd name="connsiteY133-4920" fmla="*/ 625384 h 6248398"/>
              <a:gd name="connsiteX134-4921" fmla="*/ 6257686 w 15811497"/>
              <a:gd name="connsiteY134-4922" fmla="*/ 625380 h 6248398"/>
              <a:gd name="connsiteX135-4923" fmla="*/ 6331355 w 15811497"/>
              <a:gd name="connsiteY135-4924" fmla="*/ 526865 h 6248398"/>
              <a:gd name="connsiteX136-4925" fmla="*/ 7448548 w 15811497"/>
              <a:gd name="connsiteY136-4926" fmla="*/ 0 h 6248398"/>
              <a:gd name="connsiteX0-4927" fmla="*/ 11209760 w 15811497"/>
              <a:gd name="connsiteY0-4928" fmla="*/ 5180760 h 6248398"/>
              <a:gd name="connsiteX1-4929" fmla="*/ 11210150 w 15811497"/>
              <a:gd name="connsiteY1-4930" fmla="*/ 5180948 h 6248398"/>
              <a:gd name="connsiteX2-4931" fmla="*/ 11313815 w 15811497"/>
              <a:gd name="connsiteY2-4932" fmla="*/ 5243926 h 6248398"/>
              <a:gd name="connsiteX3-4933" fmla="*/ 11369911 w 15811497"/>
              <a:gd name="connsiteY3-4934" fmla="*/ 5285874 h 6248398"/>
              <a:gd name="connsiteX4-4935" fmla="*/ 11410606 w 15811497"/>
              <a:gd name="connsiteY4-4936" fmla="*/ 5316305 h 6248398"/>
              <a:gd name="connsiteX5-4937" fmla="*/ 11499892 w 15811497"/>
              <a:gd name="connsiteY5-4938" fmla="*/ 5397454 h 6248398"/>
              <a:gd name="connsiteX6-4939" fmla="*/ 11528781 w 15811497"/>
              <a:gd name="connsiteY6-4940" fmla="*/ 5429240 h 6248398"/>
              <a:gd name="connsiteX7-4941" fmla="*/ 11504846 w 15811497"/>
              <a:gd name="connsiteY7-4942" fmla="*/ 5414699 h 6248398"/>
              <a:gd name="connsiteX8-4943" fmla="*/ 11371717 w 15811497"/>
              <a:gd name="connsiteY8-4944" fmla="*/ 5315148 h 6248398"/>
              <a:gd name="connsiteX9-4945" fmla="*/ 11292198 w 15811497"/>
              <a:gd name="connsiteY9-4946" fmla="*/ 5255685 h 6248398"/>
              <a:gd name="connsiteX10-4947" fmla="*/ 11209760 w 15811497"/>
              <a:gd name="connsiteY10-4948" fmla="*/ 5180760 h 6248398"/>
              <a:gd name="connsiteX11-4949" fmla="*/ 4892179 w 15811497"/>
              <a:gd name="connsiteY11-4950" fmla="*/ 4842491 h 6248398"/>
              <a:gd name="connsiteX12-4951" fmla="*/ 4892178 w 15811497"/>
              <a:gd name="connsiteY12-4952" fmla="*/ 4842492 h 6248398"/>
              <a:gd name="connsiteX13-4953" fmla="*/ 4885192 w 15811497"/>
              <a:gd name="connsiteY13-4954" fmla="*/ 4851834 h 6248398"/>
              <a:gd name="connsiteX14-4955" fmla="*/ 4892179 w 15811497"/>
              <a:gd name="connsiteY14-4956" fmla="*/ 4842491 h 6248398"/>
              <a:gd name="connsiteX15-4957" fmla="*/ 8767766 w 15811497"/>
              <a:gd name="connsiteY15-4958" fmla="*/ 853515 h 6248398"/>
              <a:gd name="connsiteX16-4959" fmla="*/ 8782572 w 15811497"/>
              <a:gd name="connsiteY16-4960" fmla="*/ 884251 h 6248398"/>
              <a:gd name="connsiteX17-4961" fmla="*/ 8812281 w 15811497"/>
              <a:gd name="connsiteY17-4962" fmla="*/ 965420 h 6248398"/>
              <a:gd name="connsiteX18-4963" fmla="*/ 8831257 w 15811497"/>
              <a:gd name="connsiteY18-4964" fmla="*/ 1017268 h 6248398"/>
              <a:gd name="connsiteX19-4965" fmla="*/ 8860452 w 15811497"/>
              <a:gd name="connsiteY19-4966" fmla="*/ 1130811 h 6248398"/>
              <a:gd name="connsiteX20-4967" fmla="*/ 8839383 w 15811497"/>
              <a:gd name="connsiteY20-4968" fmla="*/ 1087075 h 6248398"/>
              <a:gd name="connsiteX21-4969" fmla="*/ 8795375 w 15811497"/>
              <a:gd name="connsiteY21-4970" fmla="*/ 963167 h 6248398"/>
              <a:gd name="connsiteX22-4971" fmla="*/ 8768620 w 15811497"/>
              <a:gd name="connsiteY22-4972" fmla="*/ 859114 h 6248398"/>
              <a:gd name="connsiteX23-4973" fmla="*/ 8767766 w 15811497"/>
              <a:gd name="connsiteY23-4974" fmla="*/ 853515 h 6248398"/>
              <a:gd name="connsiteX24-4975" fmla="*/ 7448548 w 15811497"/>
              <a:gd name="connsiteY24-4976" fmla="*/ 0 h 6248398"/>
              <a:gd name="connsiteX25-4977" fmla="*/ 8721604 w 15811497"/>
              <a:gd name="connsiteY25-4978" fmla="*/ 757692 h 6248398"/>
              <a:gd name="connsiteX26-4979" fmla="*/ 8767765 w 15811497"/>
              <a:gd name="connsiteY26-4980" fmla="*/ 853515 h 6248398"/>
              <a:gd name="connsiteX27-4981" fmla="*/ 8768619 w 15811497"/>
              <a:gd name="connsiteY27-4982" fmla="*/ 859114 h 6248398"/>
              <a:gd name="connsiteX28-4983" fmla="*/ 8890522 w 15811497"/>
              <a:gd name="connsiteY28-4984" fmla="*/ 1193234 h 6248398"/>
              <a:gd name="connsiteX29-4985" fmla="*/ 9958384 w 15811497"/>
              <a:gd name="connsiteY29-4986" fmla="*/ 1828798 h 6248398"/>
              <a:gd name="connsiteX30-4987" fmla="*/ 10895504 w 15811497"/>
              <a:gd name="connsiteY30-4988" fmla="*/ 1386857 h 6248398"/>
              <a:gd name="connsiteX31-4989" fmla="*/ 10927290 w 15811497"/>
              <a:gd name="connsiteY31-4990" fmla="*/ 1344350 h 6248398"/>
              <a:gd name="connsiteX32-4991" fmla="*/ 10936907 w 15811497"/>
              <a:gd name="connsiteY32-4992" fmla="*/ 1346082 h 6248398"/>
              <a:gd name="connsiteX33-4993" fmla="*/ 10917759 w 15811497"/>
              <a:gd name="connsiteY33-4994" fmla="*/ 1367151 h 6248398"/>
              <a:gd name="connsiteX34-4995" fmla="*/ 10545015 w 15811497"/>
              <a:gd name="connsiteY34-4996" fmla="*/ 1956940 h 6248398"/>
              <a:gd name="connsiteX35-4997" fmla="*/ 10521911 w 15811497"/>
              <a:gd name="connsiteY35-4998" fmla="*/ 2012524 h 6248398"/>
              <a:gd name="connsiteX36-4999" fmla="*/ 10521913 w 15811497"/>
              <a:gd name="connsiteY36-5000" fmla="*/ 2012521 h 6248398"/>
              <a:gd name="connsiteX37-5001" fmla="*/ 10545016 w 15811497"/>
              <a:gd name="connsiteY37-5002" fmla="*/ 1956940 h 6248398"/>
              <a:gd name="connsiteX38-5003" fmla="*/ 10917760 w 15811497"/>
              <a:gd name="connsiteY38-5004" fmla="*/ 1367152 h 6248398"/>
              <a:gd name="connsiteX39-5005" fmla="*/ 10936908 w 15811497"/>
              <a:gd name="connsiteY39-5006" fmla="*/ 1346084 h 6248398"/>
              <a:gd name="connsiteX40-5007" fmla="*/ 10972797 w 15811497"/>
              <a:gd name="connsiteY40-5008" fmla="*/ 1352550 h 6248398"/>
              <a:gd name="connsiteX41-5009" fmla="*/ 11002341 w 15811497"/>
              <a:gd name="connsiteY41-5010" fmla="*/ 1645177 h 6248398"/>
              <a:gd name="connsiteX42-5011" fmla="*/ 11002341 w 15811497"/>
              <a:gd name="connsiteY42-5012" fmla="*/ 1645177 h 6248398"/>
              <a:gd name="connsiteX43-5013" fmla="*/ 10972797 w 15811497"/>
              <a:gd name="connsiteY43-5014" fmla="*/ 1352549 h 6248398"/>
              <a:gd name="connsiteX44-5015" fmla="*/ 10936908 w 15811497"/>
              <a:gd name="connsiteY44-5016" fmla="*/ 1346083 h 6248398"/>
              <a:gd name="connsiteX45-5017" fmla="*/ 11096041 w 15811497"/>
              <a:gd name="connsiteY45-5018" fmla="*/ 1170993 h 6248398"/>
              <a:gd name="connsiteX46-5019" fmla="*/ 13049247 w 15811497"/>
              <a:gd name="connsiteY46-5020" fmla="*/ 361949 h 6248398"/>
              <a:gd name="connsiteX47-5021" fmla="*/ 15811497 w 15811497"/>
              <a:gd name="connsiteY47-5022" fmla="*/ 3124198 h 6248398"/>
              <a:gd name="connsiteX48-5023" fmla="*/ 13049247 w 15811497"/>
              <a:gd name="connsiteY48-5024" fmla="*/ 5886448 h 6248398"/>
              <a:gd name="connsiteX49-5025" fmla="*/ 11732594 w 15811497"/>
              <a:gd name="connsiteY49-5026" fmla="*/ 5553059 h 6248398"/>
              <a:gd name="connsiteX50-5027" fmla="*/ 11528782 w 15811497"/>
              <a:gd name="connsiteY50-5028" fmla="*/ 5429240 h 6248398"/>
              <a:gd name="connsiteX51-5029" fmla="*/ 11499893 w 15811497"/>
              <a:gd name="connsiteY51-5030" fmla="*/ 5397454 h 6248398"/>
              <a:gd name="connsiteX52-5031" fmla="*/ 11410607 w 15811497"/>
              <a:gd name="connsiteY52-5032" fmla="*/ 5316305 h 6248398"/>
              <a:gd name="connsiteX53-5033" fmla="*/ 11369912 w 15811497"/>
              <a:gd name="connsiteY53-5034" fmla="*/ 5285874 h 6248398"/>
              <a:gd name="connsiteX54-5035" fmla="*/ 11355656 w 15811497"/>
              <a:gd name="connsiteY54-5036" fmla="*/ 5144675 h 6248398"/>
              <a:gd name="connsiteX55-5037" fmla="*/ 11355656 w 15811497"/>
              <a:gd name="connsiteY55-5038" fmla="*/ 5144675 h 6248398"/>
              <a:gd name="connsiteX56-5039" fmla="*/ 11369912 w 15811497"/>
              <a:gd name="connsiteY56-5040" fmla="*/ 5285874 h 6248398"/>
              <a:gd name="connsiteX57-5041" fmla="*/ 11313816 w 15811497"/>
              <a:gd name="connsiteY57-5042" fmla="*/ 5243926 h 6248398"/>
              <a:gd name="connsiteX58-5043" fmla="*/ 11210151 w 15811497"/>
              <a:gd name="connsiteY58-5044" fmla="*/ 5180948 h 6248398"/>
              <a:gd name="connsiteX59-5045" fmla="*/ 11209761 w 15811497"/>
              <a:gd name="connsiteY59-5046" fmla="*/ 5180760 h 6248398"/>
              <a:gd name="connsiteX60-5047" fmla="*/ 11096041 w 15811497"/>
              <a:gd name="connsiteY60-5048" fmla="*/ 5077404 h 6248398"/>
              <a:gd name="connsiteX61-5049" fmla="*/ 11063094 w 15811497"/>
              <a:gd name="connsiteY61-5050" fmla="*/ 5041153 h 6248398"/>
              <a:gd name="connsiteX62-5051" fmla="*/ 11063091 w 15811497"/>
              <a:gd name="connsiteY62-5052" fmla="*/ 5041152 h 6248398"/>
              <a:gd name="connsiteX63-5053" fmla="*/ 11096040 w 15811497"/>
              <a:gd name="connsiteY63-5054" fmla="*/ 5077404 h 6248398"/>
              <a:gd name="connsiteX64-5055" fmla="*/ 11209760 w 15811497"/>
              <a:gd name="connsiteY64-5056" fmla="*/ 5180760 h 6248398"/>
              <a:gd name="connsiteX65-5057" fmla="*/ 11100244 w 15811497"/>
              <a:gd name="connsiteY65-5058" fmla="*/ 5128004 h 6248398"/>
              <a:gd name="connsiteX66-5059" fmla="*/ 10610846 w 15811497"/>
              <a:gd name="connsiteY66-5060" fmla="*/ 5029199 h 6248398"/>
              <a:gd name="connsiteX67-5061" fmla="*/ 9640652 w 15811497"/>
              <a:gd name="connsiteY67-5062" fmla="*/ 5486739 h 6248398"/>
              <a:gd name="connsiteX68-5063" fmla="*/ 9628722 w 15811497"/>
              <a:gd name="connsiteY68-5064" fmla="*/ 5502693 h 6248398"/>
              <a:gd name="connsiteX69-5065" fmla="*/ 9568273 w 15811497"/>
              <a:gd name="connsiteY69-5066" fmla="*/ 5583530 h 6248398"/>
              <a:gd name="connsiteX70-5067" fmla="*/ 9535504 w 15811497"/>
              <a:gd name="connsiteY70-5068" fmla="*/ 5637470 h 6248398"/>
              <a:gd name="connsiteX71-5069" fmla="*/ 9535505 w 15811497"/>
              <a:gd name="connsiteY71-5070" fmla="*/ 5637470 h 6248398"/>
              <a:gd name="connsiteX72-5071" fmla="*/ 9568273 w 15811497"/>
              <a:gd name="connsiteY72-5072" fmla="*/ 5583531 h 6248398"/>
              <a:gd name="connsiteX73-5073" fmla="*/ 9628722 w 15811497"/>
              <a:gd name="connsiteY73-5074" fmla="*/ 5502694 h 6248398"/>
              <a:gd name="connsiteX74-5075" fmla="*/ 9563485 w 15811497"/>
              <a:gd name="connsiteY74-5076" fmla="*/ 5610078 h 6248398"/>
              <a:gd name="connsiteX75-5077" fmla="*/ 9542221 w 15811497"/>
              <a:gd name="connsiteY75-5078" fmla="*/ 5638514 h 6248398"/>
              <a:gd name="connsiteX76-5079" fmla="*/ 9504352 w 15811497"/>
              <a:gd name="connsiteY76-5080" fmla="*/ 5689156 h 6248398"/>
              <a:gd name="connsiteX77-5081" fmla="*/ 9480140 w 15811497"/>
              <a:gd name="connsiteY77-5082" fmla="*/ 5721533 h 6248398"/>
              <a:gd name="connsiteX78-5083" fmla="*/ 8362947 w 15811497"/>
              <a:gd name="connsiteY78-5084" fmla="*/ 6248398 h 6248398"/>
              <a:gd name="connsiteX79-5085" fmla="*/ 7028922 w 15811497"/>
              <a:gd name="connsiteY79-5086" fmla="*/ 5364147 h 6248398"/>
              <a:gd name="connsiteX80-5087" fmla="*/ 6990513 w 15811497"/>
              <a:gd name="connsiteY80-5088" fmla="*/ 5259205 h 6248398"/>
              <a:gd name="connsiteX81-5089" fmla="*/ 6990512 w 15811497"/>
              <a:gd name="connsiteY81-5090" fmla="*/ 5259199 h 6248398"/>
              <a:gd name="connsiteX82-5091" fmla="*/ 6983676 w 15811497"/>
              <a:gd name="connsiteY82-5092" fmla="*/ 5240519 h 6248398"/>
              <a:gd name="connsiteX83-5093" fmla="*/ 6983673 w 15811497"/>
              <a:gd name="connsiteY83-5094" fmla="*/ 5240519 h 6248398"/>
              <a:gd name="connsiteX84-5095" fmla="*/ 6980236 w 15811497"/>
              <a:gd name="connsiteY84-5096" fmla="*/ 5231130 h 6248398"/>
              <a:gd name="connsiteX85-5097" fmla="*/ 6978859 w 15811497"/>
              <a:gd name="connsiteY85-5098" fmla="*/ 5225774 h 6248398"/>
              <a:gd name="connsiteX86-5099" fmla="*/ 6984291 w 15811497"/>
              <a:gd name="connsiteY86-5100" fmla="*/ 5240614 h 6248398"/>
              <a:gd name="connsiteX87-5101" fmla="*/ 6984292 w 15811497"/>
              <a:gd name="connsiteY87-5102" fmla="*/ 5240614 h 6248398"/>
              <a:gd name="connsiteX88-5103" fmla="*/ 6978860 w 15811497"/>
              <a:gd name="connsiteY88-5104" fmla="*/ 5225773 h 6248398"/>
              <a:gd name="connsiteX89-5105" fmla="*/ 6944562 w 15811497"/>
              <a:gd name="connsiteY89-5106" fmla="*/ 5092380 h 6248398"/>
              <a:gd name="connsiteX90-5107" fmla="*/ 6924183 w 15811497"/>
              <a:gd name="connsiteY90-5108" fmla="*/ 4890225 h 6248398"/>
              <a:gd name="connsiteX91-5109" fmla="*/ 6924182 w 15811497"/>
              <a:gd name="connsiteY91-5110" fmla="*/ 4890225 h 6248398"/>
              <a:gd name="connsiteX92-5111" fmla="*/ 6944561 w 15811497"/>
              <a:gd name="connsiteY92-5112" fmla="*/ 5092380 h 6248398"/>
              <a:gd name="connsiteX93-5113" fmla="*/ 6978860 w 15811497"/>
              <a:gd name="connsiteY93-5114" fmla="*/ 5225773 h 6248398"/>
              <a:gd name="connsiteX94-5115" fmla="*/ 6948299 w 15811497"/>
              <a:gd name="connsiteY94-5116" fmla="*/ 5142273 h 6248398"/>
              <a:gd name="connsiteX95-5117" fmla="*/ 5829297 w 15811497"/>
              <a:gd name="connsiteY95-5118" fmla="*/ 4400549 h 6248398"/>
              <a:gd name="connsiteX96-5119" fmla="*/ 5056802 w 15811497"/>
              <a:gd name="connsiteY96-5120" fmla="*/ 4677867 h 6248398"/>
              <a:gd name="connsiteX97-5121" fmla="*/ 5022517 w 15811497"/>
              <a:gd name="connsiteY97-5122" fmla="*/ 4709027 h 6248398"/>
              <a:gd name="connsiteX98-5123" fmla="*/ 5022515 w 15811497"/>
              <a:gd name="connsiteY98-5124" fmla="*/ 4709029 h 6248398"/>
              <a:gd name="connsiteX99-5125" fmla="*/ 5022510 w 15811497"/>
              <a:gd name="connsiteY99-5126" fmla="*/ 4709033 h 6248398"/>
              <a:gd name="connsiteX100-5127" fmla="*/ 4924198 w 15811497"/>
              <a:gd name="connsiteY100-5128" fmla="*/ 4840507 h 6248398"/>
              <a:gd name="connsiteX101-5129" fmla="*/ 4914898 w 15811497"/>
              <a:gd name="connsiteY101-5130" fmla="*/ 4838698 h 6248398"/>
              <a:gd name="connsiteX102-5131" fmla="*/ 4914898 w 15811497"/>
              <a:gd name="connsiteY102-5132" fmla="*/ 4838699 h 6248398"/>
              <a:gd name="connsiteX103-5133" fmla="*/ 4924199 w 15811497"/>
              <a:gd name="connsiteY103-5134" fmla="*/ 4840508 h 6248398"/>
              <a:gd name="connsiteX104-5135" fmla="*/ 4893736 w 15811497"/>
              <a:gd name="connsiteY104-5136" fmla="*/ 4881247 h 6248398"/>
              <a:gd name="connsiteX105-5137" fmla="*/ 4778482 w 15811497"/>
              <a:gd name="connsiteY105-5138" fmla="*/ 5008058 h 6248398"/>
              <a:gd name="connsiteX106-5139" fmla="*/ 4778482 w 15811497"/>
              <a:gd name="connsiteY106-5140" fmla="*/ 5008057 h 6248398"/>
              <a:gd name="connsiteX107-5141" fmla="*/ 4715455 w 15811497"/>
              <a:gd name="connsiteY107-5142" fmla="*/ 5077404 h 6248398"/>
              <a:gd name="connsiteX108-5143" fmla="*/ 2762249 w 15811497"/>
              <a:gd name="connsiteY108-5144" fmla="*/ 5886448 h 6248398"/>
              <a:gd name="connsiteX109-5145" fmla="*/ 0 w 15811497"/>
              <a:gd name="connsiteY109-5146" fmla="*/ 3124198 h 6248398"/>
              <a:gd name="connsiteX110-5147" fmla="*/ 2762249 w 15811497"/>
              <a:gd name="connsiteY110-5148" fmla="*/ 361949 h 6248398"/>
              <a:gd name="connsiteX111-5149" fmla="*/ 4078902 w 15811497"/>
              <a:gd name="connsiteY111-5150" fmla="*/ 695338 h 6248398"/>
              <a:gd name="connsiteX112-5151" fmla="*/ 4261443 w 15811497"/>
              <a:gd name="connsiteY112-5152" fmla="*/ 806235 h 6248398"/>
              <a:gd name="connsiteX113-5153" fmla="*/ 4409044 w 15811497"/>
              <a:gd name="connsiteY113-5154" fmla="*/ 910268 h 6248398"/>
              <a:gd name="connsiteX114-5155" fmla="*/ 4612477 w 15811497"/>
              <a:gd name="connsiteY114-5156" fmla="*/ 1077402 h 6248398"/>
              <a:gd name="connsiteX115-5157" fmla="*/ 4612478 w 15811497"/>
              <a:gd name="connsiteY115-5158" fmla="*/ 1077403 h 6248398"/>
              <a:gd name="connsiteX116-5159" fmla="*/ 4715454 w 15811497"/>
              <a:gd name="connsiteY116-5160" fmla="*/ 1170993 h 6248398"/>
              <a:gd name="connsiteX117-5161" fmla="*/ 4701725 w 15811497"/>
              <a:gd name="connsiteY117-5162" fmla="*/ 1120394 h 6248398"/>
              <a:gd name="connsiteX118-5163" fmla="*/ 5191122 w 15811497"/>
              <a:gd name="connsiteY118-5164" fmla="*/ 1219199 h 6248398"/>
              <a:gd name="connsiteX119-5165" fmla="*/ 6161317 w 15811497"/>
              <a:gd name="connsiteY119-5166" fmla="*/ 761659 h 6248398"/>
              <a:gd name="connsiteX120-5167" fmla="*/ 6224019 w 15811497"/>
              <a:gd name="connsiteY120-5168" fmla="*/ 677808 h 6248398"/>
              <a:gd name="connsiteX121-5169" fmla="*/ 6175489 w 15811497"/>
              <a:gd name="connsiteY121-5170" fmla="*/ 757691 h 6248398"/>
              <a:gd name="connsiteX122-5171" fmla="*/ 6175489 w 15811497"/>
              <a:gd name="connsiteY122-5172" fmla="*/ 757692 h 6248398"/>
              <a:gd name="connsiteX123-5173" fmla="*/ 6224020 w 15811497"/>
              <a:gd name="connsiteY123-5174" fmla="*/ 677809 h 6248398"/>
              <a:gd name="connsiteX124-5175" fmla="*/ 6233696 w 15811497"/>
              <a:gd name="connsiteY124-5176" fmla="*/ 664869 h 6248398"/>
              <a:gd name="connsiteX125-5177" fmla="*/ 6252611 w 15811497"/>
              <a:gd name="connsiteY125-5178" fmla="*/ 633734 h 6248398"/>
              <a:gd name="connsiteX126-5179" fmla="*/ 6252610 w 15811497"/>
              <a:gd name="connsiteY126-5180" fmla="*/ 633734 h 6248398"/>
              <a:gd name="connsiteX127-5181" fmla="*/ 6233696 w 15811497"/>
              <a:gd name="connsiteY127-5182" fmla="*/ 664868 h 6248398"/>
              <a:gd name="connsiteX128-5183" fmla="*/ 6224019 w 15811497"/>
              <a:gd name="connsiteY128-5184" fmla="*/ 677808 h 6248398"/>
              <a:gd name="connsiteX129-5185" fmla="*/ 6248008 w 15811497"/>
              <a:gd name="connsiteY129-5186" fmla="*/ 638320 h 6248398"/>
              <a:gd name="connsiteX130-5187" fmla="*/ 6251291 w 15811497"/>
              <a:gd name="connsiteY130-5188" fmla="*/ 633930 h 6248398"/>
              <a:gd name="connsiteX131-5189" fmla="*/ 6251293 w 15811497"/>
              <a:gd name="connsiteY131-5190" fmla="*/ 633929 h 6248398"/>
              <a:gd name="connsiteX132-5191" fmla="*/ 6257683 w 15811497"/>
              <a:gd name="connsiteY132-5192" fmla="*/ 625384 h 6248398"/>
              <a:gd name="connsiteX133-5193" fmla="*/ 6257686 w 15811497"/>
              <a:gd name="connsiteY133-5194" fmla="*/ 625380 h 6248398"/>
              <a:gd name="connsiteX134-5195" fmla="*/ 6331355 w 15811497"/>
              <a:gd name="connsiteY134-5196" fmla="*/ 526865 h 6248398"/>
              <a:gd name="connsiteX135-5197" fmla="*/ 7448548 w 15811497"/>
              <a:gd name="connsiteY135-5198" fmla="*/ 0 h 6248398"/>
              <a:gd name="connsiteX0-5199" fmla="*/ 11209760 w 15811497"/>
              <a:gd name="connsiteY0-5200" fmla="*/ 5180760 h 6248398"/>
              <a:gd name="connsiteX1-5201" fmla="*/ 11210150 w 15811497"/>
              <a:gd name="connsiteY1-5202" fmla="*/ 5180948 h 6248398"/>
              <a:gd name="connsiteX2-5203" fmla="*/ 11313815 w 15811497"/>
              <a:gd name="connsiteY2-5204" fmla="*/ 5243926 h 6248398"/>
              <a:gd name="connsiteX3-5205" fmla="*/ 11369911 w 15811497"/>
              <a:gd name="connsiteY3-5206" fmla="*/ 5285874 h 6248398"/>
              <a:gd name="connsiteX4-5207" fmla="*/ 11410606 w 15811497"/>
              <a:gd name="connsiteY4-5208" fmla="*/ 5316305 h 6248398"/>
              <a:gd name="connsiteX5-5209" fmla="*/ 11499892 w 15811497"/>
              <a:gd name="connsiteY5-5210" fmla="*/ 5397454 h 6248398"/>
              <a:gd name="connsiteX6-5211" fmla="*/ 11528781 w 15811497"/>
              <a:gd name="connsiteY6-5212" fmla="*/ 5429240 h 6248398"/>
              <a:gd name="connsiteX7-5213" fmla="*/ 11504846 w 15811497"/>
              <a:gd name="connsiteY7-5214" fmla="*/ 5414699 h 6248398"/>
              <a:gd name="connsiteX8-5215" fmla="*/ 11371717 w 15811497"/>
              <a:gd name="connsiteY8-5216" fmla="*/ 5315148 h 6248398"/>
              <a:gd name="connsiteX9-5217" fmla="*/ 11292198 w 15811497"/>
              <a:gd name="connsiteY9-5218" fmla="*/ 5255685 h 6248398"/>
              <a:gd name="connsiteX10-5219" fmla="*/ 11209760 w 15811497"/>
              <a:gd name="connsiteY10-5220" fmla="*/ 5180760 h 6248398"/>
              <a:gd name="connsiteX11-5221" fmla="*/ 4892179 w 15811497"/>
              <a:gd name="connsiteY11-5222" fmla="*/ 4842491 h 6248398"/>
              <a:gd name="connsiteX12-5223" fmla="*/ 4892178 w 15811497"/>
              <a:gd name="connsiteY12-5224" fmla="*/ 4842492 h 6248398"/>
              <a:gd name="connsiteX13-5225" fmla="*/ 4885192 w 15811497"/>
              <a:gd name="connsiteY13-5226" fmla="*/ 4851834 h 6248398"/>
              <a:gd name="connsiteX14-5227" fmla="*/ 4892179 w 15811497"/>
              <a:gd name="connsiteY14-5228" fmla="*/ 4842491 h 6248398"/>
              <a:gd name="connsiteX15-5229" fmla="*/ 8767766 w 15811497"/>
              <a:gd name="connsiteY15-5230" fmla="*/ 853515 h 6248398"/>
              <a:gd name="connsiteX16-5231" fmla="*/ 8782572 w 15811497"/>
              <a:gd name="connsiteY16-5232" fmla="*/ 884251 h 6248398"/>
              <a:gd name="connsiteX17-5233" fmla="*/ 8812281 w 15811497"/>
              <a:gd name="connsiteY17-5234" fmla="*/ 965420 h 6248398"/>
              <a:gd name="connsiteX18-5235" fmla="*/ 8831257 w 15811497"/>
              <a:gd name="connsiteY18-5236" fmla="*/ 1017268 h 6248398"/>
              <a:gd name="connsiteX19-5237" fmla="*/ 8860452 w 15811497"/>
              <a:gd name="connsiteY19-5238" fmla="*/ 1130811 h 6248398"/>
              <a:gd name="connsiteX20-5239" fmla="*/ 8839383 w 15811497"/>
              <a:gd name="connsiteY20-5240" fmla="*/ 1087075 h 6248398"/>
              <a:gd name="connsiteX21-5241" fmla="*/ 8768620 w 15811497"/>
              <a:gd name="connsiteY21-5242" fmla="*/ 859114 h 6248398"/>
              <a:gd name="connsiteX22-5243" fmla="*/ 8767766 w 15811497"/>
              <a:gd name="connsiteY22-5244" fmla="*/ 853515 h 6248398"/>
              <a:gd name="connsiteX23-5245" fmla="*/ 7448548 w 15811497"/>
              <a:gd name="connsiteY23-5246" fmla="*/ 0 h 6248398"/>
              <a:gd name="connsiteX24-5247" fmla="*/ 8721604 w 15811497"/>
              <a:gd name="connsiteY24-5248" fmla="*/ 757692 h 6248398"/>
              <a:gd name="connsiteX25-5249" fmla="*/ 8767765 w 15811497"/>
              <a:gd name="connsiteY25-5250" fmla="*/ 853515 h 6248398"/>
              <a:gd name="connsiteX26-5251" fmla="*/ 8768619 w 15811497"/>
              <a:gd name="connsiteY26-5252" fmla="*/ 859114 h 6248398"/>
              <a:gd name="connsiteX27-5253" fmla="*/ 8890522 w 15811497"/>
              <a:gd name="connsiteY27-5254" fmla="*/ 1193234 h 6248398"/>
              <a:gd name="connsiteX28-5255" fmla="*/ 9958384 w 15811497"/>
              <a:gd name="connsiteY28-5256" fmla="*/ 1828798 h 6248398"/>
              <a:gd name="connsiteX29-5257" fmla="*/ 10895504 w 15811497"/>
              <a:gd name="connsiteY29-5258" fmla="*/ 1386857 h 6248398"/>
              <a:gd name="connsiteX30-5259" fmla="*/ 10927290 w 15811497"/>
              <a:gd name="connsiteY30-5260" fmla="*/ 1344350 h 6248398"/>
              <a:gd name="connsiteX31-5261" fmla="*/ 10936907 w 15811497"/>
              <a:gd name="connsiteY31-5262" fmla="*/ 1346082 h 6248398"/>
              <a:gd name="connsiteX32-5263" fmla="*/ 10917759 w 15811497"/>
              <a:gd name="connsiteY32-5264" fmla="*/ 1367151 h 6248398"/>
              <a:gd name="connsiteX33-5265" fmla="*/ 10545015 w 15811497"/>
              <a:gd name="connsiteY33-5266" fmla="*/ 1956940 h 6248398"/>
              <a:gd name="connsiteX34-5267" fmla="*/ 10521911 w 15811497"/>
              <a:gd name="connsiteY34-5268" fmla="*/ 2012524 h 6248398"/>
              <a:gd name="connsiteX35-5269" fmla="*/ 10521913 w 15811497"/>
              <a:gd name="connsiteY35-5270" fmla="*/ 2012521 h 6248398"/>
              <a:gd name="connsiteX36-5271" fmla="*/ 10545016 w 15811497"/>
              <a:gd name="connsiteY36-5272" fmla="*/ 1956940 h 6248398"/>
              <a:gd name="connsiteX37-5273" fmla="*/ 10917760 w 15811497"/>
              <a:gd name="connsiteY37-5274" fmla="*/ 1367152 h 6248398"/>
              <a:gd name="connsiteX38-5275" fmla="*/ 10936908 w 15811497"/>
              <a:gd name="connsiteY38-5276" fmla="*/ 1346084 h 6248398"/>
              <a:gd name="connsiteX39-5277" fmla="*/ 10972797 w 15811497"/>
              <a:gd name="connsiteY39-5278" fmla="*/ 1352550 h 6248398"/>
              <a:gd name="connsiteX40-5279" fmla="*/ 11002341 w 15811497"/>
              <a:gd name="connsiteY40-5280" fmla="*/ 1645177 h 6248398"/>
              <a:gd name="connsiteX41-5281" fmla="*/ 11002341 w 15811497"/>
              <a:gd name="connsiteY41-5282" fmla="*/ 1645177 h 6248398"/>
              <a:gd name="connsiteX42-5283" fmla="*/ 10972797 w 15811497"/>
              <a:gd name="connsiteY42-5284" fmla="*/ 1352549 h 6248398"/>
              <a:gd name="connsiteX43-5285" fmla="*/ 10936908 w 15811497"/>
              <a:gd name="connsiteY43-5286" fmla="*/ 1346083 h 6248398"/>
              <a:gd name="connsiteX44-5287" fmla="*/ 11096041 w 15811497"/>
              <a:gd name="connsiteY44-5288" fmla="*/ 1170993 h 6248398"/>
              <a:gd name="connsiteX45-5289" fmla="*/ 13049247 w 15811497"/>
              <a:gd name="connsiteY45-5290" fmla="*/ 361949 h 6248398"/>
              <a:gd name="connsiteX46-5291" fmla="*/ 15811497 w 15811497"/>
              <a:gd name="connsiteY46-5292" fmla="*/ 3124198 h 6248398"/>
              <a:gd name="connsiteX47-5293" fmla="*/ 13049247 w 15811497"/>
              <a:gd name="connsiteY47-5294" fmla="*/ 5886448 h 6248398"/>
              <a:gd name="connsiteX48-5295" fmla="*/ 11732594 w 15811497"/>
              <a:gd name="connsiteY48-5296" fmla="*/ 5553059 h 6248398"/>
              <a:gd name="connsiteX49-5297" fmla="*/ 11528782 w 15811497"/>
              <a:gd name="connsiteY49-5298" fmla="*/ 5429240 h 6248398"/>
              <a:gd name="connsiteX50-5299" fmla="*/ 11499893 w 15811497"/>
              <a:gd name="connsiteY50-5300" fmla="*/ 5397454 h 6248398"/>
              <a:gd name="connsiteX51-5301" fmla="*/ 11410607 w 15811497"/>
              <a:gd name="connsiteY51-5302" fmla="*/ 5316305 h 6248398"/>
              <a:gd name="connsiteX52-5303" fmla="*/ 11369912 w 15811497"/>
              <a:gd name="connsiteY52-5304" fmla="*/ 5285874 h 6248398"/>
              <a:gd name="connsiteX53-5305" fmla="*/ 11355656 w 15811497"/>
              <a:gd name="connsiteY53-5306" fmla="*/ 5144675 h 6248398"/>
              <a:gd name="connsiteX54-5307" fmla="*/ 11355656 w 15811497"/>
              <a:gd name="connsiteY54-5308" fmla="*/ 5144675 h 6248398"/>
              <a:gd name="connsiteX55-5309" fmla="*/ 11369912 w 15811497"/>
              <a:gd name="connsiteY55-5310" fmla="*/ 5285874 h 6248398"/>
              <a:gd name="connsiteX56-5311" fmla="*/ 11313816 w 15811497"/>
              <a:gd name="connsiteY56-5312" fmla="*/ 5243926 h 6248398"/>
              <a:gd name="connsiteX57-5313" fmla="*/ 11210151 w 15811497"/>
              <a:gd name="connsiteY57-5314" fmla="*/ 5180948 h 6248398"/>
              <a:gd name="connsiteX58-5315" fmla="*/ 11209761 w 15811497"/>
              <a:gd name="connsiteY58-5316" fmla="*/ 5180760 h 6248398"/>
              <a:gd name="connsiteX59-5317" fmla="*/ 11096041 w 15811497"/>
              <a:gd name="connsiteY59-5318" fmla="*/ 5077404 h 6248398"/>
              <a:gd name="connsiteX60-5319" fmla="*/ 11063094 w 15811497"/>
              <a:gd name="connsiteY60-5320" fmla="*/ 5041153 h 6248398"/>
              <a:gd name="connsiteX61-5321" fmla="*/ 11063091 w 15811497"/>
              <a:gd name="connsiteY61-5322" fmla="*/ 5041152 h 6248398"/>
              <a:gd name="connsiteX62-5323" fmla="*/ 11096040 w 15811497"/>
              <a:gd name="connsiteY62-5324" fmla="*/ 5077404 h 6248398"/>
              <a:gd name="connsiteX63-5325" fmla="*/ 11209760 w 15811497"/>
              <a:gd name="connsiteY63-5326" fmla="*/ 5180760 h 6248398"/>
              <a:gd name="connsiteX64-5327" fmla="*/ 11100244 w 15811497"/>
              <a:gd name="connsiteY64-5328" fmla="*/ 5128004 h 6248398"/>
              <a:gd name="connsiteX65-5329" fmla="*/ 10610846 w 15811497"/>
              <a:gd name="connsiteY65-5330" fmla="*/ 5029199 h 6248398"/>
              <a:gd name="connsiteX66-5331" fmla="*/ 9640652 w 15811497"/>
              <a:gd name="connsiteY66-5332" fmla="*/ 5486739 h 6248398"/>
              <a:gd name="connsiteX67-5333" fmla="*/ 9628722 w 15811497"/>
              <a:gd name="connsiteY67-5334" fmla="*/ 5502693 h 6248398"/>
              <a:gd name="connsiteX68-5335" fmla="*/ 9568273 w 15811497"/>
              <a:gd name="connsiteY68-5336" fmla="*/ 5583530 h 6248398"/>
              <a:gd name="connsiteX69-5337" fmla="*/ 9535504 w 15811497"/>
              <a:gd name="connsiteY69-5338" fmla="*/ 5637470 h 6248398"/>
              <a:gd name="connsiteX70-5339" fmla="*/ 9535505 w 15811497"/>
              <a:gd name="connsiteY70-5340" fmla="*/ 5637470 h 6248398"/>
              <a:gd name="connsiteX71-5341" fmla="*/ 9568273 w 15811497"/>
              <a:gd name="connsiteY71-5342" fmla="*/ 5583531 h 6248398"/>
              <a:gd name="connsiteX72-5343" fmla="*/ 9628722 w 15811497"/>
              <a:gd name="connsiteY72-5344" fmla="*/ 5502694 h 6248398"/>
              <a:gd name="connsiteX73-5345" fmla="*/ 9563485 w 15811497"/>
              <a:gd name="connsiteY73-5346" fmla="*/ 5610078 h 6248398"/>
              <a:gd name="connsiteX74-5347" fmla="*/ 9542221 w 15811497"/>
              <a:gd name="connsiteY74-5348" fmla="*/ 5638514 h 6248398"/>
              <a:gd name="connsiteX75-5349" fmla="*/ 9504352 w 15811497"/>
              <a:gd name="connsiteY75-5350" fmla="*/ 5689156 h 6248398"/>
              <a:gd name="connsiteX76-5351" fmla="*/ 9480140 w 15811497"/>
              <a:gd name="connsiteY76-5352" fmla="*/ 5721533 h 6248398"/>
              <a:gd name="connsiteX77-5353" fmla="*/ 8362947 w 15811497"/>
              <a:gd name="connsiteY77-5354" fmla="*/ 6248398 h 6248398"/>
              <a:gd name="connsiteX78-5355" fmla="*/ 7028922 w 15811497"/>
              <a:gd name="connsiteY78-5356" fmla="*/ 5364147 h 6248398"/>
              <a:gd name="connsiteX79-5357" fmla="*/ 6990513 w 15811497"/>
              <a:gd name="connsiteY79-5358" fmla="*/ 5259205 h 6248398"/>
              <a:gd name="connsiteX80-5359" fmla="*/ 6990512 w 15811497"/>
              <a:gd name="connsiteY80-5360" fmla="*/ 5259199 h 6248398"/>
              <a:gd name="connsiteX81-5361" fmla="*/ 6983676 w 15811497"/>
              <a:gd name="connsiteY81-5362" fmla="*/ 5240519 h 6248398"/>
              <a:gd name="connsiteX82-5363" fmla="*/ 6983673 w 15811497"/>
              <a:gd name="connsiteY82-5364" fmla="*/ 5240519 h 6248398"/>
              <a:gd name="connsiteX83-5365" fmla="*/ 6980236 w 15811497"/>
              <a:gd name="connsiteY83-5366" fmla="*/ 5231130 h 6248398"/>
              <a:gd name="connsiteX84-5367" fmla="*/ 6978859 w 15811497"/>
              <a:gd name="connsiteY84-5368" fmla="*/ 5225774 h 6248398"/>
              <a:gd name="connsiteX85-5369" fmla="*/ 6984291 w 15811497"/>
              <a:gd name="connsiteY85-5370" fmla="*/ 5240614 h 6248398"/>
              <a:gd name="connsiteX86-5371" fmla="*/ 6984292 w 15811497"/>
              <a:gd name="connsiteY86-5372" fmla="*/ 5240614 h 6248398"/>
              <a:gd name="connsiteX87-5373" fmla="*/ 6978860 w 15811497"/>
              <a:gd name="connsiteY87-5374" fmla="*/ 5225773 h 6248398"/>
              <a:gd name="connsiteX88-5375" fmla="*/ 6944562 w 15811497"/>
              <a:gd name="connsiteY88-5376" fmla="*/ 5092380 h 6248398"/>
              <a:gd name="connsiteX89-5377" fmla="*/ 6924183 w 15811497"/>
              <a:gd name="connsiteY89-5378" fmla="*/ 4890225 h 6248398"/>
              <a:gd name="connsiteX90-5379" fmla="*/ 6924182 w 15811497"/>
              <a:gd name="connsiteY90-5380" fmla="*/ 4890225 h 6248398"/>
              <a:gd name="connsiteX91-5381" fmla="*/ 6944561 w 15811497"/>
              <a:gd name="connsiteY91-5382" fmla="*/ 5092380 h 6248398"/>
              <a:gd name="connsiteX92-5383" fmla="*/ 6978860 w 15811497"/>
              <a:gd name="connsiteY92-5384" fmla="*/ 5225773 h 6248398"/>
              <a:gd name="connsiteX93-5385" fmla="*/ 6948299 w 15811497"/>
              <a:gd name="connsiteY93-5386" fmla="*/ 5142273 h 6248398"/>
              <a:gd name="connsiteX94-5387" fmla="*/ 5829297 w 15811497"/>
              <a:gd name="connsiteY94-5388" fmla="*/ 4400549 h 6248398"/>
              <a:gd name="connsiteX95-5389" fmla="*/ 5056802 w 15811497"/>
              <a:gd name="connsiteY95-5390" fmla="*/ 4677867 h 6248398"/>
              <a:gd name="connsiteX96-5391" fmla="*/ 5022517 w 15811497"/>
              <a:gd name="connsiteY96-5392" fmla="*/ 4709027 h 6248398"/>
              <a:gd name="connsiteX97-5393" fmla="*/ 5022515 w 15811497"/>
              <a:gd name="connsiteY97-5394" fmla="*/ 4709029 h 6248398"/>
              <a:gd name="connsiteX98-5395" fmla="*/ 5022510 w 15811497"/>
              <a:gd name="connsiteY98-5396" fmla="*/ 4709033 h 6248398"/>
              <a:gd name="connsiteX99-5397" fmla="*/ 4924198 w 15811497"/>
              <a:gd name="connsiteY99-5398" fmla="*/ 4840507 h 6248398"/>
              <a:gd name="connsiteX100-5399" fmla="*/ 4914898 w 15811497"/>
              <a:gd name="connsiteY100-5400" fmla="*/ 4838698 h 6248398"/>
              <a:gd name="connsiteX101-5401" fmla="*/ 4914898 w 15811497"/>
              <a:gd name="connsiteY101-5402" fmla="*/ 4838699 h 6248398"/>
              <a:gd name="connsiteX102-5403" fmla="*/ 4924199 w 15811497"/>
              <a:gd name="connsiteY102-5404" fmla="*/ 4840508 h 6248398"/>
              <a:gd name="connsiteX103-5405" fmla="*/ 4893736 w 15811497"/>
              <a:gd name="connsiteY103-5406" fmla="*/ 4881247 h 6248398"/>
              <a:gd name="connsiteX104-5407" fmla="*/ 4778482 w 15811497"/>
              <a:gd name="connsiteY104-5408" fmla="*/ 5008058 h 6248398"/>
              <a:gd name="connsiteX105-5409" fmla="*/ 4778482 w 15811497"/>
              <a:gd name="connsiteY105-5410" fmla="*/ 5008057 h 6248398"/>
              <a:gd name="connsiteX106-5411" fmla="*/ 4715455 w 15811497"/>
              <a:gd name="connsiteY106-5412" fmla="*/ 5077404 h 6248398"/>
              <a:gd name="connsiteX107-5413" fmla="*/ 2762249 w 15811497"/>
              <a:gd name="connsiteY107-5414" fmla="*/ 5886448 h 6248398"/>
              <a:gd name="connsiteX108-5415" fmla="*/ 0 w 15811497"/>
              <a:gd name="connsiteY108-5416" fmla="*/ 3124198 h 6248398"/>
              <a:gd name="connsiteX109-5417" fmla="*/ 2762249 w 15811497"/>
              <a:gd name="connsiteY109-5418" fmla="*/ 361949 h 6248398"/>
              <a:gd name="connsiteX110-5419" fmla="*/ 4078902 w 15811497"/>
              <a:gd name="connsiteY110-5420" fmla="*/ 695338 h 6248398"/>
              <a:gd name="connsiteX111-5421" fmla="*/ 4261443 w 15811497"/>
              <a:gd name="connsiteY111-5422" fmla="*/ 806235 h 6248398"/>
              <a:gd name="connsiteX112-5423" fmla="*/ 4409044 w 15811497"/>
              <a:gd name="connsiteY112-5424" fmla="*/ 910268 h 6248398"/>
              <a:gd name="connsiteX113-5425" fmla="*/ 4612477 w 15811497"/>
              <a:gd name="connsiteY113-5426" fmla="*/ 1077402 h 6248398"/>
              <a:gd name="connsiteX114-5427" fmla="*/ 4612478 w 15811497"/>
              <a:gd name="connsiteY114-5428" fmla="*/ 1077403 h 6248398"/>
              <a:gd name="connsiteX115-5429" fmla="*/ 4715454 w 15811497"/>
              <a:gd name="connsiteY115-5430" fmla="*/ 1170993 h 6248398"/>
              <a:gd name="connsiteX116-5431" fmla="*/ 4701725 w 15811497"/>
              <a:gd name="connsiteY116-5432" fmla="*/ 1120394 h 6248398"/>
              <a:gd name="connsiteX117-5433" fmla="*/ 5191122 w 15811497"/>
              <a:gd name="connsiteY117-5434" fmla="*/ 1219199 h 6248398"/>
              <a:gd name="connsiteX118-5435" fmla="*/ 6161317 w 15811497"/>
              <a:gd name="connsiteY118-5436" fmla="*/ 761659 h 6248398"/>
              <a:gd name="connsiteX119-5437" fmla="*/ 6224019 w 15811497"/>
              <a:gd name="connsiteY119-5438" fmla="*/ 677808 h 6248398"/>
              <a:gd name="connsiteX120-5439" fmla="*/ 6175489 w 15811497"/>
              <a:gd name="connsiteY120-5440" fmla="*/ 757691 h 6248398"/>
              <a:gd name="connsiteX121-5441" fmla="*/ 6175489 w 15811497"/>
              <a:gd name="connsiteY121-5442" fmla="*/ 757692 h 6248398"/>
              <a:gd name="connsiteX122-5443" fmla="*/ 6224020 w 15811497"/>
              <a:gd name="connsiteY122-5444" fmla="*/ 677809 h 6248398"/>
              <a:gd name="connsiteX123-5445" fmla="*/ 6233696 w 15811497"/>
              <a:gd name="connsiteY123-5446" fmla="*/ 664869 h 6248398"/>
              <a:gd name="connsiteX124-5447" fmla="*/ 6252611 w 15811497"/>
              <a:gd name="connsiteY124-5448" fmla="*/ 633734 h 6248398"/>
              <a:gd name="connsiteX125-5449" fmla="*/ 6252610 w 15811497"/>
              <a:gd name="connsiteY125-5450" fmla="*/ 633734 h 6248398"/>
              <a:gd name="connsiteX126-5451" fmla="*/ 6233696 w 15811497"/>
              <a:gd name="connsiteY126-5452" fmla="*/ 664868 h 6248398"/>
              <a:gd name="connsiteX127-5453" fmla="*/ 6224019 w 15811497"/>
              <a:gd name="connsiteY127-5454" fmla="*/ 677808 h 6248398"/>
              <a:gd name="connsiteX128-5455" fmla="*/ 6248008 w 15811497"/>
              <a:gd name="connsiteY128-5456" fmla="*/ 638320 h 6248398"/>
              <a:gd name="connsiteX129-5457" fmla="*/ 6251291 w 15811497"/>
              <a:gd name="connsiteY129-5458" fmla="*/ 633930 h 6248398"/>
              <a:gd name="connsiteX130-5459" fmla="*/ 6251293 w 15811497"/>
              <a:gd name="connsiteY130-5460" fmla="*/ 633929 h 6248398"/>
              <a:gd name="connsiteX131-5461" fmla="*/ 6257683 w 15811497"/>
              <a:gd name="connsiteY131-5462" fmla="*/ 625384 h 6248398"/>
              <a:gd name="connsiteX132-5463" fmla="*/ 6257686 w 15811497"/>
              <a:gd name="connsiteY132-5464" fmla="*/ 625380 h 6248398"/>
              <a:gd name="connsiteX133-5465" fmla="*/ 6331355 w 15811497"/>
              <a:gd name="connsiteY133-5466" fmla="*/ 526865 h 6248398"/>
              <a:gd name="connsiteX134-5467" fmla="*/ 7448548 w 15811497"/>
              <a:gd name="connsiteY134-5468" fmla="*/ 0 h 6248398"/>
              <a:gd name="connsiteX0-5469" fmla="*/ 11209760 w 15811497"/>
              <a:gd name="connsiteY0-5470" fmla="*/ 5180760 h 6248398"/>
              <a:gd name="connsiteX1-5471" fmla="*/ 11210150 w 15811497"/>
              <a:gd name="connsiteY1-5472" fmla="*/ 5180948 h 6248398"/>
              <a:gd name="connsiteX2-5473" fmla="*/ 11313815 w 15811497"/>
              <a:gd name="connsiteY2-5474" fmla="*/ 5243926 h 6248398"/>
              <a:gd name="connsiteX3-5475" fmla="*/ 11369911 w 15811497"/>
              <a:gd name="connsiteY3-5476" fmla="*/ 5285874 h 6248398"/>
              <a:gd name="connsiteX4-5477" fmla="*/ 11410606 w 15811497"/>
              <a:gd name="connsiteY4-5478" fmla="*/ 5316305 h 6248398"/>
              <a:gd name="connsiteX5-5479" fmla="*/ 11499892 w 15811497"/>
              <a:gd name="connsiteY5-5480" fmla="*/ 5397454 h 6248398"/>
              <a:gd name="connsiteX6-5481" fmla="*/ 11528781 w 15811497"/>
              <a:gd name="connsiteY6-5482" fmla="*/ 5429240 h 6248398"/>
              <a:gd name="connsiteX7-5483" fmla="*/ 11504846 w 15811497"/>
              <a:gd name="connsiteY7-5484" fmla="*/ 5414699 h 6248398"/>
              <a:gd name="connsiteX8-5485" fmla="*/ 11371717 w 15811497"/>
              <a:gd name="connsiteY8-5486" fmla="*/ 5315148 h 6248398"/>
              <a:gd name="connsiteX9-5487" fmla="*/ 11292198 w 15811497"/>
              <a:gd name="connsiteY9-5488" fmla="*/ 5255685 h 6248398"/>
              <a:gd name="connsiteX10-5489" fmla="*/ 11209760 w 15811497"/>
              <a:gd name="connsiteY10-5490" fmla="*/ 5180760 h 6248398"/>
              <a:gd name="connsiteX11-5491" fmla="*/ 4892179 w 15811497"/>
              <a:gd name="connsiteY11-5492" fmla="*/ 4842491 h 6248398"/>
              <a:gd name="connsiteX12-5493" fmla="*/ 4892178 w 15811497"/>
              <a:gd name="connsiteY12-5494" fmla="*/ 4842492 h 6248398"/>
              <a:gd name="connsiteX13-5495" fmla="*/ 4885192 w 15811497"/>
              <a:gd name="connsiteY13-5496" fmla="*/ 4851834 h 6248398"/>
              <a:gd name="connsiteX14-5497" fmla="*/ 4892179 w 15811497"/>
              <a:gd name="connsiteY14-5498" fmla="*/ 4842491 h 6248398"/>
              <a:gd name="connsiteX15-5499" fmla="*/ 8767766 w 15811497"/>
              <a:gd name="connsiteY15-5500" fmla="*/ 853515 h 6248398"/>
              <a:gd name="connsiteX16-5501" fmla="*/ 8782572 w 15811497"/>
              <a:gd name="connsiteY16-5502" fmla="*/ 884251 h 6248398"/>
              <a:gd name="connsiteX17-5503" fmla="*/ 8812281 w 15811497"/>
              <a:gd name="connsiteY17-5504" fmla="*/ 965420 h 6248398"/>
              <a:gd name="connsiteX18-5505" fmla="*/ 8831257 w 15811497"/>
              <a:gd name="connsiteY18-5506" fmla="*/ 1017268 h 6248398"/>
              <a:gd name="connsiteX19-5507" fmla="*/ 8860452 w 15811497"/>
              <a:gd name="connsiteY19-5508" fmla="*/ 1130811 h 6248398"/>
              <a:gd name="connsiteX20-5509" fmla="*/ 8768620 w 15811497"/>
              <a:gd name="connsiteY20-5510" fmla="*/ 859114 h 6248398"/>
              <a:gd name="connsiteX21-5511" fmla="*/ 8767766 w 15811497"/>
              <a:gd name="connsiteY21-5512" fmla="*/ 853515 h 6248398"/>
              <a:gd name="connsiteX22-5513" fmla="*/ 7448548 w 15811497"/>
              <a:gd name="connsiteY22-5514" fmla="*/ 0 h 6248398"/>
              <a:gd name="connsiteX23-5515" fmla="*/ 8721604 w 15811497"/>
              <a:gd name="connsiteY23-5516" fmla="*/ 757692 h 6248398"/>
              <a:gd name="connsiteX24-5517" fmla="*/ 8767765 w 15811497"/>
              <a:gd name="connsiteY24-5518" fmla="*/ 853515 h 6248398"/>
              <a:gd name="connsiteX25-5519" fmla="*/ 8768619 w 15811497"/>
              <a:gd name="connsiteY25-5520" fmla="*/ 859114 h 6248398"/>
              <a:gd name="connsiteX26-5521" fmla="*/ 8890522 w 15811497"/>
              <a:gd name="connsiteY26-5522" fmla="*/ 1193234 h 6248398"/>
              <a:gd name="connsiteX27-5523" fmla="*/ 9958384 w 15811497"/>
              <a:gd name="connsiteY27-5524" fmla="*/ 1828798 h 6248398"/>
              <a:gd name="connsiteX28-5525" fmla="*/ 10895504 w 15811497"/>
              <a:gd name="connsiteY28-5526" fmla="*/ 1386857 h 6248398"/>
              <a:gd name="connsiteX29-5527" fmla="*/ 10927290 w 15811497"/>
              <a:gd name="connsiteY29-5528" fmla="*/ 1344350 h 6248398"/>
              <a:gd name="connsiteX30-5529" fmla="*/ 10936907 w 15811497"/>
              <a:gd name="connsiteY30-5530" fmla="*/ 1346082 h 6248398"/>
              <a:gd name="connsiteX31-5531" fmla="*/ 10917759 w 15811497"/>
              <a:gd name="connsiteY31-5532" fmla="*/ 1367151 h 6248398"/>
              <a:gd name="connsiteX32-5533" fmla="*/ 10545015 w 15811497"/>
              <a:gd name="connsiteY32-5534" fmla="*/ 1956940 h 6248398"/>
              <a:gd name="connsiteX33-5535" fmla="*/ 10521911 w 15811497"/>
              <a:gd name="connsiteY33-5536" fmla="*/ 2012524 h 6248398"/>
              <a:gd name="connsiteX34-5537" fmla="*/ 10521913 w 15811497"/>
              <a:gd name="connsiteY34-5538" fmla="*/ 2012521 h 6248398"/>
              <a:gd name="connsiteX35-5539" fmla="*/ 10545016 w 15811497"/>
              <a:gd name="connsiteY35-5540" fmla="*/ 1956940 h 6248398"/>
              <a:gd name="connsiteX36-5541" fmla="*/ 10917760 w 15811497"/>
              <a:gd name="connsiteY36-5542" fmla="*/ 1367152 h 6248398"/>
              <a:gd name="connsiteX37-5543" fmla="*/ 10936908 w 15811497"/>
              <a:gd name="connsiteY37-5544" fmla="*/ 1346084 h 6248398"/>
              <a:gd name="connsiteX38-5545" fmla="*/ 10972797 w 15811497"/>
              <a:gd name="connsiteY38-5546" fmla="*/ 1352550 h 6248398"/>
              <a:gd name="connsiteX39-5547" fmla="*/ 11002341 w 15811497"/>
              <a:gd name="connsiteY39-5548" fmla="*/ 1645177 h 6248398"/>
              <a:gd name="connsiteX40-5549" fmla="*/ 11002341 w 15811497"/>
              <a:gd name="connsiteY40-5550" fmla="*/ 1645177 h 6248398"/>
              <a:gd name="connsiteX41-5551" fmla="*/ 10972797 w 15811497"/>
              <a:gd name="connsiteY41-5552" fmla="*/ 1352549 h 6248398"/>
              <a:gd name="connsiteX42-5553" fmla="*/ 10936908 w 15811497"/>
              <a:gd name="connsiteY42-5554" fmla="*/ 1346083 h 6248398"/>
              <a:gd name="connsiteX43-5555" fmla="*/ 11096041 w 15811497"/>
              <a:gd name="connsiteY43-5556" fmla="*/ 1170993 h 6248398"/>
              <a:gd name="connsiteX44-5557" fmla="*/ 13049247 w 15811497"/>
              <a:gd name="connsiteY44-5558" fmla="*/ 361949 h 6248398"/>
              <a:gd name="connsiteX45-5559" fmla="*/ 15811497 w 15811497"/>
              <a:gd name="connsiteY45-5560" fmla="*/ 3124198 h 6248398"/>
              <a:gd name="connsiteX46-5561" fmla="*/ 13049247 w 15811497"/>
              <a:gd name="connsiteY46-5562" fmla="*/ 5886448 h 6248398"/>
              <a:gd name="connsiteX47-5563" fmla="*/ 11732594 w 15811497"/>
              <a:gd name="connsiteY47-5564" fmla="*/ 5553059 h 6248398"/>
              <a:gd name="connsiteX48-5565" fmla="*/ 11528782 w 15811497"/>
              <a:gd name="connsiteY48-5566" fmla="*/ 5429240 h 6248398"/>
              <a:gd name="connsiteX49-5567" fmla="*/ 11499893 w 15811497"/>
              <a:gd name="connsiteY49-5568" fmla="*/ 5397454 h 6248398"/>
              <a:gd name="connsiteX50-5569" fmla="*/ 11410607 w 15811497"/>
              <a:gd name="connsiteY50-5570" fmla="*/ 5316305 h 6248398"/>
              <a:gd name="connsiteX51-5571" fmla="*/ 11369912 w 15811497"/>
              <a:gd name="connsiteY51-5572" fmla="*/ 5285874 h 6248398"/>
              <a:gd name="connsiteX52-5573" fmla="*/ 11355656 w 15811497"/>
              <a:gd name="connsiteY52-5574" fmla="*/ 5144675 h 6248398"/>
              <a:gd name="connsiteX53-5575" fmla="*/ 11355656 w 15811497"/>
              <a:gd name="connsiteY53-5576" fmla="*/ 5144675 h 6248398"/>
              <a:gd name="connsiteX54-5577" fmla="*/ 11369912 w 15811497"/>
              <a:gd name="connsiteY54-5578" fmla="*/ 5285874 h 6248398"/>
              <a:gd name="connsiteX55-5579" fmla="*/ 11313816 w 15811497"/>
              <a:gd name="connsiteY55-5580" fmla="*/ 5243926 h 6248398"/>
              <a:gd name="connsiteX56-5581" fmla="*/ 11210151 w 15811497"/>
              <a:gd name="connsiteY56-5582" fmla="*/ 5180948 h 6248398"/>
              <a:gd name="connsiteX57-5583" fmla="*/ 11209761 w 15811497"/>
              <a:gd name="connsiteY57-5584" fmla="*/ 5180760 h 6248398"/>
              <a:gd name="connsiteX58-5585" fmla="*/ 11096041 w 15811497"/>
              <a:gd name="connsiteY58-5586" fmla="*/ 5077404 h 6248398"/>
              <a:gd name="connsiteX59-5587" fmla="*/ 11063094 w 15811497"/>
              <a:gd name="connsiteY59-5588" fmla="*/ 5041153 h 6248398"/>
              <a:gd name="connsiteX60-5589" fmla="*/ 11063091 w 15811497"/>
              <a:gd name="connsiteY60-5590" fmla="*/ 5041152 h 6248398"/>
              <a:gd name="connsiteX61-5591" fmla="*/ 11096040 w 15811497"/>
              <a:gd name="connsiteY61-5592" fmla="*/ 5077404 h 6248398"/>
              <a:gd name="connsiteX62-5593" fmla="*/ 11209760 w 15811497"/>
              <a:gd name="connsiteY62-5594" fmla="*/ 5180760 h 6248398"/>
              <a:gd name="connsiteX63-5595" fmla="*/ 11100244 w 15811497"/>
              <a:gd name="connsiteY63-5596" fmla="*/ 5128004 h 6248398"/>
              <a:gd name="connsiteX64-5597" fmla="*/ 10610846 w 15811497"/>
              <a:gd name="connsiteY64-5598" fmla="*/ 5029199 h 6248398"/>
              <a:gd name="connsiteX65-5599" fmla="*/ 9640652 w 15811497"/>
              <a:gd name="connsiteY65-5600" fmla="*/ 5486739 h 6248398"/>
              <a:gd name="connsiteX66-5601" fmla="*/ 9628722 w 15811497"/>
              <a:gd name="connsiteY66-5602" fmla="*/ 5502693 h 6248398"/>
              <a:gd name="connsiteX67-5603" fmla="*/ 9568273 w 15811497"/>
              <a:gd name="connsiteY67-5604" fmla="*/ 5583530 h 6248398"/>
              <a:gd name="connsiteX68-5605" fmla="*/ 9535504 w 15811497"/>
              <a:gd name="connsiteY68-5606" fmla="*/ 5637470 h 6248398"/>
              <a:gd name="connsiteX69-5607" fmla="*/ 9535505 w 15811497"/>
              <a:gd name="connsiteY69-5608" fmla="*/ 5637470 h 6248398"/>
              <a:gd name="connsiteX70-5609" fmla="*/ 9568273 w 15811497"/>
              <a:gd name="connsiteY70-5610" fmla="*/ 5583531 h 6248398"/>
              <a:gd name="connsiteX71-5611" fmla="*/ 9628722 w 15811497"/>
              <a:gd name="connsiteY71-5612" fmla="*/ 5502694 h 6248398"/>
              <a:gd name="connsiteX72-5613" fmla="*/ 9563485 w 15811497"/>
              <a:gd name="connsiteY72-5614" fmla="*/ 5610078 h 6248398"/>
              <a:gd name="connsiteX73-5615" fmla="*/ 9542221 w 15811497"/>
              <a:gd name="connsiteY73-5616" fmla="*/ 5638514 h 6248398"/>
              <a:gd name="connsiteX74-5617" fmla="*/ 9504352 w 15811497"/>
              <a:gd name="connsiteY74-5618" fmla="*/ 5689156 h 6248398"/>
              <a:gd name="connsiteX75-5619" fmla="*/ 9480140 w 15811497"/>
              <a:gd name="connsiteY75-5620" fmla="*/ 5721533 h 6248398"/>
              <a:gd name="connsiteX76-5621" fmla="*/ 8362947 w 15811497"/>
              <a:gd name="connsiteY76-5622" fmla="*/ 6248398 h 6248398"/>
              <a:gd name="connsiteX77-5623" fmla="*/ 7028922 w 15811497"/>
              <a:gd name="connsiteY77-5624" fmla="*/ 5364147 h 6248398"/>
              <a:gd name="connsiteX78-5625" fmla="*/ 6990513 w 15811497"/>
              <a:gd name="connsiteY78-5626" fmla="*/ 5259205 h 6248398"/>
              <a:gd name="connsiteX79-5627" fmla="*/ 6990512 w 15811497"/>
              <a:gd name="connsiteY79-5628" fmla="*/ 5259199 h 6248398"/>
              <a:gd name="connsiteX80-5629" fmla="*/ 6983676 w 15811497"/>
              <a:gd name="connsiteY80-5630" fmla="*/ 5240519 h 6248398"/>
              <a:gd name="connsiteX81-5631" fmla="*/ 6983673 w 15811497"/>
              <a:gd name="connsiteY81-5632" fmla="*/ 5240519 h 6248398"/>
              <a:gd name="connsiteX82-5633" fmla="*/ 6980236 w 15811497"/>
              <a:gd name="connsiteY82-5634" fmla="*/ 5231130 h 6248398"/>
              <a:gd name="connsiteX83-5635" fmla="*/ 6978859 w 15811497"/>
              <a:gd name="connsiteY83-5636" fmla="*/ 5225774 h 6248398"/>
              <a:gd name="connsiteX84-5637" fmla="*/ 6984291 w 15811497"/>
              <a:gd name="connsiteY84-5638" fmla="*/ 5240614 h 6248398"/>
              <a:gd name="connsiteX85-5639" fmla="*/ 6984292 w 15811497"/>
              <a:gd name="connsiteY85-5640" fmla="*/ 5240614 h 6248398"/>
              <a:gd name="connsiteX86-5641" fmla="*/ 6978860 w 15811497"/>
              <a:gd name="connsiteY86-5642" fmla="*/ 5225773 h 6248398"/>
              <a:gd name="connsiteX87-5643" fmla="*/ 6944562 w 15811497"/>
              <a:gd name="connsiteY87-5644" fmla="*/ 5092380 h 6248398"/>
              <a:gd name="connsiteX88-5645" fmla="*/ 6924183 w 15811497"/>
              <a:gd name="connsiteY88-5646" fmla="*/ 4890225 h 6248398"/>
              <a:gd name="connsiteX89-5647" fmla="*/ 6924182 w 15811497"/>
              <a:gd name="connsiteY89-5648" fmla="*/ 4890225 h 6248398"/>
              <a:gd name="connsiteX90-5649" fmla="*/ 6944561 w 15811497"/>
              <a:gd name="connsiteY90-5650" fmla="*/ 5092380 h 6248398"/>
              <a:gd name="connsiteX91-5651" fmla="*/ 6978860 w 15811497"/>
              <a:gd name="connsiteY91-5652" fmla="*/ 5225773 h 6248398"/>
              <a:gd name="connsiteX92-5653" fmla="*/ 6948299 w 15811497"/>
              <a:gd name="connsiteY92-5654" fmla="*/ 5142273 h 6248398"/>
              <a:gd name="connsiteX93-5655" fmla="*/ 5829297 w 15811497"/>
              <a:gd name="connsiteY93-5656" fmla="*/ 4400549 h 6248398"/>
              <a:gd name="connsiteX94-5657" fmla="*/ 5056802 w 15811497"/>
              <a:gd name="connsiteY94-5658" fmla="*/ 4677867 h 6248398"/>
              <a:gd name="connsiteX95-5659" fmla="*/ 5022517 w 15811497"/>
              <a:gd name="connsiteY95-5660" fmla="*/ 4709027 h 6248398"/>
              <a:gd name="connsiteX96-5661" fmla="*/ 5022515 w 15811497"/>
              <a:gd name="connsiteY96-5662" fmla="*/ 4709029 h 6248398"/>
              <a:gd name="connsiteX97-5663" fmla="*/ 5022510 w 15811497"/>
              <a:gd name="connsiteY97-5664" fmla="*/ 4709033 h 6248398"/>
              <a:gd name="connsiteX98-5665" fmla="*/ 4924198 w 15811497"/>
              <a:gd name="connsiteY98-5666" fmla="*/ 4840507 h 6248398"/>
              <a:gd name="connsiteX99-5667" fmla="*/ 4914898 w 15811497"/>
              <a:gd name="connsiteY99-5668" fmla="*/ 4838698 h 6248398"/>
              <a:gd name="connsiteX100-5669" fmla="*/ 4914898 w 15811497"/>
              <a:gd name="connsiteY100-5670" fmla="*/ 4838699 h 6248398"/>
              <a:gd name="connsiteX101-5671" fmla="*/ 4924199 w 15811497"/>
              <a:gd name="connsiteY101-5672" fmla="*/ 4840508 h 6248398"/>
              <a:gd name="connsiteX102-5673" fmla="*/ 4893736 w 15811497"/>
              <a:gd name="connsiteY102-5674" fmla="*/ 4881247 h 6248398"/>
              <a:gd name="connsiteX103-5675" fmla="*/ 4778482 w 15811497"/>
              <a:gd name="connsiteY103-5676" fmla="*/ 5008058 h 6248398"/>
              <a:gd name="connsiteX104-5677" fmla="*/ 4778482 w 15811497"/>
              <a:gd name="connsiteY104-5678" fmla="*/ 5008057 h 6248398"/>
              <a:gd name="connsiteX105-5679" fmla="*/ 4715455 w 15811497"/>
              <a:gd name="connsiteY105-5680" fmla="*/ 5077404 h 6248398"/>
              <a:gd name="connsiteX106-5681" fmla="*/ 2762249 w 15811497"/>
              <a:gd name="connsiteY106-5682" fmla="*/ 5886448 h 6248398"/>
              <a:gd name="connsiteX107-5683" fmla="*/ 0 w 15811497"/>
              <a:gd name="connsiteY107-5684" fmla="*/ 3124198 h 6248398"/>
              <a:gd name="connsiteX108-5685" fmla="*/ 2762249 w 15811497"/>
              <a:gd name="connsiteY108-5686" fmla="*/ 361949 h 6248398"/>
              <a:gd name="connsiteX109-5687" fmla="*/ 4078902 w 15811497"/>
              <a:gd name="connsiteY109-5688" fmla="*/ 695338 h 6248398"/>
              <a:gd name="connsiteX110-5689" fmla="*/ 4261443 w 15811497"/>
              <a:gd name="connsiteY110-5690" fmla="*/ 806235 h 6248398"/>
              <a:gd name="connsiteX111-5691" fmla="*/ 4409044 w 15811497"/>
              <a:gd name="connsiteY111-5692" fmla="*/ 910268 h 6248398"/>
              <a:gd name="connsiteX112-5693" fmla="*/ 4612477 w 15811497"/>
              <a:gd name="connsiteY112-5694" fmla="*/ 1077402 h 6248398"/>
              <a:gd name="connsiteX113-5695" fmla="*/ 4612478 w 15811497"/>
              <a:gd name="connsiteY113-5696" fmla="*/ 1077403 h 6248398"/>
              <a:gd name="connsiteX114-5697" fmla="*/ 4715454 w 15811497"/>
              <a:gd name="connsiteY114-5698" fmla="*/ 1170993 h 6248398"/>
              <a:gd name="connsiteX115-5699" fmla="*/ 4701725 w 15811497"/>
              <a:gd name="connsiteY115-5700" fmla="*/ 1120394 h 6248398"/>
              <a:gd name="connsiteX116-5701" fmla="*/ 5191122 w 15811497"/>
              <a:gd name="connsiteY116-5702" fmla="*/ 1219199 h 6248398"/>
              <a:gd name="connsiteX117-5703" fmla="*/ 6161317 w 15811497"/>
              <a:gd name="connsiteY117-5704" fmla="*/ 761659 h 6248398"/>
              <a:gd name="connsiteX118-5705" fmla="*/ 6224019 w 15811497"/>
              <a:gd name="connsiteY118-5706" fmla="*/ 677808 h 6248398"/>
              <a:gd name="connsiteX119-5707" fmla="*/ 6175489 w 15811497"/>
              <a:gd name="connsiteY119-5708" fmla="*/ 757691 h 6248398"/>
              <a:gd name="connsiteX120-5709" fmla="*/ 6175489 w 15811497"/>
              <a:gd name="connsiteY120-5710" fmla="*/ 757692 h 6248398"/>
              <a:gd name="connsiteX121-5711" fmla="*/ 6224020 w 15811497"/>
              <a:gd name="connsiteY121-5712" fmla="*/ 677809 h 6248398"/>
              <a:gd name="connsiteX122-5713" fmla="*/ 6233696 w 15811497"/>
              <a:gd name="connsiteY122-5714" fmla="*/ 664869 h 6248398"/>
              <a:gd name="connsiteX123-5715" fmla="*/ 6252611 w 15811497"/>
              <a:gd name="connsiteY123-5716" fmla="*/ 633734 h 6248398"/>
              <a:gd name="connsiteX124-5717" fmla="*/ 6252610 w 15811497"/>
              <a:gd name="connsiteY124-5718" fmla="*/ 633734 h 6248398"/>
              <a:gd name="connsiteX125-5719" fmla="*/ 6233696 w 15811497"/>
              <a:gd name="connsiteY125-5720" fmla="*/ 664868 h 6248398"/>
              <a:gd name="connsiteX126-5721" fmla="*/ 6224019 w 15811497"/>
              <a:gd name="connsiteY126-5722" fmla="*/ 677808 h 6248398"/>
              <a:gd name="connsiteX127-5723" fmla="*/ 6248008 w 15811497"/>
              <a:gd name="connsiteY127-5724" fmla="*/ 638320 h 6248398"/>
              <a:gd name="connsiteX128-5725" fmla="*/ 6251291 w 15811497"/>
              <a:gd name="connsiteY128-5726" fmla="*/ 633930 h 6248398"/>
              <a:gd name="connsiteX129-5727" fmla="*/ 6251293 w 15811497"/>
              <a:gd name="connsiteY129-5728" fmla="*/ 633929 h 6248398"/>
              <a:gd name="connsiteX130-5729" fmla="*/ 6257683 w 15811497"/>
              <a:gd name="connsiteY130-5730" fmla="*/ 625384 h 6248398"/>
              <a:gd name="connsiteX131-5731" fmla="*/ 6257686 w 15811497"/>
              <a:gd name="connsiteY131-5732" fmla="*/ 625380 h 6248398"/>
              <a:gd name="connsiteX132-5733" fmla="*/ 6331355 w 15811497"/>
              <a:gd name="connsiteY132-5734" fmla="*/ 526865 h 6248398"/>
              <a:gd name="connsiteX133-5735" fmla="*/ 7448548 w 15811497"/>
              <a:gd name="connsiteY133-5736" fmla="*/ 0 h 6248398"/>
              <a:gd name="connsiteX0-5737" fmla="*/ 11209760 w 15811497"/>
              <a:gd name="connsiteY0-5738" fmla="*/ 5180760 h 6248398"/>
              <a:gd name="connsiteX1-5739" fmla="*/ 11210150 w 15811497"/>
              <a:gd name="connsiteY1-5740" fmla="*/ 5180948 h 6248398"/>
              <a:gd name="connsiteX2-5741" fmla="*/ 11313815 w 15811497"/>
              <a:gd name="connsiteY2-5742" fmla="*/ 5243926 h 6248398"/>
              <a:gd name="connsiteX3-5743" fmla="*/ 11369911 w 15811497"/>
              <a:gd name="connsiteY3-5744" fmla="*/ 5285874 h 6248398"/>
              <a:gd name="connsiteX4-5745" fmla="*/ 11410606 w 15811497"/>
              <a:gd name="connsiteY4-5746" fmla="*/ 5316305 h 6248398"/>
              <a:gd name="connsiteX5-5747" fmla="*/ 11499892 w 15811497"/>
              <a:gd name="connsiteY5-5748" fmla="*/ 5397454 h 6248398"/>
              <a:gd name="connsiteX6-5749" fmla="*/ 11528781 w 15811497"/>
              <a:gd name="connsiteY6-5750" fmla="*/ 5429240 h 6248398"/>
              <a:gd name="connsiteX7-5751" fmla="*/ 11504846 w 15811497"/>
              <a:gd name="connsiteY7-5752" fmla="*/ 5414699 h 6248398"/>
              <a:gd name="connsiteX8-5753" fmla="*/ 11371717 w 15811497"/>
              <a:gd name="connsiteY8-5754" fmla="*/ 5315148 h 6248398"/>
              <a:gd name="connsiteX9-5755" fmla="*/ 11292198 w 15811497"/>
              <a:gd name="connsiteY9-5756" fmla="*/ 5255685 h 6248398"/>
              <a:gd name="connsiteX10-5757" fmla="*/ 11209760 w 15811497"/>
              <a:gd name="connsiteY10-5758" fmla="*/ 5180760 h 6248398"/>
              <a:gd name="connsiteX11-5759" fmla="*/ 4892179 w 15811497"/>
              <a:gd name="connsiteY11-5760" fmla="*/ 4842491 h 6248398"/>
              <a:gd name="connsiteX12-5761" fmla="*/ 4892178 w 15811497"/>
              <a:gd name="connsiteY12-5762" fmla="*/ 4842492 h 6248398"/>
              <a:gd name="connsiteX13-5763" fmla="*/ 4885192 w 15811497"/>
              <a:gd name="connsiteY13-5764" fmla="*/ 4851834 h 6248398"/>
              <a:gd name="connsiteX14-5765" fmla="*/ 4892179 w 15811497"/>
              <a:gd name="connsiteY14-5766" fmla="*/ 4842491 h 6248398"/>
              <a:gd name="connsiteX15-5767" fmla="*/ 8767766 w 15811497"/>
              <a:gd name="connsiteY15-5768" fmla="*/ 853515 h 6248398"/>
              <a:gd name="connsiteX16-5769" fmla="*/ 8782572 w 15811497"/>
              <a:gd name="connsiteY16-5770" fmla="*/ 884251 h 6248398"/>
              <a:gd name="connsiteX17-5771" fmla="*/ 8812281 w 15811497"/>
              <a:gd name="connsiteY17-5772" fmla="*/ 965420 h 6248398"/>
              <a:gd name="connsiteX18-5773" fmla="*/ 8831257 w 15811497"/>
              <a:gd name="connsiteY18-5774" fmla="*/ 1017268 h 6248398"/>
              <a:gd name="connsiteX19-5775" fmla="*/ 8768620 w 15811497"/>
              <a:gd name="connsiteY19-5776" fmla="*/ 859114 h 6248398"/>
              <a:gd name="connsiteX20-5777" fmla="*/ 8767766 w 15811497"/>
              <a:gd name="connsiteY20-5778" fmla="*/ 853515 h 6248398"/>
              <a:gd name="connsiteX21-5779" fmla="*/ 7448548 w 15811497"/>
              <a:gd name="connsiteY21-5780" fmla="*/ 0 h 6248398"/>
              <a:gd name="connsiteX22-5781" fmla="*/ 8721604 w 15811497"/>
              <a:gd name="connsiteY22-5782" fmla="*/ 757692 h 6248398"/>
              <a:gd name="connsiteX23-5783" fmla="*/ 8767765 w 15811497"/>
              <a:gd name="connsiteY23-5784" fmla="*/ 853515 h 6248398"/>
              <a:gd name="connsiteX24-5785" fmla="*/ 8768619 w 15811497"/>
              <a:gd name="connsiteY24-5786" fmla="*/ 859114 h 6248398"/>
              <a:gd name="connsiteX25-5787" fmla="*/ 8890522 w 15811497"/>
              <a:gd name="connsiteY25-5788" fmla="*/ 1193234 h 6248398"/>
              <a:gd name="connsiteX26-5789" fmla="*/ 9958384 w 15811497"/>
              <a:gd name="connsiteY26-5790" fmla="*/ 1828798 h 6248398"/>
              <a:gd name="connsiteX27-5791" fmla="*/ 10895504 w 15811497"/>
              <a:gd name="connsiteY27-5792" fmla="*/ 1386857 h 6248398"/>
              <a:gd name="connsiteX28-5793" fmla="*/ 10927290 w 15811497"/>
              <a:gd name="connsiteY28-5794" fmla="*/ 1344350 h 6248398"/>
              <a:gd name="connsiteX29-5795" fmla="*/ 10936907 w 15811497"/>
              <a:gd name="connsiteY29-5796" fmla="*/ 1346082 h 6248398"/>
              <a:gd name="connsiteX30-5797" fmla="*/ 10917759 w 15811497"/>
              <a:gd name="connsiteY30-5798" fmla="*/ 1367151 h 6248398"/>
              <a:gd name="connsiteX31-5799" fmla="*/ 10545015 w 15811497"/>
              <a:gd name="connsiteY31-5800" fmla="*/ 1956940 h 6248398"/>
              <a:gd name="connsiteX32-5801" fmla="*/ 10521911 w 15811497"/>
              <a:gd name="connsiteY32-5802" fmla="*/ 2012524 h 6248398"/>
              <a:gd name="connsiteX33-5803" fmla="*/ 10521913 w 15811497"/>
              <a:gd name="connsiteY33-5804" fmla="*/ 2012521 h 6248398"/>
              <a:gd name="connsiteX34-5805" fmla="*/ 10545016 w 15811497"/>
              <a:gd name="connsiteY34-5806" fmla="*/ 1956940 h 6248398"/>
              <a:gd name="connsiteX35-5807" fmla="*/ 10917760 w 15811497"/>
              <a:gd name="connsiteY35-5808" fmla="*/ 1367152 h 6248398"/>
              <a:gd name="connsiteX36-5809" fmla="*/ 10936908 w 15811497"/>
              <a:gd name="connsiteY36-5810" fmla="*/ 1346084 h 6248398"/>
              <a:gd name="connsiteX37-5811" fmla="*/ 10972797 w 15811497"/>
              <a:gd name="connsiteY37-5812" fmla="*/ 1352550 h 6248398"/>
              <a:gd name="connsiteX38-5813" fmla="*/ 11002341 w 15811497"/>
              <a:gd name="connsiteY38-5814" fmla="*/ 1645177 h 6248398"/>
              <a:gd name="connsiteX39-5815" fmla="*/ 11002341 w 15811497"/>
              <a:gd name="connsiteY39-5816" fmla="*/ 1645177 h 6248398"/>
              <a:gd name="connsiteX40-5817" fmla="*/ 10972797 w 15811497"/>
              <a:gd name="connsiteY40-5818" fmla="*/ 1352549 h 6248398"/>
              <a:gd name="connsiteX41-5819" fmla="*/ 10936908 w 15811497"/>
              <a:gd name="connsiteY41-5820" fmla="*/ 1346083 h 6248398"/>
              <a:gd name="connsiteX42-5821" fmla="*/ 11096041 w 15811497"/>
              <a:gd name="connsiteY42-5822" fmla="*/ 1170993 h 6248398"/>
              <a:gd name="connsiteX43-5823" fmla="*/ 13049247 w 15811497"/>
              <a:gd name="connsiteY43-5824" fmla="*/ 361949 h 6248398"/>
              <a:gd name="connsiteX44-5825" fmla="*/ 15811497 w 15811497"/>
              <a:gd name="connsiteY44-5826" fmla="*/ 3124198 h 6248398"/>
              <a:gd name="connsiteX45-5827" fmla="*/ 13049247 w 15811497"/>
              <a:gd name="connsiteY45-5828" fmla="*/ 5886448 h 6248398"/>
              <a:gd name="connsiteX46-5829" fmla="*/ 11732594 w 15811497"/>
              <a:gd name="connsiteY46-5830" fmla="*/ 5553059 h 6248398"/>
              <a:gd name="connsiteX47-5831" fmla="*/ 11528782 w 15811497"/>
              <a:gd name="connsiteY47-5832" fmla="*/ 5429240 h 6248398"/>
              <a:gd name="connsiteX48-5833" fmla="*/ 11499893 w 15811497"/>
              <a:gd name="connsiteY48-5834" fmla="*/ 5397454 h 6248398"/>
              <a:gd name="connsiteX49-5835" fmla="*/ 11410607 w 15811497"/>
              <a:gd name="connsiteY49-5836" fmla="*/ 5316305 h 6248398"/>
              <a:gd name="connsiteX50-5837" fmla="*/ 11369912 w 15811497"/>
              <a:gd name="connsiteY50-5838" fmla="*/ 5285874 h 6248398"/>
              <a:gd name="connsiteX51-5839" fmla="*/ 11355656 w 15811497"/>
              <a:gd name="connsiteY51-5840" fmla="*/ 5144675 h 6248398"/>
              <a:gd name="connsiteX52-5841" fmla="*/ 11355656 w 15811497"/>
              <a:gd name="connsiteY52-5842" fmla="*/ 5144675 h 6248398"/>
              <a:gd name="connsiteX53-5843" fmla="*/ 11369912 w 15811497"/>
              <a:gd name="connsiteY53-5844" fmla="*/ 5285874 h 6248398"/>
              <a:gd name="connsiteX54-5845" fmla="*/ 11313816 w 15811497"/>
              <a:gd name="connsiteY54-5846" fmla="*/ 5243926 h 6248398"/>
              <a:gd name="connsiteX55-5847" fmla="*/ 11210151 w 15811497"/>
              <a:gd name="connsiteY55-5848" fmla="*/ 5180948 h 6248398"/>
              <a:gd name="connsiteX56-5849" fmla="*/ 11209761 w 15811497"/>
              <a:gd name="connsiteY56-5850" fmla="*/ 5180760 h 6248398"/>
              <a:gd name="connsiteX57-5851" fmla="*/ 11096041 w 15811497"/>
              <a:gd name="connsiteY57-5852" fmla="*/ 5077404 h 6248398"/>
              <a:gd name="connsiteX58-5853" fmla="*/ 11063094 w 15811497"/>
              <a:gd name="connsiteY58-5854" fmla="*/ 5041153 h 6248398"/>
              <a:gd name="connsiteX59-5855" fmla="*/ 11063091 w 15811497"/>
              <a:gd name="connsiteY59-5856" fmla="*/ 5041152 h 6248398"/>
              <a:gd name="connsiteX60-5857" fmla="*/ 11096040 w 15811497"/>
              <a:gd name="connsiteY60-5858" fmla="*/ 5077404 h 6248398"/>
              <a:gd name="connsiteX61-5859" fmla="*/ 11209760 w 15811497"/>
              <a:gd name="connsiteY61-5860" fmla="*/ 5180760 h 6248398"/>
              <a:gd name="connsiteX62-5861" fmla="*/ 11100244 w 15811497"/>
              <a:gd name="connsiteY62-5862" fmla="*/ 5128004 h 6248398"/>
              <a:gd name="connsiteX63-5863" fmla="*/ 10610846 w 15811497"/>
              <a:gd name="connsiteY63-5864" fmla="*/ 5029199 h 6248398"/>
              <a:gd name="connsiteX64-5865" fmla="*/ 9640652 w 15811497"/>
              <a:gd name="connsiteY64-5866" fmla="*/ 5486739 h 6248398"/>
              <a:gd name="connsiteX65-5867" fmla="*/ 9628722 w 15811497"/>
              <a:gd name="connsiteY65-5868" fmla="*/ 5502693 h 6248398"/>
              <a:gd name="connsiteX66-5869" fmla="*/ 9568273 w 15811497"/>
              <a:gd name="connsiteY66-5870" fmla="*/ 5583530 h 6248398"/>
              <a:gd name="connsiteX67-5871" fmla="*/ 9535504 w 15811497"/>
              <a:gd name="connsiteY67-5872" fmla="*/ 5637470 h 6248398"/>
              <a:gd name="connsiteX68-5873" fmla="*/ 9535505 w 15811497"/>
              <a:gd name="connsiteY68-5874" fmla="*/ 5637470 h 6248398"/>
              <a:gd name="connsiteX69-5875" fmla="*/ 9568273 w 15811497"/>
              <a:gd name="connsiteY69-5876" fmla="*/ 5583531 h 6248398"/>
              <a:gd name="connsiteX70-5877" fmla="*/ 9628722 w 15811497"/>
              <a:gd name="connsiteY70-5878" fmla="*/ 5502694 h 6248398"/>
              <a:gd name="connsiteX71-5879" fmla="*/ 9563485 w 15811497"/>
              <a:gd name="connsiteY71-5880" fmla="*/ 5610078 h 6248398"/>
              <a:gd name="connsiteX72-5881" fmla="*/ 9542221 w 15811497"/>
              <a:gd name="connsiteY72-5882" fmla="*/ 5638514 h 6248398"/>
              <a:gd name="connsiteX73-5883" fmla="*/ 9504352 w 15811497"/>
              <a:gd name="connsiteY73-5884" fmla="*/ 5689156 h 6248398"/>
              <a:gd name="connsiteX74-5885" fmla="*/ 9480140 w 15811497"/>
              <a:gd name="connsiteY74-5886" fmla="*/ 5721533 h 6248398"/>
              <a:gd name="connsiteX75-5887" fmla="*/ 8362947 w 15811497"/>
              <a:gd name="connsiteY75-5888" fmla="*/ 6248398 h 6248398"/>
              <a:gd name="connsiteX76-5889" fmla="*/ 7028922 w 15811497"/>
              <a:gd name="connsiteY76-5890" fmla="*/ 5364147 h 6248398"/>
              <a:gd name="connsiteX77-5891" fmla="*/ 6990513 w 15811497"/>
              <a:gd name="connsiteY77-5892" fmla="*/ 5259205 h 6248398"/>
              <a:gd name="connsiteX78-5893" fmla="*/ 6990512 w 15811497"/>
              <a:gd name="connsiteY78-5894" fmla="*/ 5259199 h 6248398"/>
              <a:gd name="connsiteX79-5895" fmla="*/ 6983676 w 15811497"/>
              <a:gd name="connsiteY79-5896" fmla="*/ 5240519 h 6248398"/>
              <a:gd name="connsiteX80-5897" fmla="*/ 6983673 w 15811497"/>
              <a:gd name="connsiteY80-5898" fmla="*/ 5240519 h 6248398"/>
              <a:gd name="connsiteX81-5899" fmla="*/ 6980236 w 15811497"/>
              <a:gd name="connsiteY81-5900" fmla="*/ 5231130 h 6248398"/>
              <a:gd name="connsiteX82-5901" fmla="*/ 6978859 w 15811497"/>
              <a:gd name="connsiteY82-5902" fmla="*/ 5225774 h 6248398"/>
              <a:gd name="connsiteX83-5903" fmla="*/ 6984291 w 15811497"/>
              <a:gd name="connsiteY83-5904" fmla="*/ 5240614 h 6248398"/>
              <a:gd name="connsiteX84-5905" fmla="*/ 6984292 w 15811497"/>
              <a:gd name="connsiteY84-5906" fmla="*/ 5240614 h 6248398"/>
              <a:gd name="connsiteX85-5907" fmla="*/ 6978860 w 15811497"/>
              <a:gd name="connsiteY85-5908" fmla="*/ 5225773 h 6248398"/>
              <a:gd name="connsiteX86-5909" fmla="*/ 6944562 w 15811497"/>
              <a:gd name="connsiteY86-5910" fmla="*/ 5092380 h 6248398"/>
              <a:gd name="connsiteX87-5911" fmla="*/ 6924183 w 15811497"/>
              <a:gd name="connsiteY87-5912" fmla="*/ 4890225 h 6248398"/>
              <a:gd name="connsiteX88-5913" fmla="*/ 6924182 w 15811497"/>
              <a:gd name="connsiteY88-5914" fmla="*/ 4890225 h 6248398"/>
              <a:gd name="connsiteX89-5915" fmla="*/ 6944561 w 15811497"/>
              <a:gd name="connsiteY89-5916" fmla="*/ 5092380 h 6248398"/>
              <a:gd name="connsiteX90-5917" fmla="*/ 6978860 w 15811497"/>
              <a:gd name="connsiteY90-5918" fmla="*/ 5225773 h 6248398"/>
              <a:gd name="connsiteX91-5919" fmla="*/ 6948299 w 15811497"/>
              <a:gd name="connsiteY91-5920" fmla="*/ 5142273 h 6248398"/>
              <a:gd name="connsiteX92-5921" fmla="*/ 5829297 w 15811497"/>
              <a:gd name="connsiteY92-5922" fmla="*/ 4400549 h 6248398"/>
              <a:gd name="connsiteX93-5923" fmla="*/ 5056802 w 15811497"/>
              <a:gd name="connsiteY93-5924" fmla="*/ 4677867 h 6248398"/>
              <a:gd name="connsiteX94-5925" fmla="*/ 5022517 w 15811497"/>
              <a:gd name="connsiteY94-5926" fmla="*/ 4709027 h 6248398"/>
              <a:gd name="connsiteX95-5927" fmla="*/ 5022515 w 15811497"/>
              <a:gd name="connsiteY95-5928" fmla="*/ 4709029 h 6248398"/>
              <a:gd name="connsiteX96-5929" fmla="*/ 5022510 w 15811497"/>
              <a:gd name="connsiteY96-5930" fmla="*/ 4709033 h 6248398"/>
              <a:gd name="connsiteX97-5931" fmla="*/ 4924198 w 15811497"/>
              <a:gd name="connsiteY97-5932" fmla="*/ 4840507 h 6248398"/>
              <a:gd name="connsiteX98-5933" fmla="*/ 4914898 w 15811497"/>
              <a:gd name="connsiteY98-5934" fmla="*/ 4838698 h 6248398"/>
              <a:gd name="connsiteX99-5935" fmla="*/ 4914898 w 15811497"/>
              <a:gd name="connsiteY99-5936" fmla="*/ 4838699 h 6248398"/>
              <a:gd name="connsiteX100-5937" fmla="*/ 4924199 w 15811497"/>
              <a:gd name="connsiteY100-5938" fmla="*/ 4840508 h 6248398"/>
              <a:gd name="connsiteX101-5939" fmla="*/ 4893736 w 15811497"/>
              <a:gd name="connsiteY101-5940" fmla="*/ 4881247 h 6248398"/>
              <a:gd name="connsiteX102-5941" fmla="*/ 4778482 w 15811497"/>
              <a:gd name="connsiteY102-5942" fmla="*/ 5008058 h 6248398"/>
              <a:gd name="connsiteX103-5943" fmla="*/ 4778482 w 15811497"/>
              <a:gd name="connsiteY103-5944" fmla="*/ 5008057 h 6248398"/>
              <a:gd name="connsiteX104-5945" fmla="*/ 4715455 w 15811497"/>
              <a:gd name="connsiteY104-5946" fmla="*/ 5077404 h 6248398"/>
              <a:gd name="connsiteX105-5947" fmla="*/ 2762249 w 15811497"/>
              <a:gd name="connsiteY105-5948" fmla="*/ 5886448 h 6248398"/>
              <a:gd name="connsiteX106-5949" fmla="*/ 0 w 15811497"/>
              <a:gd name="connsiteY106-5950" fmla="*/ 3124198 h 6248398"/>
              <a:gd name="connsiteX107-5951" fmla="*/ 2762249 w 15811497"/>
              <a:gd name="connsiteY107-5952" fmla="*/ 361949 h 6248398"/>
              <a:gd name="connsiteX108-5953" fmla="*/ 4078902 w 15811497"/>
              <a:gd name="connsiteY108-5954" fmla="*/ 695338 h 6248398"/>
              <a:gd name="connsiteX109-5955" fmla="*/ 4261443 w 15811497"/>
              <a:gd name="connsiteY109-5956" fmla="*/ 806235 h 6248398"/>
              <a:gd name="connsiteX110-5957" fmla="*/ 4409044 w 15811497"/>
              <a:gd name="connsiteY110-5958" fmla="*/ 910268 h 6248398"/>
              <a:gd name="connsiteX111-5959" fmla="*/ 4612477 w 15811497"/>
              <a:gd name="connsiteY111-5960" fmla="*/ 1077402 h 6248398"/>
              <a:gd name="connsiteX112-5961" fmla="*/ 4612478 w 15811497"/>
              <a:gd name="connsiteY112-5962" fmla="*/ 1077403 h 6248398"/>
              <a:gd name="connsiteX113-5963" fmla="*/ 4715454 w 15811497"/>
              <a:gd name="connsiteY113-5964" fmla="*/ 1170993 h 6248398"/>
              <a:gd name="connsiteX114-5965" fmla="*/ 4701725 w 15811497"/>
              <a:gd name="connsiteY114-5966" fmla="*/ 1120394 h 6248398"/>
              <a:gd name="connsiteX115-5967" fmla="*/ 5191122 w 15811497"/>
              <a:gd name="connsiteY115-5968" fmla="*/ 1219199 h 6248398"/>
              <a:gd name="connsiteX116-5969" fmla="*/ 6161317 w 15811497"/>
              <a:gd name="connsiteY116-5970" fmla="*/ 761659 h 6248398"/>
              <a:gd name="connsiteX117-5971" fmla="*/ 6224019 w 15811497"/>
              <a:gd name="connsiteY117-5972" fmla="*/ 677808 h 6248398"/>
              <a:gd name="connsiteX118-5973" fmla="*/ 6175489 w 15811497"/>
              <a:gd name="connsiteY118-5974" fmla="*/ 757691 h 6248398"/>
              <a:gd name="connsiteX119-5975" fmla="*/ 6175489 w 15811497"/>
              <a:gd name="connsiteY119-5976" fmla="*/ 757692 h 6248398"/>
              <a:gd name="connsiteX120-5977" fmla="*/ 6224020 w 15811497"/>
              <a:gd name="connsiteY120-5978" fmla="*/ 677809 h 6248398"/>
              <a:gd name="connsiteX121-5979" fmla="*/ 6233696 w 15811497"/>
              <a:gd name="connsiteY121-5980" fmla="*/ 664869 h 6248398"/>
              <a:gd name="connsiteX122-5981" fmla="*/ 6252611 w 15811497"/>
              <a:gd name="connsiteY122-5982" fmla="*/ 633734 h 6248398"/>
              <a:gd name="connsiteX123-5983" fmla="*/ 6252610 w 15811497"/>
              <a:gd name="connsiteY123-5984" fmla="*/ 633734 h 6248398"/>
              <a:gd name="connsiteX124-5985" fmla="*/ 6233696 w 15811497"/>
              <a:gd name="connsiteY124-5986" fmla="*/ 664868 h 6248398"/>
              <a:gd name="connsiteX125-5987" fmla="*/ 6224019 w 15811497"/>
              <a:gd name="connsiteY125-5988" fmla="*/ 677808 h 6248398"/>
              <a:gd name="connsiteX126-5989" fmla="*/ 6248008 w 15811497"/>
              <a:gd name="connsiteY126-5990" fmla="*/ 638320 h 6248398"/>
              <a:gd name="connsiteX127-5991" fmla="*/ 6251291 w 15811497"/>
              <a:gd name="connsiteY127-5992" fmla="*/ 633930 h 6248398"/>
              <a:gd name="connsiteX128-5993" fmla="*/ 6251293 w 15811497"/>
              <a:gd name="connsiteY128-5994" fmla="*/ 633929 h 6248398"/>
              <a:gd name="connsiteX129-5995" fmla="*/ 6257683 w 15811497"/>
              <a:gd name="connsiteY129-5996" fmla="*/ 625384 h 6248398"/>
              <a:gd name="connsiteX130-5997" fmla="*/ 6257686 w 15811497"/>
              <a:gd name="connsiteY130-5998" fmla="*/ 625380 h 6248398"/>
              <a:gd name="connsiteX131-5999" fmla="*/ 6331355 w 15811497"/>
              <a:gd name="connsiteY131-6000" fmla="*/ 526865 h 6248398"/>
              <a:gd name="connsiteX132-6001" fmla="*/ 7448548 w 15811497"/>
              <a:gd name="connsiteY132-6002" fmla="*/ 0 h 6248398"/>
              <a:gd name="connsiteX0-6003" fmla="*/ 11209760 w 15811497"/>
              <a:gd name="connsiteY0-6004" fmla="*/ 5180760 h 6248398"/>
              <a:gd name="connsiteX1-6005" fmla="*/ 11210150 w 15811497"/>
              <a:gd name="connsiteY1-6006" fmla="*/ 5180948 h 6248398"/>
              <a:gd name="connsiteX2-6007" fmla="*/ 11313815 w 15811497"/>
              <a:gd name="connsiteY2-6008" fmla="*/ 5243926 h 6248398"/>
              <a:gd name="connsiteX3-6009" fmla="*/ 11369911 w 15811497"/>
              <a:gd name="connsiteY3-6010" fmla="*/ 5285874 h 6248398"/>
              <a:gd name="connsiteX4-6011" fmla="*/ 11410606 w 15811497"/>
              <a:gd name="connsiteY4-6012" fmla="*/ 5316305 h 6248398"/>
              <a:gd name="connsiteX5-6013" fmla="*/ 11499892 w 15811497"/>
              <a:gd name="connsiteY5-6014" fmla="*/ 5397454 h 6248398"/>
              <a:gd name="connsiteX6-6015" fmla="*/ 11528781 w 15811497"/>
              <a:gd name="connsiteY6-6016" fmla="*/ 5429240 h 6248398"/>
              <a:gd name="connsiteX7-6017" fmla="*/ 11504846 w 15811497"/>
              <a:gd name="connsiteY7-6018" fmla="*/ 5414699 h 6248398"/>
              <a:gd name="connsiteX8-6019" fmla="*/ 11371717 w 15811497"/>
              <a:gd name="connsiteY8-6020" fmla="*/ 5315148 h 6248398"/>
              <a:gd name="connsiteX9-6021" fmla="*/ 11292198 w 15811497"/>
              <a:gd name="connsiteY9-6022" fmla="*/ 5255685 h 6248398"/>
              <a:gd name="connsiteX10-6023" fmla="*/ 11209760 w 15811497"/>
              <a:gd name="connsiteY10-6024" fmla="*/ 5180760 h 6248398"/>
              <a:gd name="connsiteX11-6025" fmla="*/ 4892179 w 15811497"/>
              <a:gd name="connsiteY11-6026" fmla="*/ 4842491 h 6248398"/>
              <a:gd name="connsiteX12-6027" fmla="*/ 4892178 w 15811497"/>
              <a:gd name="connsiteY12-6028" fmla="*/ 4842492 h 6248398"/>
              <a:gd name="connsiteX13-6029" fmla="*/ 4885192 w 15811497"/>
              <a:gd name="connsiteY13-6030" fmla="*/ 4851834 h 6248398"/>
              <a:gd name="connsiteX14-6031" fmla="*/ 4892179 w 15811497"/>
              <a:gd name="connsiteY14-6032" fmla="*/ 4842491 h 6248398"/>
              <a:gd name="connsiteX15-6033" fmla="*/ 8767766 w 15811497"/>
              <a:gd name="connsiteY15-6034" fmla="*/ 853515 h 6248398"/>
              <a:gd name="connsiteX16-6035" fmla="*/ 8782572 w 15811497"/>
              <a:gd name="connsiteY16-6036" fmla="*/ 884251 h 6248398"/>
              <a:gd name="connsiteX17-6037" fmla="*/ 8812281 w 15811497"/>
              <a:gd name="connsiteY17-6038" fmla="*/ 965420 h 6248398"/>
              <a:gd name="connsiteX18-6039" fmla="*/ 8768620 w 15811497"/>
              <a:gd name="connsiteY18-6040" fmla="*/ 859114 h 6248398"/>
              <a:gd name="connsiteX19-6041" fmla="*/ 8767766 w 15811497"/>
              <a:gd name="connsiteY19-6042" fmla="*/ 853515 h 6248398"/>
              <a:gd name="connsiteX20-6043" fmla="*/ 7448548 w 15811497"/>
              <a:gd name="connsiteY20-6044" fmla="*/ 0 h 6248398"/>
              <a:gd name="connsiteX21-6045" fmla="*/ 8721604 w 15811497"/>
              <a:gd name="connsiteY21-6046" fmla="*/ 757692 h 6248398"/>
              <a:gd name="connsiteX22-6047" fmla="*/ 8767765 w 15811497"/>
              <a:gd name="connsiteY22-6048" fmla="*/ 853515 h 6248398"/>
              <a:gd name="connsiteX23-6049" fmla="*/ 8768619 w 15811497"/>
              <a:gd name="connsiteY23-6050" fmla="*/ 859114 h 6248398"/>
              <a:gd name="connsiteX24-6051" fmla="*/ 8890522 w 15811497"/>
              <a:gd name="connsiteY24-6052" fmla="*/ 1193234 h 6248398"/>
              <a:gd name="connsiteX25-6053" fmla="*/ 9958384 w 15811497"/>
              <a:gd name="connsiteY25-6054" fmla="*/ 1828798 h 6248398"/>
              <a:gd name="connsiteX26-6055" fmla="*/ 10895504 w 15811497"/>
              <a:gd name="connsiteY26-6056" fmla="*/ 1386857 h 6248398"/>
              <a:gd name="connsiteX27-6057" fmla="*/ 10927290 w 15811497"/>
              <a:gd name="connsiteY27-6058" fmla="*/ 1344350 h 6248398"/>
              <a:gd name="connsiteX28-6059" fmla="*/ 10936907 w 15811497"/>
              <a:gd name="connsiteY28-6060" fmla="*/ 1346082 h 6248398"/>
              <a:gd name="connsiteX29-6061" fmla="*/ 10917759 w 15811497"/>
              <a:gd name="connsiteY29-6062" fmla="*/ 1367151 h 6248398"/>
              <a:gd name="connsiteX30-6063" fmla="*/ 10545015 w 15811497"/>
              <a:gd name="connsiteY30-6064" fmla="*/ 1956940 h 6248398"/>
              <a:gd name="connsiteX31-6065" fmla="*/ 10521911 w 15811497"/>
              <a:gd name="connsiteY31-6066" fmla="*/ 2012524 h 6248398"/>
              <a:gd name="connsiteX32-6067" fmla="*/ 10521913 w 15811497"/>
              <a:gd name="connsiteY32-6068" fmla="*/ 2012521 h 6248398"/>
              <a:gd name="connsiteX33-6069" fmla="*/ 10545016 w 15811497"/>
              <a:gd name="connsiteY33-6070" fmla="*/ 1956940 h 6248398"/>
              <a:gd name="connsiteX34-6071" fmla="*/ 10917760 w 15811497"/>
              <a:gd name="connsiteY34-6072" fmla="*/ 1367152 h 6248398"/>
              <a:gd name="connsiteX35-6073" fmla="*/ 10936908 w 15811497"/>
              <a:gd name="connsiteY35-6074" fmla="*/ 1346084 h 6248398"/>
              <a:gd name="connsiteX36-6075" fmla="*/ 10972797 w 15811497"/>
              <a:gd name="connsiteY36-6076" fmla="*/ 1352550 h 6248398"/>
              <a:gd name="connsiteX37-6077" fmla="*/ 11002341 w 15811497"/>
              <a:gd name="connsiteY37-6078" fmla="*/ 1645177 h 6248398"/>
              <a:gd name="connsiteX38-6079" fmla="*/ 11002341 w 15811497"/>
              <a:gd name="connsiteY38-6080" fmla="*/ 1645177 h 6248398"/>
              <a:gd name="connsiteX39-6081" fmla="*/ 10972797 w 15811497"/>
              <a:gd name="connsiteY39-6082" fmla="*/ 1352549 h 6248398"/>
              <a:gd name="connsiteX40-6083" fmla="*/ 10936908 w 15811497"/>
              <a:gd name="connsiteY40-6084" fmla="*/ 1346083 h 6248398"/>
              <a:gd name="connsiteX41-6085" fmla="*/ 11096041 w 15811497"/>
              <a:gd name="connsiteY41-6086" fmla="*/ 1170993 h 6248398"/>
              <a:gd name="connsiteX42-6087" fmla="*/ 13049247 w 15811497"/>
              <a:gd name="connsiteY42-6088" fmla="*/ 361949 h 6248398"/>
              <a:gd name="connsiteX43-6089" fmla="*/ 15811497 w 15811497"/>
              <a:gd name="connsiteY43-6090" fmla="*/ 3124198 h 6248398"/>
              <a:gd name="connsiteX44-6091" fmla="*/ 13049247 w 15811497"/>
              <a:gd name="connsiteY44-6092" fmla="*/ 5886448 h 6248398"/>
              <a:gd name="connsiteX45-6093" fmla="*/ 11732594 w 15811497"/>
              <a:gd name="connsiteY45-6094" fmla="*/ 5553059 h 6248398"/>
              <a:gd name="connsiteX46-6095" fmla="*/ 11528782 w 15811497"/>
              <a:gd name="connsiteY46-6096" fmla="*/ 5429240 h 6248398"/>
              <a:gd name="connsiteX47-6097" fmla="*/ 11499893 w 15811497"/>
              <a:gd name="connsiteY47-6098" fmla="*/ 5397454 h 6248398"/>
              <a:gd name="connsiteX48-6099" fmla="*/ 11410607 w 15811497"/>
              <a:gd name="connsiteY48-6100" fmla="*/ 5316305 h 6248398"/>
              <a:gd name="connsiteX49-6101" fmla="*/ 11369912 w 15811497"/>
              <a:gd name="connsiteY49-6102" fmla="*/ 5285874 h 6248398"/>
              <a:gd name="connsiteX50-6103" fmla="*/ 11355656 w 15811497"/>
              <a:gd name="connsiteY50-6104" fmla="*/ 5144675 h 6248398"/>
              <a:gd name="connsiteX51-6105" fmla="*/ 11355656 w 15811497"/>
              <a:gd name="connsiteY51-6106" fmla="*/ 5144675 h 6248398"/>
              <a:gd name="connsiteX52-6107" fmla="*/ 11369912 w 15811497"/>
              <a:gd name="connsiteY52-6108" fmla="*/ 5285874 h 6248398"/>
              <a:gd name="connsiteX53-6109" fmla="*/ 11313816 w 15811497"/>
              <a:gd name="connsiteY53-6110" fmla="*/ 5243926 h 6248398"/>
              <a:gd name="connsiteX54-6111" fmla="*/ 11210151 w 15811497"/>
              <a:gd name="connsiteY54-6112" fmla="*/ 5180948 h 6248398"/>
              <a:gd name="connsiteX55-6113" fmla="*/ 11209761 w 15811497"/>
              <a:gd name="connsiteY55-6114" fmla="*/ 5180760 h 6248398"/>
              <a:gd name="connsiteX56-6115" fmla="*/ 11096041 w 15811497"/>
              <a:gd name="connsiteY56-6116" fmla="*/ 5077404 h 6248398"/>
              <a:gd name="connsiteX57-6117" fmla="*/ 11063094 w 15811497"/>
              <a:gd name="connsiteY57-6118" fmla="*/ 5041153 h 6248398"/>
              <a:gd name="connsiteX58-6119" fmla="*/ 11063091 w 15811497"/>
              <a:gd name="connsiteY58-6120" fmla="*/ 5041152 h 6248398"/>
              <a:gd name="connsiteX59-6121" fmla="*/ 11096040 w 15811497"/>
              <a:gd name="connsiteY59-6122" fmla="*/ 5077404 h 6248398"/>
              <a:gd name="connsiteX60-6123" fmla="*/ 11209760 w 15811497"/>
              <a:gd name="connsiteY60-6124" fmla="*/ 5180760 h 6248398"/>
              <a:gd name="connsiteX61-6125" fmla="*/ 11100244 w 15811497"/>
              <a:gd name="connsiteY61-6126" fmla="*/ 5128004 h 6248398"/>
              <a:gd name="connsiteX62-6127" fmla="*/ 10610846 w 15811497"/>
              <a:gd name="connsiteY62-6128" fmla="*/ 5029199 h 6248398"/>
              <a:gd name="connsiteX63-6129" fmla="*/ 9640652 w 15811497"/>
              <a:gd name="connsiteY63-6130" fmla="*/ 5486739 h 6248398"/>
              <a:gd name="connsiteX64-6131" fmla="*/ 9628722 w 15811497"/>
              <a:gd name="connsiteY64-6132" fmla="*/ 5502693 h 6248398"/>
              <a:gd name="connsiteX65-6133" fmla="*/ 9568273 w 15811497"/>
              <a:gd name="connsiteY65-6134" fmla="*/ 5583530 h 6248398"/>
              <a:gd name="connsiteX66-6135" fmla="*/ 9535504 w 15811497"/>
              <a:gd name="connsiteY66-6136" fmla="*/ 5637470 h 6248398"/>
              <a:gd name="connsiteX67-6137" fmla="*/ 9535505 w 15811497"/>
              <a:gd name="connsiteY67-6138" fmla="*/ 5637470 h 6248398"/>
              <a:gd name="connsiteX68-6139" fmla="*/ 9568273 w 15811497"/>
              <a:gd name="connsiteY68-6140" fmla="*/ 5583531 h 6248398"/>
              <a:gd name="connsiteX69-6141" fmla="*/ 9628722 w 15811497"/>
              <a:gd name="connsiteY69-6142" fmla="*/ 5502694 h 6248398"/>
              <a:gd name="connsiteX70-6143" fmla="*/ 9563485 w 15811497"/>
              <a:gd name="connsiteY70-6144" fmla="*/ 5610078 h 6248398"/>
              <a:gd name="connsiteX71-6145" fmla="*/ 9542221 w 15811497"/>
              <a:gd name="connsiteY71-6146" fmla="*/ 5638514 h 6248398"/>
              <a:gd name="connsiteX72-6147" fmla="*/ 9504352 w 15811497"/>
              <a:gd name="connsiteY72-6148" fmla="*/ 5689156 h 6248398"/>
              <a:gd name="connsiteX73-6149" fmla="*/ 9480140 w 15811497"/>
              <a:gd name="connsiteY73-6150" fmla="*/ 5721533 h 6248398"/>
              <a:gd name="connsiteX74-6151" fmla="*/ 8362947 w 15811497"/>
              <a:gd name="connsiteY74-6152" fmla="*/ 6248398 h 6248398"/>
              <a:gd name="connsiteX75-6153" fmla="*/ 7028922 w 15811497"/>
              <a:gd name="connsiteY75-6154" fmla="*/ 5364147 h 6248398"/>
              <a:gd name="connsiteX76-6155" fmla="*/ 6990513 w 15811497"/>
              <a:gd name="connsiteY76-6156" fmla="*/ 5259205 h 6248398"/>
              <a:gd name="connsiteX77-6157" fmla="*/ 6990512 w 15811497"/>
              <a:gd name="connsiteY77-6158" fmla="*/ 5259199 h 6248398"/>
              <a:gd name="connsiteX78-6159" fmla="*/ 6983676 w 15811497"/>
              <a:gd name="connsiteY78-6160" fmla="*/ 5240519 h 6248398"/>
              <a:gd name="connsiteX79-6161" fmla="*/ 6983673 w 15811497"/>
              <a:gd name="connsiteY79-6162" fmla="*/ 5240519 h 6248398"/>
              <a:gd name="connsiteX80-6163" fmla="*/ 6980236 w 15811497"/>
              <a:gd name="connsiteY80-6164" fmla="*/ 5231130 h 6248398"/>
              <a:gd name="connsiteX81-6165" fmla="*/ 6978859 w 15811497"/>
              <a:gd name="connsiteY81-6166" fmla="*/ 5225774 h 6248398"/>
              <a:gd name="connsiteX82-6167" fmla="*/ 6984291 w 15811497"/>
              <a:gd name="connsiteY82-6168" fmla="*/ 5240614 h 6248398"/>
              <a:gd name="connsiteX83-6169" fmla="*/ 6984292 w 15811497"/>
              <a:gd name="connsiteY83-6170" fmla="*/ 5240614 h 6248398"/>
              <a:gd name="connsiteX84-6171" fmla="*/ 6978860 w 15811497"/>
              <a:gd name="connsiteY84-6172" fmla="*/ 5225773 h 6248398"/>
              <a:gd name="connsiteX85-6173" fmla="*/ 6944562 w 15811497"/>
              <a:gd name="connsiteY85-6174" fmla="*/ 5092380 h 6248398"/>
              <a:gd name="connsiteX86-6175" fmla="*/ 6924183 w 15811497"/>
              <a:gd name="connsiteY86-6176" fmla="*/ 4890225 h 6248398"/>
              <a:gd name="connsiteX87-6177" fmla="*/ 6924182 w 15811497"/>
              <a:gd name="connsiteY87-6178" fmla="*/ 4890225 h 6248398"/>
              <a:gd name="connsiteX88-6179" fmla="*/ 6944561 w 15811497"/>
              <a:gd name="connsiteY88-6180" fmla="*/ 5092380 h 6248398"/>
              <a:gd name="connsiteX89-6181" fmla="*/ 6978860 w 15811497"/>
              <a:gd name="connsiteY89-6182" fmla="*/ 5225773 h 6248398"/>
              <a:gd name="connsiteX90-6183" fmla="*/ 6948299 w 15811497"/>
              <a:gd name="connsiteY90-6184" fmla="*/ 5142273 h 6248398"/>
              <a:gd name="connsiteX91-6185" fmla="*/ 5829297 w 15811497"/>
              <a:gd name="connsiteY91-6186" fmla="*/ 4400549 h 6248398"/>
              <a:gd name="connsiteX92-6187" fmla="*/ 5056802 w 15811497"/>
              <a:gd name="connsiteY92-6188" fmla="*/ 4677867 h 6248398"/>
              <a:gd name="connsiteX93-6189" fmla="*/ 5022517 w 15811497"/>
              <a:gd name="connsiteY93-6190" fmla="*/ 4709027 h 6248398"/>
              <a:gd name="connsiteX94-6191" fmla="*/ 5022515 w 15811497"/>
              <a:gd name="connsiteY94-6192" fmla="*/ 4709029 h 6248398"/>
              <a:gd name="connsiteX95-6193" fmla="*/ 5022510 w 15811497"/>
              <a:gd name="connsiteY95-6194" fmla="*/ 4709033 h 6248398"/>
              <a:gd name="connsiteX96-6195" fmla="*/ 4924198 w 15811497"/>
              <a:gd name="connsiteY96-6196" fmla="*/ 4840507 h 6248398"/>
              <a:gd name="connsiteX97-6197" fmla="*/ 4914898 w 15811497"/>
              <a:gd name="connsiteY97-6198" fmla="*/ 4838698 h 6248398"/>
              <a:gd name="connsiteX98-6199" fmla="*/ 4914898 w 15811497"/>
              <a:gd name="connsiteY98-6200" fmla="*/ 4838699 h 6248398"/>
              <a:gd name="connsiteX99-6201" fmla="*/ 4924199 w 15811497"/>
              <a:gd name="connsiteY99-6202" fmla="*/ 4840508 h 6248398"/>
              <a:gd name="connsiteX100-6203" fmla="*/ 4893736 w 15811497"/>
              <a:gd name="connsiteY100-6204" fmla="*/ 4881247 h 6248398"/>
              <a:gd name="connsiteX101-6205" fmla="*/ 4778482 w 15811497"/>
              <a:gd name="connsiteY101-6206" fmla="*/ 5008058 h 6248398"/>
              <a:gd name="connsiteX102-6207" fmla="*/ 4778482 w 15811497"/>
              <a:gd name="connsiteY102-6208" fmla="*/ 5008057 h 6248398"/>
              <a:gd name="connsiteX103-6209" fmla="*/ 4715455 w 15811497"/>
              <a:gd name="connsiteY103-6210" fmla="*/ 5077404 h 6248398"/>
              <a:gd name="connsiteX104-6211" fmla="*/ 2762249 w 15811497"/>
              <a:gd name="connsiteY104-6212" fmla="*/ 5886448 h 6248398"/>
              <a:gd name="connsiteX105-6213" fmla="*/ 0 w 15811497"/>
              <a:gd name="connsiteY105-6214" fmla="*/ 3124198 h 6248398"/>
              <a:gd name="connsiteX106-6215" fmla="*/ 2762249 w 15811497"/>
              <a:gd name="connsiteY106-6216" fmla="*/ 361949 h 6248398"/>
              <a:gd name="connsiteX107-6217" fmla="*/ 4078902 w 15811497"/>
              <a:gd name="connsiteY107-6218" fmla="*/ 695338 h 6248398"/>
              <a:gd name="connsiteX108-6219" fmla="*/ 4261443 w 15811497"/>
              <a:gd name="connsiteY108-6220" fmla="*/ 806235 h 6248398"/>
              <a:gd name="connsiteX109-6221" fmla="*/ 4409044 w 15811497"/>
              <a:gd name="connsiteY109-6222" fmla="*/ 910268 h 6248398"/>
              <a:gd name="connsiteX110-6223" fmla="*/ 4612477 w 15811497"/>
              <a:gd name="connsiteY110-6224" fmla="*/ 1077402 h 6248398"/>
              <a:gd name="connsiteX111-6225" fmla="*/ 4612478 w 15811497"/>
              <a:gd name="connsiteY111-6226" fmla="*/ 1077403 h 6248398"/>
              <a:gd name="connsiteX112-6227" fmla="*/ 4715454 w 15811497"/>
              <a:gd name="connsiteY112-6228" fmla="*/ 1170993 h 6248398"/>
              <a:gd name="connsiteX113-6229" fmla="*/ 4701725 w 15811497"/>
              <a:gd name="connsiteY113-6230" fmla="*/ 1120394 h 6248398"/>
              <a:gd name="connsiteX114-6231" fmla="*/ 5191122 w 15811497"/>
              <a:gd name="connsiteY114-6232" fmla="*/ 1219199 h 6248398"/>
              <a:gd name="connsiteX115-6233" fmla="*/ 6161317 w 15811497"/>
              <a:gd name="connsiteY115-6234" fmla="*/ 761659 h 6248398"/>
              <a:gd name="connsiteX116-6235" fmla="*/ 6224019 w 15811497"/>
              <a:gd name="connsiteY116-6236" fmla="*/ 677808 h 6248398"/>
              <a:gd name="connsiteX117-6237" fmla="*/ 6175489 w 15811497"/>
              <a:gd name="connsiteY117-6238" fmla="*/ 757691 h 6248398"/>
              <a:gd name="connsiteX118-6239" fmla="*/ 6175489 w 15811497"/>
              <a:gd name="connsiteY118-6240" fmla="*/ 757692 h 6248398"/>
              <a:gd name="connsiteX119-6241" fmla="*/ 6224020 w 15811497"/>
              <a:gd name="connsiteY119-6242" fmla="*/ 677809 h 6248398"/>
              <a:gd name="connsiteX120-6243" fmla="*/ 6233696 w 15811497"/>
              <a:gd name="connsiteY120-6244" fmla="*/ 664869 h 6248398"/>
              <a:gd name="connsiteX121-6245" fmla="*/ 6252611 w 15811497"/>
              <a:gd name="connsiteY121-6246" fmla="*/ 633734 h 6248398"/>
              <a:gd name="connsiteX122-6247" fmla="*/ 6252610 w 15811497"/>
              <a:gd name="connsiteY122-6248" fmla="*/ 633734 h 6248398"/>
              <a:gd name="connsiteX123-6249" fmla="*/ 6233696 w 15811497"/>
              <a:gd name="connsiteY123-6250" fmla="*/ 664868 h 6248398"/>
              <a:gd name="connsiteX124-6251" fmla="*/ 6224019 w 15811497"/>
              <a:gd name="connsiteY124-6252" fmla="*/ 677808 h 6248398"/>
              <a:gd name="connsiteX125-6253" fmla="*/ 6248008 w 15811497"/>
              <a:gd name="connsiteY125-6254" fmla="*/ 638320 h 6248398"/>
              <a:gd name="connsiteX126-6255" fmla="*/ 6251291 w 15811497"/>
              <a:gd name="connsiteY126-6256" fmla="*/ 633930 h 6248398"/>
              <a:gd name="connsiteX127-6257" fmla="*/ 6251293 w 15811497"/>
              <a:gd name="connsiteY127-6258" fmla="*/ 633929 h 6248398"/>
              <a:gd name="connsiteX128-6259" fmla="*/ 6257683 w 15811497"/>
              <a:gd name="connsiteY128-6260" fmla="*/ 625384 h 6248398"/>
              <a:gd name="connsiteX129-6261" fmla="*/ 6257686 w 15811497"/>
              <a:gd name="connsiteY129-6262" fmla="*/ 625380 h 6248398"/>
              <a:gd name="connsiteX130-6263" fmla="*/ 6331355 w 15811497"/>
              <a:gd name="connsiteY130-6264" fmla="*/ 526865 h 6248398"/>
              <a:gd name="connsiteX131-6265" fmla="*/ 7448548 w 15811497"/>
              <a:gd name="connsiteY131-6266" fmla="*/ 0 h 6248398"/>
              <a:gd name="connsiteX0-6267" fmla="*/ 11209760 w 15811497"/>
              <a:gd name="connsiteY0-6268" fmla="*/ 5180760 h 6248398"/>
              <a:gd name="connsiteX1-6269" fmla="*/ 11210150 w 15811497"/>
              <a:gd name="connsiteY1-6270" fmla="*/ 5180948 h 6248398"/>
              <a:gd name="connsiteX2-6271" fmla="*/ 11313815 w 15811497"/>
              <a:gd name="connsiteY2-6272" fmla="*/ 5243926 h 6248398"/>
              <a:gd name="connsiteX3-6273" fmla="*/ 11369911 w 15811497"/>
              <a:gd name="connsiteY3-6274" fmla="*/ 5285874 h 6248398"/>
              <a:gd name="connsiteX4-6275" fmla="*/ 11410606 w 15811497"/>
              <a:gd name="connsiteY4-6276" fmla="*/ 5316305 h 6248398"/>
              <a:gd name="connsiteX5-6277" fmla="*/ 11499892 w 15811497"/>
              <a:gd name="connsiteY5-6278" fmla="*/ 5397454 h 6248398"/>
              <a:gd name="connsiteX6-6279" fmla="*/ 11528781 w 15811497"/>
              <a:gd name="connsiteY6-6280" fmla="*/ 5429240 h 6248398"/>
              <a:gd name="connsiteX7-6281" fmla="*/ 11504846 w 15811497"/>
              <a:gd name="connsiteY7-6282" fmla="*/ 5414699 h 6248398"/>
              <a:gd name="connsiteX8-6283" fmla="*/ 11371717 w 15811497"/>
              <a:gd name="connsiteY8-6284" fmla="*/ 5315148 h 6248398"/>
              <a:gd name="connsiteX9-6285" fmla="*/ 11292198 w 15811497"/>
              <a:gd name="connsiteY9-6286" fmla="*/ 5255685 h 6248398"/>
              <a:gd name="connsiteX10-6287" fmla="*/ 11209760 w 15811497"/>
              <a:gd name="connsiteY10-6288" fmla="*/ 5180760 h 6248398"/>
              <a:gd name="connsiteX11-6289" fmla="*/ 4892179 w 15811497"/>
              <a:gd name="connsiteY11-6290" fmla="*/ 4842491 h 6248398"/>
              <a:gd name="connsiteX12-6291" fmla="*/ 4892178 w 15811497"/>
              <a:gd name="connsiteY12-6292" fmla="*/ 4842492 h 6248398"/>
              <a:gd name="connsiteX13-6293" fmla="*/ 4885192 w 15811497"/>
              <a:gd name="connsiteY13-6294" fmla="*/ 4851834 h 6248398"/>
              <a:gd name="connsiteX14-6295" fmla="*/ 4892179 w 15811497"/>
              <a:gd name="connsiteY14-6296" fmla="*/ 4842491 h 6248398"/>
              <a:gd name="connsiteX15-6297" fmla="*/ 8767766 w 15811497"/>
              <a:gd name="connsiteY15-6298" fmla="*/ 853515 h 6248398"/>
              <a:gd name="connsiteX16-6299" fmla="*/ 8782572 w 15811497"/>
              <a:gd name="connsiteY16-6300" fmla="*/ 884251 h 6248398"/>
              <a:gd name="connsiteX17-6301" fmla="*/ 8768620 w 15811497"/>
              <a:gd name="connsiteY17-6302" fmla="*/ 859114 h 6248398"/>
              <a:gd name="connsiteX18-6303" fmla="*/ 8767766 w 15811497"/>
              <a:gd name="connsiteY18-6304" fmla="*/ 853515 h 6248398"/>
              <a:gd name="connsiteX19-6305" fmla="*/ 7448548 w 15811497"/>
              <a:gd name="connsiteY19-6306" fmla="*/ 0 h 6248398"/>
              <a:gd name="connsiteX20-6307" fmla="*/ 8721604 w 15811497"/>
              <a:gd name="connsiteY20-6308" fmla="*/ 757692 h 6248398"/>
              <a:gd name="connsiteX21-6309" fmla="*/ 8767765 w 15811497"/>
              <a:gd name="connsiteY21-6310" fmla="*/ 853515 h 6248398"/>
              <a:gd name="connsiteX22-6311" fmla="*/ 8768619 w 15811497"/>
              <a:gd name="connsiteY22-6312" fmla="*/ 859114 h 6248398"/>
              <a:gd name="connsiteX23-6313" fmla="*/ 8890522 w 15811497"/>
              <a:gd name="connsiteY23-6314" fmla="*/ 1193234 h 6248398"/>
              <a:gd name="connsiteX24-6315" fmla="*/ 9958384 w 15811497"/>
              <a:gd name="connsiteY24-6316" fmla="*/ 1828798 h 6248398"/>
              <a:gd name="connsiteX25-6317" fmla="*/ 10895504 w 15811497"/>
              <a:gd name="connsiteY25-6318" fmla="*/ 1386857 h 6248398"/>
              <a:gd name="connsiteX26-6319" fmla="*/ 10927290 w 15811497"/>
              <a:gd name="connsiteY26-6320" fmla="*/ 1344350 h 6248398"/>
              <a:gd name="connsiteX27-6321" fmla="*/ 10936907 w 15811497"/>
              <a:gd name="connsiteY27-6322" fmla="*/ 1346082 h 6248398"/>
              <a:gd name="connsiteX28-6323" fmla="*/ 10917759 w 15811497"/>
              <a:gd name="connsiteY28-6324" fmla="*/ 1367151 h 6248398"/>
              <a:gd name="connsiteX29-6325" fmla="*/ 10545015 w 15811497"/>
              <a:gd name="connsiteY29-6326" fmla="*/ 1956940 h 6248398"/>
              <a:gd name="connsiteX30-6327" fmla="*/ 10521911 w 15811497"/>
              <a:gd name="connsiteY30-6328" fmla="*/ 2012524 h 6248398"/>
              <a:gd name="connsiteX31-6329" fmla="*/ 10521913 w 15811497"/>
              <a:gd name="connsiteY31-6330" fmla="*/ 2012521 h 6248398"/>
              <a:gd name="connsiteX32-6331" fmla="*/ 10545016 w 15811497"/>
              <a:gd name="connsiteY32-6332" fmla="*/ 1956940 h 6248398"/>
              <a:gd name="connsiteX33-6333" fmla="*/ 10917760 w 15811497"/>
              <a:gd name="connsiteY33-6334" fmla="*/ 1367152 h 6248398"/>
              <a:gd name="connsiteX34-6335" fmla="*/ 10936908 w 15811497"/>
              <a:gd name="connsiteY34-6336" fmla="*/ 1346084 h 6248398"/>
              <a:gd name="connsiteX35-6337" fmla="*/ 10972797 w 15811497"/>
              <a:gd name="connsiteY35-6338" fmla="*/ 1352550 h 6248398"/>
              <a:gd name="connsiteX36-6339" fmla="*/ 11002341 w 15811497"/>
              <a:gd name="connsiteY36-6340" fmla="*/ 1645177 h 6248398"/>
              <a:gd name="connsiteX37-6341" fmla="*/ 11002341 w 15811497"/>
              <a:gd name="connsiteY37-6342" fmla="*/ 1645177 h 6248398"/>
              <a:gd name="connsiteX38-6343" fmla="*/ 10972797 w 15811497"/>
              <a:gd name="connsiteY38-6344" fmla="*/ 1352549 h 6248398"/>
              <a:gd name="connsiteX39-6345" fmla="*/ 10936908 w 15811497"/>
              <a:gd name="connsiteY39-6346" fmla="*/ 1346083 h 6248398"/>
              <a:gd name="connsiteX40-6347" fmla="*/ 11096041 w 15811497"/>
              <a:gd name="connsiteY40-6348" fmla="*/ 1170993 h 6248398"/>
              <a:gd name="connsiteX41-6349" fmla="*/ 13049247 w 15811497"/>
              <a:gd name="connsiteY41-6350" fmla="*/ 361949 h 6248398"/>
              <a:gd name="connsiteX42-6351" fmla="*/ 15811497 w 15811497"/>
              <a:gd name="connsiteY42-6352" fmla="*/ 3124198 h 6248398"/>
              <a:gd name="connsiteX43-6353" fmla="*/ 13049247 w 15811497"/>
              <a:gd name="connsiteY43-6354" fmla="*/ 5886448 h 6248398"/>
              <a:gd name="connsiteX44-6355" fmla="*/ 11732594 w 15811497"/>
              <a:gd name="connsiteY44-6356" fmla="*/ 5553059 h 6248398"/>
              <a:gd name="connsiteX45-6357" fmla="*/ 11528782 w 15811497"/>
              <a:gd name="connsiteY45-6358" fmla="*/ 5429240 h 6248398"/>
              <a:gd name="connsiteX46-6359" fmla="*/ 11499893 w 15811497"/>
              <a:gd name="connsiteY46-6360" fmla="*/ 5397454 h 6248398"/>
              <a:gd name="connsiteX47-6361" fmla="*/ 11410607 w 15811497"/>
              <a:gd name="connsiteY47-6362" fmla="*/ 5316305 h 6248398"/>
              <a:gd name="connsiteX48-6363" fmla="*/ 11369912 w 15811497"/>
              <a:gd name="connsiteY48-6364" fmla="*/ 5285874 h 6248398"/>
              <a:gd name="connsiteX49-6365" fmla="*/ 11355656 w 15811497"/>
              <a:gd name="connsiteY49-6366" fmla="*/ 5144675 h 6248398"/>
              <a:gd name="connsiteX50-6367" fmla="*/ 11355656 w 15811497"/>
              <a:gd name="connsiteY50-6368" fmla="*/ 5144675 h 6248398"/>
              <a:gd name="connsiteX51-6369" fmla="*/ 11369912 w 15811497"/>
              <a:gd name="connsiteY51-6370" fmla="*/ 5285874 h 6248398"/>
              <a:gd name="connsiteX52-6371" fmla="*/ 11313816 w 15811497"/>
              <a:gd name="connsiteY52-6372" fmla="*/ 5243926 h 6248398"/>
              <a:gd name="connsiteX53-6373" fmla="*/ 11210151 w 15811497"/>
              <a:gd name="connsiteY53-6374" fmla="*/ 5180948 h 6248398"/>
              <a:gd name="connsiteX54-6375" fmla="*/ 11209761 w 15811497"/>
              <a:gd name="connsiteY54-6376" fmla="*/ 5180760 h 6248398"/>
              <a:gd name="connsiteX55-6377" fmla="*/ 11096041 w 15811497"/>
              <a:gd name="connsiteY55-6378" fmla="*/ 5077404 h 6248398"/>
              <a:gd name="connsiteX56-6379" fmla="*/ 11063094 w 15811497"/>
              <a:gd name="connsiteY56-6380" fmla="*/ 5041153 h 6248398"/>
              <a:gd name="connsiteX57-6381" fmla="*/ 11063091 w 15811497"/>
              <a:gd name="connsiteY57-6382" fmla="*/ 5041152 h 6248398"/>
              <a:gd name="connsiteX58-6383" fmla="*/ 11096040 w 15811497"/>
              <a:gd name="connsiteY58-6384" fmla="*/ 5077404 h 6248398"/>
              <a:gd name="connsiteX59-6385" fmla="*/ 11209760 w 15811497"/>
              <a:gd name="connsiteY59-6386" fmla="*/ 5180760 h 6248398"/>
              <a:gd name="connsiteX60-6387" fmla="*/ 11100244 w 15811497"/>
              <a:gd name="connsiteY60-6388" fmla="*/ 5128004 h 6248398"/>
              <a:gd name="connsiteX61-6389" fmla="*/ 10610846 w 15811497"/>
              <a:gd name="connsiteY61-6390" fmla="*/ 5029199 h 6248398"/>
              <a:gd name="connsiteX62-6391" fmla="*/ 9640652 w 15811497"/>
              <a:gd name="connsiteY62-6392" fmla="*/ 5486739 h 6248398"/>
              <a:gd name="connsiteX63-6393" fmla="*/ 9628722 w 15811497"/>
              <a:gd name="connsiteY63-6394" fmla="*/ 5502693 h 6248398"/>
              <a:gd name="connsiteX64-6395" fmla="*/ 9568273 w 15811497"/>
              <a:gd name="connsiteY64-6396" fmla="*/ 5583530 h 6248398"/>
              <a:gd name="connsiteX65-6397" fmla="*/ 9535504 w 15811497"/>
              <a:gd name="connsiteY65-6398" fmla="*/ 5637470 h 6248398"/>
              <a:gd name="connsiteX66-6399" fmla="*/ 9535505 w 15811497"/>
              <a:gd name="connsiteY66-6400" fmla="*/ 5637470 h 6248398"/>
              <a:gd name="connsiteX67-6401" fmla="*/ 9568273 w 15811497"/>
              <a:gd name="connsiteY67-6402" fmla="*/ 5583531 h 6248398"/>
              <a:gd name="connsiteX68-6403" fmla="*/ 9628722 w 15811497"/>
              <a:gd name="connsiteY68-6404" fmla="*/ 5502694 h 6248398"/>
              <a:gd name="connsiteX69-6405" fmla="*/ 9563485 w 15811497"/>
              <a:gd name="connsiteY69-6406" fmla="*/ 5610078 h 6248398"/>
              <a:gd name="connsiteX70-6407" fmla="*/ 9542221 w 15811497"/>
              <a:gd name="connsiteY70-6408" fmla="*/ 5638514 h 6248398"/>
              <a:gd name="connsiteX71-6409" fmla="*/ 9504352 w 15811497"/>
              <a:gd name="connsiteY71-6410" fmla="*/ 5689156 h 6248398"/>
              <a:gd name="connsiteX72-6411" fmla="*/ 9480140 w 15811497"/>
              <a:gd name="connsiteY72-6412" fmla="*/ 5721533 h 6248398"/>
              <a:gd name="connsiteX73-6413" fmla="*/ 8362947 w 15811497"/>
              <a:gd name="connsiteY73-6414" fmla="*/ 6248398 h 6248398"/>
              <a:gd name="connsiteX74-6415" fmla="*/ 7028922 w 15811497"/>
              <a:gd name="connsiteY74-6416" fmla="*/ 5364147 h 6248398"/>
              <a:gd name="connsiteX75-6417" fmla="*/ 6990513 w 15811497"/>
              <a:gd name="connsiteY75-6418" fmla="*/ 5259205 h 6248398"/>
              <a:gd name="connsiteX76-6419" fmla="*/ 6990512 w 15811497"/>
              <a:gd name="connsiteY76-6420" fmla="*/ 5259199 h 6248398"/>
              <a:gd name="connsiteX77-6421" fmla="*/ 6983676 w 15811497"/>
              <a:gd name="connsiteY77-6422" fmla="*/ 5240519 h 6248398"/>
              <a:gd name="connsiteX78-6423" fmla="*/ 6983673 w 15811497"/>
              <a:gd name="connsiteY78-6424" fmla="*/ 5240519 h 6248398"/>
              <a:gd name="connsiteX79-6425" fmla="*/ 6980236 w 15811497"/>
              <a:gd name="connsiteY79-6426" fmla="*/ 5231130 h 6248398"/>
              <a:gd name="connsiteX80-6427" fmla="*/ 6978859 w 15811497"/>
              <a:gd name="connsiteY80-6428" fmla="*/ 5225774 h 6248398"/>
              <a:gd name="connsiteX81-6429" fmla="*/ 6984291 w 15811497"/>
              <a:gd name="connsiteY81-6430" fmla="*/ 5240614 h 6248398"/>
              <a:gd name="connsiteX82-6431" fmla="*/ 6984292 w 15811497"/>
              <a:gd name="connsiteY82-6432" fmla="*/ 5240614 h 6248398"/>
              <a:gd name="connsiteX83-6433" fmla="*/ 6978860 w 15811497"/>
              <a:gd name="connsiteY83-6434" fmla="*/ 5225773 h 6248398"/>
              <a:gd name="connsiteX84-6435" fmla="*/ 6944562 w 15811497"/>
              <a:gd name="connsiteY84-6436" fmla="*/ 5092380 h 6248398"/>
              <a:gd name="connsiteX85-6437" fmla="*/ 6924183 w 15811497"/>
              <a:gd name="connsiteY85-6438" fmla="*/ 4890225 h 6248398"/>
              <a:gd name="connsiteX86-6439" fmla="*/ 6924182 w 15811497"/>
              <a:gd name="connsiteY86-6440" fmla="*/ 4890225 h 6248398"/>
              <a:gd name="connsiteX87-6441" fmla="*/ 6944561 w 15811497"/>
              <a:gd name="connsiteY87-6442" fmla="*/ 5092380 h 6248398"/>
              <a:gd name="connsiteX88-6443" fmla="*/ 6978860 w 15811497"/>
              <a:gd name="connsiteY88-6444" fmla="*/ 5225773 h 6248398"/>
              <a:gd name="connsiteX89-6445" fmla="*/ 6948299 w 15811497"/>
              <a:gd name="connsiteY89-6446" fmla="*/ 5142273 h 6248398"/>
              <a:gd name="connsiteX90-6447" fmla="*/ 5829297 w 15811497"/>
              <a:gd name="connsiteY90-6448" fmla="*/ 4400549 h 6248398"/>
              <a:gd name="connsiteX91-6449" fmla="*/ 5056802 w 15811497"/>
              <a:gd name="connsiteY91-6450" fmla="*/ 4677867 h 6248398"/>
              <a:gd name="connsiteX92-6451" fmla="*/ 5022517 w 15811497"/>
              <a:gd name="connsiteY92-6452" fmla="*/ 4709027 h 6248398"/>
              <a:gd name="connsiteX93-6453" fmla="*/ 5022515 w 15811497"/>
              <a:gd name="connsiteY93-6454" fmla="*/ 4709029 h 6248398"/>
              <a:gd name="connsiteX94-6455" fmla="*/ 5022510 w 15811497"/>
              <a:gd name="connsiteY94-6456" fmla="*/ 4709033 h 6248398"/>
              <a:gd name="connsiteX95-6457" fmla="*/ 4924198 w 15811497"/>
              <a:gd name="connsiteY95-6458" fmla="*/ 4840507 h 6248398"/>
              <a:gd name="connsiteX96-6459" fmla="*/ 4914898 w 15811497"/>
              <a:gd name="connsiteY96-6460" fmla="*/ 4838698 h 6248398"/>
              <a:gd name="connsiteX97-6461" fmla="*/ 4914898 w 15811497"/>
              <a:gd name="connsiteY97-6462" fmla="*/ 4838699 h 6248398"/>
              <a:gd name="connsiteX98-6463" fmla="*/ 4924199 w 15811497"/>
              <a:gd name="connsiteY98-6464" fmla="*/ 4840508 h 6248398"/>
              <a:gd name="connsiteX99-6465" fmla="*/ 4893736 w 15811497"/>
              <a:gd name="connsiteY99-6466" fmla="*/ 4881247 h 6248398"/>
              <a:gd name="connsiteX100-6467" fmla="*/ 4778482 w 15811497"/>
              <a:gd name="connsiteY100-6468" fmla="*/ 5008058 h 6248398"/>
              <a:gd name="connsiteX101-6469" fmla="*/ 4778482 w 15811497"/>
              <a:gd name="connsiteY101-6470" fmla="*/ 5008057 h 6248398"/>
              <a:gd name="connsiteX102-6471" fmla="*/ 4715455 w 15811497"/>
              <a:gd name="connsiteY102-6472" fmla="*/ 5077404 h 6248398"/>
              <a:gd name="connsiteX103-6473" fmla="*/ 2762249 w 15811497"/>
              <a:gd name="connsiteY103-6474" fmla="*/ 5886448 h 6248398"/>
              <a:gd name="connsiteX104-6475" fmla="*/ 0 w 15811497"/>
              <a:gd name="connsiteY104-6476" fmla="*/ 3124198 h 6248398"/>
              <a:gd name="connsiteX105-6477" fmla="*/ 2762249 w 15811497"/>
              <a:gd name="connsiteY105-6478" fmla="*/ 361949 h 6248398"/>
              <a:gd name="connsiteX106-6479" fmla="*/ 4078902 w 15811497"/>
              <a:gd name="connsiteY106-6480" fmla="*/ 695338 h 6248398"/>
              <a:gd name="connsiteX107-6481" fmla="*/ 4261443 w 15811497"/>
              <a:gd name="connsiteY107-6482" fmla="*/ 806235 h 6248398"/>
              <a:gd name="connsiteX108-6483" fmla="*/ 4409044 w 15811497"/>
              <a:gd name="connsiteY108-6484" fmla="*/ 910268 h 6248398"/>
              <a:gd name="connsiteX109-6485" fmla="*/ 4612477 w 15811497"/>
              <a:gd name="connsiteY109-6486" fmla="*/ 1077402 h 6248398"/>
              <a:gd name="connsiteX110-6487" fmla="*/ 4612478 w 15811497"/>
              <a:gd name="connsiteY110-6488" fmla="*/ 1077403 h 6248398"/>
              <a:gd name="connsiteX111-6489" fmla="*/ 4715454 w 15811497"/>
              <a:gd name="connsiteY111-6490" fmla="*/ 1170993 h 6248398"/>
              <a:gd name="connsiteX112-6491" fmla="*/ 4701725 w 15811497"/>
              <a:gd name="connsiteY112-6492" fmla="*/ 1120394 h 6248398"/>
              <a:gd name="connsiteX113-6493" fmla="*/ 5191122 w 15811497"/>
              <a:gd name="connsiteY113-6494" fmla="*/ 1219199 h 6248398"/>
              <a:gd name="connsiteX114-6495" fmla="*/ 6161317 w 15811497"/>
              <a:gd name="connsiteY114-6496" fmla="*/ 761659 h 6248398"/>
              <a:gd name="connsiteX115-6497" fmla="*/ 6224019 w 15811497"/>
              <a:gd name="connsiteY115-6498" fmla="*/ 677808 h 6248398"/>
              <a:gd name="connsiteX116-6499" fmla="*/ 6175489 w 15811497"/>
              <a:gd name="connsiteY116-6500" fmla="*/ 757691 h 6248398"/>
              <a:gd name="connsiteX117-6501" fmla="*/ 6175489 w 15811497"/>
              <a:gd name="connsiteY117-6502" fmla="*/ 757692 h 6248398"/>
              <a:gd name="connsiteX118-6503" fmla="*/ 6224020 w 15811497"/>
              <a:gd name="connsiteY118-6504" fmla="*/ 677809 h 6248398"/>
              <a:gd name="connsiteX119-6505" fmla="*/ 6233696 w 15811497"/>
              <a:gd name="connsiteY119-6506" fmla="*/ 664869 h 6248398"/>
              <a:gd name="connsiteX120-6507" fmla="*/ 6252611 w 15811497"/>
              <a:gd name="connsiteY120-6508" fmla="*/ 633734 h 6248398"/>
              <a:gd name="connsiteX121-6509" fmla="*/ 6252610 w 15811497"/>
              <a:gd name="connsiteY121-6510" fmla="*/ 633734 h 6248398"/>
              <a:gd name="connsiteX122-6511" fmla="*/ 6233696 w 15811497"/>
              <a:gd name="connsiteY122-6512" fmla="*/ 664868 h 6248398"/>
              <a:gd name="connsiteX123-6513" fmla="*/ 6224019 w 15811497"/>
              <a:gd name="connsiteY123-6514" fmla="*/ 677808 h 6248398"/>
              <a:gd name="connsiteX124-6515" fmla="*/ 6248008 w 15811497"/>
              <a:gd name="connsiteY124-6516" fmla="*/ 638320 h 6248398"/>
              <a:gd name="connsiteX125-6517" fmla="*/ 6251291 w 15811497"/>
              <a:gd name="connsiteY125-6518" fmla="*/ 633930 h 6248398"/>
              <a:gd name="connsiteX126-6519" fmla="*/ 6251293 w 15811497"/>
              <a:gd name="connsiteY126-6520" fmla="*/ 633929 h 6248398"/>
              <a:gd name="connsiteX127-6521" fmla="*/ 6257683 w 15811497"/>
              <a:gd name="connsiteY127-6522" fmla="*/ 625384 h 6248398"/>
              <a:gd name="connsiteX128-6523" fmla="*/ 6257686 w 15811497"/>
              <a:gd name="connsiteY128-6524" fmla="*/ 625380 h 6248398"/>
              <a:gd name="connsiteX129-6525" fmla="*/ 6331355 w 15811497"/>
              <a:gd name="connsiteY129-6526" fmla="*/ 526865 h 6248398"/>
              <a:gd name="connsiteX130-6527" fmla="*/ 7448548 w 15811497"/>
              <a:gd name="connsiteY130-6528" fmla="*/ 0 h 6248398"/>
              <a:gd name="connsiteX0-6529" fmla="*/ 11209760 w 15811497"/>
              <a:gd name="connsiteY0-6530" fmla="*/ 5180760 h 6248398"/>
              <a:gd name="connsiteX1-6531" fmla="*/ 11210150 w 15811497"/>
              <a:gd name="connsiteY1-6532" fmla="*/ 5180948 h 6248398"/>
              <a:gd name="connsiteX2-6533" fmla="*/ 11313815 w 15811497"/>
              <a:gd name="connsiteY2-6534" fmla="*/ 5243926 h 6248398"/>
              <a:gd name="connsiteX3-6535" fmla="*/ 11369911 w 15811497"/>
              <a:gd name="connsiteY3-6536" fmla="*/ 5285874 h 6248398"/>
              <a:gd name="connsiteX4-6537" fmla="*/ 11410606 w 15811497"/>
              <a:gd name="connsiteY4-6538" fmla="*/ 5316305 h 6248398"/>
              <a:gd name="connsiteX5-6539" fmla="*/ 11499892 w 15811497"/>
              <a:gd name="connsiteY5-6540" fmla="*/ 5397454 h 6248398"/>
              <a:gd name="connsiteX6-6541" fmla="*/ 11528781 w 15811497"/>
              <a:gd name="connsiteY6-6542" fmla="*/ 5429240 h 6248398"/>
              <a:gd name="connsiteX7-6543" fmla="*/ 11504846 w 15811497"/>
              <a:gd name="connsiteY7-6544" fmla="*/ 5414699 h 6248398"/>
              <a:gd name="connsiteX8-6545" fmla="*/ 11371717 w 15811497"/>
              <a:gd name="connsiteY8-6546" fmla="*/ 5315148 h 6248398"/>
              <a:gd name="connsiteX9-6547" fmla="*/ 11292198 w 15811497"/>
              <a:gd name="connsiteY9-6548" fmla="*/ 5255685 h 6248398"/>
              <a:gd name="connsiteX10-6549" fmla="*/ 11209760 w 15811497"/>
              <a:gd name="connsiteY10-6550" fmla="*/ 5180760 h 6248398"/>
              <a:gd name="connsiteX11-6551" fmla="*/ 4892179 w 15811497"/>
              <a:gd name="connsiteY11-6552" fmla="*/ 4842491 h 6248398"/>
              <a:gd name="connsiteX12-6553" fmla="*/ 4892178 w 15811497"/>
              <a:gd name="connsiteY12-6554" fmla="*/ 4842492 h 6248398"/>
              <a:gd name="connsiteX13-6555" fmla="*/ 4885192 w 15811497"/>
              <a:gd name="connsiteY13-6556" fmla="*/ 4851834 h 6248398"/>
              <a:gd name="connsiteX14-6557" fmla="*/ 4892179 w 15811497"/>
              <a:gd name="connsiteY14-6558" fmla="*/ 4842491 h 6248398"/>
              <a:gd name="connsiteX15-6559" fmla="*/ 8767766 w 15811497"/>
              <a:gd name="connsiteY15-6560" fmla="*/ 853515 h 6248398"/>
              <a:gd name="connsiteX16-6561" fmla="*/ 8782572 w 15811497"/>
              <a:gd name="connsiteY16-6562" fmla="*/ 884251 h 6248398"/>
              <a:gd name="connsiteX17-6563" fmla="*/ 8768620 w 15811497"/>
              <a:gd name="connsiteY17-6564" fmla="*/ 859114 h 6248398"/>
              <a:gd name="connsiteX18-6565" fmla="*/ 8767766 w 15811497"/>
              <a:gd name="connsiteY18-6566" fmla="*/ 853515 h 6248398"/>
              <a:gd name="connsiteX19-6567" fmla="*/ 7448548 w 15811497"/>
              <a:gd name="connsiteY19-6568" fmla="*/ 0 h 6248398"/>
              <a:gd name="connsiteX20-6569" fmla="*/ 8721604 w 15811497"/>
              <a:gd name="connsiteY20-6570" fmla="*/ 757692 h 6248398"/>
              <a:gd name="connsiteX21-6571" fmla="*/ 8767765 w 15811497"/>
              <a:gd name="connsiteY21-6572" fmla="*/ 853515 h 6248398"/>
              <a:gd name="connsiteX22-6573" fmla="*/ 8890522 w 15811497"/>
              <a:gd name="connsiteY22-6574" fmla="*/ 1193234 h 6248398"/>
              <a:gd name="connsiteX23-6575" fmla="*/ 9958384 w 15811497"/>
              <a:gd name="connsiteY23-6576" fmla="*/ 1828798 h 6248398"/>
              <a:gd name="connsiteX24-6577" fmla="*/ 10895504 w 15811497"/>
              <a:gd name="connsiteY24-6578" fmla="*/ 1386857 h 6248398"/>
              <a:gd name="connsiteX25-6579" fmla="*/ 10927290 w 15811497"/>
              <a:gd name="connsiteY25-6580" fmla="*/ 1344350 h 6248398"/>
              <a:gd name="connsiteX26-6581" fmla="*/ 10936907 w 15811497"/>
              <a:gd name="connsiteY26-6582" fmla="*/ 1346082 h 6248398"/>
              <a:gd name="connsiteX27-6583" fmla="*/ 10917759 w 15811497"/>
              <a:gd name="connsiteY27-6584" fmla="*/ 1367151 h 6248398"/>
              <a:gd name="connsiteX28-6585" fmla="*/ 10545015 w 15811497"/>
              <a:gd name="connsiteY28-6586" fmla="*/ 1956940 h 6248398"/>
              <a:gd name="connsiteX29-6587" fmla="*/ 10521911 w 15811497"/>
              <a:gd name="connsiteY29-6588" fmla="*/ 2012524 h 6248398"/>
              <a:gd name="connsiteX30-6589" fmla="*/ 10521913 w 15811497"/>
              <a:gd name="connsiteY30-6590" fmla="*/ 2012521 h 6248398"/>
              <a:gd name="connsiteX31-6591" fmla="*/ 10545016 w 15811497"/>
              <a:gd name="connsiteY31-6592" fmla="*/ 1956940 h 6248398"/>
              <a:gd name="connsiteX32-6593" fmla="*/ 10917760 w 15811497"/>
              <a:gd name="connsiteY32-6594" fmla="*/ 1367152 h 6248398"/>
              <a:gd name="connsiteX33-6595" fmla="*/ 10936908 w 15811497"/>
              <a:gd name="connsiteY33-6596" fmla="*/ 1346084 h 6248398"/>
              <a:gd name="connsiteX34-6597" fmla="*/ 10972797 w 15811497"/>
              <a:gd name="connsiteY34-6598" fmla="*/ 1352550 h 6248398"/>
              <a:gd name="connsiteX35-6599" fmla="*/ 11002341 w 15811497"/>
              <a:gd name="connsiteY35-6600" fmla="*/ 1645177 h 6248398"/>
              <a:gd name="connsiteX36-6601" fmla="*/ 11002341 w 15811497"/>
              <a:gd name="connsiteY36-6602" fmla="*/ 1645177 h 6248398"/>
              <a:gd name="connsiteX37-6603" fmla="*/ 10972797 w 15811497"/>
              <a:gd name="connsiteY37-6604" fmla="*/ 1352549 h 6248398"/>
              <a:gd name="connsiteX38-6605" fmla="*/ 10936908 w 15811497"/>
              <a:gd name="connsiteY38-6606" fmla="*/ 1346083 h 6248398"/>
              <a:gd name="connsiteX39-6607" fmla="*/ 11096041 w 15811497"/>
              <a:gd name="connsiteY39-6608" fmla="*/ 1170993 h 6248398"/>
              <a:gd name="connsiteX40-6609" fmla="*/ 13049247 w 15811497"/>
              <a:gd name="connsiteY40-6610" fmla="*/ 361949 h 6248398"/>
              <a:gd name="connsiteX41-6611" fmla="*/ 15811497 w 15811497"/>
              <a:gd name="connsiteY41-6612" fmla="*/ 3124198 h 6248398"/>
              <a:gd name="connsiteX42-6613" fmla="*/ 13049247 w 15811497"/>
              <a:gd name="connsiteY42-6614" fmla="*/ 5886448 h 6248398"/>
              <a:gd name="connsiteX43-6615" fmla="*/ 11732594 w 15811497"/>
              <a:gd name="connsiteY43-6616" fmla="*/ 5553059 h 6248398"/>
              <a:gd name="connsiteX44-6617" fmla="*/ 11528782 w 15811497"/>
              <a:gd name="connsiteY44-6618" fmla="*/ 5429240 h 6248398"/>
              <a:gd name="connsiteX45-6619" fmla="*/ 11499893 w 15811497"/>
              <a:gd name="connsiteY45-6620" fmla="*/ 5397454 h 6248398"/>
              <a:gd name="connsiteX46-6621" fmla="*/ 11410607 w 15811497"/>
              <a:gd name="connsiteY46-6622" fmla="*/ 5316305 h 6248398"/>
              <a:gd name="connsiteX47-6623" fmla="*/ 11369912 w 15811497"/>
              <a:gd name="connsiteY47-6624" fmla="*/ 5285874 h 6248398"/>
              <a:gd name="connsiteX48-6625" fmla="*/ 11355656 w 15811497"/>
              <a:gd name="connsiteY48-6626" fmla="*/ 5144675 h 6248398"/>
              <a:gd name="connsiteX49-6627" fmla="*/ 11355656 w 15811497"/>
              <a:gd name="connsiteY49-6628" fmla="*/ 5144675 h 6248398"/>
              <a:gd name="connsiteX50-6629" fmla="*/ 11369912 w 15811497"/>
              <a:gd name="connsiteY50-6630" fmla="*/ 5285874 h 6248398"/>
              <a:gd name="connsiteX51-6631" fmla="*/ 11313816 w 15811497"/>
              <a:gd name="connsiteY51-6632" fmla="*/ 5243926 h 6248398"/>
              <a:gd name="connsiteX52-6633" fmla="*/ 11210151 w 15811497"/>
              <a:gd name="connsiteY52-6634" fmla="*/ 5180948 h 6248398"/>
              <a:gd name="connsiteX53-6635" fmla="*/ 11209761 w 15811497"/>
              <a:gd name="connsiteY53-6636" fmla="*/ 5180760 h 6248398"/>
              <a:gd name="connsiteX54-6637" fmla="*/ 11096041 w 15811497"/>
              <a:gd name="connsiteY54-6638" fmla="*/ 5077404 h 6248398"/>
              <a:gd name="connsiteX55-6639" fmla="*/ 11063094 w 15811497"/>
              <a:gd name="connsiteY55-6640" fmla="*/ 5041153 h 6248398"/>
              <a:gd name="connsiteX56-6641" fmla="*/ 11063091 w 15811497"/>
              <a:gd name="connsiteY56-6642" fmla="*/ 5041152 h 6248398"/>
              <a:gd name="connsiteX57-6643" fmla="*/ 11096040 w 15811497"/>
              <a:gd name="connsiteY57-6644" fmla="*/ 5077404 h 6248398"/>
              <a:gd name="connsiteX58-6645" fmla="*/ 11209760 w 15811497"/>
              <a:gd name="connsiteY58-6646" fmla="*/ 5180760 h 6248398"/>
              <a:gd name="connsiteX59-6647" fmla="*/ 11100244 w 15811497"/>
              <a:gd name="connsiteY59-6648" fmla="*/ 5128004 h 6248398"/>
              <a:gd name="connsiteX60-6649" fmla="*/ 10610846 w 15811497"/>
              <a:gd name="connsiteY60-6650" fmla="*/ 5029199 h 6248398"/>
              <a:gd name="connsiteX61-6651" fmla="*/ 9640652 w 15811497"/>
              <a:gd name="connsiteY61-6652" fmla="*/ 5486739 h 6248398"/>
              <a:gd name="connsiteX62-6653" fmla="*/ 9628722 w 15811497"/>
              <a:gd name="connsiteY62-6654" fmla="*/ 5502693 h 6248398"/>
              <a:gd name="connsiteX63-6655" fmla="*/ 9568273 w 15811497"/>
              <a:gd name="connsiteY63-6656" fmla="*/ 5583530 h 6248398"/>
              <a:gd name="connsiteX64-6657" fmla="*/ 9535504 w 15811497"/>
              <a:gd name="connsiteY64-6658" fmla="*/ 5637470 h 6248398"/>
              <a:gd name="connsiteX65-6659" fmla="*/ 9535505 w 15811497"/>
              <a:gd name="connsiteY65-6660" fmla="*/ 5637470 h 6248398"/>
              <a:gd name="connsiteX66-6661" fmla="*/ 9568273 w 15811497"/>
              <a:gd name="connsiteY66-6662" fmla="*/ 5583531 h 6248398"/>
              <a:gd name="connsiteX67-6663" fmla="*/ 9628722 w 15811497"/>
              <a:gd name="connsiteY67-6664" fmla="*/ 5502694 h 6248398"/>
              <a:gd name="connsiteX68-6665" fmla="*/ 9563485 w 15811497"/>
              <a:gd name="connsiteY68-6666" fmla="*/ 5610078 h 6248398"/>
              <a:gd name="connsiteX69-6667" fmla="*/ 9542221 w 15811497"/>
              <a:gd name="connsiteY69-6668" fmla="*/ 5638514 h 6248398"/>
              <a:gd name="connsiteX70-6669" fmla="*/ 9504352 w 15811497"/>
              <a:gd name="connsiteY70-6670" fmla="*/ 5689156 h 6248398"/>
              <a:gd name="connsiteX71-6671" fmla="*/ 9480140 w 15811497"/>
              <a:gd name="connsiteY71-6672" fmla="*/ 5721533 h 6248398"/>
              <a:gd name="connsiteX72-6673" fmla="*/ 8362947 w 15811497"/>
              <a:gd name="connsiteY72-6674" fmla="*/ 6248398 h 6248398"/>
              <a:gd name="connsiteX73-6675" fmla="*/ 7028922 w 15811497"/>
              <a:gd name="connsiteY73-6676" fmla="*/ 5364147 h 6248398"/>
              <a:gd name="connsiteX74-6677" fmla="*/ 6990513 w 15811497"/>
              <a:gd name="connsiteY74-6678" fmla="*/ 5259205 h 6248398"/>
              <a:gd name="connsiteX75-6679" fmla="*/ 6990512 w 15811497"/>
              <a:gd name="connsiteY75-6680" fmla="*/ 5259199 h 6248398"/>
              <a:gd name="connsiteX76-6681" fmla="*/ 6983676 w 15811497"/>
              <a:gd name="connsiteY76-6682" fmla="*/ 5240519 h 6248398"/>
              <a:gd name="connsiteX77-6683" fmla="*/ 6983673 w 15811497"/>
              <a:gd name="connsiteY77-6684" fmla="*/ 5240519 h 6248398"/>
              <a:gd name="connsiteX78-6685" fmla="*/ 6980236 w 15811497"/>
              <a:gd name="connsiteY78-6686" fmla="*/ 5231130 h 6248398"/>
              <a:gd name="connsiteX79-6687" fmla="*/ 6978859 w 15811497"/>
              <a:gd name="connsiteY79-6688" fmla="*/ 5225774 h 6248398"/>
              <a:gd name="connsiteX80-6689" fmla="*/ 6984291 w 15811497"/>
              <a:gd name="connsiteY80-6690" fmla="*/ 5240614 h 6248398"/>
              <a:gd name="connsiteX81-6691" fmla="*/ 6984292 w 15811497"/>
              <a:gd name="connsiteY81-6692" fmla="*/ 5240614 h 6248398"/>
              <a:gd name="connsiteX82-6693" fmla="*/ 6978860 w 15811497"/>
              <a:gd name="connsiteY82-6694" fmla="*/ 5225773 h 6248398"/>
              <a:gd name="connsiteX83-6695" fmla="*/ 6944562 w 15811497"/>
              <a:gd name="connsiteY83-6696" fmla="*/ 5092380 h 6248398"/>
              <a:gd name="connsiteX84-6697" fmla="*/ 6924183 w 15811497"/>
              <a:gd name="connsiteY84-6698" fmla="*/ 4890225 h 6248398"/>
              <a:gd name="connsiteX85-6699" fmla="*/ 6924182 w 15811497"/>
              <a:gd name="connsiteY85-6700" fmla="*/ 4890225 h 6248398"/>
              <a:gd name="connsiteX86-6701" fmla="*/ 6944561 w 15811497"/>
              <a:gd name="connsiteY86-6702" fmla="*/ 5092380 h 6248398"/>
              <a:gd name="connsiteX87-6703" fmla="*/ 6978860 w 15811497"/>
              <a:gd name="connsiteY87-6704" fmla="*/ 5225773 h 6248398"/>
              <a:gd name="connsiteX88-6705" fmla="*/ 6948299 w 15811497"/>
              <a:gd name="connsiteY88-6706" fmla="*/ 5142273 h 6248398"/>
              <a:gd name="connsiteX89-6707" fmla="*/ 5829297 w 15811497"/>
              <a:gd name="connsiteY89-6708" fmla="*/ 4400549 h 6248398"/>
              <a:gd name="connsiteX90-6709" fmla="*/ 5056802 w 15811497"/>
              <a:gd name="connsiteY90-6710" fmla="*/ 4677867 h 6248398"/>
              <a:gd name="connsiteX91-6711" fmla="*/ 5022517 w 15811497"/>
              <a:gd name="connsiteY91-6712" fmla="*/ 4709027 h 6248398"/>
              <a:gd name="connsiteX92-6713" fmla="*/ 5022515 w 15811497"/>
              <a:gd name="connsiteY92-6714" fmla="*/ 4709029 h 6248398"/>
              <a:gd name="connsiteX93-6715" fmla="*/ 5022510 w 15811497"/>
              <a:gd name="connsiteY93-6716" fmla="*/ 4709033 h 6248398"/>
              <a:gd name="connsiteX94-6717" fmla="*/ 4924198 w 15811497"/>
              <a:gd name="connsiteY94-6718" fmla="*/ 4840507 h 6248398"/>
              <a:gd name="connsiteX95-6719" fmla="*/ 4914898 w 15811497"/>
              <a:gd name="connsiteY95-6720" fmla="*/ 4838698 h 6248398"/>
              <a:gd name="connsiteX96-6721" fmla="*/ 4914898 w 15811497"/>
              <a:gd name="connsiteY96-6722" fmla="*/ 4838699 h 6248398"/>
              <a:gd name="connsiteX97-6723" fmla="*/ 4924199 w 15811497"/>
              <a:gd name="connsiteY97-6724" fmla="*/ 4840508 h 6248398"/>
              <a:gd name="connsiteX98-6725" fmla="*/ 4893736 w 15811497"/>
              <a:gd name="connsiteY98-6726" fmla="*/ 4881247 h 6248398"/>
              <a:gd name="connsiteX99-6727" fmla="*/ 4778482 w 15811497"/>
              <a:gd name="connsiteY99-6728" fmla="*/ 5008058 h 6248398"/>
              <a:gd name="connsiteX100-6729" fmla="*/ 4778482 w 15811497"/>
              <a:gd name="connsiteY100-6730" fmla="*/ 5008057 h 6248398"/>
              <a:gd name="connsiteX101-6731" fmla="*/ 4715455 w 15811497"/>
              <a:gd name="connsiteY101-6732" fmla="*/ 5077404 h 6248398"/>
              <a:gd name="connsiteX102-6733" fmla="*/ 2762249 w 15811497"/>
              <a:gd name="connsiteY102-6734" fmla="*/ 5886448 h 6248398"/>
              <a:gd name="connsiteX103-6735" fmla="*/ 0 w 15811497"/>
              <a:gd name="connsiteY103-6736" fmla="*/ 3124198 h 6248398"/>
              <a:gd name="connsiteX104-6737" fmla="*/ 2762249 w 15811497"/>
              <a:gd name="connsiteY104-6738" fmla="*/ 361949 h 6248398"/>
              <a:gd name="connsiteX105-6739" fmla="*/ 4078902 w 15811497"/>
              <a:gd name="connsiteY105-6740" fmla="*/ 695338 h 6248398"/>
              <a:gd name="connsiteX106-6741" fmla="*/ 4261443 w 15811497"/>
              <a:gd name="connsiteY106-6742" fmla="*/ 806235 h 6248398"/>
              <a:gd name="connsiteX107-6743" fmla="*/ 4409044 w 15811497"/>
              <a:gd name="connsiteY107-6744" fmla="*/ 910268 h 6248398"/>
              <a:gd name="connsiteX108-6745" fmla="*/ 4612477 w 15811497"/>
              <a:gd name="connsiteY108-6746" fmla="*/ 1077402 h 6248398"/>
              <a:gd name="connsiteX109-6747" fmla="*/ 4612478 w 15811497"/>
              <a:gd name="connsiteY109-6748" fmla="*/ 1077403 h 6248398"/>
              <a:gd name="connsiteX110-6749" fmla="*/ 4715454 w 15811497"/>
              <a:gd name="connsiteY110-6750" fmla="*/ 1170993 h 6248398"/>
              <a:gd name="connsiteX111-6751" fmla="*/ 4701725 w 15811497"/>
              <a:gd name="connsiteY111-6752" fmla="*/ 1120394 h 6248398"/>
              <a:gd name="connsiteX112-6753" fmla="*/ 5191122 w 15811497"/>
              <a:gd name="connsiteY112-6754" fmla="*/ 1219199 h 6248398"/>
              <a:gd name="connsiteX113-6755" fmla="*/ 6161317 w 15811497"/>
              <a:gd name="connsiteY113-6756" fmla="*/ 761659 h 6248398"/>
              <a:gd name="connsiteX114-6757" fmla="*/ 6224019 w 15811497"/>
              <a:gd name="connsiteY114-6758" fmla="*/ 677808 h 6248398"/>
              <a:gd name="connsiteX115-6759" fmla="*/ 6175489 w 15811497"/>
              <a:gd name="connsiteY115-6760" fmla="*/ 757691 h 6248398"/>
              <a:gd name="connsiteX116-6761" fmla="*/ 6175489 w 15811497"/>
              <a:gd name="connsiteY116-6762" fmla="*/ 757692 h 6248398"/>
              <a:gd name="connsiteX117-6763" fmla="*/ 6224020 w 15811497"/>
              <a:gd name="connsiteY117-6764" fmla="*/ 677809 h 6248398"/>
              <a:gd name="connsiteX118-6765" fmla="*/ 6233696 w 15811497"/>
              <a:gd name="connsiteY118-6766" fmla="*/ 664869 h 6248398"/>
              <a:gd name="connsiteX119-6767" fmla="*/ 6252611 w 15811497"/>
              <a:gd name="connsiteY119-6768" fmla="*/ 633734 h 6248398"/>
              <a:gd name="connsiteX120-6769" fmla="*/ 6252610 w 15811497"/>
              <a:gd name="connsiteY120-6770" fmla="*/ 633734 h 6248398"/>
              <a:gd name="connsiteX121-6771" fmla="*/ 6233696 w 15811497"/>
              <a:gd name="connsiteY121-6772" fmla="*/ 664868 h 6248398"/>
              <a:gd name="connsiteX122-6773" fmla="*/ 6224019 w 15811497"/>
              <a:gd name="connsiteY122-6774" fmla="*/ 677808 h 6248398"/>
              <a:gd name="connsiteX123-6775" fmla="*/ 6248008 w 15811497"/>
              <a:gd name="connsiteY123-6776" fmla="*/ 638320 h 6248398"/>
              <a:gd name="connsiteX124-6777" fmla="*/ 6251291 w 15811497"/>
              <a:gd name="connsiteY124-6778" fmla="*/ 633930 h 6248398"/>
              <a:gd name="connsiteX125-6779" fmla="*/ 6251293 w 15811497"/>
              <a:gd name="connsiteY125-6780" fmla="*/ 633929 h 6248398"/>
              <a:gd name="connsiteX126-6781" fmla="*/ 6257683 w 15811497"/>
              <a:gd name="connsiteY126-6782" fmla="*/ 625384 h 6248398"/>
              <a:gd name="connsiteX127-6783" fmla="*/ 6257686 w 15811497"/>
              <a:gd name="connsiteY127-6784" fmla="*/ 625380 h 6248398"/>
              <a:gd name="connsiteX128-6785" fmla="*/ 6331355 w 15811497"/>
              <a:gd name="connsiteY128-6786" fmla="*/ 526865 h 6248398"/>
              <a:gd name="connsiteX129-6787" fmla="*/ 7448548 w 15811497"/>
              <a:gd name="connsiteY129-6788" fmla="*/ 0 h 6248398"/>
              <a:gd name="connsiteX0-6789" fmla="*/ 11209760 w 15811497"/>
              <a:gd name="connsiteY0-6790" fmla="*/ 5180760 h 6248398"/>
              <a:gd name="connsiteX1-6791" fmla="*/ 11210150 w 15811497"/>
              <a:gd name="connsiteY1-6792" fmla="*/ 5180948 h 6248398"/>
              <a:gd name="connsiteX2-6793" fmla="*/ 11313815 w 15811497"/>
              <a:gd name="connsiteY2-6794" fmla="*/ 5243926 h 6248398"/>
              <a:gd name="connsiteX3-6795" fmla="*/ 11369911 w 15811497"/>
              <a:gd name="connsiteY3-6796" fmla="*/ 5285874 h 6248398"/>
              <a:gd name="connsiteX4-6797" fmla="*/ 11410606 w 15811497"/>
              <a:gd name="connsiteY4-6798" fmla="*/ 5316305 h 6248398"/>
              <a:gd name="connsiteX5-6799" fmla="*/ 11499892 w 15811497"/>
              <a:gd name="connsiteY5-6800" fmla="*/ 5397454 h 6248398"/>
              <a:gd name="connsiteX6-6801" fmla="*/ 11528781 w 15811497"/>
              <a:gd name="connsiteY6-6802" fmla="*/ 5429240 h 6248398"/>
              <a:gd name="connsiteX7-6803" fmla="*/ 11504846 w 15811497"/>
              <a:gd name="connsiteY7-6804" fmla="*/ 5414699 h 6248398"/>
              <a:gd name="connsiteX8-6805" fmla="*/ 11371717 w 15811497"/>
              <a:gd name="connsiteY8-6806" fmla="*/ 5315148 h 6248398"/>
              <a:gd name="connsiteX9-6807" fmla="*/ 11292198 w 15811497"/>
              <a:gd name="connsiteY9-6808" fmla="*/ 5255685 h 6248398"/>
              <a:gd name="connsiteX10-6809" fmla="*/ 11209760 w 15811497"/>
              <a:gd name="connsiteY10-6810" fmla="*/ 5180760 h 6248398"/>
              <a:gd name="connsiteX11-6811" fmla="*/ 4892179 w 15811497"/>
              <a:gd name="connsiteY11-6812" fmla="*/ 4842491 h 6248398"/>
              <a:gd name="connsiteX12-6813" fmla="*/ 4892178 w 15811497"/>
              <a:gd name="connsiteY12-6814" fmla="*/ 4842492 h 6248398"/>
              <a:gd name="connsiteX13-6815" fmla="*/ 4885192 w 15811497"/>
              <a:gd name="connsiteY13-6816" fmla="*/ 4851834 h 6248398"/>
              <a:gd name="connsiteX14-6817" fmla="*/ 4892179 w 15811497"/>
              <a:gd name="connsiteY14-6818" fmla="*/ 4842491 h 6248398"/>
              <a:gd name="connsiteX15-6819" fmla="*/ 8767766 w 15811497"/>
              <a:gd name="connsiteY15-6820" fmla="*/ 853515 h 6248398"/>
              <a:gd name="connsiteX16-6821" fmla="*/ 8782572 w 15811497"/>
              <a:gd name="connsiteY16-6822" fmla="*/ 884251 h 6248398"/>
              <a:gd name="connsiteX17-6823" fmla="*/ 8768620 w 15811497"/>
              <a:gd name="connsiteY17-6824" fmla="*/ 859114 h 6248398"/>
              <a:gd name="connsiteX18-6825" fmla="*/ 8767766 w 15811497"/>
              <a:gd name="connsiteY18-6826" fmla="*/ 853515 h 6248398"/>
              <a:gd name="connsiteX19-6827" fmla="*/ 7448548 w 15811497"/>
              <a:gd name="connsiteY19-6828" fmla="*/ 0 h 6248398"/>
              <a:gd name="connsiteX20-6829" fmla="*/ 8721604 w 15811497"/>
              <a:gd name="connsiteY20-6830" fmla="*/ 757692 h 6248398"/>
              <a:gd name="connsiteX21-6831" fmla="*/ 8890522 w 15811497"/>
              <a:gd name="connsiteY21-6832" fmla="*/ 1193234 h 6248398"/>
              <a:gd name="connsiteX22-6833" fmla="*/ 9958384 w 15811497"/>
              <a:gd name="connsiteY22-6834" fmla="*/ 1828798 h 6248398"/>
              <a:gd name="connsiteX23-6835" fmla="*/ 10895504 w 15811497"/>
              <a:gd name="connsiteY23-6836" fmla="*/ 1386857 h 6248398"/>
              <a:gd name="connsiteX24-6837" fmla="*/ 10927290 w 15811497"/>
              <a:gd name="connsiteY24-6838" fmla="*/ 1344350 h 6248398"/>
              <a:gd name="connsiteX25-6839" fmla="*/ 10936907 w 15811497"/>
              <a:gd name="connsiteY25-6840" fmla="*/ 1346082 h 6248398"/>
              <a:gd name="connsiteX26-6841" fmla="*/ 10917759 w 15811497"/>
              <a:gd name="connsiteY26-6842" fmla="*/ 1367151 h 6248398"/>
              <a:gd name="connsiteX27-6843" fmla="*/ 10545015 w 15811497"/>
              <a:gd name="connsiteY27-6844" fmla="*/ 1956940 h 6248398"/>
              <a:gd name="connsiteX28-6845" fmla="*/ 10521911 w 15811497"/>
              <a:gd name="connsiteY28-6846" fmla="*/ 2012524 h 6248398"/>
              <a:gd name="connsiteX29-6847" fmla="*/ 10521913 w 15811497"/>
              <a:gd name="connsiteY29-6848" fmla="*/ 2012521 h 6248398"/>
              <a:gd name="connsiteX30-6849" fmla="*/ 10545016 w 15811497"/>
              <a:gd name="connsiteY30-6850" fmla="*/ 1956940 h 6248398"/>
              <a:gd name="connsiteX31-6851" fmla="*/ 10917760 w 15811497"/>
              <a:gd name="connsiteY31-6852" fmla="*/ 1367152 h 6248398"/>
              <a:gd name="connsiteX32-6853" fmla="*/ 10936908 w 15811497"/>
              <a:gd name="connsiteY32-6854" fmla="*/ 1346084 h 6248398"/>
              <a:gd name="connsiteX33-6855" fmla="*/ 10972797 w 15811497"/>
              <a:gd name="connsiteY33-6856" fmla="*/ 1352550 h 6248398"/>
              <a:gd name="connsiteX34-6857" fmla="*/ 11002341 w 15811497"/>
              <a:gd name="connsiteY34-6858" fmla="*/ 1645177 h 6248398"/>
              <a:gd name="connsiteX35-6859" fmla="*/ 11002341 w 15811497"/>
              <a:gd name="connsiteY35-6860" fmla="*/ 1645177 h 6248398"/>
              <a:gd name="connsiteX36-6861" fmla="*/ 10972797 w 15811497"/>
              <a:gd name="connsiteY36-6862" fmla="*/ 1352549 h 6248398"/>
              <a:gd name="connsiteX37-6863" fmla="*/ 10936908 w 15811497"/>
              <a:gd name="connsiteY37-6864" fmla="*/ 1346083 h 6248398"/>
              <a:gd name="connsiteX38-6865" fmla="*/ 11096041 w 15811497"/>
              <a:gd name="connsiteY38-6866" fmla="*/ 1170993 h 6248398"/>
              <a:gd name="connsiteX39-6867" fmla="*/ 13049247 w 15811497"/>
              <a:gd name="connsiteY39-6868" fmla="*/ 361949 h 6248398"/>
              <a:gd name="connsiteX40-6869" fmla="*/ 15811497 w 15811497"/>
              <a:gd name="connsiteY40-6870" fmla="*/ 3124198 h 6248398"/>
              <a:gd name="connsiteX41-6871" fmla="*/ 13049247 w 15811497"/>
              <a:gd name="connsiteY41-6872" fmla="*/ 5886448 h 6248398"/>
              <a:gd name="connsiteX42-6873" fmla="*/ 11732594 w 15811497"/>
              <a:gd name="connsiteY42-6874" fmla="*/ 5553059 h 6248398"/>
              <a:gd name="connsiteX43-6875" fmla="*/ 11528782 w 15811497"/>
              <a:gd name="connsiteY43-6876" fmla="*/ 5429240 h 6248398"/>
              <a:gd name="connsiteX44-6877" fmla="*/ 11499893 w 15811497"/>
              <a:gd name="connsiteY44-6878" fmla="*/ 5397454 h 6248398"/>
              <a:gd name="connsiteX45-6879" fmla="*/ 11410607 w 15811497"/>
              <a:gd name="connsiteY45-6880" fmla="*/ 5316305 h 6248398"/>
              <a:gd name="connsiteX46-6881" fmla="*/ 11369912 w 15811497"/>
              <a:gd name="connsiteY46-6882" fmla="*/ 5285874 h 6248398"/>
              <a:gd name="connsiteX47-6883" fmla="*/ 11355656 w 15811497"/>
              <a:gd name="connsiteY47-6884" fmla="*/ 5144675 h 6248398"/>
              <a:gd name="connsiteX48-6885" fmla="*/ 11355656 w 15811497"/>
              <a:gd name="connsiteY48-6886" fmla="*/ 5144675 h 6248398"/>
              <a:gd name="connsiteX49-6887" fmla="*/ 11369912 w 15811497"/>
              <a:gd name="connsiteY49-6888" fmla="*/ 5285874 h 6248398"/>
              <a:gd name="connsiteX50-6889" fmla="*/ 11313816 w 15811497"/>
              <a:gd name="connsiteY50-6890" fmla="*/ 5243926 h 6248398"/>
              <a:gd name="connsiteX51-6891" fmla="*/ 11210151 w 15811497"/>
              <a:gd name="connsiteY51-6892" fmla="*/ 5180948 h 6248398"/>
              <a:gd name="connsiteX52-6893" fmla="*/ 11209761 w 15811497"/>
              <a:gd name="connsiteY52-6894" fmla="*/ 5180760 h 6248398"/>
              <a:gd name="connsiteX53-6895" fmla="*/ 11096041 w 15811497"/>
              <a:gd name="connsiteY53-6896" fmla="*/ 5077404 h 6248398"/>
              <a:gd name="connsiteX54-6897" fmla="*/ 11063094 w 15811497"/>
              <a:gd name="connsiteY54-6898" fmla="*/ 5041153 h 6248398"/>
              <a:gd name="connsiteX55-6899" fmla="*/ 11063091 w 15811497"/>
              <a:gd name="connsiteY55-6900" fmla="*/ 5041152 h 6248398"/>
              <a:gd name="connsiteX56-6901" fmla="*/ 11096040 w 15811497"/>
              <a:gd name="connsiteY56-6902" fmla="*/ 5077404 h 6248398"/>
              <a:gd name="connsiteX57-6903" fmla="*/ 11209760 w 15811497"/>
              <a:gd name="connsiteY57-6904" fmla="*/ 5180760 h 6248398"/>
              <a:gd name="connsiteX58-6905" fmla="*/ 11100244 w 15811497"/>
              <a:gd name="connsiteY58-6906" fmla="*/ 5128004 h 6248398"/>
              <a:gd name="connsiteX59-6907" fmla="*/ 10610846 w 15811497"/>
              <a:gd name="connsiteY59-6908" fmla="*/ 5029199 h 6248398"/>
              <a:gd name="connsiteX60-6909" fmla="*/ 9640652 w 15811497"/>
              <a:gd name="connsiteY60-6910" fmla="*/ 5486739 h 6248398"/>
              <a:gd name="connsiteX61-6911" fmla="*/ 9628722 w 15811497"/>
              <a:gd name="connsiteY61-6912" fmla="*/ 5502693 h 6248398"/>
              <a:gd name="connsiteX62-6913" fmla="*/ 9568273 w 15811497"/>
              <a:gd name="connsiteY62-6914" fmla="*/ 5583530 h 6248398"/>
              <a:gd name="connsiteX63-6915" fmla="*/ 9535504 w 15811497"/>
              <a:gd name="connsiteY63-6916" fmla="*/ 5637470 h 6248398"/>
              <a:gd name="connsiteX64-6917" fmla="*/ 9535505 w 15811497"/>
              <a:gd name="connsiteY64-6918" fmla="*/ 5637470 h 6248398"/>
              <a:gd name="connsiteX65-6919" fmla="*/ 9568273 w 15811497"/>
              <a:gd name="connsiteY65-6920" fmla="*/ 5583531 h 6248398"/>
              <a:gd name="connsiteX66-6921" fmla="*/ 9628722 w 15811497"/>
              <a:gd name="connsiteY66-6922" fmla="*/ 5502694 h 6248398"/>
              <a:gd name="connsiteX67-6923" fmla="*/ 9563485 w 15811497"/>
              <a:gd name="connsiteY67-6924" fmla="*/ 5610078 h 6248398"/>
              <a:gd name="connsiteX68-6925" fmla="*/ 9542221 w 15811497"/>
              <a:gd name="connsiteY68-6926" fmla="*/ 5638514 h 6248398"/>
              <a:gd name="connsiteX69-6927" fmla="*/ 9504352 w 15811497"/>
              <a:gd name="connsiteY69-6928" fmla="*/ 5689156 h 6248398"/>
              <a:gd name="connsiteX70-6929" fmla="*/ 9480140 w 15811497"/>
              <a:gd name="connsiteY70-6930" fmla="*/ 5721533 h 6248398"/>
              <a:gd name="connsiteX71-6931" fmla="*/ 8362947 w 15811497"/>
              <a:gd name="connsiteY71-6932" fmla="*/ 6248398 h 6248398"/>
              <a:gd name="connsiteX72-6933" fmla="*/ 7028922 w 15811497"/>
              <a:gd name="connsiteY72-6934" fmla="*/ 5364147 h 6248398"/>
              <a:gd name="connsiteX73-6935" fmla="*/ 6990513 w 15811497"/>
              <a:gd name="connsiteY73-6936" fmla="*/ 5259205 h 6248398"/>
              <a:gd name="connsiteX74-6937" fmla="*/ 6990512 w 15811497"/>
              <a:gd name="connsiteY74-6938" fmla="*/ 5259199 h 6248398"/>
              <a:gd name="connsiteX75-6939" fmla="*/ 6983676 w 15811497"/>
              <a:gd name="connsiteY75-6940" fmla="*/ 5240519 h 6248398"/>
              <a:gd name="connsiteX76-6941" fmla="*/ 6983673 w 15811497"/>
              <a:gd name="connsiteY76-6942" fmla="*/ 5240519 h 6248398"/>
              <a:gd name="connsiteX77-6943" fmla="*/ 6980236 w 15811497"/>
              <a:gd name="connsiteY77-6944" fmla="*/ 5231130 h 6248398"/>
              <a:gd name="connsiteX78-6945" fmla="*/ 6978859 w 15811497"/>
              <a:gd name="connsiteY78-6946" fmla="*/ 5225774 h 6248398"/>
              <a:gd name="connsiteX79-6947" fmla="*/ 6984291 w 15811497"/>
              <a:gd name="connsiteY79-6948" fmla="*/ 5240614 h 6248398"/>
              <a:gd name="connsiteX80-6949" fmla="*/ 6984292 w 15811497"/>
              <a:gd name="connsiteY80-6950" fmla="*/ 5240614 h 6248398"/>
              <a:gd name="connsiteX81-6951" fmla="*/ 6978860 w 15811497"/>
              <a:gd name="connsiteY81-6952" fmla="*/ 5225773 h 6248398"/>
              <a:gd name="connsiteX82-6953" fmla="*/ 6944562 w 15811497"/>
              <a:gd name="connsiteY82-6954" fmla="*/ 5092380 h 6248398"/>
              <a:gd name="connsiteX83-6955" fmla="*/ 6924183 w 15811497"/>
              <a:gd name="connsiteY83-6956" fmla="*/ 4890225 h 6248398"/>
              <a:gd name="connsiteX84-6957" fmla="*/ 6924182 w 15811497"/>
              <a:gd name="connsiteY84-6958" fmla="*/ 4890225 h 6248398"/>
              <a:gd name="connsiteX85-6959" fmla="*/ 6944561 w 15811497"/>
              <a:gd name="connsiteY85-6960" fmla="*/ 5092380 h 6248398"/>
              <a:gd name="connsiteX86-6961" fmla="*/ 6978860 w 15811497"/>
              <a:gd name="connsiteY86-6962" fmla="*/ 5225773 h 6248398"/>
              <a:gd name="connsiteX87-6963" fmla="*/ 6948299 w 15811497"/>
              <a:gd name="connsiteY87-6964" fmla="*/ 5142273 h 6248398"/>
              <a:gd name="connsiteX88-6965" fmla="*/ 5829297 w 15811497"/>
              <a:gd name="connsiteY88-6966" fmla="*/ 4400549 h 6248398"/>
              <a:gd name="connsiteX89-6967" fmla="*/ 5056802 w 15811497"/>
              <a:gd name="connsiteY89-6968" fmla="*/ 4677867 h 6248398"/>
              <a:gd name="connsiteX90-6969" fmla="*/ 5022517 w 15811497"/>
              <a:gd name="connsiteY90-6970" fmla="*/ 4709027 h 6248398"/>
              <a:gd name="connsiteX91-6971" fmla="*/ 5022515 w 15811497"/>
              <a:gd name="connsiteY91-6972" fmla="*/ 4709029 h 6248398"/>
              <a:gd name="connsiteX92-6973" fmla="*/ 5022510 w 15811497"/>
              <a:gd name="connsiteY92-6974" fmla="*/ 4709033 h 6248398"/>
              <a:gd name="connsiteX93-6975" fmla="*/ 4924198 w 15811497"/>
              <a:gd name="connsiteY93-6976" fmla="*/ 4840507 h 6248398"/>
              <a:gd name="connsiteX94-6977" fmla="*/ 4914898 w 15811497"/>
              <a:gd name="connsiteY94-6978" fmla="*/ 4838698 h 6248398"/>
              <a:gd name="connsiteX95-6979" fmla="*/ 4914898 w 15811497"/>
              <a:gd name="connsiteY95-6980" fmla="*/ 4838699 h 6248398"/>
              <a:gd name="connsiteX96-6981" fmla="*/ 4924199 w 15811497"/>
              <a:gd name="connsiteY96-6982" fmla="*/ 4840508 h 6248398"/>
              <a:gd name="connsiteX97-6983" fmla="*/ 4893736 w 15811497"/>
              <a:gd name="connsiteY97-6984" fmla="*/ 4881247 h 6248398"/>
              <a:gd name="connsiteX98-6985" fmla="*/ 4778482 w 15811497"/>
              <a:gd name="connsiteY98-6986" fmla="*/ 5008058 h 6248398"/>
              <a:gd name="connsiteX99-6987" fmla="*/ 4778482 w 15811497"/>
              <a:gd name="connsiteY99-6988" fmla="*/ 5008057 h 6248398"/>
              <a:gd name="connsiteX100-6989" fmla="*/ 4715455 w 15811497"/>
              <a:gd name="connsiteY100-6990" fmla="*/ 5077404 h 6248398"/>
              <a:gd name="connsiteX101-6991" fmla="*/ 2762249 w 15811497"/>
              <a:gd name="connsiteY101-6992" fmla="*/ 5886448 h 6248398"/>
              <a:gd name="connsiteX102-6993" fmla="*/ 0 w 15811497"/>
              <a:gd name="connsiteY102-6994" fmla="*/ 3124198 h 6248398"/>
              <a:gd name="connsiteX103-6995" fmla="*/ 2762249 w 15811497"/>
              <a:gd name="connsiteY103-6996" fmla="*/ 361949 h 6248398"/>
              <a:gd name="connsiteX104-6997" fmla="*/ 4078902 w 15811497"/>
              <a:gd name="connsiteY104-6998" fmla="*/ 695338 h 6248398"/>
              <a:gd name="connsiteX105-6999" fmla="*/ 4261443 w 15811497"/>
              <a:gd name="connsiteY105-7000" fmla="*/ 806235 h 6248398"/>
              <a:gd name="connsiteX106-7001" fmla="*/ 4409044 w 15811497"/>
              <a:gd name="connsiteY106-7002" fmla="*/ 910268 h 6248398"/>
              <a:gd name="connsiteX107-7003" fmla="*/ 4612477 w 15811497"/>
              <a:gd name="connsiteY107-7004" fmla="*/ 1077402 h 6248398"/>
              <a:gd name="connsiteX108-7005" fmla="*/ 4612478 w 15811497"/>
              <a:gd name="connsiteY108-7006" fmla="*/ 1077403 h 6248398"/>
              <a:gd name="connsiteX109-7007" fmla="*/ 4715454 w 15811497"/>
              <a:gd name="connsiteY109-7008" fmla="*/ 1170993 h 6248398"/>
              <a:gd name="connsiteX110-7009" fmla="*/ 4701725 w 15811497"/>
              <a:gd name="connsiteY110-7010" fmla="*/ 1120394 h 6248398"/>
              <a:gd name="connsiteX111-7011" fmla="*/ 5191122 w 15811497"/>
              <a:gd name="connsiteY111-7012" fmla="*/ 1219199 h 6248398"/>
              <a:gd name="connsiteX112-7013" fmla="*/ 6161317 w 15811497"/>
              <a:gd name="connsiteY112-7014" fmla="*/ 761659 h 6248398"/>
              <a:gd name="connsiteX113-7015" fmla="*/ 6224019 w 15811497"/>
              <a:gd name="connsiteY113-7016" fmla="*/ 677808 h 6248398"/>
              <a:gd name="connsiteX114-7017" fmla="*/ 6175489 w 15811497"/>
              <a:gd name="connsiteY114-7018" fmla="*/ 757691 h 6248398"/>
              <a:gd name="connsiteX115-7019" fmla="*/ 6175489 w 15811497"/>
              <a:gd name="connsiteY115-7020" fmla="*/ 757692 h 6248398"/>
              <a:gd name="connsiteX116-7021" fmla="*/ 6224020 w 15811497"/>
              <a:gd name="connsiteY116-7022" fmla="*/ 677809 h 6248398"/>
              <a:gd name="connsiteX117-7023" fmla="*/ 6233696 w 15811497"/>
              <a:gd name="connsiteY117-7024" fmla="*/ 664869 h 6248398"/>
              <a:gd name="connsiteX118-7025" fmla="*/ 6252611 w 15811497"/>
              <a:gd name="connsiteY118-7026" fmla="*/ 633734 h 6248398"/>
              <a:gd name="connsiteX119-7027" fmla="*/ 6252610 w 15811497"/>
              <a:gd name="connsiteY119-7028" fmla="*/ 633734 h 6248398"/>
              <a:gd name="connsiteX120-7029" fmla="*/ 6233696 w 15811497"/>
              <a:gd name="connsiteY120-7030" fmla="*/ 664868 h 6248398"/>
              <a:gd name="connsiteX121-7031" fmla="*/ 6224019 w 15811497"/>
              <a:gd name="connsiteY121-7032" fmla="*/ 677808 h 6248398"/>
              <a:gd name="connsiteX122-7033" fmla="*/ 6248008 w 15811497"/>
              <a:gd name="connsiteY122-7034" fmla="*/ 638320 h 6248398"/>
              <a:gd name="connsiteX123-7035" fmla="*/ 6251291 w 15811497"/>
              <a:gd name="connsiteY123-7036" fmla="*/ 633930 h 6248398"/>
              <a:gd name="connsiteX124-7037" fmla="*/ 6251293 w 15811497"/>
              <a:gd name="connsiteY124-7038" fmla="*/ 633929 h 6248398"/>
              <a:gd name="connsiteX125-7039" fmla="*/ 6257683 w 15811497"/>
              <a:gd name="connsiteY125-7040" fmla="*/ 625384 h 6248398"/>
              <a:gd name="connsiteX126-7041" fmla="*/ 6257686 w 15811497"/>
              <a:gd name="connsiteY126-7042" fmla="*/ 625380 h 6248398"/>
              <a:gd name="connsiteX127-7043" fmla="*/ 6331355 w 15811497"/>
              <a:gd name="connsiteY127-7044" fmla="*/ 526865 h 6248398"/>
              <a:gd name="connsiteX128-7045" fmla="*/ 7448548 w 15811497"/>
              <a:gd name="connsiteY128-7046" fmla="*/ 0 h 6248398"/>
              <a:gd name="connsiteX0-7047" fmla="*/ 11209760 w 15811497"/>
              <a:gd name="connsiteY0-7048" fmla="*/ 5180760 h 6248398"/>
              <a:gd name="connsiteX1-7049" fmla="*/ 11210150 w 15811497"/>
              <a:gd name="connsiteY1-7050" fmla="*/ 5180948 h 6248398"/>
              <a:gd name="connsiteX2-7051" fmla="*/ 11313815 w 15811497"/>
              <a:gd name="connsiteY2-7052" fmla="*/ 5243926 h 6248398"/>
              <a:gd name="connsiteX3-7053" fmla="*/ 11369911 w 15811497"/>
              <a:gd name="connsiteY3-7054" fmla="*/ 5285874 h 6248398"/>
              <a:gd name="connsiteX4-7055" fmla="*/ 11410606 w 15811497"/>
              <a:gd name="connsiteY4-7056" fmla="*/ 5316305 h 6248398"/>
              <a:gd name="connsiteX5-7057" fmla="*/ 11499892 w 15811497"/>
              <a:gd name="connsiteY5-7058" fmla="*/ 5397454 h 6248398"/>
              <a:gd name="connsiteX6-7059" fmla="*/ 11528781 w 15811497"/>
              <a:gd name="connsiteY6-7060" fmla="*/ 5429240 h 6248398"/>
              <a:gd name="connsiteX7-7061" fmla="*/ 11504846 w 15811497"/>
              <a:gd name="connsiteY7-7062" fmla="*/ 5414699 h 6248398"/>
              <a:gd name="connsiteX8-7063" fmla="*/ 11371717 w 15811497"/>
              <a:gd name="connsiteY8-7064" fmla="*/ 5315148 h 6248398"/>
              <a:gd name="connsiteX9-7065" fmla="*/ 11292198 w 15811497"/>
              <a:gd name="connsiteY9-7066" fmla="*/ 5255685 h 6248398"/>
              <a:gd name="connsiteX10-7067" fmla="*/ 11209760 w 15811497"/>
              <a:gd name="connsiteY10-7068" fmla="*/ 5180760 h 6248398"/>
              <a:gd name="connsiteX11-7069" fmla="*/ 4892179 w 15811497"/>
              <a:gd name="connsiteY11-7070" fmla="*/ 4842491 h 6248398"/>
              <a:gd name="connsiteX12-7071" fmla="*/ 4892178 w 15811497"/>
              <a:gd name="connsiteY12-7072" fmla="*/ 4842492 h 6248398"/>
              <a:gd name="connsiteX13-7073" fmla="*/ 4885192 w 15811497"/>
              <a:gd name="connsiteY13-7074" fmla="*/ 4851834 h 6248398"/>
              <a:gd name="connsiteX14-7075" fmla="*/ 4892179 w 15811497"/>
              <a:gd name="connsiteY14-7076" fmla="*/ 4842491 h 6248398"/>
              <a:gd name="connsiteX15-7077" fmla="*/ 8768620 w 15811497"/>
              <a:gd name="connsiteY15-7078" fmla="*/ 859114 h 6248398"/>
              <a:gd name="connsiteX16-7079" fmla="*/ 8782572 w 15811497"/>
              <a:gd name="connsiteY16-7080" fmla="*/ 884251 h 6248398"/>
              <a:gd name="connsiteX17-7081" fmla="*/ 8768620 w 15811497"/>
              <a:gd name="connsiteY17-7082" fmla="*/ 859114 h 6248398"/>
              <a:gd name="connsiteX18-7083" fmla="*/ 7448548 w 15811497"/>
              <a:gd name="connsiteY18-7084" fmla="*/ 0 h 6248398"/>
              <a:gd name="connsiteX19-7085" fmla="*/ 8721604 w 15811497"/>
              <a:gd name="connsiteY19-7086" fmla="*/ 757692 h 6248398"/>
              <a:gd name="connsiteX20-7087" fmla="*/ 8890522 w 15811497"/>
              <a:gd name="connsiteY20-7088" fmla="*/ 1193234 h 6248398"/>
              <a:gd name="connsiteX21-7089" fmla="*/ 9958384 w 15811497"/>
              <a:gd name="connsiteY21-7090" fmla="*/ 1828798 h 6248398"/>
              <a:gd name="connsiteX22-7091" fmla="*/ 10895504 w 15811497"/>
              <a:gd name="connsiteY22-7092" fmla="*/ 1386857 h 6248398"/>
              <a:gd name="connsiteX23-7093" fmla="*/ 10927290 w 15811497"/>
              <a:gd name="connsiteY23-7094" fmla="*/ 1344350 h 6248398"/>
              <a:gd name="connsiteX24-7095" fmla="*/ 10936907 w 15811497"/>
              <a:gd name="connsiteY24-7096" fmla="*/ 1346082 h 6248398"/>
              <a:gd name="connsiteX25-7097" fmla="*/ 10917759 w 15811497"/>
              <a:gd name="connsiteY25-7098" fmla="*/ 1367151 h 6248398"/>
              <a:gd name="connsiteX26-7099" fmla="*/ 10545015 w 15811497"/>
              <a:gd name="connsiteY26-7100" fmla="*/ 1956940 h 6248398"/>
              <a:gd name="connsiteX27-7101" fmla="*/ 10521911 w 15811497"/>
              <a:gd name="connsiteY27-7102" fmla="*/ 2012524 h 6248398"/>
              <a:gd name="connsiteX28-7103" fmla="*/ 10521913 w 15811497"/>
              <a:gd name="connsiteY28-7104" fmla="*/ 2012521 h 6248398"/>
              <a:gd name="connsiteX29-7105" fmla="*/ 10545016 w 15811497"/>
              <a:gd name="connsiteY29-7106" fmla="*/ 1956940 h 6248398"/>
              <a:gd name="connsiteX30-7107" fmla="*/ 10917760 w 15811497"/>
              <a:gd name="connsiteY30-7108" fmla="*/ 1367152 h 6248398"/>
              <a:gd name="connsiteX31-7109" fmla="*/ 10936908 w 15811497"/>
              <a:gd name="connsiteY31-7110" fmla="*/ 1346084 h 6248398"/>
              <a:gd name="connsiteX32-7111" fmla="*/ 10972797 w 15811497"/>
              <a:gd name="connsiteY32-7112" fmla="*/ 1352550 h 6248398"/>
              <a:gd name="connsiteX33-7113" fmla="*/ 11002341 w 15811497"/>
              <a:gd name="connsiteY33-7114" fmla="*/ 1645177 h 6248398"/>
              <a:gd name="connsiteX34-7115" fmla="*/ 11002341 w 15811497"/>
              <a:gd name="connsiteY34-7116" fmla="*/ 1645177 h 6248398"/>
              <a:gd name="connsiteX35-7117" fmla="*/ 10972797 w 15811497"/>
              <a:gd name="connsiteY35-7118" fmla="*/ 1352549 h 6248398"/>
              <a:gd name="connsiteX36-7119" fmla="*/ 10936908 w 15811497"/>
              <a:gd name="connsiteY36-7120" fmla="*/ 1346083 h 6248398"/>
              <a:gd name="connsiteX37-7121" fmla="*/ 11096041 w 15811497"/>
              <a:gd name="connsiteY37-7122" fmla="*/ 1170993 h 6248398"/>
              <a:gd name="connsiteX38-7123" fmla="*/ 13049247 w 15811497"/>
              <a:gd name="connsiteY38-7124" fmla="*/ 361949 h 6248398"/>
              <a:gd name="connsiteX39-7125" fmla="*/ 15811497 w 15811497"/>
              <a:gd name="connsiteY39-7126" fmla="*/ 3124198 h 6248398"/>
              <a:gd name="connsiteX40-7127" fmla="*/ 13049247 w 15811497"/>
              <a:gd name="connsiteY40-7128" fmla="*/ 5886448 h 6248398"/>
              <a:gd name="connsiteX41-7129" fmla="*/ 11732594 w 15811497"/>
              <a:gd name="connsiteY41-7130" fmla="*/ 5553059 h 6248398"/>
              <a:gd name="connsiteX42-7131" fmla="*/ 11528782 w 15811497"/>
              <a:gd name="connsiteY42-7132" fmla="*/ 5429240 h 6248398"/>
              <a:gd name="connsiteX43-7133" fmla="*/ 11499893 w 15811497"/>
              <a:gd name="connsiteY43-7134" fmla="*/ 5397454 h 6248398"/>
              <a:gd name="connsiteX44-7135" fmla="*/ 11410607 w 15811497"/>
              <a:gd name="connsiteY44-7136" fmla="*/ 5316305 h 6248398"/>
              <a:gd name="connsiteX45-7137" fmla="*/ 11369912 w 15811497"/>
              <a:gd name="connsiteY45-7138" fmla="*/ 5285874 h 6248398"/>
              <a:gd name="connsiteX46-7139" fmla="*/ 11355656 w 15811497"/>
              <a:gd name="connsiteY46-7140" fmla="*/ 5144675 h 6248398"/>
              <a:gd name="connsiteX47-7141" fmla="*/ 11355656 w 15811497"/>
              <a:gd name="connsiteY47-7142" fmla="*/ 5144675 h 6248398"/>
              <a:gd name="connsiteX48-7143" fmla="*/ 11369912 w 15811497"/>
              <a:gd name="connsiteY48-7144" fmla="*/ 5285874 h 6248398"/>
              <a:gd name="connsiteX49-7145" fmla="*/ 11313816 w 15811497"/>
              <a:gd name="connsiteY49-7146" fmla="*/ 5243926 h 6248398"/>
              <a:gd name="connsiteX50-7147" fmla="*/ 11210151 w 15811497"/>
              <a:gd name="connsiteY50-7148" fmla="*/ 5180948 h 6248398"/>
              <a:gd name="connsiteX51-7149" fmla="*/ 11209761 w 15811497"/>
              <a:gd name="connsiteY51-7150" fmla="*/ 5180760 h 6248398"/>
              <a:gd name="connsiteX52-7151" fmla="*/ 11096041 w 15811497"/>
              <a:gd name="connsiteY52-7152" fmla="*/ 5077404 h 6248398"/>
              <a:gd name="connsiteX53-7153" fmla="*/ 11063094 w 15811497"/>
              <a:gd name="connsiteY53-7154" fmla="*/ 5041153 h 6248398"/>
              <a:gd name="connsiteX54-7155" fmla="*/ 11063091 w 15811497"/>
              <a:gd name="connsiteY54-7156" fmla="*/ 5041152 h 6248398"/>
              <a:gd name="connsiteX55-7157" fmla="*/ 11096040 w 15811497"/>
              <a:gd name="connsiteY55-7158" fmla="*/ 5077404 h 6248398"/>
              <a:gd name="connsiteX56-7159" fmla="*/ 11209760 w 15811497"/>
              <a:gd name="connsiteY56-7160" fmla="*/ 5180760 h 6248398"/>
              <a:gd name="connsiteX57-7161" fmla="*/ 11100244 w 15811497"/>
              <a:gd name="connsiteY57-7162" fmla="*/ 5128004 h 6248398"/>
              <a:gd name="connsiteX58-7163" fmla="*/ 10610846 w 15811497"/>
              <a:gd name="connsiteY58-7164" fmla="*/ 5029199 h 6248398"/>
              <a:gd name="connsiteX59-7165" fmla="*/ 9640652 w 15811497"/>
              <a:gd name="connsiteY59-7166" fmla="*/ 5486739 h 6248398"/>
              <a:gd name="connsiteX60-7167" fmla="*/ 9628722 w 15811497"/>
              <a:gd name="connsiteY60-7168" fmla="*/ 5502693 h 6248398"/>
              <a:gd name="connsiteX61-7169" fmla="*/ 9568273 w 15811497"/>
              <a:gd name="connsiteY61-7170" fmla="*/ 5583530 h 6248398"/>
              <a:gd name="connsiteX62-7171" fmla="*/ 9535504 w 15811497"/>
              <a:gd name="connsiteY62-7172" fmla="*/ 5637470 h 6248398"/>
              <a:gd name="connsiteX63-7173" fmla="*/ 9535505 w 15811497"/>
              <a:gd name="connsiteY63-7174" fmla="*/ 5637470 h 6248398"/>
              <a:gd name="connsiteX64-7175" fmla="*/ 9568273 w 15811497"/>
              <a:gd name="connsiteY64-7176" fmla="*/ 5583531 h 6248398"/>
              <a:gd name="connsiteX65-7177" fmla="*/ 9628722 w 15811497"/>
              <a:gd name="connsiteY65-7178" fmla="*/ 5502694 h 6248398"/>
              <a:gd name="connsiteX66-7179" fmla="*/ 9563485 w 15811497"/>
              <a:gd name="connsiteY66-7180" fmla="*/ 5610078 h 6248398"/>
              <a:gd name="connsiteX67-7181" fmla="*/ 9542221 w 15811497"/>
              <a:gd name="connsiteY67-7182" fmla="*/ 5638514 h 6248398"/>
              <a:gd name="connsiteX68-7183" fmla="*/ 9504352 w 15811497"/>
              <a:gd name="connsiteY68-7184" fmla="*/ 5689156 h 6248398"/>
              <a:gd name="connsiteX69-7185" fmla="*/ 9480140 w 15811497"/>
              <a:gd name="connsiteY69-7186" fmla="*/ 5721533 h 6248398"/>
              <a:gd name="connsiteX70-7187" fmla="*/ 8362947 w 15811497"/>
              <a:gd name="connsiteY70-7188" fmla="*/ 6248398 h 6248398"/>
              <a:gd name="connsiteX71-7189" fmla="*/ 7028922 w 15811497"/>
              <a:gd name="connsiteY71-7190" fmla="*/ 5364147 h 6248398"/>
              <a:gd name="connsiteX72-7191" fmla="*/ 6990513 w 15811497"/>
              <a:gd name="connsiteY72-7192" fmla="*/ 5259205 h 6248398"/>
              <a:gd name="connsiteX73-7193" fmla="*/ 6990512 w 15811497"/>
              <a:gd name="connsiteY73-7194" fmla="*/ 5259199 h 6248398"/>
              <a:gd name="connsiteX74-7195" fmla="*/ 6983676 w 15811497"/>
              <a:gd name="connsiteY74-7196" fmla="*/ 5240519 h 6248398"/>
              <a:gd name="connsiteX75-7197" fmla="*/ 6983673 w 15811497"/>
              <a:gd name="connsiteY75-7198" fmla="*/ 5240519 h 6248398"/>
              <a:gd name="connsiteX76-7199" fmla="*/ 6980236 w 15811497"/>
              <a:gd name="connsiteY76-7200" fmla="*/ 5231130 h 6248398"/>
              <a:gd name="connsiteX77-7201" fmla="*/ 6978859 w 15811497"/>
              <a:gd name="connsiteY77-7202" fmla="*/ 5225774 h 6248398"/>
              <a:gd name="connsiteX78-7203" fmla="*/ 6984291 w 15811497"/>
              <a:gd name="connsiteY78-7204" fmla="*/ 5240614 h 6248398"/>
              <a:gd name="connsiteX79-7205" fmla="*/ 6984292 w 15811497"/>
              <a:gd name="connsiteY79-7206" fmla="*/ 5240614 h 6248398"/>
              <a:gd name="connsiteX80-7207" fmla="*/ 6978860 w 15811497"/>
              <a:gd name="connsiteY80-7208" fmla="*/ 5225773 h 6248398"/>
              <a:gd name="connsiteX81-7209" fmla="*/ 6944562 w 15811497"/>
              <a:gd name="connsiteY81-7210" fmla="*/ 5092380 h 6248398"/>
              <a:gd name="connsiteX82-7211" fmla="*/ 6924183 w 15811497"/>
              <a:gd name="connsiteY82-7212" fmla="*/ 4890225 h 6248398"/>
              <a:gd name="connsiteX83-7213" fmla="*/ 6924182 w 15811497"/>
              <a:gd name="connsiteY83-7214" fmla="*/ 4890225 h 6248398"/>
              <a:gd name="connsiteX84-7215" fmla="*/ 6944561 w 15811497"/>
              <a:gd name="connsiteY84-7216" fmla="*/ 5092380 h 6248398"/>
              <a:gd name="connsiteX85-7217" fmla="*/ 6978860 w 15811497"/>
              <a:gd name="connsiteY85-7218" fmla="*/ 5225773 h 6248398"/>
              <a:gd name="connsiteX86-7219" fmla="*/ 6948299 w 15811497"/>
              <a:gd name="connsiteY86-7220" fmla="*/ 5142273 h 6248398"/>
              <a:gd name="connsiteX87-7221" fmla="*/ 5829297 w 15811497"/>
              <a:gd name="connsiteY87-7222" fmla="*/ 4400549 h 6248398"/>
              <a:gd name="connsiteX88-7223" fmla="*/ 5056802 w 15811497"/>
              <a:gd name="connsiteY88-7224" fmla="*/ 4677867 h 6248398"/>
              <a:gd name="connsiteX89-7225" fmla="*/ 5022517 w 15811497"/>
              <a:gd name="connsiteY89-7226" fmla="*/ 4709027 h 6248398"/>
              <a:gd name="connsiteX90-7227" fmla="*/ 5022515 w 15811497"/>
              <a:gd name="connsiteY90-7228" fmla="*/ 4709029 h 6248398"/>
              <a:gd name="connsiteX91-7229" fmla="*/ 5022510 w 15811497"/>
              <a:gd name="connsiteY91-7230" fmla="*/ 4709033 h 6248398"/>
              <a:gd name="connsiteX92-7231" fmla="*/ 4924198 w 15811497"/>
              <a:gd name="connsiteY92-7232" fmla="*/ 4840507 h 6248398"/>
              <a:gd name="connsiteX93-7233" fmla="*/ 4914898 w 15811497"/>
              <a:gd name="connsiteY93-7234" fmla="*/ 4838698 h 6248398"/>
              <a:gd name="connsiteX94-7235" fmla="*/ 4914898 w 15811497"/>
              <a:gd name="connsiteY94-7236" fmla="*/ 4838699 h 6248398"/>
              <a:gd name="connsiteX95-7237" fmla="*/ 4924199 w 15811497"/>
              <a:gd name="connsiteY95-7238" fmla="*/ 4840508 h 6248398"/>
              <a:gd name="connsiteX96-7239" fmla="*/ 4893736 w 15811497"/>
              <a:gd name="connsiteY96-7240" fmla="*/ 4881247 h 6248398"/>
              <a:gd name="connsiteX97-7241" fmla="*/ 4778482 w 15811497"/>
              <a:gd name="connsiteY97-7242" fmla="*/ 5008058 h 6248398"/>
              <a:gd name="connsiteX98-7243" fmla="*/ 4778482 w 15811497"/>
              <a:gd name="connsiteY98-7244" fmla="*/ 5008057 h 6248398"/>
              <a:gd name="connsiteX99-7245" fmla="*/ 4715455 w 15811497"/>
              <a:gd name="connsiteY99-7246" fmla="*/ 5077404 h 6248398"/>
              <a:gd name="connsiteX100-7247" fmla="*/ 2762249 w 15811497"/>
              <a:gd name="connsiteY100-7248" fmla="*/ 5886448 h 6248398"/>
              <a:gd name="connsiteX101-7249" fmla="*/ 0 w 15811497"/>
              <a:gd name="connsiteY101-7250" fmla="*/ 3124198 h 6248398"/>
              <a:gd name="connsiteX102-7251" fmla="*/ 2762249 w 15811497"/>
              <a:gd name="connsiteY102-7252" fmla="*/ 361949 h 6248398"/>
              <a:gd name="connsiteX103-7253" fmla="*/ 4078902 w 15811497"/>
              <a:gd name="connsiteY103-7254" fmla="*/ 695338 h 6248398"/>
              <a:gd name="connsiteX104-7255" fmla="*/ 4261443 w 15811497"/>
              <a:gd name="connsiteY104-7256" fmla="*/ 806235 h 6248398"/>
              <a:gd name="connsiteX105-7257" fmla="*/ 4409044 w 15811497"/>
              <a:gd name="connsiteY105-7258" fmla="*/ 910268 h 6248398"/>
              <a:gd name="connsiteX106-7259" fmla="*/ 4612477 w 15811497"/>
              <a:gd name="connsiteY106-7260" fmla="*/ 1077402 h 6248398"/>
              <a:gd name="connsiteX107-7261" fmla="*/ 4612478 w 15811497"/>
              <a:gd name="connsiteY107-7262" fmla="*/ 1077403 h 6248398"/>
              <a:gd name="connsiteX108-7263" fmla="*/ 4715454 w 15811497"/>
              <a:gd name="connsiteY108-7264" fmla="*/ 1170993 h 6248398"/>
              <a:gd name="connsiteX109-7265" fmla="*/ 4701725 w 15811497"/>
              <a:gd name="connsiteY109-7266" fmla="*/ 1120394 h 6248398"/>
              <a:gd name="connsiteX110-7267" fmla="*/ 5191122 w 15811497"/>
              <a:gd name="connsiteY110-7268" fmla="*/ 1219199 h 6248398"/>
              <a:gd name="connsiteX111-7269" fmla="*/ 6161317 w 15811497"/>
              <a:gd name="connsiteY111-7270" fmla="*/ 761659 h 6248398"/>
              <a:gd name="connsiteX112-7271" fmla="*/ 6224019 w 15811497"/>
              <a:gd name="connsiteY112-7272" fmla="*/ 677808 h 6248398"/>
              <a:gd name="connsiteX113-7273" fmla="*/ 6175489 w 15811497"/>
              <a:gd name="connsiteY113-7274" fmla="*/ 757691 h 6248398"/>
              <a:gd name="connsiteX114-7275" fmla="*/ 6175489 w 15811497"/>
              <a:gd name="connsiteY114-7276" fmla="*/ 757692 h 6248398"/>
              <a:gd name="connsiteX115-7277" fmla="*/ 6224020 w 15811497"/>
              <a:gd name="connsiteY115-7278" fmla="*/ 677809 h 6248398"/>
              <a:gd name="connsiteX116-7279" fmla="*/ 6233696 w 15811497"/>
              <a:gd name="connsiteY116-7280" fmla="*/ 664869 h 6248398"/>
              <a:gd name="connsiteX117-7281" fmla="*/ 6252611 w 15811497"/>
              <a:gd name="connsiteY117-7282" fmla="*/ 633734 h 6248398"/>
              <a:gd name="connsiteX118-7283" fmla="*/ 6252610 w 15811497"/>
              <a:gd name="connsiteY118-7284" fmla="*/ 633734 h 6248398"/>
              <a:gd name="connsiteX119-7285" fmla="*/ 6233696 w 15811497"/>
              <a:gd name="connsiteY119-7286" fmla="*/ 664868 h 6248398"/>
              <a:gd name="connsiteX120-7287" fmla="*/ 6224019 w 15811497"/>
              <a:gd name="connsiteY120-7288" fmla="*/ 677808 h 6248398"/>
              <a:gd name="connsiteX121-7289" fmla="*/ 6248008 w 15811497"/>
              <a:gd name="connsiteY121-7290" fmla="*/ 638320 h 6248398"/>
              <a:gd name="connsiteX122-7291" fmla="*/ 6251291 w 15811497"/>
              <a:gd name="connsiteY122-7292" fmla="*/ 633930 h 6248398"/>
              <a:gd name="connsiteX123-7293" fmla="*/ 6251293 w 15811497"/>
              <a:gd name="connsiteY123-7294" fmla="*/ 633929 h 6248398"/>
              <a:gd name="connsiteX124-7295" fmla="*/ 6257683 w 15811497"/>
              <a:gd name="connsiteY124-7296" fmla="*/ 625384 h 6248398"/>
              <a:gd name="connsiteX125-7297" fmla="*/ 6257686 w 15811497"/>
              <a:gd name="connsiteY125-7298" fmla="*/ 625380 h 6248398"/>
              <a:gd name="connsiteX126-7299" fmla="*/ 6331355 w 15811497"/>
              <a:gd name="connsiteY126-7300" fmla="*/ 526865 h 6248398"/>
              <a:gd name="connsiteX127-7301" fmla="*/ 7448548 w 15811497"/>
              <a:gd name="connsiteY127-7302" fmla="*/ 0 h 6248398"/>
              <a:gd name="connsiteX0-7303" fmla="*/ 11209760 w 15811497"/>
              <a:gd name="connsiteY0-7304" fmla="*/ 5180760 h 6248398"/>
              <a:gd name="connsiteX1-7305" fmla="*/ 11210150 w 15811497"/>
              <a:gd name="connsiteY1-7306" fmla="*/ 5180948 h 6248398"/>
              <a:gd name="connsiteX2-7307" fmla="*/ 11313815 w 15811497"/>
              <a:gd name="connsiteY2-7308" fmla="*/ 5243926 h 6248398"/>
              <a:gd name="connsiteX3-7309" fmla="*/ 11369911 w 15811497"/>
              <a:gd name="connsiteY3-7310" fmla="*/ 5285874 h 6248398"/>
              <a:gd name="connsiteX4-7311" fmla="*/ 11410606 w 15811497"/>
              <a:gd name="connsiteY4-7312" fmla="*/ 5316305 h 6248398"/>
              <a:gd name="connsiteX5-7313" fmla="*/ 11499892 w 15811497"/>
              <a:gd name="connsiteY5-7314" fmla="*/ 5397454 h 6248398"/>
              <a:gd name="connsiteX6-7315" fmla="*/ 11528781 w 15811497"/>
              <a:gd name="connsiteY6-7316" fmla="*/ 5429240 h 6248398"/>
              <a:gd name="connsiteX7-7317" fmla="*/ 11504846 w 15811497"/>
              <a:gd name="connsiteY7-7318" fmla="*/ 5414699 h 6248398"/>
              <a:gd name="connsiteX8-7319" fmla="*/ 11371717 w 15811497"/>
              <a:gd name="connsiteY8-7320" fmla="*/ 5315148 h 6248398"/>
              <a:gd name="connsiteX9-7321" fmla="*/ 11292198 w 15811497"/>
              <a:gd name="connsiteY9-7322" fmla="*/ 5255685 h 6248398"/>
              <a:gd name="connsiteX10-7323" fmla="*/ 11209760 w 15811497"/>
              <a:gd name="connsiteY10-7324" fmla="*/ 5180760 h 6248398"/>
              <a:gd name="connsiteX11-7325" fmla="*/ 4892179 w 15811497"/>
              <a:gd name="connsiteY11-7326" fmla="*/ 4842491 h 6248398"/>
              <a:gd name="connsiteX12-7327" fmla="*/ 4892178 w 15811497"/>
              <a:gd name="connsiteY12-7328" fmla="*/ 4842492 h 6248398"/>
              <a:gd name="connsiteX13-7329" fmla="*/ 4885192 w 15811497"/>
              <a:gd name="connsiteY13-7330" fmla="*/ 4851834 h 6248398"/>
              <a:gd name="connsiteX14-7331" fmla="*/ 4892179 w 15811497"/>
              <a:gd name="connsiteY14-7332" fmla="*/ 4842491 h 6248398"/>
              <a:gd name="connsiteX15-7333" fmla="*/ 7448548 w 15811497"/>
              <a:gd name="connsiteY15-7334" fmla="*/ 0 h 6248398"/>
              <a:gd name="connsiteX16-7335" fmla="*/ 8721604 w 15811497"/>
              <a:gd name="connsiteY16-7336" fmla="*/ 757692 h 6248398"/>
              <a:gd name="connsiteX17-7337" fmla="*/ 8890522 w 15811497"/>
              <a:gd name="connsiteY17-7338" fmla="*/ 1193234 h 6248398"/>
              <a:gd name="connsiteX18-7339" fmla="*/ 9958384 w 15811497"/>
              <a:gd name="connsiteY18-7340" fmla="*/ 1828798 h 6248398"/>
              <a:gd name="connsiteX19-7341" fmla="*/ 10895504 w 15811497"/>
              <a:gd name="connsiteY19-7342" fmla="*/ 1386857 h 6248398"/>
              <a:gd name="connsiteX20-7343" fmla="*/ 10927290 w 15811497"/>
              <a:gd name="connsiteY20-7344" fmla="*/ 1344350 h 6248398"/>
              <a:gd name="connsiteX21-7345" fmla="*/ 10936907 w 15811497"/>
              <a:gd name="connsiteY21-7346" fmla="*/ 1346082 h 6248398"/>
              <a:gd name="connsiteX22-7347" fmla="*/ 10917759 w 15811497"/>
              <a:gd name="connsiteY22-7348" fmla="*/ 1367151 h 6248398"/>
              <a:gd name="connsiteX23-7349" fmla="*/ 10545015 w 15811497"/>
              <a:gd name="connsiteY23-7350" fmla="*/ 1956940 h 6248398"/>
              <a:gd name="connsiteX24-7351" fmla="*/ 10521911 w 15811497"/>
              <a:gd name="connsiteY24-7352" fmla="*/ 2012524 h 6248398"/>
              <a:gd name="connsiteX25-7353" fmla="*/ 10521913 w 15811497"/>
              <a:gd name="connsiteY25-7354" fmla="*/ 2012521 h 6248398"/>
              <a:gd name="connsiteX26-7355" fmla="*/ 10545016 w 15811497"/>
              <a:gd name="connsiteY26-7356" fmla="*/ 1956940 h 6248398"/>
              <a:gd name="connsiteX27-7357" fmla="*/ 10917760 w 15811497"/>
              <a:gd name="connsiteY27-7358" fmla="*/ 1367152 h 6248398"/>
              <a:gd name="connsiteX28-7359" fmla="*/ 10936908 w 15811497"/>
              <a:gd name="connsiteY28-7360" fmla="*/ 1346084 h 6248398"/>
              <a:gd name="connsiteX29-7361" fmla="*/ 10972797 w 15811497"/>
              <a:gd name="connsiteY29-7362" fmla="*/ 1352550 h 6248398"/>
              <a:gd name="connsiteX30-7363" fmla="*/ 11002341 w 15811497"/>
              <a:gd name="connsiteY30-7364" fmla="*/ 1645177 h 6248398"/>
              <a:gd name="connsiteX31-7365" fmla="*/ 11002341 w 15811497"/>
              <a:gd name="connsiteY31-7366" fmla="*/ 1645177 h 6248398"/>
              <a:gd name="connsiteX32-7367" fmla="*/ 10972797 w 15811497"/>
              <a:gd name="connsiteY32-7368" fmla="*/ 1352549 h 6248398"/>
              <a:gd name="connsiteX33-7369" fmla="*/ 10936908 w 15811497"/>
              <a:gd name="connsiteY33-7370" fmla="*/ 1346083 h 6248398"/>
              <a:gd name="connsiteX34-7371" fmla="*/ 11096041 w 15811497"/>
              <a:gd name="connsiteY34-7372" fmla="*/ 1170993 h 6248398"/>
              <a:gd name="connsiteX35-7373" fmla="*/ 13049247 w 15811497"/>
              <a:gd name="connsiteY35-7374" fmla="*/ 361949 h 6248398"/>
              <a:gd name="connsiteX36-7375" fmla="*/ 15811497 w 15811497"/>
              <a:gd name="connsiteY36-7376" fmla="*/ 3124198 h 6248398"/>
              <a:gd name="connsiteX37-7377" fmla="*/ 13049247 w 15811497"/>
              <a:gd name="connsiteY37-7378" fmla="*/ 5886448 h 6248398"/>
              <a:gd name="connsiteX38-7379" fmla="*/ 11732594 w 15811497"/>
              <a:gd name="connsiteY38-7380" fmla="*/ 5553059 h 6248398"/>
              <a:gd name="connsiteX39-7381" fmla="*/ 11528782 w 15811497"/>
              <a:gd name="connsiteY39-7382" fmla="*/ 5429240 h 6248398"/>
              <a:gd name="connsiteX40-7383" fmla="*/ 11499893 w 15811497"/>
              <a:gd name="connsiteY40-7384" fmla="*/ 5397454 h 6248398"/>
              <a:gd name="connsiteX41-7385" fmla="*/ 11410607 w 15811497"/>
              <a:gd name="connsiteY41-7386" fmla="*/ 5316305 h 6248398"/>
              <a:gd name="connsiteX42-7387" fmla="*/ 11369912 w 15811497"/>
              <a:gd name="connsiteY42-7388" fmla="*/ 5285874 h 6248398"/>
              <a:gd name="connsiteX43-7389" fmla="*/ 11355656 w 15811497"/>
              <a:gd name="connsiteY43-7390" fmla="*/ 5144675 h 6248398"/>
              <a:gd name="connsiteX44-7391" fmla="*/ 11355656 w 15811497"/>
              <a:gd name="connsiteY44-7392" fmla="*/ 5144675 h 6248398"/>
              <a:gd name="connsiteX45-7393" fmla="*/ 11369912 w 15811497"/>
              <a:gd name="connsiteY45-7394" fmla="*/ 5285874 h 6248398"/>
              <a:gd name="connsiteX46-7395" fmla="*/ 11313816 w 15811497"/>
              <a:gd name="connsiteY46-7396" fmla="*/ 5243926 h 6248398"/>
              <a:gd name="connsiteX47-7397" fmla="*/ 11210151 w 15811497"/>
              <a:gd name="connsiteY47-7398" fmla="*/ 5180948 h 6248398"/>
              <a:gd name="connsiteX48-7399" fmla="*/ 11209761 w 15811497"/>
              <a:gd name="connsiteY48-7400" fmla="*/ 5180760 h 6248398"/>
              <a:gd name="connsiteX49-7401" fmla="*/ 11096041 w 15811497"/>
              <a:gd name="connsiteY49-7402" fmla="*/ 5077404 h 6248398"/>
              <a:gd name="connsiteX50-7403" fmla="*/ 11063094 w 15811497"/>
              <a:gd name="connsiteY50-7404" fmla="*/ 5041153 h 6248398"/>
              <a:gd name="connsiteX51-7405" fmla="*/ 11063091 w 15811497"/>
              <a:gd name="connsiteY51-7406" fmla="*/ 5041152 h 6248398"/>
              <a:gd name="connsiteX52-7407" fmla="*/ 11096040 w 15811497"/>
              <a:gd name="connsiteY52-7408" fmla="*/ 5077404 h 6248398"/>
              <a:gd name="connsiteX53-7409" fmla="*/ 11209760 w 15811497"/>
              <a:gd name="connsiteY53-7410" fmla="*/ 5180760 h 6248398"/>
              <a:gd name="connsiteX54-7411" fmla="*/ 11100244 w 15811497"/>
              <a:gd name="connsiteY54-7412" fmla="*/ 5128004 h 6248398"/>
              <a:gd name="connsiteX55-7413" fmla="*/ 10610846 w 15811497"/>
              <a:gd name="connsiteY55-7414" fmla="*/ 5029199 h 6248398"/>
              <a:gd name="connsiteX56-7415" fmla="*/ 9640652 w 15811497"/>
              <a:gd name="connsiteY56-7416" fmla="*/ 5486739 h 6248398"/>
              <a:gd name="connsiteX57-7417" fmla="*/ 9628722 w 15811497"/>
              <a:gd name="connsiteY57-7418" fmla="*/ 5502693 h 6248398"/>
              <a:gd name="connsiteX58-7419" fmla="*/ 9568273 w 15811497"/>
              <a:gd name="connsiteY58-7420" fmla="*/ 5583530 h 6248398"/>
              <a:gd name="connsiteX59-7421" fmla="*/ 9535504 w 15811497"/>
              <a:gd name="connsiteY59-7422" fmla="*/ 5637470 h 6248398"/>
              <a:gd name="connsiteX60-7423" fmla="*/ 9535505 w 15811497"/>
              <a:gd name="connsiteY60-7424" fmla="*/ 5637470 h 6248398"/>
              <a:gd name="connsiteX61-7425" fmla="*/ 9568273 w 15811497"/>
              <a:gd name="connsiteY61-7426" fmla="*/ 5583531 h 6248398"/>
              <a:gd name="connsiteX62-7427" fmla="*/ 9628722 w 15811497"/>
              <a:gd name="connsiteY62-7428" fmla="*/ 5502694 h 6248398"/>
              <a:gd name="connsiteX63-7429" fmla="*/ 9563485 w 15811497"/>
              <a:gd name="connsiteY63-7430" fmla="*/ 5610078 h 6248398"/>
              <a:gd name="connsiteX64-7431" fmla="*/ 9542221 w 15811497"/>
              <a:gd name="connsiteY64-7432" fmla="*/ 5638514 h 6248398"/>
              <a:gd name="connsiteX65-7433" fmla="*/ 9504352 w 15811497"/>
              <a:gd name="connsiteY65-7434" fmla="*/ 5689156 h 6248398"/>
              <a:gd name="connsiteX66-7435" fmla="*/ 9480140 w 15811497"/>
              <a:gd name="connsiteY66-7436" fmla="*/ 5721533 h 6248398"/>
              <a:gd name="connsiteX67-7437" fmla="*/ 8362947 w 15811497"/>
              <a:gd name="connsiteY67-7438" fmla="*/ 6248398 h 6248398"/>
              <a:gd name="connsiteX68-7439" fmla="*/ 7028922 w 15811497"/>
              <a:gd name="connsiteY68-7440" fmla="*/ 5364147 h 6248398"/>
              <a:gd name="connsiteX69-7441" fmla="*/ 6990513 w 15811497"/>
              <a:gd name="connsiteY69-7442" fmla="*/ 5259205 h 6248398"/>
              <a:gd name="connsiteX70-7443" fmla="*/ 6990512 w 15811497"/>
              <a:gd name="connsiteY70-7444" fmla="*/ 5259199 h 6248398"/>
              <a:gd name="connsiteX71-7445" fmla="*/ 6983676 w 15811497"/>
              <a:gd name="connsiteY71-7446" fmla="*/ 5240519 h 6248398"/>
              <a:gd name="connsiteX72-7447" fmla="*/ 6983673 w 15811497"/>
              <a:gd name="connsiteY72-7448" fmla="*/ 5240519 h 6248398"/>
              <a:gd name="connsiteX73-7449" fmla="*/ 6980236 w 15811497"/>
              <a:gd name="connsiteY73-7450" fmla="*/ 5231130 h 6248398"/>
              <a:gd name="connsiteX74-7451" fmla="*/ 6978859 w 15811497"/>
              <a:gd name="connsiteY74-7452" fmla="*/ 5225774 h 6248398"/>
              <a:gd name="connsiteX75-7453" fmla="*/ 6984291 w 15811497"/>
              <a:gd name="connsiteY75-7454" fmla="*/ 5240614 h 6248398"/>
              <a:gd name="connsiteX76-7455" fmla="*/ 6984292 w 15811497"/>
              <a:gd name="connsiteY76-7456" fmla="*/ 5240614 h 6248398"/>
              <a:gd name="connsiteX77-7457" fmla="*/ 6978860 w 15811497"/>
              <a:gd name="connsiteY77-7458" fmla="*/ 5225773 h 6248398"/>
              <a:gd name="connsiteX78-7459" fmla="*/ 6944562 w 15811497"/>
              <a:gd name="connsiteY78-7460" fmla="*/ 5092380 h 6248398"/>
              <a:gd name="connsiteX79-7461" fmla="*/ 6924183 w 15811497"/>
              <a:gd name="connsiteY79-7462" fmla="*/ 4890225 h 6248398"/>
              <a:gd name="connsiteX80-7463" fmla="*/ 6924182 w 15811497"/>
              <a:gd name="connsiteY80-7464" fmla="*/ 4890225 h 6248398"/>
              <a:gd name="connsiteX81-7465" fmla="*/ 6944561 w 15811497"/>
              <a:gd name="connsiteY81-7466" fmla="*/ 5092380 h 6248398"/>
              <a:gd name="connsiteX82-7467" fmla="*/ 6978860 w 15811497"/>
              <a:gd name="connsiteY82-7468" fmla="*/ 5225773 h 6248398"/>
              <a:gd name="connsiteX83-7469" fmla="*/ 6948299 w 15811497"/>
              <a:gd name="connsiteY83-7470" fmla="*/ 5142273 h 6248398"/>
              <a:gd name="connsiteX84-7471" fmla="*/ 5829297 w 15811497"/>
              <a:gd name="connsiteY84-7472" fmla="*/ 4400549 h 6248398"/>
              <a:gd name="connsiteX85-7473" fmla="*/ 5056802 w 15811497"/>
              <a:gd name="connsiteY85-7474" fmla="*/ 4677867 h 6248398"/>
              <a:gd name="connsiteX86-7475" fmla="*/ 5022517 w 15811497"/>
              <a:gd name="connsiteY86-7476" fmla="*/ 4709027 h 6248398"/>
              <a:gd name="connsiteX87-7477" fmla="*/ 5022515 w 15811497"/>
              <a:gd name="connsiteY87-7478" fmla="*/ 4709029 h 6248398"/>
              <a:gd name="connsiteX88-7479" fmla="*/ 5022510 w 15811497"/>
              <a:gd name="connsiteY88-7480" fmla="*/ 4709033 h 6248398"/>
              <a:gd name="connsiteX89-7481" fmla="*/ 4924198 w 15811497"/>
              <a:gd name="connsiteY89-7482" fmla="*/ 4840507 h 6248398"/>
              <a:gd name="connsiteX90-7483" fmla="*/ 4914898 w 15811497"/>
              <a:gd name="connsiteY90-7484" fmla="*/ 4838698 h 6248398"/>
              <a:gd name="connsiteX91-7485" fmla="*/ 4914898 w 15811497"/>
              <a:gd name="connsiteY91-7486" fmla="*/ 4838699 h 6248398"/>
              <a:gd name="connsiteX92-7487" fmla="*/ 4924199 w 15811497"/>
              <a:gd name="connsiteY92-7488" fmla="*/ 4840508 h 6248398"/>
              <a:gd name="connsiteX93-7489" fmla="*/ 4893736 w 15811497"/>
              <a:gd name="connsiteY93-7490" fmla="*/ 4881247 h 6248398"/>
              <a:gd name="connsiteX94-7491" fmla="*/ 4778482 w 15811497"/>
              <a:gd name="connsiteY94-7492" fmla="*/ 5008058 h 6248398"/>
              <a:gd name="connsiteX95-7493" fmla="*/ 4778482 w 15811497"/>
              <a:gd name="connsiteY95-7494" fmla="*/ 5008057 h 6248398"/>
              <a:gd name="connsiteX96-7495" fmla="*/ 4715455 w 15811497"/>
              <a:gd name="connsiteY96-7496" fmla="*/ 5077404 h 6248398"/>
              <a:gd name="connsiteX97-7497" fmla="*/ 2762249 w 15811497"/>
              <a:gd name="connsiteY97-7498" fmla="*/ 5886448 h 6248398"/>
              <a:gd name="connsiteX98-7499" fmla="*/ 0 w 15811497"/>
              <a:gd name="connsiteY98-7500" fmla="*/ 3124198 h 6248398"/>
              <a:gd name="connsiteX99-7501" fmla="*/ 2762249 w 15811497"/>
              <a:gd name="connsiteY99-7502" fmla="*/ 361949 h 6248398"/>
              <a:gd name="connsiteX100-7503" fmla="*/ 4078902 w 15811497"/>
              <a:gd name="connsiteY100-7504" fmla="*/ 695338 h 6248398"/>
              <a:gd name="connsiteX101-7505" fmla="*/ 4261443 w 15811497"/>
              <a:gd name="connsiteY101-7506" fmla="*/ 806235 h 6248398"/>
              <a:gd name="connsiteX102-7507" fmla="*/ 4409044 w 15811497"/>
              <a:gd name="connsiteY102-7508" fmla="*/ 910268 h 6248398"/>
              <a:gd name="connsiteX103-7509" fmla="*/ 4612477 w 15811497"/>
              <a:gd name="connsiteY103-7510" fmla="*/ 1077402 h 6248398"/>
              <a:gd name="connsiteX104-7511" fmla="*/ 4612478 w 15811497"/>
              <a:gd name="connsiteY104-7512" fmla="*/ 1077403 h 6248398"/>
              <a:gd name="connsiteX105-7513" fmla="*/ 4715454 w 15811497"/>
              <a:gd name="connsiteY105-7514" fmla="*/ 1170993 h 6248398"/>
              <a:gd name="connsiteX106-7515" fmla="*/ 4701725 w 15811497"/>
              <a:gd name="connsiteY106-7516" fmla="*/ 1120394 h 6248398"/>
              <a:gd name="connsiteX107-7517" fmla="*/ 5191122 w 15811497"/>
              <a:gd name="connsiteY107-7518" fmla="*/ 1219199 h 6248398"/>
              <a:gd name="connsiteX108-7519" fmla="*/ 6161317 w 15811497"/>
              <a:gd name="connsiteY108-7520" fmla="*/ 761659 h 6248398"/>
              <a:gd name="connsiteX109-7521" fmla="*/ 6224019 w 15811497"/>
              <a:gd name="connsiteY109-7522" fmla="*/ 677808 h 6248398"/>
              <a:gd name="connsiteX110-7523" fmla="*/ 6175489 w 15811497"/>
              <a:gd name="connsiteY110-7524" fmla="*/ 757691 h 6248398"/>
              <a:gd name="connsiteX111-7525" fmla="*/ 6175489 w 15811497"/>
              <a:gd name="connsiteY111-7526" fmla="*/ 757692 h 6248398"/>
              <a:gd name="connsiteX112-7527" fmla="*/ 6224020 w 15811497"/>
              <a:gd name="connsiteY112-7528" fmla="*/ 677809 h 6248398"/>
              <a:gd name="connsiteX113-7529" fmla="*/ 6233696 w 15811497"/>
              <a:gd name="connsiteY113-7530" fmla="*/ 664869 h 6248398"/>
              <a:gd name="connsiteX114-7531" fmla="*/ 6252611 w 15811497"/>
              <a:gd name="connsiteY114-7532" fmla="*/ 633734 h 6248398"/>
              <a:gd name="connsiteX115-7533" fmla="*/ 6252610 w 15811497"/>
              <a:gd name="connsiteY115-7534" fmla="*/ 633734 h 6248398"/>
              <a:gd name="connsiteX116-7535" fmla="*/ 6233696 w 15811497"/>
              <a:gd name="connsiteY116-7536" fmla="*/ 664868 h 6248398"/>
              <a:gd name="connsiteX117-7537" fmla="*/ 6224019 w 15811497"/>
              <a:gd name="connsiteY117-7538" fmla="*/ 677808 h 6248398"/>
              <a:gd name="connsiteX118-7539" fmla="*/ 6248008 w 15811497"/>
              <a:gd name="connsiteY118-7540" fmla="*/ 638320 h 6248398"/>
              <a:gd name="connsiteX119-7541" fmla="*/ 6251291 w 15811497"/>
              <a:gd name="connsiteY119-7542" fmla="*/ 633930 h 6248398"/>
              <a:gd name="connsiteX120-7543" fmla="*/ 6251293 w 15811497"/>
              <a:gd name="connsiteY120-7544" fmla="*/ 633929 h 6248398"/>
              <a:gd name="connsiteX121-7545" fmla="*/ 6257683 w 15811497"/>
              <a:gd name="connsiteY121-7546" fmla="*/ 625384 h 6248398"/>
              <a:gd name="connsiteX122-7547" fmla="*/ 6257686 w 15811497"/>
              <a:gd name="connsiteY122-7548" fmla="*/ 625380 h 6248398"/>
              <a:gd name="connsiteX123-7549" fmla="*/ 6331355 w 15811497"/>
              <a:gd name="connsiteY123-7550" fmla="*/ 526865 h 6248398"/>
              <a:gd name="connsiteX124-7551" fmla="*/ 7448548 w 15811497"/>
              <a:gd name="connsiteY124-7552" fmla="*/ 0 h 6248398"/>
              <a:gd name="connsiteX0-7553" fmla="*/ 11209760 w 15811497"/>
              <a:gd name="connsiteY0-7554" fmla="*/ 5180760 h 6248398"/>
              <a:gd name="connsiteX1-7555" fmla="*/ 11210150 w 15811497"/>
              <a:gd name="connsiteY1-7556" fmla="*/ 5180948 h 6248398"/>
              <a:gd name="connsiteX2-7557" fmla="*/ 11313815 w 15811497"/>
              <a:gd name="connsiteY2-7558" fmla="*/ 5243926 h 6248398"/>
              <a:gd name="connsiteX3-7559" fmla="*/ 11369911 w 15811497"/>
              <a:gd name="connsiteY3-7560" fmla="*/ 5285874 h 6248398"/>
              <a:gd name="connsiteX4-7561" fmla="*/ 11410606 w 15811497"/>
              <a:gd name="connsiteY4-7562" fmla="*/ 5316305 h 6248398"/>
              <a:gd name="connsiteX5-7563" fmla="*/ 11499892 w 15811497"/>
              <a:gd name="connsiteY5-7564" fmla="*/ 5397454 h 6248398"/>
              <a:gd name="connsiteX6-7565" fmla="*/ 11528781 w 15811497"/>
              <a:gd name="connsiteY6-7566" fmla="*/ 5429240 h 6248398"/>
              <a:gd name="connsiteX7-7567" fmla="*/ 11504846 w 15811497"/>
              <a:gd name="connsiteY7-7568" fmla="*/ 5414699 h 6248398"/>
              <a:gd name="connsiteX8-7569" fmla="*/ 11371717 w 15811497"/>
              <a:gd name="connsiteY8-7570" fmla="*/ 5315148 h 6248398"/>
              <a:gd name="connsiteX9-7571" fmla="*/ 11292198 w 15811497"/>
              <a:gd name="connsiteY9-7572" fmla="*/ 5255685 h 6248398"/>
              <a:gd name="connsiteX10-7573" fmla="*/ 11209760 w 15811497"/>
              <a:gd name="connsiteY10-7574" fmla="*/ 5180760 h 6248398"/>
              <a:gd name="connsiteX11-7575" fmla="*/ 4892179 w 15811497"/>
              <a:gd name="connsiteY11-7576" fmla="*/ 4842491 h 6248398"/>
              <a:gd name="connsiteX12-7577" fmla="*/ 4892178 w 15811497"/>
              <a:gd name="connsiteY12-7578" fmla="*/ 4842492 h 6248398"/>
              <a:gd name="connsiteX13-7579" fmla="*/ 4885192 w 15811497"/>
              <a:gd name="connsiteY13-7580" fmla="*/ 4851834 h 6248398"/>
              <a:gd name="connsiteX14-7581" fmla="*/ 4892179 w 15811497"/>
              <a:gd name="connsiteY14-7582" fmla="*/ 4842491 h 6248398"/>
              <a:gd name="connsiteX15-7583" fmla="*/ 7448548 w 15811497"/>
              <a:gd name="connsiteY15-7584" fmla="*/ 0 h 6248398"/>
              <a:gd name="connsiteX16-7585" fmla="*/ 8721604 w 15811497"/>
              <a:gd name="connsiteY16-7586" fmla="*/ 757692 h 6248398"/>
              <a:gd name="connsiteX17-7587" fmla="*/ 8890522 w 15811497"/>
              <a:gd name="connsiteY17-7588" fmla="*/ 1193234 h 6248398"/>
              <a:gd name="connsiteX18-7589" fmla="*/ 9958384 w 15811497"/>
              <a:gd name="connsiteY18-7590" fmla="*/ 1828798 h 6248398"/>
              <a:gd name="connsiteX19-7591" fmla="*/ 10895504 w 15811497"/>
              <a:gd name="connsiteY19-7592" fmla="*/ 1386857 h 6248398"/>
              <a:gd name="connsiteX20-7593" fmla="*/ 10927290 w 15811497"/>
              <a:gd name="connsiteY20-7594" fmla="*/ 1344350 h 6248398"/>
              <a:gd name="connsiteX21-7595" fmla="*/ 10936907 w 15811497"/>
              <a:gd name="connsiteY21-7596" fmla="*/ 1346082 h 6248398"/>
              <a:gd name="connsiteX22-7597" fmla="*/ 10917759 w 15811497"/>
              <a:gd name="connsiteY22-7598" fmla="*/ 1367151 h 6248398"/>
              <a:gd name="connsiteX23-7599" fmla="*/ 10545015 w 15811497"/>
              <a:gd name="connsiteY23-7600" fmla="*/ 1956940 h 6248398"/>
              <a:gd name="connsiteX24-7601" fmla="*/ 10521911 w 15811497"/>
              <a:gd name="connsiteY24-7602" fmla="*/ 2012524 h 6248398"/>
              <a:gd name="connsiteX25-7603" fmla="*/ 10521913 w 15811497"/>
              <a:gd name="connsiteY25-7604" fmla="*/ 2012521 h 6248398"/>
              <a:gd name="connsiteX26-7605" fmla="*/ 10917760 w 15811497"/>
              <a:gd name="connsiteY26-7606" fmla="*/ 1367152 h 6248398"/>
              <a:gd name="connsiteX27-7607" fmla="*/ 10936908 w 15811497"/>
              <a:gd name="connsiteY27-7608" fmla="*/ 1346084 h 6248398"/>
              <a:gd name="connsiteX28-7609" fmla="*/ 10972797 w 15811497"/>
              <a:gd name="connsiteY28-7610" fmla="*/ 1352550 h 6248398"/>
              <a:gd name="connsiteX29-7611" fmla="*/ 11002341 w 15811497"/>
              <a:gd name="connsiteY29-7612" fmla="*/ 1645177 h 6248398"/>
              <a:gd name="connsiteX30-7613" fmla="*/ 11002341 w 15811497"/>
              <a:gd name="connsiteY30-7614" fmla="*/ 1645177 h 6248398"/>
              <a:gd name="connsiteX31-7615" fmla="*/ 10972797 w 15811497"/>
              <a:gd name="connsiteY31-7616" fmla="*/ 1352549 h 6248398"/>
              <a:gd name="connsiteX32-7617" fmla="*/ 10936908 w 15811497"/>
              <a:gd name="connsiteY32-7618" fmla="*/ 1346083 h 6248398"/>
              <a:gd name="connsiteX33-7619" fmla="*/ 11096041 w 15811497"/>
              <a:gd name="connsiteY33-7620" fmla="*/ 1170993 h 6248398"/>
              <a:gd name="connsiteX34-7621" fmla="*/ 13049247 w 15811497"/>
              <a:gd name="connsiteY34-7622" fmla="*/ 361949 h 6248398"/>
              <a:gd name="connsiteX35-7623" fmla="*/ 15811497 w 15811497"/>
              <a:gd name="connsiteY35-7624" fmla="*/ 3124198 h 6248398"/>
              <a:gd name="connsiteX36-7625" fmla="*/ 13049247 w 15811497"/>
              <a:gd name="connsiteY36-7626" fmla="*/ 5886448 h 6248398"/>
              <a:gd name="connsiteX37-7627" fmla="*/ 11732594 w 15811497"/>
              <a:gd name="connsiteY37-7628" fmla="*/ 5553059 h 6248398"/>
              <a:gd name="connsiteX38-7629" fmla="*/ 11528782 w 15811497"/>
              <a:gd name="connsiteY38-7630" fmla="*/ 5429240 h 6248398"/>
              <a:gd name="connsiteX39-7631" fmla="*/ 11499893 w 15811497"/>
              <a:gd name="connsiteY39-7632" fmla="*/ 5397454 h 6248398"/>
              <a:gd name="connsiteX40-7633" fmla="*/ 11410607 w 15811497"/>
              <a:gd name="connsiteY40-7634" fmla="*/ 5316305 h 6248398"/>
              <a:gd name="connsiteX41-7635" fmla="*/ 11369912 w 15811497"/>
              <a:gd name="connsiteY41-7636" fmla="*/ 5285874 h 6248398"/>
              <a:gd name="connsiteX42-7637" fmla="*/ 11355656 w 15811497"/>
              <a:gd name="connsiteY42-7638" fmla="*/ 5144675 h 6248398"/>
              <a:gd name="connsiteX43-7639" fmla="*/ 11355656 w 15811497"/>
              <a:gd name="connsiteY43-7640" fmla="*/ 5144675 h 6248398"/>
              <a:gd name="connsiteX44-7641" fmla="*/ 11369912 w 15811497"/>
              <a:gd name="connsiteY44-7642" fmla="*/ 5285874 h 6248398"/>
              <a:gd name="connsiteX45-7643" fmla="*/ 11313816 w 15811497"/>
              <a:gd name="connsiteY45-7644" fmla="*/ 5243926 h 6248398"/>
              <a:gd name="connsiteX46-7645" fmla="*/ 11210151 w 15811497"/>
              <a:gd name="connsiteY46-7646" fmla="*/ 5180948 h 6248398"/>
              <a:gd name="connsiteX47-7647" fmla="*/ 11209761 w 15811497"/>
              <a:gd name="connsiteY47-7648" fmla="*/ 5180760 h 6248398"/>
              <a:gd name="connsiteX48-7649" fmla="*/ 11096041 w 15811497"/>
              <a:gd name="connsiteY48-7650" fmla="*/ 5077404 h 6248398"/>
              <a:gd name="connsiteX49-7651" fmla="*/ 11063094 w 15811497"/>
              <a:gd name="connsiteY49-7652" fmla="*/ 5041153 h 6248398"/>
              <a:gd name="connsiteX50-7653" fmla="*/ 11063091 w 15811497"/>
              <a:gd name="connsiteY50-7654" fmla="*/ 5041152 h 6248398"/>
              <a:gd name="connsiteX51-7655" fmla="*/ 11096040 w 15811497"/>
              <a:gd name="connsiteY51-7656" fmla="*/ 5077404 h 6248398"/>
              <a:gd name="connsiteX52-7657" fmla="*/ 11209760 w 15811497"/>
              <a:gd name="connsiteY52-7658" fmla="*/ 5180760 h 6248398"/>
              <a:gd name="connsiteX53-7659" fmla="*/ 11100244 w 15811497"/>
              <a:gd name="connsiteY53-7660" fmla="*/ 5128004 h 6248398"/>
              <a:gd name="connsiteX54-7661" fmla="*/ 10610846 w 15811497"/>
              <a:gd name="connsiteY54-7662" fmla="*/ 5029199 h 6248398"/>
              <a:gd name="connsiteX55-7663" fmla="*/ 9640652 w 15811497"/>
              <a:gd name="connsiteY55-7664" fmla="*/ 5486739 h 6248398"/>
              <a:gd name="connsiteX56-7665" fmla="*/ 9628722 w 15811497"/>
              <a:gd name="connsiteY56-7666" fmla="*/ 5502693 h 6248398"/>
              <a:gd name="connsiteX57-7667" fmla="*/ 9568273 w 15811497"/>
              <a:gd name="connsiteY57-7668" fmla="*/ 5583530 h 6248398"/>
              <a:gd name="connsiteX58-7669" fmla="*/ 9535504 w 15811497"/>
              <a:gd name="connsiteY58-7670" fmla="*/ 5637470 h 6248398"/>
              <a:gd name="connsiteX59-7671" fmla="*/ 9535505 w 15811497"/>
              <a:gd name="connsiteY59-7672" fmla="*/ 5637470 h 6248398"/>
              <a:gd name="connsiteX60-7673" fmla="*/ 9568273 w 15811497"/>
              <a:gd name="connsiteY60-7674" fmla="*/ 5583531 h 6248398"/>
              <a:gd name="connsiteX61-7675" fmla="*/ 9628722 w 15811497"/>
              <a:gd name="connsiteY61-7676" fmla="*/ 5502694 h 6248398"/>
              <a:gd name="connsiteX62-7677" fmla="*/ 9563485 w 15811497"/>
              <a:gd name="connsiteY62-7678" fmla="*/ 5610078 h 6248398"/>
              <a:gd name="connsiteX63-7679" fmla="*/ 9542221 w 15811497"/>
              <a:gd name="connsiteY63-7680" fmla="*/ 5638514 h 6248398"/>
              <a:gd name="connsiteX64-7681" fmla="*/ 9504352 w 15811497"/>
              <a:gd name="connsiteY64-7682" fmla="*/ 5689156 h 6248398"/>
              <a:gd name="connsiteX65-7683" fmla="*/ 9480140 w 15811497"/>
              <a:gd name="connsiteY65-7684" fmla="*/ 5721533 h 6248398"/>
              <a:gd name="connsiteX66-7685" fmla="*/ 8362947 w 15811497"/>
              <a:gd name="connsiteY66-7686" fmla="*/ 6248398 h 6248398"/>
              <a:gd name="connsiteX67-7687" fmla="*/ 7028922 w 15811497"/>
              <a:gd name="connsiteY67-7688" fmla="*/ 5364147 h 6248398"/>
              <a:gd name="connsiteX68-7689" fmla="*/ 6990513 w 15811497"/>
              <a:gd name="connsiteY68-7690" fmla="*/ 5259205 h 6248398"/>
              <a:gd name="connsiteX69-7691" fmla="*/ 6990512 w 15811497"/>
              <a:gd name="connsiteY69-7692" fmla="*/ 5259199 h 6248398"/>
              <a:gd name="connsiteX70-7693" fmla="*/ 6983676 w 15811497"/>
              <a:gd name="connsiteY70-7694" fmla="*/ 5240519 h 6248398"/>
              <a:gd name="connsiteX71-7695" fmla="*/ 6983673 w 15811497"/>
              <a:gd name="connsiteY71-7696" fmla="*/ 5240519 h 6248398"/>
              <a:gd name="connsiteX72-7697" fmla="*/ 6980236 w 15811497"/>
              <a:gd name="connsiteY72-7698" fmla="*/ 5231130 h 6248398"/>
              <a:gd name="connsiteX73-7699" fmla="*/ 6978859 w 15811497"/>
              <a:gd name="connsiteY73-7700" fmla="*/ 5225774 h 6248398"/>
              <a:gd name="connsiteX74-7701" fmla="*/ 6984291 w 15811497"/>
              <a:gd name="connsiteY74-7702" fmla="*/ 5240614 h 6248398"/>
              <a:gd name="connsiteX75-7703" fmla="*/ 6984292 w 15811497"/>
              <a:gd name="connsiteY75-7704" fmla="*/ 5240614 h 6248398"/>
              <a:gd name="connsiteX76-7705" fmla="*/ 6978860 w 15811497"/>
              <a:gd name="connsiteY76-7706" fmla="*/ 5225773 h 6248398"/>
              <a:gd name="connsiteX77-7707" fmla="*/ 6944562 w 15811497"/>
              <a:gd name="connsiteY77-7708" fmla="*/ 5092380 h 6248398"/>
              <a:gd name="connsiteX78-7709" fmla="*/ 6924183 w 15811497"/>
              <a:gd name="connsiteY78-7710" fmla="*/ 4890225 h 6248398"/>
              <a:gd name="connsiteX79-7711" fmla="*/ 6924182 w 15811497"/>
              <a:gd name="connsiteY79-7712" fmla="*/ 4890225 h 6248398"/>
              <a:gd name="connsiteX80-7713" fmla="*/ 6944561 w 15811497"/>
              <a:gd name="connsiteY80-7714" fmla="*/ 5092380 h 6248398"/>
              <a:gd name="connsiteX81-7715" fmla="*/ 6978860 w 15811497"/>
              <a:gd name="connsiteY81-7716" fmla="*/ 5225773 h 6248398"/>
              <a:gd name="connsiteX82-7717" fmla="*/ 6948299 w 15811497"/>
              <a:gd name="connsiteY82-7718" fmla="*/ 5142273 h 6248398"/>
              <a:gd name="connsiteX83-7719" fmla="*/ 5829297 w 15811497"/>
              <a:gd name="connsiteY83-7720" fmla="*/ 4400549 h 6248398"/>
              <a:gd name="connsiteX84-7721" fmla="*/ 5056802 w 15811497"/>
              <a:gd name="connsiteY84-7722" fmla="*/ 4677867 h 6248398"/>
              <a:gd name="connsiteX85-7723" fmla="*/ 5022517 w 15811497"/>
              <a:gd name="connsiteY85-7724" fmla="*/ 4709027 h 6248398"/>
              <a:gd name="connsiteX86-7725" fmla="*/ 5022515 w 15811497"/>
              <a:gd name="connsiteY86-7726" fmla="*/ 4709029 h 6248398"/>
              <a:gd name="connsiteX87-7727" fmla="*/ 5022510 w 15811497"/>
              <a:gd name="connsiteY87-7728" fmla="*/ 4709033 h 6248398"/>
              <a:gd name="connsiteX88-7729" fmla="*/ 4924198 w 15811497"/>
              <a:gd name="connsiteY88-7730" fmla="*/ 4840507 h 6248398"/>
              <a:gd name="connsiteX89-7731" fmla="*/ 4914898 w 15811497"/>
              <a:gd name="connsiteY89-7732" fmla="*/ 4838698 h 6248398"/>
              <a:gd name="connsiteX90-7733" fmla="*/ 4914898 w 15811497"/>
              <a:gd name="connsiteY90-7734" fmla="*/ 4838699 h 6248398"/>
              <a:gd name="connsiteX91-7735" fmla="*/ 4924199 w 15811497"/>
              <a:gd name="connsiteY91-7736" fmla="*/ 4840508 h 6248398"/>
              <a:gd name="connsiteX92-7737" fmla="*/ 4893736 w 15811497"/>
              <a:gd name="connsiteY92-7738" fmla="*/ 4881247 h 6248398"/>
              <a:gd name="connsiteX93-7739" fmla="*/ 4778482 w 15811497"/>
              <a:gd name="connsiteY93-7740" fmla="*/ 5008058 h 6248398"/>
              <a:gd name="connsiteX94-7741" fmla="*/ 4778482 w 15811497"/>
              <a:gd name="connsiteY94-7742" fmla="*/ 5008057 h 6248398"/>
              <a:gd name="connsiteX95-7743" fmla="*/ 4715455 w 15811497"/>
              <a:gd name="connsiteY95-7744" fmla="*/ 5077404 h 6248398"/>
              <a:gd name="connsiteX96-7745" fmla="*/ 2762249 w 15811497"/>
              <a:gd name="connsiteY96-7746" fmla="*/ 5886448 h 6248398"/>
              <a:gd name="connsiteX97-7747" fmla="*/ 0 w 15811497"/>
              <a:gd name="connsiteY97-7748" fmla="*/ 3124198 h 6248398"/>
              <a:gd name="connsiteX98-7749" fmla="*/ 2762249 w 15811497"/>
              <a:gd name="connsiteY98-7750" fmla="*/ 361949 h 6248398"/>
              <a:gd name="connsiteX99-7751" fmla="*/ 4078902 w 15811497"/>
              <a:gd name="connsiteY99-7752" fmla="*/ 695338 h 6248398"/>
              <a:gd name="connsiteX100-7753" fmla="*/ 4261443 w 15811497"/>
              <a:gd name="connsiteY100-7754" fmla="*/ 806235 h 6248398"/>
              <a:gd name="connsiteX101-7755" fmla="*/ 4409044 w 15811497"/>
              <a:gd name="connsiteY101-7756" fmla="*/ 910268 h 6248398"/>
              <a:gd name="connsiteX102-7757" fmla="*/ 4612477 w 15811497"/>
              <a:gd name="connsiteY102-7758" fmla="*/ 1077402 h 6248398"/>
              <a:gd name="connsiteX103-7759" fmla="*/ 4612478 w 15811497"/>
              <a:gd name="connsiteY103-7760" fmla="*/ 1077403 h 6248398"/>
              <a:gd name="connsiteX104-7761" fmla="*/ 4715454 w 15811497"/>
              <a:gd name="connsiteY104-7762" fmla="*/ 1170993 h 6248398"/>
              <a:gd name="connsiteX105-7763" fmla="*/ 4701725 w 15811497"/>
              <a:gd name="connsiteY105-7764" fmla="*/ 1120394 h 6248398"/>
              <a:gd name="connsiteX106-7765" fmla="*/ 5191122 w 15811497"/>
              <a:gd name="connsiteY106-7766" fmla="*/ 1219199 h 6248398"/>
              <a:gd name="connsiteX107-7767" fmla="*/ 6161317 w 15811497"/>
              <a:gd name="connsiteY107-7768" fmla="*/ 761659 h 6248398"/>
              <a:gd name="connsiteX108-7769" fmla="*/ 6224019 w 15811497"/>
              <a:gd name="connsiteY108-7770" fmla="*/ 677808 h 6248398"/>
              <a:gd name="connsiteX109-7771" fmla="*/ 6175489 w 15811497"/>
              <a:gd name="connsiteY109-7772" fmla="*/ 757691 h 6248398"/>
              <a:gd name="connsiteX110-7773" fmla="*/ 6175489 w 15811497"/>
              <a:gd name="connsiteY110-7774" fmla="*/ 757692 h 6248398"/>
              <a:gd name="connsiteX111-7775" fmla="*/ 6224020 w 15811497"/>
              <a:gd name="connsiteY111-7776" fmla="*/ 677809 h 6248398"/>
              <a:gd name="connsiteX112-7777" fmla="*/ 6233696 w 15811497"/>
              <a:gd name="connsiteY112-7778" fmla="*/ 664869 h 6248398"/>
              <a:gd name="connsiteX113-7779" fmla="*/ 6252611 w 15811497"/>
              <a:gd name="connsiteY113-7780" fmla="*/ 633734 h 6248398"/>
              <a:gd name="connsiteX114-7781" fmla="*/ 6252610 w 15811497"/>
              <a:gd name="connsiteY114-7782" fmla="*/ 633734 h 6248398"/>
              <a:gd name="connsiteX115-7783" fmla="*/ 6233696 w 15811497"/>
              <a:gd name="connsiteY115-7784" fmla="*/ 664868 h 6248398"/>
              <a:gd name="connsiteX116-7785" fmla="*/ 6224019 w 15811497"/>
              <a:gd name="connsiteY116-7786" fmla="*/ 677808 h 6248398"/>
              <a:gd name="connsiteX117-7787" fmla="*/ 6248008 w 15811497"/>
              <a:gd name="connsiteY117-7788" fmla="*/ 638320 h 6248398"/>
              <a:gd name="connsiteX118-7789" fmla="*/ 6251291 w 15811497"/>
              <a:gd name="connsiteY118-7790" fmla="*/ 633930 h 6248398"/>
              <a:gd name="connsiteX119-7791" fmla="*/ 6251293 w 15811497"/>
              <a:gd name="connsiteY119-7792" fmla="*/ 633929 h 6248398"/>
              <a:gd name="connsiteX120-7793" fmla="*/ 6257683 w 15811497"/>
              <a:gd name="connsiteY120-7794" fmla="*/ 625384 h 6248398"/>
              <a:gd name="connsiteX121-7795" fmla="*/ 6257686 w 15811497"/>
              <a:gd name="connsiteY121-7796" fmla="*/ 625380 h 6248398"/>
              <a:gd name="connsiteX122-7797" fmla="*/ 6331355 w 15811497"/>
              <a:gd name="connsiteY122-7798" fmla="*/ 526865 h 6248398"/>
              <a:gd name="connsiteX123-7799" fmla="*/ 7448548 w 15811497"/>
              <a:gd name="connsiteY123-7800" fmla="*/ 0 h 6248398"/>
              <a:gd name="connsiteX0-7801" fmla="*/ 11209760 w 15811497"/>
              <a:gd name="connsiteY0-7802" fmla="*/ 5180760 h 6248398"/>
              <a:gd name="connsiteX1-7803" fmla="*/ 11210150 w 15811497"/>
              <a:gd name="connsiteY1-7804" fmla="*/ 5180948 h 6248398"/>
              <a:gd name="connsiteX2-7805" fmla="*/ 11313815 w 15811497"/>
              <a:gd name="connsiteY2-7806" fmla="*/ 5243926 h 6248398"/>
              <a:gd name="connsiteX3-7807" fmla="*/ 11369911 w 15811497"/>
              <a:gd name="connsiteY3-7808" fmla="*/ 5285874 h 6248398"/>
              <a:gd name="connsiteX4-7809" fmla="*/ 11410606 w 15811497"/>
              <a:gd name="connsiteY4-7810" fmla="*/ 5316305 h 6248398"/>
              <a:gd name="connsiteX5-7811" fmla="*/ 11499892 w 15811497"/>
              <a:gd name="connsiteY5-7812" fmla="*/ 5397454 h 6248398"/>
              <a:gd name="connsiteX6-7813" fmla="*/ 11528781 w 15811497"/>
              <a:gd name="connsiteY6-7814" fmla="*/ 5429240 h 6248398"/>
              <a:gd name="connsiteX7-7815" fmla="*/ 11504846 w 15811497"/>
              <a:gd name="connsiteY7-7816" fmla="*/ 5414699 h 6248398"/>
              <a:gd name="connsiteX8-7817" fmla="*/ 11371717 w 15811497"/>
              <a:gd name="connsiteY8-7818" fmla="*/ 5315148 h 6248398"/>
              <a:gd name="connsiteX9-7819" fmla="*/ 11292198 w 15811497"/>
              <a:gd name="connsiteY9-7820" fmla="*/ 5255685 h 6248398"/>
              <a:gd name="connsiteX10-7821" fmla="*/ 11209760 w 15811497"/>
              <a:gd name="connsiteY10-7822" fmla="*/ 5180760 h 6248398"/>
              <a:gd name="connsiteX11-7823" fmla="*/ 4892179 w 15811497"/>
              <a:gd name="connsiteY11-7824" fmla="*/ 4842491 h 6248398"/>
              <a:gd name="connsiteX12-7825" fmla="*/ 4892178 w 15811497"/>
              <a:gd name="connsiteY12-7826" fmla="*/ 4842492 h 6248398"/>
              <a:gd name="connsiteX13-7827" fmla="*/ 4885192 w 15811497"/>
              <a:gd name="connsiteY13-7828" fmla="*/ 4851834 h 6248398"/>
              <a:gd name="connsiteX14-7829" fmla="*/ 4892179 w 15811497"/>
              <a:gd name="connsiteY14-7830" fmla="*/ 4842491 h 6248398"/>
              <a:gd name="connsiteX15-7831" fmla="*/ 7448548 w 15811497"/>
              <a:gd name="connsiteY15-7832" fmla="*/ 0 h 6248398"/>
              <a:gd name="connsiteX16-7833" fmla="*/ 8721604 w 15811497"/>
              <a:gd name="connsiteY16-7834" fmla="*/ 757692 h 6248398"/>
              <a:gd name="connsiteX17-7835" fmla="*/ 8890522 w 15811497"/>
              <a:gd name="connsiteY17-7836" fmla="*/ 1193234 h 6248398"/>
              <a:gd name="connsiteX18-7837" fmla="*/ 9958384 w 15811497"/>
              <a:gd name="connsiteY18-7838" fmla="*/ 1828798 h 6248398"/>
              <a:gd name="connsiteX19-7839" fmla="*/ 10895504 w 15811497"/>
              <a:gd name="connsiteY19-7840" fmla="*/ 1386857 h 6248398"/>
              <a:gd name="connsiteX20-7841" fmla="*/ 10927290 w 15811497"/>
              <a:gd name="connsiteY20-7842" fmla="*/ 1344350 h 6248398"/>
              <a:gd name="connsiteX21-7843" fmla="*/ 10936907 w 15811497"/>
              <a:gd name="connsiteY21-7844" fmla="*/ 1346082 h 6248398"/>
              <a:gd name="connsiteX22-7845" fmla="*/ 10917759 w 15811497"/>
              <a:gd name="connsiteY22-7846" fmla="*/ 1367151 h 6248398"/>
              <a:gd name="connsiteX23-7847" fmla="*/ 10545015 w 15811497"/>
              <a:gd name="connsiteY23-7848" fmla="*/ 1956940 h 6248398"/>
              <a:gd name="connsiteX24-7849" fmla="*/ 10521911 w 15811497"/>
              <a:gd name="connsiteY24-7850" fmla="*/ 2012524 h 6248398"/>
              <a:gd name="connsiteX25-7851" fmla="*/ 10917760 w 15811497"/>
              <a:gd name="connsiteY25-7852" fmla="*/ 1367152 h 6248398"/>
              <a:gd name="connsiteX26-7853" fmla="*/ 10936908 w 15811497"/>
              <a:gd name="connsiteY26-7854" fmla="*/ 1346084 h 6248398"/>
              <a:gd name="connsiteX27-7855" fmla="*/ 10972797 w 15811497"/>
              <a:gd name="connsiteY27-7856" fmla="*/ 1352550 h 6248398"/>
              <a:gd name="connsiteX28-7857" fmla="*/ 11002341 w 15811497"/>
              <a:gd name="connsiteY28-7858" fmla="*/ 1645177 h 6248398"/>
              <a:gd name="connsiteX29-7859" fmla="*/ 11002341 w 15811497"/>
              <a:gd name="connsiteY29-7860" fmla="*/ 1645177 h 6248398"/>
              <a:gd name="connsiteX30-7861" fmla="*/ 10972797 w 15811497"/>
              <a:gd name="connsiteY30-7862" fmla="*/ 1352549 h 6248398"/>
              <a:gd name="connsiteX31-7863" fmla="*/ 10936908 w 15811497"/>
              <a:gd name="connsiteY31-7864" fmla="*/ 1346083 h 6248398"/>
              <a:gd name="connsiteX32-7865" fmla="*/ 11096041 w 15811497"/>
              <a:gd name="connsiteY32-7866" fmla="*/ 1170993 h 6248398"/>
              <a:gd name="connsiteX33-7867" fmla="*/ 13049247 w 15811497"/>
              <a:gd name="connsiteY33-7868" fmla="*/ 361949 h 6248398"/>
              <a:gd name="connsiteX34-7869" fmla="*/ 15811497 w 15811497"/>
              <a:gd name="connsiteY34-7870" fmla="*/ 3124198 h 6248398"/>
              <a:gd name="connsiteX35-7871" fmla="*/ 13049247 w 15811497"/>
              <a:gd name="connsiteY35-7872" fmla="*/ 5886448 h 6248398"/>
              <a:gd name="connsiteX36-7873" fmla="*/ 11732594 w 15811497"/>
              <a:gd name="connsiteY36-7874" fmla="*/ 5553059 h 6248398"/>
              <a:gd name="connsiteX37-7875" fmla="*/ 11528782 w 15811497"/>
              <a:gd name="connsiteY37-7876" fmla="*/ 5429240 h 6248398"/>
              <a:gd name="connsiteX38-7877" fmla="*/ 11499893 w 15811497"/>
              <a:gd name="connsiteY38-7878" fmla="*/ 5397454 h 6248398"/>
              <a:gd name="connsiteX39-7879" fmla="*/ 11410607 w 15811497"/>
              <a:gd name="connsiteY39-7880" fmla="*/ 5316305 h 6248398"/>
              <a:gd name="connsiteX40-7881" fmla="*/ 11369912 w 15811497"/>
              <a:gd name="connsiteY40-7882" fmla="*/ 5285874 h 6248398"/>
              <a:gd name="connsiteX41-7883" fmla="*/ 11355656 w 15811497"/>
              <a:gd name="connsiteY41-7884" fmla="*/ 5144675 h 6248398"/>
              <a:gd name="connsiteX42-7885" fmla="*/ 11355656 w 15811497"/>
              <a:gd name="connsiteY42-7886" fmla="*/ 5144675 h 6248398"/>
              <a:gd name="connsiteX43-7887" fmla="*/ 11369912 w 15811497"/>
              <a:gd name="connsiteY43-7888" fmla="*/ 5285874 h 6248398"/>
              <a:gd name="connsiteX44-7889" fmla="*/ 11313816 w 15811497"/>
              <a:gd name="connsiteY44-7890" fmla="*/ 5243926 h 6248398"/>
              <a:gd name="connsiteX45-7891" fmla="*/ 11210151 w 15811497"/>
              <a:gd name="connsiteY45-7892" fmla="*/ 5180948 h 6248398"/>
              <a:gd name="connsiteX46-7893" fmla="*/ 11209761 w 15811497"/>
              <a:gd name="connsiteY46-7894" fmla="*/ 5180760 h 6248398"/>
              <a:gd name="connsiteX47-7895" fmla="*/ 11096041 w 15811497"/>
              <a:gd name="connsiteY47-7896" fmla="*/ 5077404 h 6248398"/>
              <a:gd name="connsiteX48-7897" fmla="*/ 11063094 w 15811497"/>
              <a:gd name="connsiteY48-7898" fmla="*/ 5041153 h 6248398"/>
              <a:gd name="connsiteX49-7899" fmla="*/ 11063091 w 15811497"/>
              <a:gd name="connsiteY49-7900" fmla="*/ 5041152 h 6248398"/>
              <a:gd name="connsiteX50-7901" fmla="*/ 11096040 w 15811497"/>
              <a:gd name="connsiteY50-7902" fmla="*/ 5077404 h 6248398"/>
              <a:gd name="connsiteX51-7903" fmla="*/ 11209760 w 15811497"/>
              <a:gd name="connsiteY51-7904" fmla="*/ 5180760 h 6248398"/>
              <a:gd name="connsiteX52-7905" fmla="*/ 11100244 w 15811497"/>
              <a:gd name="connsiteY52-7906" fmla="*/ 5128004 h 6248398"/>
              <a:gd name="connsiteX53-7907" fmla="*/ 10610846 w 15811497"/>
              <a:gd name="connsiteY53-7908" fmla="*/ 5029199 h 6248398"/>
              <a:gd name="connsiteX54-7909" fmla="*/ 9640652 w 15811497"/>
              <a:gd name="connsiteY54-7910" fmla="*/ 5486739 h 6248398"/>
              <a:gd name="connsiteX55-7911" fmla="*/ 9628722 w 15811497"/>
              <a:gd name="connsiteY55-7912" fmla="*/ 5502693 h 6248398"/>
              <a:gd name="connsiteX56-7913" fmla="*/ 9568273 w 15811497"/>
              <a:gd name="connsiteY56-7914" fmla="*/ 5583530 h 6248398"/>
              <a:gd name="connsiteX57-7915" fmla="*/ 9535504 w 15811497"/>
              <a:gd name="connsiteY57-7916" fmla="*/ 5637470 h 6248398"/>
              <a:gd name="connsiteX58-7917" fmla="*/ 9535505 w 15811497"/>
              <a:gd name="connsiteY58-7918" fmla="*/ 5637470 h 6248398"/>
              <a:gd name="connsiteX59-7919" fmla="*/ 9568273 w 15811497"/>
              <a:gd name="connsiteY59-7920" fmla="*/ 5583531 h 6248398"/>
              <a:gd name="connsiteX60-7921" fmla="*/ 9628722 w 15811497"/>
              <a:gd name="connsiteY60-7922" fmla="*/ 5502694 h 6248398"/>
              <a:gd name="connsiteX61-7923" fmla="*/ 9563485 w 15811497"/>
              <a:gd name="connsiteY61-7924" fmla="*/ 5610078 h 6248398"/>
              <a:gd name="connsiteX62-7925" fmla="*/ 9542221 w 15811497"/>
              <a:gd name="connsiteY62-7926" fmla="*/ 5638514 h 6248398"/>
              <a:gd name="connsiteX63-7927" fmla="*/ 9504352 w 15811497"/>
              <a:gd name="connsiteY63-7928" fmla="*/ 5689156 h 6248398"/>
              <a:gd name="connsiteX64-7929" fmla="*/ 9480140 w 15811497"/>
              <a:gd name="connsiteY64-7930" fmla="*/ 5721533 h 6248398"/>
              <a:gd name="connsiteX65-7931" fmla="*/ 8362947 w 15811497"/>
              <a:gd name="connsiteY65-7932" fmla="*/ 6248398 h 6248398"/>
              <a:gd name="connsiteX66-7933" fmla="*/ 7028922 w 15811497"/>
              <a:gd name="connsiteY66-7934" fmla="*/ 5364147 h 6248398"/>
              <a:gd name="connsiteX67-7935" fmla="*/ 6990513 w 15811497"/>
              <a:gd name="connsiteY67-7936" fmla="*/ 5259205 h 6248398"/>
              <a:gd name="connsiteX68-7937" fmla="*/ 6990512 w 15811497"/>
              <a:gd name="connsiteY68-7938" fmla="*/ 5259199 h 6248398"/>
              <a:gd name="connsiteX69-7939" fmla="*/ 6983676 w 15811497"/>
              <a:gd name="connsiteY69-7940" fmla="*/ 5240519 h 6248398"/>
              <a:gd name="connsiteX70-7941" fmla="*/ 6983673 w 15811497"/>
              <a:gd name="connsiteY70-7942" fmla="*/ 5240519 h 6248398"/>
              <a:gd name="connsiteX71-7943" fmla="*/ 6980236 w 15811497"/>
              <a:gd name="connsiteY71-7944" fmla="*/ 5231130 h 6248398"/>
              <a:gd name="connsiteX72-7945" fmla="*/ 6978859 w 15811497"/>
              <a:gd name="connsiteY72-7946" fmla="*/ 5225774 h 6248398"/>
              <a:gd name="connsiteX73-7947" fmla="*/ 6984291 w 15811497"/>
              <a:gd name="connsiteY73-7948" fmla="*/ 5240614 h 6248398"/>
              <a:gd name="connsiteX74-7949" fmla="*/ 6984292 w 15811497"/>
              <a:gd name="connsiteY74-7950" fmla="*/ 5240614 h 6248398"/>
              <a:gd name="connsiteX75-7951" fmla="*/ 6978860 w 15811497"/>
              <a:gd name="connsiteY75-7952" fmla="*/ 5225773 h 6248398"/>
              <a:gd name="connsiteX76-7953" fmla="*/ 6944562 w 15811497"/>
              <a:gd name="connsiteY76-7954" fmla="*/ 5092380 h 6248398"/>
              <a:gd name="connsiteX77-7955" fmla="*/ 6924183 w 15811497"/>
              <a:gd name="connsiteY77-7956" fmla="*/ 4890225 h 6248398"/>
              <a:gd name="connsiteX78-7957" fmla="*/ 6924182 w 15811497"/>
              <a:gd name="connsiteY78-7958" fmla="*/ 4890225 h 6248398"/>
              <a:gd name="connsiteX79-7959" fmla="*/ 6944561 w 15811497"/>
              <a:gd name="connsiteY79-7960" fmla="*/ 5092380 h 6248398"/>
              <a:gd name="connsiteX80-7961" fmla="*/ 6978860 w 15811497"/>
              <a:gd name="connsiteY80-7962" fmla="*/ 5225773 h 6248398"/>
              <a:gd name="connsiteX81-7963" fmla="*/ 6948299 w 15811497"/>
              <a:gd name="connsiteY81-7964" fmla="*/ 5142273 h 6248398"/>
              <a:gd name="connsiteX82-7965" fmla="*/ 5829297 w 15811497"/>
              <a:gd name="connsiteY82-7966" fmla="*/ 4400549 h 6248398"/>
              <a:gd name="connsiteX83-7967" fmla="*/ 5056802 w 15811497"/>
              <a:gd name="connsiteY83-7968" fmla="*/ 4677867 h 6248398"/>
              <a:gd name="connsiteX84-7969" fmla="*/ 5022517 w 15811497"/>
              <a:gd name="connsiteY84-7970" fmla="*/ 4709027 h 6248398"/>
              <a:gd name="connsiteX85-7971" fmla="*/ 5022515 w 15811497"/>
              <a:gd name="connsiteY85-7972" fmla="*/ 4709029 h 6248398"/>
              <a:gd name="connsiteX86-7973" fmla="*/ 5022510 w 15811497"/>
              <a:gd name="connsiteY86-7974" fmla="*/ 4709033 h 6248398"/>
              <a:gd name="connsiteX87-7975" fmla="*/ 4924198 w 15811497"/>
              <a:gd name="connsiteY87-7976" fmla="*/ 4840507 h 6248398"/>
              <a:gd name="connsiteX88-7977" fmla="*/ 4914898 w 15811497"/>
              <a:gd name="connsiteY88-7978" fmla="*/ 4838698 h 6248398"/>
              <a:gd name="connsiteX89-7979" fmla="*/ 4914898 w 15811497"/>
              <a:gd name="connsiteY89-7980" fmla="*/ 4838699 h 6248398"/>
              <a:gd name="connsiteX90-7981" fmla="*/ 4924199 w 15811497"/>
              <a:gd name="connsiteY90-7982" fmla="*/ 4840508 h 6248398"/>
              <a:gd name="connsiteX91-7983" fmla="*/ 4893736 w 15811497"/>
              <a:gd name="connsiteY91-7984" fmla="*/ 4881247 h 6248398"/>
              <a:gd name="connsiteX92-7985" fmla="*/ 4778482 w 15811497"/>
              <a:gd name="connsiteY92-7986" fmla="*/ 5008058 h 6248398"/>
              <a:gd name="connsiteX93-7987" fmla="*/ 4778482 w 15811497"/>
              <a:gd name="connsiteY93-7988" fmla="*/ 5008057 h 6248398"/>
              <a:gd name="connsiteX94-7989" fmla="*/ 4715455 w 15811497"/>
              <a:gd name="connsiteY94-7990" fmla="*/ 5077404 h 6248398"/>
              <a:gd name="connsiteX95-7991" fmla="*/ 2762249 w 15811497"/>
              <a:gd name="connsiteY95-7992" fmla="*/ 5886448 h 6248398"/>
              <a:gd name="connsiteX96-7993" fmla="*/ 0 w 15811497"/>
              <a:gd name="connsiteY96-7994" fmla="*/ 3124198 h 6248398"/>
              <a:gd name="connsiteX97-7995" fmla="*/ 2762249 w 15811497"/>
              <a:gd name="connsiteY97-7996" fmla="*/ 361949 h 6248398"/>
              <a:gd name="connsiteX98-7997" fmla="*/ 4078902 w 15811497"/>
              <a:gd name="connsiteY98-7998" fmla="*/ 695338 h 6248398"/>
              <a:gd name="connsiteX99-7999" fmla="*/ 4261443 w 15811497"/>
              <a:gd name="connsiteY99-8000" fmla="*/ 806235 h 6248398"/>
              <a:gd name="connsiteX100-8001" fmla="*/ 4409044 w 15811497"/>
              <a:gd name="connsiteY100-8002" fmla="*/ 910268 h 6248398"/>
              <a:gd name="connsiteX101-8003" fmla="*/ 4612477 w 15811497"/>
              <a:gd name="connsiteY101-8004" fmla="*/ 1077402 h 6248398"/>
              <a:gd name="connsiteX102-8005" fmla="*/ 4612478 w 15811497"/>
              <a:gd name="connsiteY102-8006" fmla="*/ 1077403 h 6248398"/>
              <a:gd name="connsiteX103-8007" fmla="*/ 4715454 w 15811497"/>
              <a:gd name="connsiteY103-8008" fmla="*/ 1170993 h 6248398"/>
              <a:gd name="connsiteX104-8009" fmla="*/ 4701725 w 15811497"/>
              <a:gd name="connsiteY104-8010" fmla="*/ 1120394 h 6248398"/>
              <a:gd name="connsiteX105-8011" fmla="*/ 5191122 w 15811497"/>
              <a:gd name="connsiteY105-8012" fmla="*/ 1219199 h 6248398"/>
              <a:gd name="connsiteX106-8013" fmla="*/ 6161317 w 15811497"/>
              <a:gd name="connsiteY106-8014" fmla="*/ 761659 h 6248398"/>
              <a:gd name="connsiteX107-8015" fmla="*/ 6224019 w 15811497"/>
              <a:gd name="connsiteY107-8016" fmla="*/ 677808 h 6248398"/>
              <a:gd name="connsiteX108-8017" fmla="*/ 6175489 w 15811497"/>
              <a:gd name="connsiteY108-8018" fmla="*/ 757691 h 6248398"/>
              <a:gd name="connsiteX109-8019" fmla="*/ 6175489 w 15811497"/>
              <a:gd name="connsiteY109-8020" fmla="*/ 757692 h 6248398"/>
              <a:gd name="connsiteX110-8021" fmla="*/ 6224020 w 15811497"/>
              <a:gd name="connsiteY110-8022" fmla="*/ 677809 h 6248398"/>
              <a:gd name="connsiteX111-8023" fmla="*/ 6233696 w 15811497"/>
              <a:gd name="connsiteY111-8024" fmla="*/ 664869 h 6248398"/>
              <a:gd name="connsiteX112-8025" fmla="*/ 6252611 w 15811497"/>
              <a:gd name="connsiteY112-8026" fmla="*/ 633734 h 6248398"/>
              <a:gd name="connsiteX113-8027" fmla="*/ 6252610 w 15811497"/>
              <a:gd name="connsiteY113-8028" fmla="*/ 633734 h 6248398"/>
              <a:gd name="connsiteX114-8029" fmla="*/ 6233696 w 15811497"/>
              <a:gd name="connsiteY114-8030" fmla="*/ 664868 h 6248398"/>
              <a:gd name="connsiteX115-8031" fmla="*/ 6224019 w 15811497"/>
              <a:gd name="connsiteY115-8032" fmla="*/ 677808 h 6248398"/>
              <a:gd name="connsiteX116-8033" fmla="*/ 6248008 w 15811497"/>
              <a:gd name="connsiteY116-8034" fmla="*/ 638320 h 6248398"/>
              <a:gd name="connsiteX117-8035" fmla="*/ 6251291 w 15811497"/>
              <a:gd name="connsiteY117-8036" fmla="*/ 633930 h 6248398"/>
              <a:gd name="connsiteX118-8037" fmla="*/ 6251293 w 15811497"/>
              <a:gd name="connsiteY118-8038" fmla="*/ 633929 h 6248398"/>
              <a:gd name="connsiteX119-8039" fmla="*/ 6257683 w 15811497"/>
              <a:gd name="connsiteY119-8040" fmla="*/ 625384 h 6248398"/>
              <a:gd name="connsiteX120-8041" fmla="*/ 6257686 w 15811497"/>
              <a:gd name="connsiteY120-8042" fmla="*/ 625380 h 6248398"/>
              <a:gd name="connsiteX121-8043" fmla="*/ 6331355 w 15811497"/>
              <a:gd name="connsiteY121-8044" fmla="*/ 526865 h 6248398"/>
              <a:gd name="connsiteX122-8045" fmla="*/ 7448548 w 15811497"/>
              <a:gd name="connsiteY122-8046" fmla="*/ 0 h 6248398"/>
              <a:gd name="connsiteX0-8047" fmla="*/ 11209760 w 15811497"/>
              <a:gd name="connsiteY0-8048" fmla="*/ 5180760 h 6248398"/>
              <a:gd name="connsiteX1-8049" fmla="*/ 11210150 w 15811497"/>
              <a:gd name="connsiteY1-8050" fmla="*/ 5180948 h 6248398"/>
              <a:gd name="connsiteX2-8051" fmla="*/ 11313815 w 15811497"/>
              <a:gd name="connsiteY2-8052" fmla="*/ 5243926 h 6248398"/>
              <a:gd name="connsiteX3-8053" fmla="*/ 11369911 w 15811497"/>
              <a:gd name="connsiteY3-8054" fmla="*/ 5285874 h 6248398"/>
              <a:gd name="connsiteX4-8055" fmla="*/ 11410606 w 15811497"/>
              <a:gd name="connsiteY4-8056" fmla="*/ 5316305 h 6248398"/>
              <a:gd name="connsiteX5-8057" fmla="*/ 11499892 w 15811497"/>
              <a:gd name="connsiteY5-8058" fmla="*/ 5397454 h 6248398"/>
              <a:gd name="connsiteX6-8059" fmla="*/ 11528781 w 15811497"/>
              <a:gd name="connsiteY6-8060" fmla="*/ 5429240 h 6248398"/>
              <a:gd name="connsiteX7-8061" fmla="*/ 11504846 w 15811497"/>
              <a:gd name="connsiteY7-8062" fmla="*/ 5414699 h 6248398"/>
              <a:gd name="connsiteX8-8063" fmla="*/ 11371717 w 15811497"/>
              <a:gd name="connsiteY8-8064" fmla="*/ 5315148 h 6248398"/>
              <a:gd name="connsiteX9-8065" fmla="*/ 11292198 w 15811497"/>
              <a:gd name="connsiteY9-8066" fmla="*/ 5255685 h 6248398"/>
              <a:gd name="connsiteX10-8067" fmla="*/ 11209760 w 15811497"/>
              <a:gd name="connsiteY10-8068" fmla="*/ 5180760 h 6248398"/>
              <a:gd name="connsiteX11-8069" fmla="*/ 4892179 w 15811497"/>
              <a:gd name="connsiteY11-8070" fmla="*/ 4842491 h 6248398"/>
              <a:gd name="connsiteX12-8071" fmla="*/ 4892178 w 15811497"/>
              <a:gd name="connsiteY12-8072" fmla="*/ 4842492 h 6248398"/>
              <a:gd name="connsiteX13-8073" fmla="*/ 4885192 w 15811497"/>
              <a:gd name="connsiteY13-8074" fmla="*/ 4851834 h 6248398"/>
              <a:gd name="connsiteX14-8075" fmla="*/ 4892179 w 15811497"/>
              <a:gd name="connsiteY14-8076" fmla="*/ 4842491 h 6248398"/>
              <a:gd name="connsiteX15-8077" fmla="*/ 7448548 w 15811497"/>
              <a:gd name="connsiteY15-8078" fmla="*/ 0 h 6248398"/>
              <a:gd name="connsiteX16-8079" fmla="*/ 8721604 w 15811497"/>
              <a:gd name="connsiteY16-8080" fmla="*/ 757692 h 6248398"/>
              <a:gd name="connsiteX17-8081" fmla="*/ 8890522 w 15811497"/>
              <a:gd name="connsiteY17-8082" fmla="*/ 1193234 h 6248398"/>
              <a:gd name="connsiteX18-8083" fmla="*/ 9958384 w 15811497"/>
              <a:gd name="connsiteY18-8084" fmla="*/ 1828798 h 6248398"/>
              <a:gd name="connsiteX19-8085" fmla="*/ 10895504 w 15811497"/>
              <a:gd name="connsiteY19-8086" fmla="*/ 1386857 h 6248398"/>
              <a:gd name="connsiteX20-8087" fmla="*/ 10927290 w 15811497"/>
              <a:gd name="connsiteY20-8088" fmla="*/ 1344350 h 6248398"/>
              <a:gd name="connsiteX21-8089" fmla="*/ 10936907 w 15811497"/>
              <a:gd name="connsiteY21-8090" fmla="*/ 1346082 h 6248398"/>
              <a:gd name="connsiteX22-8091" fmla="*/ 10917759 w 15811497"/>
              <a:gd name="connsiteY22-8092" fmla="*/ 1367151 h 6248398"/>
              <a:gd name="connsiteX23-8093" fmla="*/ 10545015 w 15811497"/>
              <a:gd name="connsiteY23-8094" fmla="*/ 1956940 h 6248398"/>
              <a:gd name="connsiteX24-8095" fmla="*/ 10917760 w 15811497"/>
              <a:gd name="connsiteY24-8096" fmla="*/ 1367152 h 6248398"/>
              <a:gd name="connsiteX25-8097" fmla="*/ 10936908 w 15811497"/>
              <a:gd name="connsiteY25-8098" fmla="*/ 1346084 h 6248398"/>
              <a:gd name="connsiteX26-8099" fmla="*/ 10972797 w 15811497"/>
              <a:gd name="connsiteY26-8100" fmla="*/ 1352550 h 6248398"/>
              <a:gd name="connsiteX27-8101" fmla="*/ 11002341 w 15811497"/>
              <a:gd name="connsiteY27-8102" fmla="*/ 1645177 h 6248398"/>
              <a:gd name="connsiteX28-8103" fmla="*/ 11002341 w 15811497"/>
              <a:gd name="connsiteY28-8104" fmla="*/ 1645177 h 6248398"/>
              <a:gd name="connsiteX29-8105" fmla="*/ 10972797 w 15811497"/>
              <a:gd name="connsiteY29-8106" fmla="*/ 1352549 h 6248398"/>
              <a:gd name="connsiteX30-8107" fmla="*/ 10936908 w 15811497"/>
              <a:gd name="connsiteY30-8108" fmla="*/ 1346083 h 6248398"/>
              <a:gd name="connsiteX31-8109" fmla="*/ 11096041 w 15811497"/>
              <a:gd name="connsiteY31-8110" fmla="*/ 1170993 h 6248398"/>
              <a:gd name="connsiteX32-8111" fmla="*/ 13049247 w 15811497"/>
              <a:gd name="connsiteY32-8112" fmla="*/ 361949 h 6248398"/>
              <a:gd name="connsiteX33-8113" fmla="*/ 15811497 w 15811497"/>
              <a:gd name="connsiteY33-8114" fmla="*/ 3124198 h 6248398"/>
              <a:gd name="connsiteX34-8115" fmla="*/ 13049247 w 15811497"/>
              <a:gd name="connsiteY34-8116" fmla="*/ 5886448 h 6248398"/>
              <a:gd name="connsiteX35-8117" fmla="*/ 11732594 w 15811497"/>
              <a:gd name="connsiteY35-8118" fmla="*/ 5553059 h 6248398"/>
              <a:gd name="connsiteX36-8119" fmla="*/ 11528782 w 15811497"/>
              <a:gd name="connsiteY36-8120" fmla="*/ 5429240 h 6248398"/>
              <a:gd name="connsiteX37-8121" fmla="*/ 11499893 w 15811497"/>
              <a:gd name="connsiteY37-8122" fmla="*/ 5397454 h 6248398"/>
              <a:gd name="connsiteX38-8123" fmla="*/ 11410607 w 15811497"/>
              <a:gd name="connsiteY38-8124" fmla="*/ 5316305 h 6248398"/>
              <a:gd name="connsiteX39-8125" fmla="*/ 11369912 w 15811497"/>
              <a:gd name="connsiteY39-8126" fmla="*/ 5285874 h 6248398"/>
              <a:gd name="connsiteX40-8127" fmla="*/ 11355656 w 15811497"/>
              <a:gd name="connsiteY40-8128" fmla="*/ 5144675 h 6248398"/>
              <a:gd name="connsiteX41-8129" fmla="*/ 11355656 w 15811497"/>
              <a:gd name="connsiteY41-8130" fmla="*/ 5144675 h 6248398"/>
              <a:gd name="connsiteX42-8131" fmla="*/ 11369912 w 15811497"/>
              <a:gd name="connsiteY42-8132" fmla="*/ 5285874 h 6248398"/>
              <a:gd name="connsiteX43-8133" fmla="*/ 11313816 w 15811497"/>
              <a:gd name="connsiteY43-8134" fmla="*/ 5243926 h 6248398"/>
              <a:gd name="connsiteX44-8135" fmla="*/ 11210151 w 15811497"/>
              <a:gd name="connsiteY44-8136" fmla="*/ 5180948 h 6248398"/>
              <a:gd name="connsiteX45-8137" fmla="*/ 11209761 w 15811497"/>
              <a:gd name="connsiteY45-8138" fmla="*/ 5180760 h 6248398"/>
              <a:gd name="connsiteX46-8139" fmla="*/ 11096041 w 15811497"/>
              <a:gd name="connsiteY46-8140" fmla="*/ 5077404 h 6248398"/>
              <a:gd name="connsiteX47-8141" fmla="*/ 11063094 w 15811497"/>
              <a:gd name="connsiteY47-8142" fmla="*/ 5041153 h 6248398"/>
              <a:gd name="connsiteX48-8143" fmla="*/ 11063091 w 15811497"/>
              <a:gd name="connsiteY48-8144" fmla="*/ 5041152 h 6248398"/>
              <a:gd name="connsiteX49-8145" fmla="*/ 11096040 w 15811497"/>
              <a:gd name="connsiteY49-8146" fmla="*/ 5077404 h 6248398"/>
              <a:gd name="connsiteX50-8147" fmla="*/ 11209760 w 15811497"/>
              <a:gd name="connsiteY50-8148" fmla="*/ 5180760 h 6248398"/>
              <a:gd name="connsiteX51-8149" fmla="*/ 11100244 w 15811497"/>
              <a:gd name="connsiteY51-8150" fmla="*/ 5128004 h 6248398"/>
              <a:gd name="connsiteX52-8151" fmla="*/ 10610846 w 15811497"/>
              <a:gd name="connsiteY52-8152" fmla="*/ 5029199 h 6248398"/>
              <a:gd name="connsiteX53-8153" fmla="*/ 9640652 w 15811497"/>
              <a:gd name="connsiteY53-8154" fmla="*/ 5486739 h 6248398"/>
              <a:gd name="connsiteX54-8155" fmla="*/ 9628722 w 15811497"/>
              <a:gd name="connsiteY54-8156" fmla="*/ 5502693 h 6248398"/>
              <a:gd name="connsiteX55-8157" fmla="*/ 9568273 w 15811497"/>
              <a:gd name="connsiteY55-8158" fmla="*/ 5583530 h 6248398"/>
              <a:gd name="connsiteX56-8159" fmla="*/ 9535504 w 15811497"/>
              <a:gd name="connsiteY56-8160" fmla="*/ 5637470 h 6248398"/>
              <a:gd name="connsiteX57-8161" fmla="*/ 9535505 w 15811497"/>
              <a:gd name="connsiteY57-8162" fmla="*/ 5637470 h 6248398"/>
              <a:gd name="connsiteX58-8163" fmla="*/ 9568273 w 15811497"/>
              <a:gd name="connsiteY58-8164" fmla="*/ 5583531 h 6248398"/>
              <a:gd name="connsiteX59-8165" fmla="*/ 9628722 w 15811497"/>
              <a:gd name="connsiteY59-8166" fmla="*/ 5502694 h 6248398"/>
              <a:gd name="connsiteX60-8167" fmla="*/ 9563485 w 15811497"/>
              <a:gd name="connsiteY60-8168" fmla="*/ 5610078 h 6248398"/>
              <a:gd name="connsiteX61-8169" fmla="*/ 9542221 w 15811497"/>
              <a:gd name="connsiteY61-8170" fmla="*/ 5638514 h 6248398"/>
              <a:gd name="connsiteX62-8171" fmla="*/ 9504352 w 15811497"/>
              <a:gd name="connsiteY62-8172" fmla="*/ 5689156 h 6248398"/>
              <a:gd name="connsiteX63-8173" fmla="*/ 9480140 w 15811497"/>
              <a:gd name="connsiteY63-8174" fmla="*/ 5721533 h 6248398"/>
              <a:gd name="connsiteX64-8175" fmla="*/ 8362947 w 15811497"/>
              <a:gd name="connsiteY64-8176" fmla="*/ 6248398 h 6248398"/>
              <a:gd name="connsiteX65-8177" fmla="*/ 7028922 w 15811497"/>
              <a:gd name="connsiteY65-8178" fmla="*/ 5364147 h 6248398"/>
              <a:gd name="connsiteX66-8179" fmla="*/ 6990513 w 15811497"/>
              <a:gd name="connsiteY66-8180" fmla="*/ 5259205 h 6248398"/>
              <a:gd name="connsiteX67-8181" fmla="*/ 6990512 w 15811497"/>
              <a:gd name="connsiteY67-8182" fmla="*/ 5259199 h 6248398"/>
              <a:gd name="connsiteX68-8183" fmla="*/ 6983676 w 15811497"/>
              <a:gd name="connsiteY68-8184" fmla="*/ 5240519 h 6248398"/>
              <a:gd name="connsiteX69-8185" fmla="*/ 6983673 w 15811497"/>
              <a:gd name="connsiteY69-8186" fmla="*/ 5240519 h 6248398"/>
              <a:gd name="connsiteX70-8187" fmla="*/ 6980236 w 15811497"/>
              <a:gd name="connsiteY70-8188" fmla="*/ 5231130 h 6248398"/>
              <a:gd name="connsiteX71-8189" fmla="*/ 6978859 w 15811497"/>
              <a:gd name="connsiteY71-8190" fmla="*/ 5225774 h 6248398"/>
              <a:gd name="connsiteX72-8191" fmla="*/ 6984291 w 15811497"/>
              <a:gd name="connsiteY72-8192" fmla="*/ 5240614 h 6248398"/>
              <a:gd name="connsiteX73-8193" fmla="*/ 6984292 w 15811497"/>
              <a:gd name="connsiteY73-8194" fmla="*/ 5240614 h 6248398"/>
              <a:gd name="connsiteX74-8195" fmla="*/ 6978860 w 15811497"/>
              <a:gd name="connsiteY74-8196" fmla="*/ 5225773 h 6248398"/>
              <a:gd name="connsiteX75-8197" fmla="*/ 6944562 w 15811497"/>
              <a:gd name="connsiteY75-8198" fmla="*/ 5092380 h 6248398"/>
              <a:gd name="connsiteX76-8199" fmla="*/ 6924183 w 15811497"/>
              <a:gd name="connsiteY76-8200" fmla="*/ 4890225 h 6248398"/>
              <a:gd name="connsiteX77-8201" fmla="*/ 6924182 w 15811497"/>
              <a:gd name="connsiteY77-8202" fmla="*/ 4890225 h 6248398"/>
              <a:gd name="connsiteX78-8203" fmla="*/ 6944561 w 15811497"/>
              <a:gd name="connsiteY78-8204" fmla="*/ 5092380 h 6248398"/>
              <a:gd name="connsiteX79-8205" fmla="*/ 6978860 w 15811497"/>
              <a:gd name="connsiteY79-8206" fmla="*/ 5225773 h 6248398"/>
              <a:gd name="connsiteX80-8207" fmla="*/ 6948299 w 15811497"/>
              <a:gd name="connsiteY80-8208" fmla="*/ 5142273 h 6248398"/>
              <a:gd name="connsiteX81-8209" fmla="*/ 5829297 w 15811497"/>
              <a:gd name="connsiteY81-8210" fmla="*/ 4400549 h 6248398"/>
              <a:gd name="connsiteX82-8211" fmla="*/ 5056802 w 15811497"/>
              <a:gd name="connsiteY82-8212" fmla="*/ 4677867 h 6248398"/>
              <a:gd name="connsiteX83-8213" fmla="*/ 5022517 w 15811497"/>
              <a:gd name="connsiteY83-8214" fmla="*/ 4709027 h 6248398"/>
              <a:gd name="connsiteX84-8215" fmla="*/ 5022515 w 15811497"/>
              <a:gd name="connsiteY84-8216" fmla="*/ 4709029 h 6248398"/>
              <a:gd name="connsiteX85-8217" fmla="*/ 5022510 w 15811497"/>
              <a:gd name="connsiteY85-8218" fmla="*/ 4709033 h 6248398"/>
              <a:gd name="connsiteX86-8219" fmla="*/ 4924198 w 15811497"/>
              <a:gd name="connsiteY86-8220" fmla="*/ 4840507 h 6248398"/>
              <a:gd name="connsiteX87-8221" fmla="*/ 4914898 w 15811497"/>
              <a:gd name="connsiteY87-8222" fmla="*/ 4838698 h 6248398"/>
              <a:gd name="connsiteX88-8223" fmla="*/ 4914898 w 15811497"/>
              <a:gd name="connsiteY88-8224" fmla="*/ 4838699 h 6248398"/>
              <a:gd name="connsiteX89-8225" fmla="*/ 4924199 w 15811497"/>
              <a:gd name="connsiteY89-8226" fmla="*/ 4840508 h 6248398"/>
              <a:gd name="connsiteX90-8227" fmla="*/ 4893736 w 15811497"/>
              <a:gd name="connsiteY90-8228" fmla="*/ 4881247 h 6248398"/>
              <a:gd name="connsiteX91-8229" fmla="*/ 4778482 w 15811497"/>
              <a:gd name="connsiteY91-8230" fmla="*/ 5008058 h 6248398"/>
              <a:gd name="connsiteX92-8231" fmla="*/ 4778482 w 15811497"/>
              <a:gd name="connsiteY92-8232" fmla="*/ 5008057 h 6248398"/>
              <a:gd name="connsiteX93-8233" fmla="*/ 4715455 w 15811497"/>
              <a:gd name="connsiteY93-8234" fmla="*/ 5077404 h 6248398"/>
              <a:gd name="connsiteX94-8235" fmla="*/ 2762249 w 15811497"/>
              <a:gd name="connsiteY94-8236" fmla="*/ 5886448 h 6248398"/>
              <a:gd name="connsiteX95-8237" fmla="*/ 0 w 15811497"/>
              <a:gd name="connsiteY95-8238" fmla="*/ 3124198 h 6248398"/>
              <a:gd name="connsiteX96-8239" fmla="*/ 2762249 w 15811497"/>
              <a:gd name="connsiteY96-8240" fmla="*/ 361949 h 6248398"/>
              <a:gd name="connsiteX97-8241" fmla="*/ 4078902 w 15811497"/>
              <a:gd name="connsiteY97-8242" fmla="*/ 695338 h 6248398"/>
              <a:gd name="connsiteX98-8243" fmla="*/ 4261443 w 15811497"/>
              <a:gd name="connsiteY98-8244" fmla="*/ 806235 h 6248398"/>
              <a:gd name="connsiteX99-8245" fmla="*/ 4409044 w 15811497"/>
              <a:gd name="connsiteY99-8246" fmla="*/ 910268 h 6248398"/>
              <a:gd name="connsiteX100-8247" fmla="*/ 4612477 w 15811497"/>
              <a:gd name="connsiteY100-8248" fmla="*/ 1077402 h 6248398"/>
              <a:gd name="connsiteX101-8249" fmla="*/ 4612478 w 15811497"/>
              <a:gd name="connsiteY101-8250" fmla="*/ 1077403 h 6248398"/>
              <a:gd name="connsiteX102-8251" fmla="*/ 4715454 w 15811497"/>
              <a:gd name="connsiteY102-8252" fmla="*/ 1170993 h 6248398"/>
              <a:gd name="connsiteX103-8253" fmla="*/ 4701725 w 15811497"/>
              <a:gd name="connsiteY103-8254" fmla="*/ 1120394 h 6248398"/>
              <a:gd name="connsiteX104-8255" fmla="*/ 5191122 w 15811497"/>
              <a:gd name="connsiteY104-8256" fmla="*/ 1219199 h 6248398"/>
              <a:gd name="connsiteX105-8257" fmla="*/ 6161317 w 15811497"/>
              <a:gd name="connsiteY105-8258" fmla="*/ 761659 h 6248398"/>
              <a:gd name="connsiteX106-8259" fmla="*/ 6224019 w 15811497"/>
              <a:gd name="connsiteY106-8260" fmla="*/ 677808 h 6248398"/>
              <a:gd name="connsiteX107-8261" fmla="*/ 6175489 w 15811497"/>
              <a:gd name="connsiteY107-8262" fmla="*/ 757691 h 6248398"/>
              <a:gd name="connsiteX108-8263" fmla="*/ 6175489 w 15811497"/>
              <a:gd name="connsiteY108-8264" fmla="*/ 757692 h 6248398"/>
              <a:gd name="connsiteX109-8265" fmla="*/ 6224020 w 15811497"/>
              <a:gd name="connsiteY109-8266" fmla="*/ 677809 h 6248398"/>
              <a:gd name="connsiteX110-8267" fmla="*/ 6233696 w 15811497"/>
              <a:gd name="connsiteY110-8268" fmla="*/ 664869 h 6248398"/>
              <a:gd name="connsiteX111-8269" fmla="*/ 6252611 w 15811497"/>
              <a:gd name="connsiteY111-8270" fmla="*/ 633734 h 6248398"/>
              <a:gd name="connsiteX112-8271" fmla="*/ 6252610 w 15811497"/>
              <a:gd name="connsiteY112-8272" fmla="*/ 633734 h 6248398"/>
              <a:gd name="connsiteX113-8273" fmla="*/ 6233696 w 15811497"/>
              <a:gd name="connsiteY113-8274" fmla="*/ 664868 h 6248398"/>
              <a:gd name="connsiteX114-8275" fmla="*/ 6224019 w 15811497"/>
              <a:gd name="connsiteY114-8276" fmla="*/ 677808 h 6248398"/>
              <a:gd name="connsiteX115-8277" fmla="*/ 6248008 w 15811497"/>
              <a:gd name="connsiteY115-8278" fmla="*/ 638320 h 6248398"/>
              <a:gd name="connsiteX116-8279" fmla="*/ 6251291 w 15811497"/>
              <a:gd name="connsiteY116-8280" fmla="*/ 633930 h 6248398"/>
              <a:gd name="connsiteX117-8281" fmla="*/ 6251293 w 15811497"/>
              <a:gd name="connsiteY117-8282" fmla="*/ 633929 h 6248398"/>
              <a:gd name="connsiteX118-8283" fmla="*/ 6257683 w 15811497"/>
              <a:gd name="connsiteY118-8284" fmla="*/ 625384 h 6248398"/>
              <a:gd name="connsiteX119-8285" fmla="*/ 6257686 w 15811497"/>
              <a:gd name="connsiteY119-8286" fmla="*/ 625380 h 6248398"/>
              <a:gd name="connsiteX120-8287" fmla="*/ 6331355 w 15811497"/>
              <a:gd name="connsiteY120-8288" fmla="*/ 526865 h 6248398"/>
              <a:gd name="connsiteX121-8289" fmla="*/ 7448548 w 15811497"/>
              <a:gd name="connsiteY121-8290" fmla="*/ 0 h 6248398"/>
              <a:gd name="connsiteX0-8291" fmla="*/ 11209760 w 15811497"/>
              <a:gd name="connsiteY0-8292" fmla="*/ 5180760 h 6248398"/>
              <a:gd name="connsiteX1-8293" fmla="*/ 11210150 w 15811497"/>
              <a:gd name="connsiteY1-8294" fmla="*/ 5180948 h 6248398"/>
              <a:gd name="connsiteX2-8295" fmla="*/ 11313815 w 15811497"/>
              <a:gd name="connsiteY2-8296" fmla="*/ 5243926 h 6248398"/>
              <a:gd name="connsiteX3-8297" fmla="*/ 11369911 w 15811497"/>
              <a:gd name="connsiteY3-8298" fmla="*/ 5285874 h 6248398"/>
              <a:gd name="connsiteX4-8299" fmla="*/ 11410606 w 15811497"/>
              <a:gd name="connsiteY4-8300" fmla="*/ 5316305 h 6248398"/>
              <a:gd name="connsiteX5-8301" fmla="*/ 11499892 w 15811497"/>
              <a:gd name="connsiteY5-8302" fmla="*/ 5397454 h 6248398"/>
              <a:gd name="connsiteX6-8303" fmla="*/ 11528781 w 15811497"/>
              <a:gd name="connsiteY6-8304" fmla="*/ 5429240 h 6248398"/>
              <a:gd name="connsiteX7-8305" fmla="*/ 11504846 w 15811497"/>
              <a:gd name="connsiteY7-8306" fmla="*/ 5414699 h 6248398"/>
              <a:gd name="connsiteX8-8307" fmla="*/ 11371717 w 15811497"/>
              <a:gd name="connsiteY8-8308" fmla="*/ 5315148 h 6248398"/>
              <a:gd name="connsiteX9-8309" fmla="*/ 11292198 w 15811497"/>
              <a:gd name="connsiteY9-8310" fmla="*/ 5255685 h 6248398"/>
              <a:gd name="connsiteX10-8311" fmla="*/ 11209760 w 15811497"/>
              <a:gd name="connsiteY10-8312" fmla="*/ 5180760 h 6248398"/>
              <a:gd name="connsiteX11-8313" fmla="*/ 4892179 w 15811497"/>
              <a:gd name="connsiteY11-8314" fmla="*/ 4842491 h 6248398"/>
              <a:gd name="connsiteX12-8315" fmla="*/ 4892178 w 15811497"/>
              <a:gd name="connsiteY12-8316" fmla="*/ 4842492 h 6248398"/>
              <a:gd name="connsiteX13-8317" fmla="*/ 4885192 w 15811497"/>
              <a:gd name="connsiteY13-8318" fmla="*/ 4851834 h 6248398"/>
              <a:gd name="connsiteX14-8319" fmla="*/ 4892179 w 15811497"/>
              <a:gd name="connsiteY14-8320" fmla="*/ 4842491 h 6248398"/>
              <a:gd name="connsiteX15-8321" fmla="*/ 7448548 w 15811497"/>
              <a:gd name="connsiteY15-8322" fmla="*/ 0 h 6248398"/>
              <a:gd name="connsiteX16-8323" fmla="*/ 8721604 w 15811497"/>
              <a:gd name="connsiteY16-8324" fmla="*/ 757692 h 6248398"/>
              <a:gd name="connsiteX17-8325" fmla="*/ 8890522 w 15811497"/>
              <a:gd name="connsiteY17-8326" fmla="*/ 1193234 h 6248398"/>
              <a:gd name="connsiteX18-8327" fmla="*/ 9958384 w 15811497"/>
              <a:gd name="connsiteY18-8328" fmla="*/ 1828798 h 6248398"/>
              <a:gd name="connsiteX19-8329" fmla="*/ 10895504 w 15811497"/>
              <a:gd name="connsiteY19-8330" fmla="*/ 1386857 h 6248398"/>
              <a:gd name="connsiteX20-8331" fmla="*/ 10927290 w 15811497"/>
              <a:gd name="connsiteY20-8332" fmla="*/ 1344350 h 6248398"/>
              <a:gd name="connsiteX21-8333" fmla="*/ 10936907 w 15811497"/>
              <a:gd name="connsiteY21-8334" fmla="*/ 1346082 h 6248398"/>
              <a:gd name="connsiteX22-8335" fmla="*/ 10917759 w 15811497"/>
              <a:gd name="connsiteY22-8336" fmla="*/ 1367151 h 6248398"/>
              <a:gd name="connsiteX23-8337" fmla="*/ 10917760 w 15811497"/>
              <a:gd name="connsiteY23-8338" fmla="*/ 1367152 h 6248398"/>
              <a:gd name="connsiteX24-8339" fmla="*/ 10936908 w 15811497"/>
              <a:gd name="connsiteY24-8340" fmla="*/ 1346084 h 6248398"/>
              <a:gd name="connsiteX25-8341" fmla="*/ 10972797 w 15811497"/>
              <a:gd name="connsiteY25-8342" fmla="*/ 1352550 h 6248398"/>
              <a:gd name="connsiteX26-8343" fmla="*/ 11002341 w 15811497"/>
              <a:gd name="connsiteY26-8344" fmla="*/ 1645177 h 6248398"/>
              <a:gd name="connsiteX27-8345" fmla="*/ 11002341 w 15811497"/>
              <a:gd name="connsiteY27-8346" fmla="*/ 1645177 h 6248398"/>
              <a:gd name="connsiteX28-8347" fmla="*/ 10972797 w 15811497"/>
              <a:gd name="connsiteY28-8348" fmla="*/ 1352549 h 6248398"/>
              <a:gd name="connsiteX29-8349" fmla="*/ 10936908 w 15811497"/>
              <a:gd name="connsiteY29-8350" fmla="*/ 1346083 h 6248398"/>
              <a:gd name="connsiteX30-8351" fmla="*/ 11096041 w 15811497"/>
              <a:gd name="connsiteY30-8352" fmla="*/ 1170993 h 6248398"/>
              <a:gd name="connsiteX31-8353" fmla="*/ 13049247 w 15811497"/>
              <a:gd name="connsiteY31-8354" fmla="*/ 361949 h 6248398"/>
              <a:gd name="connsiteX32-8355" fmla="*/ 15811497 w 15811497"/>
              <a:gd name="connsiteY32-8356" fmla="*/ 3124198 h 6248398"/>
              <a:gd name="connsiteX33-8357" fmla="*/ 13049247 w 15811497"/>
              <a:gd name="connsiteY33-8358" fmla="*/ 5886448 h 6248398"/>
              <a:gd name="connsiteX34-8359" fmla="*/ 11732594 w 15811497"/>
              <a:gd name="connsiteY34-8360" fmla="*/ 5553059 h 6248398"/>
              <a:gd name="connsiteX35-8361" fmla="*/ 11528782 w 15811497"/>
              <a:gd name="connsiteY35-8362" fmla="*/ 5429240 h 6248398"/>
              <a:gd name="connsiteX36-8363" fmla="*/ 11499893 w 15811497"/>
              <a:gd name="connsiteY36-8364" fmla="*/ 5397454 h 6248398"/>
              <a:gd name="connsiteX37-8365" fmla="*/ 11410607 w 15811497"/>
              <a:gd name="connsiteY37-8366" fmla="*/ 5316305 h 6248398"/>
              <a:gd name="connsiteX38-8367" fmla="*/ 11369912 w 15811497"/>
              <a:gd name="connsiteY38-8368" fmla="*/ 5285874 h 6248398"/>
              <a:gd name="connsiteX39-8369" fmla="*/ 11355656 w 15811497"/>
              <a:gd name="connsiteY39-8370" fmla="*/ 5144675 h 6248398"/>
              <a:gd name="connsiteX40-8371" fmla="*/ 11355656 w 15811497"/>
              <a:gd name="connsiteY40-8372" fmla="*/ 5144675 h 6248398"/>
              <a:gd name="connsiteX41-8373" fmla="*/ 11369912 w 15811497"/>
              <a:gd name="connsiteY41-8374" fmla="*/ 5285874 h 6248398"/>
              <a:gd name="connsiteX42-8375" fmla="*/ 11313816 w 15811497"/>
              <a:gd name="connsiteY42-8376" fmla="*/ 5243926 h 6248398"/>
              <a:gd name="connsiteX43-8377" fmla="*/ 11210151 w 15811497"/>
              <a:gd name="connsiteY43-8378" fmla="*/ 5180948 h 6248398"/>
              <a:gd name="connsiteX44-8379" fmla="*/ 11209761 w 15811497"/>
              <a:gd name="connsiteY44-8380" fmla="*/ 5180760 h 6248398"/>
              <a:gd name="connsiteX45-8381" fmla="*/ 11096041 w 15811497"/>
              <a:gd name="connsiteY45-8382" fmla="*/ 5077404 h 6248398"/>
              <a:gd name="connsiteX46-8383" fmla="*/ 11063094 w 15811497"/>
              <a:gd name="connsiteY46-8384" fmla="*/ 5041153 h 6248398"/>
              <a:gd name="connsiteX47-8385" fmla="*/ 11063091 w 15811497"/>
              <a:gd name="connsiteY47-8386" fmla="*/ 5041152 h 6248398"/>
              <a:gd name="connsiteX48-8387" fmla="*/ 11096040 w 15811497"/>
              <a:gd name="connsiteY48-8388" fmla="*/ 5077404 h 6248398"/>
              <a:gd name="connsiteX49-8389" fmla="*/ 11209760 w 15811497"/>
              <a:gd name="connsiteY49-8390" fmla="*/ 5180760 h 6248398"/>
              <a:gd name="connsiteX50-8391" fmla="*/ 11100244 w 15811497"/>
              <a:gd name="connsiteY50-8392" fmla="*/ 5128004 h 6248398"/>
              <a:gd name="connsiteX51-8393" fmla="*/ 10610846 w 15811497"/>
              <a:gd name="connsiteY51-8394" fmla="*/ 5029199 h 6248398"/>
              <a:gd name="connsiteX52-8395" fmla="*/ 9640652 w 15811497"/>
              <a:gd name="connsiteY52-8396" fmla="*/ 5486739 h 6248398"/>
              <a:gd name="connsiteX53-8397" fmla="*/ 9628722 w 15811497"/>
              <a:gd name="connsiteY53-8398" fmla="*/ 5502693 h 6248398"/>
              <a:gd name="connsiteX54-8399" fmla="*/ 9568273 w 15811497"/>
              <a:gd name="connsiteY54-8400" fmla="*/ 5583530 h 6248398"/>
              <a:gd name="connsiteX55-8401" fmla="*/ 9535504 w 15811497"/>
              <a:gd name="connsiteY55-8402" fmla="*/ 5637470 h 6248398"/>
              <a:gd name="connsiteX56-8403" fmla="*/ 9535505 w 15811497"/>
              <a:gd name="connsiteY56-8404" fmla="*/ 5637470 h 6248398"/>
              <a:gd name="connsiteX57-8405" fmla="*/ 9568273 w 15811497"/>
              <a:gd name="connsiteY57-8406" fmla="*/ 5583531 h 6248398"/>
              <a:gd name="connsiteX58-8407" fmla="*/ 9628722 w 15811497"/>
              <a:gd name="connsiteY58-8408" fmla="*/ 5502694 h 6248398"/>
              <a:gd name="connsiteX59-8409" fmla="*/ 9563485 w 15811497"/>
              <a:gd name="connsiteY59-8410" fmla="*/ 5610078 h 6248398"/>
              <a:gd name="connsiteX60-8411" fmla="*/ 9542221 w 15811497"/>
              <a:gd name="connsiteY60-8412" fmla="*/ 5638514 h 6248398"/>
              <a:gd name="connsiteX61-8413" fmla="*/ 9504352 w 15811497"/>
              <a:gd name="connsiteY61-8414" fmla="*/ 5689156 h 6248398"/>
              <a:gd name="connsiteX62-8415" fmla="*/ 9480140 w 15811497"/>
              <a:gd name="connsiteY62-8416" fmla="*/ 5721533 h 6248398"/>
              <a:gd name="connsiteX63-8417" fmla="*/ 8362947 w 15811497"/>
              <a:gd name="connsiteY63-8418" fmla="*/ 6248398 h 6248398"/>
              <a:gd name="connsiteX64-8419" fmla="*/ 7028922 w 15811497"/>
              <a:gd name="connsiteY64-8420" fmla="*/ 5364147 h 6248398"/>
              <a:gd name="connsiteX65-8421" fmla="*/ 6990513 w 15811497"/>
              <a:gd name="connsiteY65-8422" fmla="*/ 5259205 h 6248398"/>
              <a:gd name="connsiteX66-8423" fmla="*/ 6990512 w 15811497"/>
              <a:gd name="connsiteY66-8424" fmla="*/ 5259199 h 6248398"/>
              <a:gd name="connsiteX67-8425" fmla="*/ 6983676 w 15811497"/>
              <a:gd name="connsiteY67-8426" fmla="*/ 5240519 h 6248398"/>
              <a:gd name="connsiteX68-8427" fmla="*/ 6983673 w 15811497"/>
              <a:gd name="connsiteY68-8428" fmla="*/ 5240519 h 6248398"/>
              <a:gd name="connsiteX69-8429" fmla="*/ 6980236 w 15811497"/>
              <a:gd name="connsiteY69-8430" fmla="*/ 5231130 h 6248398"/>
              <a:gd name="connsiteX70-8431" fmla="*/ 6978859 w 15811497"/>
              <a:gd name="connsiteY70-8432" fmla="*/ 5225774 h 6248398"/>
              <a:gd name="connsiteX71-8433" fmla="*/ 6984291 w 15811497"/>
              <a:gd name="connsiteY71-8434" fmla="*/ 5240614 h 6248398"/>
              <a:gd name="connsiteX72-8435" fmla="*/ 6984292 w 15811497"/>
              <a:gd name="connsiteY72-8436" fmla="*/ 5240614 h 6248398"/>
              <a:gd name="connsiteX73-8437" fmla="*/ 6978860 w 15811497"/>
              <a:gd name="connsiteY73-8438" fmla="*/ 5225773 h 6248398"/>
              <a:gd name="connsiteX74-8439" fmla="*/ 6944562 w 15811497"/>
              <a:gd name="connsiteY74-8440" fmla="*/ 5092380 h 6248398"/>
              <a:gd name="connsiteX75-8441" fmla="*/ 6924183 w 15811497"/>
              <a:gd name="connsiteY75-8442" fmla="*/ 4890225 h 6248398"/>
              <a:gd name="connsiteX76-8443" fmla="*/ 6924182 w 15811497"/>
              <a:gd name="connsiteY76-8444" fmla="*/ 4890225 h 6248398"/>
              <a:gd name="connsiteX77-8445" fmla="*/ 6944561 w 15811497"/>
              <a:gd name="connsiteY77-8446" fmla="*/ 5092380 h 6248398"/>
              <a:gd name="connsiteX78-8447" fmla="*/ 6978860 w 15811497"/>
              <a:gd name="connsiteY78-8448" fmla="*/ 5225773 h 6248398"/>
              <a:gd name="connsiteX79-8449" fmla="*/ 6948299 w 15811497"/>
              <a:gd name="connsiteY79-8450" fmla="*/ 5142273 h 6248398"/>
              <a:gd name="connsiteX80-8451" fmla="*/ 5829297 w 15811497"/>
              <a:gd name="connsiteY80-8452" fmla="*/ 4400549 h 6248398"/>
              <a:gd name="connsiteX81-8453" fmla="*/ 5056802 w 15811497"/>
              <a:gd name="connsiteY81-8454" fmla="*/ 4677867 h 6248398"/>
              <a:gd name="connsiteX82-8455" fmla="*/ 5022517 w 15811497"/>
              <a:gd name="connsiteY82-8456" fmla="*/ 4709027 h 6248398"/>
              <a:gd name="connsiteX83-8457" fmla="*/ 5022515 w 15811497"/>
              <a:gd name="connsiteY83-8458" fmla="*/ 4709029 h 6248398"/>
              <a:gd name="connsiteX84-8459" fmla="*/ 5022510 w 15811497"/>
              <a:gd name="connsiteY84-8460" fmla="*/ 4709033 h 6248398"/>
              <a:gd name="connsiteX85-8461" fmla="*/ 4924198 w 15811497"/>
              <a:gd name="connsiteY85-8462" fmla="*/ 4840507 h 6248398"/>
              <a:gd name="connsiteX86-8463" fmla="*/ 4914898 w 15811497"/>
              <a:gd name="connsiteY86-8464" fmla="*/ 4838698 h 6248398"/>
              <a:gd name="connsiteX87-8465" fmla="*/ 4914898 w 15811497"/>
              <a:gd name="connsiteY87-8466" fmla="*/ 4838699 h 6248398"/>
              <a:gd name="connsiteX88-8467" fmla="*/ 4924199 w 15811497"/>
              <a:gd name="connsiteY88-8468" fmla="*/ 4840508 h 6248398"/>
              <a:gd name="connsiteX89-8469" fmla="*/ 4893736 w 15811497"/>
              <a:gd name="connsiteY89-8470" fmla="*/ 4881247 h 6248398"/>
              <a:gd name="connsiteX90-8471" fmla="*/ 4778482 w 15811497"/>
              <a:gd name="connsiteY90-8472" fmla="*/ 5008058 h 6248398"/>
              <a:gd name="connsiteX91-8473" fmla="*/ 4778482 w 15811497"/>
              <a:gd name="connsiteY91-8474" fmla="*/ 5008057 h 6248398"/>
              <a:gd name="connsiteX92-8475" fmla="*/ 4715455 w 15811497"/>
              <a:gd name="connsiteY92-8476" fmla="*/ 5077404 h 6248398"/>
              <a:gd name="connsiteX93-8477" fmla="*/ 2762249 w 15811497"/>
              <a:gd name="connsiteY93-8478" fmla="*/ 5886448 h 6248398"/>
              <a:gd name="connsiteX94-8479" fmla="*/ 0 w 15811497"/>
              <a:gd name="connsiteY94-8480" fmla="*/ 3124198 h 6248398"/>
              <a:gd name="connsiteX95-8481" fmla="*/ 2762249 w 15811497"/>
              <a:gd name="connsiteY95-8482" fmla="*/ 361949 h 6248398"/>
              <a:gd name="connsiteX96-8483" fmla="*/ 4078902 w 15811497"/>
              <a:gd name="connsiteY96-8484" fmla="*/ 695338 h 6248398"/>
              <a:gd name="connsiteX97-8485" fmla="*/ 4261443 w 15811497"/>
              <a:gd name="connsiteY97-8486" fmla="*/ 806235 h 6248398"/>
              <a:gd name="connsiteX98-8487" fmla="*/ 4409044 w 15811497"/>
              <a:gd name="connsiteY98-8488" fmla="*/ 910268 h 6248398"/>
              <a:gd name="connsiteX99-8489" fmla="*/ 4612477 w 15811497"/>
              <a:gd name="connsiteY99-8490" fmla="*/ 1077402 h 6248398"/>
              <a:gd name="connsiteX100-8491" fmla="*/ 4612478 w 15811497"/>
              <a:gd name="connsiteY100-8492" fmla="*/ 1077403 h 6248398"/>
              <a:gd name="connsiteX101-8493" fmla="*/ 4715454 w 15811497"/>
              <a:gd name="connsiteY101-8494" fmla="*/ 1170993 h 6248398"/>
              <a:gd name="connsiteX102-8495" fmla="*/ 4701725 w 15811497"/>
              <a:gd name="connsiteY102-8496" fmla="*/ 1120394 h 6248398"/>
              <a:gd name="connsiteX103-8497" fmla="*/ 5191122 w 15811497"/>
              <a:gd name="connsiteY103-8498" fmla="*/ 1219199 h 6248398"/>
              <a:gd name="connsiteX104-8499" fmla="*/ 6161317 w 15811497"/>
              <a:gd name="connsiteY104-8500" fmla="*/ 761659 h 6248398"/>
              <a:gd name="connsiteX105-8501" fmla="*/ 6224019 w 15811497"/>
              <a:gd name="connsiteY105-8502" fmla="*/ 677808 h 6248398"/>
              <a:gd name="connsiteX106-8503" fmla="*/ 6175489 w 15811497"/>
              <a:gd name="connsiteY106-8504" fmla="*/ 757691 h 6248398"/>
              <a:gd name="connsiteX107-8505" fmla="*/ 6175489 w 15811497"/>
              <a:gd name="connsiteY107-8506" fmla="*/ 757692 h 6248398"/>
              <a:gd name="connsiteX108-8507" fmla="*/ 6224020 w 15811497"/>
              <a:gd name="connsiteY108-8508" fmla="*/ 677809 h 6248398"/>
              <a:gd name="connsiteX109-8509" fmla="*/ 6233696 w 15811497"/>
              <a:gd name="connsiteY109-8510" fmla="*/ 664869 h 6248398"/>
              <a:gd name="connsiteX110-8511" fmla="*/ 6252611 w 15811497"/>
              <a:gd name="connsiteY110-8512" fmla="*/ 633734 h 6248398"/>
              <a:gd name="connsiteX111-8513" fmla="*/ 6252610 w 15811497"/>
              <a:gd name="connsiteY111-8514" fmla="*/ 633734 h 6248398"/>
              <a:gd name="connsiteX112-8515" fmla="*/ 6233696 w 15811497"/>
              <a:gd name="connsiteY112-8516" fmla="*/ 664868 h 6248398"/>
              <a:gd name="connsiteX113-8517" fmla="*/ 6224019 w 15811497"/>
              <a:gd name="connsiteY113-8518" fmla="*/ 677808 h 6248398"/>
              <a:gd name="connsiteX114-8519" fmla="*/ 6248008 w 15811497"/>
              <a:gd name="connsiteY114-8520" fmla="*/ 638320 h 6248398"/>
              <a:gd name="connsiteX115-8521" fmla="*/ 6251291 w 15811497"/>
              <a:gd name="connsiteY115-8522" fmla="*/ 633930 h 6248398"/>
              <a:gd name="connsiteX116-8523" fmla="*/ 6251293 w 15811497"/>
              <a:gd name="connsiteY116-8524" fmla="*/ 633929 h 6248398"/>
              <a:gd name="connsiteX117-8525" fmla="*/ 6257683 w 15811497"/>
              <a:gd name="connsiteY117-8526" fmla="*/ 625384 h 6248398"/>
              <a:gd name="connsiteX118-8527" fmla="*/ 6257686 w 15811497"/>
              <a:gd name="connsiteY118-8528" fmla="*/ 625380 h 6248398"/>
              <a:gd name="connsiteX119-8529" fmla="*/ 6331355 w 15811497"/>
              <a:gd name="connsiteY119-8530" fmla="*/ 526865 h 6248398"/>
              <a:gd name="connsiteX120-8531" fmla="*/ 7448548 w 15811497"/>
              <a:gd name="connsiteY120-8532" fmla="*/ 0 h 6248398"/>
              <a:gd name="connsiteX0-8533" fmla="*/ 11209760 w 15811497"/>
              <a:gd name="connsiteY0-8534" fmla="*/ 5180760 h 6248398"/>
              <a:gd name="connsiteX1-8535" fmla="*/ 11210150 w 15811497"/>
              <a:gd name="connsiteY1-8536" fmla="*/ 5180948 h 6248398"/>
              <a:gd name="connsiteX2-8537" fmla="*/ 11313815 w 15811497"/>
              <a:gd name="connsiteY2-8538" fmla="*/ 5243926 h 6248398"/>
              <a:gd name="connsiteX3-8539" fmla="*/ 11369911 w 15811497"/>
              <a:gd name="connsiteY3-8540" fmla="*/ 5285874 h 6248398"/>
              <a:gd name="connsiteX4-8541" fmla="*/ 11410606 w 15811497"/>
              <a:gd name="connsiteY4-8542" fmla="*/ 5316305 h 6248398"/>
              <a:gd name="connsiteX5-8543" fmla="*/ 11499892 w 15811497"/>
              <a:gd name="connsiteY5-8544" fmla="*/ 5397454 h 6248398"/>
              <a:gd name="connsiteX6-8545" fmla="*/ 11528781 w 15811497"/>
              <a:gd name="connsiteY6-8546" fmla="*/ 5429240 h 6248398"/>
              <a:gd name="connsiteX7-8547" fmla="*/ 11504846 w 15811497"/>
              <a:gd name="connsiteY7-8548" fmla="*/ 5414699 h 6248398"/>
              <a:gd name="connsiteX8-8549" fmla="*/ 11371717 w 15811497"/>
              <a:gd name="connsiteY8-8550" fmla="*/ 5315148 h 6248398"/>
              <a:gd name="connsiteX9-8551" fmla="*/ 11292198 w 15811497"/>
              <a:gd name="connsiteY9-8552" fmla="*/ 5255685 h 6248398"/>
              <a:gd name="connsiteX10-8553" fmla="*/ 11209760 w 15811497"/>
              <a:gd name="connsiteY10-8554" fmla="*/ 5180760 h 6248398"/>
              <a:gd name="connsiteX11-8555" fmla="*/ 4892179 w 15811497"/>
              <a:gd name="connsiteY11-8556" fmla="*/ 4842491 h 6248398"/>
              <a:gd name="connsiteX12-8557" fmla="*/ 4892178 w 15811497"/>
              <a:gd name="connsiteY12-8558" fmla="*/ 4842492 h 6248398"/>
              <a:gd name="connsiteX13-8559" fmla="*/ 4885192 w 15811497"/>
              <a:gd name="connsiteY13-8560" fmla="*/ 4851834 h 6248398"/>
              <a:gd name="connsiteX14-8561" fmla="*/ 4892179 w 15811497"/>
              <a:gd name="connsiteY14-8562" fmla="*/ 4842491 h 6248398"/>
              <a:gd name="connsiteX15-8563" fmla="*/ 7448548 w 15811497"/>
              <a:gd name="connsiteY15-8564" fmla="*/ 0 h 6248398"/>
              <a:gd name="connsiteX16-8565" fmla="*/ 8721604 w 15811497"/>
              <a:gd name="connsiteY16-8566" fmla="*/ 757692 h 6248398"/>
              <a:gd name="connsiteX17-8567" fmla="*/ 8890522 w 15811497"/>
              <a:gd name="connsiteY17-8568" fmla="*/ 1193234 h 6248398"/>
              <a:gd name="connsiteX18-8569" fmla="*/ 9958384 w 15811497"/>
              <a:gd name="connsiteY18-8570" fmla="*/ 1828798 h 6248398"/>
              <a:gd name="connsiteX19-8571" fmla="*/ 10895504 w 15811497"/>
              <a:gd name="connsiteY19-8572" fmla="*/ 1386857 h 6248398"/>
              <a:gd name="connsiteX20-8573" fmla="*/ 10927290 w 15811497"/>
              <a:gd name="connsiteY20-8574" fmla="*/ 1344350 h 6248398"/>
              <a:gd name="connsiteX21-8575" fmla="*/ 10936907 w 15811497"/>
              <a:gd name="connsiteY21-8576" fmla="*/ 1346082 h 6248398"/>
              <a:gd name="connsiteX22-8577" fmla="*/ 10917759 w 15811497"/>
              <a:gd name="connsiteY22-8578" fmla="*/ 1367151 h 6248398"/>
              <a:gd name="connsiteX23-8579" fmla="*/ 10917760 w 15811497"/>
              <a:gd name="connsiteY23-8580" fmla="*/ 1367152 h 6248398"/>
              <a:gd name="connsiteX24-8581" fmla="*/ 10936908 w 15811497"/>
              <a:gd name="connsiteY24-8582" fmla="*/ 1346084 h 6248398"/>
              <a:gd name="connsiteX25-8583" fmla="*/ 10972797 w 15811497"/>
              <a:gd name="connsiteY25-8584" fmla="*/ 1352550 h 6248398"/>
              <a:gd name="connsiteX26-8585" fmla="*/ 11002341 w 15811497"/>
              <a:gd name="connsiteY26-8586" fmla="*/ 1645177 h 6248398"/>
              <a:gd name="connsiteX27-8587" fmla="*/ 10972797 w 15811497"/>
              <a:gd name="connsiteY27-8588" fmla="*/ 1352549 h 6248398"/>
              <a:gd name="connsiteX28-8589" fmla="*/ 10936908 w 15811497"/>
              <a:gd name="connsiteY28-8590" fmla="*/ 1346083 h 6248398"/>
              <a:gd name="connsiteX29-8591" fmla="*/ 11096041 w 15811497"/>
              <a:gd name="connsiteY29-8592" fmla="*/ 1170993 h 6248398"/>
              <a:gd name="connsiteX30-8593" fmla="*/ 13049247 w 15811497"/>
              <a:gd name="connsiteY30-8594" fmla="*/ 361949 h 6248398"/>
              <a:gd name="connsiteX31-8595" fmla="*/ 15811497 w 15811497"/>
              <a:gd name="connsiteY31-8596" fmla="*/ 3124198 h 6248398"/>
              <a:gd name="connsiteX32-8597" fmla="*/ 13049247 w 15811497"/>
              <a:gd name="connsiteY32-8598" fmla="*/ 5886448 h 6248398"/>
              <a:gd name="connsiteX33-8599" fmla="*/ 11732594 w 15811497"/>
              <a:gd name="connsiteY33-8600" fmla="*/ 5553059 h 6248398"/>
              <a:gd name="connsiteX34-8601" fmla="*/ 11528782 w 15811497"/>
              <a:gd name="connsiteY34-8602" fmla="*/ 5429240 h 6248398"/>
              <a:gd name="connsiteX35-8603" fmla="*/ 11499893 w 15811497"/>
              <a:gd name="connsiteY35-8604" fmla="*/ 5397454 h 6248398"/>
              <a:gd name="connsiteX36-8605" fmla="*/ 11410607 w 15811497"/>
              <a:gd name="connsiteY36-8606" fmla="*/ 5316305 h 6248398"/>
              <a:gd name="connsiteX37-8607" fmla="*/ 11369912 w 15811497"/>
              <a:gd name="connsiteY37-8608" fmla="*/ 5285874 h 6248398"/>
              <a:gd name="connsiteX38-8609" fmla="*/ 11355656 w 15811497"/>
              <a:gd name="connsiteY38-8610" fmla="*/ 5144675 h 6248398"/>
              <a:gd name="connsiteX39-8611" fmla="*/ 11355656 w 15811497"/>
              <a:gd name="connsiteY39-8612" fmla="*/ 5144675 h 6248398"/>
              <a:gd name="connsiteX40-8613" fmla="*/ 11369912 w 15811497"/>
              <a:gd name="connsiteY40-8614" fmla="*/ 5285874 h 6248398"/>
              <a:gd name="connsiteX41-8615" fmla="*/ 11313816 w 15811497"/>
              <a:gd name="connsiteY41-8616" fmla="*/ 5243926 h 6248398"/>
              <a:gd name="connsiteX42-8617" fmla="*/ 11210151 w 15811497"/>
              <a:gd name="connsiteY42-8618" fmla="*/ 5180948 h 6248398"/>
              <a:gd name="connsiteX43-8619" fmla="*/ 11209761 w 15811497"/>
              <a:gd name="connsiteY43-8620" fmla="*/ 5180760 h 6248398"/>
              <a:gd name="connsiteX44-8621" fmla="*/ 11096041 w 15811497"/>
              <a:gd name="connsiteY44-8622" fmla="*/ 5077404 h 6248398"/>
              <a:gd name="connsiteX45-8623" fmla="*/ 11063094 w 15811497"/>
              <a:gd name="connsiteY45-8624" fmla="*/ 5041153 h 6248398"/>
              <a:gd name="connsiteX46-8625" fmla="*/ 11063091 w 15811497"/>
              <a:gd name="connsiteY46-8626" fmla="*/ 5041152 h 6248398"/>
              <a:gd name="connsiteX47-8627" fmla="*/ 11096040 w 15811497"/>
              <a:gd name="connsiteY47-8628" fmla="*/ 5077404 h 6248398"/>
              <a:gd name="connsiteX48-8629" fmla="*/ 11209760 w 15811497"/>
              <a:gd name="connsiteY48-8630" fmla="*/ 5180760 h 6248398"/>
              <a:gd name="connsiteX49-8631" fmla="*/ 11100244 w 15811497"/>
              <a:gd name="connsiteY49-8632" fmla="*/ 5128004 h 6248398"/>
              <a:gd name="connsiteX50-8633" fmla="*/ 10610846 w 15811497"/>
              <a:gd name="connsiteY50-8634" fmla="*/ 5029199 h 6248398"/>
              <a:gd name="connsiteX51-8635" fmla="*/ 9640652 w 15811497"/>
              <a:gd name="connsiteY51-8636" fmla="*/ 5486739 h 6248398"/>
              <a:gd name="connsiteX52-8637" fmla="*/ 9628722 w 15811497"/>
              <a:gd name="connsiteY52-8638" fmla="*/ 5502693 h 6248398"/>
              <a:gd name="connsiteX53-8639" fmla="*/ 9568273 w 15811497"/>
              <a:gd name="connsiteY53-8640" fmla="*/ 5583530 h 6248398"/>
              <a:gd name="connsiteX54-8641" fmla="*/ 9535504 w 15811497"/>
              <a:gd name="connsiteY54-8642" fmla="*/ 5637470 h 6248398"/>
              <a:gd name="connsiteX55-8643" fmla="*/ 9535505 w 15811497"/>
              <a:gd name="connsiteY55-8644" fmla="*/ 5637470 h 6248398"/>
              <a:gd name="connsiteX56-8645" fmla="*/ 9568273 w 15811497"/>
              <a:gd name="connsiteY56-8646" fmla="*/ 5583531 h 6248398"/>
              <a:gd name="connsiteX57-8647" fmla="*/ 9628722 w 15811497"/>
              <a:gd name="connsiteY57-8648" fmla="*/ 5502694 h 6248398"/>
              <a:gd name="connsiteX58-8649" fmla="*/ 9563485 w 15811497"/>
              <a:gd name="connsiteY58-8650" fmla="*/ 5610078 h 6248398"/>
              <a:gd name="connsiteX59-8651" fmla="*/ 9542221 w 15811497"/>
              <a:gd name="connsiteY59-8652" fmla="*/ 5638514 h 6248398"/>
              <a:gd name="connsiteX60-8653" fmla="*/ 9504352 w 15811497"/>
              <a:gd name="connsiteY60-8654" fmla="*/ 5689156 h 6248398"/>
              <a:gd name="connsiteX61-8655" fmla="*/ 9480140 w 15811497"/>
              <a:gd name="connsiteY61-8656" fmla="*/ 5721533 h 6248398"/>
              <a:gd name="connsiteX62-8657" fmla="*/ 8362947 w 15811497"/>
              <a:gd name="connsiteY62-8658" fmla="*/ 6248398 h 6248398"/>
              <a:gd name="connsiteX63-8659" fmla="*/ 7028922 w 15811497"/>
              <a:gd name="connsiteY63-8660" fmla="*/ 5364147 h 6248398"/>
              <a:gd name="connsiteX64-8661" fmla="*/ 6990513 w 15811497"/>
              <a:gd name="connsiteY64-8662" fmla="*/ 5259205 h 6248398"/>
              <a:gd name="connsiteX65-8663" fmla="*/ 6990512 w 15811497"/>
              <a:gd name="connsiteY65-8664" fmla="*/ 5259199 h 6248398"/>
              <a:gd name="connsiteX66-8665" fmla="*/ 6983676 w 15811497"/>
              <a:gd name="connsiteY66-8666" fmla="*/ 5240519 h 6248398"/>
              <a:gd name="connsiteX67-8667" fmla="*/ 6983673 w 15811497"/>
              <a:gd name="connsiteY67-8668" fmla="*/ 5240519 h 6248398"/>
              <a:gd name="connsiteX68-8669" fmla="*/ 6980236 w 15811497"/>
              <a:gd name="connsiteY68-8670" fmla="*/ 5231130 h 6248398"/>
              <a:gd name="connsiteX69-8671" fmla="*/ 6978859 w 15811497"/>
              <a:gd name="connsiteY69-8672" fmla="*/ 5225774 h 6248398"/>
              <a:gd name="connsiteX70-8673" fmla="*/ 6984291 w 15811497"/>
              <a:gd name="connsiteY70-8674" fmla="*/ 5240614 h 6248398"/>
              <a:gd name="connsiteX71-8675" fmla="*/ 6984292 w 15811497"/>
              <a:gd name="connsiteY71-8676" fmla="*/ 5240614 h 6248398"/>
              <a:gd name="connsiteX72-8677" fmla="*/ 6978860 w 15811497"/>
              <a:gd name="connsiteY72-8678" fmla="*/ 5225773 h 6248398"/>
              <a:gd name="connsiteX73-8679" fmla="*/ 6944562 w 15811497"/>
              <a:gd name="connsiteY73-8680" fmla="*/ 5092380 h 6248398"/>
              <a:gd name="connsiteX74-8681" fmla="*/ 6924183 w 15811497"/>
              <a:gd name="connsiteY74-8682" fmla="*/ 4890225 h 6248398"/>
              <a:gd name="connsiteX75-8683" fmla="*/ 6924182 w 15811497"/>
              <a:gd name="connsiteY75-8684" fmla="*/ 4890225 h 6248398"/>
              <a:gd name="connsiteX76-8685" fmla="*/ 6944561 w 15811497"/>
              <a:gd name="connsiteY76-8686" fmla="*/ 5092380 h 6248398"/>
              <a:gd name="connsiteX77-8687" fmla="*/ 6978860 w 15811497"/>
              <a:gd name="connsiteY77-8688" fmla="*/ 5225773 h 6248398"/>
              <a:gd name="connsiteX78-8689" fmla="*/ 6948299 w 15811497"/>
              <a:gd name="connsiteY78-8690" fmla="*/ 5142273 h 6248398"/>
              <a:gd name="connsiteX79-8691" fmla="*/ 5829297 w 15811497"/>
              <a:gd name="connsiteY79-8692" fmla="*/ 4400549 h 6248398"/>
              <a:gd name="connsiteX80-8693" fmla="*/ 5056802 w 15811497"/>
              <a:gd name="connsiteY80-8694" fmla="*/ 4677867 h 6248398"/>
              <a:gd name="connsiteX81-8695" fmla="*/ 5022517 w 15811497"/>
              <a:gd name="connsiteY81-8696" fmla="*/ 4709027 h 6248398"/>
              <a:gd name="connsiteX82-8697" fmla="*/ 5022515 w 15811497"/>
              <a:gd name="connsiteY82-8698" fmla="*/ 4709029 h 6248398"/>
              <a:gd name="connsiteX83-8699" fmla="*/ 5022510 w 15811497"/>
              <a:gd name="connsiteY83-8700" fmla="*/ 4709033 h 6248398"/>
              <a:gd name="connsiteX84-8701" fmla="*/ 4924198 w 15811497"/>
              <a:gd name="connsiteY84-8702" fmla="*/ 4840507 h 6248398"/>
              <a:gd name="connsiteX85-8703" fmla="*/ 4914898 w 15811497"/>
              <a:gd name="connsiteY85-8704" fmla="*/ 4838698 h 6248398"/>
              <a:gd name="connsiteX86-8705" fmla="*/ 4914898 w 15811497"/>
              <a:gd name="connsiteY86-8706" fmla="*/ 4838699 h 6248398"/>
              <a:gd name="connsiteX87-8707" fmla="*/ 4924199 w 15811497"/>
              <a:gd name="connsiteY87-8708" fmla="*/ 4840508 h 6248398"/>
              <a:gd name="connsiteX88-8709" fmla="*/ 4893736 w 15811497"/>
              <a:gd name="connsiteY88-8710" fmla="*/ 4881247 h 6248398"/>
              <a:gd name="connsiteX89-8711" fmla="*/ 4778482 w 15811497"/>
              <a:gd name="connsiteY89-8712" fmla="*/ 5008058 h 6248398"/>
              <a:gd name="connsiteX90-8713" fmla="*/ 4778482 w 15811497"/>
              <a:gd name="connsiteY90-8714" fmla="*/ 5008057 h 6248398"/>
              <a:gd name="connsiteX91-8715" fmla="*/ 4715455 w 15811497"/>
              <a:gd name="connsiteY91-8716" fmla="*/ 5077404 h 6248398"/>
              <a:gd name="connsiteX92-8717" fmla="*/ 2762249 w 15811497"/>
              <a:gd name="connsiteY92-8718" fmla="*/ 5886448 h 6248398"/>
              <a:gd name="connsiteX93-8719" fmla="*/ 0 w 15811497"/>
              <a:gd name="connsiteY93-8720" fmla="*/ 3124198 h 6248398"/>
              <a:gd name="connsiteX94-8721" fmla="*/ 2762249 w 15811497"/>
              <a:gd name="connsiteY94-8722" fmla="*/ 361949 h 6248398"/>
              <a:gd name="connsiteX95-8723" fmla="*/ 4078902 w 15811497"/>
              <a:gd name="connsiteY95-8724" fmla="*/ 695338 h 6248398"/>
              <a:gd name="connsiteX96-8725" fmla="*/ 4261443 w 15811497"/>
              <a:gd name="connsiteY96-8726" fmla="*/ 806235 h 6248398"/>
              <a:gd name="connsiteX97-8727" fmla="*/ 4409044 w 15811497"/>
              <a:gd name="connsiteY97-8728" fmla="*/ 910268 h 6248398"/>
              <a:gd name="connsiteX98-8729" fmla="*/ 4612477 w 15811497"/>
              <a:gd name="connsiteY98-8730" fmla="*/ 1077402 h 6248398"/>
              <a:gd name="connsiteX99-8731" fmla="*/ 4612478 w 15811497"/>
              <a:gd name="connsiteY99-8732" fmla="*/ 1077403 h 6248398"/>
              <a:gd name="connsiteX100-8733" fmla="*/ 4715454 w 15811497"/>
              <a:gd name="connsiteY100-8734" fmla="*/ 1170993 h 6248398"/>
              <a:gd name="connsiteX101-8735" fmla="*/ 4701725 w 15811497"/>
              <a:gd name="connsiteY101-8736" fmla="*/ 1120394 h 6248398"/>
              <a:gd name="connsiteX102-8737" fmla="*/ 5191122 w 15811497"/>
              <a:gd name="connsiteY102-8738" fmla="*/ 1219199 h 6248398"/>
              <a:gd name="connsiteX103-8739" fmla="*/ 6161317 w 15811497"/>
              <a:gd name="connsiteY103-8740" fmla="*/ 761659 h 6248398"/>
              <a:gd name="connsiteX104-8741" fmla="*/ 6224019 w 15811497"/>
              <a:gd name="connsiteY104-8742" fmla="*/ 677808 h 6248398"/>
              <a:gd name="connsiteX105-8743" fmla="*/ 6175489 w 15811497"/>
              <a:gd name="connsiteY105-8744" fmla="*/ 757691 h 6248398"/>
              <a:gd name="connsiteX106-8745" fmla="*/ 6175489 w 15811497"/>
              <a:gd name="connsiteY106-8746" fmla="*/ 757692 h 6248398"/>
              <a:gd name="connsiteX107-8747" fmla="*/ 6224020 w 15811497"/>
              <a:gd name="connsiteY107-8748" fmla="*/ 677809 h 6248398"/>
              <a:gd name="connsiteX108-8749" fmla="*/ 6233696 w 15811497"/>
              <a:gd name="connsiteY108-8750" fmla="*/ 664869 h 6248398"/>
              <a:gd name="connsiteX109-8751" fmla="*/ 6252611 w 15811497"/>
              <a:gd name="connsiteY109-8752" fmla="*/ 633734 h 6248398"/>
              <a:gd name="connsiteX110-8753" fmla="*/ 6252610 w 15811497"/>
              <a:gd name="connsiteY110-8754" fmla="*/ 633734 h 6248398"/>
              <a:gd name="connsiteX111-8755" fmla="*/ 6233696 w 15811497"/>
              <a:gd name="connsiteY111-8756" fmla="*/ 664868 h 6248398"/>
              <a:gd name="connsiteX112-8757" fmla="*/ 6224019 w 15811497"/>
              <a:gd name="connsiteY112-8758" fmla="*/ 677808 h 6248398"/>
              <a:gd name="connsiteX113-8759" fmla="*/ 6248008 w 15811497"/>
              <a:gd name="connsiteY113-8760" fmla="*/ 638320 h 6248398"/>
              <a:gd name="connsiteX114-8761" fmla="*/ 6251291 w 15811497"/>
              <a:gd name="connsiteY114-8762" fmla="*/ 633930 h 6248398"/>
              <a:gd name="connsiteX115-8763" fmla="*/ 6251293 w 15811497"/>
              <a:gd name="connsiteY115-8764" fmla="*/ 633929 h 6248398"/>
              <a:gd name="connsiteX116-8765" fmla="*/ 6257683 w 15811497"/>
              <a:gd name="connsiteY116-8766" fmla="*/ 625384 h 6248398"/>
              <a:gd name="connsiteX117-8767" fmla="*/ 6257686 w 15811497"/>
              <a:gd name="connsiteY117-8768" fmla="*/ 625380 h 6248398"/>
              <a:gd name="connsiteX118-8769" fmla="*/ 6331355 w 15811497"/>
              <a:gd name="connsiteY118-8770" fmla="*/ 526865 h 6248398"/>
              <a:gd name="connsiteX119-8771" fmla="*/ 7448548 w 15811497"/>
              <a:gd name="connsiteY119-8772" fmla="*/ 0 h 6248398"/>
              <a:gd name="connsiteX0-8773" fmla="*/ 11209760 w 15811497"/>
              <a:gd name="connsiteY0-8774" fmla="*/ 5180760 h 6248398"/>
              <a:gd name="connsiteX1-8775" fmla="*/ 11210150 w 15811497"/>
              <a:gd name="connsiteY1-8776" fmla="*/ 5180948 h 6248398"/>
              <a:gd name="connsiteX2-8777" fmla="*/ 11313815 w 15811497"/>
              <a:gd name="connsiteY2-8778" fmla="*/ 5243926 h 6248398"/>
              <a:gd name="connsiteX3-8779" fmla="*/ 11369911 w 15811497"/>
              <a:gd name="connsiteY3-8780" fmla="*/ 5285874 h 6248398"/>
              <a:gd name="connsiteX4-8781" fmla="*/ 11410606 w 15811497"/>
              <a:gd name="connsiteY4-8782" fmla="*/ 5316305 h 6248398"/>
              <a:gd name="connsiteX5-8783" fmla="*/ 11499892 w 15811497"/>
              <a:gd name="connsiteY5-8784" fmla="*/ 5397454 h 6248398"/>
              <a:gd name="connsiteX6-8785" fmla="*/ 11528781 w 15811497"/>
              <a:gd name="connsiteY6-8786" fmla="*/ 5429240 h 6248398"/>
              <a:gd name="connsiteX7-8787" fmla="*/ 11504846 w 15811497"/>
              <a:gd name="connsiteY7-8788" fmla="*/ 5414699 h 6248398"/>
              <a:gd name="connsiteX8-8789" fmla="*/ 11371717 w 15811497"/>
              <a:gd name="connsiteY8-8790" fmla="*/ 5315148 h 6248398"/>
              <a:gd name="connsiteX9-8791" fmla="*/ 11292198 w 15811497"/>
              <a:gd name="connsiteY9-8792" fmla="*/ 5255685 h 6248398"/>
              <a:gd name="connsiteX10-8793" fmla="*/ 11209760 w 15811497"/>
              <a:gd name="connsiteY10-8794" fmla="*/ 5180760 h 6248398"/>
              <a:gd name="connsiteX11-8795" fmla="*/ 4892179 w 15811497"/>
              <a:gd name="connsiteY11-8796" fmla="*/ 4842491 h 6248398"/>
              <a:gd name="connsiteX12-8797" fmla="*/ 4892178 w 15811497"/>
              <a:gd name="connsiteY12-8798" fmla="*/ 4842492 h 6248398"/>
              <a:gd name="connsiteX13-8799" fmla="*/ 4885192 w 15811497"/>
              <a:gd name="connsiteY13-8800" fmla="*/ 4851834 h 6248398"/>
              <a:gd name="connsiteX14-8801" fmla="*/ 4892179 w 15811497"/>
              <a:gd name="connsiteY14-8802" fmla="*/ 4842491 h 6248398"/>
              <a:gd name="connsiteX15-8803" fmla="*/ 7448548 w 15811497"/>
              <a:gd name="connsiteY15-8804" fmla="*/ 0 h 6248398"/>
              <a:gd name="connsiteX16-8805" fmla="*/ 8721604 w 15811497"/>
              <a:gd name="connsiteY16-8806" fmla="*/ 757692 h 6248398"/>
              <a:gd name="connsiteX17-8807" fmla="*/ 8890522 w 15811497"/>
              <a:gd name="connsiteY17-8808" fmla="*/ 1193234 h 6248398"/>
              <a:gd name="connsiteX18-8809" fmla="*/ 9958384 w 15811497"/>
              <a:gd name="connsiteY18-8810" fmla="*/ 1828798 h 6248398"/>
              <a:gd name="connsiteX19-8811" fmla="*/ 10895504 w 15811497"/>
              <a:gd name="connsiteY19-8812" fmla="*/ 1386857 h 6248398"/>
              <a:gd name="connsiteX20-8813" fmla="*/ 10927290 w 15811497"/>
              <a:gd name="connsiteY20-8814" fmla="*/ 1344350 h 6248398"/>
              <a:gd name="connsiteX21-8815" fmla="*/ 10936907 w 15811497"/>
              <a:gd name="connsiteY21-8816" fmla="*/ 1346082 h 6248398"/>
              <a:gd name="connsiteX22-8817" fmla="*/ 10917759 w 15811497"/>
              <a:gd name="connsiteY22-8818" fmla="*/ 1367151 h 6248398"/>
              <a:gd name="connsiteX23-8819" fmla="*/ 10917760 w 15811497"/>
              <a:gd name="connsiteY23-8820" fmla="*/ 1367152 h 6248398"/>
              <a:gd name="connsiteX24-8821" fmla="*/ 10936908 w 15811497"/>
              <a:gd name="connsiteY24-8822" fmla="*/ 1346084 h 6248398"/>
              <a:gd name="connsiteX25-8823" fmla="*/ 10972797 w 15811497"/>
              <a:gd name="connsiteY25-8824" fmla="*/ 1352550 h 6248398"/>
              <a:gd name="connsiteX26-8825" fmla="*/ 10972797 w 15811497"/>
              <a:gd name="connsiteY26-8826" fmla="*/ 1352549 h 6248398"/>
              <a:gd name="connsiteX27-8827" fmla="*/ 10936908 w 15811497"/>
              <a:gd name="connsiteY27-8828" fmla="*/ 1346083 h 6248398"/>
              <a:gd name="connsiteX28-8829" fmla="*/ 11096041 w 15811497"/>
              <a:gd name="connsiteY28-8830" fmla="*/ 1170993 h 6248398"/>
              <a:gd name="connsiteX29-8831" fmla="*/ 13049247 w 15811497"/>
              <a:gd name="connsiteY29-8832" fmla="*/ 361949 h 6248398"/>
              <a:gd name="connsiteX30-8833" fmla="*/ 15811497 w 15811497"/>
              <a:gd name="connsiteY30-8834" fmla="*/ 3124198 h 6248398"/>
              <a:gd name="connsiteX31-8835" fmla="*/ 13049247 w 15811497"/>
              <a:gd name="connsiteY31-8836" fmla="*/ 5886448 h 6248398"/>
              <a:gd name="connsiteX32-8837" fmla="*/ 11732594 w 15811497"/>
              <a:gd name="connsiteY32-8838" fmla="*/ 5553059 h 6248398"/>
              <a:gd name="connsiteX33-8839" fmla="*/ 11528782 w 15811497"/>
              <a:gd name="connsiteY33-8840" fmla="*/ 5429240 h 6248398"/>
              <a:gd name="connsiteX34-8841" fmla="*/ 11499893 w 15811497"/>
              <a:gd name="connsiteY34-8842" fmla="*/ 5397454 h 6248398"/>
              <a:gd name="connsiteX35-8843" fmla="*/ 11410607 w 15811497"/>
              <a:gd name="connsiteY35-8844" fmla="*/ 5316305 h 6248398"/>
              <a:gd name="connsiteX36-8845" fmla="*/ 11369912 w 15811497"/>
              <a:gd name="connsiteY36-8846" fmla="*/ 5285874 h 6248398"/>
              <a:gd name="connsiteX37-8847" fmla="*/ 11355656 w 15811497"/>
              <a:gd name="connsiteY37-8848" fmla="*/ 5144675 h 6248398"/>
              <a:gd name="connsiteX38-8849" fmla="*/ 11355656 w 15811497"/>
              <a:gd name="connsiteY38-8850" fmla="*/ 5144675 h 6248398"/>
              <a:gd name="connsiteX39-8851" fmla="*/ 11369912 w 15811497"/>
              <a:gd name="connsiteY39-8852" fmla="*/ 5285874 h 6248398"/>
              <a:gd name="connsiteX40-8853" fmla="*/ 11313816 w 15811497"/>
              <a:gd name="connsiteY40-8854" fmla="*/ 5243926 h 6248398"/>
              <a:gd name="connsiteX41-8855" fmla="*/ 11210151 w 15811497"/>
              <a:gd name="connsiteY41-8856" fmla="*/ 5180948 h 6248398"/>
              <a:gd name="connsiteX42-8857" fmla="*/ 11209761 w 15811497"/>
              <a:gd name="connsiteY42-8858" fmla="*/ 5180760 h 6248398"/>
              <a:gd name="connsiteX43-8859" fmla="*/ 11096041 w 15811497"/>
              <a:gd name="connsiteY43-8860" fmla="*/ 5077404 h 6248398"/>
              <a:gd name="connsiteX44-8861" fmla="*/ 11063094 w 15811497"/>
              <a:gd name="connsiteY44-8862" fmla="*/ 5041153 h 6248398"/>
              <a:gd name="connsiteX45-8863" fmla="*/ 11063091 w 15811497"/>
              <a:gd name="connsiteY45-8864" fmla="*/ 5041152 h 6248398"/>
              <a:gd name="connsiteX46-8865" fmla="*/ 11096040 w 15811497"/>
              <a:gd name="connsiteY46-8866" fmla="*/ 5077404 h 6248398"/>
              <a:gd name="connsiteX47-8867" fmla="*/ 11209760 w 15811497"/>
              <a:gd name="connsiteY47-8868" fmla="*/ 5180760 h 6248398"/>
              <a:gd name="connsiteX48-8869" fmla="*/ 11100244 w 15811497"/>
              <a:gd name="connsiteY48-8870" fmla="*/ 5128004 h 6248398"/>
              <a:gd name="connsiteX49-8871" fmla="*/ 10610846 w 15811497"/>
              <a:gd name="connsiteY49-8872" fmla="*/ 5029199 h 6248398"/>
              <a:gd name="connsiteX50-8873" fmla="*/ 9640652 w 15811497"/>
              <a:gd name="connsiteY50-8874" fmla="*/ 5486739 h 6248398"/>
              <a:gd name="connsiteX51-8875" fmla="*/ 9628722 w 15811497"/>
              <a:gd name="connsiteY51-8876" fmla="*/ 5502693 h 6248398"/>
              <a:gd name="connsiteX52-8877" fmla="*/ 9568273 w 15811497"/>
              <a:gd name="connsiteY52-8878" fmla="*/ 5583530 h 6248398"/>
              <a:gd name="connsiteX53-8879" fmla="*/ 9535504 w 15811497"/>
              <a:gd name="connsiteY53-8880" fmla="*/ 5637470 h 6248398"/>
              <a:gd name="connsiteX54-8881" fmla="*/ 9535505 w 15811497"/>
              <a:gd name="connsiteY54-8882" fmla="*/ 5637470 h 6248398"/>
              <a:gd name="connsiteX55-8883" fmla="*/ 9568273 w 15811497"/>
              <a:gd name="connsiteY55-8884" fmla="*/ 5583531 h 6248398"/>
              <a:gd name="connsiteX56-8885" fmla="*/ 9628722 w 15811497"/>
              <a:gd name="connsiteY56-8886" fmla="*/ 5502694 h 6248398"/>
              <a:gd name="connsiteX57-8887" fmla="*/ 9563485 w 15811497"/>
              <a:gd name="connsiteY57-8888" fmla="*/ 5610078 h 6248398"/>
              <a:gd name="connsiteX58-8889" fmla="*/ 9542221 w 15811497"/>
              <a:gd name="connsiteY58-8890" fmla="*/ 5638514 h 6248398"/>
              <a:gd name="connsiteX59-8891" fmla="*/ 9504352 w 15811497"/>
              <a:gd name="connsiteY59-8892" fmla="*/ 5689156 h 6248398"/>
              <a:gd name="connsiteX60-8893" fmla="*/ 9480140 w 15811497"/>
              <a:gd name="connsiteY60-8894" fmla="*/ 5721533 h 6248398"/>
              <a:gd name="connsiteX61-8895" fmla="*/ 8362947 w 15811497"/>
              <a:gd name="connsiteY61-8896" fmla="*/ 6248398 h 6248398"/>
              <a:gd name="connsiteX62-8897" fmla="*/ 7028922 w 15811497"/>
              <a:gd name="connsiteY62-8898" fmla="*/ 5364147 h 6248398"/>
              <a:gd name="connsiteX63-8899" fmla="*/ 6990513 w 15811497"/>
              <a:gd name="connsiteY63-8900" fmla="*/ 5259205 h 6248398"/>
              <a:gd name="connsiteX64-8901" fmla="*/ 6990512 w 15811497"/>
              <a:gd name="connsiteY64-8902" fmla="*/ 5259199 h 6248398"/>
              <a:gd name="connsiteX65-8903" fmla="*/ 6983676 w 15811497"/>
              <a:gd name="connsiteY65-8904" fmla="*/ 5240519 h 6248398"/>
              <a:gd name="connsiteX66-8905" fmla="*/ 6983673 w 15811497"/>
              <a:gd name="connsiteY66-8906" fmla="*/ 5240519 h 6248398"/>
              <a:gd name="connsiteX67-8907" fmla="*/ 6980236 w 15811497"/>
              <a:gd name="connsiteY67-8908" fmla="*/ 5231130 h 6248398"/>
              <a:gd name="connsiteX68-8909" fmla="*/ 6978859 w 15811497"/>
              <a:gd name="connsiteY68-8910" fmla="*/ 5225774 h 6248398"/>
              <a:gd name="connsiteX69-8911" fmla="*/ 6984291 w 15811497"/>
              <a:gd name="connsiteY69-8912" fmla="*/ 5240614 h 6248398"/>
              <a:gd name="connsiteX70-8913" fmla="*/ 6984292 w 15811497"/>
              <a:gd name="connsiteY70-8914" fmla="*/ 5240614 h 6248398"/>
              <a:gd name="connsiteX71-8915" fmla="*/ 6978860 w 15811497"/>
              <a:gd name="connsiteY71-8916" fmla="*/ 5225773 h 6248398"/>
              <a:gd name="connsiteX72-8917" fmla="*/ 6944562 w 15811497"/>
              <a:gd name="connsiteY72-8918" fmla="*/ 5092380 h 6248398"/>
              <a:gd name="connsiteX73-8919" fmla="*/ 6924183 w 15811497"/>
              <a:gd name="connsiteY73-8920" fmla="*/ 4890225 h 6248398"/>
              <a:gd name="connsiteX74-8921" fmla="*/ 6924182 w 15811497"/>
              <a:gd name="connsiteY74-8922" fmla="*/ 4890225 h 6248398"/>
              <a:gd name="connsiteX75-8923" fmla="*/ 6944561 w 15811497"/>
              <a:gd name="connsiteY75-8924" fmla="*/ 5092380 h 6248398"/>
              <a:gd name="connsiteX76-8925" fmla="*/ 6978860 w 15811497"/>
              <a:gd name="connsiteY76-8926" fmla="*/ 5225773 h 6248398"/>
              <a:gd name="connsiteX77-8927" fmla="*/ 6948299 w 15811497"/>
              <a:gd name="connsiteY77-8928" fmla="*/ 5142273 h 6248398"/>
              <a:gd name="connsiteX78-8929" fmla="*/ 5829297 w 15811497"/>
              <a:gd name="connsiteY78-8930" fmla="*/ 4400549 h 6248398"/>
              <a:gd name="connsiteX79-8931" fmla="*/ 5056802 w 15811497"/>
              <a:gd name="connsiteY79-8932" fmla="*/ 4677867 h 6248398"/>
              <a:gd name="connsiteX80-8933" fmla="*/ 5022517 w 15811497"/>
              <a:gd name="connsiteY80-8934" fmla="*/ 4709027 h 6248398"/>
              <a:gd name="connsiteX81-8935" fmla="*/ 5022515 w 15811497"/>
              <a:gd name="connsiteY81-8936" fmla="*/ 4709029 h 6248398"/>
              <a:gd name="connsiteX82-8937" fmla="*/ 5022510 w 15811497"/>
              <a:gd name="connsiteY82-8938" fmla="*/ 4709033 h 6248398"/>
              <a:gd name="connsiteX83-8939" fmla="*/ 4924198 w 15811497"/>
              <a:gd name="connsiteY83-8940" fmla="*/ 4840507 h 6248398"/>
              <a:gd name="connsiteX84-8941" fmla="*/ 4914898 w 15811497"/>
              <a:gd name="connsiteY84-8942" fmla="*/ 4838698 h 6248398"/>
              <a:gd name="connsiteX85-8943" fmla="*/ 4914898 w 15811497"/>
              <a:gd name="connsiteY85-8944" fmla="*/ 4838699 h 6248398"/>
              <a:gd name="connsiteX86-8945" fmla="*/ 4924199 w 15811497"/>
              <a:gd name="connsiteY86-8946" fmla="*/ 4840508 h 6248398"/>
              <a:gd name="connsiteX87-8947" fmla="*/ 4893736 w 15811497"/>
              <a:gd name="connsiteY87-8948" fmla="*/ 4881247 h 6248398"/>
              <a:gd name="connsiteX88-8949" fmla="*/ 4778482 w 15811497"/>
              <a:gd name="connsiteY88-8950" fmla="*/ 5008058 h 6248398"/>
              <a:gd name="connsiteX89-8951" fmla="*/ 4778482 w 15811497"/>
              <a:gd name="connsiteY89-8952" fmla="*/ 5008057 h 6248398"/>
              <a:gd name="connsiteX90-8953" fmla="*/ 4715455 w 15811497"/>
              <a:gd name="connsiteY90-8954" fmla="*/ 5077404 h 6248398"/>
              <a:gd name="connsiteX91-8955" fmla="*/ 2762249 w 15811497"/>
              <a:gd name="connsiteY91-8956" fmla="*/ 5886448 h 6248398"/>
              <a:gd name="connsiteX92-8957" fmla="*/ 0 w 15811497"/>
              <a:gd name="connsiteY92-8958" fmla="*/ 3124198 h 6248398"/>
              <a:gd name="connsiteX93-8959" fmla="*/ 2762249 w 15811497"/>
              <a:gd name="connsiteY93-8960" fmla="*/ 361949 h 6248398"/>
              <a:gd name="connsiteX94-8961" fmla="*/ 4078902 w 15811497"/>
              <a:gd name="connsiteY94-8962" fmla="*/ 695338 h 6248398"/>
              <a:gd name="connsiteX95-8963" fmla="*/ 4261443 w 15811497"/>
              <a:gd name="connsiteY95-8964" fmla="*/ 806235 h 6248398"/>
              <a:gd name="connsiteX96-8965" fmla="*/ 4409044 w 15811497"/>
              <a:gd name="connsiteY96-8966" fmla="*/ 910268 h 6248398"/>
              <a:gd name="connsiteX97-8967" fmla="*/ 4612477 w 15811497"/>
              <a:gd name="connsiteY97-8968" fmla="*/ 1077402 h 6248398"/>
              <a:gd name="connsiteX98-8969" fmla="*/ 4612478 w 15811497"/>
              <a:gd name="connsiteY98-8970" fmla="*/ 1077403 h 6248398"/>
              <a:gd name="connsiteX99-8971" fmla="*/ 4715454 w 15811497"/>
              <a:gd name="connsiteY99-8972" fmla="*/ 1170993 h 6248398"/>
              <a:gd name="connsiteX100-8973" fmla="*/ 4701725 w 15811497"/>
              <a:gd name="connsiteY100-8974" fmla="*/ 1120394 h 6248398"/>
              <a:gd name="connsiteX101-8975" fmla="*/ 5191122 w 15811497"/>
              <a:gd name="connsiteY101-8976" fmla="*/ 1219199 h 6248398"/>
              <a:gd name="connsiteX102-8977" fmla="*/ 6161317 w 15811497"/>
              <a:gd name="connsiteY102-8978" fmla="*/ 761659 h 6248398"/>
              <a:gd name="connsiteX103-8979" fmla="*/ 6224019 w 15811497"/>
              <a:gd name="connsiteY103-8980" fmla="*/ 677808 h 6248398"/>
              <a:gd name="connsiteX104-8981" fmla="*/ 6175489 w 15811497"/>
              <a:gd name="connsiteY104-8982" fmla="*/ 757691 h 6248398"/>
              <a:gd name="connsiteX105-8983" fmla="*/ 6175489 w 15811497"/>
              <a:gd name="connsiteY105-8984" fmla="*/ 757692 h 6248398"/>
              <a:gd name="connsiteX106-8985" fmla="*/ 6224020 w 15811497"/>
              <a:gd name="connsiteY106-8986" fmla="*/ 677809 h 6248398"/>
              <a:gd name="connsiteX107-8987" fmla="*/ 6233696 w 15811497"/>
              <a:gd name="connsiteY107-8988" fmla="*/ 664869 h 6248398"/>
              <a:gd name="connsiteX108-8989" fmla="*/ 6252611 w 15811497"/>
              <a:gd name="connsiteY108-8990" fmla="*/ 633734 h 6248398"/>
              <a:gd name="connsiteX109-8991" fmla="*/ 6252610 w 15811497"/>
              <a:gd name="connsiteY109-8992" fmla="*/ 633734 h 6248398"/>
              <a:gd name="connsiteX110-8993" fmla="*/ 6233696 w 15811497"/>
              <a:gd name="connsiteY110-8994" fmla="*/ 664868 h 6248398"/>
              <a:gd name="connsiteX111-8995" fmla="*/ 6224019 w 15811497"/>
              <a:gd name="connsiteY111-8996" fmla="*/ 677808 h 6248398"/>
              <a:gd name="connsiteX112-8997" fmla="*/ 6248008 w 15811497"/>
              <a:gd name="connsiteY112-8998" fmla="*/ 638320 h 6248398"/>
              <a:gd name="connsiteX113-8999" fmla="*/ 6251291 w 15811497"/>
              <a:gd name="connsiteY113-9000" fmla="*/ 633930 h 6248398"/>
              <a:gd name="connsiteX114-9001" fmla="*/ 6251293 w 15811497"/>
              <a:gd name="connsiteY114-9002" fmla="*/ 633929 h 6248398"/>
              <a:gd name="connsiteX115-9003" fmla="*/ 6257683 w 15811497"/>
              <a:gd name="connsiteY115-9004" fmla="*/ 625384 h 6248398"/>
              <a:gd name="connsiteX116-9005" fmla="*/ 6257686 w 15811497"/>
              <a:gd name="connsiteY116-9006" fmla="*/ 625380 h 6248398"/>
              <a:gd name="connsiteX117-9007" fmla="*/ 6331355 w 15811497"/>
              <a:gd name="connsiteY117-9008" fmla="*/ 526865 h 6248398"/>
              <a:gd name="connsiteX118-9009" fmla="*/ 7448548 w 15811497"/>
              <a:gd name="connsiteY118-9010" fmla="*/ 0 h 6248398"/>
              <a:gd name="connsiteX0-9011" fmla="*/ 11209760 w 15811497"/>
              <a:gd name="connsiteY0-9012" fmla="*/ 5180760 h 6248398"/>
              <a:gd name="connsiteX1-9013" fmla="*/ 11210150 w 15811497"/>
              <a:gd name="connsiteY1-9014" fmla="*/ 5180948 h 6248398"/>
              <a:gd name="connsiteX2-9015" fmla="*/ 11313815 w 15811497"/>
              <a:gd name="connsiteY2-9016" fmla="*/ 5243926 h 6248398"/>
              <a:gd name="connsiteX3-9017" fmla="*/ 11369911 w 15811497"/>
              <a:gd name="connsiteY3-9018" fmla="*/ 5285874 h 6248398"/>
              <a:gd name="connsiteX4-9019" fmla="*/ 11410606 w 15811497"/>
              <a:gd name="connsiteY4-9020" fmla="*/ 5316305 h 6248398"/>
              <a:gd name="connsiteX5-9021" fmla="*/ 11499892 w 15811497"/>
              <a:gd name="connsiteY5-9022" fmla="*/ 5397454 h 6248398"/>
              <a:gd name="connsiteX6-9023" fmla="*/ 11528781 w 15811497"/>
              <a:gd name="connsiteY6-9024" fmla="*/ 5429240 h 6248398"/>
              <a:gd name="connsiteX7-9025" fmla="*/ 11504846 w 15811497"/>
              <a:gd name="connsiteY7-9026" fmla="*/ 5414699 h 6248398"/>
              <a:gd name="connsiteX8-9027" fmla="*/ 11371717 w 15811497"/>
              <a:gd name="connsiteY8-9028" fmla="*/ 5315148 h 6248398"/>
              <a:gd name="connsiteX9-9029" fmla="*/ 11292198 w 15811497"/>
              <a:gd name="connsiteY9-9030" fmla="*/ 5255685 h 6248398"/>
              <a:gd name="connsiteX10-9031" fmla="*/ 11209760 w 15811497"/>
              <a:gd name="connsiteY10-9032" fmla="*/ 5180760 h 6248398"/>
              <a:gd name="connsiteX11-9033" fmla="*/ 4892179 w 15811497"/>
              <a:gd name="connsiteY11-9034" fmla="*/ 4842491 h 6248398"/>
              <a:gd name="connsiteX12-9035" fmla="*/ 4892178 w 15811497"/>
              <a:gd name="connsiteY12-9036" fmla="*/ 4842492 h 6248398"/>
              <a:gd name="connsiteX13-9037" fmla="*/ 4885192 w 15811497"/>
              <a:gd name="connsiteY13-9038" fmla="*/ 4851834 h 6248398"/>
              <a:gd name="connsiteX14-9039" fmla="*/ 4892179 w 15811497"/>
              <a:gd name="connsiteY14-9040" fmla="*/ 4842491 h 6248398"/>
              <a:gd name="connsiteX15-9041" fmla="*/ 7448548 w 15811497"/>
              <a:gd name="connsiteY15-9042" fmla="*/ 0 h 6248398"/>
              <a:gd name="connsiteX16-9043" fmla="*/ 8721604 w 15811497"/>
              <a:gd name="connsiteY16-9044" fmla="*/ 757692 h 6248398"/>
              <a:gd name="connsiteX17-9045" fmla="*/ 8890522 w 15811497"/>
              <a:gd name="connsiteY17-9046" fmla="*/ 1193234 h 6248398"/>
              <a:gd name="connsiteX18-9047" fmla="*/ 9958384 w 15811497"/>
              <a:gd name="connsiteY18-9048" fmla="*/ 1828798 h 6248398"/>
              <a:gd name="connsiteX19-9049" fmla="*/ 10895504 w 15811497"/>
              <a:gd name="connsiteY19-9050" fmla="*/ 1386857 h 6248398"/>
              <a:gd name="connsiteX20-9051" fmla="*/ 10927290 w 15811497"/>
              <a:gd name="connsiteY20-9052" fmla="*/ 1344350 h 6248398"/>
              <a:gd name="connsiteX21-9053" fmla="*/ 10936907 w 15811497"/>
              <a:gd name="connsiteY21-9054" fmla="*/ 1346082 h 6248398"/>
              <a:gd name="connsiteX22-9055" fmla="*/ 10917759 w 15811497"/>
              <a:gd name="connsiteY22-9056" fmla="*/ 1367151 h 6248398"/>
              <a:gd name="connsiteX23-9057" fmla="*/ 10917760 w 15811497"/>
              <a:gd name="connsiteY23-9058" fmla="*/ 1367152 h 6248398"/>
              <a:gd name="connsiteX24-9059" fmla="*/ 10936908 w 15811497"/>
              <a:gd name="connsiteY24-9060" fmla="*/ 1346084 h 6248398"/>
              <a:gd name="connsiteX25-9061" fmla="*/ 10972797 w 15811497"/>
              <a:gd name="connsiteY25-9062" fmla="*/ 1352550 h 6248398"/>
              <a:gd name="connsiteX26-9063" fmla="*/ 10936908 w 15811497"/>
              <a:gd name="connsiteY26-9064" fmla="*/ 1346083 h 6248398"/>
              <a:gd name="connsiteX27-9065" fmla="*/ 11096041 w 15811497"/>
              <a:gd name="connsiteY27-9066" fmla="*/ 1170993 h 6248398"/>
              <a:gd name="connsiteX28-9067" fmla="*/ 13049247 w 15811497"/>
              <a:gd name="connsiteY28-9068" fmla="*/ 361949 h 6248398"/>
              <a:gd name="connsiteX29-9069" fmla="*/ 15811497 w 15811497"/>
              <a:gd name="connsiteY29-9070" fmla="*/ 3124198 h 6248398"/>
              <a:gd name="connsiteX30-9071" fmla="*/ 13049247 w 15811497"/>
              <a:gd name="connsiteY30-9072" fmla="*/ 5886448 h 6248398"/>
              <a:gd name="connsiteX31-9073" fmla="*/ 11732594 w 15811497"/>
              <a:gd name="connsiteY31-9074" fmla="*/ 5553059 h 6248398"/>
              <a:gd name="connsiteX32-9075" fmla="*/ 11528782 w 15811497"/>
              <a:gd name="connsiteY32-9076" fmla="*/ 5429240 h 6248398"/>
              <a:gd name="connsiteX33-9077" fmla="*/ 11499893 w 15811497"/>
              <a:gd name="connsiteY33-9078" fmla="*/ 5397454 h 6248398"/>
              <a:gd name="connsiteX34-9079" fmla="*/ 11410607 w 15811497"/>
              <a:gd name="connsiteY34-9080" fmla="*/ 5316305 h 6248398"/>
              <a:gd name="connsiteX35-9081" fmla="*/ 11369912 w 15811497"/>
              <a:gd name="connsiteY35-9082" fmla="*/ 5285874 h 6248398"/>
              <a:gd name="connsiteX36-9083" fmla="*/ 11355656 w 15811497"/>
              <a:gd name="connsiteY36-9084" fmla="*/ 5144675 h 6248398"/>
              <a:gd name="connsiteX37-9085" fmla="*/ 11355656 w 15811497"/>
              <a:gd name="connsiteY37-9086" fmla="*/ 5144675 h 6248398"/>
              <a:gd name="connsiteX38-9087" fmla="*/ 11369912 w 15811497"/>
              <a:gd name="connsiteY38-9088" fmla="*/ 5285874 h 6248398"/>
              <a:gd name="connsiteX39-9089" fmla="*/ 11313816 w 15811497"/>
              <a:gd name="connsiteY39-9090" fmla="*/ 5243926 h 6248398"/>
              <a:gd name="connsiteX40-9091" fmla="*/ 11210151 w 15811497"/>
              <a:gd name="connsiteY40-9092" fmla="*/ 5180948 h 6248398"/>
              <a:gd name="connsiteX41-9093" fmla="*/ 11209761 w 15811497"/>
              <a:gd name="connsiteY41-9094" fmla="*/ 5180760 h 6248398"/>
              <a:gd name="connsiteX42-9095" fmla="*/ 11096041 w 15811497"/>
              <a:gd name="connsiteY42-9096" fmla="*/ 5077404 h 6248398"/>
              <a:gd name="connsiteX43-9097" fmla="*/ 11063094 w 15811497"/>
              <a:gd name="connsiteY43-9098" fmla="*/ 5041153 h 6248398"/>
              <a:gd name="connsiteX44-9099" fmla="*/ 11063091 w 15811497"/>
              <a:gd name="connsiteY44-9100" fmla="*/ 5041152 h 6248398"/>
              <a:gd name="connsiteX45-9101" fmla="*/ 11096040 w 15811497"/>
              <a:gd name="connsiteY45-9102" fmla="*/ 5077404 h 6248398"/>
              <a:gd name="connsiteX46-9103" fmla="*/ 11209760 w 15811497"/>
              <a:gd name="connsiteY46-9104" fmla="*/ 5180760 h 6248398"/>
              <a:gd name="connsiteX47-9105" fmla="*/ 11100244 w 15811497"/>
              <a:gd name="connsiteY47-9106" fmla="*/ 5128004 h 6248398"/>
              <a:gd name="connsiteX48-9107" fmla="*/ 10610846 w 15811497"/>
              <a:gd name="connsiteY48-9108" fmla="*/ 5029199 h 6248398"/>
              <a:gd name="connsiteX49-9109" fmla="*/ 9640652 w 15811497"/>
              <a:gd name="connsiteY49-9110" fmla="*/ 5486739 h 6248398"/>
              <a:gd name="connsiteX50-9111" fmla="*/ 9628722 w 15811497"/>
              <a:gd name="connsiteY50-9112" fmla="*/ 5502693 h 6248398"/>
              <a:gd name="connsiteX51-9113" fmla="*/ 9568273 w 15811497"/>
              <a:gd name="connsiteY51-9114" fmla="*/ 5583530 h 6248398"/>
              <a:gd name="connsiteX52-9115" fmla="*/ 9535504 w 15811497"/>
              <a:gd name="connsiteY52-9116" fmla="*/ 5637470 h 6248398"/>
              <a:gd name="connsiteX53-9117" fmla="*/ 9535505 w 15811497"/>
              <a:gd name="connsiteY53-9118" fmla="*/ 5637470 h 6248398"/>
              <a:gd name="connsiteX54-9119" fmla="*/ 9568273 w 15811497"/>
              <a:gd name="connsiteY54-9120" fmla="*/ 5583531 h 6248398"/>
              <a:gd name="connsiteX55-9121" fmla="*/ 9628722 w 15811497"/>
              <a:gd name="connsiteY55-9122" fmla="*/ 5502694 h 6248398"/>
              <a:gd name="connsiteX56-9123" fmla="*/ 9563485 w 15811497"/>
              <a:gd name="connsiteY56-9124" fmla="*/ 5610078 h 6248398"/>
              <a:gd name="connsiteX57-9125" fmla="*/ 9542221 w 15811497"/>
              <a:gd name="connsiteY57-9126" fmla="*/ 5638514 h 6248398"/>
              <a:gd name="connsiteX58-9127" fmla="*/ 9504352 w 15811497"/>
              <a:gd name="connsiteY58-9128" fmla="*/ 5689156 h 6248398"/>
              <a:gd name="connsiteX59-9129" fmla="*/ 9480140 w 15811497"/>
              <a:gd name="connsiteY59-9130" fmla="*/ 5721533 h 6248398"/>
              <a:gd name="connsiteX60-9131" fmla="*/ 8362947 w 15811497"/>
              <a:gd name="connsiteY60-9132" fmla="*/ 6248398 h 6248398"/>
              <a:gd name="connsiteX61-9133" fmla="*/ 7028922 w 15811497"/>
              <a:gd name="connsiteY61-9134" fmla="*/ 5364147 h 6248398"/>
              <a:gd name="connsiteX62-9135" fmla="*/ 6990513 w 15811497"/>
              <a:gd name="connsiteY62-9136" fmla="*/ 5259205 h 6248398"/>
              <a:gd name="connsiteX63-9137" fmla="*/ 6990512 w 15811497"/>
              <a:gd name="connsiteY63-9138" fmla="*/ 5259199 h 6248398"/>
              <a:gd name="connsiteX64-9139" fmla="*/ 6983676 w 15811497"/>
              <a:gd name="connsiteY64-9140" fmla="*/ 5240519 h 6248398"/>
              <a:gd name="connsiteX65-9141" fmla="*/ 6983673 w 15811497"/>
              <a:gd name="connsiteY65-9142" fmla="*/ 5240519 h 6248398"/>
              <a:gd name="connsiteX66-9143" fmla="*/ 6980236 w 15811497"/>
              <a:gd name="connsiteY66-9144" fmla="*/ 5231130 h 6248398"/>
              <a:gd name="connsiteX67-9145" fmla="*/ 6978859 w 15811497"/>
              <a:gd name="connsiteY67-9146" fmla="*/ 5225774 h 6248398"/>
              <a:gd name="connsiteX68-9147" fmla="*/ 6984291 w 15811497"/>
              <a:gd name="connsiteY68-9148" fmla="*/ 5240614 h 6248398"/>
              <a:gd name="connsiteX69-9149" fmla="*/ 6984292 w 15811497"/>
              <a:gd name="connsiteY69-9150" fmla="*/ 5240614 h 6248398"/>
              <a:gd name="connsiteX70-9151" fmla="*/ 6978860 w 15811497"/>
              <a:gd name="connsiteY70-9152" fmla="*/ 5225773 h 6248398"/>
              <a:gd name="connsiteX71-9153" fmla="*/ 6944562 w 15811497"/>
              <a:gd name="connsiteY71-9154" fmla="*/ 5092380 h 6248398"/>
              <a:gd name="connsiteX72-9155" fmla="*/ 6924183 w 15811497"/>
              <a:gd name="connsiteY72-9156" fmla="*/ 4890225 h 6248398"/>
              <a:gd name="connsiteX73-9157" fmla="*/ 6924182 w 15811497"/>
              <a:gd name="connsiteY73-9158" fmla="*/ 4890225 h 6248398"/>
              <a:gd name="connsiteX74-9159" fmla="*/ 6944561 w 15811497"/>
              <a:gd name="connsiteY74-9160" fmla="*/ 5092380 h 6248398"/>
              <a:gd name="connsiteX75-9161" fmla="*/ 6978860 w 15811497"/>
              <a:gd name="connsiteY75-9162" fmla="*/ 5225773 h 6248398"/>
              <a:gd name="connsiteX76-9163" fmla="*/ 6948299 w 15811497"/>
              <a:gd name="connsiteY76-9164" fmla="*/ 5142273 h 6248398"/>
              <a:gd name="connsiteX77-9165" fmla="*/ 5829297 w 15811497"/>
              <a:gd name="connsiteY77-9166" fmla="*/ 4400549 h 6248398"/>
              <a:gd name="connsiteX78-9167" fmla="*/ 5056802 w 15811497"/>
              <a:gd name="connsiteY78-9168" fmla="*/ 4677867 h 6248398"/>
              <a:gd name="connsiteX79-9169" fmla="*/ 5022517 w 15811497"/>
              <a:gd name="connsiteY79-9170" fmla="*/ 4709027 h 6248398"/>
              <a:gd name="connsiteX80-9171" fmla="*/ 5022515 w 15811497"/>
              <a:gd name="connsiteY80-9172" fmla="*/ 4709029 h 6248398"/>
              <a:gd name="connsiteX81-9173" fmla="*/ 5022510 w 15811497"/>
              <a:gd name="connsiteY81-9174" fmla="*/ 4709033 h 6248398"/>
              <a:gd name="connsiteX82-9175" fmla="*/ 4924198 w 15811497"/>
              <a:gd name="connsiteY82-9176" fmla="*/ 4840507 h 6248398"/>
              <a:gd name="connsiteX83-9177" fmla="*/ 4914898 w 15811497"/>
              <a:gd name="connsiteY83-9178" fmla="*/ 4838698 h 6248398"/>
              <a:gd name="connsiteX84-9179" fmla="*/ 4914898 w 15811497"/>
              <a:gd name="connsiteY84-9180" fmla="*/ 4838699 h 6248398"/>
              <a:gd name="connsiteX85-9181" fmla="*/ 4924199 w 15811497"/>
              <a:gd name="connsiteY85-9182" fmla="*/ 4840508 h 6248398"/>
              <a:gd name="connsiteX86-9183" fmla="*/ 4893736 w 15811497"/>
              <a:gd name="connsiteY86-9184" fmla="*/ 4881247 h 6248398"/>
              <a:gd name="connsiteX87-9185" fmla="*/ 4778482 w 15811497"/>
              <a:gd name="connsiteY87-9186" fmla="*/ 5008058 h 6248398"/>
              <a:gd name="connsiteX88-9187" fmla="*/ 4778482 w 15811497"/>
              <a:gd name="connsiteY88-9188" fmla="*/ 5008057 h 6248398"/>
              <a:gd name="connsiteX89-9189" fmla="*/ 4715455 w 15811497"/>
              <a:gd name="connsiteY89-9190" fmla="*/ 5077404 h 6248398"/>
              <a:gd name="connsiteX90-9191" fmla="*/ 2762249 w 15811497"/>
              <a:gd name="connsiteY90-9192" fmla="*/ 5886448 h 6248398"/>
              <a:gd name="connsiteX91-9193" fmla="*/ 0 w 15811497"/>
              <a:gd name="connsiteY91-9194" fmla="*/ 3124198 h 6248398"/>
              <a:gd name="connsiteX92-9195" fmla="*/ 2762249 w 15811497"/>
              <a:gd name="connsiteY92-9196" fmla="*/ 361949 h 6248398"/>
              <a:gd name="connsiteX93-9197" fmla="*/ 4078902 w 15811497"/>
              <a:gd name="connsiteY93-9198" fmla="*/ 695338 h 6248398"/>
              <a:gd name="connsiteX94-9199" fmla="*/ 4261443 w 15811497"/>
              <a:gd name="connsiteY94-9200" fmla="*/ 806235 h 6248398"/>
              <a:gd name="connsiteX95-9201" fmla="*/ 4409044 w 15811497"/>
              <a:gd name="connsiteY95-9202" fmla="*/ 910268 h 6248398"/>
              <a:gd name="connsiteX96-9203" fmla="*/ 4612477 w 15811497"/>
              <a:gd name="connsiteY96-9204" fmla="*/ 1077402 h 6248398"/>
              <a:gd name="connsiteX97-9205" fmla="*/ 4612478 w 15811497"/>
              <a:gd name="connsiteY97-9206" fmla="*/ 1077403 h 6248398"/>
              <a:gd name="connsiteX98-9207" fmla="*/ 4715454 w 15811497"/>
              <a:gd name="connsiteY98-9208" fmla="*/ 1170993 h 6248398"/>
              <a:gd name="connsiteX99-9209" fmla="*/ 4701725 w 15811497"/>
              <a:gd name="connsiteY99-9210" fmla="*/ 1120394 h 6248398"/>
              <a:gd name="connsiteX100-9211" fmla="*/ 5191122 w 15811497"/>
              <a:gd name="connsiteY100-9212" fmla="*/ 1219199 h 6248398"/>
              <a:gd name="connsiteX101-9213" fmla="*/ 6161317 w 15811497"/>
              <a:gd name="connsiteY101-9214" fmla="*/ 761659 h 6248398"/>
              <a:gd name="connsiteX102-9215" fmla="*/ 6224019 w 15811497"/>
              <a:gd name="connsiteY102-9216" fmla="*/ 677808 h 6248398"/>
              <a:gd name="connsiteX103-9217" fmla="*/ 6175489 w 15811497"/>
              <a:gd name="connsiteY103-9218" fmla="*/ 757691 h 6248398"/>
              <a:gd name="connsiteX104-9219" fmla="*/ 6175489 w 15811497"/>
              <a:gd name="connsiteY104-9220" fmla="*/ 757692 h 6248398"/>
              <a:gd name="connsiteX105-9221" fmla="*/ 6224020 w 15811497"/>
              <a:gd name="connsiteY105-9222" fmla="*/ 677809 h 6248398"/>
              <a:gd name="connsiteX106-9223" fmla="*/ 6233696 w 15811497"/>
              <a:gd name="connsiteY106-9224" fmla="*/ 664869 h 6248398"/>
              <a:gd name="connsiteX107-9225" fmla="*/ 6252611 w 15811497"/>
              <a:gd name="connsiteY107-9226" fmla="*/ 633734 h 6248398"/>
              <a:gd name="connsiteX108-9227" fmla="*/ 6252610 w 15811497"/>
              <a:gd name="connsiteY108-9228" fmla="*/ 633734 h 6248398"/>
              <a:gd name="connsiteX109-9229" fmla="*/ 6233696 w 15811497"/>
              <a:gd name="connsiteY109-9230" fmla="*/ 664868 h 6248398"/>
              <a:gd name="connsiteX110-9231" fmla="*/ 6224019 w 15811497"/>
              <a:gd name="connsiteY110-9232" fmla="*/ 677808 h 6248398"/>
              <a:gd name="connsiteX111-9233" fmla="*/ 6248008 w 15811497"/>
              <a:gd name="connsiteY111-9234" fmla="*/ 638320 h 6248398"/>
              <a:gd name="connsiteX112-9235" fmla="*/ 6251291 w 15811497"/>
              <a:gd name="connsiteY112-9236" fmla="*/ 633930 h 6248398"/>
              <a:gd name="connsiteX113-9237" fmla="*/ 6251293 w 15811497"/>
              <a:gd name="connsiteY113-9238" fmla="*/ 633929 h 6248398"/>
              <a:gd name="connsiteX114-9239" fmla="*/ 6257683 w 15811497"/>
              <a:gd name="connsiteY114-9240" fmla="*/ 625384 h 6248398"/>
              <a:gd name="connsiteX115-9241" fmla="*/ 6257686 w 15811497"/>
              <a:gd name="connsiteY115-9242" fmla="*/ 625380 h 6248398"/>
              <a:gd name="connsiteX116-9243" fmla="*/ 6331355 w 15811497"/>
              <a:gd name="connsiteY116-9244" fmla="*/ 526865 h 6248398"/>
              <a:gd name="connsiteX117-9245" fmla="*/ 7448548 w 15811497"/>
              <a:gd name="connsiteY117-9246" fmla="*/ 0 h 6248398"/>
              <a:gd name="connsiteX0-9247" fmla="*/ 11209760 w 15811497"/>
              <a:gd name="connsiteY0-9248" fmla="*/ 5180760 h 6248398"/>
              <a:gd name="connsiteX1-9249" fmla="*/ 11210150 w 15811497"/>
              <a:gd name="connsiteY1-9250" fmla="*/ 5180948 h 6248398"/>
              <a:gd name="connsiteX2-9251" fmla="*/ 11313815 w 15811497"/>
              <a:gd name="connsiteY2-9252" fmla="*/ 5243926 h 6248398"/>
              <a:gd name="connsiteX3-9253" fmla="*/ 11369911 w 15811497"/>
              <a:gd name="connsiteY3-9254" fmla="*/ 5285874 h 6248398"/>
              <a:gd name="connsiteX4-9255" fmla="*/ 11410606 w 15811497"/>
              <a:gd name="connsiteY4-9256" fmla="*/ 5316305 h 6248398"/>
              <a:gd name="connsiteX5-9257" fmla="*/ 11499892 w 15811497"/>
              <a:gd name="connsiteY5-9258" fmla="*/ 5397454 h 6248398"/>
              <a:gd name="connsiteX6-9259" fmla="*/ 11528781 w 15811497"/>
              <a:gd name="connsiteY6-9260" fmla="*/ 5429240 h 6248398"/>
              <a:gd name="connsiteX7-9261" fmla="*/ 11504846 w 15811497"/>
              <a:gd name="connsiteY7-9262" fmla="*/ 5414699 h 6248398"/>
              <a:gd name="connsiteX8-9263" fmla="*/ 11371717 w 15811497"/>
              <a:gd name="connsiteY8-9264" fmla="*/ 5315148 h 6248398"/>
              <a:gd name="connsiteX9-9265" fmla="*/ 11292198 w 15811497"/>
              <a:gd name="connsiteY9-9266" fmla="*/ 5255685 h 6248398"/>
              <a:gd name="connsiteX10-9267" fmla="*/ 11209760 w 15811497"/>
              <a:gd name="connsiteY10-9268" fmla="*/ 5180760 h 6248398"/>
              <a:gd name="connsiteX11-9269" fmla="*/ 4892179 w 15811497"/>
              <a:gd name="connsiteY11-9270" fmla="*/ 4842491 h 6248398"/>
              <a:gd name="connsiteX12-9271" fmla="*/ 4892178 w 15811497"/>
              <a:gd name="connsiteY12-9272" fmla="*/ 4842492 h 6248398"/>
              <a:gd name="connsiteX13-9273" fmla="*/ 4885192 w 15811497"/>
              <a:gd name="connsiteY13-9274" fmla="*/ 4851834 h 6248398"/>
              <a:gd name="connsiteX14-9275" fmla="*/ 4892179 w 15811497"/>
              <a:gd name="connsiteY14-9276" fmla="*/ 4842491 h 6248398"/>
              <a:gd name="connsiteX15-9277" fmla="*/ 7448548 w 15811497"/>
              <a:gd name="connsiteY15-9278" fmla="*/ 0 h 6248398"/>
              <a:gd name="connsiteX16-9279" fmla="*/ 8721604 w 15811497"/>
              <a:gd name="connsiteY16-9280" fmla="*/ 757692 h 6248398"/>
              <a:gd name="connsiteX17-9281" fmla="*/ 8890522 w 15811497"/>
              <a:gd name="connsiteY17-9282" fmla="*/ 1193234 h 6248398"/>
              <a:gd name="connsiteX18-9283" fmla="*/ 9958384 w 15811497"/>
              <a:gd name="connsiteY18-9284" fmla="*/ 1828798 h 6248398"/>
              <a:gd name="connsiteX19-9285" fmla="*/ 10895504 w 15811497"/>
              <a:gd name="connsiteY19-9286" fmla="*/ 1386857 h 6248398"/>
              <a:gd name="connsiteX20-9287" fmla="*/ 10927290 w 15811497"/>
              <a:gd name="connsiteY20-9288" fmla="*/ 1344350 h 6248398"/>
              <a:gd name="connsiteX21-9289" fmla="*/ 10936907 w 15811497"/>
              <a:gd name="connsiteY21-9290" fmla="*/ 1346082 h 6248398"/>
              <a:gd name="connsiteX22-9291" fmla="*/ 10917759 w 15811497"/>
              <a:gd name="connsiteY22-9292" fmla="*/ 1367151 h 6248398"/>
              <a:gd name="connsiteX23-9293" fmla="*/ 10917760 w 15811497"/>
              <a:gd name="connsiteY23-9294" fmla="*/ 1367152 h 6248398"/>
              <a:gd name="connsiteX24-9295" fmla="*/ 10936908 w 15811497"/>
              <a:gd name="connsiteY24-9296" fmla="*/ 1346084 h 6248398"/>
              <a:gd name="connsiteX25-9297" fmla="*/ 10972797 w 15811497"/>
              <a:gd name="connsiteY25-9298" fmla="*/ 1352550 h 6248398"/>
              <a:gd name="connsiteX26-9299" fmla="*/ 11096041 w 15811497"/>
              <a:gd name="connsiteY26-9300" fmla="*/ 1170993 h 6248398"/>
              <a:gd name="connsiteX27-9301" fmla="*/ 13049247 w 15811497"/>
              <a:gd name="connsiteY27-9302" fmla="*/ 361949 h 6248398"/>
              <a:gd name="connsiteX28-9303" fmla="*/ 15811497 w 15811497"/>
              <a:gd name="connsiteY28-9304" fmla="*/ 3124198 h 6248398"/>
              <a:gd name="connsiteX29-9305" fmla="*/ 13049247 w 15811497"/>
              <a:gd name="connsiteY29-9306" fmla="*/ 5886448 h 6248398"/>
              <a:gd name="connsiteX30-9307" fmla="*/ 11732594 w 15811497"/>
              <a:gd name="connsiteY30-9308" fmla="*/ 5553059 h 6248398"/>
              <a:gd name="connsiteX31-9309" fmla="*/ 11528782 w 15811497"/>
              <a:gd name="connsiteY31-9310" fmla="*/ 5429240 h 6248398"/>
              <a:gd name="connsiteX32-9311" fmla="*/ 11499893 w 15811497"/>
              <a:gd name="connsiteY32-9312" fmla="*/ 5397454 h 6248398"/>
              <a:gd name="connsiteX33-9313" fmla="*/ 11410607 w 15811497"/>
              <a:gd name="connsiteY33-9314" fmla="*/ 5316305 h 6248398"/>
              <a:gd name="connsiteX34-9315" fmla="*/ 11369912 w 15811497"/>
              <a:gd name="connsiteY34-9316" fmla="*/ 5285874 h 6248398"/>
              <a:gd name="connsiteX35-9317" fmla="*/ 11355656 w 15811497"/>
              <a:gd name="connsiteY35-9318" fmla="*/ 5144675 h 6248398"/>
              <a:gd name="connsiteX36-9319" fmla="*/ 11355656 w 15811497"/>
              <a:gd name="connsiteY36-9320" fmla="*/ 5144675 h 6248398"/>
              <a:gd name="connsiteX37-9321" fmla="*/ 11369912 w 15811497"/>
              <a:gd name="connsiteY37-9322" fmla="*/ 5285874 h 6248398"/>
              <a:gd name="connsiteX38-9323" fmla="*/ 11313816 w 15811497"/>
              <a:gd name="connsiteY38-9324" fmla="*/ 5243926 h 6248398"/>
              <a:gd name="connsiteX39-9325" fmla="*/ 11210151 w 15811497"/>
              <a:gd name="connsiteY39-9326" fmla="*/ 5180948 h 6248398"/>
              <a:gd name="connsiteX40-9327" fmla="*/ 11209761 w 15811497"/>
              <a:gd name="connsiteY40-9328" fmla="*/ 5180760 h 6248398"/>
              <a:gd name="connsiteX41-9329" fmla="*/ 11096041 w 15811497"/>
              <a:gd name="connsiteY41-9330" fmla="*/ 5077404 h 6248398"/>
              <a:gd name="connsiteX42-9331" fmla="*/ 11063094 w 15811497"/>
              <a:gd name="connsiteY42-9332" fmla="*/ 5041153 h 6248398"/>
              <a:gd name="connsiteX43-9333" fmla="*/ 11063091 w 15811497"/>
              <a:gd name="connsiteY43-9334" fmla="*/ 5041152 h 6248398"/>
              <a:gd name="connsiteX44-9335" fmla="*/ 11096040 w 15811497"/>
              <a:gd name="connsiteY44-9336" fmla="*/ 5077404 h 6248398"/>
              <a:gd name="connsiteX45-9337" fmla="*/ 11209760 w 15811497"/>
              <a:gd name="connsiteY45-9338" fmla="*/ 5180760 h 6248398"/>
              <a:gd name="connsiteX46-9339" fmla="*/ 11100244 w 15811497"/>
              <a:gd name="connsiteY46-9340" fmla="*/ 5128004 h 6248398"/>
              <a:gd name="connsiteX47-9341" fmla="*/ 10610846 w 15811497"/>
              <a:gd name="connsiteY47-9342" fmla="*/ 5029199 h 6248398"/>
              <a:gd name="connsiteX48-9343" fmla="*/ 9640652 w 15811497"/>
              <a:gd name="connsiteY48-9344" fmla="*/ 5486739 h 6248398"/>
              <a:gd name="connsiteX49-9345" fmla="*/ 9628722 w 15811497"/>
              <a:gd name="connsiteY49-9346" fmla="*/ 5502693 h 6248398"/>
              <a:gd name="connsiteX50-9347" fmla="*/ 9568273 w 15811497"/>
              <a:gd name="connsiteY50-9348" fmla="*/ 5583530 h 6248398"/>
              <a:gd name="connsiteX51-9349" fmla="*/ 9535504 w 15811497"/>
              <a:gd name="connsiteY51-9350" fmla="*/ 5637470 h 6248398"/>
              <a:gd name="connsiteX52-9351" fmla="*/ 9535505 w 15811497"/>
              <a:gd name="connsiteY52-9352" fmla="*/ 5637470 h 6248398"/>
              <a:gd name="connsiteX53-9353" fmla="*/ 9568273 w 15811497"/>
              <a:gd name="connsiteY53-9354" fmla="*/ 5583531 h 6248398"/>
              <a:gd name="connsiteX54-9355" fmla="*/ 9628722 w 15811497"/>
              <a:gd name="connsiteY54-9356" fmla="*/ 5502694 h 6248398"/>
              <a:gd name="connsiteX55-9357" fmla="*/ 9563485 w 15811497"/>
              <a:gd name="connsiteY55-9358" fmla="*/ 5610078 h 6248398"/>
              <a:gd name="connsiteX56-9359" fmla="*/ 9542221 w 15811497"/>
              <a:gd name="connsiteY56-9360" fmla="*/ 5638514 h 6248398"/>
              <a:gd name="connsiteX57-9361" fmla="*/ 9504352 w 15811497"/>
              <a:gd name="connsiteY57-9362" fmla="*/ 5689156 h 6248398"/>
              <a:gd name="connsiteX58-9363" fmla="*/ 9480140 w 15811497"/>
              <a:gd name="connsiteY58-9364" fmla="*/ 5721533 h 6248398"/>
              <a:gd name="connsiteX59-9365" fmla="*/ 8362947 w 15811497"/>
              <a:gd name="connsiteY59-9366" fmla="*/ 6248398 h 6248398"/>
              <a:gd name="connsiteX60-9367" fmla="*/ 7028922 w 15811497"/>
              <a:gd name="connsiteY60-9368" fmla="*/ 5364147 h 6248398"/>
              <a:gd name="connsiteX61-9369" fmla="*/ 6990513 w 15811497"/>
              <a:gd name="connsiteY61-9370" fmla="*/ 5259205 h 6248398"/>
              <a:gd name="connsiteX62-9371" fmla="*/ 6990512 w 15811497"/>
              <a:gd name="connsiteY62-9372" fmla="*/ 5259199 h 6248398"/>
              <a:gd name="connsiteX63-9373" fmla="*/ 6983676 w 15811497"/>
              <a:gd name="connsiteY63-9374" fmla="*/ 5240519 h 6248398"/>
              <a:gd name="connsiteX64-9375" fmla="*/ 6983673 w 15811497"/>
              <a:gd name="connsiteY64-9376" fmla="*/ 5240519 h 6248398"/>
              <a:gd name="connsiteX65-9377" fmla="*/ 6980236 w 15811497"/>
              <a:gd name="connsiteY65-9378" fmla="*/ 5231130 h 6248398"/>
              <a:gd name="connsiteX66-9379" fmla="*/ 6978859 w 15811497"/>
              <a:gd name="connsiteY66-9380" fmla="*/ 5225774 h 6248398"/>
              <a:gd name="connsiteX67-9381" fmla="*/ 6984291 w 15811497"/>
              <a:gd name="connsiteY67-9382" fmla="*/ 5240614 h 6248398"/>
              <a:gd name="connsiteX68-9383" fmla="*/ 6984292 w 15811497"/>
              <a:gd name="connsiteY68-9384" fmla="*/ 5240614 h 6248398"/>
              <a:gd name="connsiteX69-9385" fmla="*/ 6978860 w 15811497"/>
              <a:gd name="connsiteY69-9386" fmla="*/ 5225773 h 6248398"/>
              <a:gd name="connsiteX70-9387" fmla="*/ 6944562 w 15811497"/>
              <a:gd name="connsiteY70-9388" fmla="*/ 5092380 h 6248398"/>
              <a:gd name="connsiteX71-9389" fmla="*/ 6924183 w 15811497"/>
              <a:gd name="connsiteY71-9390" fmla="*/ 4890225 h 6248398"/>
              <a:gd name="connsiteX72-9391" fmla="*/ 6924182 w 15811497"/>
              <a:gd name="connsiteY72-9392" fmla="*/ 4890225 h 6248398"/>
              <a:gd name="connsiteX73-9393" fmla="*/ 6944561 w 15811497"/>
              <a:gd name="connsiteY73-9394" fmla="*/ 5092380 h 6248398"/>
              <a:gd name="connsiteX74-9395" fmla="*/ 6978860 w 15811497"/>
              <a:gd name="connsiteY74-9396" fmla="*/ 5225773 h 6248398"/>
              <a:gd name="connsiteX75-9397" fmla="*/ 6948299 w 15811497"/>
              <a:gd name="connsiteY75-9398" fmla="*/ 5142273 h 6248398"/>
              <a:gd name="connsiteX76-9399" fmla="*/ 5829297 w 15811497"/>
              <a:gd name="connsiteY76-9400" fmla="*/ 4400549 h 6248398"/>
              <a:gd name="connsiteX77-9401" fmla="*/ 5056802 w 15811497"/>
              <a:gd name="connsiteY77-9402" fmla="*/ 4677867 h 6248398"/>
              <a:gd name="connsiteX78-9403" fmla="*/ 5022517 w 15811497"/>
              <a:gd name="connsiteY78-9404" fmla="*/ 4709027 h 6248398"/>
              <a:gd name="connsiteX79-9405" fmla="*/ 5022515 w 15811497"/>
              <a:gd name="connsiteY79-9406" fmla="*/ 4709029 h 6248398"/>
              <a:gd name="connsiteX80-9407" fmla="*/ 5022510 w 15811497"/>
              <a:gd name="connsiteY80-9408" fmla="*/ 4709033 h 6248398"/>
              <a:gd name="connsiteX81-9409" fmla="*/ 4924198 w 15811497"/>
              <a:gd name="connsiteY81-9410" fmla="*/ 4840507 h 6248398"/>
              <a:gd name="connsiteX82-9411" fmla="*/ 4914898 w 15811497"/>
              <a:gd name="connsiteY82-9412" fmla="*/ 4838698 h 6248398"/>
              <a:gd name="connsiteX83-9413" fmla="*/ 4914898 w 15811497"/>
              <a:gd name="connsiteY83-9414" fmla="*/ 4838699 h 6248398"/>
              <a:gd name="connsiteX84-9415" fmla="*/ 4924199 w 15811497"/>
              <a:gd name="connsiteY84-9416" fmla="*/ 4840508 h 6248398"/>
              <a:gd name="connsiteX85-9417" fmla="*/ 4893736 w 15811497"/>
              <a:gd name="connsiteY85-9418" fmla="*/ 4881247 h 6248398"/>
              <a:gd name="connsiteX86-9419" fmla="*/ 4778482 w 15811497"/>
              <a:gd name="connsiteY86-9420" fmla="*/ 5008058 h 6248398"/>
              <a:gd name="connsiteX87-9421" fmla="*/ 4778482 w 15811497"/>
              <a:gd name="connsiteY87-9422" fmla="*/ 5008057 h 6248398"/>
              <a:gd name="connsiteX88-9423" fmla="*/ 4715455 w 15811497"/>
              <a:gd name="connsiteY88-9424" fmla="*/ 5077404 h 6248398"/>
              <a:gd name="connsiteX89-9425" fmla="*/ 2762249 w 15811497"/>
              <a:gd name="connsiteY89-9426" fmla="*/ 5886448 h 6248398"/>
              <a:gd name="connsiteX90-9427" fmla="*/ 0 w 15811497"/>
              <a:gd name="connsiteY90-9428" fmla="*/ 3124198 h 6248398"/>
              <a:gd name="connsiteX91-9429" fmla="*/ 2762249 w 15811497"/>
              <a:gd name="connsiteY91-9430" fmla="*/ 361949 h 6248398"/>
              <a:gd name="connsiteX92-9431" fmla="*/ 4078902 w 15811497"/>
              <a:gd name="connsiteY92-9432" fmla="*/ 695338 h 6248398"/>
              <a:gd name="connsiteX93-9433" fmla="*/ 4261443 w 15811497"/>
              <a:gd name="connsiteY93-9434" fmla="*/ 806235 h 6248398"/>
              <a:gd name="connsiteX94-9435" fmla="*/ 4409044 w 15811497"/>
              <a:gd name="connsiteY94-9436" fmla="*/ 910268 h 6248398"/>
              <a:gd name="connsiteX95-9437" fmla="*/ 4612477 w 15811497"/>
              <a:gd name="connsiteY95-9438" fmla="*/ 1077402 h 6248398"/>
              <a:gd name="connsiteX96-9439" fmla="*/ 4612478 w 15811497"/>
              <a:gd name="connsiteY96-9440" fmla="*/ 1077403 h 6248398"/>
              <a:gd name="connsiteX97-9441" fmla="*/ 4715454 w 15811497"/>
              <a:gd name="connsiteY97-9442" fmla="*/ 1170993 h 6248398"/>
              <a:gd name="connsiteX98-9443" fmla="*/ 4701725 w 15811497"/>
              <a:gd name="connsiteY98-9444" fmla="*/ 1120394 h 6248398"/>
              <a:gd name="connsiteX99-9445" fmla="*/ 5191122 w 15811497"/>
              <a:gd name="connsiteY99-9446" fmla="*/ 1219199 h 6248398"/>
              <a:gd name="connsiteX100-9447" fmla="*/ 6161317 w 15811497"/>
              <a:gd name="connsiteY100-9448" fmla="*/ 761659 h 6248398"/>
              <a:gd name="connsiteX101-9449" fmla="*/ 6224019 w 15811497"/>
              <a:gd name="connsiteY101-9450" fmla="*/ 677808 h 6248398"/>
              <a:gd name="connsiteX102-9451" fmla="*/ 6175489 w 15811497"/>
              <a:gd name="connsiteY102-9452" fmla="*/ 757691 h 6248398"/>
              <a:gd name="connsiteX103-9453" fmla="*/ 6175489 w 15811497"/>
              <a:gd name="connsiteY103-9454" fmla="*/ 757692 h 6248398"/>
              <a:gd name="connsiteX104-9455" fmla="*/ 6224020 w 15811497"/>
              <a:gd name="connsiteY104-9456" fmla="*/ 677809 h 6248398"/>
              <a:gd name="connsiteX105-9457" fmla="*/ 6233696 w 15811497"/>
              <a:gd name="connsiteY105-9458" fmla="*/ 664869 h 6248398"/>
              <a:gd name="connsiteX106-9459" fmla="*/ 6252611 w 15811497"/>
              <a:gd name="connsiteY106-9460" fmla="*/ 633734 h 6248398"/>
              <a:gd name="connsiteX107-9461" fmla="*/ 6252610 w 15811497"/>
              <a:gd name="connsiteY107-9462" fmla="*/ 633734 h 6248398"/>
              <a:gd name="connsiteX108-9463" fmla="*/ 6233696 w 15811497"/>
              <a:gd name="connsiteY108-9464" fmla="*/ 664868 h 6248398"/>
              <a:gd name="connsiteX109-9465" fmla="*/ 6224019 w 15811497"/>
              <a:gd name="connsiteY109-9466" fmla="*/ 677808 h 6248398"/>
              <a:gd name="connsiteX110-9467" fmla="*/ 6248008 w 15811497"/>
              <a:gd name="connsiteY110-9468" fmla="*/ 638320 h 6248398"/>
              <a:gd name="connsiteX111-9469" fmla="*/ 6251291 w 15811497"/>
              <a:gd name="connsiteY111-9470" fmla="*/ 633930 h 6248398"/>
              <a:gd name="connsiteX112-9471" fmla="*/ 6251293 w 15811497"/>
              <a:gd name="connsiteY112-9472" fmla="*/ 633929 h 6248398"/>
              <a:gd name="connsiteX113-9473" fmla="*/ 6257683 w 15811497"/>
              <a:gd name="connsiteY113-9474" fmla="*/ 625384 h 6248398"/>
              <a:gd name="connsiteX114-9475" fmla="*/ 6257686 w 15811497"/>
              <a:gd name="connsiteY114-9476" fmla="*/ 625380 h 6248398"/>
              <a:gd name="connsiteX115-9477" fmla="*/ 6331355 w 15811497"/>
              <a:gd name="connsiteY115-9478" fmla="*/ 526865 h 6248398"/>
              <a:gd name="connsiteX116-9479" fmla="*/ 7448548 w 15811497"/>
              <a:gd name="connsiteY116-9480" fmla="*/ 0 h 6248398"/>
              <a:gd name="connsiteX0-9481" fmla="*/ 11209760 w 15811497"/>
              <a:gd name="connsiteY0-9482" fmla="*/ 5180760 h 6248398"/>
              <a:gd name="connsiteX1-9483" fmla="*/ 11210150 w 15811497"/>
              <a:gd name="connsiteY1-9484" fmla="*/ 5180948 h 6248398"/>
              <a:gd name="connsiteX2-9485" fmla="*/ 11313815 w 15811497"/>
              <a:gd name="connsiteY2-9486" fmla="*/ 5243926 h 6248398"/>
              <a:gd name="connsiteX3-9487" fmla="*/ 11369911 w 15811497"/>
              <a:gd name="connsiteY3-9488" fmla="*/ 5285874 h 6248398"/>
              <a:gd name="connsiteX4-9489" fmla="*/ 11410606 w 15811497"/>
              <a:gd name="connsiteY4-9490" fmla="*/ 5316305 h 6248398"/>
              <a:gd name="connsiteX5-9491" fmla="*/ 11499892 w 15811497"/>
              <a:gd name="connsiteY5-9492" fmla="*/ 5397454 h 6248398"/>
              <a:gd name="connsiteX6-9493" fmla="*/ 11528781 w 15811497"/>
              <a:gd name="connsiteY6-9494" fmla="*/ 5429240 h 6248398"/>
              <a:gd name="connsiteX7-9495" fmla="*/ 11504846 w 15811497"/>
              <a:gd name="connsiteY7-9496" fmla="*/ 5414699 h 6248398"/>
              <a:gd name="connsiteX8-9497" fmla="*/ 11371717 w 15811497"/>
              <a:gd name="connsiteY8-9498" fmla="*/ 5315148 h 6248398"/>
              <a:gd name="connsiteX9-9499" fmla="*/ 11292198 w 15811497"/>
              <a:gd name="connsiteY9-9500" fmla="*/ 5255685 h 6248398"/>
              <a:gd name="connsiteX10-9501" fmla="*/ 11209760 w 15811497"/>
              <a:gd name="connsiteY10-9502" fmla="*/ 5180760 h 6248398"/>
              <a:gd name="connsiteX11-9503" fmla="*/ 4892179 w 15811497"/>
              <a:gd name="connsiteY11-9504" fmla="*/ 4842491 h 6248398"/>
              <a:gd name="connsiteX12-9505" fmla="*/ 4892178 w 15811497"/>
              <a:gd name="connsiteY12-9506" fmla="*/ 4842492 h 6248398"/>
              <a:gd name="connsiteX13-9507" fmla="*/ 4885192 w 15811497"/>
              <a:gd name="connsiteY13-9508" fmla="*/ 4851834 h 6248398"/>
              <a:gd name="connsiteX14-9509" fmla="*/ 4892179 w 15811497"/>
              <a:gd name="connsiteY14-9510" fmla="*/ 4842491 h 6248398"/>
              <a:gd name="connsiteX15-9511" fmla="*/ 7448548 w 15811497"/>
              <a:gd name="connsiteY15-9512" fmla="*/ 0 h 6248398"/>
              <a:gd name="connsiteX16-9513" fmla="*/ 8721604 w 15811497"/>
              <a:gd name="connsiteY16-9514" fmla="*/ 757692 h 6248398"/>
              <a:gd name="connsiteX17-9515" fmla="*/ 8890522 w 15811497"/>
              <a:gd name="connsiteY17-9516" fmla="*/ 1193234 h 6248398"/>
              <a:gd name="connsiteX18-9517" fmla="*/ 9958384 w 15811497"/>
              <a:gd name="connsiteY18-9518" fmla="*/ 1828798 h 6248398"/>
              <a:gd name="connsiteX19-9519" fmla="*/ 10895504 w 15811497"/>
              <a:gd name="connsiteY19-9520" fmla="*/ 1386857 h 6248398"/>
              <a:gd name="connsiteX20-9521" fmla="*/ 10927290 w 15811497"/>
              <a:gd name="connsiteY20-9522" fmla="*/ 1344350 h 6248398"/>
              <a:gd name="connsiteX21-9523" fmla="*/ 10936907 w 15811497"/>
              <a:gd name="connsiteY21-9524" fmla="*/ 1346082 h 6248398"/>
              <a:gd name="connsiteX22-9525" fmla="*/ 10917759 w 15811497"/>
              <a:gd name="connsiteY22-9526" fmla="*/ 1367151 h 6248398"/>
              <a:gd name="connsiteX23-9527" fmla="*/ 10917760 w 15811497"/>
              <a:gd name="connsiteY23-9528" fmla="*/ 1367152 h 6248398"/>
              <a:gd name="connsiteX24-9529" fmla="*/ 10936908 w 15811497"/>
              <a:gd name="connsiteY24-9530" fmla="*/ 1346084 h 6248398"/>
              <a:gd name="connsiteX25-9531" fmla="*/ 11096041 w 15811497"/>
              <a:gd name="connsiteY25-9532" fmla="*/ 1170993 h 6248398"/>
              <a:gd name="connsiteX26-9533" fmla="*/ 13049247 w 15811497"/>
              <a:gd name="connsiteY26-9534" fmla="*/ 361949 h 6248398"/>
              <a:gd name="connsiteX27-9535" fmla="*/ 15811497 w 15811497"/>
              <a:gd name="connsiteY27-9536" fmla="*/ 3124198 h 6248398"/>
              <a:gd name="connsiteX28-9537" fmla="*/ 13049247 w 15811497"/>
              <a:gd name="connsiteY28-9538" fmla="*/ 5886448 h 6248398"/>
              <a:gd name="connsiteX29-9539" fmla="*/ 11732594 w 15811497"/>
              <a:gd name="connsiteY29-9540" fmla="*/ 5553059 h 6248398"/>
              <a:gd name="connsiteX30-9541" fmla="*/ 11528782 w 15811497"/>
              <a:gd name="connsiteY30-9542" fmla="*/ 5429240 h 6248398"/>
              <a:gd name="connsiteX31-9543" fmla="*/ 11499893 w 15811497"/>
              <a:gd name="connsiteY31-9544" fmla="*/ 5397454 h 6248398"/>
              <a:gd name="connsiteX32-9545" fmla="*/ 11410607 w 15811497"/>
              <a:gd name="connsiteY32-9546" fmla="*/ 5316305 h 6248398"/>
              <a:gd name="connsiteX33-9547" fmla="*/ 11369912 w 15811497"/>
              <a:gd name="connsiteY33-9548" fmla="*/ 5285874 h 6248398"/>
              <a:gd name="connsiteX34-9549" fmla="*/ 11355656 w 15811497"/>
              <a:gd name="connsiteY34-9550" fmla="*/ 5144675 h 6248398"/>
              <a:gd name="connsiteX35-9551" fmla="*/ 11355656 w 15811497"/>
              <a:gd name="connsiteY35-9552" fmla="*/ 5144675 h 6248398"/>
              <a:gd name="connsiteX36-9553" fmla="*/ 11369912 w 15811497"/>
              <a:gd name="connsiteY36-9554" fmla="*/ 5285874 h 6248398"/>
              <a:gd name="connsiteX37-9555" fmla="*/ 11313816 w 15811497"/>
              <a:gd name="connsiteY37-9556" fmla="*/ 5243926 h 6248398"/>
              <a:gd name="connsiteX38-9557" fmla="*/ 11210151 w 15811497"/>
              <a:gd name="connsiteY38-9558" fmla="*/ 5180948 h 6248398"/>
              <a:gd name="connsiteX39-9559" fmla="*/ 11209761 w 15811497"/>
              <a:gd name="connsiteY39-9560" fmla="*/ 5180760 h 6248398"/>
              <a:gd name="connsiteX40-9561" fmla="*/ 11096041 w 15811497"/>
              <a:gd name="connsiteY40-9562" fmla="*/ 5077404 h 6248398"/>
              <a:gd name="connsiteX41-9563" fmla="*/ 11063094 w 15811497"/>
              <a:gd name="connsiteY41-9564" fmla="*/ 5041153 h 6248398"/>
              <a:gd name="connsiteX42-9565" fmla="*/ 11063091 w 15811497"/>
              <a:gd name="connsiteY42-9566" fmla="*/ 5041152 h 6248398"/>
              <a:gd name="connsiteX43-9567" fmla="*/ 11096040 w 15811497"/>
              <a:gd name="connsiteY43-9568" fmla="*/ 5077404 h 6248398"/>
              <a:gd name="connsiteX44-9569" fmla="*/ 11209760 w 15811497"/>
              <a:gd name="connsiteY44-9570" fmla="*/ 5180760 h 6248398"/>
              <a:gd name="connsiteX45-9571" fmla="*/ 11100244 w 15811497"/>
              <a:gd name="connsiteY45-9572" fmla="*/ 5128004 h 6248398"/>
              <a:gd name="connsiteX46-9573" fmla="*/ 10610846 w 15811497"/>
              <a:gd name="connsiteY46-9574" fmla="*/ 5029199 h 6248398"/>
              <a:gd name="connsiteX47-9575" fmla="*/ 9640652 w 15811497"/>
              <a:gd name="connsiteY47-9576" fmla="*/ 5486739 h 6248398"/>
              <a:gd name="connsiteX48-9577" fmla="*/ 9628722 w 15811497"/>
              <a:gd name="connsiteY48-9578" fmla="*/ 5502693 h 6248398"/>
              <a:gd name="connsiteX49-9579" fmla="*/ 9568273 w 15811497"/>
              <a:gd name="connsiteY49-9580" fmla="*/ 5583530 h 6248398"/>
              <a:gd name="connsiteX50-9581" fmla="*/ 9535504 w 15811497"/>
              <a:gd name="connsiteY50-9582" fmla="*/ 5637470 h 6248398"/>
              <a:gd name="connsiteX51-9583" fmla="*/ 9535505 w 15811497"/>
              <a:gd name="connsiteY51-9584" fmla="*/ 5637470 h 6248398"/>
              <a:gd name="connsiteX52-9585" fmla="*/ 9568273 w 15811497"/>
              <a:gd name="connsiteY52-9586" fmla="*/ 5583531 h 6248398"/>
              <a:gd name="connsiteX53-9587" fmla="*/ 9628722 w 15811497"/>
              <a:gd name="connsiteY53-9588" fmla="*/ 5502694 h 6248398"/>
              <a:gd name="connsiteX54-9589" fmla="*/ 9563485 w 15811497"/>
              <a:gd name="connsiteY54-9590" fmla="*/ 5610078 h 6248398"/>
              <a:gd name="connsiteX55-9591" fmla="*/ 9542221 w 15811497"/>
              <a:gd name="connsiteY55-9592" fmla="*/ 5638514 h 6248398"/>
              <a:gd name="connsiteX56-9593" fmla="*/ 9504352 w 15811497"/>
              <a:gd name="connsiteY56-9594" fmla="*/ 5689156 h 6248398"/>
              <a:gd name="connsiteX57-9595" fmla="*/ 9480140 w 15811497"/>
              <a:gd name="connsiteY57-9596" fmla="*/ 5721533 h 6248398"/>
              <a:gd name="connsiteX58-9597" fmla="*/ 8362947 w 15811497"/>
              <a:gd name="connsiteY58-9598" fmla="*/ 6248398 h 6248398"/>
              <a:gd name="connsiteX59-9599" fmla="*/ 7028922 w 15811497"/>
              <a:gd name="connsiteY59-9600" fmla="*/ 5364147 h 6248398"/>
              <a:gd name="connsiteX60-9601" fmla="*/ 6990513 w 15811497"/>
              <a:gd name="connsiteY60-9602" fmla="*/ 5259205 h 6248398"/>
              <a:gd name="connsiteX61-9603" fmla="*/ 6990512 w 15811497"/>
              <a:gd name="connsiteY61-9604" fmla="*/ 5259199 h 6248398"/>
              <a:gd name="connsiteX62-9605" fmla="*/ 6983676 w 15811497"/>
              <a:gd name="connsiteY62-9606" fmla="*/ 5240519 h 6248398"/>
              <a:gd name="connsiteX63-9607" fmla="*/ 6983673 w 15811497"/>
              <a:gd name="connsiteY63-9608" fmla="*/ 5240519 h 6248398"/>
              <a:gd name="connsiteX64-9609" fmla="*/ 6980236 w 15811497"/>
              <a:gd name="connsiteY64-9610" fmla="*/ 5231130 h 6248398"/>
              <a:gd name="connsiteX65-9611" fmla="*/ 6978859 w 15811497"/>
              <a:gd name="connsiteY65-9612" fmla="*/ 5225774 h 6248398"/>
              <a:gd name="connsiteX66-9613" fmla="*/ 6984291 w 15811497"/>
              <a:gd name="connsiteY66-9614" fmla="*/ 5240614 h 6248398"/>
              <a:gd name="connsiteX67-9615" fmla="*/ 6984292 w 15811497"/>
              <a:gd name="connsiteY67-9616" fmla="*/ 5240614 h 6248398"/>
              <a:gd name="connsiteX68-9617" fmla="*/ 6978860 w 15811497"/>
              <a:gd name="connsiteY68-9618" fmla="*/ 5225773 h 6248398"/>
              <a:gd name="connsiteX69-9619" fmla="*/ 6944562 w 15811497"/>
              <a:gd name="connsiteY69-9620" fmla="*/ 5092380 h 6248398"/>
              <a:gd name="connsiteX70-9621" fmla="*/ 6924183 w 15811497"/>
              <a:gd name="connsiteY70-9622" fmla="*/ 4890225 h 6248398"/>
              <a:gd name="connsiteX71-9623" fmla="*/ 6924182 w 15811497"/>
              <a:gd name="connsiteY71-9624" fmla="*/ 4890225 h 6248398"/>
              <a:gd name="connsiteX72-9625" fmla="*/ 6944561 w 15811497"/>
              <a:gd name="connsiteY72-9626" fmla="*/ 5092380 h 6248398"/>
              <a:gd name="connsiteX73-9627" fmla="*/ 6978860 w 15811497"/>
              <a:gd name="connsiteY73-9628" fmla="*/ 5225773 h 6248398"/>
              <a:gd name="connsiteX74-9629" fmla="*/ 6948299 w 15811497"/>
              <a:gd name="connsiteY74-9630" fmla="*/ 5142273 h 6248398"/>
              <a:gd name="connsiteX75-9631" fmla="*/ 5829297 w 15811497"/>
              <a:gd name="connsiteY75-9632" fmla="*/ 4400549 h 6248398"/>
              <a:gd name="connsiteX76-9633" fmla="*/ 5056802 w 15811497"/>
              <a:gd name="connsiteY76-9634" fmla="*/ 4677867 h 6248398"/>
              <a:gd name="connsiteX77-9635" fmla="*/ 5022517 w 15811497"/>
              <a:gd name="connsiteY77-9636" fmla="*/ 4709027 h 6248398"/>
              <a:gd name="connsiteX78-9637" fmla="*/ 5022515 w 15811497"/>
              <a:gd name="connsiteY78-9638" fmla="*/ 4709029 h 6248398"/>
              <a:gd name="connsiteX79-9639" fmla="*/ 5022510 w 15811497"/>
              <a:gd name="connsiteY79-9640" fmla="*/ 4709033 h 6248398"/>
              <a:gd name="connsiteX80-9641" fmla="*/ 4924198 w 15811497"/>
              <a:gd name="connsiteY80-9642" fmla="*/ 4840507 h 6248398"/>
              <a:gd name="connsiteX81-9643" fmla="*/ 4914898 w 15811497"/>
              <a:gd name="connsiteY81-9644" fmla="*/ 4838698 h 6248398"/>
              <a:gd name="connsiteX82-9645" fmla="*/ 4914898 w 15811497"/>
              <a:gd name="connsiteY82-9646" fmla="*/ 4838699 h 6248398"/>
              <a:gd name="connsiteX83-9647" fmla="*/ 4924199 w 15811497"/>
              <a:gd name="connsiteY83-9648" fmla="*/ 4840508 h 6248398"/>
              <a:gd name="connsiteX84-9649" fmla="*/ 4893736 w 15811497"/>
              <a:gd name="connsiteY84-9650" fmla="*/ 4881247 h 6248398"/>
              <a:gd name="connsiteX85-9651" fmla="*/ 4778482 w 15811497"/>
              <a:gd name="connsiteY85-9652" fmla="*/ 5008058 h 6248398"/>
              <a:gd name="connsiteX86-9653" fmla="*/ 4778482 w 15811497"/>
              <a:gd name="connsiteY86-9654" fmla="*/ 5008057 h 6248398"/>
              <a:gd name="connsiteX87-9655" fmla="*/ 4715455 w 15811497"/>
              <a:gd name="connsiteY87-9656" fmla="*/ 5077404 h 6248398"/>
              <a:gd name="connsiteX88-9657" fmla="*/ 2762249 w 15811497"/>
              <a:gd name="connsiteY88-9658" fmla="*/ 5886448 h 6248398"/>
              <a:gd name="connsiteX89-9659" fmla="*/ 0 w 15811497"/>
              <a:gd name="connsiteY89-9660" fmla="*/ 3124198 h 6248398"/>
              <a:gd name="connsiteX90-9661" fmla="*/ 2762249 w 15811497"/>
              <a:gd name="connsiteY90-9662" fmla="*/ 361949 h 6248398"/>
              <a:gd name="connsiteX91-9663" fmla="*/ 4078902 w 15811497"/>
              <a:gd name="connsiteY91-9664" fmla="*/ 695338 h 6248398"/>
              <a:gd name="connsiteX92-9665" fmla="*/ 4261443 w 15811497"/>
              <a:gd name="connsiteY92-9666" fmla="*/ 806235 h 6248398"/>
              <a:gd name="connsiteX93-9667" fmla="*/ 4409044 w 15811497"/>
              <a:gd name="connsiteY93-9668" fmla="*/ 910268 h 6248398"/>
              <a:gd name="connsiteX94-9669" fmla="*/ 4612477 w 15811497"/>
              <a:gd name="connsiteY94-9670" fmla="*/ 1077402 h 6248398"/>
              <a:gd name="connsiteX95-9671" fmla="*/ 4612478 w 15811497"/>
              <a:gd name="connsiteY95-9672" fmla="*/ 1077403 h 6248398"/>
              <a:gd name="connsiteX96-9673" fmla="*/ 4715454 w 15811497"/>
              <a:gd name="connsiteY96-9674" fmla="*/ 1170993 h 6248398"/>
              <a:gd name="connsiteX97-9675" fmla="*/ 4701725 w 15811497"/>
              <a:gd name="connsiteY97-9676" fmla="*/ 1120394 h 6248398"/>
              <a:gd name="connsiteX98-9677" fmla="*/ 5191122 w 15811497"/>
              <a:gd name="connsiteY98-9678" fmla="*/ 1219199 h 6248398"/>
              <a:gd name="connsiteX99-9679" fmla="*/ 6161317 w 15811497"/>
              <a:gd name="connsiteY99-9680" fmla="*/ 761659 h 6248398"/>
              <a:gd name="connsiteX100-9681" fmla="*/ 6224019 w 15811497"/>
              <a:gd name="connsiteY100-9682" fmla="*/ 677808 h 6248398"/>
              <a:gd name="connsiteX101-9683" fmla="*/ 6175489 w 15811497"/>
              <a:gd name="connsiteY101-9684" fmla="*/ 757691 h 6248398"/>
              <a:gd name="connsiteX102-9685" fmla="*/ 6175489 w 15811497"/>
              <a:gd name="connsiteY102-9686" fmla="*/ 757692 h 6248398"/>
              <a:gd name="connsiteX103-9687" fmla="*/ 6224020 w 15811497"/>
              <a:gd name="connsiteY103-9688" fmla="*/ 677809 h 6248398"/>
              <a:gd name="connsiteX104-9689" fmla="*/ 6233696 w 15811497"/>
              <a:gd name="connsiteY104-9690" fmla="*/ 664869 h 6248398"/>
              <a:gd name="connsiteX105-9691" fmla="*/ 6252611 w 15811497"/>
              <a:gd name="connsiteY105-9692" fmla="*/ 633734 h 6248398"/>
              <a:gd name="connsiteX106-9693" fmla="*/ 6252610 w 15811497"/>
              <a:gd name="connsiteY106-9694" fmla="*/ 633734 h 6248398"/>
              <a:gd name="connsiteX107-9695" fmla="*/ 6233696 w 15811497"/>
              <a:gd name="connsiteY107-9696" fmla="*/ 664868 h 6248398"/>
              <a:gd name="connsiteX108-9697" fmla="*/ 6224019 w 15811497"/>
              <a:gd name="connsiteY108-9698" fmla="*/ 677808 h 6248398"/>
              <a:gd name="connsiteX109-9699" fmla="*/ 6248008 w 15811497"/>
              <a:gd name="connsiteY109-9700" fmla="*/ 638320 h 6248398"/>
              <a:gd name="connsiteX110-9701" fmla="*/ 6251291 w 15811497"/>
              <a:gd name="connsiteY110-9702" fmla="*/ 633930 h 6248398"/>
              <a:gd name="connsiteX111-9703" fmla="*/ 6251293 w 15811497"/>
              <a:gd name="connsiteY111-9704" fmla="*/ 633929 h 6248398"/>
              <a:gd name="connsiteX112-9705" fmla="*/ 6257683 w 15811497"/>
              <a:gd name="connsiteY112-9706" fmla="*/ 625384 h 6248398"/>
              <a:gd name="connsiteX113-9707" fmla="*/ 6257686 w 15811497"/>
              <a:gd name="connsiteY113-9708" fmla="*/ 625380 h 6248398"/>
              <a:gd name="connsiteX114-9709" fmla="*/ 6331355 w 15811497"/>
              <a:gd name="connsiteY114-9710" fmla="*/ 526865 h 6248398"/>
              <a:gd name="connsiteX115-9711" fmla="*/ 7448548 w 15811497"/>
              <a:gd name="connsiteY115-9712" fmla="*/ 0 h 6248398"/>
              <a:gd name="connsiteX0-9713" fmla="*/ 11209760 w 15811497"/>
              <a:gd name="connsiteY0-9714" fmla="*/ 5180760 h 6248398"/>
              <a:gd name="connsiteX1-9715" fmla="*/ 11210150 w 15811497"/>
              <a:gd name="connsiteY1-9716" fmla="*/ 5180948 h 6248398"/>
              <a:gd name="connsiteX2-9717" fmla="*/ 11313815 w 15811497"/>
              <a:gd name="connsiteY2-9718" fmla="*/ 5243926 h 6248398"/>
              <a:gd name="connsiteX3-9719" fmla="*/ 11369911 w 15811497"/>
              <a:gd name="connsiteY3-9720" fmla="*/ 5285874 h 6248398"/>
              <a:gd name="connsiteX4-9721" fmla="*/ 11410606 w 15811497"/>
              <a:gd name="connsiteY4-9722" fmla="*/ 5316305 h 6248398"/>
              <a:gd name="connsiteX5-9723" fmla="*/ 11499892 w 15811497"/>
              <a:gd name="connsiteY5-9724" fmla="*/ 5397454 h 6248398"/>
              <a:gd name="connsiteX6-9725" fmla="*/ 11528781 w 15811497"/>
              <a:gd name="connsiteY6-9726" fmla="*/ 5429240 h 6248398"/>
              <a:gd name="connsiteX7-9727" fmla="*/ 11504846 w 15811497"/>
              <a:gd name="connsiteY7-9728" fmla="*/ 5414699 h 6248398"/>
              <a:gd name="connsiteX8-9729" fmla="*/ 11371717 w 15811497"/>
              <a:gd name="connsiteY8-9730" fmla="*/ 5315148 h 6248398"/>
              <a:gd name="connsiteX9-9731" fmla="*/ 11292198 w 15811497"/>
              <a:gd name="connsiteY9-9732" fmla="*/ 5255685 h 6248398"/>
              <a:gd name="connsiteX10-9733" fmla="*/ 11209760 w 15811497"/>
              <a:gd name="connsiteY10-9734" fmla="*/ 5180760 h 6248398"/>
              <a:gd name="connsiteX11-9735" fmla="*/ 4892179 w 15811497"/>
              <a:gd name="connsiteY11-9736" fmla="*/ 4842491 h 6248398"/>
              <a:gd name="connsiteX12-9737" fmla="*/ 4892178 w 15811497"/>
              <a:gd name="connsiteY12-9738" fmla="*/ 4842492 h 6248398"/>
              <a:gd name="connsiteX13-9739" fmla="*/ 4885192 w 15811497"/>
              <a:gd name="connsiteY13-9740" fmla="*/ 4851834 h 6248398"/>
              <a:gd name="connsiteX14-9741" fmla="*/ 4892179 w 15811497"/>
              <a:gd name="connsiteY14-9742" fmla="*/ 4842491 h 6248398"/>
              <a:gd name="connsiteX15-9743" fmla="*/ 7448548 w 15811497"/>
              <a:gd name="connsiteY15-9744" fmla="*/ 0 h 6248398"/>
              <a:gd name="connsiteX16-9745" fmla="*/ 8721604 w 15811497"/>
              <a:gd name="connsiteY16-9746" fmla="*/ 757692 h 6248398"/>
              <a:gd name="connsiteX17-9747" fmla="*/ 8890522 w 15811497"/>
              <a:gd name="connsiteY17-9748" fmla="*/ 1193234 h 6248398"/>
              <a:gd name="connsiteX18-9749" fmla="*/ 9958384 w 15811497"/>
              <a:gd name="connsiteY18-9750" fmla="*/ 1828798 h 6248398"/>
              <a:gd name="connsiteX19-9751" fmla="*/ 10895504 w 15811497"/>
              <a:gd name="connsiteY19-9752" fmla="*/ 1386857 h 6248398"/>
              <a:gd name="connsiteX20-9753" fmla="*/ 10927290 w 15811497"/>
              <a:gd name="connsiteY20-9754" fmla="*/ 1344350 h 6248398"/>
              <a:gd name="connsiteX21-9755" fmla="*/ 10936907 w 15811497"/>
              <a:gd name="connsiteY21-9756" fmla="*/ 1346082 h 6248398"/>
              <a:gd name="connsiteX22-9757" fmla="*/ 10917759 w 15811497"/>
              <a:gd name="connsiteY22-9758" fmla="*/ 1367151 h 6248398"/>
              <a:gd name="connsiteX23-9759" fmla="*/ 10917760 w 15811497"/>
              <a:gd name="connsiteY23-9760" fmla="*/ 1367152 h 6248398"/>
              <a:gd name="connsiteX24-9761" fmla="*/ 11096041 w 15811497"/>
              <a:gd name="connsiteY24-9762" fmla="*/ 1170993 h 6248398"/>
              <a:gd name="connsiteX25-9763" fmla="*/ 13049247 w 15811497"/>
              <a:gd name="connsiteY25-9764" fmla="*/ 361949 h 6248398"/>
              <a:gd name="connsiteX26-9765" fmla="*/ 15811497 w 15811497"/>
              <a:gd name="connsiteY26-9766" fmla="*/ 3124198 h 6248398"/>
              <a:gd name="connsiteX27-9767" fmla="*/ 13049247 w 15811497"/>
              <a:gd name="connsiteY27-9768" fmla="*/ 5886448 h 6248398"/>
              <a:gd name="connsiteX28-9769" fmla="*/ 11732594 w 15811497"/>
              <a:gd name="connsiteY28-9770" fmla="*/ 5553059 h 6248398"/>
              <a:gd name="connsiteX29-9771" fmla="*/ 11528782 w 15811497"/>
              <a:gd name="connsiteY29-9772" fmla="*/ 5429240 h 6248398"/>
              <a:gd name="connsiteX30-9773" fmla="*/ 11499893 w 15811497"/>
              <a:gd name="connsiteY30-9774" fmla="*/ 5397454 h 6248398"/>
              <a:gd name="connsiteX31-9775" fmla="*/ 11410607 w 15811497"/>
              <a:gd name="connsiteY31-9776" fmla="*/ 5316305 h 6248398"/>
              <a:gd name="connsiteX32-9777" fmla="*/ 11369912 w 15811497"/>
              <a:gd name="connsiteY32-9778" fmla="*/ 5285874 h 6248398"/>
              <a:gd name="connsiteX33-9779" fmla="*/ 11355656 w 15811497"/>
              <a:gd name="connsiteY33-9780" fmla="*/ 5144675 h 6248398"/>
              <a:gd name="connsiteX34-9781" fmla="*/ 11355656 w 15811497"/>
              <a:gd name="connsiteY34-9782" fmla="*/ 5144675 h 6248398"/>
              <a:gd name="connsiteX35-9783" fmla="*/ 11369912 w 15811497"/>
              <a:gd name="connsiteY35-9784" fmla="*/ 5285874 h 6248398"/>
              <a:gd name="connsiteX36-9785" fmla="*/ 11313816 w 15811497"/>
              <a:gd name="connsiteY36-9786" fmla="*/ 5243926 h 6248398"/>
              <a:gd name="connsiteX37-9787" fmla="*/ 11210151 w 15811497"/>
              <a:gd name="connsiteY37-9788" fmla="*/ 5180948 h 6248398"/>
              <a:gd name="connsiteX38-9789" fmla="*/ 11209761 w 15811497"/>
              <a:gd name="connsiteY38-9790" fmla="*/ 5180760 h 6248398"/>
              <a:gd name="connsiteX39-9791" fmla="*/ 11096041 w 15811497"/>
              <a:gd name="connsiteY39-9792" fmla="*/ 5077404 h 6248398"/>
              <a:gd name="connsiteX40-9793" fmla="*/ 11063094 w 15811497"/>
              <a:gd name="connsiteY40-9794" fmla="*/ 5041153 h 6248398"/>
              <a:gd name="connsiteX41-9795" fmla="*/ 11063091 w 15811497"/>
              <a:gd name="connsiteY41-9796" fmla="*/ 5041152 h 6248398"/>
              <a:gd name="connsiteX42-9797" fmla="*/ 11096040 w 15811497"/>
              <a:gd name="connsiteY42-9798" fmla="*/ 5077404 h 6248398"/>
              <a:gd name="connsiteX43-9799" fmla="*/ 11209760 w 15811497"/>
              <a:gd name="connsiteY43-9800" fmla="*/ 5180760 h 6248398"/>
              <a:gd name="connsiteX44-9801" fmla="*/ 11100244 w 15811497"/>
              <a:gd name="connsiteY44-9802" fmla="*/ 5128004 h 6248398"/>
              <a:gd name="connsiteX45-9803" fmla="*/ 10610846 w 15811497"/>
              <a:gd name="connsiteY45-9804" fmla="*/ 5029199 h 6248398"/>
              <a:gd name="connsiteX46-9805" fmla="*/ 9640652 w 15811497"/>
              <a:gd name="connsiteY46-9806" fmla="*/ 5486739 h 6248398"/>
              <a:gd name="connsiteX47-9807" fmla="*/ 9628722 w 15811497"/>
              <a:gd name="connsiteY47-9808" fmla="*/ 5502693 h 6248398"/>
              <a:gd name="connsiteX48-9809" fmla="*/ 9568273 w 15811497"/>
              <a:gd name="connsiteY48-9810" fmla="*/ 5583530 h 6248398"/>
              <a:gd name="connsiteX49-9811" fmla="*/ 9535504 w 15811497"/>
              <a:gd name="connsiteY49-9812" fmla="*/ 5637470 h 6248398"/>
              <a:gd name="connsiteX50-9813" fmla="*/ 9535505 w 15811497"/>
              <a:gd name="connsiteY50-9814" fmla="*/ 5637470 h 6248398"/>
              <a:gd name="connsiteX51-9815" fmla="*/ 9568273 w 15811497"/>
              <a:gd name="connsiteY51-9816" fmla="*/ 5583531 h 6248398"/>
              <a:gd name="connsiteX52-9817" fmla="*/ 9628722 w 15811497"/>
              <a:gd name="connsiteY52-9818" fmla="*/ 5502694 h 6248398"/>
              <a:gd name="connsiteX53-9819" fmla="*/ 9563485 w 15811497"/>
              <a:gd name="connsiteY53-9820" fmla="*/ 5610078 h 6248398"/>
              <a:gd name="connsiteX54-9821" fmla="*/ 9542221 w 15811497"/>
              <a:gd name="connsiteY54-9822" fmla="*/ 5638514 h 6248398"/>
              <a:gd name="connsiteX55-9823" fmla="*/ 9504352 w 15811497"/>
              <a:gd name="connsiteY55-9824" fmla="*/ 5689156 h 6248398"/>
              <a:gd name="connsiteX56-9825" fmla="*/ 9480140 w 15811497"/>
              <a:gd name="connsiteY56-9826" fmla="*/ 5721533 h 6248398"/>
              <a:gd name="connsiteX57-9827" fmla="*/ 8362947 w 15811497"/>
              <a:gd name="connsiteY57-9828" fmla="*/ 6248398 h 6248398"/>
              <a:gd name="connsiteX58-9829" fmla="*/ 7028922 w 15811497"/>
              <a:gd name="connsiteY58-9830" fmla="*/ 5364147 h 6248398"/>
              <a:gd name="connsiteX59-9831" fmla="*/ 6990513 w 15811497"/>
              <a:gd name="connsiteY59-9832" fmla="*/ 5259205 h 6248398"/>
              <a:gd name="connsiteX60-9833" fmla="*/ 6990512 w 15811497"/>
              <a:gd name="connsiteY60-9834" fmla="*/ 5259199 h 6248398"/>
              <a:gd name="connsiteX61-9835" fmla="*/ 6983676 w 15811497"/>
              <a:gd name="connsiteY61-9836" fmla="*/ 5240519 h 6248398"/>
              <a:gd name="connsiteX62-9837" fmla="*/ 6983673 w 15811497"/>
              <a:gd name="connsiteY62-9838" fmla="*/ 5240519 h 6248398"/>
              <a:gd name="connsiteX63-9839" fmla="*/ 6980236 w 15811497"/>
              <a:gd name="connsiteY63-9840" fmla="*/ 5231130 h 6248398"/>
              <a:gd name="connsiteX64-9841" fmla="*/ 6978859 w 15811497"/>
              <a:gd name="connsiteY64-9842" fmla="*/ 5225774 h 6248398"/>
              <a:gd name="connsiteX65-9843" fmla="*/ 6984291 w 15811497"/>
              <a:gd name="connsiteY65-9844" fmla="*/ 5240614 h 6248398"/>
              <a:gd name="connsiteX66-9845" fmla="*/ 6984292 w 15811497"/>
              <a:gd name="connsiteY66-9846" fmla="*/ 5240614 h 6248398"/>
              <a:gd name="connsiteX67-9847" fmla="*/ 6978860 w 15811497"/>
              <a:gd name="connsiteY67-9848" fmla="*/ 5225773 h 6248398"/>
              <a:gd name="connsiteX68-9849" fmla="*/ 6944562 w 15811497"/>
              <a:gd name="connsiteY68-9850" fmla="*/ 5092380 h 6248398"/>
              <a:gd name="connsiteX69-9851" fmla="*/ 6924183 w 15811497"/>
              <a:gd name="connsiteY69-9852" fmla="*/ 4890225 h 6248398"/>
              <a:gd name="connsiteX70-9853" fmla="*/ 6924182 w 15811497"/>
              <a:gd name="connsiteY70-9854" fmla="*/ 4890225 h 6248398"/>
              <a:gd name="connsiteX71-9855" fmla="*/ 6944561 w 15811497"/>
              <a:gd name="connsiteY71-9856" fmla="*/ 5092380 h 6248398"/>
              <a:gd name="connsiteX72-9857" fmla="*/ 6978860 w 15811497"/>
              <a:gd name="connsiteY72-9858" fmla="*/ 5225773 h 6248398"/>
              <a:gd name="connsiteX73-9859" fmla="*/ 6948299 w 15811497"/>
              <a:gd name="connsiteY73-9860" fmla="*/ 5142273 h 6248398"/>
              <a:gd name="connsiteX74-9861" fmla="*/ 5829297 w 15811497"/>
              <a:gd name="connsiteY74-9862" fmla="*/ 4400549 h 6248398"/>
              <a:gd name="connsiteX75-9863" fmla="*/ 5056802 w 15811497"/>
              <a:gd name="connsiteY75-9864" fmla="*/ 4677867 h 6248398"/>
              <a:gd name="connsiteX76-9865" fmla="*/ 5022517 w 15811497"/>
              <a:gd name="connsiteY76-9866" fmla="*/ 4709027 h 6248398"/>
              <a:gd name="connsiteX77-9867" fmla="*/ 5022515 w 15811497"/>
              <a:gd name="connsiteY77-9868" fmla="*/ 4709029 h 6248398"/>
              <a:gd name="connsiteX78-9869" fmla="*/ 5022510 w 15811497"/>
              <a:gd name="connsiteY78-9870" fmla="*/ 4709033 h 6248398"/>
              <a:gd name="connsiteX79-9871" fmla="*/ 4924198 w 15811497"/>
              <a:gd name="connsiteY79-9872" fmla="*/ 4840507 h 6248398"/>
              <a:gd name="connsiteX80-9873" fmla="*/ 4914898 w 15811497"/>
              <a:gd name="connsiteY80-9874" fmla="*/ 4838698 h 6248398"/>
              <a:gd name="connsiteX81-9875" fmla="*/ 4914898 w 15811497"/>
              <a:gd name="connsiteY81-9876" fmla="*/ 4838699 h 6248398"/>
              <a:gd name="connsiteX82-9877" fmla="*/ 4924199 w 15811497"/>
              <a:gd name="connsiteY82-9878" fmla="*/ 4840508 h 6248398"/>
              <a:gd name="connsiteX83-9879" fmla="*/ 4893736 w 15811497"/>
              <a:gd name="connsiteY83-9880" fmla="*/ 4881247 h 6248398"/>
              <a:gd name="connsiteX84-9881" fmla="*/ 4778482 w 15811497"/>
              <a:gd name="connsiteY84-9882" fmla="*/ 5008058 h 6248398"/>
              <a:gd name="connsiteX85-9883" fmla="*/ 4778482 w 15811497"/>
              <a:gd name="connsiteY85-9884" fmla="*/ 5008057 h 6248398"/>
              <a:gd name="connsiteX86-9885" fmla="*/ 4715455 w 15811497"/>
              <a:gd name="connsiteY86-9886" fmla="*/ 5077404 h 6248398"/>
              <a:gd name="connsiteX87-9887" fmla="*/ 2762249 w 15811497"/>
              <a:gd name="connsiteY87-9888" fmla="*/ 5886448 h 6248398"/>
              <a:gd name="connsiteX88-9889" fmla="*/ 0 w 15811497"/>
              <a:gd name="connsiteY88-9890" fmla="*/ 3124198 h 6248398"/>
              <a:gd name="connsiteX89-9891" fmla="*/ 2762249 w 15811497"/>
              <a:gd name="connsiteY89-9892" fmla="*/ 361949 h 6248398"/>
              <a:gd name="connsiteX90-9893" fmla="*/ 4078902 w 15811497"/>
              <a:gd name="connsiteY90-9894" fmla="*/ 695338 h 6248398"/>
              <a:gd name="connsiteX91-9895" fmla="*/ 4261443 w 15811497"/>
              <a:gd name="connsiteY91-9896" fmla="*/ 806235 h 6248398"/>
              <a:gd name="connsiteX92-9897" fmla="*/ 4409044 w 15811497"/>
              <a:gd name="connsiteY92-9898" fmla="*/ 910268 h 6248398"/>
              <a:gd name="connsiteX93-9899" fmla="*/ 4612477 w 15811497"/>
              <a:gd name="connsiteY93-9900" fmla="*/ 1077402 h 6248398"/>
              <a:gd name="connsiteX94-9901" fmla="*/ 4612478 w 15811497"/>
              <a:gd name="connsiteY94-9902" fmla="*/ 1077403 h 6248398"/>
              <a:gd name="connsiteX95-9903" fmla="*/ 4715454 w 15811497"/>
              <a:gd name="connsiteY95-9904" fmla="*/ 1170993 h 6248398"/>
              <a:gd name="connsiteX96-9905" fmla="*/ 4701725 w 15811497"/>
              <a:gd name="connsiteY96-9906" fmla="*/ 1120394 h 6248398"/>
              <a:gd name="connsiteX97-9907" fmla="*/ 5191122 w 15811497"/>
              <a:gd name="connsiteY97-9908" fmla="*/ 1219199 h 6248398"/>
              <a:gd name="connsiteX98-9909" fmla="*/ 6161317 w 15811497"/>
              <a:gd name="connsiteY98-9910" fmla="*/ 761659 h 6248398"/>
              <a:gd name="connsiteX99-9911" fmla="*/ 6224019 w 15811497"/>
              <a:gd name="connsiteY99-9912" fmla="*/ 677808 h 6248398"/>
              <a:gd name="connsiteX100-9913" fmla="*/ 6175489 w 15811497"/>
              <a:gd name="connsiteY100-9914" fmla="*/ 757691 h 6248398"/>
              <a:gd name="connsiteX101-9915" fmla="*/ 6175489 w 15811497"/>
              <a:gd name="connsiteY101-9916" fmla="*/ 757692 h 6248398"/>
              <a:gd name="connsiteX102-9917" fmla="*/ 6224020 w 15811497"/>
              <a:gd name="connsiteY102-9918" fmla="*/ 677809 h 6248398"/>
              <a:gd name="connsiteX103-9919" fmla="*/ 6233696 w 15811497"/>
              <a:gd name="connsiteY103-9920" fmla="*/ 664869 h 6248398"/>
              <a:gd name="connsiteX104-9921" fmla="*/ 6252611 w 15811497"/>
              <a:gd name="connsiteY104-9922" fmla="*/ 633734 h 6248398"/>
              <a:gd name="connsiteX105-9923" fmla="*/ 6252610 w 15811497"/>
              <a:gd name="connsiteY105-9924" fmla="*/ 633734 h 6248398"/>
              <a:gd name="connsiteX106-9925" fmla="*/ 6233696 w 15811497"/>
              <a:gd name="connsiteY106-9926" fmla="*/ 664868 h 6248398"/>
              <a:gd name="connsiteX107-9927" fmla="*/ 6224019 w 15811497"/>
              <a:gd name="connsiteY107-9928" fmla="*/ 677808 h 6248398"/>
              <a:gd name="connsiteX108-9929" fmla="*/ 6248008 w 15811497"/>
              <a:gd name="connsiteY108-9930" fmla="*/ 638320 h 6248398"/>
              <a:gd name="connsiteX109-9931" fmla="*/ 6251291 w 15811497"/>
              <a:gd name="connsiteY109-9932" fmla="*/ 633930 h 6248398"/>
              <a:gd name="connsiteX110-9933" fmla="*/ 6251293 w 15811497"/>
              <a:gd name="connsiteY110-9934" fmla="*/ 633929 h 6248398"/>
              <a:gd name="connsiteX111-9935" fmla="*/ 6257683 w 15811497"/>
              <a:gd name="connsiteY111-9936" fmla="*/ 625384 h 6248398"/>
              <a:gd name="connsiteX112-9937" fmla="*/ 6257686 w 15811497"/>
              <a:gd name="connsiteY112-9938" fmla="*/ 625380 h 6248398"/>
              <a:gd name="connsiteX113-9939" fmla="*/ 6331355 w 15811497"/>
              <a:gd name="connsiteY113-9940" fmla="*/ 526865 h 6248398"/>
              <a:gd name="connsiteX114-9941" fmla="*/ 7448548 w 15811497"/>
              <a:gd name="connsiteY114-9942" fmla="*/ 0 h 6248398"/>
              <a:gd name="connsiteX0-9943" fmla="*/ 11209760 w 15811497"/>
              <a:gd name="connsiteY0-9944" fmla="*/ 5180760 h 6248398"/>
              <a:gd name="connsiteX1-9945" fmla="*/ 11210150 w 15811497"/>
              <a:gd name="connsiteY1-9946" fmla="*/ 5180948 h 6248398"/>
              <a:gd name="connsiteX2-9947" fmla="*/ 11313815 w 15811497"/>
              <a:gd name="connsiteY2-9948" fmla="*/ 5243926 h 6248398"/>
              <a:gd name="connsiteX3-9949" fmla="*/ 11369911 w 15811497"/>
              <a:gd name="connsiteY3-9950" fmla="*/ 5285874 h 6248398"/>
              <a:gd name="connsiteX4-9951" fmla="*/ 11410606 w 15811497"/>
              <a:gd name="connsiteY4-9952" fmla="*/ 5316305 h 6248398"/>
              <a:gd name="connsiteX5-9953" fmla="*/ 11499892 w 15811497"/>
              <a:gd name="connsiteY5-9954" fmla="*/ 5397454 h 6248398"/>
              <a:gd name="connsiteX6-9955" fmla="*/ 11528781 w 15811497"/>
              <a:gd name="connsiteY6-9956" fmla="*/ 5429240 h 6248398"/>
              <a:gd name="connsiteX7-9957" fmla="*/ 11504846 w 15811497"/>
              <a:gd name="connsiteY7-9958" fmla="*/ 5414699 h 6248398"/>
              <a:gd name="connsiteX8-9959" fmla="*/ 11371717 w 15811497"/>
              <a:gd name="connsiteY8-9960" fmla="*/ 5315148 h 6248398"/>
              <a:gd name="connsiteX9-9961" fmla="*/ 11292198 w 15811497"/>
              <a:gd name="connsiteY9-9962" fmla="*/ 5255685 h 6248398"/>
              <a:gd name="connsiteX10-9963" fmla="*/ 11209760 w 15811497"/>
              <a:gd name="connsiteY10-9964" fmla="*/ 5180760 h 6248398"/>
              <a:gd name="connsiteX11-9965" fmla="*/ 4892179 w 15811497"/>
              <a:gd name="connsiteY11-9966" fmla="*/ 4842491 h 6248398"/>
              <a:gd name="connsiteX12-9967" fmla="*/ 4892178 w 15811497"/>
              <a:gd name="connsiteY12-9968" fmla="*/ 4842492 h 6248398"/>
              <a:gd name="connsiteX13-9969" fmla="*/ 4885192 w 15811497"/>
              <a:gd name="connsiteY13-9970" fmla="*/ 4851834 h 6248398"/>
              <a:gd name="connsiteX14-9971" fmla="*/ 4892179 w 15811497"/>
              <a:gd name="connsiteY14-9972" fmla="*/ 4842491 h 6248398"/>
              <a:gd name="connsiteX15-9973" fmla="*/ 7448548 w 15811497"/>
              <a:gd name="connsiteY15-9974" fmla="*/ 0 h 6248398"/>
              <a:gd name="connsiteX16-9975" fmla="*/ 8721604 w 15811497"/>
              <a:gd name="connsiteY16-9976" fmla="*/ 757692 h 6248398"/>
              <a:gd name="connsiteX17-9977" fmla="*/ 8890522 w 15811497"/>
              <a:gd name="connsiteY17-9978" fmla="*/ 1193234 h 6248398"/>
              <a:gd name="connsiteX18-9979" fmla="*/ 9958384 w 15811497"/>
              <a:gd name="connsiteY18-9980" fmla="*/ 1828798 h 6248398"/>
              <a:gd name="connsiteX19-9981" fmla="*/ 10895504 w 15811497"/>
              <a:gd name="connsiteY19-9982" fmla="*/ 1386857 h 6248398"/>
              <a:gd name="connsiteX20-9983" fmla="*/ 10927290 w 15811497"/>
              <a:gd name="connsiteY20-9984" fmla="*/ 1344350 h 6248398"/>
              <a:gd name="connsiteX21-9985" fmla="*/ 10936907 w 15811497"/>
              <a:gd name="connsiteY21-9986" fmla="*/ 1346082 h 6248398"/>
              <a:gd name="connsiteX22-9987" fmla="*/ 10917759 w 15811497"/>
              <a:gd name="connsiteY22-9988" fmla="*/ 1367151 h 6248398"/>
              <a:gd name="connsiteX23-9989" fmla="*/ 11096041 w 15811497"/>
              <a:gd name="connsiteY23-9990" fmla="*/ 1170993 h 6248398"/>
              <a:gd name="connsiteX24-9991" fmla="*/ 13049247 w 15811497"/>
              <a:gd name="connsiteY24-9992" fmla="*/ 361949 h 6248398"/>
              <a:gd name="connsiteX25-9993" fmla="*/ 15811497 w 15811497"/>
              <a:gd name="connsiteY25-9994" fmla="*/ 3124198 h 6248398"/>
              <a:gd name="connsiteX26-9995" fmla="*/ 13049247 w 15811497"/>
              <a:gd name="connsiteY26-9996" fmla="*/ 5886448 h 6248398"/>
              <a:gd name="connsiteX27-9997" fmla="*/ 11732594 w 15811497"/>
              <a:gd name="connsiteY27-9998" fmla="*/ 5553059 h 6248398"/>
              <a:gd name="connsiteX28-9999" fmla="*/ 11528782 w 15811497"/>
              <a:gd name="connsiteY28-10000" fmla="*/ 5429240 h 6248398"/>
              <a:gd name="connsiteX29-10001" fmla="*/ 11499893 w 15811497"/>
              <a:gd name="connsiteY29-10002" fmla="*/ 5397454 h 6248398"/>
              <a:gd name="connsiteX30-10003" fmla="*/ 11410607 w 15811497"/>
              <a:gd name="connsiteY30-10004" fmla="*/ 5316305 h 6248398"/>
              <a:gd name="connsiteX31-10005" fmla="*/ 11369912 w 15811497"/>
              <a:gd name="connsiteY31-10006" fmla="*/ 5285874 h 6248398"/>
              <a:gd name="connsiteX32-10007" fmla="*/ 11355656 w 15811497"/>
              <a:gd name="connsiteY32-10008" fmla="*/ 5144675 h 6248398"/>
              <a:gd name="connsiteX33-10009" fmla="*/ 11355656 w 15811497"/>
              <a:gd name="connsiteY33-10010" fmla="*/ 5144675 h 6248398"/>
              <a:gd name="connsiteX34-10011" fmla="*/ 11369912 w 15811497"/>
              <a:gd name="connsiteY34-10012" fmla="*/ 5285874 h 6248398"/>
              <a:gd name="connsiteX35-10013" fmla="*/ 11313816 w 15811497"/>
              <a:gd name="connsiteY35-10014" fmla="*/ 5243926 h 6248398"/>
              <a:gd name="connsiteX36-10015" fmla="*/ 11210151 w 15811497"/>
              <a:gd name="connsiteY36-10016" fmla="*/ 5180948 h 6248398"/>
              <a:gd name="connsiteX37-10017" fmla="*/ 11209761 w 15811497"/>
              <a:gd name="connsiteY37-10018" fmla="*/ 5180760 h 6248398"/>
              <a:gd name="connsiteX38-10019" fmla="*/ 11096041 w 15811497"/>
              <a:gd name="connsiteY38-10020" fmla="*/ 5077404 h 6248398"/>
              <a:gd name="connsiteX39-10021" fmla="*/ 11063094 w 15811497"/>
              <a:gd name="connsiteY39-10022" fmla="*/ 5041153 h 6248398"/>
              <a:gd name="connsiteX40-10023" fmla="*/ 11063091 w 15811497"/>
              <a:gd name="connsiteY40-10024" fmla="*/ 5041152 h 6248398"/>
              <a:gd name="connsiteX41-10025" fmla="*/ 11096040 w 15811497"/>
              <a:gd name="connsiteY41-10026" fmla="*/ 5077404 h 6248398"/>
              <a:gd name="connsiteX42-10027" fmla="*/ 11209760 w 15811497"/>
              <a:gd name="connsiteY42-10028" fmla="*/ 5180760 h 6248398"/>
              <a:gd name="connsiteX43-10029" fmla="*/ 11100244 w 15811497"/>
              <a:gd name="connsiteY43-10030" fmla="*/ 5128004 h 6248398"/>
              <a:gd name="connsiteX44-10031" fmla="*/ 10610846 w 15811497"/>
              <a:gd name="connsiteY44-10032" fmla="*/ 5029199 h 6248398"/>
              <a:gd name="connsiteX45-10033" fmla="*/ 9640652 w 15811497"/>
              <a:gd name="connsiteY45-10034" fmla="*/ 5486739 h 6248398"/>
              <a:gd name="connsiteX46-10035" fmla="*/ 9628722 w 15811497"/>
              <a:gd name="connsiteY46-10036" fmla="*/ 5502693 h 6248398"/>
              <a:gd name="connsiteX47-10037" fmla="*/ 9568273 w 15811497"/>
              <a:gd name="connsiteY47-10038" fmla="*/ 5583530 h 6248398"/>
              <a:gd name="connsiteX48-10039" fmla="*/ 9535504 w 15811497"/>
              <a:gd name="connsiteY48-10040" fmla="*/ 5637470 h 6248398"/>
              <a:gd name="connsiteX49-10041" fmla="*/ 9535505 w 15811497"/>
              <a:gd name="connsiteY49-10042" fmla="*/ 5637470 h 6248398"/>
              <a:gd name="connsiteX50-10043" fmla="*/ 9568273 w 15811497"/>
              <a:gd name="connsiteY50-10044" fmla="*/ 5583531 h 6248398"/>
              <a:gd name="connsiteX51-10045" fmla="*/ 9628722 w 15811497"/>
              <a:gd name="connsiteY51-10046" fmla="*/ 5502694 h 6248398"/>
              <a:gd name="connsiteX52-10047" fmla="*/ 9563485 w 15811497"/>
              <a:gd name="connsiteY52-10048" fmla="*/ 5610078 h 6248398"/>
              <a:gd name="connsiteX53-10049" fmla="*/ 9542221 w 15811497"/>
              <a:gd name="connsiteY53-10050" fmla="*/ 5638514 h 6248398"/>
              <a:gd name="connsiteX54-10051" fmla="*/ 9504352 w 15811497"/>
              <a:gd name="connsiteY54-10052" fmla="*/ 5689156 h 6248398"/>
              <a:gd name="connsiteX55-10053" fmla="*/ 9480140 w 15811497"/>
              <a:gd name="connsiteY55-10054" fmla="*/ 5721533 h 6248398"/>
              <a:gd name="connsiteX56-10055" fmla="*/ 8362947 w 15811497"/>
              <a:gd name="connsiteY56-10056" fmla="*/ 6248398 h 6248398"/>
              <a:gd name="connsiteX57-10057" fmla="*/ 7028922 w 15811497"/>
              <a:gd name="connsiteY57-10058" fmla="*/ 5364147 h 6248398"/>
              <a:gd name="connsiteX58-10059" fmla="*/ 6990513 w 15811497"/>
              <a:gd name="connsiteY58-10060" fmla="*/ 5259205 h 6248398"/>
              <a:gd name="connsiteX59-10061" fmla="*/ 6990512 w 15811497"/>
              <a:gd name="connsiteY59-10062" fmla="*/ 5259199 h 6248398"/>
              <a:gd name="connsiteX60-10063" fmla="*/ 6983676 w 15811497"/>
              <a:gd name="connsiteY60-10064" fmla="*/ 5240519 h 6248398"/>
              <a:gd name="connsiteX61-10065" fmla="*/ 6983673 w 15811497"/>
              <a:gd name="connsiteY61-10066" fmla="*/ 5240519 h 6248398"/>
              <a:gd name="connsiteX62-10067" fmla="*/ 6980236 w 15811497"/>
              <a:gd name="connsiteY62-10068" fmla="*/ 5231130 h 6248398"/>
              <a:gd name="connsiteX63-10069" fmla="*/ 6978859 w 15811497"/>
              <a:gd name="connsiteY63-10070" fmla="*/ 5225774 h 6248398"/>
              <a:gd name="connsiteX64-10071" fmla="*/ 6984291 w 15811497"/>
              <a:gd name="connsiteY64-10072" fmla="*/ 5240614 h 6248398"/>
              <a:gd name="connsiteX65-10073" fmla="*/ 6984292 w 15811497"/>
              <a:gd name="connsiteY65-10074" fmla="*/ 5240614 h 6248398"/>
              <a:gd name="connsiteX66-10075" fmla="*/ 6978860 w 15811497"/>
              <a:gd name="connsiteY66-10076" fmla="*/ 5225773 h 6248398"/>
              <a:gd name="connsiteX67-10077" fmla="*/ 6944562 w 15811497"/>
              <a:gd name="connsiteY67-10078" fmla="*/ 5092380 h 6248398"/>
              <a:gd name="connsiteX68-10079" fmla="*/ 6924183 w 15811497"/>
              <a:gd name="connsiteY68-10080" fmla="*/ 4890225 h 6248398"/>
              <a:gd name="connsiteX69-10081" fmla="*/ 6924182 w 15811497"/>
              <a:gd name="connsiteY69-10082" fmla="*/ 4890225 h 6248398"/>
              <a:gd name="connsiteX70-10083" fmla="*/ 6944561 w 15811497"/>
              <a:gd name="connsiteY70-10084" fmla="*/ 5092380 h 6248398"/>
              <a:gd name="connsiteX71-10085" fmla="*/ 6978860 w 15811497"/>
              <a:gd name="connsiteY71-10086" fmla="*/ 5225773 h 6248398"/>
              <a:gd name="connsiteX72-10087" fmla="*/ 6948299 w 15811497"/>
              <a:gd name="connsiteY72-10088" fmla="*/ 5142273 h 6248398"/>
              <a:gd name="connsiteX73-10089" fmla="*/ 5829297 w 15811497"/>
              <a:gd name="connsiteY73-10090" fmla="*/ 4400549 h 6248398"/>
              <a:gd name="connsiteX74-10091" fmla="*/ 5056802 w 15811497"/>
              <a:gd name="connsiteY74-10092" fmla="*/ 4677867 h 6248398"/>
              <a:gd name="connsiteX75-10093" fmla="*/ 5022517 w 15811497"/>
              <a:gd name="connsiteY75-10094" fmla="*/ 4709027 h 6248398"/>
              <a:gd name="connsiteX76-10095" fmla="*/ 5022515 w 15811497"/>
              <a:gd name="connsiteY76-10096" fmla="*/ 4709029 h 6248398"/>
              <a:gd name="connsiteX77-10097" fmla="*/ 5022510 w 15811497"/>
              <a:gd name="connsiteY77-10098" fmla="*/ 4709033 h 6248398"/>
              <a:gd name="connsiteX78-10099" fmla="*/ 4924198 w 15811497"/>
              <a:gd name="connsiteY78-10100" fmla="*/ 4840507 h 6248398"/>
              <a:gd name="connsiteX79-10101" fmla="*/ 4914898 w 15811497"/>
              <a:gd name="connsiteY79-10102" fmla="*/ 4838698 h 6248398"/>
              <a:gd name="connsiteX80-10103" fmla="*/ 4914898 w 15811497"/>
              <a:gd name="connsiteY80-10104" fmla="*/ 4838699 h 6248398"/>
              <a:gd name="connsiteX81-10105" fmla="*/ 4924199 w 15811497"/>
              <a:gd name="connsiteY81-10106" fmla="*/ 4840508 h 6248398"/>
              <a:gd name="connsiteX82-10107" fmla="*/ 4893736 w 15811497"/>
              <a:gd name="connsiteY82-10108" fmla="*/ 4881247 h 6248398"/>
              <a:gd name="connsiteX83-10109" fmla="*/ 4778482 w 15811497"/>
              <a:gd name="connsiteY83-10110" fmla="*/ 5008058 h 6248398"/>
              <a:gd name="connsiteX84-10111" fmla="*/ 4778482 w 15811497"/>
              <a:gd name="connsiteY84-10112" fmla="*/ 5008057 h 6248398"/>
              <a:gd name="connsiteX85-10113" fmla="*/ 4715455 w 15811497"/>
              <a:gd name="connsiteY85-10114" fmla="*/ 5077404 h 6248398"/>
              <a:gd name="connsiteX86-10115" fmla="*/ 2762249 w 15811497"/>
              <a:gd name="connsiteY86-10116" fmla="*/ 5886448 h 6248398"/>
              <a:gd name="connsiteX87-10117" fmla="*/ 0 w 15811497"/>
              <a:gd name="connsiteY87-10118" fmla="*/ 3124198 h 6248398"/>
              <a:gd name="connsiteX88-10119" fmla="*/ 2762249 w 15811497"/>
              <a:gd name="connsiteY88-10120" fmla="*/ 361949 h 6248398"/>
              <a:gd name="connsiteX89-10121" fmla="*/ 4078902 w 15811497"/>
              <a:gd name="connsiteY89-10122" fmla="*/ 695338 h 6248398"/>
              <a:gd name="connsiteX90-10123" fmla="*/ 4261443 w 15811497"/>
              <a:gd name="connsiteY90-10124" fmla="*/ 806235 h 6248398"/>
              <a:gd name="connsiteX91-10125" fmla="*/ 4409044 w 15811497"/>
              <a:gd name="connsiteY91-10126" fmla="*/ 910268 h 6248398"/>
              <a:gd name="connsiteX92-10127" fmla="*/ 4612477 w 15811497"/>
              <a:gd name="connsiteY92-10128" fmla="*/ 1077402 h 6248398"/>
              <a:gd name="connsiteX93-10129" fmla="*/ 4612478 w 15811497"/>
              <a:gd name="connsiteY93-10130" fmla="*/ 1077403 h 6248398"/>
              <a:gd name="connsiteX94-10131" fmla="*/ 4715454 w 15811497"/>
              <a:gd name="connsiteY94-10132" fmla="*/ 1170993 h 6248398"/>
              <a:gd name="connsiteX95-10133" fmla="*/ 4701725 w 15811497"/>
              <a:gd name="connsiteY95-10134" fmla="*/ 1120394 h 6248398"/>
              <a:gd name="connsiteX96-10135" fmla="*/ 5191122 w 15811497"/>
              <a:gd name="connsiteY96-10136" fmla="*/ 1219199 h 6248398"/>
              <a:gd name="connsiteX97-10137" fmla="*/ 6161317 w 15811497"/>
              <a:gd name="connsiteY97-10138" fmla="*/ 761659 h 6248398"/>
              <a:gd name="connsiteX98-10139" fmla="*/ 6224019 w 15811497"/>
              <a:gd name="connsiteY98-10140" fmla="*/ 677808 h 6248398"/>
              <a:gd name="connsiteX99-10141" fmla="*/ 6175489 w 15811497"/>
              <a:gd name="connsiteY99-10142" fmla="*/ 757691 h 6248398"/>
              <a:gd name="connsiteX100-10143" fmla="*/ 6175489 w 15811497"/>
              <a:gd name="connsiteY100-10144" fmla="*/ 757692 h 6248398"/>
              <a:gd name="connsiteX101-10145" fmla="*/ 6224020 w 15811497"/>
              <a:gd name="connsiteY101-10146" fmla="*/ 677809 h 6248398"/>
              <a:gd name="connsiteX102-10147" fmla="*/ 6233696 w 15811497"/>
              <a:gd name="connsiteY102-10148" fmla="*/ 664869 h 6248398"/>
              <a:gd name="connsiteX103-10149" fmla="*/ 6252611 w 15811497"/>
              <a:gd name="connsiteY103-10150" fmla="*/ 633734 h 6248398"/>
              <a:gd name="connsiteX104-10151" fmla="*/ 6252610 w 15811497"/>
              <a:gd name="connsiteY104-10152" fmla="*/ 633734 h 6248398"/>
              <a:gd name="connsiteX105-10153" fmla="*/ 6233696 w 15811497"/>
              <a:gd name="connsiteY105-10154" fmla="*/ 664868 h 6248398"/>
              <a:gd name="connsiteX106-10155" fmla="*/ 6224019 w 15811497"/>
              <a:gd name="connsiteY106-10156" fmla="*/ 677808 h 6248398"/>
              <a:gd name="connsiteX107-10157" fmla="*/ 6248008 w 15811497"/>
              <a:gd name="connsiteY107-10158" fmla="*/ 638320 h 6248398"/>
              <a:gd name="connsiteX108-10159" fmla="*/ 6251291 w 15811497"/>
              <a:gd name="connsiteY108-10160" fmla="*/ 633930 h 6248398"/>
              <a:gd name="connsiteX109-10161" fmla="*/ 6251293 w 15811497"/>
              <a:gd name="connsiteY109-10162" fmla="*/ 633929 h 6248398"/>
              <a:gd name="connsiteX110-10163" fmla="*/ 6257683 w 15811497"/>
              <a:gd name="connsiteY110-10164" fmla="*/ 625384 h 6248398"/>
              <a:gd name="connsiteX111-10165" fmla="*/ 6257686 w 15811497"/>
              <a:gd name="connsiteY111-10166" fmla="*/ 625380 h 6248398"/>
              <a:gd name="connsiteX112-10167" fmla="*/ 6331355 w 15811497"/>
              <a:gd name="connsiteY112-10168" fmla="*/ 526865 h 6248398"/>
              <a:gd name="connsiteX113-10169" fmla="*/ 7448548 w 15811497"/>
              <a:gd name="connsiteY113-10170" fmla="*/ 0 h 6248398"/>
              <a:gd name="connsiteX0-10171" fmla="*/ 11209760 w 15811497"/>
              <a:gd name="connsiteY0-10172" fmla="*/ 5180760 h 6248398"/>
              <a:gd name="connsiteX1-10173" fmla="*/ 11210150 w 15811497"/>
              <a:gd name="connsiteY1-10174" fmla="*/ 5180948 h 6248398"/>
              <a:gd name="connsiteX2-10175" fmla="*/ 11313815 w 15811497"/>
              <a:gd name="connsiteY2-10176" fmla="*/ 5243926 h 6248398"/>
              <a:gd name="connsiteX3-10177" fmla="*/ 11369911 w 15811497"/>
              <a:gd name="connsiteY3-10178" fmla="*/ 5285874 h 6248398"/>
              <a:gd name="connsiteX4-10179" fmla="*/ 11410606 w 15811497"/>
              <a:gd name="connsiteY4-10180" fmla="*/ 5316305 h 6248398"/>
              <a:gd name="connsiteX5-10181" fmla="*/ 11499892 w 15811497"/>
              <a:gd name="connsiteY5-10182" fmla="*/ 5397454 h 6248398"/>
              <a:gd name="connsiteX6-10183" fmla="*/ 11528781 w 15811497"/>
              <a:gd name="connsiteY6-10184" fmla="*/ 5429240 h 6248398"/>
              <a:gd name="connsiteX7-10185" fmla="*/ 11504846 w 15811497"/>
              <a:gd name="connsiteY7-10186" fmla="*/ 5414699 h 6248398"/>
              <a:gd name="connsiteX8-10187" fmla="*/ 11371717 w 15811497"/>
              <a:gd name="connsiteY8-10188" fmla="*/ 5315148 h 6248398"/>
              <a:gd name="connsiteX9-10189" fmla="*/ 11292198 w 15811497"/>
              <a:gd name="connsiteY9-10190" fmla="*/ 5255685 h 6248398"/>
              <a:gd name="connsiteX10-10191" fmla="*/ 11209760 w 15811497"/>
              <a:gd name="connsiteY10-10192" fmla="*/ 5180760 h 6248398"/>
              <a:gd name="connsiteX11-10193" fmla="*/ 4892179 w 15811497"/>
              <a:gd name="connsiteY11-10194" fmla="*/ 4842491 h 6248398"/>
              <a:gd name="connsiteX12-10195" fmla="*/ 4892178 w 15811497"/>
              <a:gd name="connsiteY12-10196" fmla="*/ 4842492 h 6248398"/>
              <a:gd name="connsiteX13-10197" fmla="*/ 4885192 w 15811497"/>
              <a:gd name="connsiteY13-10198" fmla="*/ 4851834 h 6248398"/>
              <a:gd name="connsiteX14-10199" fmla="*/ 4892179 w 15811497"/>
              <a:gd name="connsiteY14-10200" fmla="*/ 4842491 h 6248398"/>
              <a:gd name="connsiteX15-10201" fmla="*/ 7448548 w 15811497"/>
              <a:gd name="connsiteY15-10202" fmla="*/ 0 h 6248398"/>
              <a:gd name="connsiteX16-10203" fmla="*/ 8721604 w 15811497"/>
              <a:gd name="connsiteY16-10204" fmla="*/ 757692 h 6248398"/>
              <a:gd name="connsiteX17-10205" fmla="*/ 8890522 w 15811497"/>
              <a:gd name="connsiteY17-10206" fmla="*/ 1193234 h 6248398"/>
              <a:gd name="connsiteX18-10207" fmla="*/ 9958384 w 15811497"/>
              <a:gd name="connsiteY18-10208" fmla="*/ 1828798 h 6248398"/>
              <a:gd name="connsiteX19-10209" fmla="*/ 10895504 w 15811497"/>
              <a:gd name="connsiteY19-10210" fmla="*/ 1386857 h 6248398"/>
              <a:gd name="connsiteX20-10211" fmla="*/ 10927290 w 15811497"/>
              <a:gd name="connsiteY20-10212" fmla="*/ 1344350 h 6248398"/>
              <a:gd name="connsiteX21-10213" fmla="*/ 10936907 w 15811497"/>
              <a:gd name="connsiteY21-10214" fmla="*/ 1346082 h 6248398"/>
              <a:gd name="connsiteX22-10215" fmla="*/ 11096041 w 15811497"/>
              <a:gd name="connsiteY22-10216" fmla="*/ 1170993 h 6248398"/>
              <a:gd name="connsiteX23-10217" fmla="*/ 13049247 w 15811497"/>
              <a:gd name="connsiteY23-10218" fmla="*/ 361949 h 6248398"/>
              <a:gd name="connsiteX24-10219" fmla="*/ 15811497 w 15811497"/>
              <a:gd name="connsiteY24-10220" fmla="*/ 3124198 h 6248398"/>
              <a:gd name="connsiteX25-10221" fmla="*/ 13049247 w 15811497"/>
              <a:gd name="connsiteY25-10222" fmla="*/ 5886448 h 6248398"/>
              <a:gd name="connsiteX26-10223" fmla="*/ 11732594 w 15811497"/>
              <a:gd name="connsiteY26-10224" fmla="*/ 5553059 h 6248398"/>
              <a:gd name="connsiteX27-10225" fmla="*/ 11528782 w 15811497"/>
              <a:gd name="connsiteY27-10226" fmla="*/ 5429240 h 6248398"/>
              <a:gd name="connsiteX28-10227" fmla="*/ 11499893 w 15811497"/>
              <a:gd name="connsiteY28-10228" fmla="*/ 5397454 h 6248398"/>
              <a:gd name="connsiteX29-10229" fmla="*/ 11410607 w 15811497"/>
              <a:gd name="connsiteY29-10230" fmla="*/ 5316305 h 6248398"/>
              <a:gd name="connsiteX30-10231" fmla="*/ 11369912 w 15811497"/>
              <a:gd name="connsiteY30-10232" fmla="*/ 5285874 h 6248398"/>
              <a:gd name="connsiteX31-10233" fmla="*/ 11355656 w 15811497"/>
              <a:gd name="connsiteY31-10234" fmla="*/ 5144675 h 6248398"/>
              <a:gd name="connsiteX32-10235" fmla="*/ 11355656 w 15811497"/>
              <a:gd name="connsiteY32-10236" fmla="*/ 5144675 h 6248398"/>
              <a:gd name="connsiteX33-10237" fmla="*/ 11369912 w 15811497"/>
              <a:gd name="connsiteY33-10238" fmla="*/ 5285874 h 6248398"/>
              <a:gd name="connsiteX34-10239" fmla="*/ 11313816 w 15811497"/>
              <a:gd name="connsiteY34-10240" fmla="*/ 5243926 h 6248398"/>
              <a:gd name="connsiteX35-10241" fmla="*/ 11210151 w 15811497"/>
              <a:gd name="connsiteY35-10242" fmla="*/ 5180948 h 6248398"/>
              <a:gd name="connsiteX36-10243" fmla="*/ 11209761 w 15811497"/>
              <a:gd name="connsiteY36-10244" fmla="*/ 5180760 h 6248398"/>
              <a:gd name="connsiteX37-10245" fmla="*/ 11096041 w 15811497"/>
              <a:gd name="connsiteY37-10246" fmla="*/ 5077404 h 6248398"/>
              <a:gd name="connsiteX38-10247" fmla="*/ 11063094 w 15811497"/>
              <a:gd name="connsiteY38-10248" fmla="*/ 5041153 h 6248398"/>
              <a:gd name="connsiteX39-10249" fmla="*/ 11063091 w 15811497"/>
              <a:gd name="connsiteY39-10250" fmla="*/ 5041152 h 6248398"/>
              <a:gd name="connsiteX40-10251" fmla="*/ 11096040 w 15811497"/>
              <a:gd name="connsiteY40-10252" fmla="*/ 5077404 h 6248398"/>
              <a:gd name="connsiteX41-10253" fmla="*/ 11209760 w 15811497"/>
              <a:gd name="connsiteY41-10254" fmla="*/ 5180760 h 6248398"/>
              <a:gd name="connsiteX42-10255" fmla="*/ 11100244 w 15811497"/>
              <a:gd name="connsiteY42-10256" fmla="*/ 5128004 h 6248398"/>
              <a:gd name="connsiteX43-10257" fmla="*/ 10610846 w 15811497"/>
              <a:gd name="connsiteY43-10258" fmla="*/ 5029199 h 6248398"/>
              <a:gd name="connsiteX44-10259" fmla="*/ 9640652 w 15811497"/>
              <a:gd name="connsiteY44-10260" fmla="*/ 5486739 h 6248398"/>
              <a:gd name="connsiteX45-10261" fmla="*/ 9628722 w 15811497"/>
              <a:gd name="connsiteY45-10262" fmla="*/ 5502693 h 6248398"/>
              <a:gd name="connsiteX46-10263" fmla="*/ 9568273 w 15811497"/>
              <a:gd name="connsiteY46-10264" fmla="*/ 5583530 h 6248398"/>
              <a:gd name="connsiteX47-10265" fmla="*/ 9535504 w 15811497"/>
              <a:gd name="connsiteY47-10266" fmla="*/ 5637470 h 6248398"/>
              <a:gd name="connsiteX48-10267" fmla="*/ 9535505 w 15811497"/>
              <a:gd name="connsiteY48-10268" fmla="*/ 5637470 h 6248398"/>
              <a:gd name="connsiteX49-10269" fmla="*/ 9568273 w 15811497"/>
              <a:gd name="connsiteY49-10270" fmla="*/ 5583531 h 6248398"/>
              <a:gd name="connsiteX50-10271" fmla="*/ 9628722 w 15811497"/>
              <a:gd name="connsiteY50-10272" fmla="*/ 5502694 h 6248398"/>
              <a:gd name="connsiteX51-10273" fmla="*/ 9563485 w 15811497"/>
              <a:gd name="connsiteY51-10274" fmla="*/ 5610078 h 6248398"/>
              <a:gd name="connsiteX52-10275" fmla="*/ 9542221 w 15811497"/>
              <a:gd name="connsiteY52-10276" fmla="*/ 5638514 h 6248398"/>
              <a:gd name="connsiteX53-10277" fmla="*/ 9504352 w 15811497"/>
              <a:gd name="connsiteY53-10278" fmla="*/ 5689156 h 6248398"/>
              <a:gd name="connsiteX54-10279" fmla="*/ 9480140 w 15811497"/>
              <a:gd name="connsiteY54-10280" fmla="*/ 5721533 h 6248398"/>
              <a:gd name="connsiteX55-10281" fmla="*/ 8362947 w 15811497"/>
              <a:gd name="connsiteY55-10282" fmla="*/ 6248398 h 6248398"/>
              <a:gd name="connsiteX56-10283" fmla="*/ 7028922 w 15811497"/>
              <a:gd name="connsiteY56-10284" fmla="*/ 5364147 h 6248398"/>
              <a:gd name="connsiteX57-10285" fmla="*/ 6990513 w 15811497"/>
              <a:gd name="connsiteY57-10286" fmla="*/ 5259205 h 6248398"/>
              <a:gd name="connsiteX58-10287" fmla="*/ 6990512 w 15811497"/>
              <a:gd name="connsiteY58-10288" fmla="*/ 5259199 h 6248398"/>
              <a:gd name="connsiteX59-10289" fmla="*/ 6983676 w 15811497"/>
              <a:gd name="connsiteY59-10290" fmla="*/ 5240519 h 6248398"/>
              <a:gd name="connsiteX60-10291" fmla="*/ 6983673 w 15811497"/>
              <a:gd name="connsiteY60-10292" fmla="*/ 5240519 h 6248398"/>
              <a:gd name="connsiteX61-10293" fmla="*/ 6980236 w 15811497"/>
              <a:gd name="connsiteY61-10294" fmla="*/ 5231130 h 6248398"/>
              <a:gd name="connsiteX62-10295" fmla="*/ 6978859 w 15811497"/>
              <a:gd name="connsiteY62-10296" fmla="*/ 5225774 h 6248398"/>
              <a:gd name="connsiteX63-10297" fmla="*/ 6984291 w 15811497"/>
              <a:gd name="connsiteY63-10298" fmla="*/ 5240614 h 6248398"/>
              <a:gd name="connsiteX64-10299" fmla="*/ 6984292 w 15811497"/>
              <a:gd name="connsiteY64-10300" fmla="*/ 5240614 h 6248398"/>
              <a:gd name="connsiteX65-10301" fmla="*/ 6978860 w 15811497"/>
              <a:gd name="connsiteY65-10302" fmla="*/ 5225773 h 6248398"/>
              <a:gd name="connsiteX66-10303" fmla="*/ 6944562 w 15811497"/>
              <a:gd name="connsiteY66-10304" fmla="*/ 5092380 h 6248398"/>
              <a:gd name="connsiteX67-10305" fmla="*/ 6924183 w 15811497"/>
              <a:gd name="connsiteY67-10306" fmla="*/ 4890225 h 6248398"/>
              <a:gd name="connsiteX68-10307" fmla="*/ 6924182 w 15811497"/>
              <a:gd name="connsiteY68-10308" fmla="*/ 4890225 h 6248398"/>
              <a:gd name="connsiteX69-10309" fmla="*/ 6944561 w 15811497"/>
              <a:gd name="connsiteY69-10310" fmla="*/ 5092380 h 6248398"/>
              <a:gd name="connsiteX70-10311" fmla="*/ 6978860 w 15811497"/>
              <a:gd name="connsiteY70-10312" fmla="*/ 5225773 h 6248398"/>
              <a:gd name="connsiteX71-10313" fmla="*/ 6948299 w 15811497"/>
              <a:gd name="connsiteY71-10314" fmla="*/ 5142273 h 6248398"/>
              <a:gd name="connsiteX72-10315" fmla="*/ 5829297 w 15811497"/>
              <a:gd name="connsiteY72-10316" fmla="*/ 4400549 h 6248398"/>
              <a:gd name="connsiteX73-10317" fmla="*/ 5056802 w 15811497"/>
              <a:gd name="connsiteY73-10318" fmla="*/ 4677867 h 6248398"/>
              <a:gd name="connsiteX74-10319" fmla="*/ 5022517 w 15811497"/>
              <a:gd name="connsiteY74-10320" fmla="*/ 4709027 h 6248398"/>
              <a:gd name="connsiteX75-10321" fmla="*/ 5022515 w 15811497"/>
              <a:gd name="connsiteY75-10322" fmla="*/ 4709029 h 6248398"/>
              <a:gd name="connsiteX76-10323" fmla="*/ 5022510 w 15811497"/>
              <a:gd name="connsiteY76-10324" fmla="*/ 4709033 h 6248398"/>
              <a:gd name="connsiteX77-10325" fmla="*/ 4924198 w 15811497"/>
              <a:gd name="connsiteY77-10326" fmla="*/ 4840507 h 6248398"/>
              <a:gd name="connsiteX78-10327" fmla="*/ 4914898 w 15811497"/>
              <a:gd name="connsiteY78-10328" fmla="*/ 4838698 h 6248398"/>
              <a:gd name="connsiteX79-10329" fmla="*/ 4914898 w 15811497"/>
              <a:gd name="connsiteY79-10330" fmla="*/ 4838699 h 6248398"/>
              <a:gd name="connsiteX80-10331" fmla="*/ 4924199 w 15811497"/>
              <a:gd name="connsiteY80-10332" fmla="*/ 4840508 h 6248398"/>
              <a:gd name="connsiteX81-10333" fmla="*/ 4893736 w 15811497"/>
              <a:gd name="connsiteY81-10334" fmla="*/ 4881247 h 6248398"/>
              <a:gd name="connsiteX82-10335" fmla="*/ 4778482 w 15811497"/>
              <a:gd name="connsiteY82-10336" fmla="*/ 5008058 h 6248398"/>
              <a:gd name="connsiteX83-10337" fmla="*/ 4778482 w 15811497"/>
              <a:gd name="connsiteY83-10338" fmla="*/ 5008057 h 6248398"/>
              <a:gd name="connsiteX84-10339" fmla="*/ 4715455 w 15811497"/>
              <a:gd name="connsiteY84-10340" fmla="*/ 5077404 h 6248398"/>
              <a:gd name="connsiteX85-10341" fmla="*/ 2762249 w 15811497"/>
              <a:gd name="connsiteY85-10342" fmla="*/ 5886448 h 6248398"/>
              <a:gd name="connsiteX86-10343" fmla="*/ 0 w 15811497"/>
              <a:gd name="connsiteY86-10344" fmla="*/ 3124198 h 6248398"/>
              <a:gd name="connsiteX87-10345" fmla="*/ 2762249 w 15811497"/>
              <a:gd name="connsiteY87-10346" fmla="*/ 361949 h 6248398"/>
              <a:gd name="connsiteX88-10347" fmla="*/ 4078902 w 15811497"/>
              <a:gd name="connsiteY88-10348" fmla="*/ 695338 h 6248398"/>
              <a:gd name="connsiteX89-10349" fmla="*/ 4261443 w 15811497"/>
              <a:gd name="connsiteY89-10350" fmla="*/ 806235 h 6248398"/>
              <a:gd name="connsiteX90-10351" fmla="*/ 4409044 w 15811497"/>
              <a:gd name="connsiteY90-10352" fmla="*/ 910268 h 6248398"/>
              <a:gd name="connsiteX91-10353" fmla="*/ 4612477 w 15811497"/>
              <a:gd name="connsiteY91-10354" fmla="*/ 1077402 h 6248398"/>
              <a:gd name="connsiteX92-10355" fmla="*/ 4612478 w 15811497"/>
              <a:gd name="connsiteY92-10356" fmla="*/ 1077403 h 6248398"/>
              <a:gd name="connsiteX93-10357" fmla="*/ 4715454 w 15811497"/>
              <a:gd name="connsiteY93-10358" fmla="*/ 1170993 h 6248398"/>
              <a:gd name="connsiteX94-10359" fmla="*/ 4701725 w 15811497"/>
              <a:gd name="connsiteY94-10360" fmla="*/ 1120394 h 6248398"/>
              <a:gd name="connsiteX95-10361" fmla="*/ 5191122 w 15811497"/>
              <a:gd name="connsiteY95-10362" fmla="*/ 1219199 h 6248398"/>
              <a:gd name="connsiteX96-10363" fmla="*/ 6161317 w 15811497"/>
              <a:gd name="connsiteY96-10364" fmla="*/ 761659 h 6248398"/>
              <a:gd name="connsiteX97-10365" fmla="*/ 6224019 w 15811497"/>
              <a:gd name="connsiteY97-10366" fmla="*/ 677808 h 6248398"/>
              <a:gd name="connsiteX98-10367" fmla="*/ 6175489 w 15811497"/>
              <a:gd name="connsiteY98-10368" fmla="*/ 757691 h 6248398"/>
              <a:gd name="connsiteX99-10369" fmla="*/ 6175489 w 15811497"/>
              <a:gd name="connsiteY99-10370" fmla="*/ 757692 h 6248398"/>
              <a:gd name="connsiteX100-10371" fmla="*/ 6224020 w 15811497"/>
              <a:gd name="connsiteY100-10372" fmla="*/ 677809 h 6248398"/>
              <a:gd name="connsiteX101-10373" fmla="*/ 6233696 w 15811497"/>
              <a:gd name="connsiteY101-10374" fmla="*/ 664869 h 6248398"/>
              <a:gd name="connsiteX102-10375" fmla="*/ 6252611 w 15811497"/>
              <a:gd name="connsiteY102-10376" fmla="*/ 633734 h 6248398"/>
              <a:gd name="connsiteX103-10377" fmla="*/ 6252610 w 15811497"/>
              <a:gd name="connsiteY103-10378" fmla="*/ 633734 h 6248398"/>
              <a:gd name="connsiteX104-10379" fmla="*/ 6233696 w 15811497"/>
              <a:gd name="connsiteY104-10380" fmla="*/ 664868 h 6248398"/>
              <a:gd name="connsiteX105-10381" fmla="*/ 6224019 w 15811497"/>
              <a:gd name="connsiteY105-10382" fmla="*/ 677808 h 6248398"/>
              <a:gd name="connsiteX106-10383" fmla="*/ 6248008 w 15811497"/>
              <a:gd name="connsiteY106-10384" fmla="*/ 638320 h 6248398"/>
              <a:gd name="connsiteX107-10385" fmla="*/ 6251291 w 15811497"/>
              <a:gd name="connsiteY107-10386" fmla="*/ 633930 h 6248398"/>
              <a:gd name="connsiteX108-10387" fmla="*/ 6251293 w 15811497"/>
              <a:gd name="connsiteY108-10388" fmla="*/ 633929 h 6248398"/>
              <a:gd name="connsiteX109-10389" fmla="*/ 6257683 w 15811497"/>
              <a:gd name="connsiteY109-10390" fmla="*/ 625384 h 6248398"/>
              <a:gd name="connsiteX110-10391" fmla="*/ 6257686 w 15811497"/>
              <a:gd name="connsiteY110-10392" fmla="*/ 625380 h 6248398"/>
              <a:gd name="connsiteX111-10393" fmla="*/ 6331355 w 15811497"/>
              <a:gd name="connsiteY111-10394" fmla="*/ 526865 h 6248398"/>
              <a:gd name="connsiteX112-10395" fmla="*/ 7448548 w 15811497"/>
              <a:gd name="connsiteY112-10396" fmla="*/ 0 h 6248398"/>
              <a:gd name="connsiteX0-10397" fmla="*/ 11209760 w 15811497"/>
              <a:gd name="connsiteY0-10398" fmla="*/ 5180760 h 6248398"/>
              <a:gd name="connsiteX1-10399" fmla="*/ 11210150 w 15811497"/>
              <a:gd name="connsiteY1-10400" fmla="*/ 5180948 h 6248398"/>
              <a:gd name="connsiteX2-10401" fmla="*/ 11313815 w 15811497"/>
              <a:gd name="connsiteY2-10402" fmla="*/ 5243926 h 6248398"/>
              <a:gd name="connsiteX3-10403" fmla="*/ 11369911 w 15811497"/>
              <a:gd name="connsiteY3-10404" fmla="*/ 5285874 h 6248398"/>
              <a:gd name="connsiteX4-10405" fmla="*/ 11410606 w 15811497"/>
              <a:gd name="connsiteY4-10406" fmla="*/ 5316305 h 6248398"/>
              <a:gd name="connsiteX5-10407" fmla="*/ 11499892 w 15811497"/>
              <a:gd name="connsiteY5-10408" fmla="*/ 5397454 h 6248398"/>
              <a:gd name="connsiteX6-10409" fmla="*/ 11528781 w 15811497"/>
              <a:gd name="connsiteY6-10410" fmla="*/ 5429240 h 6248398"/>
              <a:gd name="connsiteX7-10411" fmla="*/ 11504846 w 15811497"/>
              <a:gd name="connsiteY7-10412" fmla="*/ 5414699 h 6248398"/>
              <a:gd name="connsiteX8-10413" fmla="*/ 11371717 w 15811497"/>
              <a:gd name="connsiteY8-10414" fmla="*/ 5315148 h 6248398"/>
              <a:gd name="connsiteX9-10415" fmla="*/ 11292198 w 15811497"/>
              <a:gd name="connsiteY9-10416" fmla="*/ 5255685 h 6248398"/>
              <a:gd name="connsiteX10-10417" fmla="*/ 11209760 w 15811497"/>
              <a:gd name="connsiteY10-10418" fmla="*/ 5180760 h 6248398"/>
              <a:gd name="connsiteX11-10419" fmla="*/ 4892179 w 15811497"/>
              <a:gd name="connsiteY11-10420" fmla="*/ 4842491 h 6248398"/>
              <a:gd name="connsiteX12-10421" fmla="*/ 4892178 w 15811497"/>
              <a:gd name="connsiteY12-10422" fmla="*/ 4842492 h 6248398"/>
              <a:gd name="connsiteX13-10423" fmla="*/ 4885192 w 15811497"/>
              <a:gd name="connsiteY13-10424" fmla="*/ 4851834 h 6248398"/>
              <a:gd name="connsiteX14-10425" fmla="*/ 4892179 w 15811497"/>
              <a:gd name="connsiteY14-10426" fmla="*/ 4842491 h 6248398"/>
              <a:gd name="connsiteX15-10427" fmla="*/ 7448548 w 15811497"/>
              <a:gd name="connsiteY15-10428" fmla="*/ 0 h 6248398"/>
              <a:gd name="connsiteX16-10429" fmla="*/ 8721604 w 15811497"/>
              <a:gd name="connsiteY16-10430" fmla="*/ 757692 h 6248398"/>
              <a:gd name="connsiteX17-10431" fmla="*/ 8890522 w 15811497"/>
              <a:gd name="connsiteY17-10432" fmla="*/ 1193234 h 6248398"/>
              <a:gd name="connsiteX18-10433" fmla="*/ 9958384 w 15811497"/>
              <a:gd name="connsiteY18-10434" fmla="*/ 1828798 h 6248398"/>
              <a:gd name="connsiteX19-10435" fmla="*/ 10895504 w 15811497"/>
              <a:gd name="connsiteY19-10436" fmla="*/ 1386857 h 6248398"/>
              <a:gd name="connsiteX20-10437" fmla="*/ 10927290 w 15811497"/>
              <a:gd name="connsiteY20-10438" fmla="*/ 1344350 h 6248398"/>
              <a:gd name="connsiteX21-10439" fmla="*/ 11096041 w 15811497"/>
              <a:gd name="connsiteY21-10440" fmla="*/ 1170993 h 6248398"/>
              <a:gd name="connsiteX22-10441" fmla="*/ 13049247 w 15811497"/>
              <a:gd name="connsiteY22-10442" fmla="*/ 361949 h 6248398"/>
              <a:gd name="connsiteX23-10443" fmla="*/ 15811497 w 15811497"/>
              <a:gd name="connsiteY23-10444" fmla="*/ 3124198 h 6248398"/>
              <a:gd name="connsiteX24-10445" fmla="*/ 13049247 w 15811497"/>
              <a:gd name="connsiteY24-10446" fmla="*/ 5886448 h 6248398"/>
              <a:gd name="connsiteX25-10447" fmla="*/ 11732594 w 15811497"/>
              <a:gd name="connsiteY25-10448" fmla="*/ 5553059 h 6248398"/>
              <a:gd name="connsiteX26-10449" fmla="*/ 11528782 w 15811497"/>
              <a:gd name="connsiteY26-10450" fmla="*/ 5429240 h 6248398"/>
              <a:gd name="connsiteX27-10451" fmla="*/ 11499893 w 15811497"/>
              <a:gd name="connsiteY27-10452" fmla="*/ 5397454 h 6248398"/>
              <a:gd name="connsiteX28-10453" fmla="*/ 11410607 w 15811497"/>
              <a:gd name="connsiteY28-10454" fmla="*/ 5316305 h 6248398"/>
              <a:gd name="connsiteX29-10455" fmla="*/ 11369912 w 15811497"/>
              <a:gd name="connsiteY29-10456" fmla="*/ 5285874 h 6248398"/>
              <a:gd name="connsiteX30-10457" fmla="*/ 11355656 w 15811497"/>
              <a:gd name="connsiteY30-10458" fmla="*/ 5144675 h 6248398"/>
              <a:gd name="connsiteX31-10459" fmla="*/ 11355656 w 15811497"/>
              <a:gd name="connsiteY31-10460" fmla="*/ 5144675 h 6248398"/>
              <a:gd name="connsiteX32-10461" fmla="*/ 11369912 w 15811497"/>
              <a:gd name="connsiteY32-10462" fmla="*/ 5285874 h 6248398"/>
              <a:gd name="connsiteX33-10463" fmla="*/ 11313816 w 15811497"/>
              <a:gd name="connsiteY33-10464" fmla="*/ 5243926 h 6248398"/>
              <a:gd name="connsiteX34-10465" fmla="*/ 11210151 w 15811497"/>
              <a:gd name="connsiteY34-10466" fmla="*/ 5180948 h 6248398"/>
              <a:gd name="connsiteX35-10467" fmla="*/ 11209761 w 15811497"/>
              <a:gd name="connsiteY35-10468" fmla="*/ 5180760 h 6248398"/>
              <a:gd name="connsiteX36-10469" fmla="*/ 11096041 w 15811497"/>
              <a:gd name="connsiteY36-10470" fmla="*/ 5077404 h 6248398"/>
              <a:gd name="connsiteX37-10471" fmla="*/ 11063094 w 15811497"/>
              <a:gd name="connsiteY37-10472" fmla="*/ 5041153 h 6248398"/>
              <a:gd name="connsiteX38-10473" fmla="*/ 11063091 w 15811497"/>
              <a:gd name="connsiteY38-10474" fmla="*/ 5041152 h 6248398"/>
              <a:gd name="connsiteX39-10475" fmla="*/ 11096040 w 15811497"/>
              <a:gd name="connsiteY39-10476" fmla="*/ 5077404 h 6248398"/>
              <a:gd name="connsiteX40-10477" fmla="*/ 11209760 w 15811497"/>
              <a:gd name="connsiteY40-10478" fmla="*/ 5180760 h 6248398"/>
              <a:gd name="connsiteX41-10479" fmla="*/ 11100244 w 15811497"/>
              <a:gd name="connsiteY41-10480" fmla="*/ 5128004 h 6248398"/>
              <a:gd name="connsiteX42-10481" fmla="*/ 10610846 w 15811497"/>
              <a:gd name="connsiteY42-10482" fmla="*/ 5029199 h 6248398"/>
              <a:gd name="connsiteX43-10483" fmla="*/ 9640652 w 15811497"/>
              <a:gd name="connsiteY43-10484" fmla="*/ 5486739 h 6248398"/>
              <a:gd name="connsiteX44-10485" fmla="*/ 9628722 w 15811497"/>
              <a:gd name="connsiteY44-10486" fmla="*/ 5502693 h 6248398"/>
              <a:gd name="connsiteX45-10487" fmla="*/ 9568273 w 15811497"/>
              <a:gd name="connsiteY45-10488" fmla="*/ 5583530 h 6248398"/>
              <a:gd name="connsiteX46-10489" fmla="*/ 9535504 w 15811497"/>
              <a:gd name="connsiteY46-10490" fmla="*/ 5637470 h 6248398"/>
              <a:gd name="connsiteX47-10491" fmla="*/ 9535505 w 15811497"/>
              <a:gd name="connsiteY47-10492" fmla="*/ 5637470 h 6248398"/>
              <a:gd name="connsiteX48-10493" fmla="*/ 9568273 w 15811497"/>
              <a:gd name="connsiteY48-10494" fmla="*/ 5583531 h 6248398"/>
              <a:gd name="connsiteX49-10495" fmla="*/ 9628722 w 15811497"/>
              <a:gd name="connsiteY49-10496" fmla="*/ 5502694 h 6248398"/>
              <a:gd name="connsiteX50-10497" fmla="*/ 9563485 w 15811497"/>
              <a:gd name="connsiteY50-10498" fmla="*/ 5610078 h 6248398"/>
              <a:gd name="connsiteX51-10499" fmla="*/ 9542221 w 15811497"/>
              <a:gd name="connsiteY51-10500" fmla="*/ 5638514 h 6248398"/>
              <a:gd name="connsiteX52-10501" fmla="*/ 9504352 w 15811497"/>
              <a:gd name="connsiteY52-10502" fmla="*/ 5689156 h 6248398"/>
              <a:gd name="connsiteX53-10503" fmla="*/ 9480140 w 15811497"/>
              <a:gd name="connsiteY53-10504" fmla="*/ 5721533 h 6248398"/>
              <a:gd name="connsiteX54-10505" fmla="*/ 8362947 w 15811497"/>
              <a:gd name="connsiteY54-10506" fmla="*/ 6248398 h 6248398"/>
              <a:gd name="connsiteX55-10507" fmla="*/ 7028922 w 15811497"/>
              <a:gd name="connsiteY55-10508" fmla="*/ 5364147 h 6248398"/>
              <a:gd name="connsiteX56-10509" fmla="*/ 6990513 w 15811497"/>
              <a:gd name="connsiteY56-10510" fmla="*/ 5259205 h 6248398"/>
              <a:gd name="connsiteX57-10511" fmla="*/ 6990512 w 15811497"/>
              <a:gd name="connsiteY57-10512" fmla="*/ 5259199 h 6248398"/>
              <a:gd name="connsiteX58-10513" fmla="*/ 6983676 w 15811497"/>
              <a:gd name="connsiteY58-10514" fmla="*/ 5240519 h 6248398"/>
              <a:gd name="connsiteX59-10515" fmla="*/ 6983673 w 15811497"/>
              <a:gd name="connsiteY59-10516" fmla="*/ 5240519 h 6248398"/>
              <a:gd name="connsiteX60-10517" fmla="*/ 6980236 w 15811497"/>
              <a:gd name="connsiteY60-10518" fmla="*/ 5231130 h 6248398"/>
              <a:gd name="connsiteX61-10519" fmla="*/ 6978859 w 15811497"/>
              <a:gd name="connsiteY61-10520" fmla="*/ 5225774 h 6248398"/>
              <a:gd name="connsiteX62-10521" fmla="*/ 6984291 w 15811497"/>
              <a:gd name="connsiteY62-10522" fmla="*/ 5240614 h 6248398"/>
              <a:gd name="connsiteX63-10523" fmla="*/ 6984292 w 15811497"/>
              <a:gd name="connsiteY63-10524" fmla="*/ 5240614 h 6248398"/>
              <a:gd name="connsiteX64-10525" fmla="*/ 6978860 w 15811497"/>
              <a:gd name="connsiteY64-10526" fmla="*/ 5225773 h 6248398"/>
              <a:gd name="connsiteX65-10527" fmla="*/ 6944562 w 15811497"/>
              <a:gd name="connsiteY65-10528" fmla="*/ 5092380 h 6248398"/>
              <a:gd name="connsiteX66-10529" fmla="*/ 6924183 w 15811497"/>
              <a:gd name="connsiteY66-10530" fmla="*/ 4890225 h 6248398"/>
              <a:gd name="connsiteX67-10531" fmla="*/ 6924182 w 15811497"/>
              <a:gd name="connsiteY67-10532" fmla="*/ 4890225 h 6248398"/>
              <a:gd name="connsiteX68-10533" fmla="*/ 6944561 w 15811497"/>
              <a:gd name="connsiteY68-10534" fmla="*/ 5092380 h 6248398"/>
              <a:gd name="connsiteX69-10535" fmla="*/ 6978860 w 15811497"/>
              <a:gd name="connsiteY69-10536" fmla="*/ 5225773 h 6248398"/>
              <a:gd name="connsiteX70-10537" fmla="*/ 6948299 w 15811497"/>
              <a:gd name="connsiteY70-10538" fmla="*/ 5142273 h 6248398"/>
              <a:gd name="connsiteX71-10539" fmla="*/ 5829297 w 15811497"/>
              <a:gd name="connsiteY71-10540" fmla="*/ 4400549 h 6248398"/>
              <a:gd name="connsiteX72-10541" fmla="*/ 5056802 w 15811497"/>
              <a:gd name="connsiteY72-10542" fmla="*/ 4677867 h 6248398"/>
              <a:gd name="connsiteX73-10543" fmla="*/ 5022517 w 15811497"/>
              <a:gd name="connsiteY73-10544" fmla="*/ 4709027 h 6248398"/>
              <a:gd name="connsiteX74-10545" fmla="*/ 5022515 w 15811497"/>
              <a:gd name="connsiteY74-10546" fmla="*/ 4709029 h 6248398"/>
              <a:gd name="connsiteX75-10547" fmla="*/ 5022510 w 15811497"/>
              <a:gd name="connsiteY75-10548" fmla="*/ 4709033 h 6248398"/>
              <a:gd name="connsiteX76-10549" fmla="*/ 4924198 w 15811497"/>
              <a:gd name="connsiteY76-10550" fmla="*/ 4840507 h 6248398"/>
              <a:gd name="connsiteX77-10551" fmla="*/ 4914898 w 15811497"/>
              <a:gd name="connsiteY77-10552" fmla="*/ 4838698 h 6248398"/>
              <a:gd name="connsiteX78-10553" fmla="*/ 4914898 w 15811497"/>
              <a:gd name="connsiteY78-10554" fmla="*/ 4838699 h 6248398"/>
              <a:gd name="connsiteX79-10555" fmla="*/ 4924199 w 15811497"/>
              <a:gd name="connsiteY79-10556" fmla="*/ 4840508 h 6248398"/>
              <a:gd name="connsiteX80-10557" fmla="*/ 4893736 w 15811497"/>
              <a:gd name="connsiteY80-10558" fmla="*/ 4881247 h 6248398"/>
              <a:gd name="connsiteX81-10559" fmla="*/ 4778482 w 15811497"/>
              <a:gd name="connsiteY81-10560" fmla="*/ 5008058 h 6248398"/>
              <a:gd name="connsiteX82-10561" fmla="*/ 4778482 w 15811497"/>
              <a:gd name="connsiteY82-10562" fmla="*/ 5008057 h 6248398"/>
              <a:gd name="connsiteX83-10563" fmla="*/ 4715455 w 15811497"/>
              <a:gd name="connsiteY83-10564" fmla="*/ 5077404 h 6248398"/>
              <a:gd name="connsiteX84-10565" fmla="*/ 2762249 w 15811497"/>
              <a:gd name="connsiteY84-10566" fmla="*/ 5886448 h 6248398"/>
              <a:gd name="connsiteX85-10567" fmla="*/ 0 w 15811497"/>
              <a:gd name="connsiteY85-10568" fmla="*/ 3124198 h 6248398"/>
              <a:gd name="connsiteX86-10569" fmla="*/ 2762249 w 15811497"/>
              <a:gd name="connsiteY86-10570" fmla="*/ 361949 h 6248398"/>
              <a:gd name="connsiteX87-10571" fmla="*/ 4078902 w 15811497"/>
              <a:gd name="connsiteY87-10572" fmla="*/ 695338 h 6248398"/>
              <a:gd name="connsiteX88-10573" fmla="*/ 4261443 w 15811497"/>
              <a:gd name="connsiteY88-10574" fmla="*/ 806235 h 6248398"/>
              <a:gd name="connsiteX89-10575" fmla="*/ 4409044 w 15811497"/>
              <a:gd name="connsiteY89-10576" fmla="*/ 910268 h 6248398"/>
              <a:gd name="connsiteX90-10577" fmla="*/ 4612477 w 15811497"/>
              <a:gd name="connsiteY90-10578" fmla="*/ 1077402 h 6248398"/>
              <a:gd name="connsiteX91-10579" fmla="*/ 4612478 w 15811497"/>
              <a:gd name="connsiteY91-10580" fmla="*/ 1077403 h 6248398"/>
              <a:gd name="connsiteX92-10581" fmla="*/ 4715454 w 15811497"/>
              <a:gd name="connsiteY92-10582" fmla="*/ 1170993 h 6248398"/>
              <a:gd name="connsiteX93-10583" fmla="*/ 4701725 w 15811497"/>
              <a:gd name="connsiteY93-10584" fmla="*/ 1120394 h 6248398"/>
              <a:gd name="connsiteX94-10585" fmla="*/ 5191122 w 15811497"/>
              <a:gd name="connsiteY94-10586" fmla="*/ 1219199 h 6248398"/>
              <a:gd name="connsiteX95-10587" fmla="*/ 6161317 w 15811497"/>
              <a:gd name="connsiteY95-10588" fmla="*/ 761659 h 6248398"/>
              <a:gd name="connsiteX96-10589" fmla="*/ 6224019 w 15811497"/>
              <a:gd name="connsiteY96-10590" fmla="*/ 677808 h 6248398"/>
              <a:gd name="connsiteX97-10591" fmla="*/ 6175489 w 15811497"/>
              <a:gd name="connsiteY97-10592" fmla="*/ 757691 h 6248398"/>
              <a:gd name="connsiteX98-10593" fmla="*/ 6175489 w 15811497"/>
              <a:gd name="connsiteY98-10594" fmla="*/ 757692 h 6248398"/>
              <a:gd name="connsiteX99-10595" fmla="*/ 6224020 w 15811497"/>
              <a:gd name="connsiteY99-10596" fmla="*/ 677809 h 6248398"/>
              <a:gd name="connsiteX100-10597" fmla="*/ 6233696 w 15811497"/>
              <a:gd name="connsiteY100-10598" fmla="*/ 664869 h 6248398"/>
              <a:gd name="connsiteX101-10599" fmla="*/ 6252611 w 15811497"/>
              <a:gd name="connsiteY101-10600" fmla="*/ 633734 h 6248398"/>
              <a:gd name="connsiteX102-10601" fmla="*/ 6252610 w 15811497"/>
              <a:gd name="connsiteY102-10602" fmla="*/ 633734 h 6248398"/>
              <a:gd name="connsiteX103-10603" fmla="*/ 6233696 w 15811497"/>
              <a:gd name="connsiteY103-10604" fmla="*/ 664868 h 6248398"/>
              <a:gd name="connsiteX104-10605" fmla="*/ 6224019 w 15811497"/>
              <a:gd name="connsiteY104-10606" fmla="*/ 677808 h 6248398"/>
              <a:gd name="connsiteX105-10607" fmla="*/ 6248008 w 15811497"/>
              <a:gd name="connsiteY105-10608" fmla="*/ 638320 h 6248398"/>
              <a:gd name="connsiteX106-10609" fmla="*/ 6251291 w 15811497"/>
              <a:gd name="connsiteY106-10610" fmla="*/ 633930 h 6248398"/>
              <a:gd name="connsiteX107-10611" fmla="*/ 6251293 w 15811497"/>
              <a:gd name="connsiteY107-10612" fmla="*/ 633929 h 6248398"/>
              <a:gd name="connsiteX108-10613" fmla="*/ 6257683 w 15811497"/>
              <a:gd name="connsiteY108-10614" fmla="*/ 625384 h 6248398"/>
              <a:gd name="connsiteX109-10615" fmla="*/ 6257686 w 15811497"/>
              <a:gd name="connsiteY109-10616" fmla="*/ 625380 h 6248398"/>
              <a:gd name="connsiteX110-10617" fmla="*/ 6331355 w 15811497"/>
              <a:gd name="connsiteY110-10618" fmla="*/ 526865 h 6248398"/>
              <a:gd name="connsiteX111-10619" fmla="*/ 7448548 w 15811497"/>
              <a:gd name="connsiteY111-10620" fmla="*/ 0 h 6248398"/>
              <a:gd name="connsiteX0-10621" fmla="*/ 11209760 w 15811497"/>
              <a:gd name="connsiteY0-10622" fmla="*/ 5180760 h 6248398"/>
              <a:gd name="connsiteX1-10623" fmla="*/ 11210150 w 15811497"/>
              <a:gd name="connsiteY1-10624" fmla="*/ 5180948 h 6248398"/>
              <a:gd name="connsiteX2-10625" fmla="*/ 11313815 w 15811497"/>
              <a:gd name="connsiteY2-10626" fmla="*/ 5243926 h 6248398"/>
              <a:gd name="connsiteX3-10627" fmla="*/ 11369911 w 15811497"/>
              <a:gd name="connsiteY3-10628" fmla="*/ 5285874 h 6248398"/>
              <a:gd name="connsiteX4-10629" fmla="*/ 11410606 w 15811497"/>
              <a:gd name="connsiteY4-10630" fmla="*/ 5316305 h 6248398"/>
              <a:gd name="connsiteX5-10631" fmla="*/ 11499892 w 15811497"/>
              <a:gd name="connsiteY5-10632" fmla="*/ 5397454 h 6248398"/>
              <a:gd name="connsiteX6-10633" fmla="*/ 11528781 w 15811497"/>
              <a:gd name="connsiteY6-10634" fmla="*/ 5429240 h 6248398"/>
              <a:gd name="connsiteX7-10635" fmla="*/ 11504846 w 15811497"/>
              <a:gd name="connsiteY7-10636" fmla="*/ 5414699 h 6248398"/>
              <a:gd name="connsiteX8-10637" fmla="*/ 11371717 w 15811497"/>
              <a:gd name="connsiteY8-10638" fmla="*/ 5315148 h 6248398"/>
              <a:gd name="connsiteX9-10639" fmla="*/ 11292198 w 15811497"/>
              <a:gd name="connsiteY9-10640" fmla="*/ 5255685 h 6248398"/>
              <a:gd name="connsiteX10-10641" fmla="*/ 11209760 w 15811497"/>
              <a:gd name="connsiteY10-10642" fmla="*/ 5180760 h 6248398"/>
              <a:gd name="connsiteX11-10643" fmla="*/ 4892179 w 15811497"/>
              <a:gd name="connsiteY11-10644" fmla="*/ 4842491 h 6248398"/>
              <a:gd name="connsiteX12-10645" fmla="*/ 4892178 w 15811497"/>
              <a:gd name="connsiteY12-10646" fmla="*/ 4842492 h 6248398"/>
              <a:gd name="connsiteX13-10647" fmla="*/ 4885192 w 15811497"/>
              <a:gd name="connsiteY13-10648" fmla="*/ 4851834 h 6248398"/>
              <a:gd name="connsiteX14-10649" fmla="*/ 4892179 w 15811497"/>
              <a:gd name="connsiteY14-10650" fmla="*/ 4842491 h 6248398"/>
              <a:gd name="connsiteX15-10651" fmla="*/ 7448548 w 15811497"/>
              <a:gd name="connsiteY15-10652" fmla="*/ 0 h 6248398"/>
              <a:gd name="connsiteX16-10653" fmla="*/ 8721604 w 15811497"/>
              <a:gd name="connsiteY16-10654" fmla="*/ 757692 h 6248398"/>
              <a:gd name="connsiteX17-10655" fmla="*/ 8890522 w 15811497"/>
              <a:gd name="connsiteY17-10656" fmla="*/ 1193234 h 6248398"/>
              <a:gd name="connsiteX18-10657" fmla="*/ 9958384 w 15811497"/>
              <a:gd name="connsiteY18-10658" fmla="*/ 1828798 h 6248398"/>
              <a:gd name="connsiteX19-10659" fmla="*/ 10895504 w 15811497"/>
              <a:gd name="connsiteY19-10660" fmla="*/ 1386857 h 6248398"/>
              <a:gd name="connsiteX20-10661" fmla="*/ 11096041 w 15811497"/>
              <a:gd name="connsiteY20-10662" fmla="*/ 1170993 h 6248398"/>
              <a:gd name="connsiteX21-10663" fmla="*/ 13049247 w 15811497"/>
              <a:gd name="connsiteY21-10664" fmla="*/ 361949 h 6248398"/>
              <a:gd name="connsiteX22-10665" fmla="*/ 15811497 w 15811497"/>
              <a:gd name="connsiteY22-10666" fmla="*/ 3124198 h 6248398"/>
              <a:gd name="connsiteX23-10667" fmla="*/ 13049247 w 15811497"/>
              <a:gd name="connsiteY23-10668" fmla="*/ 5886448 h 6248398"/>
              <a:gd name="connsiteX24-10669" fmla="*/ 11732594 w 15811497"/>
              <a:gd name="connsiteY24-10670" fmla="*/ 5553059 h 6248398"/>
              <a:gd name="connsiteX25-10671" fmla="*/ 11528782 w 15811497"/>
              <a:gd name="connsiteY25-10672" fmla="*/ 5429240 h 6248398"/>
              <a:gd name="connsiteX26-10673" fmla="*/ 11499893 w 15811497"/>
              <a:gd name="connsiteY26-10674" fmla="*/ 5397454 h 6248398"/>
              <a:gd name="connsiteX27-10675" fmla="*/ 11410607 w 15811497"/>
              <a:gd name="connsiteY27-10676" fmla="*/ 5316305 h 6248398"/>
              <a:gd name="connsiteX28-10677" fmla="*/ 11369912 w 15811497"/>
              <a:gd name="connsiteY28-10678" fmla="*/ 5285874 h 6248398"/>
              <a:gd name="connsiteX29-10679" fmla="*/ 11355656 w 15811497"/>
              <a:gd name="connsiteY29-10680" fmla="*/ 5144675 h 6248398"/>
              <a:gd name="connsiteX30-10681" fmla="*/ 11355656 w 15811497"/>
              <a:gd name="connsiteY30-10682" fmla="*/ 5144675 h 6248398"/>
              <a:gd name="connsiteX31-10683" fmla="*/ 11369912 w 15811497"/>
              <a:gd name="connsiteY31-10684" fmla="*/ 5285874 h 6248398"/>
              <a:gd name="connsiteX32-10685" fmla="*/ 11313816 w 15811497"/>
              <a:gd name="connsiteY32-10686" fmla="*/ 5243926 h 6248398"/>
              <a:gd name="connsiteX33-10687" fmla="*/ 11210151 w 15811497"/>
              <a:gd name="connsiteY33-10688" fmla="*/ 5180948 h 6248398"/>
              <a:gd name="connsiteX34-10689" fmla="*/ 11209761 w 15811497"/>
              <a:gd name="connsiteY34-10690" fmla="*/ 5180760 h 6248398"/>
              <a:gd name="connsiteX35-10691" fmla="*/ 11096041 w 15811497"/>
              <a:gd name="connsiteY35-10692" fmla="*/ 5077404 h 6248398"/>
              <a:gd name="connsiteX36-10693" fmla="*/ 11063094 w 15811497"/>
              <a:gd name="connsiteY36-10694" fmla="*/ 5041153 h 6248398"/>
              <a:gd name="connsiteX37-10695" fmla="*/ 11063091 w 15811497"/>
              <a:gd name="connsiteY37-10696" fmla="*/ 5041152 h 6248398"/>
              <a:gd name="connsiteX38-10697" fmla="*/ 11096040 w 15811497"/>
              <a:gd name="connsiteY38-10698" fmla="*/ 5077404 h 6248398"/>
              <a:gd name="connsiteX39-10699" fmla="*/ 11209760 w 15811497"/>
              <a:gd name="connsiteY39-10700" fmla="*/ 5180760 h 6248398"/>
              <a:gd name="connsiteX40-10701" fmla="*/ 11100244 w 15811497"/>
              <a:gd name="connsiteY40-10702" fmla="*/ 5128004 h 6248398"/>
              <a:gd name="connsiteX41-10703" fmla="*/ 10610846 w 15811497"/>
              <a:gd name="connsiteY41-10704" fmla="*/ 5029199 h 6248398"/>
              <a:gd name="connsiteX42-10705" fmla="*/ 9640652 w 15811497"/>
              <a:gd name="connsiteY42-10706" fmla="*/ 5486739 h 6248398"/>
              <a:gd name="connsiteX43-10707" fmla="*/ 9628722 w 15811497"/>
              <a:gd name="connsiteY43-10708" fmla="*/ 5502693 h 6248398"/>
              <a:gd name="connsiteX44-10709" fmla="*/ 9568273 w 15811497"/>
              <a:gd name="connsiteY44-10710" fmla="*/ 5583530 h 6248398"/>
              <a:gd name="connsiteX45-10711" fmla="*/ 9535504 w 15811497"/>
              <a:gd name="connsiteY45-10712" fmla="*/ 5637470 h 6248398"/>
              <a:gd name="connsiteX46-10713" fmla="*/ 9535505 w 15811497"/>
              <a:gd name="connsiteY46-10714" fmla="*/ 5637470 h 6248398"/>
              <a:gd name="connsiteX47-10715" fmla="*/ 9568273 w 15811497"/>
              <a:gd name="connsiteY47-10716" fmla="*/ 5583531 h 6248398"/>
              <a:gd name="connsiteX48-10717" fmla="*/ 9628722 w 15811497"/>
              <a:gd name="connsiteY48-10718" fmla="*/ 5502694 h 6248398"/>
              <a:gd name="connsiteX49-10719" fmla="*/ 9563485 w 15811497"/>
              <a:gd name="connsiteY49-10720" fmla="*/ 5610078 h 6248398"/>
              <a:gd name="connsiteX50-10721" fmla="*/ 9542221 w 15811497"/>
              <a:gd name="connsiteY50-10722" fmla="*/ 5638514 h 6248398"/>
              <a:gd name="connsiteX51-10723" fmla="*/ 9504352 w 15811497"/>
              <a:gd name="connsiteY51-10724" fmla="*/ 5689156 h 6248398"/>
              <a:gd name="connsiteX52-10725" fmla="*/ 9480140 w 15811497"/>
              <a:gd name="connsiteY52-10726" fmla="*/ 5721533 h 6248398"/>
              <a:gd name="connsiteX53-10727" fmla="*/ 8362947 w 15811497"/>
              <a:gd name="connsiteY53-10728" fmla="*/ 6248398 h 6248398"/>
              <a:gd name="connsiteX54-10729" fmla="*/ 7028922 w 15811497"/>
              <a:gd name="connsiteY54-10730" fmla="*/ 5364147 h 6248398"/>
              <a:gd name="connsiteX55-10731" fmla="*/ 6990513 w 15811497"/>
              <a:gd name="connsiteY55-10732" fmla="*/ 5259205 h 6248398"/>
              <a:gd name="connsiteX56-10733" fmla="*/ 6990512 w 15811497"/>
              <a:gd name="connsiteY56-10734" fmla="*/ 5259199 h 6248398"/>
              <a:gd name="connsiteX57-10735" fmla="*/ 6983676 w 15811497"/>
              <a:gd name="connsiteY57-10736" fmla="*/ 5240519 h 6248398"/>
              <a:gd name="connsiteX58-10737" fmla="*/ 6983673 w 15811497"/>
              <a:gd name="connsiteY58-10738" fmla="*/ 5240519 h 6248398"/>
              <a:gd name="connsiteX59-10739" fmla="*/ 6980236 w 15811497"/>
              <a:gd name="connsiteY59-10740" fmla="*/ 5231130 h 6248398"/>
              <a:gd name="connsiteX60-10741" fmla="*/ 6978859 w 15811497"/>
              <a:gd name="connsiteY60-10742" fmla="*/ 5225774 h 6248398"/>
              <a:gd name="connsiteX61-10743" fmla="*/ 6984291 w 15811497"/>
              <a:gd name="connsiteY61-10744" fmla="*/ 5240614 h 6248398"/>
              <a:gd name="connsiteX62-10745" fmla="*/ 6984292 w 15811497"/>
              <a:gd name="connsiteY62-10746" fmla="*/ 5240614 h 6248398"/>
              <a:gd name="connsiteX63-10747" fmla="*/ 6978860 w 15811497"/>
              <a:gd name="connsiteY63-10748" fmla="*/ 5225773 h 6248398"/>
              <a:gd name="connsiteX64-10749" fmla="*/ 6944562 w 15811497"/>
              <a:gd name="connsiteY64-10750" fmla="*/ 5092380 h 6248398"/>
              <a:gd name="connsiteX65-10751" fmla="*/ 6924183 w 15811497"/>
              <a:gd name="connsiteY65-10752" fmla="*/ 4890225 h 6248398"/>
              <a:gd name="connsiteX66-10753" fmla="*/ 6924182 w 15811497"/>
              <a:gd name="connsiteY66-10754" fmla="*/ 4890225 h 6248398"/>
              <a:gd name="connsiteX67-10755" fmla="*/ 6944561 w 15811497"/>
              <a:gd name="connsiteY67-10756" fmla="*/ 5092380 h 6248398"/>
              <a:gd name="connsiteX68-10757" fmla="*/ 6978860 w 15811497"/>
              <a:gd name="connsiteY68-10758" fmla="*/ 5225773 h 6248398"/>
              <a:gd name="connsiteX69-10759" fmla="*/ 6948299 w 15811497"/>
              <a:gd name="connsiteY69-10760" fmla="*/ 5142273 h 6248398"/>
              <a:gd name="connsiteX70-10761" fmla="*/ 5829297 w 15811497"/>
              <a:gd name="connsiteY70-10762" fmla="*/ 4400549 h 6248398"/>
              <a:gd name="connsiteX71-10763" fmla="*/ 5056802 w 15811497"/>
              <a:gd name="connsiteY71-10764" fmla="*/ 4677867 h 6248398"/>
              <a:gd name="connsiteX72-10765" fmla="*/ 5022517 w 15811497"/>
              <a:gd name="connsiteY72-10766" fmla="*/ 4709027 h 6248398"/>
              <a:gd name="connsiteX73-10767" fmla="*/ 5022515 w 15811497"/>
              <a:gd name="connsiteY73-10768" fmla="*/ 4709029 h 6248398"/>
              <a:gd name="connsiteX74-10769" fmla="*/ 5022510 w 15811497"/>
              <a:gd name="connsiteY74-10770" fmla="*/ 4709033 h 6248398"/>
              <a:gd name="connsiteX75-10771" fmla="*/ 4924198 w 15811497"/>
              <a:gd name="connsiteY75-10772" fmla="*/ 4840507 h 6248398"/>
              <a:gd name="connsiteX76-10773" fmla="*/ 4914898 w 15811497"/>
              <a:gd name="connsiteY76-10774" fmla="*/ 4838698 h 6248398"/>
              <a:gd name="connsiteX77-10775" fmla="*/ 4914898 w 15811497"/>
              <a:gd name="connsiteY77-10776" fmla="*/ 4838699 h 6248398"/>
              <a:gd name="connsiteX78-10777" fmla="*/ 4924199 w 15811497"/>
              <a:gd name="connsiteY78-10778" fmla="*/ 4840508 h 6248398"/>
              <a:gd name="connsiteX79-10779" fmla="*/ 4893736 w 15811497"/>
              <a:gd name="connsiteY79-10780" fmla="*/ 4881247 h 6248398"/>
              <a:gd name="connsiteX80-10781" fmla="*/ 4778482 w 15811497"/>
              <a:gd name="connsiteY80-10782" fmla="*/ 5008058 h 6248398"/>
              <a:gd name="connsiteX81-10783" fmla="*/ 4778482 w 15811497"/>
              <a:gd name="connsiteY81-10784" fmla="*/ 5008057 h 6248398"/>
              <a:gd name="connsiteX82-10785" fmla="*/ 4715455 w 15811497"/>
              <a:gd name="connsiteY82-10786" fmla="*/ 5077404 h 6248398"/>
              <a:gd name="connsiteX83-10787" fmla="*/ 2762249 w 15811497"/>
              <a:gd name="connsiteY83-10788" fmla="*/ 5886448 h 6248398"/>
              <a:gd name="connsiteX84-10789" fmla="*/ 0 w 15811497"/>
              <a:gd name="connsiteY84-10790" fmla="*/ 3124198 h 6248398"/>
              <a:gd name="connsiteX85-10791" fmla="*/ 2762249 w 15811497"/>
              <a:gd name="connsiteY85-10792" fmla="*/ 361949 h 6248398"/>
              <a:gd name="connsiteX86-10793" fmla="*/ 4078902 w 15811497"/>
              <a:gd name="connsiteY86-10794" fmla="*/ 695338 h 6248398"/>
              <a:gd name="connsiteX87-10795" fmla="*/ 4261443 w 15811497"/>
              <a:gd name="connsiteY87-10796" fmla="*/ 806235 h 6248398"/>
              <a:gd name="connsiteX88-10797" fmla="*/ 4409044 w 15811497"/>
              <a:gd name="connsiteY88-10798" fmla="*/ 910268 h 6248398"/>
              <a:gd name="connsiteX89-10799" fmla="*/ 4612477 w 15811497"/>
              <a:gd name="connsiteY89-10800" fmla="*/ 1077402 h 6248398"/>
              <a:gd name="connsiteX90-10801" fmla="*/ 4612478 w 15811497"/>
              <a:gd name="connsiteY90-10802" fmla="*/ 1077403 h 6248398"/>
              <a:gd name="connsiteX91-10803" fmla="*/ 4715454 w 15811497"/>
              <a:gd name="connsiteY91-10804" fmla="*/ 1170993 h 6248398"/>
              <a:gd name="connsiteX92-10805" fmla="*/ 4701725 w 15811497"/>
              <a:gd name="connsiteY92-10806" fmla="*/ 1120394 h 6248398"/>
              <a:gd name="connsiteX93-10807" fmla="*/ 5191122 w 15811497"/>
              <a:gd name="connsiteY93-10808" fmla="*/ 1219199 h 6248398"/>
              <a:gd name="connsiteX94-10809" fmla="*/ 6161317 w 15811497"/>
              <a:gd name="connsiteY94-10810" fmla="*/ 761659 h 6248398"/>
              <a:gd name="connsiteX95-10811" fmla="*/ 6224019 w 15811497"/>
              <a:gd name="connsiteY95-10812" fmla="*/ 677808 h 6248398"/>
              <a:gd name="connsiteX96-10813" fmla="*/ 6175489 w 15811497"/>
              <a:gd name="connsiteY96-10814" fmla="*/ 757691 h 6248398"/>
              <a:gd name="connsiteX97-10815" fmla="*/ 6175489 w 15811497"/>
              <a:gd name="connsiteY97-10816" fmla="*/ 757692 h 6248398"/>
              <a:gd name="connsiteX98-10817" fmla="*/ 6224020 w 15811497"/>
              <a:gd name="connsiteY98-10818" fmla="*/ 677809 h 6248398"/>
              <a:gd name="connsiteX99-10819" fmla="*/ 6233696 w 15811497"/>
              <a:gd name="connsiteY99-10820" fmla="*/ 664869 h 6248398"/>
              <a:gd name="connsiteX100-10821" fmla="*/ 6252611 w 15811497"/>
              <a:gd name="connsiteY100-10822" fmla="*/ 633734 h 6248398"/>
              <a:gd name="connsiteX101-10823" fmla="*/ 6252610 w 15811497"/>
              <a:gd name="connsiteY101-10824" fmla="*/ 633734 h 6248398"/>
              <a:gd name="connsiteX102-10825" fmla="*/ 6233696 w 15811497"/>
              <a:gd name="connsiteY102-10826" fmla="*/ 664868 h 6248398"/>
              <a:gd name="connsiteX103-10827" fmla="*/ 6224019 w 15811497"/>
              <a:gd name="connsiteY103-10828" fmla="*/ 677808 h 6248398"/>
              <a:gd name="connsiteX104-10829" fmla="*/ 6248008 w 15811497"/>
              <a:gd name="connsiteY104-10830" fmla="*/ 638320 h 6248398"/>
              <a:gd name="connsiteX105-10831" fmla="*/ 6251291 w 15811497"/>
              <a:gd name="connsiteY105-10832" fmla="*/ 633930 h 6248398"/>
              <a:gd name="connsiteX106-10833" fmla="*/ 6251293 w 15811497"/>
              <a:gd name="connsiteY106-10834" fmla="*/ 633929 h 6248398"/>
              <a:gd name="connsiteX107-10835" fmla="*/ 6257683 w 15811497"/>
              <a:gd name="connsiteY107-10836" fmla="*/ 625384 h 6248398"/>
              <a:gd name="connsiteX108-10837" fmla="*/ 6257686 w 15811497"/>
              <a:gd name="connsiteY108-10838" fmla="*/ 625380 h 6248398"/>
              <a:gd name="connsiteX109-10839" fmla="*/ 6331355 w 15811497"/>
              <a:gd name="connsiteY109-10840" fmla="*/ 526865 h 6248398"/>
              <a:gd name="connsiteX110-10841" fmla="*/ 7448548 w 15811497"/>
              <a:gd name="connsiteY110-10842" fmla="*/ 0 h 6248398"/>
              <a:gd name="connsiteX0-10843" fmla="*/ 11209760 w 15811497"/>
              <a:gd name="connsiteY0-10844" fmla="*/ 5180760 h 6248398"/>
              <a:gd name="connsiteX1-10845" fmla="*/ 11210150 w 15811497"/>
              <a:gd name="connsiteY1-10846" fmla="*/ 5180948 h 6248398"/>
              <a:gd name="connsiteX2-10847" fmla="*/ 11313815 w 15811497"/>
              <a:gd name="connsiteY2-10848" fmla="*/ 5243926 h 6248398"/>
              <a:gd name="connsiteX3-10849" fmla="*/ 11369911 w 15811497"/>
              <a:gd name="connsiteY3-10850" fmla="*/ 5285874 h 6248398"/>
              <a:gd name="connsiteX4-10851" fmla="*/ 11410606 w 15811497"/>
              <a:gd name="connsiteY4-10852" fmla="*/ 5316305 h 6248398"/>
              <a:gd name="connsiteX5-10853" fmla="*/ 11499892 w 15811497"/>
              <a:gd name="connsiteY5-10854" fmla="*/ 5397454 h 6248398"/>
              <a:gd name="connsiteX6-10855" fmla="*/ 11528781 w 15811497"/>
              <a:gd name="connsiteY6-10856" fmla="*/ 5429240 h 6248398"/>
              <a:gd name="connsiteX7-10857" fmla="*/ 11504846 w 15811497"/>
              <a:gd name="connsiteY7-10858" fmla="*/ 5414699 h 6248398"/>
              <a:gd name="connsiteX8-10859" fmla="*/ 11371717 w 15811497"/>
              <a:gd name="connsiteY8-10860" fmla="*/ 5315148 h 6248398"/>
              <a:gd name="connsiteX9-10861" fmla="*/ 11292198 w 15811497"/>
              <a:gd name="connsiteY9-10862" fmla="*/ 5255685 h 6248398"/>
              <a:gd name="connsiteX10-10863" fmla="*/ 11209760 w 15811497"/>
              <a:gd name="connsiteY10-10864" fmla="*/ 5180760 h 6248398"/>
              <a:gd name="connsiteX11-10865" fmla="*/ 4892179 w 15811497"/>
              <a:gd name="connsiteY11-10866" fmla="*/ 4842491 h 6248398"/>
              <a:gd name="connsiteX12-10867" fmla="*/ 4892178 w 15811497"/>
              <a:gd name="connsiteY12-10868" fmla="*/ 4842492 h 6248398"/>
              <a:gd name="connsiteX13-10869" fmla="*/ 4885192 w 15811497"/>
              <a:gd name="connsiteY13-10870" fmla="*/ 4851834 h 6248398"/>
              <a:gd name="connsiteX14-10871" fmla="*/ 4892179 w 15811497"/>
              <a:gd name="connsiteY14-10872" fmla="*/ 4842491 h 6248398"/>
              <a:gd name="connsiteX15-10873" fmla="*/ 7448548 w 15811497"/>
              <a:gd name="connsiteY15-10874" fmla="*/ 0 h 6248398"/>
              <a:gd name="connsiteX16-10875" fmla="*/ 8721604 w 15811497"/>
              <a:gd name="connsiteY16-10876" fmla="*/ 757692 h 6248398"/>
              <a:gd name="connsiteX17-10877" fmla="*/ 8890522 w 15811497"/>
              <a:gd name="connsiteY17-10878" fmla="*/ 1193234 h 6248398"/>
              <a:gd name="connsiteX18-10879" fmla="*/ 9958384 w 15811497"/>
              <a:gd name="connsiteY18-10880" fmla="*/ 1828798 h 6248398"/>
              <a:gd name="connsiteX19-10881" fmla="*/ 10895504 w 15811497"/>
              <a:gd name="connsiteY19-10882" fmla="*/ 1386857 h 6248398"/>
              <a:gd name="connsiteX20-10883" fmla="*/ 11096041 w 15811497"/>
              <a:gd name="connsiteY20-10884" fmla="*/ 1170993 h 6248398"/>
              <a:gd name="connsiteX21-10885" fmla="*/ 13049247 w 15811497"/>
              <a:gd name="connsiteY21-10886" fmla="*/ 361949 h 6248398"/>
              <a:gd name="connsiteX22-10887" fmla="*/ 15811497 w 15811497"/>
              <a:gd name="connsiteY22-10888" fmla="*/ 3124198 h 6248398"/>
              <a:gd name="connsiteX23-10889" fmla="*/ 13049247 w 15811497"/>
              <a:gd name="connsiteY23-10890" fmla="*/ 5886448 h 6248398"/>
              <a:gd name="connsiteX24-10891" fmla="*/ 11732594 w 15811497"/>
              <a:gd name="connsiteY24-10892" fmla="*/ 5553059 h 6248398"/>
              <a:gd name="connsiteX25-10893" fmla="*/ 11528782 w 15811497"/>
              <a:gd name="connsiteY25-10894" fmla="*/ 5429240 h 6248398"/>
              <a:gd name="connsiteX26-10895" fmla="*/ 11499893 w 15811497"/>
              <a:gd name="connsiteY26-10896" fmla="*/ 5397454 h 6248398"/>
              <a:gd name="connsiteX27-10897" fmla="*/ 11410607 w 15811497"/>
              <a:gd name="connsiteY27-10898" fmla="*/ 5316305 h 6248398"/>
              <a:gd name="connsiteX28-10899" fmla="*/ 11369912 w 15811497"/>
              <a:gd name="connsiteY28-10900" fmla="*/ 5285874 h 6248398"/>
              <a:gd name="connsiteX29-10901" fmla="*/ 11355656 w 15811497"/>
              <a:gd name="connsiteY29-10902" fmla="*/ 5144675 h 6248398"/>
              <a:gd name="connsiteX30-10903" fmla="*/ 11369912 w 15811497"/>
              <a:gd name="connsiteY30-10904" fmla="*/ 5285874 h 6248398"/>
              <a:gd name="connsiteX31-10905" fmla="*/ 11313816 w 15811497"/>
              <a:gd name="connsiteY31-10906" fmla="*/ 5243926 h 6248398"/>
              <a:gd name="connsiteX32-10907" fmla="*/ 11210151 w 15811497"/>
              <a:gd name="connsiteY32-10908" fmla="*/ 5180948 h 6248398"/>
              <a:gd name="connsiteX33-10909" fmla="*/ 11209761 w 15811497"/>
              <a:gd name="connsiteY33-10910" fmla="*/ 5180760 h 6248398"/>
              <a:gd name="connsiteX34-10911" fmla="*/ 11096041 w 15811497"/>
              <a:gd name="connsiteY34-10912" fmla="*/ 5077404 h 6248398"/>
              <a:gd name="connsiteX35-10913" fmla="*/ 11063094 w 15811497"/>
              <a:gd name="connsiteY35-10914" fmla="*/ 5041153 h 6248398"/>
              <a:gd name="connsiteX36-10915" fmla="*/ 11063091 w 15811497"/>
              <a:gd name="connsiteY36-10916" fmla="*/ 5041152 h 6248398"/>
              <a:gd name="connsiteX37-10917" fmla="*/ 11096040 w 15811497"/>
              <a:gd name="connsiteY37-10918" fmla="*/ 5077404 h 6248398"/>
              <a:gd name="connsiteX38-10919" fmla="*/ 11209760 w 15811497"/>
              <a:gd name="connsiteY38-10920" fmla="*/ 5180760 h 6248398"/>
              <a:gd name="connsiteX39-10921" fmla="*/ 11100244 w 15811497"/>
              <a:gd name="connsiteY39-10922" fmla="*/ 5128004 h 6248398"/>
              <a:gd name="connsiteX40-10923" fmla="*/ 10610846 w 15811497"/>
              <a:gd name="connsiteY40-10924" fmla="*/ 5029199 h 6248398"/>
              <a:gd name="connsiteX41-10925" fmla="*/ 9640652 w 15811497"/>
              <a:gd name="connsiteY41-10926" fmla="*/ 5486739 h 6248398"/>
              <a:gd name="connsiteX42-10927" fmla="*/ 9628722 w 15811497"/>
              <a:gd name="connsiteY42-10928" fmla="*/ 5502693 h 6248398"/>
              <a:gd name="connsiteX43-10929" fmla="*/ 9568273 w 15811497"/>
              <a:gd name="connsiteY43-10930" fmla="*/ 5583530 h 6248398"/>
              <a:gd name="connsiteX44-10931" fmla="*/ 9535504 w 15811497"/>
              <a:gd name="connsiteY44-10932" fmla="*/ 5637470 h 6248398"/>
              <a:gd name="connsiteX45-10933" fmla="*/ 9535505 w 15811497"/>
              <a:gd name="connsiteY45-10934" fmla="*/ 5637470 h 6248398"/>
              <a:gd name="connsiteX46-10935" fmla="*/ 9568273 w 15811497"/>
              <a:gd name="connsiteY46-10936" fmla="*/ 5583531 h 6248398"/>
              <a:gd name="connsiteX47-10937" fmla="*/ 9628722 w 15811497"/>
              <a:gd name="connsiteY47-10938" fmla="*/ 5502694 h 6248398"/>
              <a:gd name="connsiteX48-10939" fmla="*/ 9563485 w 15811497"/>
              <a:gd name="connsiteY48-10940" fmla="*/ 5610078 h 6248398"/>
              <a:gd name="connsiteX49-10941" fmla="*/ 9542221 w 15811497"/>
              <a:gd name="connsiteY49-10942" fmla="*/ 5638514 h 6248398"/>
              <a:gd name="connsiteX50-10943" fmla="*/ 9504352 w 15811497"/>
              <a:gd name="connsiteY50-10944" fmla="*/ 5689156 h 6248398"/>
              <a:gd name="connsiteX51-10945" fmla="*/ 9480140 w 15811497"/>
              <a:gd name="connsiteY51-10946" fmla="*/ 5721533 h 6248398"/>
              <a:gd name="connsiteX52-10947" fmla="*/ 8362947 w 15811497"/>
              <a:gd name="connsiteY52-10948" fmla="*/ 6248398 h 6248398"/>
              <a:gd name="connsiteX53-10949" fmla="*/ 7028922 w 15811497"/>
              <a:gd name="connsiteY53-10950" fmla="*/ 5364147 h 6248398"/>
              <a:gd name="connsiteX54-10951" fmla="*/ 6990513 w 15811497"/>
              <a:gd name="connsiteY54-10952" fmla="*/ 5259205 h 6248398"/>
              <a:gd name="connsiteX55-10953" fmla="*/ 6990512 w 15811497"/>
              <a:gd name="connsiteY55-10954" fmla="*/ 5259199 h 6248398"/>
              <a:gd name="connsiteX56-10955" fmla="*/ 6983676 w 15811497"/>
              <a:gd name="connsiteY56-10956" fmla="*/ 5240519 h 6248398"/>
              <a:gd name="connsiteX57-10957" fmla="*/ 6983673 w 15811497"/>
              <a:gd name="connsiteY57-10958" fmla="*/ 5240519 h 6248398"/>
              <a:gd name="connsiteX58-10959" fmla="*/ 6980236 w 15811497"/>
              <a:gd name="connsiteY58-10960" fmla="*/ 5231130 h 6248398"/>
              <a:gd name="connsiteX59-10961" fmla="*/ 6978859 w 15811497"/>
              <a:gd name="connsiteY59-10962" fmla="*/ 5225774 h 6248398"/>
              <a:gd name="connsiteX60-10963" fmla="*/ 6984291 w 15811497"/>
              <a:gd name="connsiteY60-10964" fmla="*/ 5240614 h 6248398"/>
              <a:gd name="connsiteX61-10965" fmla="*/ 6984292 w 15811497"/>
              <a:gd name="connsiteY61-10966" fmla="*/ 5240614 h 6248398"/>
              <a:gd name="connsiteX62-10967" fmla="*/ 6978860 w 15811497"/>
              <a:gd name="connsiteY62-10968" fmla="*/ 5225773 h 6248398"/>
              <a:gd name="connsiteX63-10969" fmla="*/ 6944562 w 15811497"/>
              <a:gd name="connsiteY63-10970" fmla="*/ 5092380 h 6248398"/>
              <a:gd name="connsiteX64-10971" fmla="*/ 6924183 w 15811497"/>
              <a:gd name="connsiteY64-10972" fmla="*/ 4890225 h 6248398"/>
              <a:gd name="connsiteX65-10973" fmla="*/ 6924182 w 15811497"/>
              <a:gd name="connsiteY65-10974" fmla="*/ 4890225 h 6248398"/>
              <a:gd name="connsiteX66-10975" fmla="*/ 6944561 w 15811497"/>
              <a:gd name="connsiteY66-10976" fmla="*/ 5092380 h 6248398"/>
              <a:gd name="connsiteX67-10977" fmla="*/ 6978860 w 15811497"/>
              <a:gd name="connsiteY67-10978" fmla="*/ 5225773 h 6248398"/>
              <a:gd name="connsiteX68-10979" fmla="*/ 6948299 w 15811497"/>
              <a:gd name="connsiteY68-10980" fmla="*/ 5142273 h 6248398"/>
              <a:gd name="connsiteX69-10981" fmla="*/ 5829297 w 15811497"/>
              <a:gd name="connsiteY69-10982" fmla="*/ 4400549 h 6248398"/>
              <a:gd name="connsiteX70-10983" fmla="*/ 5056802 w 15811497"/>
              <a:gd name="connsiteY70-10984" fmla="*/ 4677867 h 6248398"/>
              <a:gd name="connsiteX71-10985" fmla="*/ 5022517 w 15811497"/>
              <a:gd name="connsiteY71-10986" fmla="*/ 4709027 h 6248398"/>
              <a:gd name="connsiteX72-10987" fmla="*/ 5022515 w 15811497"/>
              <a:gd name="connsiteY72-10988" fmla="*/ 4709029 h 6248398"/>
              <a:gd name="connsiteX73-10989" fmla="*/ 5022510 w 15811497"/>
              <a:gd name="connsiteY73-10990" fmla="*/ 4709033 h 6248398"/>
              <a:gd name="connsiteX74-10991" fmla="*/ 4924198 w 15811497"/>
              <a:gd name="connsiteY74-10992" fmla="*/ 4840507 h 6248398"/>
              <a:gd name="connsiteX75-10993" fmla="*/ 4914898 w 15811497"/>
              <a:gd name="connsiteY75-10994" fmla="*/ 4838698 h 6248398"/>
              <a:gd name="connsiteX76-10995" fmla="*/ 4914898 w 15811497"/>
              <a:gd name="connsiteY76-10996" fmla="*/ 4838699 h 6248398"/>
              <a:gd name="connsiteX77-10997" fmla="*/ 4924199 w 15811497"/>
              <a:gd name="connsiteY77-10998" fmla="*/ 4840508 h 6248398"/>
              <a:gd name="connsiteX78-10999" fmla="*/ 4893736 w 15811497"/>
              <a:gd name="connsiteY78-11000" fmla="*/ 4881247 h 6248398"/>
              <a:gd name="connsiteX79-11001" fmla="*/ 4778482 w 15811497"/>
              <a:gd name="connsiteY79-11002" fmla="*/ 5008058 h 6248398"/>
              <a:gd name="connsiteX80-11003" fmla="*/ 4778482 w 15811497"/>
              <a:gd name="connsiteY80-11004" fmla="*/ 5008057 h 6248398"/>
              <a:gd name="connsiteX81-11005" fmla="*/ 4715455 w 15811497"/>
              <a:gd name="connsiteY81-11006" fmla="*/ 5077404 h 6248398"/>
              <a:gd name="connsiteX82-11007" fmla="*/ 2762249 w 15811497"/>
              <a:gd name="connsiteY82-11008" fmla="*/ 5886448 h 6248398"/>
              <a:gd name="connsiteX83-11009" fmla="*/ 0 w 15811497"/>
              <a:gd name="connsiteY83-11010" fmla="*/ 3124198 h 6248398"/>
              <a:gd name="connsiteX84-11011" fmla="*/ 2762249 w 15811497"/>
              <a:gd name="connsiteY84-11012" fmla="*/ 361949 h 6248398"/>
              <a:gd name="connsiteX85-11013" fmla="*/ 4078902 w 15811497"/>
              <a:gd name="connsiteY85-11014" fmla="*/ 695338 h 6248398"/>
              <a:gd name="connsiteX86-11015" fmla="*/ 4261443 w 15811497"/>
              <a:gd name="connsiteY86-11016" fmla="*/ 806235 h 6248398"/>
              <a:gd name="connsiteX87-11017" fmla="*/ 4409044 w 15811497"/>
              <a:gd name="connsiteY87-11018" fmla="*/ 910268 h 6248398"/>
              <a:gd name="connsiteX88-11019" fmla="*/ 4612477 w 15811497"/>
              <a:gd name="connsiteY88-11020" fmla="*/ 1077402 h 6248398"/>
              <a:gd name="connsiteX89-11021" fmla="*/ 4612478 w 15811497"/>
              <a:gd name="connsiteY89-11022" fmla="*/ 1077403 h 6248398"/>
              <a:gd name="connsiteX90-11023" fmla="*/ 4715454 w 15811497"/>
              <a:gd name="connsiteY90-11024" fmla="*/ 1170993 h 6248398"/>
              <a:gd name="connsiteX91-11025" fmla="*/ 4701725 w 15811497"/>
              <a:gd name="connsiteY91-11026" fmla="*/ 1120394 h 6248398"/>
              <a:gd name="connsiteX92-11027" fmla="*/ 5191122 w 15811497"/>
              <a:gd name="connsiteY92-11028" fmla="*/ 1219199 h 6248398"/>
              <a:gd name="connsiteX93-11029" fmla="*/ 6161317 w 15811497"/>
              <a:gd name="connsiteY93-11030" fmla="*/ 761659 h 6248398"/>
              <a:gd name="connsiteX94-11031" fmla="*/ 6224019 w 15811497"/>
              <a:gd name="connsiteY94-11032" fmla="*/ 677808 h 6248398"/>
              <a:gd name="connsiteX95-11033" fmla="*/ 6175489 w 15811497"/>
              <a:gd name="connsiteY95-11034" fmla="*/ 757691 h 6248398"/>
              <a:gd name="connsiteX96-11035" fmla="*/ 6175489 w 15811497"/>
              <a:gd name="connsiteY96-11036" fmla="*/ 757692 h 6248398"/>
              <a:gd name="connsiteX97-11037" fmla="*/ 6224020 w 15811497"/>
              <a:gd name="connsiteY97-11038" fmla="*/ 677809 h 6248398"/>
              <a:gd name="connsiteX98-11039" fmla="*/ 6233696 w 15811497"/>
              <a:gd name="connsiteY98-11040" fmla="*/ 664869 h 6248398"/>
              <a:gd name="connsiteX99-11041" fmla="*/ 6252611 w 15811497"/>
              <a:gd name="connsiteY99-11042" fmla="*/ 633734 h 6248398"/>
              <a:gd name="connsiteX100-11043" fmla="*/ 6252610 w 15811497"/>
              <a:gd name="connsiteY100-11044" fmla="*/ 633734 h 6248398"/>
              <a:gd name="connsiteX101-11045" fmla="*/ 6233696 w 15811497"/>
              <a:gd name="connsiteY101-11046" fmla="*/ 664868 h 6248398"/>
              <a:gd name="connsiteX102-11047" fmla="*/ 6224019 w 15811497"/>
              <a:gd name="connsiteY102-11048" fmla="*/ 677808 h 6248398"/>
              <a:gd name="connsiteX103-11049" fmla="*/ 6248008 w 15811497"/>
              <a:gd name="connsiteY103-11050" fmla="*/ 638320 h 6248398"/>
              <a:gd name="connsiteX104-11051" fmla="*/ 6251291 w 15811497"/>
              <a:gd name="connsiteY104-11052" fmla="*/ 633930 h 6248398"/>
              <a:gd name="connsiteX105-11053" fmla="*/ 6251293 w 15811497"/>
              <a:gd name="connsiteY105-11054" fmla="*/ 633929 h 6248398"/>
              <a:gd name="connsiteX106-11055" fmla="*/ 6257683 w 15811497"/>
              <a:gd name="connsiteY106-11056" fmla="*/ 625384 h 6248398"/>
              <a:gd name="connsiteX107-11057" fmla="*/ 6257686 w 15811497"/>
              <a:gd name="connsiteY107-11058" fmla="*/ 625380 h 6248398"/>
              <a:gd name="connsiteX108-11059" fmla="*/ 6331355 w 15811497"/>
              <a:gd name="connsiteY108-11060" fmla="*/ 526865 h 6248398"/>
              <a:gd name="connsiteX109-11061" fmla="*/ 7448548 w 15811497"/>
              <a:gd name="connsiteY109-11062" fmla="*/ 0 h 6248398"/>
              <a:gd name="connsiteX0-11063" fmla="*/ 11209760 w 15811497"/>
              <a:gd name="connsiteY0-11064" fmla="*/ 5180760 h 6248398"/>
              <a:gd name="connsiteX1-11065" fmla="*/ 11210150 w 15811497"/>
              <a:gd name="connsiteY1-11066" fmla="*/ 5180948 h 6248398"/>
              <a:gd name="connsiteX2-11067" fmla="*/ 11313815 w 15811497"/>
              <a:gd name="connsiteY2-11068" fmla="*/ 5243926 h 6248398"/>
              <a:gd name="connsiteX3-11069" fmla="*/ 11369911 w 15811497"/>
              <a:gd name="connsiteY3-11070" fmla="*/ 5285874 h 6248398"/>
              <a:gd name="connsiteX4-11071" fmla="*/ 11410606 w 15811497"/>
              <a:gd name="connsiteY4-11072" fmla="*/ 5316305 h 6248398"/>
              <a:gd name="connsiteX5-11073" fmla="*/ 11499892 w 15811497"/>
              <a:gd name="connsiteY5-11074" fmla="*/ 5397454 h 6248398"/>
              <a:gd name="connsiteX6-11075" fmla="*/ 11528781 w 15811497"/>
              <a:gd name="connsiteY6-11076" fmla="*/ 5429240 h 6248398"/>
              <a:gd name="connsiteX7-11077" fmla="*/ 11504846 w 15811497"/>
              <a:gd name="connsiteY7-11078" fmla="*/ 5414699 h 6248398"/>
              <a:gd name="connsiteX8-11079" fmla="*/ 11371717 w 15811497"/>
              <a:gd name="connsiteY8-11080" fmla="*/ 5315148 h 6248398"/>
              <a:gd name="connsiteX9-11081" fmla="*/ 11292198 w 15811497"/>
              <a:gd name="connsiteY9-11082" fmla="*/ 5255685 h 6248398"/>
              <a:gd name="connsiteX10-11083" fmla="*/ 11209760 w 15811497"/>
              <a:gd name="connsiteY10-11084" fmla="*/ 5180760 h 6248398"/>
              <a:gd name="connsiteX11-11085" fmla="*/ 4892179 w 15811497"/>
              <a:gd name="connsiteY11-11086" fmla="*/ 4842491 h 6248398"/>
              <a:gd name="connsiteX12-11087" fmla="*/ 4892178 w 15811497"/>
              <a:gd name="connsiteY12-11088" fmla="*/ 4842492 h 6248398"/>
              <a:gd name="connsiteX13-11089" fmla="*/ 4885192 w 15811497"/>
              <a:gd name="connsiteY13-11090" fmla="*/ 4851834 h 6248398"/>
              <a:gd name="connsiteX14-11091" fmla="*/ 4892179 w 15811497"/>
              <a:gd name="connsiteY14-11092" fmla="*/ 4842491 h 6248398"/>
              <a:gd name="connsiteX15-11093" fmla="*/ 7448548 w 15811497"/>
              <a:gd name="connsiteY15-11094" fmla="*/ 0 h 6248398"/>
              <a:gd name="connsiteX16-11095" fmla="*/ 8721604 w 15811497"/>
              <a:gd name="connsiteY16-11096" fmla="*/ 757692 h 6248398"/>
              <a:gd name="connsiteX17-11097" fmla="*/ 8890522 w 15811497"/>
              <a:gd name="connsiteY17-11098" fmla="*/ 1193234 h 6248398"/>
              <a:gd name="connsiteX18-11099" fmla="*/ 9958384 w 15811497"/>
              <a:gd name="connsiteY18-11100" fmla="*/ 1828798 h 6248398"/>
              <a:gd name="connsiteX19-11101" fmla="*/ 10895504 w 15811497"/>
              <a:gd name="connsiteY19-11102" fmla="*/ 1386857 h 6248398"/>
              <a:gd name="connsiteX20-11103" fmla="*/ 11096041 w 15811497"/>
              <a:gd name="connsiteY20-11104" fmla="*/ 1170993 h 6248398"/>
              <a:gd name="connsiteX21-11105" fmla="*/ 13049247 w 15811497"/>
              <a:gd name="connsiteY21-11106" fmla="*/ 361949 h 6248398"/>
              <a:gd name="connsiteX22-11107" fmla="*/ 15811497 w 15811497"/>
              <a:gd name="connsiteY22-11108" fmla="*/ 3124198 h 6248398"/>
              <a:gd name="connsiteX23-11109" fmla="*/ 13049247 w 15811497"/>
              <a:gd name="connsiteY23-11110" fmla="*/ 5886448 h 6248398"/>
              <a:gd name="connsiteX24-11111" fmla="*/ 11732594 w 15811497"/>
              <a:gd name="connsiteY24-11112" fmla="*/ 5553059 h 6248398"/>
              <a:gd name="connsiteX25-11113" fmla="*/ 11528782 w 15811497"/>
              <a:gd name="connsiteY25-11114" fmla="*/ 5429240 h 6248398"/>
              <a:gd name="connsiteX26-11115" fmla="*/ 11499893 w 15811497"/>
              <a:gd name="connsiteY26-11116" fmla="*/ 5397454 h 6248398"/>
              <a:gd name="connsiteX27-11117" fmla="*/ 11410607 w 15811497"/>
              <a:gd name="connsiteY27-11118" fmla="*/ 5316305 h 6248398"/>
              <a:gd name="connsiteX28-11119" fmla="*/ 11369912 w 15811497"/>
              <a:gd name="connsiteY28-11120" fmla="*/ 5285874 h 6248398"/>
              <a:gd name="connsiteX29-11121" fmla="*/ 11355656 w 15811497"/>
              <a:gd name="connsiteY29-11122" fmla="*/ 5144675 h 6248398"/>
              <a:gd name="connsiteX30-11123" fmla="*/ 11369912 w 15811497"/>
              <a:gd name="connsiteY30-11124" fmla="*/ 5285874 h 6248398"/>
              <a:gd name="connsiteX31-11125" fmla="*/ 11313816 w 15811497"/>
              <a:gd name="connsiteY31-11126" fmla="*/ 5243926 h 6248398"/>
              <a:gd name="connsiteX32-11127" fmla="*/ 11210151 w 15811497"/>
              <a:gd name="connsiteY32-11128" fmla="*/ 5180948 h 6248398"/>
              <a:gd name="connsiteX33-11129" fmla="*/ 11209761 w 15811497"/>
              <a:gd name="connsiteY33-11130" fmla="*/ 5180760 h 6248398"/>
              <a:gd name="connsiteX34-11131" fmla="*/ 11096041 w 15811497"/>
              <a:gd name="connsiteY34-11132" fmla="*/ 5077404 h 6248398"/>
              <a:gd name="connsiteX35-11133" fmla="*/ 11063094 w 15811497"/>
              <a:gd name="connsiteY35-11134" fmla="*/ 5041153 h 6248398"/>
              <a:gd name="connsiteX36-11135" fmla="*/ 11063091 w 15811497"/>
              <a:gd name="connsiteY36-11136" fmla="*/ 5041152 h 6248398"/>
              <a:gd name="connsiteX37-11137" fmla="*/ 11096040 w 15811497"/>
              <a:gd name="connsiteY37-11138" fmla="*/ 5077404 h 6248398"/>
              <a:gd name="connsiteX38-11139" fmla="*/ 11209760 w 15811497"/>
              <a:gd name="connsiteY38-11140" fmla="*/ 5180760 h 6248398"/>
              <a:gd name="connsiteX39-11141" fmla="*/ 11100244 w 15811497"/>
              <a:gd name="connsiteY39-11142" fmla="*/ 5128004 h 6248398"/>
              <a:gd name="connsiteX40-11143" fmla="*/ 10610846 w 15811497"/>
              <a:gd name="connsiteY40-11144" fmla="*/ 5029199 h 6248398"/>
              <a:gd name="connsiteX41-11145" fmla="*/ 9640652 w 15811497"/>
              <a:gd name="connsiteY41-11146" fmla="*/ 5486739 h 6248398"/>
              <a:gd name="connsiteX42-11147" fmla="*/ 9628722 w 15811497"/>
              <a:gd name="connsiteY42-11148" fmla="*/ 5502693 h 6248398"/>
              <a:gd name="connsiteX43-11149" fmla="*/ 9568273 w 15811497"/>
              <a:gd name="connsiteY43-11150" fmla="*/ 5583530 h 6248398"/>
              <a:gd name="connsiteX44-11151" fmla="*/ 9535504 w 15811497"/>
              <a:gd name="connsiteY44-11152" fmla="*/ 5637470 h 6248398"/>
              <a:gd name="connsiteX45-11153" fmla="*/ 9535505 w 15811497"/>
              <a:gd name="connsiteY45-11154" fmla="*/ 5637470 h 6248398"/>
              <a:gd name="connsiteX46-11155" fmla="*/ 9568273 w 15811497"/>
              <a:gd name="connsiteY46-11156" fmla="*/ 5583531 h 6248398"/>
              <a:gd name="connsiteX47-11157" fmla="*/ 9628722 w 15811497"/>
              <a:gd name="connsiteY47-11158" fmla="*/ 5502694 h 6248398"/>
              <a:gd name="connsiteX48-11159" fmla="*/ 9563485 w 15811497"/>
              <a:gd name="connsiteY48-11160" fmla="*/ 5610078 h 6248398"/>
              <a:gd name="connsiteX49-11161" fmla="*/ 9542221 w 15811497"/>
              <a:gd name="connsiteY49-11162" fmla="*/ 5638514 h 6248398"/>
              <a:gd name="connsiteX50-11163" fmla="*/ 9504352 w 15811497"/>
              <a:gd name="connsiteY50-11164" fmla="*/ 5689156 h 6248398"/>
              <a:gd name="connsiteX51-11165" fmla="*/ 9480140 w 15811497"/>
              <a:gd name="connsiteY51-11166" fmla="*/ 5721533 h 6248398"/>
              <a:gd name="connsiteX52-11167" fmla="*/ 8362947 w 15811497"/>
              <a:gd name="connsiteY52-11168" fmla="*/ 6248398 h 6248398"/>
              <a:gd name="connsiteX53-11169" fmla="*/ 7028922 w 15811497"/>
              <a:gd name="connsiteY53-11170" fmla="*/ 5364147 h 6248398"/>
              <a:gd name="connsiteX54-11171" fmla="*/ 6990513 w 15811497"/>
              <a:gd name="connsiteY54-11172" fmla="*/ 5259205 h 6248398"/>
              <a:gd name="connsiteX55-11173" fmla="*/ 6990512 w 15811497"/>
              <a:gd name="connsiteY55-11174" fmla="*/ 5259199 h 6248398"/>
              <a:gd name="connsiteX56-11175" fmla="*/ 6983676 w 15811497"/>
              <a:gd name="connsiteY56-11176" fmla="*/ 5240519 h 6248398"/>
              <a:gd name="connsiteX57-11177" fmla="*/ 6983673 w 15811497"/>
              <a:gd name="connsiteY57-11178" fmla="*/ 5240519 h 6248398"/>
              <a:gd name="connsiteX58-11179" fmla="*/ 6980236 w 15811497"/>
              <a:gd name="connsiteY58-11180" fmla="*/ 5231130 h 6248398"/>
              <a:gd name="connsiteX59-11181" fmla="*/ 6978859 w 15811497"/>
              <a:gd name="connsiteY59-11182" fmla="*/ 5225774 h 6248398"/>
              <a:gd name="connsiteX60-11183" fmla="*/ 6984291 w 15811497"/>
              <a:gd name="connsiteY60-11184" fmla="*/ 5240614 h 6248398"/>
              <a:gd name="connsiteX61-11185" fmla="*/ 6984292 w 15811497"/>
              <a:gd name="connsiteY61-11186" fmla="*/ 5240614 h 6248398"/>
              <a:gd name="connsiteX62-11187" fmla="*/ 6978860 w 15811497"/>
              <a:gd name="connsiteY62-11188" fmla="*/ 5225773 h 6248398"/>
              <a:gd name="connsiteX63-11189" fmla="*/ 6944562 w 15811497"/>
              <a:gd name="connsiteY63-11190" fmla="*/ 5092380 h 6248398"/>
              <a:gd name="connsiteX64-11191" fmla="*/ 6924183 w 15811497"/>
              <a:gd name="connsiteY64-11192" fmla="*/ 4890225 h 6248398"/>
              <a:gd name="connsiteX65-11193" fmla="*/ 6924182 w 15811497"/>
              <a:gd name="connsiteY65-11194" fmla="*/ 4890225 h 6248398"/>
              <a:gd name="connsiteX66-11195" fmla="*/ 6944561 w 15811497"/>
              <a:gd name="connsiteY66-11196" fmla="*/ 5092380 h 6248398"/>
              <a:gd name="connsiteX67-11197" fmla="*/ 6978860 w 15811497"/>
              <a:gd name="connsiteY67-11198" fmla="*/ 5225773 h 6248398"/>
              <a:gd name="connsiteX68-11199" fmla="*/ 6948299 w 15811497"/>
              <a:gd name="connsiteY68-11200" fmla="*/ 5142273 h 6248398"/>
              <a:gd name="connsiteX69-11201" fmla="*/ 5829297 w 15811497"/>
              <a:gd name="connsiteY69-11202" fmla="*/ 4400549 h 6248398"/>
              <a:gd name="connsiteX70-11203" fmla="*/ 5056802 w 15811497"/>
              <a:gd name="connsiteY70-11204" fmla="*/ 4677867 h 6248398"/>
              <a:gd name="connsiteX71-11205" fmla="*/ 5022517 w 15811497"/>
              <a:gd name="connsiteY71-11206" fmla="*/ 4709027 h 6248398"/>
              <a:gd name="connsiteX72-11207" fmla="*/ 5022515 w 15811497"/>
              <a:gd name="connsiteY72-11208" fmla="*/ 4709029 h 6248398"/>
              <a:gd name="connsiteX73-11209" fmla="*/ 4924198 w 15811497"/>
              <a:gd name="connsiteY73-11210" fmla="*/ 4840507 h 6248398"/>
              <a:gd name="connsiteX74-11211" fmla="*/ 4914898 w 15811497"/>
              <a:gd name="connsiteY74-11212" fmla="*/ 4838698 h 6248398"/>
              <a:gd name="connsiteX75-11213" fmla="*/ 4914898 w 15811497"/>
              <a:gd name="connsiteY75-11214" fmla="*/ 4838699 h 6248398"/>
              <a:gd name="connsiteX76-11215" fmla="*/ 4924199 w 15811497"/>
              <a:gd name="connsiteY76-11216" fmla="*/ 4840508 h 6248398"/>
              <a:gd name="connsiteX77-11217" fmla="*/ 4893736 w 15811497"/>
              <a:gd name="connsiteY77-11218" fmla="*/ 4881247 h 6248398"/>
              <a:gd name="connsiteX78-11219" fmla="*/ 4778482 w 15811497"/>
              <a:gd name="connsiteY78-11220" fmla="*/ 5008058 h 6248398"/>
              <a:gd name="connsiteX79-11221" fmla="*/ 4778482 w 15811497"/>
              <a:gd name="connsiteY79-11222" fmla="*/ 5008057 h 6248398"/>
              <a:gd name="connsiteX80-11223" fmla="*/ 4715455 w 15811497"/>
              <a:gd name="connsiteY80-11224" fmla="*/ 5077404 h 6248398"/>
              <a:gd name="connsiteX81-11225" fmla="*/ 2762249 w 15811497"/>
              <a:gd name="connsiteY81-11226" fmla="*/ 5886448 h 6248398"/>
              <a:gd name="connsiteX82-11227" fmla="*/ 0 w 15811497"/>
              <a:gd name="connsiteY82-11228" fmla="*/ 3124198 h 6248398"/>
              <a:gd name="connsiteX83-11229" fmla="*/ 2762249 w 15811497"/>
              <a:gd name="connsiteY83-11230" fmla="*/ 361949 h 6248398"/>
              <a:gd name="connsiteX84-11231" fmla="*/ 4078902 w 15811497"/>
              <a:gd name="connsiteY84-11232" fmla="*/ 695338 h 6248398"/>
              <a:gd name="connsiteX85-11233" fmla="*/ 4261443 w 15811497"/>
              <a:gd name="connsiteY85-11234" fmla="*/ 806235 h 6248398"/>
              <a:gd name="connsiteX86-11235" fmla="*/ 4409044 w 15811497"/>
              <a:gd name="connsiteY86-11236" fmla="*/ 910268 h 6248398"/>
              <a:gd name="connsiteX87-11237" fmla="*/ 4612477 w 15811497"/>
              <a:gd name="connsiteY87-11238" fmla="*/ 1077402 h 6248398"/>
              <a:gd name="connsiteX88-11239" fmla="*/ 4612478 w 15811497"/>
              <a:gd name="connsiteY88-11240" fmla="*/ 1077403 h 6248398"/>
              <a:gd name="connsiteX89-11241" fmla="*/ 4715454 w 15811497"/>
              <a:gd name="connsiteY89-11242" fmla="*/ 1170993 h 6248398"/>
              <a:gd name="connsiteX90-11243" fmla="*/ 4701725 w 15811497"/>
              <a:gd name="connsiteY90-11244" fmla="*/ 1120394 h 6248398"/>
              <a:gd name="connsiteX91-11245" fmla="*/ 5191122 w 15811497"/>
              <a:gd name="connsiteY91-11246" fmla="*/ 1219199 h 6248398"/>
              <a:gd name="connsiteX92-11247" fmla="*/ 6161317 w 15811497"/>
              <a:gd name="connsiteY92-11248" fmla="*/ 761659 h 6248398"/>
              <a:gd name="connsiteX93-11249" fmla="*/ 6224019 w 15811497"/>
              <a:gd name="connsiteY93-11250" fmla="*/ 677808 h 6248398"/>
              <a:gd name="connsiteX94-11251" fmla="*/ 6175489 w 15811497"/>
              <a:gd name="connsiteY94-11252" fmla="*/ 757691 h 6248398"/>
              <a:gd name="connsiteX95-11253" fmla="*/ 6175489 w 15811497"/>
              <a:gd name="connsiteY95-11254" fmla="*/ 757692 h 6248398"/>
              <a:gd name="connsiteX96-11255" fmla="*/ 6224020 w 15811497"/>
              <a:gd name="connsiteY96-11256" fmla="*/ 677809 h 6248398"/>
              <a:gd name="connsiteX97-11257" fmla="*/ 6233696 w 15811497"/>
              <a:gd name="connsiteY97-11258" fmla="*/ 664869 h 6248398"/>
              <a:gd name="connsiteX98-11259" fmla="*/ 6252611 w 15811497"/>
              <a:gd name="connsiteY98-11260" fmla="*/ 633734 h 6248398"/>
              <a:gd name="connsiteX99-11261" fmla="*/ 6252610 w 15811497"/>
              <a:gd name="connsiteY99-11262" fmla="*/ 633734 h 6248398"/>
              <a:gd name="connsiteX100-11263" fmla="*/ 6233696 w 15811497"/>
              <a:gd name="connsiteY100-11264" fmla="*/ 664868 h 6248398"/>
              <a:gd name="connsiteX101-11265" fmla="*/ 6224019 w 15811497"/>
              <a:gd name="connsiteY101-11266" fmla="*/ 677808 h 6248398"/>
              <a:gd name="connsiteX102-11267" fmla="*/ 6248008 w 15811497"/>
              <a:gd name="connsiteY102-11268" fmla="*/ 638320 h 6248398"/>
              <a:gd name="connsiteX103-11269" fmla="*/ 6251291 w 15811497"/>
              <a:gd name="connsiteY103-11270" fmla="*/ 633930 h 6248398"/>
              <a:gd name="connsiteX104-11271" fmla="*/ 6251293 w 15811497"/>
              <a:gd name="connsiteY104-11272" fmla="*/ 633929 h 6248398"/>
              <a:gd name="connsiteX105-11273" fmla="*/ 6257683 w 15811497"/>
              <a:gd name="connsiteY105-11274" fmla="*/ 625384 h 6248398"/>
              <a:gd name="connsiteX106-11275" fmla="*/ 6257686 w 15811497"/>
              <a:gd name="connsiteY106-11276" fmla="*/ 625380 h 6248398"/>
              <a:gd name="connsiteX107-11277" fmla="*/ 6331355 w 15811497"/>
              <a:gd name="connsiteY107-11278" fmla="*/ 526865 h 6248398"/>
              <a:gd name="connsiteX108-11279" fmla="*/ 7448548 w 15811497"/>
              <a:gd name="connsiteY108-11280" fmla="*/ 0 h 6248398"/>
              <a:gd name="connsiteX0-11281" fmla="*/ 11209760 w 15811497"/>
              <a:gd name="connsiteY0-11282" fmla="*/ 5180760 h 6248398"/>
              <a:gd name="connsiteX1-11283" fmla="*/ 11210150 w 15811497"/>
              <a:gd name="connsiteY1-11284" fmla="*/ 5180948 h 6248398"/>
              <a:gd name="connsiteX2-11285" fmla="*/ 11313815 w 15811497"/>
              <a:gd name="connsiteY2-11286" fmla="*/ 5243926 h 6248398"/>
              <a:gd name="connsiteX3-11287" fmla="*/ 11369911 w 15811497"/>
              <a:gd name="connsiteY3-11288" fmla="*/ 5285874 h 6248398"/>
              <a:gd name="connsiteX4-11289" fmla="*/ 11410606 w 15811497"/>
              <a:gd name="connsiteY4-11290" fmla="*/ 5316305 h 6248398"/>
              <a:gd name="connsiteX5-11291" fmla="*/ 11499892 w 15811497"/>
              <a:gd name="connsiteY5-11292" fmla="*/ 5397454 h 6248398"/>
              <a:gd name="connsiteX6-11293" fmla="*/ 11528781 w 15811497"/>
              <a:gd name="connsiteY6-11294" fmla="*/ 5429240 h 6248398"/>
              <a:gd name="connsiteX7-11295" fmla="*/ 11504846 w 15811497"/>
              <a:gd name="connsiteY7-11296" fmla="*/ 5414699 h 6248398"/>
              <a:gd name="connsiteX8-11297" fmla="*/ 11371717 w 15811497"/>
              <a:gd name="connsiteY8-11298" fmla="*/ 5315148 h 6248398"/>
              <a:gd name="connsiteX9-11299" fmla="*/ 11292198 w 15811497"/>
              <a:gd name="connsiteY9-11300" fmla="*/ 5255685 h 6248398"/>
              <a:gd name="connsiteX10-11301" fmla="*/ 11209760 w 15811497"/>
              <a:gd name="connsiteY10-11302" fmla="*/ 5180760 h 6248398"/>
              <a:gd name="connsiteX11-11303" fmla="*/ 4892179 w 15811497"/>
              <a:gd name="connsiteY11-11304" fmla="*/ 4842491 h 6248398"/>
              <a:gd name="connsiteX12-11305" fmla="*/ 4892178 w 15811497"/>
              <a:gd name="connsiteY12-11306" fmla="*/ 4842492 h 6248398"/>
              <a:gd name="connsiteX13-11307" fmla="*/ 4885192 w 15811497"/>
              <a:gd name="connsiteY13-11308" fmla="*/ 4851834 h 6248398"/>
              <a:gd name="connsiteX14-11309" fmla="*/ 4892179 w 15811497"/>
              <a:gd name="connsiteY14-11310" fmla="*/ 4842491 h 6248398"/>
              <a:gd name="connsiteX15-11311" fmla="*/ 7448548 w 15811497"/>
              <a:gd name="connsiteY15-11312" fmla="*/ 0 h 6248398"/>
              <a:gd name="connsiteX16-11313" fmla="*/ 8721604 w 15811497"/>
              <a:gd name="connsiteY16-11314" fmla="*/ 757692 h 6248398"/>
              <a:gd name="connsiteX17-11315" fmla="*/ 8890522 w 15811497"/>
              <a:gd name="connsiteY17-11316" fmla="*/ 1193234 h 6248398"/>
              <a:gd name="connsiteX18-11317" fmla="*/ 9958384 w 15811497"/>
              <a:gd name="connsiteY18-11318" fmla="*/ 1828798 h 6248398"/>
              <a:gd name="connsiteX19-11319" fmla="*/ 10895504 w 15811497"/>
              <a:gd name="connsiteY19-11320" fmla="*/ 1386857 h 6248398"/>
              <a:gd name="connsiteX20-11321" fmla="*/ 11096041 w 15811497"/>
              <a:gd name="connsiteY20-11322" fmla="*/ 1170993 h 6248398"/>
              <a:gd name="connsiteX21-11323" fmla="*/ 13049247 w 15811497"/>
              <a:gd name="connsiteY21-11324" fmla="*/ 361949 h 6248398"/>
              <a:gd name="connsiteX22-11325" fmla="*/ 15811497 w 15811497"/>
              <a:gd name="connsiteY22-11326" fmla="*/ 3124198 h 6248398"/>
              <a:gd name="connsiteX23-11327" fmla="*/ 13049247 w 15811497"/>
              <a:gd name="connsiteY23-11328" fmla="*/ 5886448 h 6248398"/>
              <a:gd name="connsiteX24-11329" fmla="*/ 11732594 w 15811497"/>
              <a:gd name="connsiteY24-11330" fmla="*/ 5553059 h 6248398"/>
              <a:gd name="connsiteX25-11331" fmla="*/ 11528782 w 15811497"/>
              <a:gd name="connsiteY25-11332" fmla="*/ 5429240 h 6248398"/>
              <a:gd name="connsiteX26-11333" fmla="*/ 11499893 w 15811497"/>
              <a:gd name="connsiteY26-11334" fmla="*/ 5397454 h 6248398"/>
              <a:gd name="connsiteX27-11335" fmla="*/ 11410607 w 15811497"/>
              <a:gd name="connsiteY27-11336" fmla="*/ 5316305 h 6248398"/>
              <a:gd name="connsiteX28-11337" fmla="*/ 11369912 w 15811497"/>
              <a:gd name="connsiteY28-11338" fmla="*/ 5285874 h 6248398"/>
              <a:gd name="connsiteX29-11339" fmla="*/ 11355656 w 15811497"/>
              <a:gd name="connsiteY29-11340" fmla="*/ 5144675 h 6248398"/>
              <a:gd name="connsiteX30-11341" fmla="*/ 11369912 w 15811497"/>
              <a:gd name="connsiteY30-11342" fmla="*/ 5285874 h 6248398"/>
              <a:gd name="connsiteX31-11343" fmla="*/ 11313816 w 15811497"/>
              <a:gd name="connsiteY31-11344" fmla="*/ 5243926 h 6248398"/>
              <a:gd name="connsiteX32-11345" fmla="*/ 11210151 w 15811497"/>
              <a:gd name="connsiteY32-11346" fmla="*/ 5180948 h 6248398"/>
              <a:gd name="connsiteX33-11347" fmla="*/ 11209761 w 15811497"/>
              <a:gd name="connsiteY33-11348" fmla="*/ 5180760 h 6248398"/>
              <a:gd name="connsiteX34-11349" fmla="*/ 11096041 w 15811497"/>
              <a:gd name="connsiteY34-11350" fmla="*/ 5077404 h 6248398"/>
              <a:gd name="connsiteX35-11351" fmla="*/ 11063094 w 15811497"/>
              <a:gd name="connsiteY35-11352" fmla="*/ 5041153 h 6248398"/>
              <a:gd name="connsiteX36-11353" fmla="*/ 11063091 w 15811497"/>
              <a:gd name="connsiteY36-11354" fmla="*/ 5041152 h 6248398"/>
              <a:gd name="connsiteX37-11355" fmla="*/ 11096040 w 15811497"/>
              <a:gd name="connsiteY37-11356" fmla="*/ 5077404 h 6248398"/>
              <a:gd name="connsiteX38-11357" fmla="*/ 11209760 w 15811497"/>
              <a:gd name="connsiteY38-11358" fmla="*/ 5180760 h 6248398"/>
              <a:gd name="connsiteX39-11359" fmla="*/ 11100244 w 15811497"/>
              <a:gd name="connsiteY39-11360" fmla="*/ 5128004 h 6248398"/>
              <a:gd name="connsiteX40-11361" fmla="*/ 10610846 w 15811497"/>
              <a:gd name="connsiteY40-11362" fmla="*/ 5029199 h 6248398"/>
              <a:gd name="connsiteX41-11363" fmla="*/ 9640652 w 15811497"/>
              <a:gd name="connsiteY41-11364" fmla="*/ 5486739 h 6248398"/>
              <a:gd name="connsiteX42-11365" fmla="*/ 9628722 w 15811497"/>
              <a:gd name="connsiteY42-11366" fmla="*/ 5502693 h 6248398"/>
              <a:gd name="connsiteX43-11367" fmla="*/ 9568273 w 15811497"/>
              <a:gd name="connsiteY43-11368" fmla="*/ 5583530 h 6248398"/>
              <a:gd name="connsiteX44-11369" fmla="*/ 9535504 w 15811497"/>
              <a:gd name="connsiteY44-11370" fmla="*/ 5637470 h 6248398"/>
              <a:gd name="connsiteX45-11371" fmla="*/ 9535505 w 15811497"/>
              <a:gd name="connsiteY45-11372" fmla="*/ 5637470 h 6248398"/>
              <a:gd name="connsiteX46-11373" fmla="*/ 9568273 w 15811497"/>
              <a:gd name="connsiteY46-11374" fmla="*/ 5583531 h 6248398"/>
              <a:gd name="connsiteX47-11375" fmla="*/ 9628722 w 15811497"/>
              <a:gd name="connsiteY47-11376" fmla="*/ 5502694 h 6248398"/>
              <a:gd name="connsiteX48-11377" fmla="*/ 9563485 w 15811497"/>
              <a:gd name="connsiteY48-11378" fmla="*/ 5610078 h 6248398"/>
              <a:gd name="connsiteX49-11379" fmla="*/ 9542221 w 15811497"/>
              <a:gd name="connsiteY49-11380" fmla="*/ 5638514 h 6248398"/>
              <a:gd name="connsiteX50-11381" fmla="*/ 9504352 w 15811497"/>
              <a:gd name="connsiteY50-11382" fmla="*/ 5689156 h 6248398"/>
              <a:gd name="connsiteX51-11383" fmla="*/ 9480140 w 15811497"/>
              <a:gd name="connsiteY51-11384" fmla="*/ 5721533 h 6248398"/>
              <a:gd name="connsiteX52-11385" fmla="*/ 8362947 w 15811497"/>
              <a:gd name="connsiteY52-11386" fmla="*/ 6248398 h 6248398"/>
              <a:gd name="connsiteX53-11387" fmla="*/ 7028922 w 15811497"/>
              <a:gd name="connsiteY53-11388" fmla="*/ 5364147 h 6248398"/>
              <a:gd name="connsiteX54-11389" fmla="*/ 6990513 w 15811497"/>
              <a:gd name="connsiteY54-11390" fmla="*/ 5259205 h 6248398"/>
              <a:gd name="connsiteX55-11391" fmla="*/ 6990512 w 15811497"/>
              <a:gd name="connsiteY55-11392" fmla="*/ 5259199 h 6248398"/>
              <a:gd name="connsiteX56-11393" fmla="*/ 6983676 w 15811497"/>
              <a:gd name="connsiteY56-11394" fmla="*/ 5240519 h 6248398"/>
              <a:gd name="connsiteX57-11395" fmla="*/ 6983673 w 15811497"/>
              <a:gd name="connsiteY57-11396" fmla="*/ 5240519 h 6248398"/>
              <a:gd name="connsiteX58-11397" fmla="*/ 6980236 w 15811497"/>
              <a:gd name="connsiteY58-11398" fmla="*/ 5231130 h 6248398"/>
              <a:gd name="connsiteX59-11399" fmla="*/ 6978859 w 15811497"/>
              <a:gd name="connsiteY59-11400" fmla="*/ 5225774 h 6248398"/>
              <a:gd name="connsiteX60-11401" fmla="*/ 6984291 w 15811497"/>
              <a:gd name="connsiteY60-11402" fmla="*/ 5240614 h 6248398"/>
              <a:gd name="connsiteX61-11403" fmla="*/ 6984292 w 15811497"/>
              <a:gd name="connsiteY61-11404" fmla="*/ 5240614 h 6248398"/>
              <a:gd name="connsiteX62-11405" fmla="*/ 6978860 w 15811497"/>
              <a:gd name="connsiteY62-11406" fmla="*/ 5225773 h 6248398"/>
              <a:gd name="connsiteX63-11407" fmla="*/ 6944562 w 15811497"/>
              <a:gd name="connsiteY63-11408" fmla="*/ 5092380 h 6248398"/>
              <a:gd name="connsiteX64-11409" fmla="*/ 6924183 w 15811497"/>
              <a:gd name="connsiteY64-11410" fmla="*/ 4890225 h 6248398"/>
              <a:gd name="connsiteX65-11411" fmla="*/ 6924182 w 15811497"/>
              <a:gd name="connsiteY65-11412" fmla="*/ 4890225 h 6248398"/>
              <a:gd name="connsiteX66-11413" fmla="*/ 6944561 w 15811497"/>
              <a:gd name="connsiteY66-11414" fmla="*/ 5092380 h 6248398"/>
              <a:gd name="connsiteX67-11415" fmla="*/ 6978860 w 15811497"/>
              <a:gd name="connsiteY67-11416" fmla="*/ 5225773 h 6248398"/>
              <a:gd name="connsiteX68-11417" fmla="*/ 6948299 w 15811497"/>
              <a:gd name="connsiteY68-11418" fmla="*/ 5142273 h 6248398"/>
              <a:gd name="connsiteX69-11419" fmla="*/ 5829297 w 15811497"/>
              <a:gd name="connsiteY69-11420" fmla="*/ 4400549 h 6248398"/>
              <a:gd name="connsiteX70-11421" fmla="*/ 5056802 w 15811497"/>
              <a:gd name="connsiteY70-11422" fmla="*/ 4677867 h 6248398"/>
              <a:gd name="connsiteX71-11423" fmla="*/ 5022517 w 15811497"/>
              <a:gd name="connsiteY71-11424" fmla="*/ 4709027 h 6248398"/>
              <a:gd name="connsiteX72-11425" fmla="*/ 5022515 w 15811497"/>
              <a:gd name="connsiteY72-11426" fmla="*/ 4709029 h 6248398"/>
              <a:gd name="connsiteX73-11427" fmla="*/ 4924198 w 15811497"/>
              <a:gd name="connsiteY73-11428" fmla="*/ 4840507 h 6248398"/>
              <a:gd name="connsiteX74-11429" fmla="*/ 4914898 w 15811497"/>
              <a:gd name="connsiteY74-11430" fmla="*/ 4838698 h 6248398"/>
              <a:gd name="connsiteX75-11431" fmla="*/ 4914898 w 15811497"/>
              <a:gd name="connsiteY75-11432" fmla="*/ 4838699 h 6248398"/>
              <a:gd name="connsiteX76-11433" fmla="*/ 4924199 w 15811497"/>
              <a:gd name="connsiteY76-11434" fmla="*/ 4840508 h 6248398"/>
              <a:gd name="connsiteX77-11435" fmla="*/ 4778482 w 15811497"/>
              <a:gd name="connsiteY77-11436" fmla="*/ 5008058 h 6248398"/>
              <a:gd name="connsiteX78-11437" fmla="*/ 4778482 w 15811497"/>
              <a:gd name="connsiteY78-11438" fmla="*/ 5008057 h 6248398"/>
              <a:gd name="connsiteX79-11439" fmla="*/ 4715455 w 15811497"/>
              <a:gd name="connsiteY79-11440" fmla="*/ 5077404 h 6248398"/>
              <a:gd name="connsiteX80-11441" fmla="*/ 2762249 w 15811497"/>
              <a:gd name="connsiteY80-11442" fmla="*/ 5886448 h 6248398"/>
              <a:gd name="connsiteX81-11443" fmla="*/ 0 w 15811497"/>
              <a:gd name="connsiteY81-11444" fmla="*/ 3124198 h 6248398"/>
              <a:gd name="connsiteX82-11445" fmla="*/ 2762249 w 15811497"/>
              <a:gd name="connsiteY82-11446" fmla="*/ 361949 h 6248398"/>
              <a:gd name="connsiteX83-11447" fmla="*/ 4078902 w 15811497"/>
              <a:gd name="connsiteY83-11448" fmla="*/ 695338 h 6248398"/>
              <a:gd name="connsiteX84-11449" fmla="*/ 4261443 w 15811497"/>
              <a:gd name="connsiteY84-11450" fmla="*/ 806235 h 6248398"/>
              <a:gd name="connsiteX85-11451" fmla="*/ 4409044 w 15811497"/>
              <a:gd name="connsiteY85-11452" fmla="*/ 910268 h 6248398"/>
              <a:gd name="connsiteX86-11453" fmla="*/ 4612477 w 15811497"/>
              <a:gd name="connsiteY86-11454" fmla="*/ 1077402 h 6248398"/>
              <a:gd name="connsiteX87-11455" fmla="*/ 4612478 w 15811497"/>
              <a:gd name="connsiteY87-11456" fmla="*/ 1077403 h 6248398"/>
              <a:gd name="connsiteX88-11457" fmla="*/ 4715454 w 15811497"/>
              <a:gd name="connsiteY88-11458" fmla="*/ 1170993 h 6248398"/>
              <a:gd name="connsiteX89-11459" fmla="*/ 4701725 w 15811497"/>
              <a:gd name="connsiteY89-11460" fmla="*/ 1120394 h 6248398"/>
              <a:gd name="connsiteX90-11461" fmla="*/ 5191122 w 15811497"/>
              <a:gd name="connsiteY90-11462" fmla="*/ 1219199 h 6248398"/>
              <a:gd name="connsiteX91-11463" fmla="*/ 6161317 w 15811497"/>
              <a:gd name="connsiteY91-11464" fmla="*/ 761659 h 6248398"/>
              <a:gd name="connsiteX92-11465" fmla="*/ 6224019 w 15811497"/>
              <a:gd name="connsiteY92-11466" fmla="*/ 677808 h 6248398"/>
              <a:gd name="connsiteX93-11467" fmla="*/ 6175489 w 15811497"/>
              <a:gd name="connsiteY93-11468" fmla="*/ 757691 h 6248398"/>
              <a:gd name="connsiteX94-11469" fmla="*/ 6175489 w 15811497"/>
              <a:gd name="connsiteY94-11470" fmla="*/ 757692 h 6248398"/>
              <a:gd name="connsiteX95-11471" fmla="*/ 6224020 w 15811497"/>
              <a:gd name="connsiteY95-11472" fmla="*/ 677809 h 6248398"/>
              <a:gd name="connsiteX96-11473" fmla="*/ 6233696 w 15811497"/>
              <a:gd name="connsiteY96-11474" fmla="*/ 664869 h 6248398"/>
              <a:gd name="connsiteX97-11475" fmla="*/ 6252611 w 15811497"/>
              <a:gd name="connsiteY97-11476" fmla="*/ 633734 h 6248398"/>
              <a:gd name="connsiteX98-11477" fmla="*/ 6252610 w 15811497"/>
              <a:gd name="connsiteY98-11478" fmla="*/ 633734 h 6248398"/>
              <a:gd name="connsiteX99-11479" fmla="*/ 6233696 w 15811497"/>
              <a:gd name="connsiteY99-11480" fmla="*/ 664868 h 6248398"/>
              <a:gd name="connsiteX100-11481" fmla="*/ 6224019 w 15811497"/>
              <a:gd name="connsiteY100-11482" fmla="*/ 677808 h 6248398"/>
              <a:gd name="connsiteX101-11483" fmla="*/ 6248008 w 15811497"/>
              <a:gd name="connsiteY101-11484" fmla="*/ 638320 h 6248398"/>
              <a:gd name="connsiteX102-11485" fmla="*/ 6251291 w 15811497"/>
              <a:gd name="connsiteY102-11486" fmla="*/ 633930 h 6248398"/>
              <a:gd name="connsiteX103-11487" fmla="*/ 6251293 w 15811497"/>
              <a:gd name="connsiteY103-11488" fmla="*/ 633929 h 6248398"/>
              <a:gd name="connsiteX104-11489" fmla="*/ 6257683 w 15811497"/>
              <a:gd name="connsiteY104-11490" fmla="*/ 625384 h 6248398"/>
              <a:gd name="connsiteX105-11491" fmla="*/ 6257686 w 15811497"/>
              <a:gd name="connsiteY105-11492" fmla="*/ 625380 h 6248398"/>
              <a:gd name="connsiteX106-11493" fmla="*/ 6331355 w 15811497"/>
              <a:gd name="connsiteY106-11494" fmla="*/ 526865 h 6248398"/>
              <a:gd name="connsiteX107-11495" fmla="*/ 7448548 w 15811497"/>
              <a:gd name="connsiteY107-11496" fmla="*/ 0 h 6248398"/>
              <a:gd name="connsiteX0-11497" fmla="*/ 11209760 w 15811497"/>
              <a:gd name="connsiteY0-11498" fmla="*/ 5180760 h 6248398"/>
              <a:gd name="connsiteX1-11499" fmla="*/ 11210150 w 15811497"/>
              <a:gd name="connsiteY1-11500" fmla="*/ 5180948 h 6248398"/>
              <a:gd name="connsiteX2-11501" fmla="*/ 11313815 w 15811497"/>
              <a:gd name="connsiteY2-11502" fmla="*/ 5243926 h 6248398"/>
              <a:gd name="connsiteX3-11503" fmla="*/ 11369911 w 15811497"/>
              <a:gd name="connsiteY3-11504" fmla="*/ 5285874 h 6248398"/>
              <a:gd name="connsiteX4-11505" fmla="*/ 11410606 w 15811497"/>
              <a:gd name="connsiteY4-11506" fmla="*/ 5316305 h 6248398"/>
              <a:gd name="connsiteX5-11507" fmla="*/ 11499892 w 15811497"/>
              <a:gd name="connsiteY5-11508" fmla="*/ 5397454 h 6248398"/>
              <a:gd name="connsiteX6-11509" fmla="*/ 11528781 w 15811497"/>
              <a:gd name="connsiteY6-11510" fmla="*/ 5429240 h 6248398"/>
              <a:gd name="connsiteX7-11511" fmla="*/ 11504846 w 15811497"/>
              <a:gd name="connsiteY7-11512" fmla="*/ 5414699 h 6248398"/>
              <a:gd name="connsiteX8-11513" fmla="*/ 11371717 w 15811497"/>
              <a:gd name="connsiteY8-11514" fmla="*/ 5315148 h 6248398"/>
              <a:gd name="connsiteX9-11515" fmla="*/ 11292198 w 15811497"/>
              <a:gd name="connsiteY9-11516" fmla="*/ 5255685 h 6248398"/>
              <a:gd name="connsiteX10-11517" fmla="*/ 11209760 w 15811497"/>
              <a:gd name="connsiteY10-11518" fmla="*/ 5180760 h 6248398"/>
              <a:gd name="connsiteX11-11519" fmla="*/ 4892179 w 15811497"/>
              <a:gd name="connsiteY11-11520" fmla="*/ 4842491 h 6248398"/>
              <a:gd name="connsiteX12-11521" fmla="*/ 4892178 w 15811497"/>
              <a:gd name="connsiteY12-11522" fmla="*/ 4842492 h 6248398"/>
              <a:gd name="connsiteX13-11523" fmla="*/ 4885192 w 15811497"/>
              <a:gd name="connsiteY13-11524" fmla="*/ 4851834 h 6248398"/>
              <a:gd name="connsiteX14-11525" fmla="*/ 4892179 w 15811497"/>
              <a:gd name="connsiteY14-11526" fmla="*/ 4842491 h 6248398"/>
              <a:gd name="connsiteX15-11527" fmla="*/ 7448548 w 15811497"/>
              <a:gd name="connsiteY15-11528" fmla="*/ 0 h 6248398"/>
              <a:gd name="connsiteX16-11529" fmla="*/ 8721604 w 15811497"/>
              <a:gd name="connsiteY16-11530" fmla="*/ 757692 h 6248398"/>
              <a:gd name="connsiteX17-11531" fmla="*/ 8890522 w 15811497"/>
              <a:gd name="connsiteY17-11532" fmla="*/ 1193234 h 6248398"/>
              <a:gd name="connsiteX18-11533" fmla="*/ 9958384 w 15811497"/>
              <a:gd name="connsiteY18-11534" fmla="*/ 1828798 h 6248398"/>
              <a:gd name="connsiteX19-11535" fmla="*/ 10895504 w 15811497"/>
              <a:gd name="connsiteY19-11536" fmla="*/ 1386857 h 6248398"/>
              <a:gd name="connsiteX20-11537" fmla="*/ 11096041 w 15811497"/>
              <a:gd name="connsiteY20-11538" fmla="*/ 1170993 h 6248398"/>
              <a:gd name="connsiteX21-11539" fmla="*/ 13049247 w 15811497"/>
              <a:gd name="connsiteY21-11540" fmla="*/ 361949 h 6248398"/>
              <a:gd name="connsiteX22-11541" fmla="*/ 15811497 w 15811497"/>
              <a:gd name="connsiteY22-11542" fmla="*/ 3124198 h 6248398"/>
              <a:gd name="connsiteX23-11543" fmla="*/ 13049247 w 15811497"/>
              <a:gd name="connsiteY23-11544" fmla="*/ 5886448 h 6248398"/>
              <a:gd name="connsiteX24-11545" fmla="*/ 11732594 w 15811497"/>
              <a:gd name="connsiteY24-11546" fmla="*/ 5553059 h 6248398"/>
              <a:gd name="connsiteX25-11547" fmla="*/ 11528782 w 15811497"/>
              <a:gd name="connsiteY25-11548" fmla="*/ 5429240 h 6248398"/>
              <a:gd name="connsiteX26-11549" fmla="*/ 11499893 w 15811497"/>
              <a:gd name="connsiteY26-11550" fmla="*/ 5397454 h 6248398"/>
              <a:gd name="connsiteX27-11551" fmla="*/ 11410607 w 15811497"/>
              <a:gd name="connsiteY27-11552" fmla="*/ 5316305 h 6248398"/>
              <a:gd name="connsiteX28-11553" fmla="*/ 11369912 w 15811497"/>
              <a:gd name="connsiteY28-11554" fmla="*/ 5285874 h 6248398"/>
              <a:gd name="connsiteX29-11555" fmla="*/ 11355656 w 15811497"/>
              <a:gd name="connsiteY29-11556" fmla="*/ 5144675 h 6248398"/>
              <a:gd name="connsiteX30-11557" fmla="*/ 11369912 w 15811497"/>
              <a:gd name="connsiteY30-11558" fmla="*/ 5285874 h 6248398"/>
              <a:gd name="connsiteX31-11559" fmla="*/ 11313816 w 15811497"/>
              <a:gd name="connsiteY31-11560" fmla="*/ 5243926 h 6248398"/>
              <a:gd name="connsiteX32-11561" fmla="*/ 11210151 w 15811497"/>
              <a:gd name="connsiteY32-11562" fmla="*/ 5180948 h 6248398"/>
              <a:gd name="connsiteX33-11563" fmla="*/ 11209761 w 15811497"/>
              <a:gd name="connsiteY33-11564" fmla="*/ 5180760 h 6248398"/>
              <a:gd name="connsiteX34-11565" fmla="*/ 11096041 w 15811497"/>
              <a:gd name="connsiteY34-11566" fmla="*/ 5077404 h 6248398"/>
              <a:gd name="connsiteX35-11567" fmla="*/ 11063094 w 15811497"/>
              <a:gd name="connsiteY35-11568" fmla="*/ 5041153 h 6248398"/>
              <a:gd name="connsiteX36-11569" fmla="*/ 11063091 w 15811497"/>
              <a:gd name="connsiteY36-11570" fmla="*/ 5041152 h 6248398"/>
              <a:gd name="connsiteX37-11571" fmla="*/ 11096040 w 15811497"/>
              <a:gd name="connsiteY37-11572" fmla="*/ 5077404 h 6248398"/>
              <a:gd name="connsiteX38-11573" fmla="*/ 11209760 w 15811497"/>
              <a:gd name="connsiteY38-11574" fmla="*/ 5180760 h 6248398"/>
              <a:gd name="connsiteX39-11575" fmla="*/ 11100244 w 15811497"/>
              <a:gd name="connsiteY39-11576" fmla="*/ 5128004 h 6248398"/>
              <a:gd name="connsiteX40-11577" fmla="*/ 10610846 w 15811497"/>
              <a:gd name="connsiteY40-11578" fmla="*/ 5029199 h 6248398"/>
              <a:gd name="connsiteX41-11579" fmla="*/ 9640652 w 15811497"/>
              <a:gd name="connsiteY41-11580" fmla="*/ 5486739 h 6248398"/>
              <a:gd name="connsiteX42-11581" fmla="*/ 9628722 w 15811497"/>
              <a:gd name="connsiteY42-11582" fmla="*/ 5502693 h 6248398"/>
              <a:gd name="connsiteX43-11583" fmla="*/ 9568273 w 15811497"/>
              <a:gd name="connsiteY43-11584" fmla="*/ 5583530 h 6248398"/>
              <a:gd name="connsiteX44-11585" fmla="*/ 9535504 w 15811497"/>
              <a:gd name="connsiteY44-11586" fmla="*/ 5637470 h 6248398"/>
              <a:gd name="connsiteX45-11587" fmla="*/ 9535505 w 15811497"/>
              <a:gd name="connsiteY45-11588" fmla="*/ 5637470 h 6248398"/>
              <a:gd name="connsiteX46-11589" fmla="*/ 9568273 w 15811497"/>
              <a:gd name="connsiteY46-11590" fmla="*/ 5583531 h 6248398"/>
              <a:gd name="connsiteX47-11591" fmla="*/ 9628722 w 15811497"/>
              <a:gd name="connsiteY47-11592" fmla="*/ 5502694 h 6248398"/>
              <a:gd name="connsiteX48-11593" fmla="*/ 9563485 w 15811497"/>
              <a:gd name="connsiteY48-11594" fmla="*/ 5610078 h 6248398"/>
              <a:gd name="connsiteX49-11595" fmla="*/ 9542221 w 15811497"/>
              <a:gd name="connsiteY49-11596" fmla="*/ 5638514 h 6248398"/>
              <a:gd name="connsiteX50-11597" fmla="*/ 9504352 w 15811497"/>
              <a:gd name="connsiteY50-11598" fmla="*/ 5689156 h 6248398"/>
              <a:gd name="connsiteX51-11599" fmla="*/ 9480140 w 15811497"/>
              <a:gd name="connsiteY51-11600" fmla="*/ 5721533 h 6248398"/>
              <a:gd name="connsiteX52-11601" fmla="*/ 8362947 w 15811497"/>
              <a:gd name="connsiteY52-11602" fmla="*/ 6248398 h 6248398"/>
              <a:gd name="connsiteX53-11603" fmla="*/ 7028922 w 15811497"/>
              <a:gd name="connsiteY53-11604" fmla="*/ 5364147 h 6248398"/>
              <a:gd name="connsiteX54-11605" fmla="*/ 6990513 w 15811497"/>
              <a:gd name="connsiteY54-11606" fmla="*/ 5259205 h 6248398"/>
              <a:gd name="connsiteX55-11607" fmla="*/ 6990512 w 15811497"/>
              <a:gd name="connsiteY55-11608" fmla="*/ 5259199 h 6248398"/>
              <a:gd name="connsiteX56-11609" fmla="*/ 6983676 w 15811497"/>
              <a:gd name="connsiteY56-11610" fmla="*/ 5240519 h 6248398"/>
              <a:gd name="connsiteX57-11611" fmla="*/ 6983673 w 15811497"/>
              <a:gd name="connsiteY57-11612" fmla="*/ 5240519 h 6248398"/>
              <a:gd name="connsiteX58-11613" fmla="*/ 6980236 w 15811497"/>
              <a:gd name="connsiteY58-11614" fmla="*/ 5231130 h 6248398"/>
              <a:gd name="connsiteX59-11615" fmla="*/ 6978859 w 15811497"/>
              <a:gd name="connsiteY59-11616" fmla="*/ 5225774 h 6248398"/>
              <a:gd name="connsiteX60-11617" fmla="*/ 6984291 w 15811497"/>
              <a:gd name="connsiteY60-11618" fmla="*/ 5240614 h 6248398"/>
              <a:gd name="connsiteX61-11619" fmla="*/ 6984292 w 15811497"/>
              <a:gd name="connsiteY61-11620" fmla="*/ 5240614 h 6248398"/>
              <a:gd name="connsiteX62-11621" fmla="*/ 6978860 w 15811497"/>
              <a:gd name="connsiteY62-11622" fmla="*/ 5225773 h 6248398"/>
              <a:gd name="connsiteX63-11623" fmla="*/ 6944562 w 15811497"/>
              <a:gd name="connsiteY63-11624" fmla="*/ 5092380 h 6248398"/>
              <a:gd name="connsiteX64-11625" fmla="*/ 6924183 w 15811497"/>
              <a:gd name="connsiteY64-11626" fmla="*/ 4890225 h 6248398"/>
              <a:gd name="connsiteX65-11627" fmla="*/ 6924182 w 15811497"/>
              <a:gd name="connsiteY65-11628" fmla="*/ 4890225 h 6248398"/>
              <a:gd name="connsiteX66-11629" fmla="*/ 6944561 w 15811497"/>
              <a:gd name="connsiteY66-11630" fmla="*/ 5092380 h 6248398"/>
              <a:gd name="connsiteX67-11631" fmla="*/ 6978860 w 15811497"/>
              <a:gd name="connsiteY67-11632" fmla="*/ 5225773 h 6248398"/>
              <a:gd name="connsiteX68-11633" fmla="*/ 6948299 w 15811497"/>
              <a:gd name="connsiteY68-11634" fmla="*/ 5142273 h 6248398"/>
              <a:gd name="connsiteX69-11635" fmla="*/ 5829297 w 15811497"/>
              <a:gd name="connsiteY69-11636" fmla="*/ 4400549 h 6248398"/>
              <a:gd name="connsiteX70-11637" fmla="*/ 5056802 w 15811497"/>
              <a:gd name="connsiteY70-11638" fmla="*/ 4677867 h 6248398"/>
              <a:gd name="connsiteX71-11639" fmla="*/ 5022517 w 15811497"/>
              <a:gd name="connsiteY71-11640" fmla="*/ 4709027 h 6248398"/>
              <a:gd name="connsiteX72-11641" fmla="*/ 5022515 w 15811497"/>
              <a:gd name="connsiteY72-11642" fmla="*/ 4709029 h 6248398"/>
              <a:gd name="connsiteX73-11643" fmla="*/ 4924198 w 15811497"/>
              <a:gd name="connsiteY73-11644" fmla="*/ 4840507 h 6248398"/>
              <a:gd name="connsiteX74-11645" fmla="*/ 4914898 w 15811497"/>
              <a:gd name="connsiteY74-11646" fmla="*/ 4838698 h 6248398"/>
              <a:gd name="connsiteX75-11647" fmla="*/ 4914898 w 15811497"/>
              <a:gd name="connsiteY75-11648" fmla="*/ 4838699 h 6248398"/>
              <a:gd name="connsiteX76-11649" fmla="*/ 4778482 w 15811497"/>
              <a:gd name="connsiteY76-11650" fmla="*/ 5008058 h 6248398"/>
              <a:gd name="connsiteX77-11651" fmla="*/ 4778482 w 15811497"/>
              <a:gd name="connsiteY77-11652" fmla="*/ 5008057 h 6248398"/>
              <a:gd name="connsiteX78-11653" fmla="*/ 4715455 w 15811497"/>
              <a:gd name="connsiteY78-11654" fmla="*/ 5077404 h 6248398"/>
              <a:gd name="connsiteX79-11655" fmla="*/ 2762249 w 15811497"/>
              <a:gd name="connsiteY79-11656" fmla="*/ 5886448 h 6248398"/>
              <a:gd name="connsiteX80-11657" fmla="*/ 0 w 15811497"/>
              <a:gd name="connsiteY80-11658" fmla="*/ 3124198 h 6248398"/>
              <a:gd name="connsiteX81-11659" fmla="*/ 2762249 w 15811497"/>
              <a:gd name="connsiteY81-11660" fmla="*/ 361949 h 6248398"/>
              <a:gd name="connsiteX82-11661" fmla="*/ 4078902 w 15811497"/>
              <a:gd name="connsiteY82-11662" fmla="*/ 695338 h 6248398"/>
              <a:gd name="connsiteX83-11663" fmla="*/ 4261443 w 15811497"/>
              <a:gd name="connsiteY83-11664" fmla="*/ 806235 h 6248398"/>
              <a:gd name="connsiteX84-11665" fmla="*/ 4409044 w 15811497"/>
              <a:gd name="connsiteY84-11666" fmla="*/ 910268 h 6248398"/>
              <a:gd name="connsiteX85-11667" fmla="*/ 4612477 w 15811497"/>
              <a:gd name="connsiteY85-11668" fmla="*/ 1077402 h 6248398"/>
              <a:gd name="connsiteX86-11669" fmla="*/ 4612478 w 15811497"/>
              <a:gd name="connsiteY86-11670" fmla="*/ 1077403 h 6248398"/>
              <a:gd name="connsiteX87-11671" fmla="*/ 4715454 w 15811497"/>
              <a:gd name="connsiteY87-11672" fmla="*/ 1170993 h 6248398"/>
              <a:gd name="connsiteX88-11673" fmla="*/ 4701725 w 15811497"/>
              <a:gd name="connsiteY88-11674" fmla="*/ 1120394 h 6248398"/>
              <a:gd name="connsiteX89-11675" fmla="*/ 5191122 w 15811497"/>
              <a:gd name="connsiteY89-11676" fmla="*/ 1219199 h 6248398"/>
              <a:gd name="connsiteX90-11677" fmla="*/ 6161317 w 15811497"/>
              <a:gd name="connsiteY90-11678" fmla="*/ 761659 h 6248398"/>
              <a:gd name="connsiteX91-11679" fmla="*/ 6224019 w 15811497"/>
              <a:gd name="connsiteY91-11680" fmla="*/ 677808 h 6248398"/>
              <a:gd name="connsiteX92-11681" fmla="*/ 6175489 w 15811497"/>
              <a:gd name="connsiteY92-11682" fmla="*/ 757691 h 6248398"/>
              <a:gd name="connsiteX93-11683" fmla="*/ 6175489 w 15811497"/>
              <a:gd name="connsiteY93-11684" fmla="*/ 757692 h 6248398"/>
              <a:gd name="connsiteX94-11685" fmla="*/ 6224020 w 15811497"/>
              <a:gd name="connsiteY94-11686" fmla="*/ 677809 h 6248398"/>
              <a:gd name="connsiteX95-11687" fmla="*/ 6233696 w 15811497"/>
              <a:gd name="connsiteY95-11688" fmla="*/ 664869 h 6248398"/>
              <a:gd name="connsiteX96-11689" fmla="*/ 6252611 w 15811497"/>
              <a:gd name="connsiteY96-11690" fmla="*/ 633734 h 6248398"/>
              <a:gd name="connsiteX97-11691" fmla="*/ 6252610 w 15811497"/>
              <a:gd name="connsiteY97-11692" fmla="*/ 633734 h 6248398"/>
              <a:gd name="connsiteX98-11693" fmla="*/ 6233696 w 15811497"/>
              <a:gd name="connsiteY98-11694" fmla="*/ 664868 h 6248398"/>
              <a:gd name="connsiteX99-11695" fmla="*/ 6224019 w 15811497"/>
              <a:gd name="connsiteY99-11696" fmla="*/ 677808 h 6248398"/>
              <a:gd name="connsiteX100-11697" fmla="*/ 6248008 w 15811497"/>
              <a:gd name="connsiteY100-11698" fmla="*/ 638320 h 6248398"/>
              <a:gd name="connsiteX101-11699" fmla="*/ 6251291 w 15811497"/>
              <a:gd name="connsiteY101-11700" fmla="*/ 633930 h 6248398"/>
              <a:gd name="connsiteX102-11701" fmla="*/ 6251293 w 15811497"/>
              <a:gd name="connsiteY102-11702" fmla="*/ 633929 h 6248398"/>
              <a:gd name="connsiteX103-11703" fmla="*/ 6257683 w 15811497"/>
              <a:gd name="connsiteY103-11704" fmla="*/ 625384 h 6248398"/>
              <a:gd name="connsiteX104-11705" fmla="*/ 6257686 w 15811497"/>
              <a:gd name="connsiteY104-11706" fmla="*/ 625380 h 6248398"/>
              <a:gd name="connsiteX105-11707" fmla="*/ 6331355 w 15811497"/>
              <a:gd name="connsiteY105-11708" fmla="*/ 526865 h 6248398"/>
              <a:gd name="connsiteX106-11709" fmla="*/ 7448548 w 15811497"/>
              <a:gd name="connsiteY106-11710" fmla="*/ 0 h 6248398"/>
              <a:gd name="connsiteX0-11711" fmla="*/ 11209760 w 15811497"/>
              <a:gd name="connsiteY0-11712" fmla="*/ 5180760 h 6248398"/>
              <a:gd name="connsiteX1-11713" fmla="*/ 11210150 w 15811497"/>
              <a:gd name="connsiteY1-11714" fmla="*/ 5180948 h 6248398"/>
              <a:gd name="connsiteX2-11715" fmla="*/ 11313815 w 15811497"/>
              <a:gd name="connsiteY2-11716" fmla="*/ 5243926 h 6248398"/>
              <a:gd name="connsiteX3-11717" fmla="*/ 11369911 w 15811497"/>
              <a:gd name="connsiteY3-11718" fmla="*/ 5285874 h 6248398"/>
              <a:gd name="connsiteX4-11719" fmla="*/ 11410606 w 15811497"/>
              <a:gd name="connsiteY4-11720" fmla="*/ 5316305 h 6248398"/>
              <a:gd name="connsiteX5-11721" fmla="*/ 11499892 w 15811497"/>
              <a:gd name="connsiteY5-11722" fmla="*/ 5397454 h 6248398"/>
              <a:gd name="connsiteX6-11723" fmla="*/ 11528781 w 15811497"/>
              <a:gd name="connsiteY6-11724" fmla="*/ 5429240 h 6248398"/>
              <a:gd name="connsiteX7-11725" fmla="*/ 11504846 w 15811497"/>
              <a:gd name="connsiteY7-11726" fmla="*/ 5414699 h 6248398"/>
              <a:gd name="connsiteX8-11727" fmla="*/ 11371717 w 15811497"/>
              <a:gd name="connsiteY8-11728" fmla="*/ 5315148 h 6248398"/>
              <a:gd name="connsiteX9-11729" fmla="*/ 11292198 w 15811497"/>
              <a:gd name="connsiteY9-11730" fmla="*/ 5255685 h 6248398"/>
              <a:gd name="connsiteX10-11731" fmla="*/ 11209760 w 15811497"/>
              <a:gd name="connsiteY10-11732" fmla="*/ 5180760 h 6248398"/>
              <a:gd name="connsiteX11-11733" fmla="*/ 4892179 w 15811497"/>
              <a:gd name="connsiteY11-11734" fmla="*/ 4842491 h 6248398"/>
              <a:gd name="connsiteX12-11735" fmla="*/ 4892178 w 15811497"/>
              <a:gd name="connsiteY12-11736" fmla="*/ 4842492 h 6248398"/>
              <a:gd name="connsiteX13-11737" fmla="*/ 4885192 w 15811497"/>
              <a:gd name="connsiteY13-11738" fmla="*/ 4851834 h 6248398"/>
              <a:gd name="connsiteX14-11739" fmla="*/ 4892179 w 15811497"/>
              <a:gd name="connsiteY14-11740" fmla="*/ 4842491 h 6248398"/>
              <a:gd name="connsiteX15-11741" fmla="*/ 7448548 w 15811497"/>
              <a:gd name="connsiteY15-11742" fmla="*/ 0 h 6248398"/>
              <a:gd name="connsiteX16-11743" fmla="*/ 8721604 w 15811497"/>
              <a:gd name="connsiteY16-11744" fmla="*/ 757692 h 6248398"/>
              <a:gd name="connsiteX17-11745" fmla="*/ 8890522 w 15811497"/>
              <a:gd name="connsiteY17-11746" fmla="*/ 1193234 h 6248398"/>
              <a:gd name="connsiteX18-11747" fmla="*/ 9958384 w 15811497"/>
              <a:gd name="connsiteY18-11748" fmla="*/ 1828798 h 6248398"/>
              <a:gd name="connsiteX19-11749" fmla="*/ 10895504 w 15811497"/>
              <a:gd name="connsiteY19-11750" fmla="*/ 1386857 h 6248398"/>
              <a:gd name="connsiteX20-11751" fmla="*/ 11096041 w 15811497"/>
              <a:gd name="connsiteY20-11752" fmla="*/ 1170993 h 6248398"/>
              <a:gd name="connsiteX21-11753" fmla="*/ 13049247 w 15811497"/>
              <a:gd name="connsiteY21-11754" fmla="*/ 361949 h 6248398"/>
              <a:gd name="connsiteX22-11755" fmla="*/ 15811497 w 15811497"/>
              <a:gd name="connsiteY22-11756" fmla="*/ 3124198 h 6248398"/>
              <a:gd name="connsiteX23-11757" fmla="*/ 13049247 w 15811497"/>
              <a:gd name="connsiteY23-11758" fmla="*/ 5886448 h 6248398"/>
              <a:gd name="connsiteX24-11759" fmla="*/ 11732594 w 15811497"/>
              <a:gd name="connsiteY24-11760" fmla="*/ 5553059 h 6248398"/>
              <a:gd name="connsiteX25-11761" fmla="*/ 11528782 w 15811497"/>
              <a:gd name="connsiteY25-11762" fmla="*/ 5429240 h 6248398"/>
              <a:gd name="connsiteX26-11763" fmla="*/ 11499893 w 15811497"/>
              <a:gd name="connsiteY26-11764" fmla="*/ 5397454 h 6248398"/>
              <a:gd name="connsiteX27-11765" fmla="*/ 11410607 w 15811497"/>
              <a:gd name="connsiteY27-11766" fmla="*/ 5316305 h 6248398"/>
              <a:gd name="connsiteX28-11767" fmla="*/ 11369912 w 15811497"/>
              <a:gd name="connsiteY28-11768" fmla="*/ 5285874 h 6248398"/>
              <a:gd name="connsiteX29-11769" fmla="*/ 11355656 w 15811497"/>
              <a:gd name="connsiteY29-11770" fmla="*/ 5144675 h 6248398"/>
              <a:gd name="connsiteX30-11771" fmla="*/ 11369912 w 15811497"/>
              <a:gd name="connsiteY30-11772" fmla="*/ 5285874 h 6248398"/>
              <a:gd name="connsiteX31-11773" fmla="*/ 11313816 w 15811497"/>
              <a:gd name="connsiteY31-11774" fmla="*/ 5243926 h 6248398"/>
              <a:gd name="connsiteX32-11775" fmla="*/ 11210151 w 15811497"/>
              <a:gd name="connsiteY32-11776" fmla="*/ 5180948 h 6248398"/>
              <a:gd name="connsiteX33-11777" fmla="*/ 11209761 w 15811497"/>
              <a:gd name="connsiteY33-11778" fmla="*/ 5180760 h 6248398"/>
              <a:gd name="connsiteX34-11779" fmla="*/ 11096041 w 15811497"/>
              <a:gd name="connsiteY34-11780" fmla="*/ 5077404 h 6248398"/>
              <a:gd name="connsiteX35-11781" fmla="*/ 11063094 w 15811497"/>
              <a:gd name="connsiteY35-11782" fmla="*/ 5041153 h 6248398"/>
              <a:gd name="connsiteX36-11783" fmla="*/ 11063091 w 15811497"/>
              <a:gd name="connsiteY36-11784" fmla="*/ 5041152 h 6248398"/>
              <a:gd name="connsiteX37-11785" fmla="*/ 11096040 w 15811497"/>
              <a:gd name="connsiteY37-11786" fmla="*/ 5077404 h 6248398"/>
              <a:gd name="connsiteX38-11787" fmla="*/ 11209760 w 15811497"/>
              <a:gd name="connsiteY38-11788" fmla="*/ 5180760 h 6248398"/>
              <a:gd name="connsiteX39-11789" fmla="*/ 11100244 w 15811497"/>
              <a:gd name="connsiteY39-11790" fmla="*/ 5128004 h 6248398"/>
              <a:gd name="connsiteX40-11791" fmla="*/ 10610846 w 15811497"/>
              <a:gd name="connsiteY40-11792" fmla="*/ 5029199 h 6248398"/>
              <a:gd name="connsiteX41-11793" fmla="*/ 9640652 w 15811497"/>
              <a:gd name="connsiteY41-11794" fmla="*/ 5486739 h 6248398"/>
              <a:gd name="connsiteX42-11795" fmla="*/ 9628722 w 15811497"/>
              <a:gd name="connsiteY42-11796" fmla="*/ 5502693 h 6248398"/>
              <a:gd name="connsiteX43-11797" fmla="*/ 9568273 w 15811497"/>
              <a:gd name="connsiteY43-11798" fmla="*/ 5583530 h 6248398"/>
              <a:gd name="connsiteX44-11799" fmla="*/ 9535504 w 15811497"/>
              <a:gd name="connsiteY44-11800" fmla="*/ 5637470 h 6248398"/>
              <a:gd name="connsiteX45-11801" fmla="*/ 9535505 w 15811497"/>
              <a:gd name="connsiteY45-11802" fmla="*/ 5637470 h 6248398"/>
              <a:gd name="connsiteX46-11803" fmla="*/ 9568273 w 15811497"/>
              <a:gd name="connsiteY46-11804" fmla="*/ 5583531 h 6248398"/>
              <a:gd name="connsiteX47-11805" fmla="*/ 9628722 w 15811497"/>
              <a:gd name="connsiteY47-11806" fmla="*/ 5502694 h 6248398"/>
              <a:gd name="connsiteX48-11807" fmla="*/ 9563485 w 15811497"/>
              <a:gd name="connsiteY48-11808" fmla="*/ 5610078 h 6248398"/>
              <a:gd name="connsiteX49-11809" fmla="*/ 9542221 w 15811497"/>
              <a:gd name="connsiteY49-11810" fmla="*/ 5638514 h 6248398"/>
              <a:gd name="connsiteX50-11811" fmla="*/ 9504352 w 15811497"/>
              <a:gd name="connsiteY50-11812" fmla="*/ 5689156 h 6248398"/>
              <a:gd name="connsiteX51-11813" fmla="*/ 9480140 w 15811497"/>
              <a:gd name="connsiteY51-11814" fmla="*/ 5721533 h 6248398"/>
              <a:gd name="connsiteX52-11815" fmla="*/ 8362947 w 15811497"/>
              <a:gd name="connsiteY52-11816" fmla="*/ 6248398 h 6248398"/>
              <a:gd name="connsiteX53-11817" fmla="*/ 7028922 w 15811497"/>
              <a:gd name="connsiteY53-11818" fmla="*/ 5364147 h 6248398"/>
              <a:gd name="connsiteX54-11819" fmla="*/ 6990513 w 15811497"/>
              <a:gd name="connsiteY54-11820" fmla="*/ 5259205 h 6248398"/>
              <a:gd name="connsiteX55-11821" fmla="*/ 6990512 w 15811497"/>
              <a:gd name="connsiteY55-11822" fmla="*/ 5259199 h 6248398"/>
              <a:gd name="connsiteX56-11823" fmla="*/ 6983676 w 15811497"/>
              <a:gd name="connsiteY56-11824" fmla="*/ 5240519 h 6248398"/>
              <a:gd name="connsiteX57-11825" fmla="*/ 6983673 w 15811497"/>
              <a:gd name="connsiteY57-11826" fmla="*/ 5240519 h 6248398"/>
              <a:gd name="connsiteX58-11827" fmla="*/ 6980236 w 15811497"/>
              <a:gd name="connsiteY58-11828" fmla="*/ 5231130 h 6248398"/>
              <a:gd name="connsiteX59-11829" fmla="*/ 6978859 w 15811497"/>
              <a:gd name="connsiteY59-11830" fmla="*/ 5225774 h 6248398"/>
              <a:gd name="connsiteX60-11831" fmla="*/ 6984291 w 15811497"/>
              <a:gd name="connsiteY60-11832" fmla="*/ 5240614 h 6248398"/>
              <a:gd name="connsiteX61-11833" fmla="*/ 6984292 w 15811497"/>
              <a:gd name="connsiteY61-11834" fmla="*/ 5240614 h 6248398"/>
              <a:gd name="connsiteX62-11835" fmla="*/ 6978860 w 15811497"/>
              <a:gd name="connsiteY62-11836" fmla="*/ 5225773 h 6248398"/>
              <a:gd name="connsiteX63-11837" fmla="*/ 6944562 w 15811497"/>
              <a:gd name="connsiteY63-11838" fmla="*/ 5092380 h 6248398"/>
              <a:gd name="connsiteX64-11839" fmla="*/ 6924183 w 15811497"/>
              <a:gd name="connsiteY64-11840" fmla="*/ 4890225 h 6248398"/>
              <a:gd name="connsiteX65-11841" fmla="*/ 6924182 w 15811497"/>
              <a:gd name="connsiteY65-11842" fmla="*/ 4890225 h 6248398"/>
              <a:gd name="connsiteX66-11843" fmla="*/ 6944561 w 15811497"/>
              <a:gd name="connsiteY66-11844" fmla="*/ 5092380 h 6248398"/>
              <a:gd name="connsiteX67-11845" fmla="*/ 6978860 w 15811497"/>
              <a:gd name="connsiteY67-11846" fmla="*/ 5225773 h 6248398"/>
              <a:gd name="connsiteX68-11847" fmla="*/ 6948299 w 15811497"/>
              <a:gd name="connsiteY68-11848" fmla="*/ 5142273 h 6248398"/>
              <a:gd name="connsiteX69-11849" fmla="*/ 5829297 w 15811497"/>
              <a:gd name="connsiteY69-11850" fmla="*/ 4400549 h 6248398"/>
              <a:gd name="connsiteX70-11851" fmla="*/ 5056802 w 15811497"/>
              <a:gd name="connsiteY70-11852" fmla="*/ 4677867 h 6248398"/>
              <a:gd name="connsiteX71-11853" fmla="*/ 5022517 w 15811497"/>
              <a:gd name="connsiteY71-11854" fmla="*/ 4709027 h 6248398"/>
              <a:gd name="connsiteX72-11855" fmla="*/ 5022515 w 15811497"/>
              <a:gd name="connsiteY72-11856" fmla="*/ 4709029 h 6248398"/>
              <a:gd name="connsiteX73-11857" fmla="*/ 4924198 w 15811497"/>
              <a:gd name="connsiteY73-11858" fmla="*/ 4840507 h 6248398"/>
              <a:gd name="connsiteX74-11859" fmla="*/ 4914898 w 15811497"/>
              <a:gd name="connsiteY74-11860" fmla="*/ 4838698 h 6248398"/>
              <a:gd name="connsiteX75-11861" fmla="*/ 4778482 w 15811497"/>
              <a:gd name="connsiteY75-11862" fmla="*/ 5008058 h 6248398"/>
              <a:gd name="connsiteX76-11863" fmla="*/ 4778482 w 15811497"/>
              <a:gd name="connsiteY76-11864" fmla="*/ 5008057 h 6248398"/>
              <a:gd name="connsiteX77-11865" fmla="*/ 4715455 w 15811497"/>
              <a:gd name="connsiteY77-11866" fmla="*/ 5077404 h 6248398"/>
              <a:gd name="connsiteX78-11867" fmla="*/ 2762249 w 15811497"/>
              <a:gd name="connsiteY78-11868" fmla="*/ 5886448 h 6248398"/>
              <a:gd name="connsiteX79-11869" fmla="*/ 0 w 15811497"/>
              <a:gd name="connsiteY79-11870" fmla="*/ 3124198 h 6248398"/>
              <a:gd name="connsiteX80-11871" fmla="*/ 2762249 w 15811497"/>
              <a:gd name="connsiteY80-11872" fmla="*/ 361949 h 6248398"/>
              <a:gd name="connsiteX81-11873" fmla="*/ 4078902 w 15811497"/>
              <a:gd name="connsiteY81-11874" fmla="*/ 695338 h 6248398"/>
              <a:gd name="connsiteX82-11875" fmla="*/ 4261443 w 15811497"/>
              <a:gd name="connsiteY82-11876" fmla="*/ 806235 h 6248398"/>
              <a:gd name="connsiteX83-11877" fmla="*/ 4409044 w 15811497"/>
              <a:gd name="connsiteY83-11878" fmla="*/ 910268 h 6248398"/>
              <a:gd name="connsiteX84-11879" fmla="*/ 4612477 w 15811497"/>
              <a:gd name="connsiteY84-11880" fmla="*/ 1077402 h 6248398"/>
              <a:gd name="connsiteX85-11881" fmla="*/ 4612478 w 15811497"/>
              <a:gd name="connsiteY85-11882" fmla="*/ 1077403 h 6248398"/>
              <a:gd name="connsiteX86-11883" fmla="*/ 4715454 w 15811497"/>
              <a:gd name="connsiteY86-11884" fmla="*/ 1170993 h 6248398"/>
              <a:gd name="connsiteX87-11885" fmla="*/ 4701725 w 15811497"/>
              <a:gd name="connsiteY87-11886" fmla="*/ 1120394 h 6248398"/>
              <a:gd name="connsiteX88-11887" fmla="*/ 5191122 w 15811497"/>
              <a:gd name="connsiteY88-11888" fmla="*/ 1219199 h 6248398"/>
              <a:gd name="connsiteX89-11889" fmla="*/ 6161317 w 15811497"/>
              <a:gd name="connsiteY89-11890" fmla="*/ 761659 h 6248398"/>
              <a:gd name="connsiteX90-11891" fmla="*/ 6224019 w 15811497"/>
              <a:gd name="connsiteY90-11892" fmla="*/ 677808 h 6248398"/>
              <a:gd name="connsiteX91-11893" fmla="*/ 6175489 w 15811497"/>
              <a:gd name="connsiteY91-11894" fmla="*/ 757691 h 6248398"/>
              <a:gd name="connsiteX92-11895" fmla="*/ 6175489 w 15811497"/>
              <a:gd name="connsiteY92-11896" fmla="*/ 757692 h 6248398"/>
              <a:gd name="connsiteX93-11897" fmla="*/ 6224020 w 15811497"/>
              <a:gd name="connsiteY93-11898" fmla="*/ 677809 h 6248398"/>
              <a:gd name="connsiteX94-11899" fmla="*/ 6233696 w 15811497"/>
              <a:gd name="connsiteY94-11900" fmla="*/ 664869 h 6248398"/>
              <a:gd name="connsiteX95-11901" fmla="*/ 6252611 w 15811497"/>
              <a:gd name="connsiteY95-11902" fmla="*/ 633734 h 6248398"/>
              <a:gd name="connsiteX96-11903" fmla="*/ 6252610 w 15811497"/>
              <a:gd name="connsiteY96-11904" fmla="*/ 633734 h 6248398"/>
              <a:gd name="connsiteX97-11905" fmla="*/ 6233696 w 15811497"/>
              <a:gd name="connsiteY97-11906" fmla="*/ 664868 h 6248398"/>
              <a:gd name="connsiteX98-11907" fmla="*/ 6224019 w 15811497"/>
              <a:gd name="connsiteY98-11908" fmla="*/ 677808 h 6248398"/>
              <a:gd name="connsiteX99-11909" fmla="*/ 6248008 w 15811497"/>
              <a:gd name="connsiteY99-11910" fmla="*/ 638320 h 6248398"/>
              <a:gd name="connsiteX100-11911" fmla="*/ 6251291 w 15811497"/>
              <a:gd name="connsiteY100-11912" fmla="*/ 633930 h 6248398"/>
              <a:gd name="connsiteX101-11913" fmla="*/ 6251293 w 15811497"/>
              <a:gd name="connsiteY101-11914" fmla="*/ 633929 h 6248398"/>
              <a:gd name="connsiteX102-11915" fmla="*/ 6257683 w 15811497"/>
              <a:gd name="connsiteY102-11916" fmla="*/ 625384 h 6248398"/>
              <a:gd name="connsiteX103-11917" fmla="*/ 6257686 w 15811497"/>
              <a:gd name="connsiteY103-11918" fmla="*/ 625380 h 6248398"/>
              <a:gd name="connsiteX104-11919" fmla="*/ 6331355 w 15811497"/>
              <a:gd name="connsiteY104-11920" fmla="*/ 526865 h 6248398"/>
              <a:gd name="connsiteX105-11921" fmla="*/ 7448548 w 15811497"/>
              <a:gd name="connsiteY105-11922" fmla="*/ 0 h 6248398"/>
              <a:gd name="connsiteX0-11923" fmla="*/ 11209760 w 15811497"/>
              <a:gd name="connsiteY0-11924" fmla="*/ 5180760 h 6248398"/>
              <a:gd name="connsiteX1-11925" fmla="*/ 11210150 w 15811497"/>
              <a:gd name="connsiteY1-11926" fmla="*/ 5180948 h 6248398"/>
              <a:gd name="connsiteX2-11927" fmla="*/ 11313815 w 15811497"/>
              <a:gd name="connsiteY2-11928" fmla="*/ 5243926 h 6248398"/>
              <a:gd name="connsiteX3-11929" fmla="*/ 11369911 w 15811497"/>
              <a:gd name="connsiteY3-11930" fmla="*/ 5285874 h 6248398"/>
              <a:gd name="connsiteX4-11931" fmla="*/ 11410606 w 15811497"/>
              <a:gd name="connsiteY4-11932" fmla="*/ 5316305 h 6248398"/>
              <a:gd name="connsiteX5-11933" fmla="*/ 11499892 w 15811497"/>
              <a:gd name="connsiteY5-11934" fmla="*/ 5397454 h 6248398"/>
              <a:gd name="connsiteX6-11935" fmla="*/ 11528781 w 15811497"/>
              <a:gd name="connsiteY6-11936" fmla="*/ 5429240 h 6248398"/>
              <a:gd name="connsiteX7-11937" fmla="*/ 11504846 w 15811497"/>
              <a:gd name="connsiteY7-11938" fmla="*/ 5414699 h 6248398"/>
              <a:gd name="connsiteX8-11939" fmla="*/ 11371717 w 15811497"/>
              <a:gd name="connsiteY8-11940" fmla="*/ 5315148 h 6248398"/>
              <a:gd name="connsiteX9-11941" fmla="*/ 11292198 w 15811497"/>
              <a:gd name="connsiteY9-11942" fmla="*/ 5255685 h 6248398"/>
              <a:gd name="connsiteX10-11943" fmla="*/ 11209760 w 15811497"/>
              <a:gd name="connsiteY10-11944" fmla="*/ 5180760 h 6248398"/>
              <a:gd name="connsiteX11-11945" fmla="*/ 4892179 w 15811497"/>
              <a:gd name="connsiteY11-11946" fmla="*/ 4842491 h 6248398"/>
              <a:gd name="connsiteX12-11947" fmla="*/ 4892178 w 15811497"/>
              <a:gd name="connsiteY12-11948" fmla="*/ 4842492 h 6248398"/>
              <a:gd name="connsiteX13-11949" fmla="*/ 4885192 w 15811497"/>
              <a:gd name="connsiteY13-11950" fmla="*/ 4851834 h 6248398"/>
              <a:gd name="connsiteX14-11951" fmla="*/ 4892179 w 15811497"/>
              <a:gd name="connsiteY14-11952" fmla="*/ 4842491 h 6248398"/>
              <a:gd name="connsiteX15-11953" fmla="*/ 7448548 w 15811497"/>
              <a:gd name="connsiteY15-11954" fmla="*/ 0 h 6248398"/>
              <a:gd name="connsiteX16-11955" fmla="*/ 8721604 w 15811497"/>
              <a:gd name="connsiteY16-11956" fmla="*/ 757692 h 6248398"/>
              <a:gd name="connsiteX17-11957" fmla="*/ 8890522 w 15811497"/>
              <a:gd name="connsiteY17-11958" fmla="*/ 1193234 h 6248398"/>
              <a:gd name="connsiteX18-11959" fmla="*/ 9958384 w 15811497"/>
              <a:gd name="connsiteY18-11960" fmla="*/ 1828798 h 6248398"/>
              <a:gd name="connsiteX19-11961" fmla="*/ 10895504 w 15811497"/>
              <a:gd name="connsiteY19-11962" fmla="*/ 1386857 h 6248398"/>
              <a:gd name="connsiteX20-11963" fmla="*/ 11096041 w 15811497"/>
              <a:gd name="connsiteY20-11964" fmla="*/ 1170993 h 6248398"/>
              <a:gd name="connsiteX21-11965" fmla="*/ 13049247 w 15811497"/>
              <a:gd name="connsiteY21-11966" fmla="*/ 361949 h 6248398"/>
              <a:gd name="connsiteX22-11967" fmla="*/ 15811497 w 15811497"/>
              <a:gd name="connsiteY22-11968" fmla="*/ 3124198 h 6248398"/>
              <a:gd name="connsiteX23-11969" fmla="*/ 13049247 w 15811497"/>
              <a:gd name="connsiteY23-11970" fmla="*/ 5886448 h 6248398"/>
              <a:gd name="connsiteX24-11971" fmla="*/ 11732594 w 15811497"/>
              <a:gd name="connsiteY24-11972" fmla="*/ 5553059 h 6248398"/>
              <a:gd name="connsiteX25-11973" fmla="*/ 11528782 w 15811497"/>
              <a:gd name="connsiteY25-11974" fmla="*/ 5429240 h 6248398"/>
              <a:gd name="connsiteX26-11975" fmla="*/ 11499893 w 15811497"/>
              <a:gd name="connsiteY26-11976" fmla="*/ 5397454 h 6248398"/>
              <a:gd name="connsiteX27-11977" fmla="*/ 11410607 w 15811497"/>
              <a:gd name="connsiteY27-11978" fmla="*/ 5316305 h 6248398"/>
              <a:gd name="connsiteX28-11979" fmla="*/ 11369912 w 15811497"/>
              <a:gd name="connsiteY28-11980" fmla="*/ 5285874 h 6248398"/>
              <a:gd name="connsiteX29-11981" fmla="*/ 11355656 w 15811497"/>
              <a:gd name="connsiteY29-11982" fmla="*/ 5144675 h 6248398"/>
              <a:gd name="connsiteX30-11983" fmla="*/ 11369912 w 15811497"/>
              <a:gd name="connsiteY30-11984" fmla="*/ 5285874 h 6248398"/>
              <a:gd name="connsiteX31-11985" fmla="*/ 11313816 w 15811497"/>
              <a:gd name="connsiteY31-11986" fmla="*/ 5243926 h 6248398"/>
              <a:gd name="connsiteX32-11987" fmla="*/ 11210151 w 15811497"/>
              <a:gd name="connsiteY32-11988" fmla="*/ 5180948 h 6248398"/>
              <a:gd name="connsiteX33-11989" fmla="*/ 11209761 w 15811497"/>
              <a:gd name="connsiteY33-11990" fmla="*/ 5180760 h 6248398"/>
              <a:gd name="connsiteX34-11991" fmla="*/ 11096041 w 15811497"/>
              <a:gd name="connsiteY34-11992" fmla="*/ 5077404 h 6248398"/>
              <a:gd name="connsiteX35-11993" fmla="*/ 11063094 w 15811497"/>
              <a:gd name="connsiteY35-11994" fmla="*/ 5041153 h 6248398"/>
              <a:gd name="connsiteX36-11995" fmla="*/ 11063091 w 15811497"/>
              <a:gd name="connsiteY36-11996" fmla="*/ 5041152 h 6248398"/>
              <a:gd name="connsiteX37-11997" fmla="*/ 11096040 w 15811497"/>
              <a:gd name="connsiteY37-11998" fmla="*/ 5077404 h 6248398"/>
              <a:gd name="connsiteX38-11999" fmla="*/ 11209760 w 15811497"/>
              <a:gd name="connsiteY38-12000" fmla="*/ 5180760 h 6248398"/>
              <a:gd name="connsiteX39-12001" fmla="*/ 11100244 w 15811497"/>
              <a:gd name="connsiteY39-12002" fmla="*/ 5128004 h 6248398"/>
              <a:gd name="connsiteX40-12003" fmla="*/ 10610846 w 15811497"/>
              <a:gd name="connsiteY40-12004" fmla="*/ 5029199 h 6248398"/>
              <a:gd name="connsiteX41-12005" fmla="*/ 9640652 w 15811497"/>
              <a:gd name="connsiteY41-12006" fmla="*/ 5486739 h 6248398"/>
              <a:gd name="connsiteX42-12007" fmla="*/ 9628722 w 15811497"/>
              <a:gd name="connsiteY42-12008" fmla="*/ 5502693 h 6248398"/>
              <a:gd name="connsiteX43-12009" fmla="*/ 9568273 w 15811497"/>
              <a:gd name="connsiteY43-12010" fmla="*/ 5583530 h 6248398"/>
              <a:gd name="connsiteX44-12011" fmla="*/ 9535504 w 15811497"/>
              <a:gd name="connsiteY44-12012" fmla="*/ 5637470 h 6248398"/>
              <a:gd name="connsiteX45-12013" fmla="*/ 9535505 w 15811497"/>
              <a:gd name="connsiteY45-12014" fmla="*/ 5637470 h 6248398"/>
              <a:gd name="connsiteX46-12015" fmla="*/ 9568273 w 15811497"/>
              <a:gd name="connsiteY46-12016" fmla="*/ 5583531 h 6248398"/>
              <a:gd name="connsiteX47-12017" fmla="*/ 9628722 w 15811497"/>
              <a:gd name="connsiteY47-12018" fmla="*/ 5502694 h 6248398"/>
              <a:gd name="connsiteX48-12019" fmla="*/ 9563485 w 15811497"/>
              <a:gd name="connsiteY48-12020" fmla="*/ 5610078 h 6248398"/>
              <a:gd name="connsiteX49-12021" fmla="*/ 9542221 w 15811497"/>
              <a:gd name="connsiteY49-12022" fmla="*/ 5638514 h 6248398"/>
              <a:gd name="connsiteX50-12023" fmla="*/ 9504352 w 15811497"/>
              <a:gd name="connsiteY50-12024" fmla="*/ 5689156 h 6248398"/>
              <a:gd name="connsiteX51-12025" fmla="*/ 9480140 w 15811497"/>
              <a:gd name="connsiteY51-12026" fmla="*/ 5721533 h 6248398"/>
              <a:gd name="connsiteX52-12027" fmla="*/ 8362947 w 15811497"/>
              <a:gd name="connsiteY52-12028" fmla="*/ 6248398 h 6248398"/>
              <a:gd name="connsiteX53-12029" fmla="*/ 7028922 w 15811497"/>
              <a:gd name="connsiteY53-12030" fmla="*/ 5364147 h 6248398"/>
              <a:gd name="connsiteX54-12031" fmla="*/ 6990513 w 15811497"/>
              <a:gd name="connsiteY54-12032" fmla="*/ 5259205 h 6248398"/>
              <a:gd name="connsiteX55-12033" fmla="*/ 6990512 w 15811497"/>
              <a:gd name="connsiteY55-12034" fmla="*/ 5259199 h 6248398"/>
              <a:gd name="connsiteX56-12035" fmla="*/ 6983676 w 15811497"/>
              <a:gd name="connsiteY56-12036" fmla="*/ 5240519 h 6248398"/>
              <a:gd name="connsiteX57-12037" fmla="*/ 6983673 w 15811497"/>
              <a:gd name="connsiteY57-12038" fmla="*/ 5240519 h 6248398"/>
              <a:gd name="connsiteX58-12039" fmla="*/ 6980236 w 15811497"/>
              <a:gd name="connsiteY58-12040" fmla="*/ 5231130 h 6248398"/>
              <a:gd name="connsiteX59-12041" fmla="*/ 6978859 w 15811497"/>
              <a:gd name="connsiteY59-12042" fmla="*/ 5225774 h 6248398"/>
              <a:gd name="connsiteX60-12043" fmla="*/ 6984291 w 15811497"/>
              <a:gd name="connsiteY60-12044" fmla="*/ 5240614 h 6248398"/>
              <a:gd name="connsiteX61-12045" fmla="*/ 6984292 w 15811497"/>
              <a:gd name="connsiteY61-12046" fmla="*/ 5240614 h 6248398"/>
              <a:gd name="connsiteX62-12047" fmla="*/ 6978860 w 15811497"/>
              <a:gd name="connsiteY62-12048" fmla="*/ 5225773 h 6248398"/>
              <a:gd name="connsiteX63-12049" fmla="*/ 6944562 w 15811497"/>
              <a:gd name="connsiteY63-12050" fmla="*/ 5092380 h 6248398"/>
              <a:gd name="connsiteX64-12051" fmla="*/ 6924183 w 15811497"/>
              <a:gd name="connsiteY64-12052" fmla="*/ 4890225 h 6248398"/>
              <a:gd name="connsiteX65-12053" fmla="*/ 6924182 w 15811497"/>
              <a:gd name="connsiteY65-12054" fmla="*/ 4890225 h 6248398"/>
              <a:gd name="connsiteX66-12055" fmla="*/ 6944561 w 15811497"/>
              <a:gd name="connsiteY66-12056" fmla="*/ 5092380 h 6248398"/>
              <a:gd name="connsiteX67-12057" fmla="*/ 6978860 w 15811497"/>
              <a:gd name="connsiteY67-12058" fmla="*/ 5225773 h 6248398"/>
              <a:gd name="connsiteX68-12059" fmla="*/ 6948299 w 15811497"/>
              <a:gd name="connsiteY68-12060" fmla="*/ 5142273 h 6248398"/>
              <a:gd name="connsiteX69-12061" fmla="*/ 5829297 w 15811497"/>
              <a:gd name="connsiteY69-12062" fmla="*/ 4400549 h 6248398"/>
              <a:gd name="connsiteX70-12063" fmla="*/ 5056802 w 15811497"/>
              <a:gd name="connsiteY70-12064" fmla="*/ 4677867 h 6248398"/>
              <a:gd name="connsiteX71-12065" fmla="*/ 5022517 w 15811497"/>
              <a:gd name="connsiteY71-12066" fmla="*/ 4709027 h 6248398"/>
              <a:gd name="connsiteX72-12067" fmla="*/ 5022515 w 15811497"/>
              <a:gd name="connsiteY72-12068" fmla="*/ 4709029 h 6248398"/>
              <a:gd name="connsiteX73-12069" fmla="*/ 4924198 w 15811497"/>
              <a:gd name="connsiteY73-12070" fmla="*/ 4840507 h 6248398"/>
              <a:gd name="connsiteX74-12071" fmla="*/ 4778482 w 15811497"/>
              <a:gd name="connsiteY74-12072" fmla="*/ 5008058 h 6248398"/>
              <a:gd name="connsiteX75-12073" fmla="*/ 4778482 w 15811497"/>
              <a:gd name="connsiteY75-12074" fmla="*/ 5008057 h 6248398"/>
              <a:gd name="connsiteX76-12075" fmla="*/ 4715455 w 15811497"/>
              <a:gd name="connsiteY76-12076" fmla="*/ 5077404 h 6248398"/>
              <a:gd name="connsiteX77-12077" fmla="*/ 2762249 w 15811497"/>
              <a:gd name="connsiteY77-12078" fmla="*/ 5886448 h 6248398"/>
              <a:gd name="connsiteX78-12079" fmla="*/ 0 w 15811497"/>
              <a:gd name="connsiteY78-12080" fmla="*/ 3124198 h 6248398"/>
              <a:gd name="connsiteX79-12081" fmla="*/ 2762249 w 15811497"/>
              <a:gd name="connsiteY79-12082" fmla="*/ 361949 h 6248398"/>
              <a:gd name="connsiteX80-12083" fmla="*/ 4078902 w 15811497"/>
              <a:gd name="connsiteY80-12084" fmla="*/ 695338 h 6248398"/>
              <a:gd name="connsiteX81-12085" fmla="*/ 4261443 w 15811497"/>
              <a:gd name="connsiteY81-12086" fmla="*/ 806235 h 6248398"/>
              <a:gd name="connsiteX82-12087" fmla="*/ 4409044 w 15811497"/>
              <a:gd name="connsiteY82-12088" fmla="*/ 910268 h 6248398"/>
              <a:gd name="connsiteX83-12089" fmla="*/ 4612477 w 15811497"/>
              <a:gd name="connsiteY83-12090" fmla="*/ 1077402 h 6248398"/>
              <a:gd name="connsiteX84-12091" fmla="*/ 4612478 w 15811497"/>
              <a:gd name="connsiteY84-12092" fmla="*/ 1077403 h 6248398"/>
              <a:gd name="connsiteX85-12093" fmla="*/ 4715454 w 15811497"/>
              <a:gd name="connsiteY85-12094" fmla="*/ 1170993 h 6248398"/>
              <a:gd name="connsiteX86-12095" fmla="*/ 4701725 w 15811497"/>
              <a:gd name="connsiteY86-12096" fmla="*/ 1120394 h 6248398"/>
              <a:gd name="connsiteX87-12097" fmla="*/ 5191122 w 15811497"/>
              <a:gd name="connsiteY87-12098" fmla="*/ 1219199 h 6248398"/>
              <a:gd name="connsiteX88-12099" fmla="*/ 6161317 w 15811497"/>
              <a:gd name="connsiteY88-12100" fmla="*/ 761659 h 6248398"/>
              <a:gd name="connsiteX89-12101" fmla="*/ 6224019 w 15811497"/>
              <a:gd name="connsiteY89-12102" fmla="*/ 677808 h 6248398"/>
              <a:gd name="connsiteX90-12103" fmla="*/ 6175489 w 15811497"/>
              <a:gd name="connsiteY90-12104" fmla="*/ 757691 h 6248398"/>
              <a:gd name="connsiteX91-12105" fmla="*/ 6175489 w 15811497"/>
              <a:gd name="connsiteY91-12106" fmla="*/ 757692 h 6248398"/>
              <a:gd name="connsiteX92-12107" fmla="*/ 6224020 w 15811497"/>
              <a:gd name="connsiteY92-12108" fmla="*/ 677809 h 6248398"/>
              <a:gd name="connsiteX93-12109" fmla="*/ 6233696 w 15811497"/>
              <a:gd name="connsiteY93-12110" fmla="*/ 664869 h 6248398"/>
              <a:gd name="connsiteX94-12111" fmla="*/ 6252611 w 15811497"/>
              <a:gd name="connsiteY94-12112" fmla="*/ 633734 h 6248398"/>
              <a:gd name="connsiteX95-12113" fmla="*/ 6252610 w 15811497"/>
              <a:gd name="connsiteY95-12114" fmla="*/ 633734 h 6248398"/>
              <a:gd name="connsiteX96-12115" fmla="*/ 6233696 w 15811497"/>
              <a:gd name="connsiteY96-12116" fmla="*/ 664868 h 6248398"/>
              <a:gd name="connsiteX97-12117" fmla="*/ 6224019 w 15811497"/>
              <a:gd name="connsiteY97-12118" fmla="*/ 677808 h 6248398"/>
              <a:gd name="connsiteX98-12119" fmla="*/ 6248008 w 15811497"/>
              <a:gd name="connsiteY98-12120" fmla="*/ 638320 h 6248398"/>
              <a:gd name="connsiteX99-12121" fmla="*/ 6251291 w 15811497"/>
              <a:gd name="connsiteY99-12122" fmla="*/ 633930 h 6248398"/>
              <a:gd name="connsiteX100-12123" fmla="*/ 6251293 w 15811497"/>
              <a:gd name="connsiteY100-12124" fmla="*/ 633929 h 6248398"/>
              <a:gd name="connsiteX101-12125" fmla="*/ 6257683 w 15811497"/>
              <a:gd name="connsiteY101-12126" fmla="*/ 625384 h 6248398"/>
              <a:gd name="connsiteX102-12127" fmla="*/ 6257686 w 15811497"/>
              <a:gd name="connsiteY102-12128" fmla="*/ 625380 h 6248398"/>
              <a:gd name="connsiteX103-12129" fmla="*/ 6331355 w 15811497"/>
              <a:gd name="connsiteY103-12130" fmla="*/ 526865 h 6248398"/>
              <a:gd name="connsiteX104-12131" fmla="*/ 7448548 w 15811497"/>
              <a:gd name="connsiteY104-12132" fmla="*/ 0 h 6248398"/>
              <a:gd name="connsiteX0-12133" fmla="*/ 11209760 w 15811497"/>
              <a:gd name="connsiteY0-12134" fmla="*/ 5180760 h 6248398"/>
              <a:gd name="connsiteX1-12135" fmla="*/ 11210150 w 15811497"/>
              <a:gd name="connsiteY1-12136" fmla="*/ 5180948 h 6248398"/>
              <a:gd name="connsiteX2-12137" fmla="*/ 11313815 w 15811497"/>
              <a:gd name="connsiteY2-12138" fmla="*/ 5243926 h 6248398"/>
              <a:gd name="connsiteX3-12139" fmla="*/ 11369911 w 15811497"/>
              <a:gd name="connsiteY3-12140" fmla="*/ 5285874 h 6248398"/>
              <a:gd name="connsiteX4-12141" fmla="*/ 11410606 w 15811497"/>
              <a:gd name="connsiteY4-12142" fmla="*/ 5316305 h 6248398"/>
              <a:gd name="connsiteX5-12143" fmla="*/ 11499892 w 15811497"/>
              <a:gd name="connsiteY5-12144" fmla="*/ 5397454 h 6248398"/>
              <a:gd name="connsiteX6-12145" fmla="*/ 11528781 w 15811497"/>
              <a:gd name="connsiteY6-12146" fmla="*/ 5429240 h 6248398"/>
              <a:gd name="connsiteX7-12147" fmla="*/ 11504846 w 15811497"/>
              <a:gd name="connsiteY7-12148" fmla="*/ 5414699 h 6248398"/>
              <a:gd name="connsiteX8-12149" fmla="*/ 11371717 w 15811497"/>
              <a:gd name="connsiteY8-12150" fmla="*/ 5315148 h 6248398"/>
              <a:gd name="connsiteX9-12151" fmla="*/ 11292198 w 15811497"/>
              <a:gd name="connsiteY9-12152" fmla="*/ 5255685 h 6248398"/>
              <a:gd name="connsiteX10-12153" fmla="*/ 11209760 w 15811497"/>
              <a:gd name="connsiteY10-12154" fmla="*/ 5180760 h 6248398"/>
              <a:gd name="connsiteX11-12155" fmla="*/ 4892179 w 15811497"/>
              <a:gd name="connsiteY11-12156" fmla="*/ 4842491 h 6248398"/>
              <a:gd name="connsiteX12-12157" fmla="*/ 4892178 w 15811497"/>
              <a:gd name="connsiteY12-12158" fmla="*/ 4842492 h 6248398"/>
              <a:gd name="connsiteX13-12159" fmla="*/ 4885192 w 15811497"/>
              <a:gd name="connsiteY13-12160" fmla="*/ 4851834 h 6248398"/>
              <a:gd name="connsiteX14-12161" fmla="*/ 4892179 w 15811497"/>
              <a:gd name="connsiteY14-12162" fmla="*/ 4842491 h 6248398"/>
              <a:gd name="connsiteX15-12163" fmla="*/ 7448548 w 15811497"/>
              <a:gd name="connsiteY15-12164" fmla="*/ 0 h 6248398"/>
              <a:gd name="connsiteX16-12165" fmla="*/ 8721604 w 15811497"/>
              <a:gd name="connsiteY16-12166" fmla="*/ 757692 h 6248398"/>
              <a:gd name="connsiteX17-12167" fmla="*/ 8890522 w 15811497"/>
              <a:gd name="connsiteY17-12168" fmla="*/ 1193234 h 6248398"/>
              <a:gd name="connsiteX18-12169" fmla="*/ 9958384 w 15811497"/>
              <a:gd name="connsiteY18-12170" fmla="*/ 1828798 h 6248398"/>
              <a:gd name="connsiteX19-12171" fmla="*/ 10895504 w 15811497"/>
              <a:gd name="connsiteY19-12172" fmla="*/ 1386857 h 6248398"/>
              <a:gd name="connsiteX20-12173" fmla="*/ 11096041 w 15811497"/>
              <a:gd name="connsiteY20-12174" fmla="*/ 1170993 h 6248398"/>
              <a:gd name="connsiteX21-12175" fmla="*/ 13049247 w 15811497"/>
              <a:gd name="connsiteY21-12176" fmla="*/ 361949 h 6248398"/>
              <a:gd name="connsiteX22-12177" fmla="*/ 15811497 w 15811497"/>
              <a:gd name="connsiteY22-12178" fmla="*/ 3124198 h 6248398"/>
              <a:gd name="connsiteX23-12179" fmla="*/ 13049247 w 15811497"/>
              <a:gd name="connsiteY23-12180" fmla="*/ 5886448 h 6248398"/>
              <a:gd name="connsiteX24-12181" fmla="*/ 11732594 w 15811497"/>
              <a:gd name="connsiteY24-12182" fmla="*/ 5553059 h 6248398"/>
              <a:gd name="connsiteX25-12183" fmla="*/ 11528782 w 15811497"/>
              <a:gd name="connsiteY25-12184" fmla="*/ 5429240 h 6248398"/>
              <a:gd name="connsiteX26-12185" fmla="*/ 11499893 w 15811497"/>
              <a:gd name="connsiteY26-12186" fmla="*/ 5397454 h 6248398"/>
              <a:gd name="connsiteX27-12187" fmla="*/ 11410607 w 15811497"/>
              <a:gd name="connsiteY27-12188" fmla="*/ 5316305 h 6248398"/>
              <a:gd name="connsiteX28-12189" fmla="*/ 11369912 w 15811497"/>
              <a:gd name="connsiteY28-12190" fmla="*/ 5285874 h 6248398"/>
              <a:gd name="connsiteX29-12191" fmla="*/ 11355656 w 15811497"/>
              <a:gd name="connsiteY29-12192" fmla="*/ 5144675 h 6248398"/>
              <a:gd name="connsiteX30-12193" fmla="*/ 11369912 w 15811497"/>
              <a:gd name="connsiteY30-12194" fmla="*/ 5285874 h 6248398"/>
              <a:gd name="connsiteX31-12195" fmla="*/ 11313816 w 15811497"/>
              <a:gd name="connsiteY31-12196" fmla="*/ 5243926 h 6248398"/>
              <a:gd name="connsiteX32-12197" fmla="*/ 11210151 w 15811497"/>
              <a:gd name="connsiteY32-12198" fmla="*/ 5180948 h 6248398"/>
              <a:gd name="connsiteX33-12199" fmla="*/ 11209761 w 15811497"/>
              <a:gd name="connsiteY33-12200" fmla="*/ 5180760 h 6248398"/>
              <a:gd name="connsiteX34-12201" fmla="*/ 11096041 w 15811497"/>
              <a:gd name="connsiteY34-12202" fmla="*/ 5077404 h 6248398"/>
              <a:gd name="connsiteX35-12203" fmla="*/ 11063094 w 15811497"/>
              <a:gd name="connsiteY35-12204" fmla="*/ 5041153 h 6248398"/>
              <a:gd name="connsiteX36-12205" fmla="*/ 11063091 w 15811497"/>
              <a:gd name="connsiteY36-12206" fmla="*/ 5041152 h 6248398"/>
              <a:gd name="connsiteX37-12207" fmla="*/ 11096040 w 15811497"/>
              <a:gd name="connsiteY37-12208" fmla="*/ 5077404 h 6248398"/>
              <a:gd name="connsiteX38-12209" fmla="*/ 11209760 w 15811497"/>
              <a:gd name="connsiteY38-12210" fmla="*/ 5180760 h 6248398"/>
              <a:gd name="connsiteX39-12211" fmla="*/ 11100244 w 15811497"/>
              <a:gd name="connsiteY39-12212" fmla="*/ 5128004 h 6248398"/>
              <a:gd name="connsiteX40-12213" fmla="*/ 10610846 w 15811497"/>
              <a:gd name="connsiteY40-12214" fmla="*/ 5029199 h 6248398"/>
              <a:gd name="connsiteX41-12215" fmla="*/ 9640652 w 15811497"/>
              <a:gd name="connsiteY41-12216" fmla="*/ 5486739 h 6248398"/>
              <a:gd name="connsiteX42-12217" fmla="*/ 9628722 w 15811497"/>
              <a:gd name="connsiteY42-12218" fmla="*/ 5502693 h 6248398"/>
              <a:gd name="connsiteX43-12219" fmla="*/ 9568273 w 15811497"/>
              <a:gd name="connsiteY43-12220" fmla="*/ 5583530 h 6248398"/>
              <a:gd name="connsiteX44-12221" fmla="*/ 9535504 w 15811497"/>
              <a:gd name="connsiteY44-12222" fmla="*/ 5637470 h 6248398"/>
              <a:gd name="connsiteX45-12223" fmla="*/ 9535505 w 15811497"/>
              <a:gd name="connsiteY45-12224" fmla="*/ 5637470 h 6248398"/>
              <a:gd name="connsiteX46-12225" fmla="*/ 9568273 w 15811497"/>
              <a:gd name="connsiteY46-12226" fmla="*/ 5583531 h 6248398"/>
              <a:gd name="connsiteX47-12227" fmla="*/ 9628722 w 15811497"/>
              <a:gd name="connsiteY47-12228" fmla="*/ 5502694 h 6248398"/>
              <a:gd name="connsiteX48-12229" fmla="*/ 9563485 w 15811497"/>
              <a:gd name="connsiteY48-12230" fmla="*/ 5610078 h 6248398"/>
              <a:gd name="connsiteX49-12231" fmla="*/ 9542221 w 15811497"/>
              <a:gd name="connsiteY49-12232" fmla="*/ 5638514 h 6248398"/>
              <a:gd name="connsiteX50-12233" fmla="*/ 9504352 w 15811497"/>
              <a:gd name="connsiteY50-12234" fmla="*/ 5689156 h 6248398"/>
              <a:gd name="connsiteX51-12235" fmla="*/ 9480140 w 15811497"/>
              <a:gd name="connsiteY51-12236" fmla="*/ 5721533 h 6248398"/>
              <a:gd name="connsiteX52-12237" fmla="*/ 8362947 w 15811497"/>
              <a:gd name="connsiteY52-12238" fmla="*/ 6248398 h 6248398"/>
              <a:gd name="connsiteX53-12239" fmla="*/ 7028922 w 15811497"/>
              <a:gd name="connsiteY53-12240" fmla="*/ 5364147 h 6248398"/>
              <a:gd name="connsiteX54-12241" fmla="*/ 6990513 w 15811497"/>
              <a:gd name="connsiteY54-12242" fmla="*/ 5259205 h 6248398"/>
              <a:gd name="connsiteX55-12243" fmla="*/ 6990512 w 15811497"/>
              <a:gd name="connsiteY55-12244" fmla="*/ 5259199 h 6248398"/>
              <a:gd name="connsiteX56-12245" fmla="*/ 6983676 w 15811497"/>
              <a:gd name="connsiteY56-12246" fmla="*/ 5240519 h 6248398"/>
              <a:gd name="connsiteX57-12247" fmla="*/ 6983673 w 15811497"/>
              <a:gd name="connsiteY57-12248" fmla="*/ 5240519 h 6248398"/>
              <a:gd name="connsiteX58-12249" fmla="*/ 6980236 w 15811497"/>
              <a:gd name="connsiteY58-12250" fmla="*/ 5231130 h 6248398"/>
              <a:gd name="connsiteX59-12251" fmla="*/ 6978859 w 15811497"/>
              <a:gd name="connsiteY59-12252" fmla="*/ 5225774 h 6248398"/>
              <a:gd name="connsiteX60-12253" fmla="*/ 6984291 w 15811497"/>
              <a:gd name="connsiteY60-12254" fmla="*/ 5240614 h 6248398"/>
              <a:gd name="connsiteX61-12255" fmla="*/ 6984292 w 15811497"/>
              <a:gd name="connsiteY61-12256" fmla="*/ 5240614 h 6248398"/>
              <a:gd name="connsiteX62-12257" fmla="*/ 6978860 w 15811497"/>
              <a:gd name="connsiteY62-12258" fmla="*/ 5225773 h 6248398"/>
              <a:gd name="connsiteX63-12259" fmla="*/ 6944562 w 15811497"/>
              <a:gd name="connsiteY63-12260" fmla="*/ 5092380 h 6248398"/>
              <a:gd name="connsiteX64-12261" fmla="*/ 6924183 w 15811497"/>
              <a:gd name="connsiteY64-12262" fmla="*/ 4890225 h 6248398"/>
              <a:gd name="connsiteX65-12263" fmla="*/ 6924182 w 15811497"/>
              <a:gd name="connsiteY65-12264" fmla="*/ 4890225 h 6248398"/>
              <a:gd name="connsiteX66-12265" fmla="*/ 6944561 w 15811497"/>
              <a:gd name="connsiteY66-12266" fmla="*/ 5092380 h 6248398"/>
              <a:gd name="connsiteX67-12267" fmla="*/ 6978860 w 15811497"/>
              <a:gd name="connsiteY67-12268" fmla="*/ 5225773 h 6248398"/>
              <a:gd name="connsiteX68-12269" fmla="*/ 6948299 w 15811497"/>
              <a:gd name="connsiteY68-12270" fmla="*/ 5142273 h 6248398"/>
              <a:gd name="connsiteX69-12271" fmla="*/ 5829297 w 15811497"/>
              <a:gd name="connsiteY69-12272" fmla="*/ 4400549 h 6248398"/>
              <a:gd name="connsiteX70-12273" fmla="*/ 5056802 w 15811497"/>
              <a:gd name="connsiteY70-12274" fmla="*/ 4677867 h 6248398"/>
              <a:gd name="connsiteX71-12275" fmla="*/ 5022517 w 15811497"/>
              <a:gd name="connsiteY71-12276" fmla="*/ 4709027 h 6248398"/>
              <a:gd name="connsiteX72-12277" fmla="*/ 5022515 w 15811497"/>
              <a:gd name="connsiteY72-12278" fmla="*/ 4709029 h 6248398"/>
              <a:gd name="connsiteX73-12279" fmla="*/ 4778482 w 15811497"/>
              <a:gd name="connsiteY73-12280" fmla="*/ 5008058 h 6248398"/>
              <a:gd name="connsiteX74-12281" fmla="*/ 4778482 w 15811497"/>
              <a:gd name="connsiteY74-12282" fmla="*/ 5008057 h 6248398"/>
              <a:gd name="connsiteX75-12283" fmla="*/ 4715455 w 15811497"/>
              <a:gd name="connsiteY75-12284" fmla="*/ 5077404 h 6248398"/>
              <a:gd name="connsiteX76-12285" fmla="*/ 2762249 w 15811497"/>
              <a:gd name="connsiteY76-12286" fmla="*/ 5886448 h 6248398"/>
              <a:gd name="connsiteX77-12287" fmla="*/ 0 w 15811497"/>
              <a:gd name="connsiteY77-12288" fmla="*/ 3124198 h 6248398"/>
              <a:gd name="connsiteX78-12289" fmla="*/ 2762249 w 15811497"/>
              <a:gd name="connsiteY78-12290" fmla="*/ 361949 h 6248398"/>
              <a:gd name="connsiteX79-12291" fmla="*/ 4078902 w 15811497"/>
              <a:gd name="connsiteY79-12292" fmla="*/ 695338 h 6248398"/>
              <a:gd name="connsiteX80-12293" fmla="*/ 4261443 w 15811497"/>
              <a:gd name="connsiteY80-12294" fmla="*/ 806235 h 6248398"/>
              <a:gd name="connsiteX81-12295" fmla="*/ 4409044 w 15811497"/>
              <a:gd name="connsiteY81-12296" fmla="*/ 910268 h 6248398"/>
              <a:gd name="connsiteX82-12297" fmla="*/ 4612477 w 15811497"/>
              <a:gd name="connsiteY82-12298" fmla="*/ 1077402 h 6248398"/>
              <a:gd name="connsiteX83-12299" fmla="*/ 4612478 w 15811497"/>
              <a:gd name="connsiteY83-12300" fmla="*/ 1077403 h 6248398"/>
              <a:gd name="connsiteX84-12301" fmla="*/ 4715454 w 15811497"/>
              <a:gd name="connsiteY84-12302" fmla="*/ 1170993 h 6248398"/>
              <a:gd name="connsiteX85-12303" fmla="*/ 4701725 w 15811497"/>
              <a:gd name="connsiteY85-12304" fmla="*/ 1120394 h 6248398"/>
              <a:gd name="connsiteX86-12305" fmla="*/ 5191122 w 15811497"/>
              <a:gd name="connsiteY86-12306" fmla="*/ 1219199 h 6248398"/>
              <a:gd name="connsiteX87-12307" fmla="*/ 6161317 w 15811497"/>
              <a:gd name="connsiteY87-12308" fmla="*/ 761659 h 6248398"/>
              <a:gd name="connsiteX88-12309" fmla="*/ 6224019 w 15811497"/>
              <a:gd name="connsiteY88-12310" fmla="*/ 677808 h 6248398"/>
              <a:gd name="connsiteX89-12311" fmla="*/ 6175489 w 15811497"/>
              <a:gd name="connsiteY89-12312" fmla="*/ 757691 h 6248398"/>
              <a:gd name="connsiteX90-12313" fmla="*/ 6175489 w 15811497"/>
              <a:gd name="connsiteY90-12314" fmla="*/ 757692 h 6248398"/>
              <a:gd name="connsiteX91-12315" fmla="*/ 6224020 w 15811497"/>
              <a:gd name="connsiteY91-12316" fmla="*/ 677809 h 6248398"/>
              <a:gd name="connsiteX92-12317" fmla="*/ 6233696 w 15811497"/>
              <a:gd name="connsiteY92-12318" fmla="*/ 664869 h 6248398"/>
              <a:gd name="connsiteX93-12319" fmla="*/ 6252611 w 15811497"/>
              <a:gd name="connsiteY93-12320" fmla="*/ 633734 h 6248398"/>
              <a:gd name="connsiteX94-12321" fmla="*/ 6252610 w 15811497"/>
              <a:gd name="connsiteY94-12322" fmla="*/ 633734 h 6248398"/>
              <a:gd name="connsiteX95-12323" fmla="*/ 6233696 w 15811497"/>
              <a:gd name="connsiteY95-12324" fmla="*/ 664868 h 6248398"/>
              <a:gd name="connsiteX96-12325" fmla="*/ 6224019 w 15811497"/>
              <a:gd name="connsiteY96-12326" fmla="*/ 677808 h 6248398"/>
              <a:gd name="connsiteX97-12327" fmla="*/ 6248008 w 15811497"/>
              <a:gd name="connsiteY97-12328" fmla="*/ 638320 h 6248398"/>
              <a:gd name="connsiteX98-12329" fmla="*/ 6251291 w 15811497"/>
              <a:gd name="connsiteY98-12330" fmla="*/ 633930 h 6248398"/>
              <a:gd name="connsiteX99-12331" fmla="*/ 6251293 w 15811497"/>
              <a:gd name="connsiteY99-12332" fmla="*/ 633929 h 6248398"/>
              <a:gd name="connsiteX100-12333" fmla="*/ 6257683 w 15811497"/>
              <a:gd name="connsiteY100-12334" fmla="*/ 625384 h 6248398"/>
              <a:gd name="connsiteX101-12335" fmla="*/ 6257686 w 15811497"/>
              <a:gd name="connsiteY101-12336" fmla="*/ 625380 h 6248398"/>
              <a:gd name="connsiteX102-12337" fmla="*/ 6331355 w 15811497"/>
              <a:gd name="connsiteY102-12338" fmla="*/ 526865 h 6248398"/>
              <a:gd name="connsiteX103-12339" fmla="*/ 7448548 w 15811497"/>
              <a:gd name="connsiteY103-12340" fmla="*/ 0 h 6248398"/>
              <a:gd name="connsiteX0-12341" fmla="*/ 11209760 w 15811497"/>
              <a:gd name="connsiteY0-12342" fmla="*/ 5180760 h 6248398"/>
              <a:gd name="connsiteX1-12343" fmla="*/ 11210150 w 15811497"/>
              <a:gd name="connsiteY1-12344" fmla="*/ 5180948 h 6248398"/>
              <a:gd name="connsiteX2-12345" fmla="*/ 11313815 w 15811497"/>
              <a:gd name="connsiteY2-12346" fmla="*/ 5243926 h 6248398"/>
              <a:gd name="connsiteX3-12347" fmla="*/ 11369911 w 15811497"/>
              <a:gd name="connsiteY3-12348" fmla="*/ 5285874 h 6248398"/>
              <a:gd name="connsiteX4-12349" fmla="*/ 11410606 w 15811497"/>
              <a:gd name="connsiteY4-12350" fmla="*/ 5316305 h 6248398"/>
              <a:gd name="connsiteX5-12351" fmla="*/ 11499892 w 15811497"/>
              <a:gd name="connsiteY5-12352" fmla="*/ 5397454 h 6248398"/>
              <a:gd name="connsiteX6-12353" fmla="*/ 11528781 w 15811497"/>
              <a:gd name="connsiteY6-12354" fmla="*/ 5429240 h 6248398"/>
              <a:gd name="connsiteX7-12355" fmla="*/ 11504846 w 15811497"/>
              <a:gd name="connsiteY7-12356" fmla="*/ 5414699 h 6248398"/>
              <a:gd name="connsiteX8-12357" fmla="*/ 11371717 w 15811497"/>
              <a:gd name="connsiteY8-12358" fmla="*/ 5315148 h 6248398"/>
              <a:gd name="connsiteX9-12359" fmla="*/ 11292198 w 15811497"/>
              <a:gd name="connsiteY9-12360" fmla="*/ 5255685 h 6248398"/>
              <a:gd name="connsiteX10-12361" fmla="*/ 11209760 w 15811497"/>
              <a:gd name="connsiteY10-12362" fmla="*/ 5180760 h 6248398"/>
              <a:gd name="connsiteX11-12363" fmla="*/ 4885192 w 15811497"/>
              <a:gd name="connsiteY11-12364" fmla="*/ 4851834 h 6248398"/>
              <a:gd name="connsiteX12-12365" fmla="*/ 4892178 w 15811497"/>
              <a:gd name="connsiteY12-12366" fmla="*/ 4842492 h 6248398"/>
              <a:gd name="connsiteX13-12367" fmla="*/ 4885192 w 15811497"/>
              <a:gd name="connsiteY13-12368" fmla="*/ 4851834 h 6248398"/>
              <a:gd name="connsiteX14-12369" fmla="*/ 7448548 w 15811497"/>
              <a:gd name="connsiteY14-12370" fmla="*/ 0 h 6248398"/>
              <a:gd name="connsiteX15-12371" fmla="*/ 8721604 w 15811497"/>
              <a:gd name="connsiteY15-12372" fmla="*/ 757692 h 6248398"/>
              <a:gd name="connsiteX16-12373" fmla="*/ 8890522 w 15811497"/>
              <a:gd name="connsiteY16-12374" fmla="*/ 1193234 h 6248398"/>
              <a:gd name="connsiteX17-12375" fmla="*/ 9958384 w 15811497"/>
              <a:gd name="connsiteY17-12376" fmla="*/ 1828798 h 6248398"/>
              <a:gd name="connsiteX18-12377" fmla="*/ 10895504 w 15811497"/>
              <a:gd name="connsiteY18-12378" fmla="*/ 1386857 h 6248398"/>
              <a:gd name="connsiteX19-12379" fmla="*/ 11096041 w 15811497"/>
              <a:gd name="connsiteY19-12380" fmla="*/ 1170993 h 6248398"/>
              <a:gd name="connsiteX20-12381" fmla="*/ 13049247 w 15811497"/>
              <a:gd name="connsiteY20-12382" fmla="*/ 361949 h 6248398"/>
              <a:gd name="connsiteX21-12383" fmla="*/ 15811497 w 15811497"/>
              <a:gd name="connsiteY21-12384" fmla="*/ 3124198 h 6248398"/>
              <a:gd name="connsiteX22-12385" fmla="*/ 13049247 w 15811497"/>
              <a:gd name="connsiteY22-12386" fmla="*/ 5886448 h 6248398"/>
              <a:gd name="connsiteX23-12387" fmla="*/ 11732594 w 15811497"/>
              <a:gd name="connsiteY23-12388" fmla="*/ 5553059 h 6248398"/>
              <a:gd name="connsiteX24-12389" fmla="*/ 11528782 w 15811497"/>
              <a:gd name="connsiteY24-12390" fmla="*/ 5429240 h 6248398"/>
              <a:gd name="connsiteX25-12391" fmla="*/ 11499893 w 15811497"/>
              <a:gd name="connsiteY25-12392" fmla="*/ 5397454 h 6248398"/>
              <a:gd name="connsiteX26-12393" fmla="*/ 11410607 w 15811497"/>
              <a:gd name="connsiteY26-12394" fmla="*/ 5316305 h 6248398"/>
              <a:gd name="connsiteX27-12395" fmla="*/ 11369912 w 15811497"/>
              <a:gd name="connsiteY27-12396" fmla="*/ 5285874 h 6248398"/>
              <a:gd name="connsiteX28-12397" fmla="*/ 11355656 w 15811497"/>
              <a:gd name="connsiteY28-12398" fmla="*/ 5144675 h 6248398"/>
              <a:gd name="connsiteX29-12399" fmla="*/ 11369912 w 15811497"/>
              <a:gd name="connsiteY29-12400" fmla="*/ 5285874 h 6248398"/>
              <a:gd name="connsiteX30-12401" fmla="*/ 11313816 w 15811497"/>
              <a:gd name="connsiteY30-12402" fmla="*/ 5243926 h 6248398"/>
              <a:gd name="connsiteX31-12403" fmla="*/ 11210151 w 15811497"/>
              <a:gd name="connsiteY31-12404" fmla="*/ 5180948 h 6248398"/>
              <a:gd name="connsiteX32-12405" fmla="*/ 11209761 w 15811497"/>
              <a:gd name="connsiteY32-12406" fmla="*/ 5180760 h 6248398"/>
              <a:gd name="connsiteX33-12407" fmla="*/ 11096041 w 15811497"/>
              <a:gd name="connsiteY33-12408" fmla="*/ 5077404 h 6248398"/>
              <a:gd name="connsiteX34-12409" fmla="*/ 11063094 w 15811497"/>
              <a:gd name="connsiteY34-12410" fmla="*/ 5041153 h 6248398"/>
              <a:gd name="connsiteX35-12411" fmla="*/ 11063091 w 15811497"/>
              <a:gd name="connsiteY35-12412" fmla="*/ 5041152 h 6248398"/>
              <a:gd name="connsiteX36-12413" fmla="*/ 11096040 w 15811497"/>
              <a:gd name="connsiteY36-12414" fmla="*/ 5077404 h 6248398"/>
              <a:gd name="connsiteX37-12415" fmla="*/ 11209760 w 15811497"/>
              <a:gd name="connsiteY37-12416" fmla="*/ 5180760 h 6248398"/>
              <a:gd name="connsiteX38-12417" fmla="*/ 11100244 w 15811497"/>
              <a:gd name="connsiteY38-12418" fmla="*/ 5128004 h 6248398"/>
              <a:gd name="connsiteX39-12419" fmla="*/ 10610846 w 15811497"/>
              <a:gd name="connsiteY39-12420" fmla="*/ 5029199 h 6248398"/>
              <a:gd name="connsiteX40-12421" fmla="*/ 9640652 w 15811497"/>
              <a:gd name="connsiteY40-12422" fmla="*/ 5486739 h 6248398"/>
              <a:gd name="connsiteX41-12423" fmla="*/ 9628722 w 15811497"/>
              <a:gd name="connsiteY41-12424" fmla="*/ 5502693 h 6248398"/>
              <a:gd name="connsiteX42-12425" fmla="*/ 9568273 w 15811497"/>
              <a:gd name="connsiteY42-12426" fmla="*/ 5583530 h 6248398"/>
              <a:gd name="connsiteX43-12427" fmla="*/ 9535504 w 15811497"/>
              <a:gd name="connsiteY43-12428" fmla="*/ 5637470 h 6248398"/>
              <a:gd name="connsiteX44-12429" fmla="*/ 9535505 w 15811497"/>
              <a:gd name="connsiteY44-12430" fmla="*/ 5637470 h 6248398"/>
              <a:gd name="connsiteX45-12431" fmla="*/ 9568273 w 15811497"/>
              <a:gd name="connsiteY45-12432" fmla="*/ 5583531 h 6248398"/>
              <a:gd name="connsiteX46-12433" fmla="*/ 9628722 w 15811497"/>
              <a:gd name="connsiteY46-12434" fmla="*/ 5502694 h 6248398"/>
              <a:gd name="connsiteX47-12435" fmla="*/ 9563485 w 15811497"/>
              <a:gd name="connsiteY47-12436" fmla="*/ 5610078 h 6248398"/>
              <a:gd name="connsiteX48-12437" fmla="*/ 9542221 w 15811497"/>
              <a:gd name="connsiteY48-12438" fmla="*/ 5638514 h 6248398"/>
              <a:gd name="connsiteX49-12439" fmla="*/ 9504352 w 15811497"/>
              <a:gd name="connsiteY49-12440" fmla="*/ 5689156 h 6248398"/>
              <a:gd name="connsiteX50-12441" fmla="*/ 9480140 w 15811497"/>
              <a:gd name="connsiteY50-12442" fmla="*/ 5721533 h 6248398"/>
              <a:gd name="connsiteX51-12443" fmla="*/ 8362947 w 15811497"/>
              <a:gd name="connsiteY51-12444" fmla="*/ 6248398 h 6248398"/>
              <a:gd name="connsiteX52-12445" fmla="*/ 7028922 w 15811497"/>
              <a:gd name="connsiteY52-12446" fmla="*/ 5364147 h 6248398"/>
              <a:gd name="connsiteX53-12447" fmla="*/ 6990513 w 15811497"/>
              <a:gd name="connsiteY53-12448" fmla="*/ 5259205 h 6248398"/>
              <a:gd name="connsiteX54-12449" fmla="*/ 6990512 w 15811497"/>
              <a:gd name="connsiteY54-12450" fmla="*/ 5259199 h 6248398"/>
              <a:gd name="connsiteX55-12451" fmla="*/ 6983676 w 15811497"/>
              <a:gd name="connsiteY55-12452" fmla="*/ 5240519 h 6248398"/>
              <a:gd name="connsiteX56-12453" fmla="*/ 6983673 w 15811497"/>
              <a:gd name="connsiteY56-12454" fmla="*/ 5240519 h 6248398"/>
              <a:gd name="connsiteX57-12455" fmla="*/ 6980236 w 15811497"/>
              <a:gd name="connsiteY57-12456" fmla="*/ 5231130 h 6248398"/>
              <a:gd name="connsiteX58-12457" fmla="*/ 6978859 w 15811497"/>
              <a:gd name="connsiteY58-12458" fmla="*/ 5225774 h 6248398"/>
              <a:gd name="connsiteX59-12459" fmla="*/ 6984291 w 15811497"/>
              <a:gd name="connsiteY59-12460" fmla="*/ 5240614 h 6248398"/>
              <a:gd name="connsiteX60-12461" fmla="*/ 6984292 w 15811497"/>
              <a:gd name="connsiteY60-12462" fmla="*/ 5240614 h 6248398"/>
              <a:gd name="connsiteX61-12463" fmla="*/ 6978860 w 15811497"/>
              <a:gd name="connsiteY61-12464" fmla="*/ 5225773 h 6248398"/>
              <a:gd name="connsiteX62-12465" fmla="*/ 6944562 w 15811497"/>
              <a:gd name="connsiteY62-12466" fmla="*/ 5092380 h 6248398"/>
              <a:gd name="connsiteX63-12467" fmla="*/ 6924183 w 15811497"/>
              <a:gd name="connsiteY63-12468" fmla="*/ 4890225 h 6248398"/>
              <a:gd name="connsiteX64-12469" fmla="*/ 6924182 w 15811497"/>
              <a:gd name="connsiteY64-12470" fmla="*/ 4890225 h 6248398"/>
              <a:gd name="connsiteX65-12471" fmla="*/ 6944561 w 15811497"/>
              <a:gd name="connsiteY65-12472" fmla="*/ 5092380 h 6248398"/>
              <a:gd name="connsiteX66-12473" fmla="*/ 6978860 w 15811497"/>
              <a:gd name="connsiteY66-12474" fmla="*/ 5225773 h 6248398"/>
              <a:gd name="connsiteX67-12475" fmla="*/ 6948299 w 15811497"/>
              <a:gd name="connsiteY67-12476" fmla="*/ 5142273 h 6248398"/>
              <a:gd name="connsiteX68-12477" fmla="*/ 5829297 w 15811497"/>
              <a:gd name="connsiteY68-12478" fmla="*/ 4400549 h 6248398"/>
              <a:gd name="connsiteX69-12479" fmla="*/ 5056802 w 15811497"/>
              <a:gd name="connsiteY69-12480" fmla="*/ 4677867 h 6248398"/>
              <a:gd name="connsiteX70-12481" fmla="*/ 5022517 w 15811497"/>
              <a:gd name="connsiteY70-12482" fmla="*/ 4709027 h 6248398"/>
              <a:gd name="connsiteX71-12483" fmla="*/ 5022515 w 15811497"/>
              <a:gd name="connsiteY71-12484" fmla="*/ 4709029 h 6248398"/>
              <a:gd name="connsiteX72-12485" fmla="*/ 4778482 w 15811497"/>
              <a:gd name="connsiteY72-12486" fmla="*/ 5008058 h 6248398"/>
              <a:gd name="connsiteX73-12487" fmla="*/ 4778482 w 15811497"/>
              <a:gd name="connsiteY73-12488" fmla="*/ 5008057 h 6248398"/>
              <a:gd name="connsiteX74-12489" fmla="*/ 4715455 w 15811497"/>
              <a:gd name="connsiteY74-12490" fmla="*/ 5077404 h 6248398"/>
              <a:gd name="connsiteX75-12491" fmla="*/ 2762249 w 15811497"/>
              <a:gd name="connsiteY75-12492" fmla="*/ 5886448 h 6248398"/>
              <a:gd name="connsiteX76-12493" fmla="*/ 0 w 15811497"/>
              <a:gd name="connsiteY76-12494" fmla="*/ 3124198 h 6248398"/>
              <a:gd name="connsiteX77-12495" fmla="*/ 2762249 w 15811497"/>
              <a:gd name="connsiteY77-12496" fmla="*/ 361949 h 6248398"/>
              <a:gd name="connsiteX78-12497" fmla="*/ 4078902 w 15811497"/>
              <a:gd name="connsiteY78-12498" fmla="*/ 695338 h 6248398"/>
              <a:gd name="connsiteX79-12499" fmla="*/ 4261443 w 15811497"/>
              <a:gd name="connsiteY79-12500" fmla="*/ 806235 h 6248398"/>
              <a:gd name="connsiteX80-12501" fmla="*/ 4409044 w 15811497"/>
              <a:gd name="connsiteY80-12502" fmla="*/ 910268 h 6248398"/>
              <a:gd name="connsiteX81-12503" fmla="*/ 4612477 w 15811497"/>
              <a:gd name="connsiteY81-12504" fmla="*/ 1077402 h 6248398"/>
              <a:gd name="connsiteX82-12505" fmla="*/ 4612478 w 15811497"/>
              <a:gd name="connsiteY82-12506" fmla="*/ 1077403 h 6248398"/>
              <a:gd name="connsiteX83-12507" fmla="*/ 4715454 w 15811497"/>
              <a:gd name="connsiteY83-12508" fmla="*/ 1170993 h 6248398"/>
              <a:gd name="connsiteX84-12509" fmla="*/ 4701725 w 15811497"/>
              <a:gd name="connsiteY84-12510" fmla="*/ 1120394 h 6248398"/>
              <a:gd name="connsiteX85-12511" fmla="*/ 5191122 w 15811497"/>
              <a:gd name="connsiteY85-12512" fmla="*/ 1219199 h 6248398"/>
              <a:gd name="connsiteX86-12513" fmla="*/ 6161317 w 15811497"/>
              <a:gd name="connsiteY86-12514" fmla="*/ 761659 h 6248398"/>
              <a:gd name="connsiteX87-12515" fmla="*/ 6224019 w 15811497"/>
              <a:gd name="connsiteY87-12516" fmla="*/ 677808 h 6248398"/>
              <a:gd name="connsiteX88-12517" fmla="*/ 6175489 w 15811497"/>
              <a:gd name="connsiteY88-12518" fmla="*/ 757691 h 6248398"/>
              <a:gd name="connsiteX89-12519" fmla="*/ 6175489 w 15811497"/>
              <a:gd name="connsiteY89-12520" fmla="*/ 757692 h 6248398"/>
              <a:gd name="connsiteX90-12521" fmla="*/ 6224020 w 15811497"/>
              <a:gd name="connsiteY90-12522" fmla="*/ 677809 h 6248398"/>
              <a:gd name="connsiteX91-12523" fmla="*/ 6233696 w 15811497"/>
              <a:gd name="connsiteY91-12524" fmla="*/ 664869 h 6248398"/>
              <a:gd name="connsiteX92-12525" fmla="*/ 6252611 w 15811497"/>
              <a:gd name="connsiteY92-12526" fmla="*/ 633734 h 6248398"/>
              <a:gd name="connsiteX93-12527" fmla="*/ 6252610 w 15811497"/>
              <a:gd name="connsiteY93-12528" fmla="*/ 633734 h 6248398"/>
              <a:gd name="connsiteX94-12529" fmla="*/ 6233696 w 15811497"/>
              <a:gd name="connsiteY94-12530" fmla="*/ 664868 h 6248398"/>
              <a:gd name="connsiteX95-12531" fmla="*/ 6224019 w 15811497"/>
              <a:gd name="connsiteY95-12532" fmla="*/ 677808 h 6248398"/>
              <a:gd name="connsiteX96-12533" fmla="*/ 6248008 w 15811497"/>
              <a:gd name="connsiteY96-12534" fmla="*/ 638320 h 6248398"/>
              <a:gd name="connsiteX97-12535" fmla="*/ 6251291 w 15811497"/>
              <a:gd name="connsiteY97-12536" fmla="*/ 633930 h 6248398"/>
              <a:gd name="connsiteX98-12537" fmla="*/ 6251293 w 15811497"/>
              <a:gd name="connsiteY98-12538" fmla="*/ 633929 h 6248398"/>
              <a:gd name="connsiteX99-12539" fmla="*/ 6257683 w 15811497"/>
              <a:gd name="connsiteY99-12540" fmla="*/ 625384 h 6248398"/>
              <a:gd name="connsiteX100-12541" fmla="*/ 6257686 w 15811497"/>
              <a:gd name="connsiteY100-12542" fmla="*/ 625380 h 6248398"/>
              <a:gd name="connsiteX101-12543" fmla="*/ 6331355 w 15811497"/>
              <a:gd name="connsiteY101-12544" fmla="*/ 526865 h 6248398"/>
              <a:gd name="connsiteX102-12545" fmla="*/ 7448548 w 15811497"/>
              <a:gd name="connsiteY102-12546" fmla="*/ 0 h 6248398"/>
              <a:gd name="connsiteX0-12547" fmla="*/ 11209760 w 15811497"/>
              <a:gd name="connsiteY0-12548" fmla="*/ 5180760 h 6248398"/>
              <a:gd name="connsiteX1-12549" fmla="*/ 11210150 w 15811497"/>
              <a:gd name="connsiteY1-12550" fmla="*/ 5180948 h 6248398"/>
              <a:gd name="connsiteX2-12551" fmla="*/ 11313815 w 15811497"/>
              <a:gd name="connsiteY2-12552" fmla="*/ 5243926 h 6248398"/>
              <a:gd name="connsiteX3-12553" fmla="*/ 11369911 w 15811497"/>
              <a:gd name="connsiteY3-12554" fmla="*/ 5285874 h 6248398"/>
              <a:gd name="connsiteX4-12555" fmla="*/ 11410606 w 15811497"/>
              <a:gd name="connsiteY4-12556" fmla="*/ 5316305 h 6248398"/>
              <a:gd name="connsiteX5-12557" fmla="*/ 11499892 w 15811497"/>
              <a:gd name="connsiteY5-12558" fmla="*/ 5397454 h 6248398"/>
              <a:gd name="connsiteX6-12559" fmla="*/ 11528781 w 15811497"/>
              <a:gd name="connsiteY6-12560" fmla="*/ 5429240 h 6248398"/>
              <a:gd name="connsiteX7-12561" fmla="*/ 11504846 w 15811497"/>
              <a:gd name="connsiteY7-12562" fmla="*/ 5414699 h 6248398"/>
              <a:gd name="connsiteX8-12563" fmla="*/ 11371717 w 15811497"/>
              <a:gd name="connsiteY8-12564" fmla="*/ 5315148 h 6248398"/>
              <a:gd name="connsiteX9-12565" fmla="*/ 11292198 w 15811497"/>
              <a:gd name="connsiteY9-12566" fmla="*/ 5255685 h 6248398"/>
              <a:gd name="connsiteX10-12567" fmla="*/ 11209760 w 15811497"/>
              <a:gd name="connsiteY10-12568" fmla="*/ 5180760 h 6248398"/>
              <a:gd name="connsiteX11-12569" fmla="*/ 7448548 w 15811497"/>
              <a:gd name="connsiteY11-12570" fmla="*/ 0 h 6248398"/>
              <a:gd name="connsiteX12-12571" fmla="*/ 8721604 w 15811497"/>
              <a:gd name="connsiteY12-12572" fmla="*/ 757692 h 6248398"/>
              <a:gd name="connsiteX13-12573" fmla="*/ 8890522 w 15811497"/>
              <a:gd name="connsiteY13-12574" fmla="*/ 1193234 h 6248398"/>
              <a:gd name="connsiteX14-12575" fmla="*/ 9958384 w 15811497"/>
              <a:gd name="connsiteY14-12576" fmla="*/ 1828798 h 6248398"/>
              <a:gd name="connsiteX15-12577" fmla="*/ 10895504 w 15811497"/>
              <a:gd name="connsiteY15-12578" fmla="*/ 1386857 h 6248398"/>
              <a:gd name="connsiteX16-12579" fmla="*/ 11096041 w 15811497"/>
              <a:gd name="connsiteY16-12580" fmla="*/ 1170993 h 6248398"/>
              <a:gd name="connsiteX17-12581" fmla="*/ 13049247 w 15811497"/>
              <a:gd name="connsiteY17-12582" fmla="*/ 361949 h 6248398"/>
              <a:gd name="connsiteX18-12583" fmla="*/ 15811497 w 15811497"/>
              <a:gd name="connsiteY18-12584" fmla="*/ 3124198 h 6248398"/>
              <a:gd name="connsiteX19-12585" fmla="*/ 13049247 w 15811497"/>
              <a:gd name="connsiteY19-12586" fmla="*/ 5886448 h 6248398"/>
              <a:gd name="connsiteX20-12587" fmla="*/ 11732594 w 15811497"/>
              <a:gd name="connsiteY20-12588" fmla="*/ 5553059 h 6248398"/>
              <a:gd name="connsiteX21-12589" fmla="*/ 11528782 w 15811497"/>
              <a:gd name="connsiteY21-12590" fmla="*/ 5429240 h 6248398"/>
              <a:gd name="connsiteX22-12591" fmla="*/ 11499893 w 15811497"/>
              <a:gd name="connsiteY22-12592" fmla="*/ 5397454 h 6248398"/>
              <a:gd name="connsiteX23-12593" fmla="*/ 11410607 w 15811497"/>
              <a:gd name="connsiteY23-12594" fmla="*/ 5316305 h 6248398"/>
              <a:gd name="connsiteX24-12595" fmla="*/ 11369912 w 15811497"/>
              <a:gd name="connsiteY24-12596" fmla="*/ 5285874 h 6248398"/>
              <a:gd name="connsiteX25-12597" fmla="*/ 11355656 w 15811497"/>
              <a:gd name="connsiteY25-12598" fmla="*/ 5144675 h 6248398"/>
              <a:gd name="connsiteX26-12599" fmla="*/ 11369912 w 15811497"/>
              <a:gd name="connsiteY26-12600" fmla="*/ 5285874 h 6248398"/>
              <a:gd name="connsiteX27-12601" fmla="*/ 11313816 w 15811497"/>
              <a:gd name="connsiteY27-12602" fmla="*/ 5243926 h 6248398"/>
              <a:gd name="connsiteX28-12603" fmla="*/ 11210151 w 15811497"/>
              <a:gd name="connsiteY28-12604" fmla="*/ 5180948 h 6248398"/>
              <a:gd name="connsiteX29-12605" fmla="*/ 11209761 w 15811497"/>
              <a:gd name="connsiteY29-12606" fmla="*/ 5180760 h 6248398"/>
              <a:gd name="connsiteX30-12607" fmla="*/ 11096041 w 15811497"/>
              <a:gd name="connsiteY30-12608" fmla="*/ 5077404 h 6248398"/>
              <a:gd name="connsiteX31-12609" fmla="*/ 11063094 w 15811497"/>
              <a:gd name="connsiteY31-12610" fmla="*/ 5041153 h 6248398"/>
              <a:gd name="connsiteX32-12611" fmla="*/ 11063091 w 15811497"/>
              <a:gd name="connsiteY32-12612" fmla="*/ 5041152 h 6248398"/>
              <a:gd name="connsiteX33-12613" fmla="*/ 11096040 w 15811497"/>
              <a:gd name="connsiteY33-12614" fmla="*/ 5077404 h 6248398"/>
              <a:gd name="connsiteX34-12615" fmla="*/ 11209760 w 15811497"/>
              <a:gd name="connsiteY34-12616" fmla="*/ 5180760 h 6248398"/>
              <a:gd name="connsiteX35-12617" fmla="*/ 11100244 w 15811497"/>
              <a:gd name="connsiteY35-12618" fmla="*/ 5128004 h 6248398"/>
              <a:gd name="connsiteX36-12619" fmla="*/ 10610846 w 15811497"/>
              <a:gd name="connsiteY36-12620" fmla="*/ 5029199 h 6248398"/>
              <a:gd name="connsiteX37-12621" fmla="*/ 9640652 w 15811497"/>
              <a:gd name="connsiteY37-12622" fmla="*/ 5486739 h 6248398"/>
              <a:gd name="connsiteX38-12623" fmla="*/ 9628722 w 15811497"/>
              <a:gd name="connsiteY38-12624" fmla="*/ 5502693 h 6248398"/>
              <a:gd name="connsiteX39-12625" fmla="*/ 9568273 w 15811497"/>
              <a:gd name="connsiteY39-12626" fmla="*/ 5583530 h 6248398"/>
              <a:gd name="connsiteX40-12627" fmla="*/ 9535504 w 15811497"/>
              <a:gd name="connsiteY40-12628" fmla="*/ 5637470 h 6248398"/>
              <a:gd name="connsiteX41-12629" fmla="*/ 9535505 w 15811497"/>
              <a:gd name="connsiteY41-12630" fmla="*/ 5637470 h 6248398"/>
              <a:gd name="connsiteX42-12631" fmla="*/ 9568273 w 15811497"/>
              <a:gd name="connsiteY42-12632" fmla="*/ 5583531 h 6248398"/>
              <a:gd name="connsiteX43-12633" fmla="*/ 9628722 w 15811497"/>
              <a:gd name="connsiteY43-12634" fmla="*/ 5502694 h 6248398"/>
              <a:gd name="connsiteX44-12635" fmla="*/ 9563485 w 15811497"/>
              <a:gd name="connsiteY44-12636" fmla="*/ 5610078 h 6248398"/>
              <a:gd name="connsiteX45-12637" fmla="*/ 9542221 w 15811497"/>
              <a:gd name="connsiteY45-12638" fmla="*/ 5638514 h 6248398"/>
              <a:gd name="connsiteX46-12639" fmla="*/ 9504352 w 15811497"/>
              <a:gd name="connsiteY46-12640" fmla="*/ 5689156 h 6248398"/>
              <a:gd name="connsiteX47-12641" fmla="*/ 9480140 w 15811497"/>
              <a:gd name="connsiteY47-12642" fmla="*/ 5721533 h 6248398"/>
              <a:gd name="connsiteX48-12643" fmla="*/ 8362947 w 15811497"/>
              <a:gd name="connsiteY48-12644" fmla="*/ 6248398 h 6248398"/>
              <a:gd name="connsiteX49-12645" fmla="*/ 7028922 w 15811497"/>
              <a:gd name="connsiteY49-12646" fmla="*/ 5364147 h 6248398"/>
              <a:gd name="connsiteX50-12647" fmla="*/ 6990513 w 15811497"/>
              <a:gd name="connsiteY50-12648" fmla="*/ 5259205 h 6248398"/>
              <a:gd name="connsiteX51-12649" fmla="*/ 6990512 w 15811497"/>
              <a:gd name="connsiteY51-12650" fmla="*/ 5259199 h 6248398"/>
              <a:gd name="connsiteX52-12651" fmla="*/ 6983676 w 15811497"/>
              <a:gd name="connsiteY52-12652" fmla="*/ 5240519 h 6248398"/>
              <a:gd name="connsiteX53-12653" fmla="*/ 6983673 w 15811497"/>
              <a:gd name="connsiteY53-12654" fmla="*/ 5240519 h 6248398"/>
              <a:gd name="connsiteX54-12655" fmla="*/ 6980236 w 15811497"/>
              <a:gd name="connsiteY54-12656" fmla="*/ 5231130 h 6248398"/>
              <a:gd name="connsiteX55-12657" fmla="*/ 6978859 w 15811497"/>
              <a:gd name="connsiteY55-12658" fmla="*/ 5225774 h 6248398"/>
              <a:gd name="connsiteX56-12659" fmla="*/ 6984291 w 15811497"/>
              <a:gd name="connsiteY56-12660" fmla="*/ 5240614 h 6248398"/>
              <a:gd name="connsiteX57-12661" fmla="*/ 6984292 w 15811497"/>
              <a:gd name="connsiteY57-12662" fmla="*/ 5240614 h 6248398"/>
              <a:gd name="connsiteX58-12663" fmla="*/ 6978860 w 15811497"/>
              <a:gd name="connsiteY58-12664" fmla="*/ 5225773 h 6248398"/>
              <a:gd name="connsiteX59-12665" fmla="*/ 6944562 w 15811497"/>
              <a:gd name="connsiteY59-12666" fmla="*/ 5092380 h 6248398"/>
              <a:gd name="connsiteX60-12667" fmla="*/ 6924183 w 15811497"/>
              <a:gd name="connsiteY60-12668" fmla="*/ 4890225 h 6248398"/>
              <a:gd name="connsiteX61-12669" fmla="*/ 6924182 w 15811497"/>
              <a:gd name="connsiteY61-12670" fmla="*/ 4890225 h 6248398"/>
              <a:gd name="connsiteX62-12671" fmla="*/ 6944561 w 15811497"/>
              <a:gd name="connsiteY62-12672" fmla="*/ 5092380 h 6248398"/>
              <a:gd name="connsiteX63-12673" fmla="*/ 6978860 w 15811497"/>
              <a:gd name="connsiteY63-12674" fmla="*/ 5225773 h 6248398"/>
              <a:gd name="connsiteX64-12675" fmla="*/ 6948299 w 15811497"/>
              <a:gd name="connsiteY64-12676" fmla="*/ 5142273 h 6248398"/>
              <a:gd name="connsiteX65-12677" fmla="*/ 5829297 w 15811497"/>
              <a:gd name="connsiteY65-12678" fmla="*/ 4400549 h 6248398"/>
              <a:gd name="connsiteX66-12679" fmla="*/ 5056802 w 15811497"/>
              <a:gd name="connsiteY66-12680" fmla="*/ 4677867 h 6248398"/>
              <a:gd name="connsiteX67-12681" fmla="*/ 5022517 w 15811497"/>
              <a:gd name="connsiteY67-12682" fmla="*/ 4709027 h 6248398"/>
              <a:gd name="connsiteX68-12683" fmla="*/ 5022515 w 15811497"/>
              <a:gd name="connsiteY68-12684" fmla="*/ 4709029 h 6248398"/>
              <a:gd name="connsiteX69-12685" fmla="*/ 4778482 w 15811497"/>
              <a:gd name="connsiteY69-12686" fmla="*/ 5008058 h 6248398"/>
              <a:gd name="connsiteX70-12687" fmla="*/ 4778482 w 15811497"/>
              <a:gd name="connsiteY70-12688" fmla="*/ 5008057 h 6248398"/>
              <a:gd name="connsiteX71-12689" fmla="*/ 4715455 w 15811497"/>
              <a:gd name="connsiteY71-12690" fmla="*/ 5077404 h 6248398"/>
              <a:gd name="connsiteX72-12691" fmla="*/ 2762249 w 15811497"/>
              <a:gd name="connsiteY72-12692" fmla="*/ 5886448 h 6248398"/>
              <a:gd name="connsiteX73-12693" fmla="*/ 0 w 15811497"/>
              <a:gd name="connsiteY73-12694" fmla="*/ 3124198 h 6248398"/>
              <a:gd name="connsiteX74-12695" fmla="*/ 2762249 w 15811497"/>
              <a:gd name="connsiteY74-12696" fmla="*/ 361949 h 6248398"/>
              <a:gd name="connsiteX75-12697" fmla="*/ 4078902 w 15811497"/>
              <a:gd name="connsiteY75-12698" fmla="*/ 695338 h 6248398"/>
              <a:gd name="connsiteX76-12699" fmla="*/ 4261443 w 15811497"/>
              <a:gd name="connsiteY76-12700" fmla="*/ 806235 h 6248398"/>
              <a:gd name="connsiteX77-12701" fmla="*/ 4409044 w 15811497"/>
              <a:gd name="connsiteY77-12702" fmla="*/ 910268 h 6248398"/>
              <a:gd name="connsiteX78-12703" fmla="*/ 4612477 w 15811497"/>
              <a:gd name="connsiteY78-12704" fmla="*/ 1077402 h 6248398"/>
              <a:gd name="connsiteX79-12705" fmla="*/ 4612478 w 15811497"/>
              <a:gd name="connsiteY79-12706" fmla="*/ 1077403 h 6248398"/>
              <a:gd name="connsiteX80-12707" fmla="*/ 4715454 w 15811497"/>
              <a:gd name="connsiteY80-12708" fmla="*/ 1170993 h 6248398"/>
              <a:gd name="connsiteX81-12709" fmla="*/ 4701725 w 15811497"/>
              <a:gd name="connsiteY81-12710" fmla="*/ 1120394 h 6248398"/>
              <a:gd name="connsiteX82-12711" fmla="*/ 5191122 w 15811497"/>
              <a:gd name="connsiteY82-12712" fmla="*/ 1219199 h 6248398"/>
              <a:gd name="connsiteX83-12713" fmla="*/ 6161317 w 15811497"/>
              <a:gd name="connsiteY83-12714" fmla="*/ 761659 h 6248398"/>
              <a:gd name="connsiteX84-12715" fmla="*/ 6224019 w 15811497"/>
              <a:gd name="connsiteY84-12716" fmla="*/ 677808 h 6248398"/>
              <a:gd name="connsiteX85-12717" fmla="*/ 6175489 w 15811497"/>
              <a:gd name="connsiteY85-12718" fmla="*/ 757691 h 6248398"/>
              <a:gd name="connsiteX86-12719" fmla="*/ 6175489 w 15811497"/>
              <a:gd name="connsiteY86-12720" fmla="*/ 757692 h 6248398"/>
              <a:gd name="connsiteX87-12721" fmla="*/ 6224020 w 15811497"/>
              <a:gd name="connsiteY87-12722" fmla="*/ 677809 h 6248398"/>
              <a:gd name="connsiteX88-12723" fmla="*/ 6233696 w 15811497"/>
              <a:gd name="connsiteY88-12724" fmla="*/ 664869 h 6248398"/>
              <a:gd name="connsiteX89-12725" fmla="*/ 6252611 w 15811497"/>
              <a:gd name="connsiteY89-12726" fmla="*/ 633734 h 6248398"/>
              <a:gd name="connsiteX90-12727" fmla="*/ 6252610 w 15811497"/>
              <a:gd name="connsiteY90-12728" fmla="*/ 633734 h 6248398"/>
              <a:gd name="connsiteX91-12729" fmla="*/ 6233696 w 15811497"/>
              <a:gd name="connsiteY91-12730" fmla="*/ 664868 h 6248398"/>
              <a:gd name="connsiteX92-12731" fmla="*/ 6224019 w 15811497"/>
              <a:gd name="connsiteY92-12732" fmla="*/ 677808 h 6248398"/>
              <a:gd name="connsiteX93-12733" fmla="*/ 6248008 w 15811497"/>
              <a:gd name="connsiteY93-12734" fmla="*/ 638320 h 6248398"/>
              <a:gd name="connsiteX94-12735" fmla="*/ 6251291 w 15811497"/>
              <a:gd name="connsiteY94-12736" fmla="*/ 633930 h 6248398"/>
              <a:gd name="connsiteX95-12737" fmla="*/ 6251293 w 15811497"/>
              <a:gd name="connsiteY95-12738" fmla="*/ 633929 h 6248398"/>
              <a:gd name="connsiteX96-12739" fmla="*/ 6257683 w 15811497"/>
              <a:gd name="connsiteY96-12740" fmla="*/ 625384 h 6248398"/>
              <a:gd name="connsiteX97-12741" fmla="*/ 6257686 w 15811497"/>
              <a:gd name="connsiteY97-12742" fmla="*/ 625380 h 6248398"/>
              <a:gd name="connsiteX98-12743" fmla="*/ 6331355 w 15811497"/>
              <a:gd name="connsiteY98-12744" fmla="*/ 526865 h 6248398"/>
              <a:gd name="connsiteX99-12745" fmla="*/ 7448548 w 15811497"/>
              <a:gd name="connsiteY99-12746" fmla="*/ 0 h 6248398"/>
              <a:gd name="connsiteX0-12747" fmla="*/ 11209760 w 15811497"/>
              <a:gd name="connsiteY0-12748" fmla="*/ 5180760 h 6248398"/>
              <a:gd name="connsiteX1-12749" fmla="*/ 11210150 w 15811497"/>
              <a:gd name="connsiteY1-12750" fmla="*/ 5180948 h 6248398"/>
              <a:gd name="connsiteX2-12751" fmla="*/ 11313815 w 15811497"/>
              <a:gd name="connsiteY2-12752" fmla="*/ 5243926 h 6248398"/>
              <a:gd name="connsiteX3-12753" fmla="*/ 11369911 w 15811497"/>
              <a:gd name="connsiteY3-12754" fmla="*/ 5285874 h 6248398"/>
              <a:gd name="connsiteX4-12755" fmla="*/ 11410606 w 15811497"/>
              <a:gd name="connsiteY4-12756" fmla="*/ 5316305 h 6248398"/>
              <a:gd name="connsiteX5-12757" fmla="*/ 11499892 w 15811497"/>
              <a:gd name="connsiteY5-12758" fmla="*/ 5397454 h 6248398"/>
              <a:gd name="connsiteX6-12759" fmla="*/ 11528781 w 15811497"/>
              <a:gd name="connsiteY6-12760" fmla="*/ 5429240 h 6248398"/>
              <a:gd name="connsiteX7-12761" fmla="*/ 11504846 w 15811497"/>
              <a:gd name="connsiteY7-12762" fmla="*/ 5414699 h 6248398"/>
              <a:gd name="connsiteX8-12763" fmla="*/ 11371717 w 15811497"/>
              <a:gd name="connsiteY8-12764" fmla="*/ 5315148 h 6248398"/>
              <a:gd name="connsiteX9-12765" fmla="*/ 11292198 w 15811497"/>
              <a:gd name="connsiteY9-12766" fmla="*/ 5255685 h 6248398"/>
              <a:gd name="connsiteX10-12767" fmla="*/ 11209760 w 15811497"/>
              <a:gd name="connsiteY10-12768" fmla="*/ 5180760 h 6248398"/>
              <a:gd name="connsiteX11-12769" fmla="*/ 7448548 w 15811497"/>
              <a:gd name="connsiteY11-12770" fmla="*/ 0 h 6248398"/>
              <a:gd name="connsiteX12-12771" fmla="*/ 8721604 w 15811497"/>
              <a:gd name="connsiteY12-12772" fmla="*/ 757692 h 6248398"/>
              <a:gd name="connsiteX13-12773" fmla="*/ 8890522 w 15811497"/>
              <a:gd name="connsiteY13-12774" fmla="*/ 1193234 h 6248398"/>
              <a:gd name="connsiteX14-12775" fmla="*/ 9958384 w 15811497"/>
              <a:gd name="connsiteY14-12776" fmla="*/ 1828798 h 6248398"/>
              <a:gd name="connsiteX15-12777" fmla="*/ 10895504 w 15811497"/>
              <a:gd name="connsiteY15-12778" fmla="*/ 1386857 h 6248398"/>
              <a:gd name="connsiteX16-12779" fmla="*/ 11096041 w 15811497"/>
              <a:gd name="connsiteY16-12780" fmla="*/ 1170993 h 6248398"/>
              <a:gd name="connsiteX17-12781" fmla="*/ 13049247 w 15811497"/>
              <a:gd name="connsiteY17-12782" fmla="*/ 361949 h 6248398"/>
              <a:gd name="connsiteX18-12783" fmla="*/ 15811497 w 15811497"/>
              <a:gd name="connsiteY18-12784" fmla="*/ 3124198 h 6248398"/>
              <a:gd name="connsiteX19-12785" fmla="*/ 13049247 w 15811497"/>
              <a:gd name="connsiteY19-12786" fmla="*/ 5886448 h 6248398"/>
              <a:gd name="connsiteX20-12787" fmla="*/ 11732594 w 15811497"/>
              <a:gd name="connsiteY20-12788" fmla="*/ 5553059 h 6248398"/>
              <a:gd name="connsiteX21-12789" fmla="*/ 11528782 w 15811497"/>
              <a:gd name="connsiteY21-12790" fmla="*/ 5429240 h 6248398"/>
              <a:gd name="connsiteX22-12791" fmla="*/ 11499893 w 15811497"/>
              <a:gd name="connsiteY22-12792" fmla="*/ 5397454 h 6248398"/>
              <a:gd name="connsiteX23-12793" fmla="*/ 11410607 w 15811497"/>
              <a:gd name="connsiteY23-12794" fmla="*/ 5316305 h 6248398"/>
              <a:gd name="connsiteX24-12795" fmla="*/ 11369912 w 15811497"/>
              <a:gd name="connsiteY24-12796" fmla="*/ 5285874 h 6248398"/>
              <a:gd name="connsiteX25-12797" fmla="*/ 11355656 w 15811497"/>
              <a:gd name="connsiteY25-12798" fmla="*/ 5144675 h 6248398"/>
              <a:gd name="connsiteX26-12799" fmla="*/ 11369912 w 15811497"/>
              <a:gd name="connsiteY26-12800" fmla="*/ 5285874 h 6248398"/>
              <a:gd name="connsiteX27-12801" fmla="*/ 11313816 w 15811497"/>
              <a:gd name="connsiteY27-12802" fmla="*/ 5243926 h 6248398"/>
              <a:gd name="connsiteX28-12803" fmla="*/ 11210151 w 15811497"/>
              <a:gd name="connsiteY28-12804" fmla="*/ 5180948 h 6248398"/>
              <a:gd name="connsiteX29-12805" fmla="*/ 11209761 w 15811497"/>
              <a:gd name="connsiteY29-12806" fmla="*/ 5180760 h 6248398"/>
              <a:gd name="connsiteX30-12807" fmla="*/ 11096041 w 15811497"/>
              <a:gd name="connsiteY30-12808" fmla="*/ 5077404 h 6248398"/>
              <a:gd name="connsiteX31-12809" fmla="*/ 11063094 w 15811497"/>
              <a:gd name="connsiteY31-12810" fmla="*/ 5041153 h 6248398"/>
              <a:gd name="connsiteX32-12811" fmla="*/ 11063091 w 15811497"/>
              <a:gd name="connsiteY32-12812" fmla="*/ 5041152 h 6248398"/>
              <a:gd name="connsiteX33-12813" fmla="*/ 11096040 w 15811497"/>
              <a:gd name="connsiteY33-12814" fmla="*/ 5077404 h 6248398"/>
              <a:gd name="connsiteX34-12815" fmla="*/ 11209760 w 15811497"/>
              <a:gd name="connsiteY34-12816" fmla="*/ 5180760 h 6248398"/>
              <a:gd name="connsiteX35-12817" fmla="*/ 11100244 w 15811497"/>
              <a:gd name="connsiteY35-12818" fmla="*/ 5128004 h 6248398"/>
              <a:gd name="connsiteX36-12819" fmla="*/ 10610846 w 15811497"/>
              <a:gd name="connsiteY36-12820" fmla="*/ 5029199 h 6248398"/>
              <a:gd name="connsiteX37-12821" fmla="*/ 9640652 w 15811497"/>
              <a:gd name="connsiteY37-12822" fmla="*/ 5486739 h 6248398"/>
              <a:gd name="connsiteX38-12823" fmla="*/ 9628722 w 15811497"/>
              <a:gd name="connsiteY38-12824" fmla="*/ 5502693 h 6248398"/>
              <a:gd name="connsiteX39-12825" fmla="*/ 9568273 w 15811497"/>
              <a:gd name="connsiteY39-12826" fmla="*/ 5583530 h 6248398"/>
              <a:gd name="connsiteX40-12827" fmla="*/ 9535504 w 15811497"/>
              <a:gd name="connsiteY40-12828" fmla="*/ 5637470 h 6248398"/>
              <a:gd name="connsiteX41-12829" fmla="*/ 9535505 w 15811497"/>
              <a:gd name="connsiteY41-12830" fmla="*/ 5637470 h 6248398"/>
              <a:gd name="connsiteX42-12831" fmla="*/ 9568273 w 15811497"/>
              <a:gd name="connsiteY42-12832" fmla="*/ 5583531 h 6248398"/>
              <a:gd name="connsiteX43-12833" fmla="*/ 9628722 w 15811497"/>
              <a:gd name="connsiteY43-12834" fmla="*/ 5502694 h 6248398"/>
              <a:gd name="connsiteX44-12835" fmla="*/ 9563485 w 15811497"/>
              <a:gd name="connsiteY44-12836" fmla="*/ 5610078 h 6248398"/>
              <a:gd name="connsiteX45-12837" fmla="*/ 9542221 w 15811497"/>
              <a:gd name="connsiteY45-12838" fmla="*/ 5638514 h 6248398"/>
              <a:gd name="connsiteX46-12839" fmla="*/ 9504352 w 15811497"/>
              <a:gd name="connsiteY46-12840" fmla="*/ 5689156 h 6248398"/>
              <a:gd name="connsiteX47-12841" fmla="*/ 9480140 w 15811497"/>
              <a:gd name="connsiteY47-12842" fmla="*/ 5721533 h 6248398"/>
              <a:gd name="connsiteX48-12843" fmla="*/ 8362947 w 15811497"/>
              <a:gd name="connsiteY48-12844" fmla="*/ 6248398 h 6248398"/>
              <a:gd name="connsiteX49-12845" fmla="*/ 7028922 w 15811497"/>
              <a:gd name="connsiteY49-12846" fmla="*/ 5364147 h 6248398"/>
              <a:gd name="connsiteX50-12847" fmla="*/ 6990513 w 15811497"/>
              <a:gd name="connsiteY50-12848" fmla="*/ 5259205 h 6248398"/>
              <a:gd name="connsiteX51-12849" fmla="*/ 6990512 w 15811497"/>
              <a:gd name="connsiteY51-12850" fmla="*/ 5259199 h 6248398"/>
              <a:gd name="connsiteX52-12851" fmla="*/ 6983676 w 15811497"/>
              <a:gd name="connsiteY52-12852" fmla="*/ 5240519 h 6248398"/>
              <a:gd name="connsiteX53-12853" fmla="*/ 6983673 w 15811497"/>
              <a:gd name="connsiteY53-12854" fmla="*/ 5240519 h 6248398"/>
              <a:gd name="connsiteX54-12855" fmla="*/ 6980236 w 15811497"/>
              <a:gd name="connsiteY54-12856" fmla="*/ 5231130 h 6248398"/>
              <a:gd name="connsiteX55-12857" fmla="*/ 6978859 w 15811497"/>
              <a:gd name="connsiteY55-12858" fmla="*/ 5225774 h 6248398"/>
              <a:gd name="connsiteX56-12859" fmla="*/ 6984291 w 15811497"/>
              <a:gd name="connsiteY56-12860" fmla="*/ 5240614 h 6248398"/>
              <a:gd name="connsiteX57-12861" fmla="*/ 6984292 w 15811497"/>
              <a:gd name="connsiteY57-12862" fmla="*/ 5240614 h 6248398"/>
              <a:gd name="connsiteX58-12863" fmla="*/ 6978860 w 15811497"/>
              <a:gd name="connsiteY58-12864" fmla="*/ 5225773 h 6248398"/>
              <a:gd name="connsiteX59-12865" fmla="*/ 6944562 w 15811497"/>
              <a:gd name="connsiteY59-12866" fmla="*/ 5092380 h 6248398"/>
              <a:gd name="connsiteX60-12867" fmla="*/ 6924183 w 15811497"/>
              <a:gd name="connsiteY60-12868" fmla="*/ 4890225 h 6248398"/>
              <a:gd name="connsiteX61-12869" fmla="*/ 6924182 w 15811497"/>
              <a:gd name="connsiteY61-12870" fmla="*/ 4890225 h 6248398"/>
              <a:gd name="connsiteX62-12871" fmla="*/ 6944561 w 15811497"/>
              <a:gd name="connsiteY62-12872" fmla="*/ 5092380 h 6248398"/>
              <a:gd name="connsiteX63-12873" fmla="*/ 6978860 w 15811497"/>
              <a:gd name="connsiteY63-12874" fmla="*/ 5225773 h 6248398"/>
              <a:gd name="connsiteX64-12875" fmla="*/ 6948299 w 15811497"/>
              <a:gd name="connsiteY64-12876" fmla="*/ 5142273 h 6248398"/>
              <a:gd name="connsiteX65-12877" fmla="*/ 5829297 w 15811497"/>
              <a:gd name="connsiteY65-12878" fmla="*/ 4400549 h 6248398"/>
              <a:gd name="connsiteX66-12879" fmla="*/ 5056802 w 15811497"/>
              <a:gd name="connsiteY66-12880" fmla="*/ 4677867 h 6248398"/>
              <a:gd name="connsiteX67-12881" fmla="*/ 5022517 w 15811497"/>
              <a:gd name="connsiteY67-12882" fmla="*/ 4709027 h 6248398"/>
              <a:gd name="connsiteX68-12883" fmla="*/ 5022515 w 15811497"/>
              <a:gd name="connsiteY68-12884" fmla="*/ 4709029 h 6248398"/>
              <a:gd name="connsiteX69-12885" fmla="*/ 4778482 w 15811497"/>
              <a:gd name="connsiteY69-12886" fmla="*/ 5008058 h 6248398"/>
              <a:gd name="connsiteX70-12887" fmla="*/ 4715455 w 15811497"/>
              <a:gd name="connsiteY70-12888" fmla="*/ 5077404 h 6248398"/>
              <a:gd name="connsiteX71-12889" fmla="*/ 2762249 w 15811497"/>
              <a:gd name="connsiteY71-12890" fmla="*/ 5886448 h 6248398"/>
              <a:gd name="connsiteX72-12891" fmla="*/ 0 w 15811497"/>
              <a:gd name="connsiteY72-12892" fmla="*/ 3124198 h 6248398"/>
              <a:gd name="connsiteX73-12893" fmla="*/ 2762249 w 15811497"/>
              <a:gd name="connsiteY73-12894" fmla="*/ 361949 h 6248398"/>
              <a:gd name="connsiteX74-12895" fmla="*/ 4078902 w 15811497"/>
              <a:gd name="connsiteY74-12896" fmla="*/ 695338 h 6248398"/>
              <a:gd name="connsiteX75-12897" fmla="*/ 4261443 w 15811497"/>
              <a:gd name="connsiteY75-12898" fmla="*/ 806235 h 6248398"/>
              <a:gd name="connsiteX76-12899" fmla="*/ 4409044 w 15811497"/>
              <a:gd name="connsiteY76-12900" fmla="*/ 910268 h 6248398"/>
              <a:gd name="connsiteX77-12901" fmla="*/ 4612477 w 15811497"/>
              <a:gd name="connsiteY77-12902" fmla="*/ 1077402 h 6248398"/>
              <a:gd name="connsiteX78-12903" fmla="*/ 4612478 w 15811497"/>
              <a:gd name="connsiteY78-12904" fmla="*/ 1077403 h 6248398"/>
              <a:gd name="connsiteX79-12905" fmla="*/ 4715454 w 15811497"/>
              <a:gd name="connsiteY79-12906" fmla="*/ 1170993 h 6248398"/>
              <a:gd name="connsiteX80-12907" fmla="*/ 4701725 w 15811497"/>
              <a:gd name="connsiteY80-12908" fmla="*/ 1120394 h 6248398"/>
              <a:gd name="connsiteX81-12909" fmla="*/ 5191122 w 15811497"/>
              <a:gd name="connsiteY81-12910" fmla="*/ 1219199 h 6248398"/>
              <a:gd name="connsiteX82-12911" fmla="*/ 6161317 w 15811497"/>
              <a:gd name="connsiteY82-12912" fmla="*/ 761659 h 6248398"/>
              <a:gd name="connsiteX83-12913" fmla="*/ 6224019 w 15811497"/>
              <a:gd name="connsiteY83-12914" fmla="*/ 677808 h 6248398"/>
              <a:gd name="connsiteX84-12915" fmla="*/ 6175489 w 15811497"/>
              <a:gd name="connsiteY84-12916" fmla="*/ 757691 h 6248398"/>
              <a:gd name="connsiteX85-12917" fmla="*/ 6175489 w 15811497"/>
              <a:gd name="connsiteY85-12918" fmla="*/ 757692 h 6248398"/>
              <a:gd name="connsiteX86-12919" fmla="*/ 6224020 w 15811497"/>
              <a:gd name="connsiteY86-12920" fmla="*/ 677809 h 6248398"/>
              <a:gd name="connsiteX87-12921" fmla="*/ 6233696 w 15811497"/>
              <a:gd name="connsiteY87-12922" fmla="*/ 664869 h 6248398"/>
              <a:gd name="connsiteX88-12923" fmla="*/ 6252611 w 15811497"/>
              <a:gd name="connsiteY88-12924" fmla="*/ 633734 h 6248398"/>
              <a:gd name="connsiteX89-12925" fmla="*/ 6252610 w 15811497"/>
              <a:gd name="connsiteY89-12926" fmla="*/ 633734 h 6248398"/>
              <a:gd name="connsiteX90-12927" fmla="*/ 6233696 w 15811497"/>
              <a:gd name="connsiteY90-12928" fmla="*/ 664868 h 6248398"/>
              <a:gd name="connsiteX91-12929" fmla="*/ 6224019 w 15811497"/>
              <a:gd name="connsiteY91-12930" fmla="*/ 677808 h 6248398"/>
              <a:gd name="connsiteX92-12931" fmla="*/ 6248008 w 15811497"/>
              <a:gd name="connsiteY92-12932" fmla="*/ 638320 h 6248398"/>
              <a:gd name="connsiteX93-12933" fmla="*/ 6251291 w 15811497"/>
              <a:gd name="connsiteY93-12934" fmla="*/ 633930 h 6248398"/>
              <a:gd name="connsiteX94-12935" fmla="*/ 6251293 w 15811497"/>
              <a:gd name="connsiteY94-12936" fmla="*/ 633929 h 6248398"/>
              <a:gd name="connsiteX95-12937" fmla="*/ 6257683 w 15811497"/>
              <a:gd name="connsiteY95-12938" fmla="*/ 625384 h 6248398"/>
              <a:gd name="connsiteX96-12939" fmla="*/ 6257686 w 15811497"/>
              <a:gd name="connsiteY96-12940" fmla="*/ 625380 h 6248398"/>
              <a:gd name="connsiteX97-12941" fmla="*/ 6331355 w 15811497"/>
              <a:gd name="connsiteY97-12942" fmla="*/ 526865 h 6248398"/>
              <a:gd name="connsiteX98-12943" fmla="*/ 7448548 w 15811497"/>
              <a:gd name="connsiteY98-12944" fmla="*/ 0 h 6248398"/>
              <a:gd name="connsiteX0-12945" fmla="*/ 11209760 w 15811497"/>
              <a:gd name="connsiteY0-12946" fmla="*/ 5180760 h 6248398"/>
              <a:gd name="connsiteX1-12947" fmla="*/ 11210150 w 15811497"/>
              <a:gd name="connsiteY1-12948" fmla="*/ 5180948 h 6248398"/>
              <a:gd name="connsiteX2-12949" fmla="*/ 11313815 w 15811497"/>
              <a:gd name="connsiteY2-12950" fmla="*/ 5243926 h 6248398"/>
              <a:gd name="connsiteX3-12951" fmla="*/ 11369911 w 15811497"/>
              <a:gd name="connsiteY3-12952" fmla="*/ 5285874 h 6248398"/>
              <a:gd name="connsiteX4-12953" fmla="*/ 11410606 w 15811497"/>
              <a:gd name="connsiteY4-12954" fmla="*/ 5316305 h 6248398"/>
              <a:gd name="connsiteX5-12955" fmla="*/ 11499892 w 15811497"/>
              <a:gd name="connsiteY5-12956" fmla="*/ 5397454 h 6248398"/>
              <a:gd name="connsiteX6-12957" fmla="*/ 11528781 w 15811497"/>
              <a:gd name="connsiteY6-12958" fmla="*/ 5429240 h 6248398"/>
              <a:gd name="connsiteX7-12959" fmla="*/ 11504846 w 15811497"/>
              <a:gd name="connsiteY7-12960" fmla="*/ 5414699 h 6248398"/>
              <a:gd name="connsiteX8-12961" fmla="*/ 11371717 w 15811497"/>
              <a:gd name="connsiteY8-12962" fmla="*/ 5315148 h 6248398"/>
              <a:gd name="connsiteX9-12963" fmla="*/ 11292198 w 15811497"/>
              <a:gd name="connsiteY9-12964" fmla="*/ 5255685 h 6248398"/>
              <a:gd name="connsiteX10-12965" fmla="*/ 11209760 w 15811497"/>
              <a:gd name="connsiteY10-12966" fmla="*/ 5180760 h 6248398"/>
              <a:gd name="connsiteX11-12967" fmla="*/ 7448548 w 15811497"/>
              <a:gd name="connsiteY11-12968" fmla="*/ 0 h 6248398"/>
              <a:gd name="connsiteX12-12969" fmla="*/ 8721604 w 15811497"/>
              <a:gd name="connsiteY12-12970" fmla="*/ 757692 h 6248398"/>
              <a:gd name="connsiteX13-12971" fmla="*/ 8890522 w 15811497"/>
              <a:gd name="connsiteY13-12972" fmla="*/ 1193234 h 6248398"/>
              <a:gd name="connsiteX14-12973" fmla="*/ 9958384 w 15811497"/>
              <a:gd name="connsiteY14-12974" fmla="*/ 1828798 h 6248398"/>
              <a:gd name="connsiteX15-12975" fmla="*/ 10895504 w 15811497"/>
              <a:gd name="connsiteY15-12976" fmla="*/ 1386857 h 6248398"/>
              <a:gd name="connsiteX16-12977" fmla="*/ 11096041 w 15811497"/>
              <a:gd name="connsiteY16-12978" fmla="*/ 1170993 h 6248398"/>
              <a:gd name="connsiteX17-12979" fmla="*/ 13049247 w 15811497"/>
              <a:gd name="connsiteY17-12980" fmla="*/ 361949 h 6248398"/>
              <a:gd name="connsiteX18-12981" fmla="*/ 15811497 w 15811497"/>
              <a:gd name="connsiteY18-12982" fmla="*/ 3124198 h 6248398"/>
              <a:gd name="connsiteX19-12983" fmla="*/ 13049247 w 15811497"/>
              <a:gd name="connsiteY19-12984" fmla="*/ 5886448 h 6248398"/>
              <a:gd name="connsiteX20-12985" fmla="*/ 11732594 w 15811497"/>
              <a:gd name="connsiteY20-12986" fmla="*/ 5553059 h 6248398"/>
              <a:gd name="connsiteX21-12987" fmla="*/ 11528782 w 15811497"/>
              <a:gd name="connsiteY21-12988" fmla="*/ 5429240 h 6248398"/>
              <a:gd name="connsiteX22-12989" fmla="*/ 11499893 w 15811497"/>
              <a:gd name="connsiteY22-12990" fmla="*/ 5397454 h 6248398"/>
              <a:gd name="connsiteX23-12991" fmla="*/ 11410607 w 15811497"/>
              <a:gd name="connsiteY23-12992" fmla="*/ 5316305 h 6248398"/>
              <a:gd name="connsiteX24-12993" fmla="*/ 11369912 w 15811497"/>
              <a:gd name="connsiteY24-12994" fmla="*/ 5285874 h 6248398"/>
              <a:gd name="connsiteX25-12995" fmla="*/ 11355656 w 15811497"/>
              <a:gd name="connsiteY25-12996" fmla="*/ 5144675 h 6248398"/>
              <a:gd name="connsiteX26-12997" fmla="*/ 11369912 w 15811497"/>
              <a:gd name="connsiteY26-12998" fmla="*/ 5285874 h 6248398"/>
              <a:gd name="connsiteX27-12999" fmla="*/ 11313816 w 15811497"/>
              <a:gd name="connsiteY27-13000" fmla="*/ 5243926 h 6248398"/>
              <a:gd name="connsiteX28-13001" fmla="*/ 11210151 w 15811497"/>
              <a:gd name="connsiteY28-13002" fmla="*/ 5180948 h 6248398"/>
              <a:gd name="connsiteX29-13003" fmla="*/ 11209761 w 15811497"/>
              <a:gd name="connsiteY29-13004" fmla="*/ 5180760 h 6248398"/>
              <a:gd name="connsiteX30-13005" fmla="*/ 11096041 w 15811497"/>
              <a:gd name="connsiteY30-13006" fmla="*/ 5077404 h 6248398"/>
              <a:gd name="connsiteX31-13007" fmla="*/ 11063094 w 15811497"/>
              <a:gd name="connsiteY31-13008" fmla="*/ 5041153 h 6248398"/>
              <a:gd name="connsiteX32-13009" fmla="*/ 11063091 w 15811497"/>
              <a:gd name="connsiteY32-13010" fmla="*/ 5041152 h 6248398"/>
              <a:gd name="connsiteX33-13011" fmla="*/ 11096040 w 15811497"/>
              <a:gd name="connsiteY33-13012" fmla="*/ 5077404 h 6248398"/>
              <a:gd name="connsiteX34-13013" fmla="*/ 11209760 w 15811497"/>
              <a:gd name="connsiteY34-13014" fmla="*/ 5180760 h 6248398"/>
              <a:gd name="connsiteX35-13015" fmla="*/ 11100244 w 15811497"/>
              <a:gd name="connsiteY35-13016" fmla="*/ 5128004 h 6248398"/>
              <a:gd name="connsiteX36-13017" fmla="*/ 10610846 w 15811497"/>
              <a:gd name="connsiteY36-13018" fmla="*/ 5029199 h 6248398"/>
              <a:gd name="connsiteX37-13019" fmla="*/ 9640652 w 15811497"/>
              <a:gd name="connsiteY37-13020" fmla="*/ 5486739 h 6248398"/>
              <a:gd name="connsiteX38-13021" fmla="*/ 9628722 w 15811497"/>
              <a:gd name="connsiteY38-13022" fmla="*/ 5502693 h 6248398"/>
              <a:gd name="connsiteX39-13023" fmla="*/ 9568273 w 15811497"/>
              <a:gd name="connsiteY39-13024" fmla="*/ 5583530 h 6248398"/>
              <a:gd name="connsiteX40-13025" fmla="*/ 9535504 w 15811497"/>
              <a:gd name="connsiteY40-13026" fmla="*/ 5637470 h 6248398"/>
              <a:gd name="connsiteX41-13027" fmla="*/ 9535505 w 15811497"/>
              <a:gd name="connsiteY41-13028" fmla="*/ 5637470 h 6248398"/>
              <a:gd name="connsiteX42-13029" fmla="*/ 9568273 w 15811497"/>
              <a:gd name="connsiteY42-13030" fmla="*/ 5583531 h 6248398"/>
              <a:gd name="connsiteX43-13031" fmla="*/ 9628722 w 15811497"/>
              <a:gd name="connsiteY43-13032" fmla="*/ 5502694 h 6248398"/>
              <a:gd name="connsiteX44-13033" fmla="*/ 9563485 w 15811497"/>
              <a:gd name="connsiteY44-13034" fmla="*/ 5610078 h 6248398"/>
              <a:gd name="connsiteX45-13035" fmla="*/ 9542221 w 15811497"/>
              <a:gd name="connsiteY45-13036" fmla="*/ 5638514 h 6248398"/>
              <a:gd name="connsiteX46-13037" fmla="*/ 9504352 w 15811497"/>
              <a:gd name="connsiteY46-13038" fmla="*/ 5689156 h 6248398"/>
              <a:gd name="connsiteX47-13039" fmla="*/ 9480140 w 15811497"/>
              <a:gd name="connsiteY47-13040" fmla="*/ 5721533 h 6248398"/>
              <a:gd name="connsiteX48-13041" fmla="*/ 8362947 w 15811497"/>
              <a:gd name="connsiteY48-13042" fmla="*/ 6248398 h 6248398"/>
              <a:gd name="connsiteX49-13043" fmla="*/ 7028922 w 15811497"/>
              <a:gd name="connsiteY49-13044" fmla="*/ 5364147 h 6248398"/>
              <a:gd name="connsiteX50-13045" fmla="*/ 6990513 w 15811497"/>
              <a:gd name="connsiteY50-13046" fmla="*/ 5259205 h 6248398"/>
              <a:gd name="connsiteX51-13047" fmla="*/ 6990512 w 15811497"/>
              <a:gd name="connsiteY51-13048" fmla="*/ 5259199 h 6248398"/>
              <a:gd name="connsiteX52-13049" fmla="*/ 6983676 w 15811497"/>
              <a:gd name="connsiteY52-13050" fmla="*/ 5240519 h 6248398"/>
              <a:gd name="connsiteX53-13051" fmla="*/ 6983673 w 15811497"/>
              <a:gd name="connsiteY53-13052" fmla="*/ 5240519 h 6248398"/>
              <a:gd name="connsiteX54-13053" fmla="*/ 6980236 w 15811497"/>
              <a:gd name="connsiteY54-13054" fmla="*/ 5231130 h 6248398"/>
              <a:gd name="connsiteX55-13055" fmla="*/ 6978859 w 15811497"/>
              <a:gd name="connsiteY55-13056" fmla="*/ 5225774 h 6248398"/>
              <a:gd name="connsiteX56-13057" fmla="*/ 6984291 w 15811497"/>
              <a:gd name="connsiteY56-13058" fmla="*/ 5240614 h 6248398"/>
              <a:gd name="connsiteX57-13059" fmla="*/ 6984292 w 15811497"/>
              <a:gd name="connsiteY57-13060" fmla="*/ 5240614 h 6248398"/>
              <a:gd name="connsiteX58-13061" fmla="*/ 6978860 w 15811497"/>
              <a:gd name="connsiteY58-13062" fmla="*/ 5225773 h 6248398"/>
              <a:gd name="connsiteX59-13063" fmla="*/ 6944562 w 15811497"/>
              <a:gd name="connsiteY59-13064" fmla="*/ 5092380 h 6248398"/>
              <a:gd name="connsiteX60-13065" fmla="*/ 6924183 w 15811497"/>
              <a:gd name="connsiteY60-13066" fmla="*/ 4890225 h 6248398"/>
              <a:gd name="connsiteX61-13067" fmla="*/ 6944561 w 15811497"/>
              <a:gd name="connsiteY61-13068" fmla="*/ 5092380 h 6248398"/>
              <a:gd name="connsiteX62-13069" fmla="*/ 6978860 w 15811497"/>
              <a:gd name="connsiteY62-13070" fmla="*/ 5225773 h 6248398"/>
              <a:gd name="connsiteX63-13071" fmla="*/ 6948299 w 15811497"/>
              <a:gd name="connsiteY63-13072" fmla="*/ 5142273 h 6248398"/>
              <a:gd name="connsiteX64-13073" fmla="*/ 5829297 w 15811497"/>
              <a:gd name="connsiteY64-13074" fmla="*/ 4400549 h 6248398"/>
              <a:gd name="connsiteX65-13075" fmla="*/ 5056802 w 15811497"/>
              <a:gd name="connsiteY65-13076" fmla="*/ 4677867 h 6248398"/>
              <a:gd name="connsiteX66-13077" fmla="*/ 5022517 w 15811497"/>
              <a:gd name="connsiteY66-13078" fmla="*/ 4709027 h 6248398"/>
              <a:gd name="connsiteX67-13079" fmla="*/ 5022515 w 15811497"/>
              <a:gd name="connsiteY67-13080" fmla="*/ 4709029 h 6248398"/>
              <a:gd name="connsiteX68-13081" fmla="*/ 4778482 w 15811497"/>
              <a:gd name="connsiteY68-13082" fmla="*/ 5008058 h 6248398"/>
              <a:gd name="connsiteX69-13083" fmla="*/ 4715455 w 15811497"/>
              <a:gd name="connsiteY69-13084" fmla="*/ 5077404 h 6248398"/>
              <a:gd name="connsiteX70-13085" fmla="*/ 2762249 w 15811497"/>
              <a:gd name="connsiteY70-13086" fmla="*/ 5886448 h 6248398"/>
              <a:gd name="connsiteX71-13087" fmla="*/ 0 w 15811497"/>
              <a:gd name="connsiteY71-13088" fmla="*/ 3124198 h 6248398"/>
              <a:gd name="connsiteX72-13089" fmla="*/ 2762249 w 15811497"/>
              <a:gd name="connsiteY72-13090" fmla="*/ 361949 h 6248398"/>
              <a:gd name="connsiteX73-13091" fmla="*/ 4078902 w 15811497"/>
              <a:gd name="connsiteY73-13092" fmla="*/ 695338 h 6248398"/>
              <a:gd name="connsiteX74-13093" fmla="*/ 4261443 w 15811497"/>
              <a:gd name="connsiteY74-13094" fmla="*/ 806235 h 6248398"/>
              <a:gd name="connsiteX75-13095" fmla="*/ 4409044 w 15811497"/>
              <a:gd name="connsiteY75-13096" fmla="*/ 910268 h 6248398"/>
              <a:gd name="connsiteX76-13097" fmla="*/ 4612477 w 15811497"/>
              <a:gd name="connsiteY76-13098" fmla="*/ 1077402 h 6248398"/>
              <a:gd name="connsiteX77-13099" fmla="*/ 4612478 w 15811497"/>
              <a:gd name="connsiteY77-13100" fmla="*/ 1077403 h 6248398"/>
              <a:gd name="connsiteX78-13101" fmla="*/ 4715454 w 15811497"/>
              <a:gd name="connsiteY78-13102" fmla="*/ 1170993 h 6248398"/>
              <a:gd name="connsiteX79-13103" fmla="*/ 4701725 w 15811497"/>
              <a:gd name="connsiteY79-13104" fmla="*/ 1120394 h 6248398"/>
              <a:gd name="connsiteX80-13105" fmla="*/ 5191122 w 15811497"/>
              <a:gd name="connsiteY80-13106" fmla="*/ 1219199 h 6248398"/>
              <a:gd name="connsiteX81-13107" fmla="*/ 6161317 w 15811497"/>
              <a:gd name="connsiteY81-13108" fmla="*/ 761659 h 6248398"/>
              <a:gd name="connsiteX82-13109" fmla="*/ 6224019 w 15811497"/>
              <a:gd name="connsiteY82-13110" fmla="*/ 677808 h 6248398"/>
              <a:gd name="connsiteX83-13111" fmla="*/ 6175489 w 15811497"/>
              <a:gd name="connsiteY83-13112" fmla="*/ 757691 h 6248398"/>
              <a:gd name="connsiteX84-13113" fmla="*/ 6175489 w 15811497"/>
              <a:gd name="connsiteY84-13114" fmla="*/ 757692 h 6248398"/>
              <a:gd name="connsiteX85-13115" fmla="*/ 6224020 w 15811497"/>
              <a:gd name="connsiteY85-13116" fmla="*/ 677809 h 6248398"/>
              <a:gd name="connsiteX86-13117" fmla="*/ 6233696 w 15811497"/>
              <a:gd name="connsiteY86-13118" fmla="*/ 664869 h 6248398"/>
              <a:gd name="connsiteX87-13119" fmla="*/ 6252611 w 15811497"/>
              <a:gd name="connsiteY87-13120" fmla="*/ 633734 h 6248398"/>
              <a:gd name="connsiteX88-13121" fmla="*/ 6252610 w 15811497"/>
              <a:gd name="connsiteY88-13122" fmla="*/ 633734 h 6248398"/>
              <a:gd name="connsiteX89-13123" fmla="*/ 6233696 w 15811497"/>
              <a:gd name="connsiteY89-13124" fmla="*/ 664868 h 6248398"/>
              <a:gd name="connsiteX90-13125" fmla="*/ 6224019 w 15811497"/>
              <a:gd name="connsiteY90-13126" fmla="*/ 677808 h 6248398"/>
              <a:gd name="connsiteX91-13127" fmla="*/ 6248008 w 15811497"/>
              <a:gd name="connsiteY91-13128" fmla="*/ 638320 h 6248398"/>
              <a:gd name="connsiteX92-13129" fmla="*/ 6251291 w 15811497"/>
              <a:gd name="connsiteY92-13130" fmla="*/ 633930 h 6248398"/>
              <a:gd name="connsiteX93-13131" fmla="*/ 6251293 w 15811497"/>
              <a:gd name="connsiteY93-13132" fmla="*/ 633929 h 6248398"/>
              <a:gd name="connsiteX94-13133" fmla="*/ 6257683 w 15811497"/>
              <a:gd name="connsiteY94-13134" fmla="*/ 625384 h 6248398"/>
              <a:gd name="connsiteX95-13135" fmla="*/ 6257686 w 15811497"/>
              <a:gd name="connsiteY95-13136" fmla="*/ 625380 h 6248398"/>
              <a:gd name="connsiteX96-13137" fmla="*/ 6331355 w 15811497"/>
              <a:gd name="connsiteY96-13138" fmla="*/ 526865 h 6248398"/>
              <a:gd name="connsiteX97-13139" fmla="*/ 7448548 w 15811497"/>
              <a:gd name="connsiteY97-13140" fmla="*/ 0 h 6248398"/>
              <a:gd name="connsiteX0-13141" fmla="*/ 11209760 w 15811497"/>
              <a:gd name="connsiteY0-13142" fmla="*/ 5180760 h 6248398"/>
              <a:gd name="connsiteX1-13143" fmla="*/ 11210150 w 15811497"/>
              <a:gd name="connsiteY1-13144" fmla="*/ 5180948 h 6248398"/>
              <a:gd name="connsiteX2-13145" fmla="*/ 11313815 w 15811497"/>
              <a:gd name="connsiteY2-13146" fmla="*/ 5243926 h 6248398"/>
              <a:gd name="connsiteX3-13147" fmla="*/ 11369911 w 15811497"/>
              <a:gd name="connsiteY3-13148" fmla="*/ 5285874 h 6248398"/>
              <a:gd name="connsiteX4-13149" fmla="*/ 11410606 w 15811497"/>
              <a:gd name="connsiteY4-13150" fmla="*/ 5316305 h 6248398"/>
              <a:gd name="connsiteX5-13151" fmla="*/ 11499892 w 15811497"/>
              <a:gd name="connsiteY5-13152" fmla="*/ 5397454 h 6248398"/>
              <a:gd name="connsiteX6-13153" fmla="*/ 11528781 w 15811497"/>
              <a:gd name="connsiteY6-13154" fmla="*/ 5429240 h 6248398"/>
              <a:gd name="connsiteX7-13155" fmla="*/ 11504846 w 15811497"/>
              <a:gd name="connsiteY7-13156" fmla="*/ 5414699 h 6248398"/>
              <a:gd name="connsiteX8-13157" fmla="*/ 11371717 w 15811497"/>
              <a:gd name="connsiteY8-13158" fmla="*/ 5315148 h 6248398"/>
              <a:gd name="connsiteX9-13159" fmla="*/ 11292198 w 15811497"/>
              <a:gd name="connsiteY9-13160" fmla="*/ 5255685 h 6248398"/>
              <a:gd name="connsiteX10-13161" fmla="*/ 11209760 w 15811497"/>
              <a:gd name="connsiteY10-13162" fmla="*/ 5180760 h 6248398"/>
              <a:gd name="connsiteX11-13163" fmla="*/ 7448548 w 15811497"/>
              <a:gd name="connsiteY11-13164" fmla="*/ 0 h 6248398"/>
              <a:gd name="connsiteX12-13165" fmla="*/ 8721604 w 15811497"/>
              <a:gd name="connsiteY12-13166" fmla="*/ 757692 h 6248398"/>
              <a:gd name="connsiteX13-13167" fmla="*/ 8890522 w 15811497"/>
              <a:gd name="connsiteY13-13168" fmla="*/ 1193234 h 6248398"/>
              <a:gd name="connsiteX14-13169" fmla="*/ 9958384 w 15811497"/>
              <a:gd name="connsiteY14-13170" fmla="*/ 1828798 h 6248398"/>
              <a:gd name="connsiteX15-13171" fmla="*/ 10895504 w 15811497"/>
              <a:gd name="connsiteY15-13172" fmla="*/ 1386857 h 6248398"/>
              <a:gd name="connsiteX16-13173" fmla="*/ 11096041 w 15811497"/>
              <a:gd name="connsiteY16-13174" fmla="*/ 1170993 h 6248398"/>
              <a:gd name="connsiteX17-13175" fmla="*/ 13049247 w 15811497"/>
              <a:gd name="connsiteY17-13176" fmla="*/ 361949 h 6248398"/>
              <a:gd name="connsiteX18-13177" fmla="*/ 15811497 w 15811497"/>
              <a:gd name="connsiteY18-13178" fmla="*/ 3124198 h 6248398"/>
              <a:gd name="connsiteX19-13179" fmla="*/ 13049247 w 15811497"/>
              <a:gd name="connsiteY19-13180" fmla="*/ 5886448 h 6248398"/>
              <a:gd name="connsiteX20-13181" fmla="*/ 11732594 w 15811497"/>
              <a:gd name="connsiteY20-13182" fmla="*/ 5553059 h 6248398"/>
              <a:gd name="connsiteX21-13183" fmla="*/ 11528782 w 15811497"/>
              <a:gd name="connsiteY21-13184" fmla="*/ 5429240 h 6248398"/>
              <a:gd name="connsiteX22-13185" fmla="*/ 11499893 w 15811497"/>
              <a:gd name="connsiteY22-13186" fmla="*/ 5397454 h 6248398"/>
              <a:gd name="connsiteX23-13187" fmla="*/ 11410607 w 15811497"/>
              <a:gd name="connsiteY23-13188" fmla="*/ 5316305 h 6248398"/>
              <a:gd name="connsiteX24-13189" fmla="*/ 11369912 w 15811497"/>
              <a:gd name="connsiteY24-13190" fmla="*/ 5285874 h 6248398"/>
              <a:gd name="connsiteX25-13191" fmla="*/ 11355656 w 15811497"/>
              <a:gd name="connsiteY25-13192" fmla="*/ 5144675 h 6248398"/>
              <a:gd name="connsiteX26-13193" fmla="*/ 11369912 w 15811497"/>
              <a:gd name="connsiteY26-13194" fmla="*/ 5285874 h 6248398"/>
              <a:gd name="connsiteX27-13195" fmla="*/ 11313816 w 15811497"/>
              <a:gd name="connsiteY27-13196" fmla="*/ 5243926 h 6248398"/>
              <a:gd name="connsiteX28-13197" fmla="*/ 11210151 w 15811497"/>
              <a:gd name="connsiteY28-13198" fmla="*/ 5180948 h 6248398"/>
              <a:gd name="connsiteX29-13199" fmla="*/ 11209761 w 15811497"/>
              <a:gd name="connsiteY29-13200" fmla="*/ 5180760 h 6248398"/>
              <a:gd name="connsiteX30-13201" fmla="*/ 11096041 w 15811497"/>
              <a:gd name="connsiteY30-13202" fmla="*/ 5077404 h 6248398"/>
              <a:gd name="connsiteX31-13203" fmla="*/ 11063094 w 15811497"/>
              <a:gd name="connsiteY31-13204" fmla="*/ 5041153 h 6248398"/>
              <a:gd name="connsiteX32-13205" fmla="*/ 11063091 w 15811497"/>
              <a:gd name="connsiteY32-13206" fmla="*/ 5041152 h 6248398"/>
              <a:gd name="connsiteX33-13207" fmla="*/ 11096040 w 15811497"/>
              <a:gd name="connsiteY33-13208" fmla="*/ 5077404 h 6248398"/>
              <a:gd name="connsiteX34-13209" fmla="*/ 11209760 w 15811497"/>
              <a:gd name="connsiteY34-13210" fmla="*/ 5180760 h 6248398"/>
              <a:gd name="connsiteX35-13211" fmla="*/ 11100244 w 15811497"/>
              <a:gd name="connsiteY35-13212" fmla="*/ 5128004 h 6248398"/>
              <a:gd name="connsiteX36-13213" fmla="*/ 10610846 w 15811497"/>
              <a:gd name="connsiteY36-13214" fmla="*/ 5029199 h 6248398"/>
              <a:gd name="connsiteX37-13215" fmla="*/ 9640652 w 15811497"/>
              <a:gd name="connsiteY37-13216" fmla="*/ 5486739 h 6248398"/>
              <a:gd name="connsiteX38-13217" fmla="*/ 9628722 w 15811497"/>
              <a:gd name="connsiteY38-13218" fmla="*/ 5502693 h 6248398"/>
              <a:gd name="connsiteX39-13219" fmla="*/ 9568273 w 15811497"/>
              <a:gd name="connsiteY39-13220" fmla="*/ 5583530 h 6248398"/>
              <a:gd name="connsiteX40-13221" fmla="*/ 9535504 w 15811497"/>
              <a:gd name="connsiteY40-13222" fmla="*/ 5637470 h 6248398"/>
              <a:gd name="connsiteX41-13223" fmla="*/ 9535505 w 15811497"/>
              <a:gd name="connsiteY41-13224" fmla="*/ 5637470 h 6248398"/>
              <a:gd name="connsiteX42-13225" fmla="*/ 9568273 w 15811497"/>
              <a:gd name="connsiteY42-13226" fmla="*/ 5583531 h 6248398"/>
              <a:gd name="connsiteX43-13227" fmla="*/ 9628722 w 15811497"/>
              <a:gd name="connsiteY43-13228" fmla="*/ 5502694 h 6248398"/>
              <a:gd name="connsiteX44-13229" fmla="*/ 9563485 w 15811497"/>
              <a:gd name="connsiteY44-13230" fmla="*/ 5610078 h 6248398"/>
              <a:gd name="connsiteX45-13231" fmla="*/ 9542221 w 15811497"/>
              <a:gd name="connsiteY45-13232" fmla="*/ 5638514 h 6248398"/>
              <a:gd name="connsiteX46-13233" fmla="*/ 9504352 w 15811497"/>
              <a:gd name="connsiteY46-13234" fmla="*/ 5689156 h 6248398"/>
              <a:gd name="connsiteX47-13235" fmla="*/ 9480140 w 15811497"/>
              <a:gd name="connsiteY47-13236" fmla="*/ 5721533 h 6248398"/>
              <a:gd name="connsiteX48-13237" fmla="*/ 8362947 w 15811497"/>
              <a:gd name="connsiteY48-13238" fmla="*/ 6248398 h 6248398"/>
              <a:gd name="connsiteX49-13239" fmla="*/ 7028922 w 15811497"/>
              <a:gd name="connsiteY49-13240" fmla="*/ 5364147 h 6248398"/>
              <a:gd name="connsiteX50-13241" fmla="*/ 6990513 w 15811497"/>
              <a:gd name="connsiteY50-13242" fmla="*/ 5259205 h 6248398"/>
              <a:gd name="connsiteX51-13243" fmla="*/ 6990512 w 15811497"/>
              <a:gd name="connsiteY51-13244" fmla="*/ 5259199 h 6248398"/>
              <a:gd name="connsiteX52-13245" fmla="*/ 6983676 w 15811497"/>
              <a:gd name="connsiteY52-13246" fmla="*/ 5240519 h 6248398"/>
              <a:gd name="connsiteX53-13247" fmla="*/ 6983673 w 15811497"/>
              <a:gd name="connsiteY53-13248" fmla="*/ 5240519 h 6248398"/>
              <a:gd name="connsiteX54-13249" fmla="*/ 6980236 w 15811497"/>
              <a:gd name="connsiteY54-13250" fmla="*/ 5231130 h 6248398"/>
              <a:gd name="connsiteX55-13251" fmla="*/ 6978859 w 15811497"/>
              <a:gd name="connsiteY55-13252" fmla="*/ 5225774 h 6248398"/>
              <a:gd name="connsiteX56-13253" fmla="*/ 6984291 w 15811497"/>
              <a:gd name="connsiteY56-13254" fmla="*/ 5240614 h 6248398"/>
              <a:gd name="connsiteX57-13255" fmla="*/ 6984292 w 15811497"/>
              <a:gd name="connsiteY57-13256" fmla="*/ 5240614 h 6248398"/>
              <a:gd name="connsiteX58-13257" fmla="*/ 6978860 w 15811497"/>
              <a:gd name="connsiteY58-13258" fmla="*/ 5225773 h 6248398"/>
              <a:gd name="connsiteX59-13259" fmla="*/ 6944562 w 15811497"/>
              <a:gd name="connsiteY59-13260" fmla="*/ 5092380 h 6248398"/>
              <a:gd name="connsiteX60-13261" fmla="*/ 6944561 w 15811497"/>
              <a:gd name="connsiteY60-13262" fmla="*/ 5092380 h 6248398"/>
              <a:gd name="connsiteX61-13263" fmla="*/ 6978860 w 15811497"/>
              <a:gd name="connsiteY61-13264" fmla="*/ 5225773 h 6248398"/>
              <a:gd name="connsiteX62-13265" fmla="*/ 6948299 w 15811497"/>
              <a:gd name="connsiteY62-13266" fmla="*/ 5142273 h 6248398"/>
              <a:gd name="connsiteX63-13267" fmla="*/ 5829297 w 15811497"/>
              <a:gd name="connsiteY63-13268" fmla="*/ 4400549 h 6248398"/>
              <a:gd name="connsiteX64-13269" fmla="*/ 5056802 w 15811497"/>
              <a:gd name="connsiteY64-13270" fmla="*/ 4677867 h 6248398"/>
              <a:gd name="connsiteX65-13271" fmla="*/ 5022517 w 15811497"/>
              <a:gd name="connsiteY65-13272" fmla="*/ 4709027 h 6248398"/>
              <a:gd name="connsiteX66-13273" fmla="*/ 5022515 w 15811497"/>
              <a:gd name="connsiteY66-13274" fmla="*/ 4709029 h 6248398"/>
              <a:gd name="connsiteX67-13275" fmla="*/ 4778482 w 15811497"/>
              <a:gd name="connsiteY67-13276" fmla="*/ 5008058 h 6248398"/>
              <a:gd name="connsiteX68-13277" fmla="*/ 4715455 w 15811497"/>
              <a:gd name="connsiteY68-13278" fmla="*/ 5077404 h 6248398"/>
              <a:gd name="connsiteX69-13279" fmla="*/ 2762249 w 15811497"/>
              <a:gd name="connsiteY69-13280" fmla="*/ 5886448 h 6248398"/>
              <a:gd name="connsiteX70-13281" fmla="*/ 0 w 15811497"/>
              <a:gd name="connsiteY70-13282" fmla="*/ 3124198 h 6248398"/>
              <a:gd name="connsiteX71-13283" fmla="*/ 2762249 w 15811497"/>
              <a:gd name="connsiteY71-13284" fmla="*/ 361949 h 6248398"/>
              <a:gd name="connsiteX72-13285" fmla="*/ 4078902 w 15811497"/>
              <a:gd name="connsiteY72-13286" fmla="*/ 695338 h 6248398"/>
              <a:gd name="connsiteX73-13287" fmla="*/ 4261443 w 15811497"/>
              <a:gd name="connsiteY73-13288" fmla="*/ 806235 h 6248398"/>
              <a:gd name="connsiteX74-13289" fmla="*/ 4409044 w 15811497"/>
              <a:gd name="connsiteY74-13290" fmla="*/ 910268 h 6248398"/>
              <a:gd name="connsiteX75-13291" fmla="*/ 4612477 w 15811497"/>
              <a:gd name="connsiteY75-13292" fmla="*/ 1077402 h 6248398"/>
              <a:gd name="connsiteX76-13293" fmla="*/ 4612478 w 15811497"/>
              <a:gd name="connsiteY76-13294" fmla="*/ 1077403 h 6248398"/>
              <a:gd name="connsiteX77-13295" fmla="*/ 4715454 w 15811497"/>
              <a:gd name="connsiteY77-13296" fmla="*/ 1170993 h 6248398"/>
              <a:gd name="connsiteX78-13297" fmla="*/ 4701725 w 15811497"/>
              <a:gd name="connsiteY78-13298" fmla="*/ 1120394 h 6248398"/>
              <a:gd name="connsiteX79-13299" fmla="*/ 5191122 w 15811497"/>
              <a:gd name="connsiteY79-13300" fmla="*/ 1219199 h 6248398"/>
              <a:gd name="connsiteX80-13301" fmla="*/ 6161317 w 15811497"/>
              <a:gd name="connsiteY80-13302" fmla="*/ 761659 h 6248398"/>
              <a:gd name="connsiteX81-13303" fmla="*/ 6224019 w 15811497"/>
              <a:gd name="connsiteY81-13304" fmla="*/ 677808 h 6248398"/>
              <a:gd name="connsiteX82-13305" fmla="*/ 6175489 w 15811497"/>
              <a:gd name="connsiteY82-13306" fmla="*/ 757691 h 6248398"/>
              <a:gd name="connsiteX83-13307" fmla="*/ 6175489 w 15811497"/>
              <a:gd name="connsiteY83-13308" fmla="*/ 757692 h 6248398"/>
              <a:gd name="connsiteX84-13309" fmla="*/ 6224020 w 15811497"/>
              <a:gd name="connsiteY84-13310" fmla="*/ 677809 h 6248398"/>
              <a:gd name="connsiteX85-13311" fmla="*/ 6233696 w 15811497"/>
              <a:gd name="connsiteY85-13312" fmla="*/ 664869 h 6248398"/>
              <a:gd name="connsiteX86-13313" fmla="*/ 6252611 w 15811497"/>
              <a:gd name="connsiteY86-13314" fmla="*/ 633734 h 6248398"/>
              <a:gd name="connsiteX87-13315" fmla="*/ 6252610 w 15811497"/>
              <a:gd name="connsiteY87-13316" fmla="*/ 633734 h 6248398"/>
              <a:gd name="connsiteX88-13317" fmla="*/ 6233696 w 15811497"/>
              <a:gd name="connsiteY88-13318" fmla="*/ 664868 h 6248398"/>
              <a:gd name="connsiteX89-13319" fmla="*/ 6224019 w 15811497"/>
              <a:gd name="connsiteY89-13320" fmla="*/ 677808 h 6248398"/>
              <a:gd name="connsiteX90-13321" fmla="*/ 6248008 w 15811497"/>
              <a:gd name="connsiteY90-13322" fmla="*/ 638320 h 6248398"/>
              <a:gd name="connsiteX91-13323" fmla="*/ 6251291 w 15811497"/>
              <a:gd name="connsiteY91-13324" fmla="*/ 633930 h 6248398"/>
              <a:gd name="connsiteX92-13325" fmla="*/ 6251293 w 15811497"/>
              <a:gd name="connsiteY92-13326" fmla="*/ 633929 h 6248398"/>
              <a:gd name="connsiteX93-13327" fmla="*/ 6257683 w 15811497"/>
              <a:gd name="connsiteY93-13328" fmla="*/ 625384 h 6248398"/>
              <a:gd name="connsiteX94-13329" fmla="*/ 6257686 w 15811497"/>
              <a:gd name="connsiteY94-13330" fmla="*/ 625380 h 6248398"/>
              <a:gd name="connsiteX95-13331" fmla="*/ 6331355 w 15811497"/>
              <a:gd name="connsiteY95-13332" fmla="*/ 526865 h 6248398"/>
              <a:gd name="connsiteX96-13333" fmla="*/ 7448548 w 15811497"/>
              <a:gd name="connsiteY96-13334" fmla="*/ 0 h 6248398"/>
              <a:gd name="connsiteX0-13335" fmla="*/ 11209760 w 15811497"/>
              <a:gd name="connsiteY0-13336" fmla="*/ 5180760 h 6248398"/>
              <a:gd name="connsiteX1-13337" fmla="*/ 11210150 w 15811497"/>
              <a:gd name="connsiteY1-13338" fmla="*/ 5180948 h 6248398"/>
              <a:gd name="connsiteX2-13339" fmla="*/ 11313815 w 15811497"/>
              <a:gd name="connsiteY2-13340" fmla="*/ 5243926 h 6248398"/>
              <a:gd name="connsiteX3-13341" fmla="*/ 11369911 w 15811497"/>
              <a:gd name="connsiteY3-13342" fmla="*/ 5285874 h 6248398"/>
              <a:gd name="connsiteX4-13343" fmla="*/ 11410606 w 15811497"/>
              <a:gd name="connsiteY4-13344" fmla="*/ 5316305 h 6248398"/>
              <a:gd name="connsiteX5-13345" fmla="*/ 11499892 w 15811497"/>
              <a:gd name="connsiteY5-13346" fmla="*/ 5397454 h 6248398"/>
              <a:gd name="connsiteX6-13347" fmla="*/ 11528781 w 15811497"/>
              <a:gd name="connsiteY6-13348" fmla="*/ 5429240 h 6248398"/>
              <a:gd name="connsiteX7-13349" fmla="*/ 11504846 w 15811497"/>
              <a:gd name="connsiteY7-13350" fmla="*/ 5414699 h 6248398"/>
              <a:gd name="connsiteX8-13351" fmla="*/ 11371717 w 15811497"/>
              <a:gd name="connsiteY8-13352" fmla="*/ 5315148 h 6248398"/>
              <a:gd name="connsiteX9-13353" fmla="*/ 11292198 w 15811497"/>
              <a:gd name="connsiteY9-13354" fmla="*/ 5255685 h 6248398"/>
              <a:gd name="connsiteX10-13355" fmla="*/ 11209760 w 15811497"/>
              <a:gd name="connsiteY10-13356" fmla="*/ 5180760 h 6248398"/>
              <a:gd name="connsiteX11-13357" fmla="*/ 7448548 w 15811497"/>
              <a:gd name="connsiteY11-13358" fmla="*/ 0 h 6248398"/>
              <a:gd name="connsiteX12-13359" fmla="*/ 8721604 w 15811497"/>
              <a:gd name="connsiteY12-13360" fmla="*/ 757692 h 6248398"/>
              <a:gd name="connsiteX13-13361" fmla="*/ 8890522 w 15811497"/>
              <a:gd name="connsiteY13-13362" fmla="*/ 1193234 h 6248398"/>
              <a:gd name="connsiteX14-13363" fmla="*/ 9958384 w 15811497"/>
              <a:gd name="connsiteY14-13364" fmla="*/ 1828798 h 6248398"/>
              <a:gd name="connsiteX15-13365" fmla="*/ 10895504 w 15811497"/>
              <a:gd name="connsiteY15-13366" fmla="*/ 1386857 h 6248398"/>
              <a:gd name="connsiteX16-13367" fmla="*/ 11096041 w 15811497"/>
              <a:gd name="connsiteY16-13368" fmla="*/ 1170993 h 6248398"/>
              <a:gd name="connsiteX17-13369" fmla="*/ 13049247 w 15811497"/>
              <a:gd name="connsiteY17-13370" fmla="*/ 361949 h 6248398"/>
              <a:gd name="connsiteX18-13371" fmla="*/ 15811497 w 15811497"/>
              <a:gd name="connsiteY18-13372" fmla="*/ 3124198 h 6248398"/>
              <a:gd name="connsiteX19-13373" fmla="*/ 13049247 w 15811497"/>
              <a:gd name="connsiteY19-13374" fmla="*/ 5886448 h 6248398"/>
              <a:gd name="connsiteX20-13375" fmla="*/ 11732594 w 15811497"/>
              <a:gd name="connsiteY20-13376" fmla="*/ 5553059 h 6248398"/>
              <a:gd name="connsiteX21-13377" fmla="*/ 11528782 w 15811497"/>
              <a:gd name="connsiteY21-13378" fmla="*/ 5429240 h 6248398"/>
              <a:gd name="connsiteX22-13379" fmla="*/ 11499893 w 15811497"/>
              <a:gd name="connsiteY22-13380" fmla="*/ 5397454 h 6248398"/>
              <a:gd name="connsiteX23-13381" fmla="*/ 11410607 w 15811497"/>
              <a:gd name="connsiteY23-13382" fmla="*/ 5316305 h 6248398"/>
              <a:gd name="connsiteX24-13383" fmla="*/ 11369912 w 15811497"/>
              <a:gd name="connsiteY24-13384" fmla="*/ 5285874 h 6248398"/>
              <a:gd name="connsiteX25-13385" fmla="*/ 11355656 w 15811497"/>
              <a:gd name="connsiteY25-13386" fmla="*/ 5144675 h 6248398"/>
              <a:gd name="connsiteX26-13387" fmla="*/ 11369912 w 15811497"/>
              <a:gd name="connsiteY26-13388" fmla="*/ 5285874 h 6248398"/>
              <a:gd name="connsiteX27-13389" fmla="*/ 11313816 w 15811497"/>
              <a:gd name="connsiteY27-13390" fmla="*/ 5243926 h 6248398"/>
              <a:gd name="connsiteX28-13391" fmla="*/ 11210151 w 15811497"/>
              <a:gd name="connsiteY28-13392" fmla="*/ 5180948 h 6248398"/>
              <a:gd name="connsiteX29-13393" fmla="*/ 11209761 w 15811497"/>
              <a:gd name="connsiteY29-13394" fmla="*/ 5180760 h 6248398"/>
              <a:gd name="connsiteX30-13395" fmla="*/ 11096041 w 15811497"/>
              <a:gd name="connsiteY30-13396" fmla="*/ 5077404 h 6248398"/>
              <a:gd name="connsiteX31-13397" fmla="*/ 11063094 w 15811497"/>
              <a:gd name="connsiteY31-13398" fmla="*/ 5041153 h 6248398"/>
              <a:gd name="connsiteX32-13399" fmla="*/ 11063091 w 15811497"/>
              <a:gd name="connsiteY32-13400" fmla="*/ 5041152 h 6248398"/>
              <a:gd name="connsiteX33-13401" fmla="*/ 11096040 w 15811497"/>
              <a:gd name="connsiteY33-13402" fmla="*/ 5077404 h 6248398"/>
              <a:gd name="connsiteX34-13403" fmla="*/ 11209760 w 15811497"/>
              <a:gd name="connsiteY34-13404" fmla="*/ 5180760 h 6248398"/>
              <a:gd name="connsiteX35-13405" fmla="*/ 11100244 w 15811497"/>
              <a:gd name="connsiteY35-13406" fmla="*/ 5128004 h 6248398"/>
              <a:gd name="connsiteX36-13407" fmla="*/ 10610846 w 15811497"/>
              <a:gd name="connsiteY36-13408" fmla="*/ 5029199 h 6248398"/>
              <a:gd name="connsiteX37-13409" fmla="*/ 9640652 w 15811497"/>
              <a:gd name="connsiteY37-13410" fmla="*/ 5486739 h 6248398"/>
              <a:gd name="connsiteX38-13411" fmla="*/ 9628722 w 15811497"/>
              <a:gd name="connsiteY38-13412" fmla="*/ 5502693 h 6248398"/>
              <a:gd name="connsiteX39-13413" fmla="*/ 9568273 w 15811497"/>
              <a:gd name="connsiteY39-13414" fmla="*/ 5583530 h 6248398"/>
              <a:gd name="connsiteX40-13415" fmla="*/ 9535504 w 15811497"/>
              <a:gd name="connsiteY40-13416" fmla="*/ 5637470 h 6248398"/>
              <a:gd name="connsiteX41-13417" fmla="*/ 9535505 w 15811497"/>
              <a:gd name="connsiteY41-13418" fmla="*/ 5637470 h 6248398"/>
              <a:gd name="connsiteX42-13419" fmla="*/ 9568273 w 15811497"/>
              <a:gd name="connsiteY42-13420" fmla="*/ 5583531 h 6248398"/>
              <a:gd name="connsiteX43-13421" fmla="*/ 9628722 w 15811497"/>
              <a:gd name="connsiteY43-13422" fmla="*/ 5502694 h 6248398"/>
              <a:gd name="connsiteX44-13423" fmla="*/ 9563485 w 15811497"/>
              <a:gd name="connsiteY44-13424" fmla="*/ 5610078 h 6248398"/>
              <a:gd name="connsiteX45-13425" fmla="*/ 9542221 w 15811497"/>
              <a:gd name="connsiteY45-13426" fmla="*/ 5638514 h 6248398"/>
              <a:gd name="connsiteX46-13427" fmla="*/ 9504352 w 15811497"/>
              <a:gd name="connsiteY46-13428" fmla="*/ 5689156 h 6248398"/>
              <a:gd name="connsiteX47-13429" fmla="*/ 9480140 w 15811497"/>
              <a:gd name="connsiteY47-13430" fmla="*/ 5721533 h 6248398"/>
              <a:gd name="connsiteX48-13431" fmla="*/ 8362947 w 15811497"/>
              <a:gd name="connsiteY48-13432" fmla="*/ 6248398 h 6248398"/>
              <a:gd name="connsiteX49-13433" fmla="*/ 7028922 w 15811497"/>
              <a:gd name="connsiteY49-13434" fmla="*/ 5364147 h 6248398"/>
              <a:gd name="connsiteX50-13435" fmla="*/ 6990513 w 15811497"/>
              <a:gd name="connsiteY50-13436" fmla="*/ 5259205 h 6248398"/>
              <a:gd name="connsiteX51-13437" fmla="*/ 6990512 w 15811497"/>
              <a:gd name="connsiteY51-13438" fmla="*/ 5259199 h 6248398"/>
              <a:gd name="connsiteX52-13439" fmla="*/ 6983676 w 15811497"/>
              <a:gd name="connsiteY52-13440" fmla="*/ 5240519 h 6248398"/>
              <a:gd name="connsiteX53-13441" fmla="*/ 6983673 w 15811497"/>
              <a:gd name="connsiteY53-13442" fmla="*/ 5240519 h 6248398"/>
              <a:gd name="connsiteX54-13443" fmla="*/ 6980236 w 15811497"/>
              <a:gd name="connsiteY54-13444" fmla="*/ 5231130 h 6248398"/>
              <a:gd name="connsiteX55-13445" fmla="*/ 6978859 w 15811497"/>
              <a:gd name="connsiteY55-13446" fmla="*/ 5225774 h 6248398"/>
              <a:gd name="connsiteX56-13447" fmla="*/ 6984291 w 15811497"/>
              <a:gd name="connsiteY56-13448" fmla="*/ 5240614 h 6248398"/>
              <a:gd name="connsiteX57-13449" fmla="*/ 6984292 w 15811497"/>
              <a:gd name="connsiteY57-13450" fmla="*/ 5240614 h 6248398"/>
              <a:gd name="connsiteX58-13451" fmla="*/ 6978860 w 15811497"/>
              <a:gd name="connsiteY58-13452" fmla="*/ 5225773 h 6248398"/>
              <a:gd name="connsiteX59-13453" fmla="*/ 6944562 w 15811497"/>
              <a:gd name="connsiteY59-13454" fmla="*/ 5092380 h 6248398"/>
              <a:gd name="connsiteX60-13455" fmla="*/ 6978860 w 15811497"/>
              <a:gd name="connsiteY60-13456" fmla="*/ 5225773 h 6248398"/>
              <a:gd name="connsiteX61-13457" fmla="*/ 6948299 w 15811497"/>
              <a:gd name="connsiteY61-13458" fmla="*/ 5142273 h 6248398"/>
              <a:gd name="connsiteX62-13459" fmla="*/ 5829297 w 15811497"/>
              <a:gd name="connsiteY62-13460" fmla="*/ 4400549 h 6248398"/>
              <a:gd name="connsiteX63-13461" fmla="*/ 5056802 w 15811497"/>
              <a:gd name="connsiteY63-13462" fmla="*/ 4677867 h 6248398"/>
              <a:gd name="connsiteX64-13463" fmla="*/ 5022517 w 15811497"/>
              <a:gd name="connsiteY64-13464" fmla="*/ 4709027 h 6248398"/>
              <a:gd name="connsiteX65-13465" fmla="*/ 5022515 w 15811497"/>
              <a:gd name="connsiteY65-13466" fmla="*/ 4709029 h 6248398"/>
              <a:gd name="connsiteX66-13467" fmla="*/ 4778482 w 15811497"/>
              <a:gd name="connsiteY66-13468" fmla="*/ 5008058 h 6248398"/>
              <a:gd name="connsiteX67-13469" fmla="*/ 4715455 w 15811497"/>
              <a:gd name="connsiteY67-13470" fmla="*/ 5077404 h 6248398"/>
              <a:gd name="connsiteX68-13471" fmla="*/ 2762249 w 15811497"/>
              <a:gd name="connsiteY68-13472" fmla="*/ 5886448 h 6248398"/>
              <a:gd name="connsiteX69-13473" fmla="*/ 0 w 15811497"/>
              <a:gd name="connsiteY69-13474" fmla="*/ 3124198 h 6248398"/>
              <a:gd name="connsiteX70-13475" fmla="*/ 2762249 w 15811497"/>
              <a:gd name="connsiteY70-13476" fmla="*/ 361949 h 6248398"/>
              <a:gd name="connsiteX71-13477" fmla="*/ 4078902 w 15811497"/>
              <a:gd name="connsiteY71-13478" fmla="*/ 695338 h 6248398"/>
              <a:gd name="connsiteX72-13479" fmla="*/ 4261443 w 15811497"/>
              <a:gd name="connsiteY72-13480" fmla="*/ 806235 h 6248398"/>
              <a:gd name="connsiteX73-13481" fmla="*/ 4409044 w 15811497"/>
              <a:gd name="connsiteY73-13482" fmla="*/ 910268 h 6248398"/>
              <a:gd name="connsiteX74-13483" fmla="*/ 4612477 w 15811497"/>
              <a:gd name="connsiteY74-13484" fmla="*/ 1077402 h 6248398"/>
              <a:gd name="connsiteX75-13485" fmla="*/ 4612478 w 15811497"/>
              <a:gd name="connsiteY75-13486" fmla="*/ 1077403 h 6248398"/>
              <a:gd name="connsiteX76-13487" fmla="*/ 4715454 w 15811497"/>
              <a:gd name="connsiteY76-13488" fmla="*/ 1170993 h 6248398"/>
              <a:gd name="connsiteX77-13489" fmla="*/ 4701725 w 15811497"/>
              <a:gd name="connsiteY77-13490" fmla="*/ 1120394 h 6248398"/>
              <a:gd name="connsiteX78-13491" fmla="*/ 5191122 w 15811497"/>
              <a:gd name="connsiteY78-13492" fmla="*/ 1219199 h 6248398"/>
              <a:gd name="connsiteX79-13493" fmla="*/ 6161317 w 15811497"/>
              <a:gd name="connsiteY79-13494" fmla="*/ 761659 h 6248398"/>
              <a:gd name="connsiteX80-13495" fmla="*/ 6224019 w 15811497"/>
              <a:gd name="connsiteY80-13496" fmla="*/ 677808 h 6248398"/>
              <a:gd name="connsiteX81-13497" fmla="*/ 6175489 w 15811497"/>
              <a:gd name="connsiteY81-13498" fmla="*/ 757691 h 6248398"/>
              <a:gd name="connsiteX82-13499" fmla="*/ 6175489 w 15811497"/>
              <a:gd name="connsiteY82-13500" fmla="*/ 757692 h 6248398"/>
              <a:gd name="connsiteX83-13501" fmla="*/ 6224020 w 15811497"/>
              <a:gd name="connsiteY83-13502" fmla="*/ 677809 h 6248398"/>
              <a:gd name="connsiteX84-13503" fmla="*/ 6233696 w 15811497"/>
              <a:gd name="connsiteY84-13504" fmla="*/ 664869 h 6248398"/>
              <a:gd name="connsiteX85-13505" fmla="*/ 6252611 w 15811497"/>
              <a:gd name="connsiteY85-13506" fmla="*/ 633734 h 6248398"/>
              <a:gd name="connsiteX86-13507" fmla="*/ 6252610 w 15811497"/>
              <a:gd name="connsiteY86-13508" fmla="*/ 633734 h 6248398"/>
              <a:gd name="connsiteX87-13509" fmla="*/ 6233696 w 15811497"/>
              <a:gd name="connsiteY87-13510" fmla="*/ 664868 h 6248398"/>
              <a:gd name="connsiteX88-13511" fmla="*/ 6224019 w 15811497"/>
              <a:gd name="connsiteY88-13512" fmla="*/ 677808 h 6248398"/>
              <a:gd name="connsiteX89-13513" fmla="*/ 6248008 w 15811497"/>
              <a:gd name="connsiteY89-13514" fmla="*/ 638320 h 6248398"/>
              <a:gd name="connsiteX90-13515" fmla="*/ 6251291 w 15811497"/>
              <a:gd name="connsiteY90-13516" fmla="*/ 633930 h 6248398"/>
              <a:gd name="connsiteX91-13517" fmla="*/ 6251293 w 15811497"/>
              <a:gd name="connsiteY91-13518" fmla="*/ 633929 h 6248398"/>
              <a:gd name="connsiteX92-13519" fmla="*/ 6257683 w 15811497"/>
              <a:gd name="connsiteY92-13520" fmla="*/ 625384 h 6248398"/>
              <a:gd name="connsiteX93-13521" fmla="*/ 6257686 w 15811497"/>
              <a:gd name="connsiteY93-13522" fmla="*/ 625380 h 6248398"/>
              <a:gd name="connsiteX94-13523" fmla="*/ 6331355 w 15811497"/>
              <a:gd name="connsiteY94-13524" fmla="*/ 526865 h 6248398"/>
              <a:gd name="connsiteX95-13525" fmla="*/ 7448548 w 15811497"/>
              <a:gd name="connsiteY95-13526" fmla="*/ 0 h 6248398"/>
              <a:gd name="connsiteX0-13527" fmla="*/ 11209760 w 15811497"/>
              <a:gd name="connsiteY0-13528" fmla="*/ 5180760 h 6248398"/>
              <a:gd name="connsiteX1-13529" fmla="*/ 11210150 w 15811497"/>
              <a:gd name="connsiteY1-13530" fmla="*/ 5180948 h 6248398"/>
              <a:gd name="connsiteX2-13531" fmla="*/ 11313815 w 15811497"/>
              <a:gd name="connsiteY2-13532" fmla="*/ 5243926 h 6248398"/>
              <a:gd name="connsiteX3-13533" fmla="*/ 11369911 w 15811497"/>
              <a:gd name="connsiteY3-13534" fmla="*/ 5285874 h 6248398"/>
              <a:gd name="connsiteX4-13535" fmla="*/ 11410606 w 15811497"/>
              <a:gd name="connsiteY4-13536" fmla="*/ 5316305 h 6248398"/>
              <a:gd name="connsiteX5-13537" fmla="*/ 11499892 w 15811497"/>
              <a:gd name="connsiteY5-13538" fmla="*/ 5397454 h 6248398"/>
              <a:gd name="connsiteX6-13539" fmla="*/ 11528781 w 15811497"/>
              <a:gd name="connsiteY6-13540" fmla="*/ 5429240 h 6248398"/>
              <a:gd name="connsiteX7-13541" fmla="*/ 11504846 w 15811497"/>
              <a:gd name="connsiteY7-13542" fmla="*/ 5414699 h 6248398"/>
              <a:gd name="connsiteX8-13543" fmla="*/ 11371717 w 15811497"/>
              <a:gd name="connsiteY8-13544" fmla="*/ 5315148 h 6248398"/>
              <a:gd name="connsiteX9-13545" fmla="*/ 11292198 w 15811497"/>
              <a:gd name="connsiteY9-13546" fmla="*/ 5255685 h 6248398"/>
              <a:gd name="connsiteX10-13547" fmla="*/ 11209760 w 15811497"/>
              <a:gd name="connsiteY10-13548" fmla="*/ 5180760 h 6248398"/>
              <a:gd name="connsiteX11-13549" fmla="*/ 7448548 w 15811497"/>
              <a:gd name="connsiteY11-13550" fmla="*/ 0 h 6248398"/>
              <a:gd name="connsiteX12-13551" fmla="*/ 8721604 w 15811497"/>
              <a:gd name="connsiteY12-13552" fmla="*/ 757692 h 6248398"/>
              <a:gd name="connsiteX13-13553" fmla="*/ 8890522 w 15811497"/>
              <a:gd name="connsiteY13-13554" fmla="*/ 1193234 h 6248398"/>
              <a:gd name="connsiteX14-13555" fmla="*/ 9958384 w 15811497"/>
              <a:gd name="connsiteY14-13556" fmla="*/ 1828798 h 6248398"/>
              <a:gd name="connsiteX15-13557" fmla="*/ 10895504 w 15811497"/>
              <a:gd name="connsiteY15-13558" fmla="*/ 1386857 h 6248398"/>
              <a:gd name="connsiteX16-13559" fmla="*/ 11096041 w 15811497"/>
              <a:gd name="connsiteY16-13560" fmla="*/ 1170993 h 6248398"/>
              <a:gd name="connsiteX17-13561" fmla="*/ 13049247 w 15811497"/>
              <a:gd name="connsiteY17-13562" fmla="*/ 361949 h 6248398"/>
              <a:gd name="connsiteX18-13563" fmla="*/ 15811497 w 15811497"/>
              <a:gd name="connsiteY18-13564" fmla="*/ 3124198 h 6248398"/>
              <a:gd name="connsiteX19-13565" fmla="*/ 13049247 w 15811497"/>
              <a:gd name="connsiteY19-13566" fmla="*/ 5886448 h 6248398"/>
              <a:gd name="connsiteX20-13567" fmla="*/ 11732594 w 15811497"/>
              <a:gd name="connsiteY20-13568" fmla="*/ 5553059 h 6248398"/>
              <a:gd name="connsiteX21-13569" fmla="*/ 11528782 w 15811497"/>
              <a:gd name="connsiteY21-13570" fmla="*/ 5429240 h 6248398"/>
              <a:gd name="connsiteX22-13571" fmla="*/ 11499893 w 15811497"/>
              <a:gd name="connsiteY22-13572" fmla="*/ 5397454 h 6248398"/>
              <a:gd name="connsiteX23-13573" fmla="*/ 11410607 w 15811497"/>
              <a:gd name="connsiteY23-13574" fmla="*/ 5316305 h 6248398"/>
              <a:gd name="connsiteX24-13575" fmla="*/ 11369912 w 15811497"/>
              <a:gd name="connsiteY24-13576" fmla="*/ 5285874 h 6248398"/>
              <a:gd name="connsiteX25-13577" fmla="*/ 11355656 w 15811497"/>
              <a:gd name="connsiteY25-13578" fmla="*/ 5144675 h 6248398"/>
              <a:gd name="connsiteX26-13579" fmla="*/ 11369912 w 15811497"/>
              <a:gd name="connsiteY26-13580" fmla="*/ 5285874 h 6248398"/>
              <a:gd name="connsiteX27-13581" fmla="*/ 11313816 w 15811497"/>
              <a:gd name="connsiteY27-13582" fmla="*/ 5243926 h 6248398"/>
              <a:gd name="connsiteX28-13583" fmla="*/ 11210151 w 15811497"/>
              <a:gd name="connsiteY28-13584" fmla="*/ 5180948 h 6248398"/>
              <a:gd name="connsiteX29-13585" fmla="*/ 11209761 w 15811497"/>
              <a:gd name="connsiteY29-13586" fmla="*/ 5180760 h 6248398"/>
              <a:gd name="connsiteX30-13587" fmla="*/ 11096041 w 15811497"/>
              <a:gd name="connsiteY30-13588" fmla="*/ 5077404 h 6248398"/>
              <a:gd name="connsiteX31-13589" fmla="*/ 11063094 w 15811497"/>
              <a:gd name="connsiteY31-13590" fmla="*/ 5041153 h 6248398"/>
              <a:gd name="connsiteX32-13591" fmla="*/ 11063091 w 15811497"/>
              <a:gd name="connsiteY32-13592" fmla="*/ 5041152 h 6248398"/>
              <a:gd name="connsiteX33-13593" fmla="*/ 11096040 w 15811497"/>
              <a:gd name="connsiteY33-13594" fmla="*/ 5077404 h 6248398"/>
              <a:gd name="connsiteX34-13595" fmla="*/ 11209760 w 15811497"/>
              <a:gd name="connsiteY34-13596" fmla="*/ 5180760 h 6248398"/>
              <a:gd name="connsiteX35-13597" fmla="*/ 11100244 w 15811497"/>
              <a:gd name="connsiteY35-13598" fmla="*/ 5128004 h 6248398"/>
              <a:gd name="connsiteX36-13599" fmla="*/ 10610846 w 15811497"/>
              <a:gd name="connsiteY36-13600" fmla="*/ 5029199 h 6248398"/>
              <a:gd name="connsiteX37-13601" fmla="*/ 9640652 w 15811497"/>
              <a:gd name="connsiteY37-13602" fmla="*/ 5486739 h 6248398"/>
              <a:gd name="connsiteX38-13603" fmla="*/ 9628722 w 15811497"/>
              <a:gd name="connsiteY38-13604" fmla="*/ 5502693 h 6248398"/>
              <a:gd name="connsiteX39-13605" fmla="*/ 9568273 w 15811497"/>
              <a:gd name="connsiteY39-13606" fmla="*/ 5583530 h 6248398"/>
              <a:gd name="connsiteX40-13607" fmla="*/ 9535504 w 15811497"/>
              <a:gd name="connsiteY40-13608" fmla="*/ 5637470 h 6248398"/>
              <a:gd name="connsiteX41-13609" fmla="*/ 9535505 w 15811497"/>
              <a:gd name="connsiteY41-13610" fmla="*/ 5637470 h 6248398"/>
              <a:gd name="connsiteX42-13611" fmla="*/ 9568273 w 15811497"/>
              <a:gd name="connsiteY42-13612" fmla="*/ 5583531 h 6248398"/>
              <a:gd name="connsiteX43-13613" fmla="*/ 9628722 w 15811497"/>
              <a:gd name="connsiteY43-13614" fmla="*/ 5502694 h 6248398"/>
              <a:gd name="connsiteX44-13615" fmla="*/ 9563485 w 15811497"/>
              <a:gd name="connsiteY44-13616" fmla="*/ 5610078 h 6248398"/>
              <a:gd name="connsiteX45-13617" fmla="*/ 9542221 w 15811497"/>
              <a:gd name="connsiteY45-13618" fmla="*/ 5638514 h 6248398"/>
              <a:gd name="connsiteX46-13619" fmla="*/ 9480140 w 15811497"/>
              <a:gd name="connsiteY46-13620" fmla="*/ 5721533 h 6248398"/>
              <a:gd name="connsiteX47-13621" fmla="*/ 8362947 w 15811497"/>
              <a:gd name="connsiteY47-13622" fmla="*/ 6248398 h 6248398"/>
              <a:gd name="connsiteX48-13623" fmla="*/ 7028922 w 15811497"/>
              <a:gd name="connsiteY48-13624" fmla="*/ 5364147 h 6248398"/>
              <a:gd name="connsiteX49-13625" fmla="*/ 6990513 w 15811497"/>
              <a:gd name="connsiteY49-13626" fmla="*/ 5259205 h 6248398"/>
              <a:gd name="connsiteX50-13627" fmla="*/ 6990512 w 15811497"/>
              <a:gd name="connsiteY50-13628" fmla="*/ 5259199 h 6248398"/>
              <a:gd name="connsiteX51-13629" fmla="*/ 6983676 w 15811497"/>
              <a:gd name="connsiteY51-13630" fmla="*/ 5240519 h 6248398"/>
              <a:gd name="connsiteX52-13631" fmla="*/ 6983673 w 15811497"/>
              <a:gd name="connsiteY52-13632" fmla="*/ 5240519 h 6248398"/>
              <a:gd name="connsiteX53-13633" fmla="*/ 6980236 w 15811497"/>
              <a:gd name="connsiteY53-13634" fmla="*/ 5231130 h 6248398"/>
              <a:gd name="connsiteX54-13635" fmla="*/ 6978859 w 15811497"/>
              <a:gd name="connsiteY54-13636" fmla="*/ 5225774 h 6248398"/>
              <a:gd name="connsiteX55-13637" fmla="*/ 6984291 w 15811497"/>
              <a:gd name="connsiteY55-13638" fmla="*/ 5240614 h 6248398"/>
              <a:gd name="connsiteX56-13639" fmla="*/ 6984292 w 15811497"/>
              <a:gd name="connsiteY56-13640" fmla="*/ 5240614 h 6248398"/>
              <a:gd name="connsiteX57-13641" fmla="*/ 6978860 w 15811497"/>
              <a:gd name="connsiteY57-13642" fmla="*/ 5225773 h 6248398"/>
              <a:gd name="connsiteX58-13643" fmla="*/ 6944562 w 15811497"/>
              <a:gd name="connsiteY58-13644" fmla="*/ 5092380 h 6248398"/>
              <a:gd name="connsiteX59-13645" fmla="*/ 6978860 w 15811497"/>
              <a:gd name="connsiteY59-13646" fmla="*/ 5225773 h 6248398"/>
              <a:gd name="connsiteX60-13647" fmla="*/ 6948299 w 15811497"/>
              <a:gd name="connsiteY60-13648" fmla="*/ 5142273 h 6248398"/>
              <a:gd name="connsiteX61-13649" fmla="*/ 5829297 w 15811497"/>
              <a:gd name="connsiteY61-13650" fmla="*/ 4400549 h 6248398"/>
              <a:gd name="connsiteX62-13651" fmla="*/ 5056802 w 15811497"/>
              <a:gd name="connsiteY62-13652" fmla="*/ 4677867 h 6248398"/>
              <a:gd name="connsiteX63-13653" fmla="*/ 5022517 w 15811497"/>
              <a:gd name="connsiteY63-13654" fmla="*/ 4709027 h 6248398"/>
              <a:gd name="connsiteX64-13655" fmla="*/ 5022515 w 15811497"/>
              <a:gd name="connsiteY64-13656" fmla="*/ 4709029 h 6248398"/>
              <a:gd name="connsiteX65-13657" fmla="*/ 4778482 w 15811497"/>
              <a:gd name="connsiteY65-13658" fmla="*/ 5008058 h 6248398"/>
              <a:gd name="connsiteX66-13659" fmla="*/ 4715455 w 15811497"/>
              <a:gd name="connsiteY66-13660" fmla="*/ 5077404 h 6248398"/>
              <a:gd name="connsiteX67-13661" fmla="*/ 2762249 w 15811497"/>
              <a:gd name="connsiteY67-13662" fmla="*/ 5886448 h 6248398"/>
              <a:gd name="connsiteX68-13663" fmla="*/ 0 w 15811497"/>
              <a:gd name="connsiteY68-13664" fmla="*/ 3124198 h 6248398"/>
              <a:gd name="connsiteX69-13665" fmla="*/ 2762249 w 15811497"/>
              <a:gd name="connsiteY69-13666" fmla="*/ 361949 h 6248398"/>
              <a:gd name="connsiteX70-13667" fmla="*/ 4078902 w 15811497"/>
              <a:gd name="connsiteY70-13668" fmla="*/ 695338 h 6248398"/>
              <a:gd name="connsiteX71-13669" fmla="*/ 4261443 w 15811497"/>
              <a:gd name="connsiteY71-13670" fmla="*/ 806235 h 6248398"/>
              <a:gd name="connsiteX72-13671" fmla="*/ 4409044 w 15811497"/>
              <a:gd name="connsiteY72-13672" fmla="*/ 910268 h 6248398"/>
              <a:gd name="connsiteX73-13673" fmla="*/ 4612477 w 15811497"/>
              <a:gd name="connsiteY73-13674" fmla="*/ 1077402 h 6248398"/>
              <a:gd name="connsiteX74-13675" fmla="*/ 4612478 w 15811497"/>
              <a:gd name="connsiteY74-13676" fmla="*/ 1077403 h 6248398"/>
              <a:gd name="connsiteX75-13677" fmla="*/ 4715454 w 15811497"/>
              <a:gd name="connsiteY75-13678" fmla="*/ 1170993 h 6248398"/>
              <a:gd name="connsiteX76-13679" fmla="*/ 4701725 w 15811497"/>
              <a:gd name="connsiteY76-13680" fmla="*/ 1120394 h 6248398"/>
              <a:gd name="connsiteX77-13681" fmla="*/ 5191122 w 15811497"/>
              <a:gd name="connsiteY77-13682" fmla="*/ 1219199 h 6248398"/>
              <a:gd name="connsiteX78-13683" fmla="*/ 6161317 w 15811497"/>
              <a:gd name="connsiteY78-13684" fmla="*/ 761659 h 6248398"/>
              <a:gd name="connsiteX79-13685" fmla="*/ 6224019 w 15811497"/>
              <a:gd name="connsiteY79-13686" fmla="*/ 677808 h 6248398"/>
              <a:gd name="connsiteX80-13687" fmla="*/ 6175489 w 15811497"/>
              <a:gd name="connsiteY80-13688" fmla="*/ 757691 h 6248398"/>
              <a:gd name="connsiteX81-13689" fmla="*/ 6175489 w 15811497"/>
              <a:gd name="connsiteY81-13690" fmla="*/ 757692 h 6248398"/>
              <a:gd name="connsiteX82-13691" fmla="*/ 6224020 w 15811497"/>
              <a:gd name="connsiteY82-13692" fmla="*/ 677809 h 6248398"/>
              <a:gd name="connsiteX83-13693" fmla="*/ 6233696 w 15811497"/>
              <a:gd name="connsiteY83-13694" fmla="*/ 664869 h 6248398"/>
              <a:gd name="connsiteX84-13695" fmla="*/ 6252611 w 15811497"/>
              <a:gd name="connsiteY84-13696" fmla="*/ 633734 h 6248398"/>
              <a:gd name="connsiteX85-13697" fmla="*/ 6252610 w 15811497"/>
              <a:gd name="connsiteY85-13698" fmla="*/ 633734 h 6248398"/>
              <a:gd name="connsiteX86-13699" fmla="*/ 6233696 w 15811497"/>
              <a:gd name="connsiteY86-13700" fmla="*/ 664868 h 6248398"/>
              <a:gd name="connsiteX87-13701" fmla="*/ 6224019 w 15811497"/>
              <a:gd name="connsiteY87-13702" fmla="*/ 677808 h 6248398"/>
              <a:gd name="connsiteX88-13703" fmla="*/ 6248008 w 15811497"/>
              <a:gd name="connsiteY88-13704" fmla="*/ 638320 h 6248398"/>
              <a:gd name="connsiteX89-13705" fmla="*/ 6251291 w 15811497"/>
              <a:gd name="connsiteY89-13706" fmla="*/ 633930 h 6248398"/>
              <a:gd name="connsiteX90-13707" fmla="*/ 6251293 w 15811497"/>
              <a:gd name="connsiteY90-13708" fmla="*/ 633929 h 6248398"/>
              <a:gd name="connsiteX91-13709" fmla="*/ 6257683 w 15811497"/>
              <a:gd name="connsiteY91-13710" fmla="*/ 625384 h 6248398"/>
              <a:gd name="connsiteX92-13711" fmla="*/ 6257686 w 15811497"/>
              <a:gd name="connsiteY92-13712" fmla="*/ 625380 h 6248398"/>
              <a:gd name="connsiteX93-13713" fmla="*/ 6331355 w 15811497"/>
              <a:gd name="connsiteY93-13714" fmla="*/ 526865 h 6248398"/>
              <a:gd name="connsiteX94-13715" fmla="*/ 7448548 w 15811497"/>
              <a:gd name="connsiteY94-13716" fmla="*/ 0 h 6248398"/>
              <a:gd name="connsiteX0-13717" fmla="*/ 11209760 w 15811497"/>
              <a:gd name="connsiteY0-13718" fmla="*/ 5180760 h 6248398"/>
              <a:gd name="connsiteX1-13719" fmla="*/ 11210150 w 15811497"/>
              <a:gd name="connsiteY1-13720" fmla="*/ 5180948 h 6248398"/>
              <a:gd name="connsiteX2-13721" fmla="*/ 11313815 w 15811497"/>
              <a:gd name="connsiteY2-13722" fmla="*/ 5243926 h 6248398"/>
              <a:gd name="connsiteX3-13723" fmla="*/ 11369911 w 15811497"/>
              <a:gd name="connsiteY3-13724" fmla="*/ 5285874 h 6248398"/>
              <a:gd name="connsiteX4-13725" fmla="*/ 11410606 w 15811497"/>
              <a:gd name="connsiteY4-13726" fmla="*/ 5316305 h 6248398"/>
              <a:gd name="connsiteX5-13727" fmla="*/ 11499892 w 15811497"/>
              <a:gd name="connsiteY5-13728" fmla="*/ 5397454 h 6248398"/>
              <a:gd name="connsiteX6-13729" fmla="*/ 11528781 w 15811497"/>
              <a:gd name="connsiteY6-13730" fmla="*/ 5429240 h 6248398"/>
              <a:gd name="connsiteX7-13731" fmla="*/ 11504846 w 15811497"/>
              <a:gd name="connsiteY7-13732" fmla="*/ 5414699 h 6248398"/>
              <a:gd name="connsiteX8-13733" fmla="*/ 11371717 w 15811497"/>
              <a:gd name="connsiteY8-13734" fmla="*/ 5315148 h 6248398"/>
              <a:gd name="connsiteX9-13735" fmla="*/ 11292198 w 15811497"/>
              <a:gd name="connsiteY9-13736" fmla="*/ 5255685 h 6248398"/>
              <a:gd name="connsiteX10-13737" fmla="*/ 11209760 w 15811497"/>
              <a:gd name="connsiteY10-13738" fmla="*/ 5180760 h 6248398"/>
              <a:gd name="connsiteX11-13739" fmla="*/ 7448548 w 15811497"/>
              <a:gd name="connsiteY11-13740" fmla="*/ 0 h 6248398"/>
              <a:gd name="connsiteX12-13741" fmla="*/ 8721604 w 15811497"/>
              <a:gd name="connsiteY12-13742" fmla="*/ 757692 h 6248398"/>
              <a:gd name="connsiteX13-13743" fmla="*/ 8890522 w 15811497"/>
              <a:gd name="connsiteY13-13744" fmla="*/ 1193234 h 6248398"/>
              <a:gd name="connsiteX14-13745" fmla="*/ 9958384 w 15811497"/>
              <a:gd name="connsiteY14-13746" fmla="*/ 1828798 h 6248398"/>
              <a:gd name="connsiteX15-13747" fmla="*/ 10895504 w 15811497"/>
              <a:gd name="connsiteY15-13748" fmla="*/ 1386857 h 6248398"/>
              <a:gd name="connsiteX16-13749" fmla="*/ 11096041 w 15811497"/>
              <a:gd name="connsiteY16-13750" fmla="*/ 1170993 h 6248398"/>
              <a:gd name="connsiteX17-13751" fmla="*/ 13049247 w 15811497"/>
              <a:gd name="connsiteY17-13752" fmla="*/ 361949 h 6248398"/>
              <a:gd name="connsiteX18-13753" fmla="*/ 15811497 w 15811497"/>
              <a:gd name="connsiteY18-13754" fmla="*/ 3124198 h 6248398"/>
              <a:gd name="connsiteX19-13755" fmla="*/ 13049247 w 15811497"/>
              <a:gd name="connsiteY19-13756" fmla="*/ 5886448 h 6248398"/>
              <a:gd name="connsiteX20-13757" fmla="*/ 11732594 w 15811497"/>
              <a:gd name="connsiteY20-13758" fmla="*/ 5553059 h 6248398"/>
              <a:gd name="connsiteX21-13759" fmla="*/ 11528782 w 15811497"/>
              <a:gd name="connsiteY21-13760" fmla="*/ 5429240 h 6248398"/>
              <a:gd name="connsiteX22-13761" fmla="*/ 11499893 w 15811497"/>
              <a:gd name="connsiteY22-13762" fmla="*/ 5397454 h 6248398"/>
              <a:gd name="connsiteX23-13763" fmla="*/ 11410607 w 15811497"/>
              <a:gd name="connsiteY23-13764" fmla="*/ 5316305 h 6248398"/>
              <a:gd name="connsiteX24-13765" fmla="*/ 11369912 w 15811497"/>
              <a:gd name="connsiteY24-13766" fmla="*/ 5285874 h 6248398"/>
              <a:gd name="connsiteX25-13767" fmla="*/ 11355656 w 15811497"/>
              <a:gd name="connsiteY25-13768" fmla="*/ 5144675 h 6248398"/>
              <a:gd name="connsiteX26-13769" fmla="*/ 11369912 w 15811497"/>
              <a:gd name="connsiteY26-13770" fmla="*/ 5285874 h 6248398"/>
              <a:gd name="connsiteX27-13771" fmla="*/ 11313816 w 15811497"/>
              <a:gd name="connsiteY27-13772" fmla="*/ 5243926 h 6248398"/>
              <a:gd name="connsiteX28-13773" fmla="*/ 11210151 w 15811497"/>
              <a:gd name="connsiteY28-13774" fmla="*/ 5180948 h 6248398"/>
              <a:gd name="connsiteX29-13775" fmla="*/ 11209761 w 15811497"/>
              <a:gd name="connsiteY29-13776" fmla="*/ 5180760 h 6248398"/>
              <a:gd name="connsiteX30-13777" fmla="*/ 11096041 w 15811497"/>
              <a:gd name="connsiteY30-13778" fmla="*/ 5077404 h 6248398"/>
              <a:gd name="connsiteX31-13779" fmla="*/ 11063094 w 15811497"/>
              <a:gd name="connsiteY31-13780" fmla="*/ 5041153 h 6248398"/>
              <a:gd name="connsiteX32-13781" fmla="*/ 11063091 w 15811497"/>
              <a:gd name="connsiteY32-13782" fmla="*/ 5041152 h 6248398"/>
              <a:gd name="connsiteX33-13783" fmla="*/ 11096040 w 15811497"/>
              <a:gd name="connsiteY33-13784" fmla="*/ 5077404 h 6248398"/>
              <a:gd name="connsiteX34-13785" fmla="*/ 11209760 w 15811497"/>
              <a:gd name="connsiteY34-13786" fmla="*/ 5180760 h 6248398"/>
              <a:gd name="connsiteX35-13787" fmla="*/ 11100244 w 15811497"/>
              <a:gd name="connsiteY35-13788" fmla="*/ 5128004 h 6248398"/>
              <a:gd name="connsiteX36-13789" fmla="*/ 10610846 w 15811497"/>
              <a:gd name="connsiteY36-13790" fmla="*/ 5029199 h 6248398"/>
              <a:gd name="connsiteX37-13791" fmla="*/ 9640652 w 15811497"/>
              <a:gd name="connsiteY37-13792" fmla="*/ 5486739 h 6248398"/>
              <a:gd name="connsiteX38-13793" fmla="*/ 9628722 w 15811497"/>
              <a:gd name="connsiteY38-13794" fmla="*/ 5502693 h 6248398"/>
              <a:gd name="connsiteX39-13795" fmla="*/ 9568273 w 15811497"/>
              <a:gd name="connsiteY39-13796" fmla="*/ 5583530 h 6248398"/>
              <a:gd name="connsiteX40-13797" fmla="*/ 9535504 w 15811497"/>
              <a:gd name="connsiteY40-13798" fmla="*/ 5637470 h 6248398"/>
              <a:gd name="connsiteX41-13799" fmla="*/ 9535505 w 15811497"/>
              <a:gd name="connsiteY41-13800" fmla="*/ 5637470 h 6248398"/>
              <a:gd name="connsiteX42-13801" fmla="*/ 9568273 w 15811497"/>
              <a:gd name="connsiteY42-13802" fmla="*/ 5583531 h 6248398"/>
              <a:gd name="connsiteX43-13803" fmla="*/ 9628722 w 15811497"/>
              <a:gd name="connsiteY43-13804" fmla="*/ 5502694 h 6248398"/>
              <a:gd name="connsiteX44-13805" fmla="*/ 9563485 w 15811497"/>
              <a:gd name="connsiteY44-13806" fmla="*/ 5610078 h 6248398"/>
              <a:gd name="connsiteX45-13807" fmla="*/ 9542221 w 15811497"/>
              <a:gd name="connsiteY45-13808" fmla="*/ 5638514 h 6248398"/>
              <a:gd name="connsiteX46-13809" fmla="*/ 9480140 w 15811497"/>
              <a:gd name="connsiteY46-13810" fmla="*/ 5721533 h 6248398"/>
              <a:gd name="connsiteX47-13811" fmla="*/ 8362947 w 15811497"/>
              <a:gd name="connsiteY47-13812" fmla="*/ 6248398 h 6248398"/>
              <a:gd name="connsiteX48-13813" fmla="*/ 7028922 w 15811497"/>
              <a:gd name="connsiteY48-13814" fmla="*/ 5364147 h 6248398"/>
              <a:gd name="connsiteX49-13815" fmla="*/ 6990513 w 15811497"/>
              <a:gd name="connsiteY49-13816" fmla="*/ 5259205 h 6248398"/>
              <a:gd name="connsiteX50-13817" fmla="*/ 6990512 w 15811497"/>
              <a:gd name="connsiteY50-13818" fmla="*/ 5259199 h 6248398"/>
              <a:gd name="connsiteX51-13819" fmla="*/ 6983676 w 15811497"/>
              <a:gd name="connsiteY51-13820" fmla="*/ 5240519 h 6248398"/>
              <a:gd name="connsiteX52-13821" fmla="*/ 6983673 w 15811497"/>
              <a:gd name="connsiteY52-13822" fmla="*/ 5240519 h 6248398"/>
              <a:gd name="connsiteX53-13823" fmla="*/ 6980236 w 15811497"/>
              <a:gd name="connsiteY53-13824" fmla="*/ 5231130 h 6248398"/>
              <a:gd name="connsiteX54-13825" fmla="*/ 6978859 w 15811497"/>
              <a:gd name="connsiteY54-13826" fmla="*/ 5225774 h 6248398"/>
              <a:gd name="connsiteX55-13827" fmla="*/ 6984291 w 15811497"/>
              <a:gd name="connsiteY55-13828" fmla="*/ 5240614 h 6248398"/>
              <a:gd name="connsiteX56-13829" fmla="*/ 6984292 w 15811497"/>
              <a:gd name="connsiteY56-13830" fmla="*/ 5240614 h 6248398"/>
              <a:gd name="connsiteX57-13831" fmla="*/ 6978860 w 15811497"/>
              <a:gd name="connsiteY57-13832" fmla="*/ 5225773 h 6248398"/>
              <a:gd name="connsiteX58-13833" fmla="*/ 6944562 w 15811497"/>
              <a:gd name="connsiteY58-13834" fmla="*/ 5092380 h 6248398"/>
              <a:gd name="connsiteX59-13835" fmla="*/ 6978860 w 15811497"/>
              <a:gd name="connsiteY59-13836" fmla="*/ 5225773 h 6248398"/>
              <a:gd name="connsiteX60-13837" fmla="*/ 6948299 w 15811497"/>
              <a:gd name="connsiteY60-13838" fmla="*/ 5142273 h 6248398"/>
              <a:gd name="connsiteX61-13839" fmla="*/ 5829297 w 15811497"/>
              <a:gd name="connsiteY61-13840" fmla="*/ 4400549 h 6248398"/>
              <a:gd name="connsiteX62-13841" fmla="*/ 5056802 w 15811497"/>
              <a:gd name="connsiteY62-13842" fmla="*/ 4677867 h 6248398"/>
              <a:gd name="connsiteX63-13843" fmla="*/ 5022517 w 15811497"/>
              <a:gd name="connsiteY63-13844" fmla="*/ 4709027 h 6248398"/>
              <a:gd name="connsiteX64-13845" fmla="*/ 5022515 w 15811497"/>
              <a:gd name="connsiteY64-13846" fmla="*/ 4709029 h 6248398"/>
              <a:gd name="connsiteX65-13847" fmla="*/ 4778482 w 15811497"/>
              <a:gd name="connsiteY65-13848" fmla="*/ 5008058 h 6248398"/>
              <a:gd name="connsiteX66-13849" fmla="*/ 4715455 w 15811497"/>
              <a:gd name="connsiteY66-13850" fmla="*/ 5077404 h 6248398"/>
              <a:gd name="connsiteX67-13851" fmla="*/ 2762249 w 15811497"/>
              <a:gd name="connsiteY67-13852" fmla="*/ 5886448 h 6248398"/>
              <a:gd name="connsiteX68-13853" fmla="*/ 0 w 15811497"/>
              <a:gd name="connsiteY68-13854" fmla="*/ 3124198 h 6248398"/>
              <a:gd name="connsiteX69-13855" fmla="*/ 2762249 w 15811497"/>
              <a:gd name="connsiteY69-13856" fmla="*/ 361949 h 6248398"/>
              <a:gd name="connsiteX70-13857" fmla="*/ 4078902 w 15811497"/>
              <a:gd name="connsiteY70-13858" fmla="*/ 695338 h 6248398"/>
              <a:gd name="connsiteX71-13859" fmla="*/ 4261443 w 15811497"/>
              <a:gd name="connsiteY71-13860" fmla="*/ 806235 h 6248398"/>
              <a:gd name="connsiteX72-13861" fmla="*/ 4409044 w 15811497"/>
              <a:gd name="connsiteY72-13862" fmla="*/ 910268 h 6248398"/>
              <a:gd name="connsiteX73-13863" fmla="*/ 4612477 w 15811497"/>
              <a:gd name="connsiteY73-13864" fmla="*/ 1077402 h 6248398"/>
              <a:gd name="connsiteX74-13865" fmla="*/ 4612478 w 15811497"/>
              <a:gd name="connsiteY74-13866" fmla="*/ 1077403 h 6248398"/>
              <a:gd name="connsiteX75-13867" fmla="*/ 4701725 w 15811497"/>
              <a:gd name="connsiteY75-13868" fmla="*/ 1120394 h 6248398"/>
              <a:gd name="connsiteX76-13869" fmla="*/ 5191122 w 15811497"/>
              <a:gd name="connsiteY76-13870" fmla="*/ 1219199 h 6248398"/>
              <a:gd name="connsiteX77-13871" fmla="*/ 6161317 w 15811497"/>
              <a:gd name="connsiteY77-13872" fmla="*/ 761659 h 6248398"/>
              <a:gd name="connsiteX78-13873" fmla="*/ 6224019 w 15811497"/>
              <a:gd name="connsiteY78-13874" fmla="*/ 677808 h 6248398"/>
              <a:gd name="connsiteX79-13875" fmla="*/ 6175489 w 15811497"/>
              <a:gd name="connsiteY79-13876" fmla="*/ 757691 h 6248398"/>
              <a:gd name="connsiteX80-13877" fmla="*/ 6175489 w 15811497"/>
              <a:gd name="connsiteY80-13878" fmla="*/ 757692 h 6248398"/>
              <a:gd name="connsiteX81-13879" fmla="*/ 6224020 w 15811497"/>
              <a:gd name="connsiteY81-13880" fmla="*/ 677809 h 6248398"/>
              <a:gd name="connsiteX82-13881" fmla="*/ 6233696 w 15811497"/>
              <a:gd name="connsiteY82-13882" fmla="*/ 664869 h 6248398"/>
              <a:gd name="connsiteX83-13883" fmla="*/ 6252611 w 15811497"/>
              <a:gd name="connsiteY83-13884" fmla="*/ 633734 h 6248398"/>
              <a:gd name="connsiteX84-13885" fmla="*/ 6252610 w 15811497"/>
              <a:gd name="connsiteY84-13886" fmla="*/ 633734 h 6248398"/>
              <a:gd name="connsiteX85-13887" fmla="*/ 6233696 w 15811497"/>
              <a:gd name="connsiteY85-13888" fmla="*/ 664868 h 6248398"/>
              <a:gd name="connsiteX86-13889" fmla="*/ 6224019 w 15811497"/>
              <a:gd name="connsiteY86-13890" fmla="*/ 677808 h 6248398"/>
              <a:gd name="connsiteX87-13891" fmla="*/ 6248008 w 15811497"/>
              <a:gd name="connsiteY87-13892" fmla="*/ 638320 h 6248398"/>
              <a:gd name="connsiteX88-13893" fmla="*/ 6251291 w 15811497"/>
              <a:gd name="connsiteY88-13894" fmla="*/ 633930 h 6248398"/>
              <a:gd name="connsiteX89-13895" fmla="*/ 6251293 w 15811497"/>
              <a:gd name="connsiteY89-13896" fmla="*/ 633929 h 6248398"/>
              <a:gd name="connsiteX90-13897" fmla="*/ 6257683 w 15811497"/>
              <a:gd name="connsiteY90-13898" fmla="*/ 625384 h 6248398"/>
              <a:gd name="connsiteX91-13899" fmla="*/ 6257686 w 15811497"/>
              <a:gd name="connsiteY91-13900" fmla="*/ 625380 h 6248398"/>
              <a:gd name="connsiteX92-13901" fmla="*/ 6331355 w 15811497"/>
              <a:gd name="connsiteY92-13902" fmla="*/ 526865 h 6248398"/>
              <a:gd name="connsiteX93-13903" fmla="*/ 7448548 w 15811497"/>
              <a:gd name="connsiteY93-13904" fmla="*/ 0 h 6248398"/>
              <a:gd name="connsiteX0-13905" fmla="*/ 11209760 w 15811497"/>
              <a:gd name="connsiteY0-13906" fmla="*/ 5180760 h 6248398"/>
              <a:gd name="connsiteX1-13907" fmla="*/ 11210150 w 15811497"/>
              <a:gd name="connsiteY1-13908" fmla="*/ 5180948 h 6248398"/>
              <a:gd name="connsiteX2-13909" fmla="*/ 11313815 w 15811497"/>
              <a:gd name="connsiteY2-13910" fmla="*/ 5243926 h 6248398"/>
              <a:gd name="connsiteX3-13911" fmla="*/ 11369911 w 15811497"/>
              <a:gd name="connsiteY3-13912" fmla="*/ 5285874 h 6248398"/>
              <a:gd name="connsiteX4-13913" fmla="*/ 11410606 w 15811497"/>
              <a:gd name="connsiteY4-13914" fmla="*/ 5316305 h 6248398"/>
              <a:gd name="connsiteX5-13915" fmla="*/ 11499892 w 15811497"/>
              <a:gd name="connsiteY5-13916" fmla="*/ 5397454 h 6248398"/>
              <a:gd name="connsiteX6-13917" fmla="*/ 11528781 w 15811497"/>
              <a:gd name="connsiteY6-13918" fmla="*/ 5429240 h 6248398"/>
              <a:gd name="connsiteX7-13919" fmla="*/ 11504846 w 15811497"/>
              <a:gd name="connsiteY7-13920" fmla="*/ 5414699 h 6248398"/>
              <a:gd name="connsiteX8-13921" fmla="*/ 11371717 w 15811497"/>
              <a:gd name="connsiteY8-13922" fmla="*/ 5315148 h 6248398"/>
              <a:gd name="connsiteX9-13923" fmla="*/ 11292198 w 15811497"/>
              <a:gd name="connsiteY9-13924" fmla="*/ 5255685 h 6248398"/>
              <a:gd name="connsiteX10-13925" fmla="*/ 11209760 w 15811497"/>
              <a:gd name="connsiteY10-13926" fmla="*/ 5180760 h 6248398"/>
              <a:gd name="connsiteX11-13927" fmla="*/ 7448548 w 15811497"/>
              <a:gd name="connsiteY11-13928" fmla="*/ 0 h 6248398"/>
              <a:gd name="connsiteX12-13929" fmla="*/ 8721604 w 15811497"/>
              <a:gd name="connsiteY12-13930" fmla="*/ 757692 h 6248398"/>
              <a:gd name="connsiteX13-13931" fmla="*/ 8890522 w 15811497"/>
              <a:gd name="connsiteY13-13932" fmla="*/ 1193234 h 6248398"/>
              <a:gd name="connsiteX14-13933" fmla="*/ 9958384 w 15811497"/>
              <a:gd name="connsiteY14-13934" fmla="*/ 1828798 h 6248398"/>
              <a:gd name="connsiteX15-13935" fmla="*/ 10895504 w 15811497"/>
              <a:gd name="connsiteY15-13936" fmla="*/ 1386857 h 6248398"/>
              <a:gd name="connsiteX16-13937" fmla="*/ 11096041 w 15811497"/>
              <a:gd name="connsiteY16-13938" fmla="*/ 1170993 h 6248398"/>
              <a:gd name="connsiteX17-13939" fmla="*/ 13049247 w 15811497"/>
              <a:gd name="connsiteY17-13940" fmla="*/ 361949 h 6248398"/>
              <a:gd name="connsiteX18-13941" fmla="*/ 15811497 w 15811497"/>
              <a:gd name="connsiteY18-13942" fmla="*/ 3124198 h 6248398"/>
              <a:gd name="connsiteX19-13943" fmla="*/ 13049247 w 15811497"/>
              <a:gd name="connsiteY19-13944" fmla="*/ 5886448 h 6248398"/>
              <a:gd name="connsiteX20-13945" fmla="*/ 11732594 w 15811497"/>
              <a:gd name="connsiteY20-13946" fmla="*/ 5553059 h 6248398"/>
              <a:gd name="connsiteX21-13947" fmla="*/ 11528782 w 15811497"/>
              <a:gd name="connsiteY21-13948" fmla="*/ 5429240 h 6248398"/>
              <a:gd name="connsiteX22-13949" fmla="*/ 11499893 w 15811497"/>
              <a:gd name="connsiteY22-13950" fmla="*/ 5397454 h 6248398"/>
              <a:gd name="connsiteX23-13951" fmla="*/ 11410607 w 15811497"/>
              <a:gd name="connsiteY23-13952" fmla="*/ 5316305 h 6248398"/>
              <a:gd name="connsiteX24-13953" fmla="*/ 11369912 w 15811497"/>
              <a:gd name="connsiteY24-13954" fmla="*/ 5285874 h 6248398"/>
              <a:gd name="connsiteX25-13955" fmla="*/ 11369912 w 15811497"/>
              <a:gd name="connsiteY25-13956" fmla="*/ 5285874 h 6248398"/>
              <a:gd name="connsiteX26-13957" fmla="*/ 11313816 w 15811497"/>
              <a:gd name="connsiteY26-13958" fmla="*/ 5243926 h 6248398"/>
              <a:gd name="connsiteX27-13959" fmla="*/ 11210151 w 15811497"/>
              <a:gd name="connsiteY27-13960" fmla="*/ 5180948 h 6248398"/>
              <a:gd name="connsiteX28-13961" fmla="*/ 11209761 w 15811497"/>
              <a:gd name="connsiteY28-13962" fmla="*/ 5180760 h 6248398"/>
              <a:gd name="connsiteX29-13963" fmla="*/ 11096041 w 15811497"/>
              <a:gd name="connsiteY29-13964" fmla="*/ 5077404 h 6248398"/>
              <a:gd name="connsiteX30-13965" fmla="*/ 11063094 w 15811497"/>
              <a:gd name="connsiteY30-13966" fmla="*/ 5041153 h 6248398"/>
              <a:gd name="connsiteX31-13967" fmla="*/ 11063091 w 15811497"/>
              <a:gd name="connsiteY31-13968" fmla="*/ 5041152 h 6248398"/>
              <a:gd name="connsiteX32-13969" fmla="*/ 11096040 w 15811497"/>
              <a:gd name="connsiteY32-13970" fmla="*/ 5077404 h 6248398"/>
              <a:gd name="connsiteX33-13971" fmla="*/ 11209760 w 15811497"/>
              <a:gd name="connsiteY33-13972" fmla="*/ 5180760 h 6248398"/>
              <a:gd name="connsiteX34-13973" fmla="*/ 11100244 w 15811497"/>
              <a:gd name="connsiteY34-13974" fmla="*/ 5128004 h 6248398"/>
              <a:gd name="connsiteX35-13975" fmla="*/ 10610846 w 15811497"/>
              <a:gd name="connsiteY35-13976" fmla="*/ 5029199 h 6248398"/>
              <a:gd name="connsiteX36-13977" fmla="*/ 9640652 w 15811497"/>
              <a:gd name="connsiteY36-13978" fmla="*/ 5486739 h 6248398"/>
              <a:gd name="connsiteX37-13979" fmla="*/ 9628722 w 15811497"/>
              <a:gd name="connsiteY37-13980" fmla="*/ 5502693 h 6248398"/>
              <a:gd name="connsiteX38-13981" fmla="*/ 9568273 w 15811497"/>
              <a:gd name="connsiteY38-13982" fmla="*/ 5583530 h 6248398"/>
              <a:gd name="connsiteX39-13983" fmla="*/ 9535504 w 15811497"/>
              <a:gd name="connsiteY39-13984" fmla="*/ 5637470 h 6248398"/>
              <a:gd name="connsiteX40-13985" fmla="*/ 9535505 w 15811497"/>
              <a:gd name="connsiteY40-13986" fmla="*/ 5637470 h 6248398"/>
              <a:gd name="connsiteX41-13987" fmla="*/ 9568273 w 15811497"/>
              <a:gd name="connsiteY41-13988" fmla="*/ 5583531 h 6248398"/>
              <a:gd name="connsiteX42-13989" fmla="*/ 9628722 w 15811497"/>
              <a:gd name="connsiteY42-13990" fmla="*/ 5502694 h 6248398"/>
              <a:gd name="connsiteX43-13991" fmla="*/ 9563485 w 15811497"/>
              <a:gd name="connsiteY43-13992" fmla="*/ 5610078 h 6248398"/>
              <a:gd name="connsiteX44-13993" fmla="*/ 9542221 w 15811497"/>
              <a:gd name="connsiteY44-13994" fmla="*/ 5638514 h 6248398"/>
              <a:gd name="connsiteX45-13995" fmla="*/ 9480140 w 15811497"/>
              <a:gd name="connsiteY45-13996" fmla="*/ 5721533 h 6248398"/>
              <a:gd name="connsiteX46-13997" fmla="*/ 8362947 w 15811497"/>
              <a:gd name="connsiteY46-13998" fmla="*/ 6248398 h 6248398"/>
              <a:gd name="connsiteX47-13999" fmla="*/ 7028922 w 15811497"/>
              <a:gd name="connsiteY47-14000" fmla="*/ 5364147 h 6248398"/>
              <a:gd name="connsiteX48-14001" fmla="*/ 6990513 w 15811497"/>
              <a:gd name="connsiteY48-14002" fmla="*/ 5259205 h 6248398"/>
              <a:gd name="connsiteX49-14003" fmla="*/ 6990512 w 15811497"/>
              <a:gd name="connsiteY49-14004" fmla="*/ 5259199 h 6248398"/>
              <a:gd name="connsiteX50-14005" fmla="*/ 6983676 w 15811497"/>
              <a:gd name="connsiteY50-14006" fmla="*/ 5240519 h 6248398"/>
              <a:gd name="connsiteX51-14007" fmla="*/ 6983673 w 15811497"/>
              <a:gd name="connsiteY51-14008" fmla="*/ 5240519 h 6248398"/>
              <a:gd name="connsiteX52-14009" fmla="*/ 6980236 w 15811497"/>
              <a:gd name="connsiteY52-14010" fmla="*/ 5231130 h 6248398"/>
              <a:gd name="connsiteX53-14011" fmla="*/ 6978859 w 15811497"/>
              <a:gd name="connsiteY53-14012" fmla="*/ 5225774 h 6248398"/>
              <a:gd name="connsiteX54-14013" fmla="*/ 6984291 w 15811497"/>
              <a:gd name="connsiteY54-14014" fmla="*/ 5240614 h 6248398"/>
              <a:gd name="connsiteX55-14015" fmla="*/ 6984292 w 15811497"/>
              <a:gd name="connsiteY55-14016" fmla="*/ 5240614 h 6248398"/>
              <a:gd name="connsiteX56-14017" fmla="*/ 6978860 w 15811497"/>
              <a:gd name="connsiteY56-14018" fmla="*/ 5225773 h 6248398"/>
              <a:gd name="connsiteX57-14019" fmla="*/ 6944562 w 15811497"/>
              <a:gd name="connsiteY57-14020" fmla="*/ 5092380 h 6248398"/>
              <a:gd name="connsiteX58-14021" fmla="*/ 6978860 w 15811497"/>
              <a:gd name="connsiteY58-14022" fmla="*/ 5225773 h 6248398"/>
              <a:gd name="connsiteX59-14023" fmla="*/ 6948299 w 15811497"/>
              <a:gd name="connsiteY59-14024" fmla="*/ 5142273 h 6248398"/>
              <a:gd name="connsiteX60-14025" fmla="*/ 5829297 w 15811497"/>
              <a:gd name="connsiteY60-14026" fmla="*/ 4400549 h 6248398"/>
              <a:gd name="connsiteX61-14027" fmla="*/ 5056802 w 15811497"/>
              <a:gd name="connsiteY61-14028" fmla="*/ 4677867 h 6248398"/>
              <a:gd name="connsiteX62-14029" fmla="*/ 5022517 w 15811497"/>
              <a:gd name="connsiteY62-14030" fmla="*/ 4709027 h 6248398"/>
              <a:gd name="connsiteX63-14031" fmla="*/ 5022515 w 15811497"/>
              <a:gd name="connsiteY63-14032" fmla="*/ 4709029 h 6248398"/>
              <a:gd name="connsiteX64-14033" fmla="*/ 4778482 w 15811497"/>
              <a:gd name="connsiteY64-14034" fmla="*/ 5008058 h 6248398"/>
              <a:gd name="connsiteX65-14035" fmla="*/ 4715455 w 15811497"/>
              <a:gd name="connsiteY65-14036" fmla="*/ 5077404 h 6248398"/>
              <a:gd name="connsiteX66-14037" fmla="*/ 2762249 w 15811497"/>
              <a:gd name="connsiteY66-14038" fmla="*/ 5886448 h 6248398"/>
              <a:gd name="connsiteX67-14039" fmla="*/ 0 w 15811497"/>
              <a:gd name="connsiteY67-14040" fmla="*/ 3124198 h 6248398"/>
              <a:gd name="connsiteX68-14041" fmla="*/ 2762249 w 15811497"/>
              <a:gd name="connsiteY68-14042" fmla="*/ 361949 h 6248398"/>
              <a:gd name="connsiteX69-14043" fmla="*/ 4078902 w 15811497"/>
              <a:gd name="connsiteY69-14044" fmla="*/ 695338 h 6248398"/>
              <a:gd name="connsiteX70-14045" fmla="*/ 4261443 w 15811497"/>
              <a:gd name="connsiteY70-14046" fmla="*/ 806235 h 6248398"/>
              <a:gd name="connsiteX71-14047" fmla="*/ 4409044 w 15811497"/>
              <a:gd name="connsiteY71-14048" fmla="*/ 910268 h 6248398"/>
              <a:gd name="connsiteX72-14049" fmla="*/ 4612477 w 15811497"/>
              <a:gd name="connsiteY72-14050" fmla="*/ 1077402 h 6248398"/>
              <a:gd name="connsiteX73-14051" fmla="*/ 4612478 w 15811497"/>
              <a:gd name="connsiteY73-14052" fmla="*/ 1077403 h 6248398"/>
              <a:gd name="connsiteX74-14053" fmla="*/ 4701725 w 15811497"/>
              <a:gd name="connsiteY74-14054" fmla="*/ 1120394 h 6248398"/>
              <a:gd name="connsiteX75-14055" fmla="*/ 5191122 w 15811497"/>
              <a:gd name="connsiteY75-14056" fmla="*/ 1219199 h 6248398"/>
              <a:gd name="connsiteX76-14057" fmla="*/ 6161317 w 15811497"/>
              <a:gd name="connsiteY76-14058" fmla="*/ 761659 h 6248398"/>
              <a:gd name="connsiteX77-14059" fmla="*/ 6224019 w 15811497"/>
              <a:gd name="connsiteY77-14060" fmla="*/ 677808 h 6248398"/>
              <a:gd name="connsiteX78-14061" fmla="*/ 6175489 w 15811497"/>
              <a:gd name="connsiteY78-14062" fmla="*/ 757691 h 6248398"/>
              <a:gd name="connsiteX79-14063" fmla="*/ 6175489 w 15811497"/>
              <a:gd name="connsiteY79-14064" fmla="*/ 757692 h 6248398"/>
              <a:gd name="connsiteX80-14065" fmla="*/ 6224020 w 15811497"/>
              <a:gd name="connsiteY80-14066" fmla="*/ 677809 h 6248398"/>
              <a:gd name="connsiteX81-14067" fmla="*/ 6233696 w 15811497"/>
              <a:gd name="connsiteY81-14068" fmla="*/ 664869 h 6248398"/>
              <a:gd name="connsiteX82-14069" fmla="*/ 6252611 w 15811497"/>
              <a:gd name="connsiteY82-14070" fmla="*/ 633734 h 6248398"/>
              <a:gd name="connsiteX83-14071" fmla="*/ 6252610 w 15811497"/>
              <a:gd name="connsiteY83-14072" fmla="*/ 633734 h 6248398"/>
              <a:gd name="connsiteX84-14073" fmla="*/ 6233696 w 15811497"/>
              <a:gd name="connsiteY84-14074" fmla="*/ 664868 h 6248398"/>
              <a:gd name="connsiteX85-14075" fmla="*/ 6224019 w 15811497"/>
              <a:gd name="connsiteY85-14076" fmla="*/ 677808 h 6248398"/>
              <a:gd name="connsiteX86-14077" fmla="*/ 6248008 w 15811497"/>
              <a:gd name="connsiteY86-14078" fmla="*/ 638320 h 6248398"/>
              <a:gd name="connsiteX87-14079" fmla="*/ 6251291 w 15811497"/>
              <a:gd name="connsiteY87-14080" fmla="*/ 633930 h 6248398"/>
              <a:gd name="connsiteX88-14081" fmla="*/ 6251293 w 15811497"/>
              <a:gd name="connsiteY88-14082" fmla="*/ 633929 h 6248398"/>
              <a:gd name="connsiteX89-14083" fmla="*/ 6257683 w 15811497"/>
              <a:gd name="connsiteY89-14084" fmla="*/ 625384 h 6248398"/>
              <a:gd name="connsiteX90-14085" fmla="*/ 6257686 w 15811497"/>
              <a:gd name="connsiteY90-14086" fmla="*/ 625380 h 6248398"/>
              <a:gd name="connsiteX91-14087" fmla="*/ 6331355 w 15811497"/>
              <a:gd name="connsiteY91-14088" fmla="*/ 526865 h 6248398"/>
              <a:gd name="connsiteX92-14089" fmla="*/ 7448548 w 15811497"/>
              <a:gd name="connsiteY92-14090" fmla="*/ 0 h 6248398"/>
              <a:gd name="connsiteX0-14091" fmla="*/ 11209760 w 15811497"/>
              <a:gd name="connsiteY0-14092" fmla="*/ 5180760 h 6248398"/>
              <a:gd name="connsiteX1-14093" fmla="*/ 11210150 w 15811497"/>
              <a:gd name="connsiteY1-14094" fmla="*/ 5180948 h 6248398"/>
              <a:gd name="connsiteX2-14095" fmla="*/ 11313815 w 15811497"/>
              <a:gd name="connsiteY2-14096" fmla="*/ 5243926 h 6248398"/>
              <a:gd name="connsiteX3-14097" fmla="*/ 11369911 w 15811497"/>
              <a:gd name="connsiteY3-14098" fmla="*/ 5285874 h 6248398"/>
              <a:gd name="connsiteX4-14099" fmla="*/ 11410606 w 15811497"/>
              <a:gd name="connsiteY4-14100" fmla="*/ 5316305 h 6248398"/>
              <a:gd name="connsiteX5-14101" fmla="*/ 11499892 w 15811497"/>
              <a:gd name="connsiteY5-14102" fmla="*/ 5397454 h 6248398"/>
              <a:gd name="connsiteX6-14103" fmla="*/ 11528781 w 15811497"/>
              <a:gd name="connsiteY6-14104" fmla="*/ 5429240 h 6248398"/>
              <a:gd name="connsiteX7-14105" fmla="*/ 11504846 w 15811497"/>
              <a:gd name="connsiteY7-14106" fmla="*/ 5414699 h 6248398"/>
              <a:gd name="connsiteX8-14107" fmla="*/ 11371717 w 15811497"/>
              <a:gd name="connsiteY8-14108" fmla="*/ 5315148 h 6248398"/>
              <a:gd name="connsiteX9-14109" fmla="*/ 11292198 w 15811497"/>
              <a:gd name="connsiteY9-14110" fmla="*/ 5255685 h 6248398"/>
              <a:gd name="connsiteX10-14111" fmla="*/ 11209760 w 15811497"/>
              <a:gd name="connsiteY10-14112" fmla="*/ 5180760 h 6248398"/>
              <a:gd name="connsiteX11-14113" fmla="*/ 7448548 w 15811497"/>
              <a:gd name="connsiteY11-14114" fmla="*/ 0 h 6248398"/>
              <a:gd name="connsiteX12-14115" fmla="*/ 8721604 w 15811497"/>
              <a:gd name="connsiteY12-14116" fmla="*/ 757692 h 6248398"/>
              <a:gd name="connsiteX13-14117" fmla="*/ 8890522 w 15811497"/>
              <a:gd name="connsiteY13-14118" fmla="*/ 1193234 h 6248398"/>
              <a:gd name="connsiteX14-14119" fmla="*/ 9958384 w 15811497"/>
              <a:gd name="connsiteY14-14120" fmla="*/ 1828798 h 6248398"/>
              <a:gd name="connsiteX15-14121" fmla="*/ 10895504 w 15811497"/>
              <a:gd name="connsiteY15-14122" fmla="*/ 1386857 h 6248398"/>
              <a:gd name="connsiteX16-14123" fmla="*/ 11096041 w 15811497"/>
              <a:gd name="connsiteY16-14124" fmla="*/ 1170993 h 6248398"/>
              <a:gd name="connsiteX17-14125" fmla="*/ 13049247 w 15811497"/>
              <a:gd name="connsiteY17-14126" fmla="*/ 361949 h 6248398"/>
              <a:gd name="connsiteX18-14127" fmla="*/ 15811497 w 15811497"/>
              <a:gd name="connsiteY18-14128" fmla="*/ 3124198 h 6248398"/>
              <a:gd name="connsiteX19-14129" fmla="*/ 13049247 w 15811497"/>
              <a:gd name="connsiteY19-14130" fmla="*/ 5886448 h 6248398"/>
              <a:gd name="connsiteX20-14131" fmla="*/ 11732594 w 15811497"/>
              <a:gd name="connsiteY20-14132" fmla="*/ 5553059 h 6248398"/>
              <a:gd name="connsiteX21-14133" fmla="*/ 11528782 w 15811497"/>
              <a:gd name="connsiteY21-14134" fmla="*/ 5429240 h 6248398"/>
              <a:gd name="connsiteX22-14135" fmla="*/ 11499893 w 15811497"/>
              <a:gd name="connsiteY22-14136" fmla="*/ 5397454 h 6248398"/>
              <a:gd name="connsiteX23-14137" fmla="*/ 11410607 w 15811497"/>
              <a:gd name="connsiteY23-14138" fmla="*/ 5316305 h 6248398"/>
              <a:gd name="connsiteX24-14139" fmla="*/ 11369912 w 15811497"/>
              <a:gd name="connsiteY24-14140" fmla="*/ 5285874 h 6248398"/>
              <a:gd name="connsiteX25-14141" fmla="*/ 11369912 w 15811497"/>
              <a:gd name="connsiteY25-14142" fmla="*/ 5285874 h 6248398"/>
              <a:gd name="connsiteX26-14143" fmla="*/ 11210151 w 15811497"/>
              <a:gd name="connsiteY26-14144" fmla="*/ 5180948 h 6248398"/>
              <a:gd name="connsiteX27-14145" fmla="*/ 11209761 w 15811497"/>
              <a:gd name="connsiteY27-14146" fmla="*/ 5180760 h 6248398"/>
              <a:gd name="connsiteX28-14147" fmla="*/ 11096041 w 15811497"/>
              <a:gd name="connsiteY28-14148" fmla="*/ 5077404 h 6248398"/>
              <a:gd name="connsiteX29-14149" fmla="*/ 11063094 w 15811497"/>
              <a:gd name="connsiteY29-14150" fmla="*/ 5041153 h 6248398"/>
              <a:gd name="connsiteX30-14151" fmla="*/ 11063091 w 15811497"/>
              <a:gd name="connsiteY30-14152" fmla="*/ 5041152 h 6248398"/>
              <a:gd name="connsiteX31-14153" fmla="*/ 11096040 w 15811497"/>
              <a:gd name="connsiteY31-14154" fmla="*/ 5077404 h 6248398"/>
              <a:gd name="connsiteX32-14155" fmla="*/ 11209760 w 15811497"/>
              <a:gd name="connsiteY32-14156" fmla="*/ 5180760 h 6248398"/>
              <a:gd name="connsiteX33-14157" fmla="*/ 11100244 w 15811497"/>
              <a:gd name="connsiteY33-14158" fmla="*/ 5128004 h 6248398"/>
              <a:gd name="connsiteX34-14159" fmla="*/ 10610846 w 15811497"/>
              <a:gd name="connsiteY34-14160" fmla="*/ 5029199 h 6248398"/>
              <a:gd name="connsiteX35-14161" fmla="*/ 9640652 w 15811497"/>
              <a:gd name="connsiteY35-14162" fmla="*/ 5486739 h 6248398"/>
              <a:gd name="connsiteX36-14163" fmla="*/ 9628722 w 15811497"/>
              <a:gd name="connsiteY36-14164" fmla="*/ 5502693 h 6248398"/>
              <a:gd name="connsiteX37-14165" fmla="*/ 9568273 w 15811497"/>
              <a:gd name="connsiteY37-14166" fmla="*/ 5583530 h 6248398"/>
              <a:gd name="connsiteX38-14167" fmla="*/ 9535504 w 15811497"/>
              <a:gd name="connsiteY38-14168" fmla="*/ 5637470 h 6248398"/>
              <a:gd name="connsiteX39-14169" fmla="*/ 9535505 w 15811497"/>
              <a:gd name="connsiteY39-14170" fmla="*/ 5637470 h 6248398"/>
              <a:gd name="connsiteX40-14171" fmla="*/ 9568273 w 15811497"/>
              <a:gd name="connsiteY40-14172" fmla="*/ 5583531 h 6248398"/>
              <a:gd name="connsiteX41-14173" fmla="*/ 9628722 w 15811497"/>
              <a:gd name="connsiteY41-14174" fmla="*/ 5502694 h 6248398"/>
              <a:gd name="connsiteX42-14175" fmla="*/ 9563485 w 15811497"/>
              <a:gd name="connsiteY42-14176" fmla="*/ 5610078 h 6248398"/>
              <a:gd name="connsiteX43-14177" fmla="*/ 9542221 w 15811497"/>
              <a:gd name="connsiteY43-14178" fmla="*/ 5638514 h 6248398"/>
              <a:gd name="connsiteX44-14179" fmla="*/ 9480140 w 15811497"/>
              <a:gd name="connsiteY44-14180" fmla="*/ 5721533 h 6248398"/>
              <a:gd name="connsiteX45-14181" fmla="*/ 8362947 w 15811497"/>
              <a:gd name="connsiteY45-14182" fmla="*/ 6248398 h 6248398"/>
              <a:gd name="connsiteX46-14183" fmla="*/ 7028922 w 15811497"/>
              <a:gd name="connsiteY46-14184" fmla="*/ 5364147 h 6248398"/>
              <a:gd name="connsiteX47-14185" fmla="*/ 6990513 w 15811497"/>
              <a:gd name="connsiteY47-14186" fmla="*/ 5259205 h 6248398"/>
              <a:gd name="connsiteX48-14187" fmla="*/ 6990512 w 15811497"/>
              <a:gd name="connsiteY48-14188" fmla="*/ 5259199 h 6248398"/>
              <a:gd name="connsiteX49-14189" fmla="*/ 6983676 w 15811497"/>
              <a:gd name="connsiteY49-14190" fmla="*/ 5240519 h 6248398"/>
              <a:gd name="connsiteX50-14191" fmla="*/ 6983673 w 15811497"/>
              <a:gd name="connsiteY50-14192" fmla="*/ 5240519 h 6248398"/>
              <a:gd name="connsiteX51-14193" fmla="*/ 6980236 w 15811497"/>
              <a:gd name="connsiteY51-14194" fmla="*/ 5231130 h 6248398"/>
              <a:gd name="connsiteX52-14195" fmla="*/ 6978859 w 15811497"/>
              <a:gd name="connsiteY52-14196" fmla="*/ 5225774 h 6248398"/>
              <a:gd name="connsiteX53-14197" fmla="*/ 6984291 w 15811497"/>
              <a:gd name="connsiteY53-14198" fmla="*/ 5240614 h 6248398"/>
              <a:gd name="connsiteX54-14199" fmla="*/ 6984292 w 15811497"/>
              <a:gd name="connsiteY54-14200" fmla="*/ 5240614 h 6248398"/>
              <a:gd name="connsiteX55-14201" fmla="*/ 6978860 w 15811497"/>
              <a:gd name="connsiteY55-14202" fmla="*/ 5225773 h 6248398"/>
              <a:gd name="connsiteX56-14203" fmla="*/ 6944562 w 15811497"/>
              <a:gd name="connsiteY56-14204" fmla="*/ 5092380 h 6248398"/>
              <a:gd name="connsiteX57-14205" fmla="*/ 6978860 w 15811497"/>
              <a:gd name="connsiteY57-14206" fmla="*/ 5225773 h 6248398"/>
              <a:gd name="connsiteX58-14207" fmla="*/ 6948299 w 15811497"/>
              <a:gd name="connsiteY58-14208" fmla="*/ 5142273 h 6248398"/>
              <a:gd name="connsiteX59-14209" fmla="*/ 5829297 w 15811497"/>
              <a:gd name="connsiteY59-14210" fmla="*/ 4400549 h 6248398"/>
              <a:gd name="connsiteX60-14211" fmla="*/ 5056802 w 15811497"/>
              <a:gd name="connsiteY60-14212" fmla="*/ 4677867 h 6248398"/>
              <a:gd name="connsiteX61-14213" fmla="*/ 5022517 w 15811497"/>
              <a:gd name="connsiteY61-14214" fmla="*/ 4709027 h 6248398"/>
              <a:gd name="connsiteX62-14215" fmla="*/ 5022515 w 15811497"/>
              <a:gd name="connsiteY62-14216" fmla="*/ 4709029 h 6248398"/>
              <a:gd name="connsiteX63-14217" fmla="*/ 4778482 w 15811497"/>
              <a:gd name="connsiteY63-14218" fmla="*/ 5008058 h 6248398"/>
              <a:gd name="connsiteX64-14219" fmla="*/ 4715455 w 15811497"/>
              <a:gd name="connsiteY64-14220" fmla="*/ 5077404 h 6248398"/>
              <a:gd name="connsiteX65-14221" fmla="*/ 2762249 w 15811497"/>
              <a:gd name="connsiteY65-14222" fmla="*/ 5886448 h 6248398"/>
              <a:gd name="connsiteX66-14223" fmla="*/ 0 w 15811497"/>
              <a:gd name="connsiteY66-14224" fmla="*/ 3124198 h 6248398"/>
              <a:gd name="connsiteX67-14225" fmla="*/ 2762249 w 15811497"/>
              <a:gd name="connsiteY67-14226" fmla="*/ 361949 h 6248398"/>
              <a:gd name="connsiteX68-14227" fmla="*/ 4078902 w 15811497"/>
              <a:gd name="connsiteY68-14228" fmla="*/ 695338 h 6248398"/>
              <a:gd name="connsiteX69-14229" fmla="*/ 4261443 w 15811497"/>
              <a:gd name="connsiteY69-14230" fmla="*/ 806235 h 6248398"/>
              <a:gd name="connsiteX70-14231" fmla="*/ 4409044 w 15811497"/>
              <a:gd name="connsiteY70-14232" fmla="*/ 910268 h 6248398"/>
              <a:gd name="connsiteX71-14233" fmla="*/ 4612477 w 15811497"/>
              <a:gd name="connsiteY71-14234" fmla="*/ 1077402 h 6248398"/>
              <a:gd name="connsiteX72-14235" fmla="*/ 4612478 w 15811497"/>
              <a:gd name="connsiteY72-14236" fmla="*/ 1077403 h 6248398"/>
              <a:gd name="connsiteX73-14237" fmla="*/ 4701725 w 15811497"/>
              <a:gd name="connsiteY73-14238" fmla="*/ 1120394 h 6248398"/>
              <a:gd name="connsiteX74-14239" fmla="*/ 5191122 w 15811497"/>
              <a:gd name="connsiteY74-14240" fmla="*/ 1219199 h 6248398"/>
              <a:gd name="connsiteX75-14241" fmla="*/ 6161317 w 15811497"/>
              <a:gd name="connsiteY75-14242" fmla="*/ 761659 h 6248398"/>
              <a:gd name="connsiteX76-14243" fmla="*/ 6224019 w 15811497"/>
              <a:gd name="connsiteY76-14244" fmla="*/ 677808 h 6248398"/>
              <a:gd name="connsiteX77-14245" fmla="*/ 6175489 w 15811497"/>
              <a:gd name="connsiteY77-14246" fmla="*/ 757691 h 6248398"/>
              <a:gd name="connsiteX78-14247" fmla="*/ 6175489 w 15811497"/>
              <a:gd name="connsiteY78-14248" fmla="*/ 757692 h 6248398"/>
              <a:gd name="connsiteX79-14249" fmla="*/ 6224020 w 15811497"/>
              <a:gd name="connsiteY79-14250" fmla="*/ 677809 h 6248398"/>
              <a:gd name="connsiteX80-14251" fmla="*/ 6233696 w 15811497"/>
              <a:gd name="connsiteY80-14252" fmla="*/ 664869 h 6248398"/>
              <a:gd name="connsiteX81-14253" fmla="*/ 6252611 w 15811497"/>
              <a:gd name="connsiteY81-14254" fmla="*/ 633734 h 6248398"/>
              <a:gd name="connsiteX82-14255" fmla="*/ 6252610 w 15811497"/>
              <a:gd name="connsiteY82-14256" fmla="*/ 633734 h 6248398"/>
              <a:gd name="connsiteX83-14257" fmla="*/ 6233696 w 15811497"/>
              <a:gd name="connsiteY83-14258" fmla="*/ 664868 h 6248398"/>
              <a:gd name="connsiteX84-14259" fmla="*/ 6224019 w 15811497"/>
              <a:gd name="connsiteY84-14260" fmla="*/ 677808 h 6248398"/>
              <a:gd name="connsiteX85-14261" fmla="*/ 6248008 w 15811497"/>
              <a:gd name="connsiteY85-14262" fmla="*/ 638320 h 6248398"/>
              <a:gd name="connsiteX86-14263" fmla="*/ 6251291 w 15811497"/>
              <a:gd name="connsiteY86-14264" fmla="*/ 633930 h 6248398"/>
              <a:gd name="connsiteX87-14265" fmla="*/ 6251293 w 15811497"/>
              <a:gd name="connsiteY87-14266" fmla="*/ 633929 h 6248398"/>
              <a:gd name="connsiteX88-14267" fmla="*/ 6257683 w 15811497"/>
              <a:gd name="connsiteY88-14268" fmla="*/ 625384 h 6248398"/>
              <a:gd name="connsiteX89-14269" fmla="*/ 6257686 w 15811497"/>
              <a:gd name="connsiteY89-14270" fmla="*/ 625380 h 6248398"/>
              <a:gd name="connsiteX90-14271" fmla="*/ 6331355 w 15811497"/>
              <a:gd name="connsiteY90-14272" fmla="*/ 526865 h 6248398"/>
              <a:gd name="connsiteX91-14273" fmla="*/ 7448548 w 15811497"/>
              <a:gd name="connsiteY91-14274" fmla="*/ 0 h 6248398"/>
              <a:gd name="connsiteX0-14275" fmla="*/ 11209760 w 15811497"/>
              <a:gd name="connsiteY0-14276" fmla="*/ 5180760 h 6248398"/>
              <a:gd name="connsiteX1-14277" fmla="*/ 11210150 w 15811497"/>
              <a:gd name="connsiteY1-14278" fmla="*/ 5180948 h 6248398"/>
              <a:gd name="connsiteX2-14279" fmla="*/ 11313815 w 15811497"/>
              <a:gd name="connsiteY2-14280" fmla="*/ 5243926 h 6248398"/>
              <a:gd name="connsiteX3-14281" fmla="*/ 11369911 w 15811497"/>
              <a:gd name="connsiteY3-14282" fmla="*/ 5285874 h 6248398"/>
              <a:gd name="connsiteX4-14283" fmla="*/ 11410606 w 15811497"/>
              <a:gd name="connsiteY4-14284" fmla="*/ 5316305 h 6248398"/>
              <a:gd name="connsiteX5-14285" fmla="*/ 11499892 w 15811497"/>
              <a:gd name="connsiteY5-14286" fmla="*/ 5397454 h 6248398"/>
              <a:gd name="connsiteX6-14287" fmla="*/ 11528781 w 15811497"/>
              <a:gd name="connsiteY6-14288" fmla="*/ 5429240 h 6248398"/>
              <a:gd name="connsiteX7-14289" fmla="*/ 11504846 w 15811497"/>
              <a:gd name="connsiteY7-14290" fmla="*/ 5414699 h 6248398"/>
              <a:gd name="connsiteX8-14291" fmla="*/ 11371717 w 15811497"/>
              <a:gd name="connsiteY8-14292" fmla="*/ 5315148 h 6248398"/>
              <a:gd name="connsiteX9-14293" fmla="*/ 11292198 w 15811497"/>
              <a:gd name="connsiteY9-14294" fmla="*/ 5255685 h 6248398"/>
              <a:gd name="connsiteX10-14295" fmla="*/ 11209760 w 15811497"/>
              <a:gd name="connsiteY10-14296" fmla="*/ 5180760 h 6248398"/>
              <a:gd name="connsiteX11-14297" fmla="*/ 7448548 w 15811497"/>
              <a:gd name="connsiteY11-14298" fmla="*/ 0 h 6248398"/>
              <a:gd name="connsiteX12-14299" fmla="*/ 8721604 w 15811497"/>
              <a:gd name="connsiteY12-14300" fmla="*/ 757692 h 6248398"/>
              <a:gd name="connsiteX13-14301" fmla="*/ 8890522 w 15811497"/>
              <a:gd name="connsiteY13-14302" fmla="*/ 1193234 h 6248398"/>
              <a:gd name="connsiteX14-14303" fmla="*/ 9958384 w 15811497"/>
              <a:gd name="connsiteY14-14304" fmla="*/ 1828798 h 6248398"/>
              <a:gd name="connsiteX15-14305" fmla="*/ 10895504 w 15811497"/>
              <a:gd name="connsiteY15-14306" fmla="*/ 1386857 h 6248398"/>
              <a:gd name="connsiteX16-14307" fmla="*/ 11096041 w 15811497"/>
              <a:gd name="connsiteY16-14308" fmla="*/ 1170993 h 6248398"/>
              <a:gd name="connsiteX17-14309" fmla="*/ 13049247 w 15811497"/>
              <a:gd name="connsiteY17-14310" fmla="*/ 361949 h 6248398"/>
              <a:gd name="connsiteX18-14311" fmla="*/ 15811497 w 15811497"/>
              <a:gd name="connsiteY18-14312" fmla="*/ 3124198 h 6248398"/>
              <a:gd name="connsiteX19-14313" fmla="*/ 13049247 w 15811497"/>
              <a:gd name="connsiteY19-14314" fmla="*/ 5886448 h 6248398"/>
              <a:gd name="connsiteX20-14315" fmla="*/ 11732594 w 15811497"/>
              <a:gd name="connsiteY20-14316" fmla="*/ 5553059 h 6248398"/>
              <a:gd name="connsiteX21-14317" fmla="*/ 11528782 w 15811497"/>
              <a:gd name="connsiteY21-14318" fmla="*/ 5429240 h 6248398"/>
              <a:gd name="connsiteX22-14319" fmla="*/ 11499893 w 15811497"/>
              <a:gd name="connsiteY22-14320" fmla="*/ 5397454 h 6248398"/>
              <a:gd name="connsiteX23-14321" fmla="*/ 11410607 w 15811497"/>
              <a:gd name="connsiteY23-14322" fmla="*/ 5316305 h 6248398"/>
              <a:gd name="connsiteX24-14323" fmla="*/ 11369912 w 15811497"/>
              <a:gd name="connsiteY24-14324" fmla="*/ 5285874 h 6248398"/>
              <a:gd name="connsiteX25-14325" fmla="*/ 11210151 w 15811497"/>
              <a:gd name="connsiteY25-14326" fmla="*/ 5180948 h 6248398"/>
              <a:gd name="connsiteX26-14327" fmla="*/ 11209761 w 15811497"/>
              <a:gd name="connsiteY26-14328" fmla="*/ 5180760 h 6248398"/>
              <a:gd name="connsiteX27-14329" fmla="*/ 11096041 w 15811497"/>
              <a:gd name="connsiteY27-14330" fmla="*/ 5077404 h 6248398"/>
              <a:gd name="connsiteX28-14331" fmla="*/ 11063094 w 15811497"/>
              <a:gd name="connsiteY28-14332" fmla="*/ 5041153 h 6248398"/>
              <a:gd name="connsiteX29-14333" fmla="*/ 11063091 w 15811497"/>
              <a:gd name="connsiteY29-14334" fmla="*/ 5041152 h 6248398"/>
              <a:gd name="connsiteX30-14335" fmla="*/ 11096040 w 15811497"/>
              <a:gd name="connsiteY30-14336" fmla="*/ 5077404 h 6248398"/>
              <a:gd name="connsiteX31-14337" fmla="*/ 11209760 w 15811497"/>
              <a:gd name="connsiteY31-14338" fmla="*/ 5180760 h 6248398"/>
              <a:gd name="connsiteX32-14339" fmla="*/ 11100244 w 15811497"/>
              <a:gd name="connsiteY32-14340" fmla="*/ 5128004 h 6248398"/>
              <a:gd name="connsiteX33-14341" fmla="*/ 10610846 w 15811497"/>
              <a:gd name="connsiteY33-14342" fmla="*/ 5029199 h 6248398"/>
              <a:gd name="connsiteX34-14343" fmla="*/ 9640652 w 15811497"/>
              <a:gd name="connsiteY34-14344" fmla="*/ 5486739 h 6248398"/>
              <a:gd name="connsiteX35-14345" fmla="*/ 9628722 w 15811497"/>
              <a:gd name="connsiteY35-14346" fmla="*/ 5502693 h 6248398"/>
              <a:gd name="connsiteX36-14347" fmla="*/ 9568273 w 15811497"/>
              <a:gd name="connsiteY36-14348" fmla="*/ 5583530 h 6248398"/>
              <a:gd name="connsiteX37-14349" fmla="*/ 9535504 w 15811497"/>
              <a:gd name="connsiteY37-14350" fmla="*/ 5637470 h 6248398"/>
              <a:gd name="connsiteX38-14351" fmla="*/ 9535505 w 15811497"/>
              <a:gd name="connsiteY38-14352" fmla="*/ 5637470 h 6248398"/>
              <a:gd name="connsiteX39-14353" fmla="*/ 9568273 w 15811497"/>
              <a:gd name="connsiteY39-14354" fmla="*/ 5583531 h 6248398"/>
              <a:gd name="connsiteX40-14355" fmla="*/ 9628722 w 15811497"/>
              <a:gd name="connsiteY40-14356" fmla="*/ 5502694 h 6248398"/>
              <a:gd name="connsiteX41-14357" fmla="*/ 9563485 w 15811497"/>
              <a:gd name="connsiteY41-14358" fmla="*/ 5610078 h 6248398"/>
              <a:gd name="connsiteX42-14359" fmla="*/ 9542221 w 15811497"/>
              <a:gd name="connsiteY42-14360" fmla="*/ 5638514 h 6248398"/>
              <a:gd name="connsiteX43-14361" fmla="*/ 9480140 w 15811497"/>
              <a:gd name="connsiteY43-14362" fmla="*/ 5721533 h 6248398"/>
              <a:gd name="connsiteX44-14363" fmla="*/ 8362947 w 15811497"/>
              <a:gd name="connsiteY44-14364" fmla="*/ 6248398 h 6248398"/>
              <a:gd name="connsiteX45-14365" fmla="*/ 7028922 w 15811497"/>
              <a:gd name="connsiteY45-14366" fmla="*/ 5364147 h 6248398"/>
              <a:gd name="connsiteX46-14367" fmla="*/ 6990513 w 15811497"/>
              <a:gd name="connsiteY46-14368" fmla="*/ 5259205 h 6248398"/>
              <a:gd name="connsiteX47-14369" fmla="*/ 6990512 w 15811497"/>
              <a:gd name="connsiteY47-14370" fmla="*/ 5259199 h 6248398"/>
              <a:gd name="connsiteX48-14371" fmla="*/ 6983676 w 15811497"/>
              <a:gd name="connsiteY48-14372" fmla="*/ 5240519 h 6248398"/>
              <a:gd name="connsiteX49-14373" fmla="*/ 6983673 w 15811497"/>
              <a:gd name="connsiteY49-14374" fmla="*/ 5240519 h 6248398"/>
              <a:gd name="connsiteX50-14375" fmla="*/ 6980236 w 15811497"/>
              <a:gd name="connsiteY50-14376" fmla="*/ 5231130 h 6248398"/>
              <a:gd name="connsiteX51-14377" fmla="*/ 6978859 w 15811497"/>
              <a:gd name="connsiteY51-14378" fmla="*/ 5225774 h 6248398"/>
              <a:gd name="connsiteX52-14379" fmla="*/ 6984291 w 15811497"/>
              <a:gd name="connsiteY52-14380" fmla="*/ 5240614 h 6248398"/>
              <a:gd name="connsiteX53-14381" fmla="*/ 6984292 w 15811497"/>
              <a:gd name="connsiteY53-14382" fmla="*/ 5240614 h 6248398"/>
              <a:gd name="connsiteX54-14383" fmla="*/ 6978860 w 15811497"/>
              <a:gd name="connsiteY54-14384" fmla="*/ 5225773 h 6248398"/>
              <a:gd name="connsiteX55-14385" fmla="*/ 6944562 w 15811497"/>
              <a:gd name="connsiteY55-14386" fmla="*/ 5092380 h 6248398"/>
              <a:gd name="connsiteX56-14387" fmla="*/ 6978860 w 15811497"/>
              <a:gd name="connsiteY56-14388" fmla="*/ 5225773 h 6248398"/>
              <a:gd name="connsiteX57-14389" fmla="*/ 6948299 w 15811497"/>
              <a:gd name="connsiteY57-14390" fmla="*/ 5142273 h 6248398"/>
              <a:gd name="connsiteX58-14391" fmla="*/ 5829297 w 15811497"/>
              <a:gd name="connsiteY58-14392" fmla="*/ 4400549 h 6248398"/>
              <a:gd name="connsiteX59-14393" fmla="*/ 5056802 w 15811497"/>
              <a:gd name="connsiteY59-14394" fmla="*/ 4677867 h 6248398"/>
              <a:gd name="connsiteX60-14395" fmla="*/ 5022517 w 15811497"/>
              <a:gd name="connsiteY60-14396" fmla="*/ 4709027 h 6248398"/>
              <a:gd name="connsiteX61-14397" fmla="*/ 5022515 w 15811497"/>
              <a:gd name="connsiteY61-14398" fmla="*/ 4709029 h 6248398"/>
              <a:gd name="connsiteX62-14399" fmla="*/ 4778482 w 15811497"/>
              <a:gd name="connsiteY62-14400" fmla="*/ 5008058 h 6248398"/>
              <a:gd name="connsiteX63-14401" fmla="*/ 4715455 w 15811497"/>
              <a:gd name="connsiteY63-14402" fmla="*/ 5077404 h 6248398"/>
              <a:gd name="connsiteX64-14403" fmla="*/ 2762249 w 15811497"/>
              <a:gd name="connsiteY64-14404" fmla="*/ 5886448 h 6248398"/>
              <a:gd name="connsiteX65-14405" fmla="*/ 0 w 15811497"/>
              <a:gd name="connsiteY65-14406" fmla="*/ 3124198 h 6248398"/>
              <a:gd name="connsiteX66-14407" fmla="*/ 2762249 w 15811497"/>
              <a:gd name="connsiteY66-14408" fmla="*/ 361949 h 6248398"/>
              <a:gd name="connsiteX67-14409" fmla="*/ 4078902 w 15811497"/>
              <a:gd name="connsiteY67-14410" fmla="*/ 695338 h 6248398"/>
              <a:gd name="connsiteX68-14411" fmla="*/ 4261443 w 15811497"/>
              <a:gd name="connsiteY68-14412" fmla="*/ 806235 h 6248398"/>
              <a:gd name="connsiteX69-14413" fmla="*/ 4409044 w 15811497"/>
              <a:gd name="connsiteY69-14414" fmla="*/ 910268 h 6248398"/>
              <a:gd name="connsiteX70-14415" fmla="*/ 4612477 w 15811497"/>
              <a:gd name="connsiteY70-14416" fmla="*/ 1077402 h 6248398"/>
              <a:gd name="connsiteX71-14417" fmla="*/ 4612478 w 15811497"/>
              <a:gd name="connsiteY71-14418" fmla="*/ 1077403 h 6248398"/>
              <a:gd name="connsiteX72-14419" fmla="*/ 4701725 w 15811497"/>
              <a:gd name="connsiteY72-14420" fmla="*/ 1120394 h 6248398"/>
              <a:gd name="connsiteX73-14421" fmla="*/ 5191122 w 15811497"/>
              <a:gd name="connsiteY73-14422" fmla="*/ 1219199 h 6248398"/>
              <a:gd name="connsiteX74-14423" fmla="*/ 6161317 w 15811497"/>
              <a:gd name="connsiteY74-14424" fmla="*/ 761659 h 6248398"/>
              <a:gd name="connsiteX75-14425" fmla="*/ 6224019 w 15811497"/>
              <a:gd name="connsiteY75-14426" fmla="*/ 677808 h 6248398"/>
              <a:gd name="connsiteX76-14427" fmla="*/ 6175489 w 15811497"/>
              <a:gd name="connsiteY76-14428" fmla="*/ 757691 h 6248398"/>
              <a:gd name="connsiteX77-14429" fmla="*/ 6175489 w 15811497"/>
              <a:gd name="connsiteY77-14430" fmla="*/ 757692 h 6248398"/>
              <a:gd name="connsiteX78-14431" fmla="*/ 6224020 w 15811497"/>
              <a:gd name="connsiteY78-14432" fmla="*/ 677809 h 6248398"/>
              <a:gd name="connsiteX79-14433" fmla="*/ 6233696 w 15811497"/>
              <a:gd name="connsiteY79-14434" fmla="*/ 664869 h 6248398"/>
              <a:gd name="connsiteX80-14435" fmla="*/ 6252611 w 15811497"/>
              <a:gd name="connsiteY80-14436" fmla="*/ 633734 h 6248398"/>
              <a:gd name="connsiteX81-14437" fmla="*/ 6252610 w 15811497"/>
              <a:gd name="connsiteY81-14438" fmla="*/ 633734 h 6248398"/>
              <a:gd name="connsiteX82-14439" fmla="*/ 6233696 w 15811497"/>
              <a:gd name="connsiteY82-14440" fmla="*/ 664868 h 6248398"/>
              <a:gd name="connsiteX83-14441" fmla="*/ 6224019 w 15811497"/>
              <a:gd name="connsiteY83-14442" fmla="*/ 677808 h 6248398"/>
              <a:gd name="connsiteX84-14443" fmla="*/ 6248008 w 15811497"/>
              <a:gd name="connsiteY84-14444" fmla="*/ 638320 h 6248398"/>
              <a:gd name="connsiteX85-14445" fmla="*/ 6251291 w 15811497"/>
              <a:gd name="connsiteY85-14446" fmla="*/ 633930 h 6248398"/>
              <a:gd name="connsiteX86-14447" fmla="*/ 6251293 w 15811497"/>
              <a:gd name="connsiteY86-14448" fmla="*/ 633929 h 6248398"/>
              <a:gd name="connsiteX87-14449" fmla="*/ 6257683 w 15811497"/>
              <a:gd name="connsiteY87-14450" fmla="*/ 625384 h 6248398"/>
              <a:gd name="connsiteX88-14451" fmla="*/ 6257686 w 15811497"/>
              <a:gd name="connsiteY88-14452" fmla="*/ 625380 h 6248398"/>
              <a:gd name="connsiteX89-14453" fmla="*/ 6331355 w 15811497"/>
              <a:gd name="connsiteY89-14454" fmla="*/ 526865 h 6248398"/>
              <a:gd name="connsiteX90-14455" fmla="*/ 7448548 w 15811497"/>
              <a:gd name="connsiteY90-14456" fmla="*/ 0 h 6248398"/>
              <a:gd name="connsiteX0-14457" fmla="*/ 11209760 w 15811497"/>
              <a:gd name="connsiteY0-14458" fmla="*/ 5180760 h 6248398"/>
              <a:gd name="connsiteX1-14459" fmla="*/ 11210150 w 15811497"/>
              <a:gd name="connsiteY1-14460" fmla="*/ 5180948 h 6248398"/>
              <a:gd name="connsiteX2-14461" fmla="*/ 11313815 w 15811497"/>
              <a:gd name="connsiteY2-14462" fmla="*/ 5243926 h 6248398"/>
              <a:gd name="connsiteX3-14463" fmla="*/ 11369911 w 15811497"/>
              <a:gd name="connsiteY3-14464" fmla="*/ 5285874 h 6248398"/>
              <a:gd name="connsiteX4-14465" fmla="*/ 11410606 w 15811497"/>
              <a:gd name="connsiteY4-14466" fmla="*/ 5316305 h 6248398"/>
              <a:gd name="connsiteX5-14467" fmla="*/ 11499892 w 15811497"/>
              <a:gd name="connsiteY5-14468" fmla="*/ 5397454 h 6248398"/>
              <a:gd name="connsiteX6-14469" fmla="*/ 11528781 w 15811497"/>
              <a:gd name="connsiteY6-14470" fmla="*/ 5429240 h 6248398"/>
              <a:gd name="connsiteX7-14471" fmla="*/ 11504846 w 15811497"/>
              <a:gd name="connsiteY7-14472" fmla="*/ 5414699 h 6248398"/>
              <a:gd name="connsiteX8-14473" fmla="*/ 11371717 w 15811497"/>
              <a:gd name="connsiteY8-14474" fmla="*/ 5315148 h 6248398"/>
              <a:gd name="connsiteX9-14475" fmla="*/ 11292198 w 15811497"/>
              <a:gd name="connsiteY9-14476" fmla="*/ 5255685 h 6248398"/>
              <a:gd name="connsiteX10-14477" fmla="*/ 11209760 w 15811497"/>
              <a:gd name="connsiteY10-14478" fmla="*/ 5180760 h 6248398"/>
              <a:gd name="connsiteX11-14479" fmla="*/ 7448548 w 15811497"/>
              <a:gd name="connsiteY11-14480" fmla="*/ 0 h 6248398"/>
              <a:gd name="connsiteX12-14481" fmla="*/ 8721604 w 15811497"/>
              <a:gd name="connsiteY12-14482" fmla="*/ 757692 h 6248398"/>
              <a:gd name="connsiteX13-14483" fmla="*/ 8890522 w 15811497"/>
              <a:gd name="connsiteY13-14484" fmla="*/ 1193234 h 6248398"/>
              <a:gd name="connsiteX14-14485" fmla="*/ 9958384 w 15811497"/>
              <a:gd name="connsiteY14-14486" fmla="*/ 1828798 h 6248398"/>
              <a:gd name="connsiteX15-14487" fmla="*/ 10895504 w 15811497"/>
              <a:gd name="connsiteY15-14488" fmla="*/ 1386857 h 6248398"/>
              <a:gd name="connsiteX16-14489" fmla="*/ 11096041 w 15811497"/>
              <a:gd name="connsiteY16-14490" fmla="*/ 1170993 h 6248398"/>
              <a:gd name="connsiteX17-14491" fmla="*/ 13049247 w 15811497"/>
              <a:gd name="connsiteY17-14492" fmla="*/ 361949 h 6248398"/>
              <a:gd name="connsiteX18-14493" fmla="*/ 15811497 w 15811497"/>
              <a:gd name="connsiteY18-14494" fmla="*/ 3124198 h 6248398"/>
              <a:gd name="connsiteX19-14495" fmla="*/ 13049247 w 15811497"/>
              <a:gd name="connsiteY19-14496" fmla="*/ 5886448 h 6248398"/>
              <a:gd name="connsiteX20-14497" fmla="*/ 11732594 w 15811497"/>
              <a:gd name="connsiteY20-14498" fmla="*/ 5553059 h 6248398"/>
              <a:gd name="connsiteX21-14499" fmla="*/ 11528782 w 15811497"/>
              <a:gd name="connsiteY21-14500" fmla="*/ 5429240 h 6248398"/>
              <a:gd name="connsiteX22-14501" fmla="*/ 11499893 w 15811497"/>
              <a:gd name="connsiteY22-14502" fmla="*/ 5397454 h 6248398"/>
              <a:gd name="connsiteX23-14503" fmla="*/ 11410607 w 15811497"/>
              <a:gd name="connsiteY23-14504" fmla="*/ 5316305 h 6248398"/>
              <a:gd name="connsiteX24-14505" fmla="*/ 11210151 w 15811497"/>
              <a:gd name="connsiteY24-14506" fmla="*/ 5180948 h 6248398"/>
              <a:gd name="connsiteX25-14507" fmla="*/ 11209761 w 15811497"/>
              <a:gd name="connsiteY25-14508" fmla="*/ 5180760 h 6248398"/>
              <a:gd name="connsiteX26-14509" fmla="*/ 11096041 w 15811497"/>
              <a:gd name="connsiteY26-14510" fmla="*/ 5077404 h 6248398"/>
              <a:gd name="connsiteX27-14511" fmla="*/ 11063094 w 15811497"/>
              <a:gd name="connsiteY27-14512" fmla="*/ 5041153 h 6248398"/>
              <a:gd name="connsiteX28-14513" fmla="*/ 11063091 w 15811497"/>
              <a:gd name="connsiteY28-14514" fmla="*/ 5041152 h 6248398"/>
              <a:gd name="connsiteX29-14515" fmla="*/ 11096040 w 15811497"/>
              <a:gd name="connsiteY29-14516" fmla="*/ 5077404 h 6248398"/>
              <a:gd name="connsiteX30-14517" fmla="*/ 11209760 w 15811497"/>
              <a:gd name="connsiteY30-14518" fmla="*/ 5180760 h 6248398"/>
              <a:gd name="connsiteX31-14519" fmla="*/ 11100244 w 15811497"/>
              <a:gd name="connsiteY31-14520" fmla="*/ 5128004 h 6248398"/>
              <a:gd name="connsiteX32-14521" fmla="*/ 10610846 w 15811497"/>
              <a:gd name="connsiteY32-14522" fmla="*/ 5029199 h 6248398"/>
              <a:gd name="connsiteX33-14523" fmla="*/ 9640652 w 15811497"/>
              <a:gd name="connsiteY33-14524" fmla="*/ 5486739 h 6248398"/>
              <a:gd name="connsiteX34-14525" fmla="*/ 9628722 w 15811497"/>
              <a:gd name="connsiteY34-14526" fmla="*/ 5502693 h 6248398"/>
              <a:gd name="connsiteX35-14527" fmla="*/ 9568273 w 15811497"/>
              <a:gd name="connsiteY35-14528" fmla="*/ 5583530 h 6248398"/>
              <a:gd name="connsiteX36-14529" fmla="*/ 9535504 w 15811497"/>
              <a:gd name="connsiteY36-14530" fmla="*/ 5637470 h 6248398"/>
              <a:gd name="connsiteX37-14531" fmla="*/ 9535505 w 15811497"/>
              <a:gd name="connsiteY37-14532" fmla="*/ 5637470 h 6248398"/>
              <a:gd name="connsiteX38-14533" fmla="*/ 9568273 w 15811497"/>
              <a:gd name="connsiteY38-14534" fmla="*/ 5583531 h 6248398"/>
              <a:gd name="connsiteX39-14535" fmla="*/ 9628722 w 15811497"/>
              <a:gd name="connsiteY39-14536" fmla="*/ 5502694 h 6248398"/>
              <a:gd name="connsiteX40-14537" fmla="*/ 9563485 w 15811497"/>
              <a:gd name="connsiteY40-14538" fmla="*/ 5610078 h 6248398"/>
              <a:gd name="connsiteX41-14539" fmla="*/ 9542221 w 15811497"/>
              <a:gd name="connsiteY41-14540" fmla="*/ 5638514 h 6248398"/>
              <a:gd name="connsiteX42-14541" fmla="*/ 9480140 w 15811497"/>
              <a:gd name="connsiteY42-14542" fmla="*/ 5721533 h 6248398"/>
              <a:gd name="connsiteX43-14543" fmla="*/ 8362947 w 15811497"/>
              <a:gd name="connsiteY43-14544" fmla="*/ 6248398 h 6248398"/>
              <a:gd name="connsiteX44-14545" fmla="*/ 7028922 w 15811497"/>
              <a:gd name="connsiteY44-14546" fmla="*/ 5364147 h 6248398"/>
              <a:gd name="connsiteX45-14547" fmla="*/ 6990513 w 15811497"/>
              <a:gd name="connsiteY45-14548" fmla="*/ 5259205 h 6248398"/>
              <a:gd name="connsiteX46-14549" fmla="*/ 6990512 w 15811497"/>
              <a:gd name="connsiteY46-14550" fmla="*/ 5259199 h 6248398"/>
              <a:gd name="connsiteX47-14551" fmla="*/ 6983676 w 15811497"/>
              <a:gd name="connsiteY47-14552" fmla="*/ 5240519 h 6248398"/>
              <a:gd name="connsiteX48-14553" fmla="*/ 6983673 w 15811497"/>
              <a:gd name="connsiteY48-14554" fmla="*/ 5240519 h 6248398"/>
              <a:gd name="connsiteX49-14555" fmla="*/ 6980236 w 15811497"/>
              <a:gd name="connsiteY49-14556" fmla="*/ 5231130 h 6248398"/>
              <a:gd name="connsiteX50-14557" fmla="*/ 6978859 w 15811497"/>
              <a:gd name="connsiteY50-14558" fmla="*/ 5225774 h 6248398"/>
              <a:gd name="connsiteX51-14559" fmla="*/ 6984291 w 15811497"/>
              <a:gd name="connsiteY51-14560" fmla="*/ 5240614 h 6248398"/>
              <a:gd name="connsiteX52-14561" fmla="*/ 6984292 w 15811497"/>
              <a:gd name="connsiteY52-14562" fmla="*/ 5240614 h 6248398"/>
              <a:gd name="connsiteX53-14563" fmla="*/ 6978860 w 15811497"/>
              <a:gd name="connsiteY53-14564" fmla="*/ 5225773 h 6248398"/>
              <a:gd name="connsiteX54-14565" fmla="*/ 6944562 w 15811497"/>
              <a:gd name="connsiteY54-14566" fmla="*/ 5092380 h 6248398"/>
              <a:gd name="connsiteX55-14567" fmla="*/ 6978860 w 15811497"/>
              <a:gd name="connsiteY55-14568" fmla="*/ 5225773 h 6248398"/>
              <a:gd name="connsiteX56-14569" fmla="*/ 6948299 w 15811497"/>
              <a:gd name="connsiteY56-14570" fmla="*/ 5142273 h 6248398"/>
              <a:gd name="connsiteX57-14571" fmla="*/ 5829297 w 15811497"/>
              <a:gd name="connsiteY57-14572" fmla="*/ 4400549 h 6248398"/>
              <a:gd name="connsiteX58-14573" fmla="*/ 5056802 w 15811497"/>
              <a:gd name="connsiteY58-14574" fmla="*/ 4677867 h 6248398"/>
              <a:gd name="connsiteX59-14575" fmla="*/ 5022517 w 15811497"/>
              <a:gd name="connsiteY59-14576" fmla="*/ 4709027 h 6248398"/>
              <a:gd name="connsiteX60-14577" fmla="*/ 5022515 w 15811497"/>
              <a:gd name="connsiteY60-14578" fmla="*/ 4709029 h 6248398"/>
              <a:gd name="connsiteX61-14579" fmla="*/ 4778482 w 15811497"/>
              <a:gd name="connsiteY61-14580" fmla="*/ 5008058 h 6248398"/>
              <a:gd name="connsiteX62-14581" fmla="*/ 4715455 w 15811497"/>
              <a:gd name="connsiteY62-14582" fmla="*/ 5077404 h 6248398"/>
              <a:gd name="connsiteX63-14583" fmla="*/ 2762249 w 15811497"/>
              <a:gd name="connsiteY63-14584" fmla="*/ 5886448 h 6248398"/>
              <a:gd name="connsiteX64-14585" fmla="*/ 0 w 15811497"/>
              <a:gd name="connsiteY64-14586" fmla="*/ 3124198 h 6248398"/>
              <a:gd name="connsiteX65-14587" fmla="*/ 2762249 w 15811497"/>
              <a:gd name="connsiteY65-14588" fmla="*/ 361949 h 6248398"/>
              <a:gd name="connsiteX66-14589" fmla="*/ 4078902 w 15811497"/>
              <a:gd name="connsiteY66-14590" fmla="*/ 695338 h 6248398"/>
              <a:gd name="connsiteX67-14591" fmla="*/ 4261443 w 15811497"/>
              <a:gd name="connsiteY67-14592" fmla="*/ 806235 h 6248398"/>
              <a:gd name="connsiteX68-14593" fmla="*/ 4409044 w 15811497"/>
              <a:gd name="connsiteY68-14594" fmla="*/ 910268 h 6248398"/>
              <a:gd name="connsiteX69-14595" fmla="*/ 4612477 w 15811497"/>
              <a:gd name="connsiteY69-14596" fmla="*/ 1077402 h 6248398"/>
              <a:gd name="connsiteX70-14597" fmla="*/ 4612478 w 15811497"/>
              <a:gd name="connsiteY70-14598" fmla="*/ 1077403 h 6248398"/>
              <a:gd name="connsiteX71-14599" fmla="*/ 4701725 w 15811497"/>
              <a:gd name="connsiteY71-14600" fmla="*/ 1120394 h 6248398"/>
              <a:gd name="connsiteX72-14601" fmla="*/ 5191122 w 15811497"/>
              <a:gd name="connsiteY72-14602" fmla="*/ 1219199 h 6248398"/>
              <a:gd name="connsiteX73-14603" fmla="*/ 6161317 w 15811497"/>
              <a:gd name="connsiteY73-14604" fmla="*/ 761659 h 6248398"/>
              <a:gd name="connsiteX74-14605" fmla="*/ 6224019 w 15811497"/>
              <a:gd name="connsiteY74-14606" fmla="*/ 677808 h 6248398"/>
              <a:gd name="connsiteX75-14607" fmla="*/ 6175489 w 15811497"/>
              <a:gd name="connsiteY75-14608" fmla="*/ 757691 h 6248398"/>
              <a:gd name="connsiteX76-14609" fmla="*/ 6175489 w 15811497"/>
              <a:gd name="connsiteY76-14610" fmla="*/ 757692 h 6248398"/>
              <a:gd name="connsiteX77-14611" fmla="*/ 6224020 w 15811497"/>
              <a:gd name="connsiteY77-14612" fmla="*/ 677809 h 6248398"/>
              <a:gd name="connsiteX78-14613" fmla="*/ 6233696 w 15811497"/>
              <a:gd name="connsiteY78-14614" fmla="*/ 664869 h 6248398"/>
              <a:gd name="connsiteX79-14615" fmla="*/ 6252611 w 15811497"/>
              <a:gd name="connsiteY79-14616" fmla="*/ 633734 h 6248398"/>
              <a:gd name="connsiteX80-14617" fmla="*/ 6252610 w 15811497"/>
              <a:gd name="connsiteY80-14618" fmla="*/ 633734 h 6248398"/>
              <a:gd name="connsiteX81-14619" fmla="*/ 6233696 w 15811497"/>
              <a:gd name="connsiteY81-14620" fmla="*/ 664868 h 6248398"/>
              <a:gd name="connsiteX82-14621" fmla="*/ 6224019 w 15811497"/>
              <a:gd name="connsiteY82-14622" fmla="*/ 677808 h 6248398"/>
              <a:gd name="connsiteX83-14623" fmla="*/ 6248008 w 15811497"/>
              <a:gd name="connsiteY83-14624" fmla="*/ 638320 h 6248398"/>
              <a:gd name="connsiteX84-14625" fmla="*/ 6251291 w 15811497"/>
              <a:gd name="connsiteY84-14626" fmla="*/ 633930 h 6248398"/>
              <a:gd name="connsiteX85-14627" fmla="*/ 6251293 w 15811497"/>
              <a:gd name="connsiteY85-14628" fmla="*/ 633929 h 6248398"/>
              <a:gd name="connsiteX86-14629" fmla="*/ 6257683 w 15811497"/>
              <a:gd name="connsiteY86-14630" fmla="*/ 625384 h 6248398"/>
              <a:gd name="connsiteX87-14631" fmla="*/ 6257686 w 15811497"/>
              <a:gd name="connsiteY87-14632" fmla="*/ 625380 h 6248398"/>
              <a:gd name="connsiteX88-14633" fmla="*/ 6331355 w 15811497"/>
              <a:gd name="connsiteY88-14634" fmla="*/ 526865 h 6248398"/>
              <a:gd name="connsiteX89-14635" fmla="*/ 7448548 w 15811497"/>
              <a:gd name="connsiteY89-14636" fmla="*/ 0 h 6248398"/>
              <a:gd name="connsiteX0-14637" fmla="*/ 11209760 w 15811497"/>
              <a:gd name="connsiteY0-14638" fmla="*/ 5180760 h 6248398"/>
              <a:gd name="connsiteX1-14639" fmla="*/ 11210150 w 15811497"/>
              <a:gd name="connsiteY1-14640" fmla="*/ 5180948 h 6248398"/>
              <a:gd name="connsiteX2-14641" fmla="*/ 11313815 w 15811497"/>
              <a:gd name="connsiteY2-14642" fmla="*/ 5243926 h 6248398"/>
              <a:gd name="connsiteX3-14643" fmla="*/ 11369911 w 15811497"/>
              <a:gd name="connsiteY3-14644" fmla="*/ 5285874 h 6248398"/>
              <a:gd name="connsiteX4-14645" fmla="*/ 11410606 w 15811497"/>
              <a:gd name="connsiteY4-14646" fmla="*/ 5316305 h 6248398"/>
              <a:gd name="connsiteX5-14647" fmla="*/ 11499892 w 15811497"/>
              <a:gd name="connsiteY5-14648" fmla="*/ 5397454 h 6248398"/>
              <a:gd name="connsiteX6-14649" fmla="*/ 11528781 w 15811497"/>
              <a:gd name="connsiteY6-14650" fmla="*/ 5429240 h 6248398"/>
              <a:gd name="connsiteX7-14651" fmla="*/ 11504846 w 15811497"/>
              <a:gd name="connsiteY7-14652" fmla="*/ 5414699 h 6248398"/>
              <a:gd name="connsiteX8-14653" fmla="*/ 11371717 w 15811497"/>
              <a:gd name="connsiteY8-14654" fmla="*/ 5315148 h 6248398"/>
              <a:gd name="connsiteX9-14655" fmla="*/ 11292198 w 15811497"/>
              <a:gd name="connsiteY9-14656" fmla="*/ 5255685 h 6248398"/>
              <a:gd name="connsiteX10-14657" fmla="*/ 11209760 w 15811497"/>
              <a:gd name="connsiteY10-14658" fmla="*/ 5180760 h 6248398"/>
              <a:gd name="connsiteX11-14659" fmla="*/ 7448548 w 15811497"/>
              <a:gd name="connsiteY11-14660" fmla="*/ 0 h 6248398"/>
              <a:gd name="connsiteX12-14661" fmla="*/ 8721604 w 15811497"/>
              <a:gd name="connsiteY12-14662" fmla="*/ 757692 h 6248398"/>
              <a:gd name="connsiteX13-14663" fmla="*/ 8890522 w 15811497"/>
              <a:gd name="connsiteY13-14664" fmla="*/ 1193234 h 6248398"/>
              <a:gd name="connsiteX14-14665" fmla="*/ 9958384 w 15811497"/>
              <a:gd name="connsiteY14-14666" fmla="*/ 1828798 h 6248398"/>
              <a:gd name="connsiteX15-14667" fmla="*/ 10895504 w 15811497"/>
              <a:gd name="connsiteY15-14668" fmla="*/ 1386857 h 6248398"/>
              <a:gd name="connsiteX16-14669" fmla="*/ 11096041 w 15811497"/>
              <a:gd name="connsiteY16-14670" fmla="*/ 1170993 h 6248398"/>
              <a:gd name="connsiteX17-14671" fmla="*/ 13049247 w 15811497"/>
              <a:gd name="connsiteY17-14672" fmla="*/ 361949 h 6248398"/>
              <a:gd name="connsiteX18-14673" fmla="*/ 15811497 w 15811497"/>
              <a:gd name="connsiteY18-14674" fmla="*/ 3124198 h 6248398"/>
              <a:gd name="connsiteX19-14675" fmla="*/ 13049247 w 15811497"/>
              <a:gd name="connsiteY19-14676" fmla="*/ 5886448 h 6248398"/>
              <a:gd name="connsiteX20-14677" fmla="*/ 11732594 w 15811497"/>
              <a:gd name="connsiteY20-14678" fmla="*/ 5553059 h 6248398"/>
              <a:gd name="connsiteX21-14679" fmla="*/ 11528782 w 15811497"/>
              <a:gd name="connsiteY21-14680" fmla="*/ 5429240 h 6248398"/>
              <a:gd name="connsiteX22-14681" fmla="*/ 11499893 w 15811497"/>
              <a:gd name="connsiteY22-14682" fmla="*/ 5397454 h 6248398"/>
              <a:gd name="connsiteX23-14683" fmla="*/ 11210151 w 15811497"/>
              <a:gd name="connsiteY23-14684" fmla="*/ 5180948 h 6248398"/>
              <a:gd name="connsiteX24-14685" fmla="*/ 11209761 w 15811497"/>
              <a:gd name="connsiteY24-14686" fmla="*/ 5180760 h 6248398"/>
              <a:gd name="connsiteX25-14687" fmla="*/ 11096041 w 15811497"/>
              <a:gd name="connsiteY25-14688" fmla="*/ 5077404 h 6248398"/>
              <a:gd name="connsiteX26-14689" fmla="*/ 11063094 w 15811497"/>
              <a:gd name="connsiteY26-14690" fmla="*/ 5041153 h 6248398"/>
              <a:gd name="connsiteX27-14691" fmla="*/ 11063091 w 15811497"/>
              <a:gd name="connsiteY27-14692" fmla="*/ 5041152 h 6248398"/>
              <a:gd name="connsiteX28-14693" fmla="*/ 11096040 w 15811497"/>
              <a:gd name="connsiteY28-14694" fmla="*/ 5077404 h 6248398"/>
              <a:gd name="connsiteX29-14695" fmla="*/ 11209760 w 15811497"/>
              <a:gd name="connsiteY29-14696" fmla="*/ 5180760 h 6248398"/>
              <a:gd name="connsiteX30-14697" fmla="*/ 11100244 w 15811497"/>
              <a:gd name="connsiteY30-14698" fmla="*/ 5128004 h 6248398"/>
              <a:gd name="connsiteX31-14699" fmla="*/ 10610846 w 15811497"/>
              <a:gd name="connsiteY31-14700" fmla="*/ 5029199 h 6248398"/>
              <a:gd name="connsiteX32-14701" fmla="*/ 9640652 w 15811497"/>
              <a:gd name="connsiteY32-14702" fmla="*/ 5486739 h 6248398"/>
              <a:gd name="connsiteX33-14703" fmla="*/ 9628722 w 15811497"/>
              <a:gd name="connsiteY33-14704" fmla="*/ 5502693 h 6248398"/>
              <a:gd name="connsiteX34-14705" fmla="*/ 9568273 w 15811497"/>
              <a:gd name="connsiteY34-14706" fmla="*/ 5583530 h 6248398"/>
              <a:gd name="connsiteX35-14707" fmla="*/ 9535504 w 15811497"/>
              <a:gd name="connsiteY35-14708" fmla="*/ 5637470 h 6248398"/>
              <a:gd name="connsiteX36-14709" fmla="*/ 9535505 w 15811497"/>
              <a:gd name="connsiteY36-14710" fmla="*/ 5637470 h 6248398"/>
              <a:gd name="connsiteX37-14711" fmla="*/ 9568273 w 15811497"/>
              <a:gd name="connsiteY37-14712" fmla="*/ 5583531 h 6248398"/>
              <a:gd name="connsiteX38-14713" fmla="*/ 9628722 w 15811497"/>
              <a:gd name="connsiteY38-14714" fmla="*/ 5502694 h 6248398"/>
              <a:gd name="connsiteX39-14715" fmla="*/ 9563485 w 15811497"/>
              <a:gd name="connsiteY39-14716" fmla="*/ 5610078 h 6248398"/>
              <a:gd name="connsiteX40-14717" fmla="*/ 9542221 w 15811497"/>
              <a:gd name="connsiteY40-14718" fmla="*/ 5638514 h 6248398"/>
              <a:gd name="connsiteX41-14719" fmla="*/ 9480140 w 15811497"/>
              <a:gd name="connsiteY41-14720" fmla="*/ 5721533 h 6248398"/>
              <a:gd name="connsiteX42-14721" fmla="*/ 8362947 w 15811497"/>
              <a:gd name="connsiteY42-14722" fmla="*/ 6248398 h 6248398"/>
              <a:gd name="connsiteX43-14723" fmla="*/ 7028922 w 15811497"/>
              <a:gd name="connsiteY43-14724" fmla="*/ 5364147 h 6248398"/>
              <a:gd name="connsiteX44-14725" fmla="*/ 6990513 w 15811497"/>
              <a:gd name="connsiteY44-14726" fmla="*/ 5259205 h 6248398"/>
              <a:gd name="connsiteX45-14727" fmla="*/ 6990512 w 15811497"/>
              <a:gd name="connsiteY45-14728" fmla="*/ 5259199 h 6248398"/>
              <a:gd name="connsiteX46-14729" fmla="*/ 6983676 w 15811497"/>
              <a:gd name="connsiteY46-14730" fmla="*/ 5240519 h 6248398"/>
              <a:gd name="connsiteX47-14731" fmla="*/ 6983673 w 15811497"/>
              <a:gd name="connsiteY47-14732" fmla="*/ 5240519 h 6248398"/>
              <a:gd name="connsiteX48-14733" fmla="*/ 6980236 w 15811497"/>
              <a:gd name="connsiteY48-14734" fmla="*/ 5231130 h 6248398"/>
              <a:gd name="connsiteX49-14735" fmla="*/ 6978859 w 15811497"/>
              <a:gd name="connsiteY49-14736" fmla="*/ 5225774 h 6248398"/>
              <a:gd name="connsiteX50-14737" fmla="*/ 6984291 w 15811497"/>
              <a:gd name="connsiteY50-14738" fmla="*/ 5240614 h 6248398"/>
              <a:gd name="connsiteX51-14739" fmla="*/ 6984292 w 15811497"/>
              <a:gd name="connsiteY51-14740" fmla="*/ 5240614 h 6248398"/>
              <a:gd name="connsiteX52-14741" fmla="*/ 6978860 w 15811497"/>
              <a:gd name="connsiteY52-14742" fmla="*/ 5225773 h 6248398"/>
              <a:gd name="connsiteX53-14743" fmla="*/ 6944562 w 15811497"/>
              <a:gd name="connsiteY53-14744" fmla="*/ 5092380 h 6248398"/>
              <a:gd name="connsiteX54-14745" fmla="*/ 6978860 w 15811497"/>
              <a:gd name="connsiteY54-14746" fmla="*/ 5225773 h 6248398"/>
              <a:gd name="connsiteX55-14747" fmla="*/ 6948299 w 15811497"/>
              <a:gd name="connsiteY55-14748" fmla="*/ 5142273 h 6248398"/>
              <a:gd name="connsiteX56-14749" fmla="*/ 5829297 w 15811497"/>
              <a:gd name="connsiteY56-14750" fmla="*/ 4400549 h 6248398"/>
              <a:gd name="connsiteX57-14751" fmla="*/ 5056802 w 15811497"/>
              <a:gd name="connsiteY57-14752" fmla="*/ 4677867 h 6248398"/>
              <a:gd name="connsiteX58-14753" fmla="*/ 5022517 w 15811497"/>
              <a:gd name="connsiteY58-14754" fmla="*/ 4709027 h 6248398"/>
              <a:gd name="connsiteX59-14755" fmla="*/ 5022515 w 15811497"/>
              <a:gd name="connsiteY59-14756" fmla="*/ 4709029 h 6248398"/>
              <a:gd name="connsiteX60-14757" fmla="*/ 4778482 w 15811497"/>
              <a:gd name="connsiteY60-14758" fmla="*/ 5008058 h 6248398"/>
              <a:gd name="connsiteX61-14759" fmla="*/ 4715455 w 15811497"/>
              <a:gd name="connsiteY61-14760" fmla="*/ 5077404 h 6248398"/>
              <a:gd name="connsiteX62-14761" fmla="*/ 2762249 w 15811497"/>
              <a:gd name="connsiteY62-14762" fmla="*/ 5886448 h 6248398"/>
              <a:gd name="connsiteX63-14763" fmla="*/ 0 w 15811497"/>
              <a:gd name="connsiteY63-14764" fmla="*/ 3124198 h 6248398"/>
              <a:gd name="connsiteX64-14765" fmla="*/ 2762249 w 15811497"/>
              <a:gd name="connsiteY64-14766" fmla="*/ 361949 h 6248398"/>
              <a:gd name="connsiteX65-14767" fmla="*/ 4078902 w 15811497"/>
              <a:gd name="connsiteY65-14768" fmla="*/ 695338 h 6248398"/>
              <a:gd name="connsiteX66-14769" fmla="*/ 4261443 w 15811497"/>
              <a:gd name="connsiteY66-14770" fmla="*/ 806235 h 6248398"/>
              <a:gd name="connsiteX67-14771" fmla="*/ 4409044 w 15811497"/>
              <a:gd name="connsiteY67-14772" fmla="*/ 910268 h 6248398"/>
              <a:gd name="connsiteX68-14773" fmla="*/ 4612477 w 15811497"/>
              <a:gd name="connsiteY68-14774" fmla="*/ 1077402 h 6248398"/>
              <a:gd name="connsiteX69-14775" fmla="*/ 4612478 w 15811497"/>
              <a:gd name="connsiteY69-14776" fmla="*/ 1077403 h 6248398"/>
              <a:gd name="connsiteX70-14777" fmla="*/ 4701725 w 15811497"/>
              <a:gd name="connsiteY70-14778" fmla="*/ 1120394 h 6248398"/>
              <a:gd name="connsiteX71-14779" fmla="*/ 5191122 w 15811497"/>
              <a:gd name="connsiteY71-14780" fmla="*/ 1219199 h 6248398"/>
              <a:gd name="connsiteX72-14781" fmla="*/ 6161317 w 15811497"/>
              <a:gd name="connsiteY72-14782" fmla="*/ 761659 h 6248398"/>
              <a:gd name="connsiteX73-14783" fmla="*/ 6224019 w 15811497"/>
              <a:gd name="connsiteY73-14784" fmla="*/ 677808 h 6248398"/>
              <a:gd name="connsiteX74-14785" fmla="*/ 6175489 w 15811497"/>
              <a:gd name="connsiteY74-14786" fmla="*/ 757691 h 6248398"/>
              <a:gd name="connsiteX75-14787" fmla="*/ 6175489 w 15811497"/>
              <a:gd name="connsiteY75-14788" fmla="*/ 757692 h 6248398"/>
              <a:gd name="connsiteX76-14789" fmla="*/ 6224020 w 15811497"/>
              <a:gd name="connsiteY76-14790" fmla="*/ 677809 h 6248398"/>
              <a:gd name="connsiteX77-14791" fmla="*/ 6233696 w 15811497"/>
              <a:gd name="connsiteY77-14792" fmla="*/ 664869 h 6248398"/>
              <a:gd name="connsiteX78-14793" fmla="*/ 6252611 w 15811497"/>
              <a:gd name="connsiteY78-14794" fmla="*/ 633734 h 6248398"/>
              <a:gd name="connsiteX79-14795" fmla="*/ 6252610 w 15811497"/>
              <a:gd name="connsiteY79-14796" fmla="*/ 633734 h 6248398"/>
              <a:gd name="connsiteX80-14797" fmla="*/ 6233696 w 15811497"/>
              <a:gd name="connsiteY80-14798" fmla="*/ 664868 h 6248398"/>
              <a:gd name="connsiteX81-14799" fmla="*/ 6224019 w 15811497"/>
              <a:gd name="connsiteY81-14800" fmla="*/ 677808 h 6248398"/>
              <a:gd name="connsiteX82-14801" fmla="*/ 6248008 w 15811497"/>
              <a:gd name="connsiteY82-14802" fmla="*/ 638320 h 6248398"/>
              <a:gd name="connsiteX83-14803" fmla="*/ 6251291 w 15811497"/>
              <a:gd name="connsiteY83-14804" fmla="*/ 633930 h 6248398"/>
              <a:gd name="connsiteX84-14805" fmla="*/ 6251293 w 15811497"/>
              <a:gd name="connsiteY84-14806" fmla="*/ 633929 h 6248398"/>
              <a:gd name="connsiteX85-14807" fmla="*/ 6257683 w 15811497"/>
              <a:gd name="connsiteY85-14808" fmla="*/ 625384 h 6248398"/>
              <a:gd name="connsiteX86-14809" fmla="*/ 6257686 w 15811497"/>
              <a:gd name="connsiteY86-14810" fmla="*/ 625380 h 6248398"/>
              <a:gd name="connsiteX87-14811" fmla="*/ 6331355 w 15811497"/>
              <a:gd name="connsiteY87-14812" fmla="*/ 526865 h 6248398"/>
              <a:gd name="connsiteX88-14813" fmla="*/ 7448548 w 15811497"/>
              <a:gd name="connsiteY88-14814" fmla="*/ 0 h 6248398"/>
              <a:gd name="connsiteX0-14815" fmla="*/ 11209760 w 15811497"/>
              <a:gd name="connsiteY0-14816" fmla="*/ 5180760 h 6248398"/>
              <a:gd name="connsiteX1-14817" fmla="*/ 11210150 w 15811497"/>
              <a:gd name="connsiteY1-14818" fmla="*/ 5180948 h 6248398"/>
              <a:gd name="connsiteX2-14819" fmla="*/ 11313815 w 15811497"/>
              <a:gd name="connsiteY2-14820" fmla="*/ 5243926 h 6248398"/>
              <a:gd name="connsiteX3-14821" fmla="*/ 11369911 w 15811497"/>
              <a:gd name="connsiteY3-14822" fmla="*/ 5285874 h 6248398"/>
              <a:gd name="connsiteX4-14823" fmla="*/ 11410606 w 15811497"/>
              <a:gd name="connsiteY4-14824" fmla="*/ 5316305 h 6248398"/>
              <a:gd name="connsiteX5-14825" fmla="*/ 11499892 w 15811497"/>
              <a:gd name="connsiteY5-14826" fmla="*/ 5397454 h 6248398"/>
              <a:gd name="connsiteX6-14827" fmla="*/ 11528781 w 15811497"/>
              <a:gd name="connsiteY6-14828" fmla="*/ 5429240 h 6248398"/>
              <a:gd name="connsiteX7-14829" fmla="*/ 11504846 w 15811497"/>
              <a:gd name="connsiteY7-14830" fmla="*/ 5414699 h 6248398"/>
              <a:gd name="connsiteX8-14831" fmla="*/ 11371717 w 15811497"/>
              <a:gd name="connsiteY8-14832" fmla="*/ 5315148 h 6248398"/>
              <a:gd name="connsiteX9-14833" fmla="*/ 11292198 w 15811497"/>
              <a:gd name="connsiteY9-14834" fmla="*/ 5255685 h 6248398"/>
              <a:gd name="connsiteX10-14835" fmla="*/ 11209760 w 15811497"/>
              <a:gd name="connsiteY10-14836" fmla="*/ 5180760 h 6248398"/>
              <a:gd name="connsiteX11-14837" fmla="*/ 7448548 w 15811497"/>
              <a:gd name="connsiteY11-14838" fmla="*/ 0 h 6248398"/>
              <a:gd name="connsiteX12-14839" fmla="*/ 8721604 w 15811497"/>
              <a:gd name="connsiteY12-14840" fmla="*/ 757692 h 6248398"/>
              <a:gd name="connsiteX13-14841" fmla="*/ 8890522 w 15811497"/>
              <a:gd name="connsiteY13-14842" fmla="*/ 1193234 h 6248398"/>
              <a:gd name="connsiteX14-14843" fmla="*/ 9958384 w 15811497"/>
              <a:gd name="connsiteY14-14844" fmla="*/ 1828798 h 6248398"/>
              <a:gd name="connsiteX15-14845" fmla="*/ 10895504 w 15811497"/>
              <a:gd name="connsiteY15-14846" fmla="*/ 1386857 h 6248398"/>
              <a:gd name="connsiteX16-14847" fmla="*/ 11096041 w 15811497"/>
              <a:gd name="connsiteY16-14848" fmla="*/ 1170993 h 6248398"/>
              <a:gd name="connsiteX17-14849" fmla="*/ 13049247 w 15811497"/>
              <a:gd name="connsiteY17-14850" fmla="*/ 361949 h 6248398"/>
              <a:gd name="connsiteX18-14851" fmla="*/ 15811497 w 15811497"/>
              <a:gd name="connsiteY18-14852" fmla="*/ 3124198 h 6248398"/>
              <a:gd name="connsiteX19-14853" fmla="*/ 13049247 w 15811497"/>
              <a:gd name="connsiteY19-14854" fmla="*/ 5886448 h 6248398"/>
              <a:gd name="connsiteX20-14855" fmla="*/ 11732594 w 15811497"/>
              <a:gd name="connsiteY20-14856" fmla="*/ 5553059 h 6248398"/>
              <a:gd name="connsiteX21-14857" fmla="*/ 11528782 w 15811497"/>
              <a:gd name="connsiteY21-14858" fmla="*/ 5429240 h 6248398"/>
              <a:gd name="connsiteX22-14859" fmla="*/ 11210151 w 15811497"/>
              <a:gd name="connsiteY22-14860" fmla="*/ 5180948 h 6248398"/>
              <a:gd name="connsiteX23-14861" fmla="*/ 11209761 w 15811497"/>
              <a:gd name="connsiteY23-14862" fmla="*/ 5180760 h 6248398"/>
              <a:gd name="connsiteX24-14863" fmla="*/ 11096041 w 15811497"/>
              <a:gd name="connsiteY24-14864" fmla="*/ 5077404 h 6248398"/>
              <a:gd name="connsiteX25-14865" fmla="*/ 11063094 w 15811497"/>
              <a:gd name="connsiteY25-14866" fmla="*/ 5041153 h 6248398"/>
              <a:gd name="connsiteX26-14867" fmla="*/ 11063091 w 15811497"/>
              <a:gd name="connsiteY26-14868" fmla="*/ 5041152 h 6248398"/>
              <a:gd name="connsiteX27-14869" fmla="*/ 11096040 w 15811497"/>
              <a:gd name="connsiteY27-14870" fmla="*/ 5077404 h 6248398"/>
              <a:gd name="connsiteX28-14871" fmla="*/ 11209760 w 15811497"/>
              <a:gd name="connsiteY28-14872" fmla="*/ 5180760 h 6248398"/>
              <a:gd name="connsiteX29-14873" fmla="*/ 11100244 w 15811497"/>
              <a:gd name="connsiteY29-14874" fmla="*/ 5128004 h 6248398"/>
              <a:gd name="connsiteX30-14875" fmla="*/ 10610846 w 15811497"/>
              <a:gd name="connsiteY30-14876" fmla="*/ 5029199 h 6248398"/>
              <a:gd name="connsiteX31-14877" fmla="*/ 9640652 w 15811497"/>
              <a:gd name="connsiteY31-14878" fmla="*/ 5486739 h 6248398"/>
              <a:gd name="connsiteX32-14879" fmla="*/ 9628722 w 15811497"/>
              <a:gd name="connsiteY32-14880" fmla="*/ 5502693 h 6248398"/>
              <a:gd name="connsiteX33-14881" fmla="*/ 9568273 w 15811497"/>
              <a:gd name="connsiteY33-14882" fmla="*/ 5583530 h 6248398"/>
              <a:gd name="connsiteX34-14883" fmla="*/ 9535504 w 15811497"/>
              <a:gd name="connsiteY34-14884" fmla="*/ 5637470 h 6248398"/>
              <a:gd name="connsiteX35-14885" fmla="*/ 9535505 w 15811497"/>
              <a:gd name="connsiteY35-14886" fmla="*/ 5637470 h 6248398"/>
              <a:gd name="connsiteX36-14887" fmla="*/ 9568273 w 15811497"/>
              <a:gd name="connsiteY36-14888" fmla="*/ 5583531 h 6248398"/>
              <a:gd name="connsiteX37-14889" fmla="*/ 9628722 w 15811497"/>
              <a:gd name="connsiteY37-14890" fmla="*/ 5502694 h 6248398"/>
              <a:gd name="connsiteX38-14891" fmla="*/ 9563485 w 15811497"/>
              <a:gd name="connsiteY38-14892" fmla="*/ 5610078 h 6248398"/>
              <a:gd name="connsiteX39-14893" fmla="*/ 9542221 w 15811497"/>
              <a:gd name="connsiteY39-14894" fmla="*/ 5638514 h 6248398"/>
              <a:gd name="connsiteX40-14895" fmla="*/ 9480140 w 15811497"/>
              <a:gd name="connsiteY40-14896" fmla="*/ 5721533 h 6248398"/>
              <a:gd name="connsiteX41-14897" fmla="*/ 8362947 w 15811497"/>
              <a:gd name="connsiteY41-14898" fmla="*/ 6248398 h 6248398"/>
              <a:gd name="connsiteX42-14899" fmla="*/ 7028922 w 15811497"/>
              <a:gd name="connsiteY42-14900" fmla="*/ 5364147 h 6248398"/>
              <a:gd name="connsiteX43-14901" fmla="*/ 6990513 w 15811497"/>
              <a:gd name="connsiteY43-14902" fmla="*/ 5259205 h 6248398"/>
              <a:gd name="connsiteX44-14903" fmla="*/ 6990512 w 15811497"/>
              <a:gd name="connsiteY44-14904" fmla="*/ 5259199 h 6248398"/>
              <a:gd name="connsiteX45-14905" fmla="*/ 6983676 w 15811497"/>
              <a:gd name="connsiteY45-14906" fmla="*/ 5240519 h 6248398"/>
              <a:gd name="connsiteX46-14907" fmla="*/ 6983673 w 15811497"/>
              <a:gd name="connsiteY46-14908" fmla="*/ 5240519 h 6248398"/>
              <a:gd name="connsiteX47-14909" fmla="*/ 6980236 w 15811497"/>
              <a:gd name="connsiteY47-14910" fmla="*/ 5231130 h 6248398"/>
              <a:gd name="connsiteX48-14911" fmla="*/ 6978859 w 15811497"/>
              <a:gd name="connsiteY48-14912" fmla="*/ 5225774 h 6248398"/>
              <a:gd name="connsiteX49-14913" fmla="*/ 6984291 w 15811497"/>
              <a:gd name="connsiteY49-14914" fmla="*/ 5240614 h 6248398"/>
              <a:gd name="connsiteX50-14915" fmla="*/ 6984292 w 15811497"/>
              <a:gd name="connsiteY50-14916" fmla="*/ 5240614 h 6248398"/>
              <a:gd name="connsiteX51-14917" fmla="*/ 6978860 w 15811497"/>
              <a:gd name="connsiteY51-14918" fmla="*/ 5225773 h 6248398"/>
              <a:gd name="connsiteX52-14919" fmla="*/ 6944562 w 15811497"/>
              <a:gd name="connsiteY52-14920" fmla="*/ 5092380 h 6248398"/>
              <a:gd name="connsiteX53-14921" fmla="*/ 6978860 w 15811497"/>
              <a:gd name="connsiteY53-14922" fmla="*/ 5225773 h 6248398"/>
              <a:gd name="connsiteX54-14923" fmla="*/ 6948299 w 15811497"/>
              <a:gd name="connsiteY54-14924" fmla="*/ 5142273 h 6248398"/>
              <a:gd name="connsiteX55-14925" fmla="*/ 5829297 w 15811497"/>
              <a:gd name="connsiteY55-14926" fmla="*/ 4400549 h 6248398"/>
              <a:gd name="connsiteX56-14927" fmla="*/ 5056802 w 15811497"/>
              <a:gd name="connsiteY56-14928" fmla="*/ 4677867 h 6248398"/>
              <a:gd name="connsiteX57-14929" fmla="*/ 5022517 w 15811497"/>
              <a:gd name="connsiteY57-14930" fmla="*/ 4709027 h 6248398"/>
              <a:gd name="connsiteX58-14931" fmla="*/ 5022515 w 15811497"/>
              <a:gd name="connsiteY58-14932" fmla="*/ 4709029 h 6248398"/>
              <a:gd name="connsiteX59-14933" fmla="*/ 4778482 w 15811497"/>
              <a:gd name="connsiteY59-14934" fmla="*/ 5008058 h 6248398"/>
              <a:gd name="connsiteX60-14935" fmla="*/ 4715455 w 15811497"/>
              <a:gd name="connsiteY60-14936" fmla="*/ 5077404 h 6248398"/>
              <a:gd name="connsiteX61-14937" fmla="*/ 2762249 w 15811497"/>
              <a:gd name="connsiteY61-14938" fmla="*/ 5886448 h 6248398"/>
              <a:gd name="connsiteX62-14939" fmla="*/ 0 w 15811497"/>
              <a:gd name="connsiteY62-14940" fmla="*/ 3124198 h 6248398"/>
              <a:gd name="connsiteX63-14941" fmla="*/ 2762249 w 15811497"/>
              <a:gd name="connsiteY63-14942" fmla="*/ 361949 h 6248398"/>
              <a:gd name="connsiteX64-14943" fmla="*/ 4078902 w 15811497"/>
              <a:gd name="connsiteY64-14944" fmla="*/ 695338 h 6248398"/>
              <a:gd name="connsiteX65-14945" fmla="*/ 4261443 w 15811497"/>
              <a:gd name="connsiteY65-14946" fmla="*/ 806235 h 6248398"/>
              <a:gd name="connsiteX66-14947" fmla="*/ 4409044 w 15811497"/>
              <a:gd name="connsiteY66-14948" fmla="*/ 910268 h 6248398"/>
              <a:gd name="connsiteX67-14949" fmla="*/ 4612477 w 15811497"/>
              <a:gd name="connsiteY67-14950" fmla="*/ 1077402 h 6248398"/>
              <a:gd name="connsiteX68-14951" fmla="*/ 4612478 w 15811497"/>
              <a:gd name="connsiteY68-14952" fmla="*/ 1077403 h 6248398"/>
              <a:gd name="connsiteX69-14953" fmla="*/ 4701725 w 15811497"/>
              <a:gd name="connsiteY69-14954" fmla="*/ 1120394 h 6248398"/>
              <a:gd name="connsiteX70-14955" fmla="*/ 5191122 w 15811497"/>
              <a:gd name="connsiteY70-14956" fmla="*/ 1219199 h 6248398"/>
              <a:gd name="connsiteX71-14957" fmla="*/ 6161317 w 15811497"/>
              <a:gd name="connsiteY71-14958" fmla="*/ 761659 h 6248398"/>
              <a:gd name="connsiteX72-14959" fmla="*/ 6224019 w 15811497"/>
              <a:gd name="connsiteY72-14960" fmla="*/ 677808 h 6248398"/>
              <a:gd name="connsiteX73-14961" fmla="*/ 6175489 w 15811497"/>
              <a:gd name="connsiteY73-14962" fmla="*/ 757691 h 6248398"/>
              <a:gd name="connsiteX74-14963" fmla="*/ 6175489 w 15811497"/>
              <a:gd name="connsiteY74-14964" fmla="*/ 757692 h 6248398"/>
              <a:gd name="connsiteX75-14965" fmla="*/ 6224020 w 15811497"/>
              <a:gd name="connsiteY75-14966" fmla="*/ 677809 h 6248398"/>
              <a:gd name="connsiteX76-14967" fmla="*/ 6233696 w 15811497"/>
              <a:gd name="connsiteY76-14968" fmla="*/ 664869 h 6248398"/>
              <a:gd name="connsiteX77-14969" fmla="*/ 6252611 w 15811497"/>
              <a:gd name="connsiteY77-14970" fmla="*/ 633734 h 6248398"/>
              <a:gd name="connsiteX78-14971" fmla="*/ 6252610 w 15811497"/>
              <a:gd name="connsiteY78-14972" fmla="*/ 633734 h 6248398"/>
              <a:gd name="connsiteX79-14973" fmla="*/ 6233696 w 15811497"/>
              <a:gd name="connsiteY79-14974" fmla="*/ 664868 h 6248398"/>
              <a:gd name="connsiteX80-14975" fmla="*/ 6224019 w 15811497"/>
              <a:gd name="connsiteY80-14976" fmla="*/ 677808 h 6248398"/>
              <a:gd name="connsiteX81-14977" fmla="*/ 6248008 w 15811497"/>
              <a:gd name="connsiteY81-14978" fmla="*/ 638320 h 6248398"/>
              <a:gd name="connsiteX82-14979" fmla="*/ 6251291 w 15811497"/>
              <a:gd name="connsiteY82-14980" fmla="*/ 633930 h 6248398"/>
              <a:gd name="connsiteX83-14981" fmla="*/ 6251293 w 15811497"/>
              <a:gd name="connsiteY83-14982" fmla="*/ 633929 h 6248398"/>
              <a:gd name="connsiteX84-14983" fmla="*/ 6257683 w 15811497"/>
              <a:gd name="connsiteY84-14984" fmla="*/ 625384 h 6248398"/>
              <a:gd name="connsiteX85-14985" fmla="*/ 6257686 w 15811497"/>
              <a:gd name="connsiteY85-14986" fmla="*/ 625380 h 6248398"/>
              <a:gd name="connsiteX86-14987" fmla="*/ 6331355 w 15811497"/>
              <a:gd name="connsiteY86-14988" fmla="*/ 526865 h 6248398"/>
              <a:gd name="connsiteX87-14989" fmla="*/ 7448548 w 15811497"/>
              <a:gd name="connsiteY87-14990" fmla="*/ 0 h 6248398"/>
              <a:gd name="connsiteX0-14991" fmla="*/ 11209760 w 15811497"/>
              <a:gd name="connsiteY0-14992" fmla="*/ 5180760 h 6248398"/>
              <a:gd name="connsiteX1-14993" fmla="*/ 11210150 w 15811497"/>
              <a:gd name="connsiteY1-14994" fmla="*/ 5180948 h 6248398"/>
              <a:gd name="connsiteX2-14995" fmla="*/ 11313815 w 15811497"/>
              <a:gd name="connsiteY2-14996" fmla="*/ 5243926 h 6248398"/>
              <a:gd name="connsiteX3-14997" fmla="*/ 11369911 w 15811497"/>
              <a:gd name="connsiteY3-14998" fmla="*/ 5285874 h 6248398"/>
              <a:gd name="connsiteX4-14999" fmla="*/ 11410606 w 15811497"/>
              <a:gd name="connsiteY4-15000" fmla="*/ 5316305 h 6248398"/>
              <a:gd name="connsiteX5-15001" fmla="*/ 11499892 w 15811497"/>
              <a:gd name="connsiteY5-15002" fmla="*/ 5397454 h 6248398"/>
              <a:gd name="connsiteX6-15003" fmla="*/ 11528781 w 15811497"/>
              <a:gd name="connsiteY6-15004" fmla="*/ 5429240 h 6248398"/>
              <a:gd name="connsiteX7-15005" fmla="*/ 11504846 w 15811497"/>
              <a:gd name="connsiteY7-15006" fmla="*/ 5414699 h 6248398"/>
              <a:gd name="connsiteX8-15007" fmla="*/ 11371717 w 15811497"/>
              <a:gd name="connsiteY8-15008" fmla="*/ 5315148 h 6248398"/>
              <a:gd name="connsiteX9-15009" fmla="*/ 11209760 w 15811497"/>
              <a:gd name="connsiteY9-15010" fmla="*/ 5180760 h 6248398"/>
              <a:gd name="connsiteX10-15011" fmla="*/ 7448548 w 15811497"/>
              <a:gd name="connsiteY10-15012" fmla="*/ 0 h 6248398"/>
              <a:gd name="connsiteX11-15013" fmla="*/ 8721604 w 15811497"/>
              <a:gd name="connsiteY11-15014" fmla="*/ 757692 h 6248398"/>
              <a:gd name="connsiteX12-15015" fmla="*/ 8890522 w 15811497"/>
              <a:gd name="connsiteY12-15016" fmla="*/ 1193234 h 6248398"/>
              <a:gd name="connsiteX13-15017" fmla="*/ 9958384 w 15811497"/>
              <a:gd name="connsiteY13-15018" fmla="*/ 1828798 h 6248398"/>
              <a:gd name="connsiteX14-15019" fmla="*/ 10895504 w 15811497"/>
              <a:gd name="connsiteY14-15020" fmla="*/ 1386857 h 6248398"/>
              <a:gd name="connsiteX15-15021" fmla="*/ 11096041 w 15811497"/>
              <a:gd name="connsiteY15-15022" fmla="*/ 1170993 h 6248398"/>
              <a:gd name="connsiteX16-15023" fmla="*/ 13049247 w 15811497"/>
              <a:gd name="connsiteY16-15024" fmla="*/ 361949 h 6248398"/>
              <a:gd name="connsiteX17-15025" fmla="*/ 15811497 w 15811497"/>
              <a:gd name="connsiteY17-15026" fmla="*/ 3124198 h 6248398"/>
              <a:gd name="connsiteX18-15027" fmla="*/ 13049247 w 15811497"/>
              <a:gd name="connsiteY18-15028" fmla="*/ 5886448 h 6248398"/>
              <a:gd name="connsiteX19-15029" fmla="*/ 11732594 w 15811497"/>
              <a:gd name="connsiteY19-15030" fmla="*/ 5553059 h 6248398"/>
              <a:gd name="connsiteX20-15031" fmla="*/ 11528782 w 15811497"/>
              <a:gd name="connsiteY20-15032" fmla="*/ 5429240 h 6248398"/>
              <a:gd name="connsiteX21-15033" fmla="*/ 11210151 w 15811497"/>
              <a:gd name="connsiteY21-15034" fmla="*/ 5180948 h 6248398"/>
              <a:gd name="connsiteX22-15035" fmla="*/ 11209761 w 15811497"/>
              <a:gd name="connsiteY22-15036" fmla="*/ 5180760 h 6248398"/>
              <a:gd name="connsiteX23-15037" fmla="*/ 11096041 w 15811497"/>
              <a:gd name="connsiteY23-15038" fmla="*/ 5077404 h 6248398"/>
              <a:gd name="connsiteX24-15039" fmla="*/ 11063094 w 15811497"/>
              <a:gd name="connsiteY24-15040" fmla="*/ 5041153 h 6248398"/>
              <a:gd name="connsiteX25-15041" fmla="*/ 11063091 w 15811497"/>
              <a:gd name="connsiteY25-15042" fmla="*/ 5041152 h 6248398"/>
              <a:gd name="connsiteX26-15043" fmla="*/ 11096040 w 15811497"/>
              <a:gd name="connsiteY26-15044" fmla="*/ 5077404 h 6248398"/>
              <a:gd name="connsiteX27-15045" fmla="*/ 11209760 w 15811497"/>
              <a:gd name="connsiteY27-15046" fmla="*/ 5180760 h 6248398"/>
              <a:gd name="connsiteX28-15047" fmla="*/ 11100244 w 15811497"/>
              <a:gd name="connsiteY28-15048" fmla="*/ 5128004 h 6248398"/>
              <a:gd name="connsiteX29-15049" fmla="*/ 10610846 w 15811497"/>
              <a:gd name="connsiteY29-15050" fmla="*/ 5029199 h 6248398"/>
              <a:gd name="connsiteX30-15051" fmla="*/ 9640652 w 15811497"/>
              <a:gd name="connsiteY30-15052" fmla="*/ 5486739 h 6248398"/>
              <a:gd name="connsiteX31-15053" fmla="*/ 9628722 w 15811497"/>
              <a:gd name="connsiteY31-15054" fmla="*/ 5502693 h 6248398"/>
              <a:gd name="connsiteX32-15055" fmla="*/ 9568273 w 15811497"/>
              <a:gd name="connsiteY32-15056" fmla="*/ 5583530 h 6248398"/>
              <a:gd name="connsiteX33-15057" fmla="*/ 9535504 w 15811497"/>
              <a:gd name="connsiteY33-15058" fmla="*/ 5637470 h 6248398"/>
              <a:gd name="connsiteX34-15059" fmla="*/ 9535505 w 15811497"/>
              <a:gd name="connsiteY34-15060" fmla="*/ 5637470 h 6248398"/>
              <a:gd name="connsiteX35-15061" fmla="*/ 9568273 w 15811497"/>
              <a:gd name="connsiteY35-15062" fmla="*/ 5583531 h 6248398"/>
              <a:gd name="connsiteX36-15063" fmla="*/ 9628722 w 15811497"/>
              <a:gd name="connsiteY36-15064" fmla="*/ 5502694 h 6248398"/>
              <a:gd name="connsiteX37-15065" fmla="*/ 9563485 w 15811497"/>
              <a:gd name="connsiteY37-15066" fmla="*/ 5610078 h 6248398"/>
              <a:gd name="connsiteX38-15067" fmla="*/ 9542221 w 15811497"/>
              <a:gd name="connsiteY38-15068" fmla="*/ 5638514 h 6248398"/>
              <a:gd name="connsiteX39-15069" fmla="*/ 9480140 w 15811497"/>
              <a:gd name="connsiteY39-15070" fmla="*/ 5721533 h 6248398"/>
              <a:gd name="connsiteX40-15071" fmla="*/ 8362947 w 15811497"/>
              <a:gd name="connsiteY40-15072" fmla="*/ 6248398 h 6248398"/>
              <a:gd name="connsiteX41-15073" fmla="*/ 7028922 w 15811497"/>
              <a:gd name="connsiteY41-15074" fmla="*/ 5364147 h 6248398"/>
              <a:gd name="connsiteX42-15075" fmla="*/ 6990513 w 15811497"/>
              <a:gd name="connsiteY42-15076" fmla="*/ 5259205 h 6248398"/>
              <a:gd name="connsiteX43-15077" fmla="*/ 6990512 w 15811497"/>
              <a:gd name="connsiteY43-15078" fmla="*/ 5259199 h 6248398"/>
              <a:gd name="connsiteX44-15079" fmla="*/ 6983676 w 15811497"/>
              <a:gd name="connsiteY44-15080" fmla="*/ 5240519 h 6248398"/>
              <a:gd name="connsiteX45-15081" fmla="*/ 6983673 w 15811497"/>
              <a:gd name="connsiteY45-15082" fmla="*/ 5240519 h 6248398"/>
              <a:gd name="connsiteX46-15083" fmla="*/ 6980236 w 15811497"/>
              <a:gd name="connsiteY46-15084" fmla="*/ 5231130 h 6248398"/>
              <a:gd name="connsiteX47-15085" fmla="*/ 6978859 w 15811497"/>
              <a:gd name="connsiteY47-15086" fmla="*/ 5225774 h 6248398"/>
              <a:gd name="connsiteX48-15087" fmla="*/ 6984291 w 15811497"/>
              <a:gd name="connsiteY48-15088" fmla="*/ 5240614 h 6248398"/>
              <a:gd name="connsiteX49-15089" fmla="*/ 6984292 w 15811497"/>
              <a:gd name="connsiteY49-15090" fmla="*/ 5240614 h 6248398"/>
              <a:gd name="connsiteX50-15091" fmla="*/ 6978860 w 15811497"/>
              <a:gd name="connsiteY50-15092" fmla="*/ 5225773 h 6248398"/>
              <a:gd name="connsiteX51-15093" fmla="*/ 6944562 w 15811497"/>
              <a:gd name="connsiteY51-15094" fmla="*/ 5092380 h 6248398"/>
              <a:gd name="connsiteX52-15095" fmla="*/ 6978860 w 15811497"/>
              <a:gd name="connsiteY52-15096" fmla="*/ 5225773 h 6248398"/>
              <a:gd name="connsiteX53-15097" fmla="*/ 6948299 w 15811497"/>
              <a:gd name="connsiteY53-15098" fmla="*/ 5142273 h 6248398"/>
              <a:gd name="connsiteX54-15099" fmla="*/ 5829297 w 15811497"/>
              <a:gd name="connsiteY54-15100" fmla="*/ 4400549 h 6248398"/>
              <a:gd name="connsiteX55-15101" fmla="*/ 5056802 w 15811497"/>
              <a:gd name="connsiteY55-15102" fmla="*/ 4677867 h 6248398"/>
              <a:gd name="connsiteX56-15103" fmla="*/ 5022517 w 15811497"/>
              <a:gd name="connsiteY56-15104" fmla="*/ 4709027 h 6248398"/>
              <a:gd name="connsiteX57-15105" fmla="*/ 5022515 w 15811497"/>
              <a:gd name="connsiteY57-15106" fmla="*/ 4709029 h 6248398"/>
              <a:gd name="connsiteX58-15107" fmla="*/ 4778482 w 15811497"/>
              <a:gd name="connsiteY58-15108" fmla="*/ 5008058 h 6248398"/>
              <a:gd name="connsiteX59-15109" fmla="*/ 4715455 w 15811497"/>
              <a:gd name="connsiteY59-15110" fmla="*/ 5077404 h 6248398"/>
              <a:gd name="connsiteX60-15111" fmla="*/ 2762249 w 15811497"/>
              <a:gd name="connsiteY60-15112" fmla="*/ 5886448 h 6248398"/>
              <a:gd name="connsiteX61-15113" fmla="*/ 0 w 15811497"/>
              <a:gd name="connsiteY61-15114" fmla="*/ 3124198 h 6248398"/>
              <a:gd name="connsiteX62-15115" fmla="*/ 2762249 w 15811497"/>
              <a:gd name="connsiteY62-15116" fmla="*/ 361949 h 6248398"/>
              <a:gd name="connsiteX63-15117" fmla="*/ 4078902 w 15811497"/>
              <a:gd name="connsiteY63-15118" fmla="*/ 695338 h 6248398"/>
              <a:gd name="connsiteX64-15119" fmla="*/ 4261443 w 15811497"/>
              <a:gd name="connsiteY64-15120" fmla="*/ 806235 h 6248398"/>
              <a:gd name="connsiteX65-15121" fmla="*/ 4409044 w 15811497"/>
              <a:gd name="connsiteY65-15122" fmla="*/ 910268 h 6248398"/>
              <a:gd name="connsiteX66-15123" fmla="*/ 4612477 w 15811497"/>
              <a:gd name="connsiteY66-15124" fmla="*/ 1077402 h 6248398"/>
              <a:gd name="connsiteX67-15125" fmla="*/ 4612478 w 15811497"/>
              <a:gd name="connsiteY67-15126" fmla="*/ 1077403 h 6248398"/>
              <a:gd name="connsiteX68-15127" fmla="*/ 4701725 w 15811497"/>
              <a:gd name="connsiteY68-15128" fmla="*/ 1120394 h 6248398"/>
              <a:gd name="connsiteX69-15129" fmla="*/ 5191122 w 15811497"/>
              <a:gd name="connsiteY69-15130" fmla="*/ 1219199 h 6248398"/>
              <a:gd name="connsiteX70-15131" fmla="*/ 6161317 w 15811497"/>
              <a:gd name="connsiteY70-15132" fmla="*/ 761659 h 6248398"/>
              <a:gd name="connsiteX71-15133" fmla="*/ 6224019 w 15811497"/>
              <a:gd name="connsiteY71-15134" fmla="*/ 677808 h 6248398"/>
              <a:gd name="connsiteX72-15135" fmla="*/ 6175489 w 15811497"/>
              <a:gd name="connsiteY72-15136" fmla="*/ 757691 h 6248398"/>
              <a:gd name="connsiteX73-15137" fmla="*/ 6175489 w 15811497"/>
              <a:gd name="connsiteY73-15138" fmla="*/ 757692 h 6248398"/>
              <a:gd name="connsiteX74-15139" fmla="*/ 6224020 w 15811497"/>
              <a:gd name="connsiteY74-15140" fmla="*/ 677809 h 6248398"/>
              <a:gd name="connsiteX75-15141" fmla="*/ 6233696 w 15811497"/>
              <a:gd name="connsiteY75-15142" fmla="*/ 664869 h 6248398"/>
              <a:gd name="connsiteX76-15143" fmla="*/ 6252611 w 15811497"/>
              <a:gd name="connsiteY76-15144" fmla="*/ 633734 h 6248398"/>
              <a:gd name="connsiteX77-15145" fmla="*/ 6252610 w 15811497"/>
              <a:gd name="connsiteY77-15146" fmla="*/ 633734 h 6248398"/>
              <a:gd name="connsiteX78-15147" fmla="*/ 6233696 w 15811497"/>
              <a:gd name="connsiteY78-15148" fmla="*/ 664868 h 6248398"/>
              <a:gd name="connsiteX79-15149" fmla="*/ 6224019 w 15811497"/>
              <a:gd name="connsiteY79-15150" fmla="*/ 677808 h 6248398"/>
              <a:gd name="connsiteX80-15151" fmla="*/ 6248008 w 15811497"/>
              <a:gd name="connsiteY80-15152" fmla="*/ 638320 h 6248398"/>
              <a:gd name="connsiteX81-15153" fmla="*/ 6251291 w 15811497"/>
              <a:gd name="connsiteY81-15154" fmla="*/ 633930 h 6248398"/>
              <a:gd name="connsiteX82-15155" fmla="*/ 6251293 w 15811497"/>
              <a:gd name="connsiteY82-15156" fmla="*/ 633929 h 6248398"/>
              <a:gd name="connsiteX83-15157" fmla="*/ 6257683 w 15811497"/>
              <a:gd name="connsiteY83-15158" fmla="*/ 625384 h 6248398"/>
              <a:gd name="connsiteX84-15159" fmla="*/ 6257686 w 15811497"/>
              <a:gd name="connsiteY84-15160" fmla="*/ 625380 h 6248398"/>
              <a:gd name="connsiteX85-15161" fmla="*/ 6331355 w 15811497"/>
              <a:gd name="connsiteY85-15162" fmla="*/ 526865 h 6248398"/>
              <a:gd name="connsiteX86-15163" fmla="*/ 7448548 w 15811497"/>
              <a:gd name="connsiteY86-15164" fmla="*/ 0 h 6248398"/>
              <a:gd name="connsiteX0-15165" fmla="*/ 11209760 w 15811497"/>
              <a:gd name="connsiteY0-15166" fmla="*/ 5180760 h 6248398"/>
              <a:gd name="connsiteX1-15167" fmla="*/ 11210150 w 15811497"/>
              <a:gd name="connsiteY1-15168" fmla="*/ 5180948 h 6248398"/>
              <a:gd name="connsiteX2-15169" fmla="*/ 11313815 w 15811497"/>
              <a:gd name="connsiteY2-15170" fmla="*/ 5243926 h 6248398"/>
              <a:gd name="connsiteX3-15171" fmla="*/ 11369911 w 15811497"/>
              <a:gd name="connsiteY3-15172" fmla="*/ 5285874 h 6248398"/>
              <a:gd name="connsiteX4-15173" fmla="*/ 11410606 w 15811497"/>
              <a:gd name="connsiteY4-15174" fmla="*/ 5316305 h 6248398"/>
              <a:gd name="connsiteX5-15175" fmla="*/ 11499892 w 15811497"/>
              <a:gd name="connsiteY5-15176" fmla="*/ 5397454 h 6248398"/>
              <a:gd name="connsiteX6-15177" fmla="*/ 11528781 w 15811497"/>
              <a:gd name="connsiteY6-15178" fmla="*/ 5429240 h 6248398"/>
              <a:gd name="connsiteX7-15179" fmla="*/ 11504846 w 15811497"/>
              <a:gd name="connsiteY7-15180" fmla="*/ 5414699 h 6248398"/>
              <a:gd name="connsiteX8-15181" fmla="*/ 11209760 w 15811497"/>
              <a:gd name="connsiteY8-15182" fmla="*/ 5180760 h 6248398"/>
              <a:gd name="connsiteX9-15183" fmla="*/ 7448548 w 15811497"/>
              <a:gd name="connsiteY9-15184" fmla="*/ 0 h 6248398"/>
              <a:gd name="connsiteX10-15185" fmla="*/ 8721604 w 15811497"/>
              <a:gd name="connsiteY10-15186" fmla="*/ 757692 h 6248398"/>
              <a:gd name="connsiteX11-15187" fmla="*/ 8890522 w 15811497"/>
              <a:gd name="connsiteY11-15188" fmla="*/ 1193234 h 6248398"/>
              <a:gd name="connsiteX12-15189" fmla="*/ 9958384 w 15811497"/>
              <a:gd name="connsiteY12-15190" fmla="*/ 1828798 h 6248398"/>
              <a:gd name="connsiteX13-15191" fmla="*/ 10895504 w 15811497"/>
              <a:gd name="connsiteY13-15192" fmla="*/ 1386857 h 6248398"/>
              <a:gd name="connsiteX14-15193" fmla="*/ 11096041 w 15811497"/>
              <a:gd name="connsiteY14-15194" fmla="*/ 1170993 h 6248398"/>
              <a:gd name="connsiteX15-15195" fmla="*/ 13049247 w 15811497"/>
              <a:gd name="connsiteY15-15196" fmla="*/ 361949 h 6248398"/>
              <a:gd name="connsiteX16-15197" fmla="*/ 15811497 w 15811497"/>
              <a:gd name="connsiteY16-15198" fmla="*/ 3124198 h 6248398"/>
              <a:gd name="connsiteX17-15199" fmla="*/ 13049247 w 15811497"/>
              <a:gd name="connsiteY17-15200" fmla="*/ 5886448 h 6248398"/>
              <a:gd name="connsiteX18-15201" fmla="*/ 11732594 w 15811497"/>
              <a:gd name="connsiteY18-15202" fmla="*/ 5553059 h 6248398"/>
              <a:gd name="connsiteX19-15203" fmla="*/ 11528782 w 15811497"/>
              <a:gd name="connsiteY19-15204" fmla="*/ 5429240 h 6248398"/>
              <a:gd name="connsiteX20-15205" fmla="*/ 11210151 w 15811497"/>
              <a:gd name="connsiteY20-15206" fmla="*/ 5180948 h 6248398"/>
              <a:gd name="connsiteX21-15207" fmla="*/ 11209761 w 15811497"/>
              <a:gd name="connsiteY21-15208" fmla="*/ 5180760 h 6248398"/>
              <a:gd name="connsiteX22-15209" fmla="*/ 11096041 w 15811497"/>
              <a:gd name="connsiteY22-15210" fmla="*/ 5077404 h 6248398"/>
              <a:gd name="connsiteX23-15211" fmla="*/ 11063094 w 15811497"/>
              <a:gd name="connsiteY23-15212" fmla="*/ 5041153 h 6248398"/>
              <a:gd name="connsiteX24-15213" fmla="*/ 11063091 w 15811497"/>
              <a:gd name="connsiteY24-15214" fmla="*/ 5041152 h 6248398"/>
              <a:gd name="connsiteX25-15215" fmla="*/ 11096040 w 15811497"/>
              <a:gd name="connsiteY25-15216" fmla="*/ 5077404 h 6248398"/>
              <a:gd name="connsiteX26-15217" fmla="*/ 11209760 w 15811497"/>
              <a:gd name="connsiteY26-15218" fmla="*/ 5180760 h 6248398"/>
              <a:gd name="connsiteX27-15219" fmla="*/ 11100244 w 15811497"/>
              <a:gd name="connsiteY27-15220" fmla="*/ 5128004 h 6248398"/>
              <a:gd name="connsiteX28-15221" fmla="*/ 10610846 w 15811497"/>
              <a:gd name="connsiteY28-15222" fmla="*/ 5029199 h 6248398"/>
              <a:gd name="connsiteX29-15223" fmla="*/ 9640652 w 15811497"/>
              <a:gd name="connsiteY29-15224" fmla="*/ 5486739 h 6248398"/>
              <a:gd name="connsiteX30-15225" fmla="*/ 9628722 w 15811497"/>
              <a:gd name="connsiteY30-15226" fmla="*/ 5502693 h 6248398"/>
              <a:gd name="connsiteX31-15227" fmla="*/ 9568273 w 15811497"/>
              <a:gd name="connsiteY31-15228" fmla="*/ 5583530 h 6248398"/>
              <a:gd name="connsiteX32-15229" fmla="*/ 9535504 w 15811497"/>
              <a:gd name="connsiteY32-15230" fmla="*/ 5637470 h 6248398"/>
              <a:gd name="connsiteX33-15231" fmla="*/ 9535505 w 15811497"/>
              <a:gd name="connsiteY33-15232" fmla="*/ 5637470 h 6248398"/>
              <a:gd name="connsiteX34-15233" fmla="*/ 9568273 w 15811497"/>
              <a:gd name="connsiteY34-15234" fmla="*/ 5583531 h 6248398"/>
              <a:gd name="connsiteX35-15235" fmla="*/ 9628722 w 15811497"/>
              <a:gd name="connsiteY35-15236" fmla="*/ 5502694 h 6248398"/>
              <a:gd name="connsiteX36-15237" fmla="*/ 9563485 w 15811497"/>
              <a:gd name="connsiteY36-15238" fmla="*/ 5610078 h 6248398"/>
              <a:gd name="connsiteX37-15239" fmla="*/ 9542221 w 15811497"/>
              <a:gd name="connsiteY37-15240" fmla="*/ 5638514 h 6248398"/>
              <a:gd name="connsiteX38-15241" fmla="*/ 9480140 w 15811497"/>
              <a:gd name="connsiteY38-15242" fmla="*/ 5721533 h 6248398"/>
              <a:gd name="connsiteX39-15243" fmla="*/ 8362947 w 15811497"/>
              <a:gd name="connsiteY39-15244" fmla="*/ 6248398 h 6248398"/>
              <a:gd name="connsiteX40-15245" fmla="*/ 7028922 w 15811497"/>
              <a:gd name="connsiteY40-15246" fmla="*/ 5364147 h 6248398"/>
              <a:gd name="connsiteX41-15247" fmla="*/ 6990513 w 15811497"/>
              <a:gd name="connsiteY41-15248" fmla="*/ 5259205 h 6248398"/>
              <a:gd name="connsiteX42-15249" fmla="*/ 6990512 w 15811497"/>
              <a:gd name="connsiteY42-15250" fmla="*/ 5259199 h 6248398"/>
              <a:gd name="connsiteX43-15251" fmla="*/ 6983676 w 15811497"/>
              <a:gd name="connsiteY43-15252" fmla="*/ 5240519 h 6248398"/>
              <a:gd name="connsiteX44-15253" fmla="*/ 6983673 w 15811497"/>
              <a:gd name="connsiteY44-15254" fmla="*/ 5240519 h 6248398"/>
              <a:gd name="connsiteX45-15255" fmla="*/ 6980236 w 15811497"/>
              <a:gd name="connsiteY45-15256" fmla="*/ 5231130 h 6248398"/>
              <a:gd name="connsiteX46-15257" fmla="*/ 6978859 w 15811497"/>
              <a:gd name="connsiteY46-15258" fmla="*/ 5225774 h 6248398"/>
              <a:gd name="connsiteX47-15259" fmla="*/ 6984291 w 15811497"/>
              <a:gd name="connsiteY47-15260" fmla="*/ 5240614 h 6248398"/>
              <a:gd name="connsiteX48-15261" fmla="*/ 6984292 w 15811497"/>
              <a:gd name="connsiteY48-15262" fmla="*/ 5240614 h 6248398"/>
              <a:gd name="connsiteX49-15263" fmla="*/ 6978860 w 15811497"/>
              <a:gd name="connsiteY49-15264" fmla="*/ 5225773 h 6248398"/>
              <a:gd name="connsiteX50-15265" fmla="*/ 6944562 w 15811497"/>
              <a:gd name="connsiteY50-15266" fmla="*/ 5092380 h 6248398"/>
              <a:gd name="connsiteX51-15267" fmla="*/ 6978860 w 15811497"/>
              <a:gd name="connsiteY51-15268" fmla="*/ 5225773 h 6248398"/>
              <a:gd name="connsiteX52-15269" fmla="*/ 6948299 w 15811497"/>
              <a:gd name="connsiteY52-15270" fmla="*/ 5142273 h 6248398"/>
              <a:gd name="connsiteX53-15271" fmla="*/ 5829297 w 15811497"/>
              <a:gd name="connsiteY53-15272" fmla="*/ 4400549 h 6248398"/>
              <a:gd name="connsiteX54-15273" fmla="*/ 5056802 w 15811497"/>
              <a:gd name="connsiteY54-15274" fmla="*/ 4677867 h 6248398"/>
              <a:gd name="connsiteX55-15275" fmla="*/ 5022517 w 15811497"/>
              <a:gd name="connsiteY55-15276" fmla="*/ 4709027 h 6248398"/>
              <a:gd name="connsiteX56-15277" fmla="*/ 5022515 w 15811497"/>
              <a:gd name="connsiteY56-15278" fmla="*/ 4709029 h 6248398"/>
              <a:gd name="connsiteX57-15279" fmla="*/ 4778482 w 15811497"/>
              <a:gd name="connsiteY57-15280" fmla="*/ 5008058 h 6248398"/>
              <a:gd name="connsiteX58-15281" fmla="*/ 4715455 w 15811497"/>
              <a:gd name="connsiteY58-15282" fmla="*/ 5077404 h 6248398"/>
              <a:gd name="connsiteX59-15283" fmla="*/ 2762249 w 15811497"/>
              <a:gd name="connsiteY59-15284" fmla="*/ 5886448 h 6248398"/>
              <a:gd name="connsiteX60-15285" fmla="*/ 0 w 15811497"/>
              <a:gd name="connsiteY60-15286" fmla="*/ 3124198 h 6248398"/>
              <a:gd name="connsiteX61-15287" fmla="*/ 2762249 w 15811497"/>
              <a:gd name="connsiteY61-15288" fmla="*/ 361949 h 6248398"/>
              <a:gd name="connsiteX62-15289" fmla="*/ 4078902 w 15811497"/>
              <a:gd name="connsiteY62-15290" fmla="*/ 695338 h 6248398"/>
              <a:gd name="connsiteX63-15291" fmla="*/ 4261443 w 15811497"/>
              <a:gd name="connsiteY63-15292" fmla="*/ 806235 h 6248398"/>
              <a:gd name="connsiteX64-15293" fmla="*/ 4409044 w 15811497"/>
              <a:gd name="connsiteY64-15294" fmla="*/ 910268 h 6248398"/>
              <a:gd name="connsiteX65-15295" fmla="*/ 4612477 w 15811497"/>
              <a:gd name="connsiteY65-15296" fmla="*/ 1077402 h 6248398"/>
              <a:gd name="connsiteX66-15297" fmla="*/ 4612478 w 15811497"/>
              <a:gd name="connsiteY66-15298" fmla="*/ 1077403 h 6248398"/>
              <a:gd name="connsiteX67-15299" fmla="*/ 4701725 w 15811497"/>
              <a:gd name="connsiteY67-15300" fmla="*/ 1120394 h 6248398"/>
              <a:gd name="connsiteX68-15301" fmla="*/ 5191122 w 15811497"/>
              <a:gd name="connsiteY68-15302" fmla="*/ 1219199 h 6248398"/>
              <a:gd name="connsiteX69-15303" fmla="*/ 6161317 w 15811497"/>
              <a:gd name="connsiteY69-15304" fmla="*/ 761659 h 6248398"/>
              <a:gd name="connsiteX70-15305" fmla="*/ 6224019 w 15811497"/>
              <a:gd name="connsiteY70-15306" fmla="*/ 677808 h 6248398"/>
              <a:gd name="connsiteX71-15307" fmla="*/ 6175489 w 15811497"/>
              <a:gd name="connsiteY71-15308" fmla="*/ 757691 h 6248398"/>
              <a:gd name="connsiteX72-15309" fmla="*/ 6175489 w 15811497"/>
              <a:gd name="connsiteY72-15310" fmla="*/ 757692 h 6248398"/>
              <a:gd name="connsiteX73-15311" fmla="*/ 6224020 w 15811497"/>
              <a:gd name="connsiteY73-15312" fmla="*/ 677809 h 6248398"/>
              <a:gd name="connsiteX74-15313" fmla="*/ 6233696 w 15811497"/>
              <a:gd name="connsiteY74-15314" fmla="*/ 664869 h 6248398"/>
              <a:gd name="connsiteX75-15315" fmla="*/ 6252611 w 15811497"/>
              <a:gd name="connsiteY75-15316" fmla="*/ 633734 h 6248398"/>
              <a:gd name="connsiteX76-15317" fmla="*/ 6252610 w 15811497"/>
              <a:gd name="connsiteY76-15318" fmla="*/ 633734 h 6248398"/>
              <a:gd name="connsiteX77-15319" fmla="*/ 6233696 w 15811497"/>
              <a:gd name="connsiteY77-15320" fmla="*/ 664868 h 6248398"/>
              <a:gd name="connsiteX78-15321" fmla="*/ 6224019 w 15811497"/>
              <a:gd name="connsiteY78-15322" fmla="*/ 677808 h 6248398"/>
              <a:gd name="connsiteX79-15323" fmla="*/ 6248008 w 15811497"/>
              <a:gd name="connsiteY79-15324" fmla="*/ 638320 h 6248398"/>
              <a:gd name="connsiteX80-15325" fmla="*/ 6251291 w 15811497"/>
              <a:gd name="connsiteY80-15326" fmla="*/ 633930 h 6248398"/>
              <a:gd name="connsiteX81-15327" fmla="*/ 6251293 w 15811497"/>
              <a:gd name="connsiteY81-15328" fmla="*/ 633929 h 6248398"/>
              <a:gd name="connsiteX82-15329" fmla="*/ 6257683 w 15811497"/>
              <a:gd name="connsiteY82-15330" fmla="*/ 625384 h 6248398"/>
              <a:gd name="connsiteX83-15331" fmla="*/ 6257686 w 15811497"/>
              <a:gd name="connsiteY83-15332" fmla="*/ 625380 h 6248398"/>
              <a:gd name="connsiteX84-15333" fmla="*/ 6331355 w 15811497"/>
              <a:gd name="connsiteY84-15334" fmla="*/ 526865 h 6248398"/>
              <a:gd name="connsiteX85-15335" fmla="*/ 7448548 w 15811497"/>
              <a:gd name="connsiteY85-15336" fmla="*/ 0 h 6248398"/>
              <a:gd name="connsiteX0-15337" fmla="*/ 11209760 w 15811497"/>
              <a:gd name="connsiteY0-15338" fmla="*/ 5180760 h 6248398"/>
              <a:gd name="connsiteX1-15339" fmla="*/ 11210150 w 15811497"/>
              <a:gd name="connsiteY1-15340" fmla="*/ 5180948 h 6248398"/>
              <a:gd name="connsiteX2-15341" fmla="*/ 11313815 w 15811497"/>
              <a:gd name="connsiteY2-15342" fmla="*/ 5243926 h 6248398"/>
              <a:gd name="connsiteX3-15343" fmla="*/ 11369911 w 15811497"/>
              <a:gd name="connsiteY3-15344" fmla="*/ 5285874 h 6248398"/>
              <a:gd name="connsiteX4-15345" fmla="*/ 11410606 w 15811497"/>
              <a:gd name="connsiteY4-15346" fmla="*/ 5316305 h 6248398"/>
              <a:gd name="connsiteX5-15347" fmla="*/ 11499892 w 15811497"/>
              <a:gd name="connsiteY5-15348" fmla="*/ 5397454 h 6248398"/>
              <a:gd name="connsiteX6-15349" fmla="*/ 11528781 w 15811497"/>
              <a:gd name="connsiteY6-15350" fmla="*/ 5429240 h 6248398"/>
              <a:gd name="connsiteX7-15351" fmla="*/ 11209760 w 15811497"/>
              <a:gd name="connsiteY7-15352" fmla="*/ 5180760 h 6248398"/>
              <a:gd name="connsiteX8-15353" fmla="*/ 7448548 w 15811497"/>
              <a:gd name="connsiteY8-15354" fmla="*/ 0 h 6248398"/>
              <a:gd name="connsiteX9-15355" fmla="*/ 8721604 w 15811497"/>
              <a:gd name="connsiteY9-15356" fmla="*/ 757692 h 6248398"/>
              <a:gd name="connsiteX10-15357" fmla="*/ 8890522 w 15811497"/>
              <a:gd name="connsiteY10-15358" fmla="*/ 1193234 h 6248398"/>
              <a:gd name="connsiteX11-15359" fmla="*/ 9958384 w 15811497"/>
              <a:gd name="connsiteY11-15360" fmla="*/ 1828798 h 6248398"/>
              <a:gd name="connsiteX12-15361" fmla="*/ 10895504 w 15811497"/>
              <a:gd name="connsiteY12-15362" fmla="*/ 1386857 h 6248398"/>
              <a:gd name="connsiteX13-15363" fmla="*/ 11096041 w 15811497"/>
              <a:gd name="connsiteY13-15364" fmla="*/ 1170993 h 6248398"/>
              <a:gd name="connsiteX14-15365" fmla="*/ 13049247 w 15811497"/>
              <a:gd name="connsiteY14-15366" fmla="*/ 361949 h 6248398"/>
              <a:gd name="connsiteX15-15367" fmla="*/ 15811497 w 15811497"/>
              <a:gd name="connsiteY15-15368" fmla="*/ 3124198 h 6248398"/>
              <a:gd name="connsiteX16-15369" fmla="*/ 13049247 w 15811497"/>
              <a:gd name="connsiteY16-15370" fmla="*/ 5886448 h 6248398"/>
              <a:gd name="connsiteX17-15371" fmla="*/ 11732594 w 15811497"/>
              <a:gd name="connsiteY17-15372" fmla="*/ 5553059 h 6248398"/>
              <a:gd name="connsiteX18-15373" fmla="*/ 11528782 w 15811497"/>
              <a:gd name="connsiteY18-15374" fmla="*/ 5429240 h 6248398"/>
              <a:gd name="connsiteX19-15375" fmla="*/ 11210151 w 15811497"/>
              <a:gd name="connsiteY19-15376" fmla="*/ 5180948 h 6248398"/>
              <a:gd name="connsiteX20-15377" fmla="*/ 11209761 w 15811497"/>
              <a:gd name="connsiteY20-15378" fmla="*/ 5180760 h 6248398"/>
              <a:gd name="connsiteX21-15379" fmla="*/ 11096041 w 15811497"/>
              <a:gd name="connsiteY21-15380" fmla="*/ 5077404 h 6248398"/>
              <a:gd name="connsiteX22-15381" fmla="*/ 11063094 w 15811497"/>
              <a:gd name="connsiteY22-15382" fmla="*/ 5041153 h 6248398"/>
              <a:gd name="connsiteX23-15383" fmla="*/ 11063091 w 15811497"/>
              <a:gd name="connsiteY23-15384" fmla="*/ 5041152 h 6248398"/>
              <a:gd name="connsiteX24-15385" fmla="*/ 11096040 w 15811497"/>
              <a:gd name="connsiteY24-15386" fmla="*/ 5077404 h 6248398"/>
              <a:gd name="connsiteX25-15387" fmla="*/ 11209760 w 15811497"/>
              <a:gd name="connsiteY25-15388" fmla="*/ 5180760 h 6248398"/>
              <a:gd name="connsiteX26-15389" fmla="*/ 11100244 w 15811497"/>
              <a:gd name="connsiteY26-15390" fmla="*/ 5128004 h 6248398"/>
              <a:gd name="connsiteX27-15391" fmla="*/ 10610846 w 15811497"/>
              <a:gd name="connsiteY27-15392" fmla="*/ 5029199 h 6248398"/>
              <a:gd name="connsiteX28-15393" fmla="*/ 9640652 w 15811497"/>
              <a:gd name="connsiteY28-15394" fmla="*/ 5486739 h 6248398"/>
              <a:gd name="connsiteX29-15395" fmla="*/ 9628722 w 15811497"/>
              <a:gd name="connsiteY29-15396" fmla="*/ 5502693 h 6248398"/>
              <a:gd name="connsiteX30-15397" fmla="*/ 9568273 w 15811497"/>
              <a:gd name="connsiteY30-15398" fmla="*/ 5583530 h 6248398"/>
              <a:gd name="connsiteX31-15399" fmla="*/ 9535504 w 15811497"/>
              <a:gd name="connsiteY31-15400" fmla="*/ 5637470 h 6248398"/>
              <a:gd name="connsiteX32-15401" fmla="*/ 9535505 w 15811497"/>
              <a:gd name="connsiteY32-15402" fmla="*/ 5637470 h 6248398"/>
              <a:gd name="connsiteX33-15403" fmla="*/ 9568273 w 15811497"/>
              <a:gd name="connsiteY33-15404" fmla="*/ 5583531 h 6248398"/>
              <a:gd name="connsiteX34-15405" fmla="*/ 9628722 w 15811497"/>
              <a:gd name="connsiteY34-15406" fmla="*/ 5502694 h 6248398"/>
              <a:gd name="connsiteX35-15407" fmla="*/ 9563485 w 15811497"/>
              <a:gd name="connsiteY35-15408" fmla="*/ 5610078 h 6248398"/>
              <a:gd name="connsiteX36-15409" fmla="*/ 9542221 w 15811497"/>
              <a:gd name="connsiteY36-15410" fmla="*/ 5638514 h 6248398"/>
              <a:gd name="connsiteX37-15411" fmla="*/ 9480140 w 15811497"/>
              <a:gd name="connsiteY37-15412" fmla="*/ 5721533 h 6248398"/>
              <a:gd name="connsiteX38-15413" fmla="*/ 8362947 w 15811497"/>
              <a:gd name="connsiteY38-15414" fmla="*/ 6248398 h 6248398"/>
              <a:gd name="connsiteX39-15415" fmla="*/ 7028922 w 15811497"/>
              <a:gd name="connsiteY39-15416" fmla="*/ 5364147 h 6248398"/>
              <a:gd name="connsiteX40-15417" fmla="*/ 6990513 w 15811497"/>
              <a:gd name="connsiteY40-15418" fmla="*/ 5259205 h 6248398"/>
              <a:gd name="connsiteX41-15419" fmla="*/ 6990512 w 15811497"/>
              <a:gd name="connsiteY41-15420" fmla="*/ 5259199 h 6248398"/>
              <a:gd name="connsiteX42-15421" fmla="*/ 6983676 w 15811497"/>
              <a:gd name="connsiteY42-15422" fmla="*/ 5240519 h 6248398"/>
              <a:gd name="connsiteX43-15423" fmla="*/ 6983673 w 15811497"/>
              <a:gd name="connsiteY43-15424" fmla="*/ 5240519 h 6248398"/>
              <a:gd name="connsiteX44-15425" fmla="*/ 6980236 w 15811497"/>
              <a:gd name="connsiteY44-15426" fmla="*/ 5231130 h 6248398"/>
              <a:gd name="connsiteX45-15427" fmla="*/ 6978859 w 15811497"/>
              <a:gd name="connsiteY45-15428" fmla="*/ 5225774 h 6248398"/>
              <a:gd name="connsiteX46-15429" fmla="*/ 6984291 w 15811497"/>
              <a:gd name="connsiteY46-15430" fmla="*/ 5240614 h 6248398"/>
              <a:gd name="connsiteX47-15431" fmla="*/ 6984292 w 15811497"/>
              <a:gd name="connsiteY47-15432" fmla="*/ 5240614 h 6248398"/>
              <a:gd name="connsiteX48-15433" fmla="*/ 6978860 w 15811497"/>
              <a:gd name="connsiteY48-15434" fmla="*/ 5225773 h 6248398"/>
              <a:gd name="connsiteX49-15435" fmla="*/ 6944562 w 15811497"/>
              <a:gd name="connsiteY49-15436" fmla="*/ 5092380 h 6248398"/>
              <a:gd name="connsiteX50-15437" fmla="*/ 6978860 w 15811497"/>
              <a:gd name="connsiteY50-15438" fmla="*/ 5225773 h 6248398"/>
              <a:gd name="connsiteX51-15439" fmla="*/ 6948299 w 15811497"/>
              <a:gd name="connsiteY51-15440" fmla="*/ 5142273 h 6248398"/>
              <a:gd name="connsiteX52-15441" fmla="*/ 5829297 w 15811497"/>
              <a:gd name="connsiteY52-15442" fmla="*/ 4400549 h 6248398"/>
              <a:gd name="connsiteX53-15443" fmla="*/ 5056802 w 15811497"/>
              <a:gd name="connsiteY53-15444" fmla="*/ 4677867 h 6248398"/>
              <a:gd name="connsiteX54-15445" fmla="*/ 5022517 w 15811497"/>
              <a:gd name="connsiteY54-15446" fmla="*/ 4709027 h 6248398"/>
              <a:gd name="connsiteX55-15447" fmla="*/ 5022515 w 15811497"/>
              <a:gd name="connsiteY55-15448" fmla="*/ 4709029 h 6248398"/>
              <a:gd name="connsiteX56-15449" fmla="*/ 4778482 w 15811497"/>
              <a:gd name="connsiteY56-15450" fmla="*/ 5008058 h 6248398"/>
              <a:gd name="connsiteX57-15451" fmla="*/ 4715455 w 15811497"/>
              <a:gd name="connsiteY57-15452" fmla="*/ 5077404 h 6248398"/>
              <a:gd name="connsiteX58-15453" fmla="*/ 2762249 w 15811497"/>
              <a:gd name="connsiteY58-15454" fmla="*/ 5886448 h 6248398"/>
              <a:gd name="connsiteX59-15455" fmla="*/ 0 w 15811497"/>
              <a:gd name="connsiteY59-15456" fmla="*/ 3124198 h 6248398"/>
              <a:gd name="connsiteX60-15457" fmla="*/ 2762249 w 15811497"/>
              <a:gd name="connsiteY60-15458" fmla="*/ 361949 h 6248398"/>
              <a:gd name="connsiteX61-15459" fmla="*/ 4078902 w 15811497"/>
              <a:gd name="connsiteY61-15460" fmla="*/ 695338 h 6248398"/>
              <a:gd name="connsiteX62-15461" fmla="*/ 4261443 w 15811497"/>
              <a:gd name="connsiteY62-15462" fmla="*/ 806235 h 6248398"/>
              <a:gd name="connsiteX63-15463" fmla="*/ 4409044 w 15811497"/>
              <a:gd name="connsiteY63-15464" fmla="*/ 910268 h 6248398"/>
              <a:gd name="connsiteX64-15465" fmla="*/ 4612477 w 15811497"/>
              <a:gd name="connsiteY64-15466" fmla="*/ 1077402 h 6248398"/>
              <a:gd name="connsiteX65-15467" fmla="*/ 4612478 w 15811497"/>
              <a:gd name="connsiteY65-15468" fmla="*/ 1077403 h 6248398"/>
              <a:gd name="connsiteX66-15469" fmla="*/ 4701725 w 15811497"/>
              <a:gd name="connsiteY66-15470" fmla="*/ 1120394 h 6248398"/>
              <a:gd name="connsiteX67-15471" fmla="*/ 5191122 w 15811497"/>
              <a:gd name="connsiteY67-15472" fmla="*/ 1219199 h 6248398"/>
              <a:gd name="connsiteX68-15473" fmla="*/ 6161317 w 15811497"/>
              <a:gd name="connsiteY68-15474" fmla="*/ 761659 h 6248398"/>
              <a:gd name="connsiteX69-15475" fmla="*/ 6224019 w 15811497"/>
              <a:gd name="connsiteY69-15476" fmla="*/ 677808 h 6248398"/>
              <a:gd name="connsiteX70-15477" fmla="*/ 6175489 w 15811497"/>
              <a:gd name="connsiteY70-15478" fmla="*/ 757691 h 6248398"/>
              <a:gd name="connsiteX71-15479" fmla="*/ 6175489 w 15811497"/>
              <a:gd name="connsiteY71-15480" fmla="*/ 757692 h 6248398"/>
              <a:gd name="connsiteX72-15481" fmla="*/ 6224020 w 15811497"/>
              <a:gd name="connsiteY72-15482" fmla="*/ 677809 h 6248398"/>
              <a:gd name="connsiteX73-15483" fmla="*/ 6233696 w 15811497"/>
              <a:gd name="connsiteY73-15484" fmla="*/ 664869 h 6248398"/>
              <a:gd name="connsiteX74-15485" fmla="*/ 6252611 w 15811497"/>
              <a:gd name="connsiteY74-15486" fmla="*/ 633734 h 6248398"/>
              <a:gd name="connsiteX75-15487" fmla="*/ 6252610 w 15811497"/>
              <a:gd name="connsiteY75-15488" fmla="*/ 633734 h 6248398"/>
              <a:gd name="connsiteX76-15489" fmla="*/ 6233696 w 15811497"/>
              <a:gd name="connsiteY76-15490" fmla="*/ 664868 h 6248398"/>
              <a:gd name="connsiteX77-15491" fmla="*/ 6224019 w 15811497"/>
              <a:gd name="connsiteY77-15492" fmla="*/ 677808 h 6248398"/>
              <a:gd name="connsiteX78-15493" fmla="*/ 6248008 w 15811497"/>
              <a:gd name="connsiteY78-15494" fmla="*/ 638320 h 6248398"/>
              <a:gd name="connsiteX79-15495" fmla="*/ 6251291 w 15811497"/>
              <a:gd name="connsiteY79-15496" fmla="*/ 633930 h 6248398"/>
              <a:gd name="connsiteX80-15497" fmla="*/ 6251293 w 15811497"/>
              <a:gd name="connsiteY80-15498" fmla="*/ 633929 h 6248398"/>
              <a:gd name="connsiteX81-15499" fmla="*/ 6257683 w 15811497"/>
              <a:gd name="connsiteY81-15500" fmla="*/ 625384 h 6248398"/>
              <a:gd name="connsiteX82-15501" fmla="*/ 6257686 w 15811497"/>
              <a:gd name="connsiteY82-15502" fmla="*/ 625380 h 6248398"/>
              <a:gd name="connsiteX83-15503" fmla="*/ 6331355 w 15811497"/>
              <a:gd name="connsiteY83-15504" fmla="*/ 526865 h 6248398"/>
              <a:gd name="connsiteX84-15505" fmla="*/ 7448548 w 15811497"/>
              <a:gd name="connsiteY84-15506" fmla="*/ 0 h 6248398"/>
              <a:gd name="connsiteX0-15507" fmla="*/ 11209760 w 15811497"/>
              <a:gd name="connsiteY0-15508" fmla="*/ 5180760 h 6248398"/>
              <a:gd name="connsiteX1-15509" fmla="*/ 11210150 w 15811497"/>
              <a:gd name="connsiteY1-15510" fmla="*/ 5180948 h 6248398"/>
              <a:gd name="connsiteX2-15511" fmla="*/ 11313815 w 15811497"/>
              <a:gd name="connsiteY2-15512" fmla="*/ 5243926 h 6248398"/>
              <a:gd name="connsiteX3-15513" fmla="*/ 11369911 w 15811497"/>
              <a:gd name="connsiteY3-15514" fmla="*/ 5285874 h 6248398"/>
              <a:gd name="connsiteX4-15515" fmla="*/ 11410606 w 15811497"/>
              <a:gd name="connsiteY4-15516" fmla="*/ 5316305 h 6248398"/>
              <a:gd name="connsiteX5-15517" fmla="*/ 11528781 w 15811497"/>
              <a:gd name="connsiteY5-15518" fmla="*/ 5429240 h 6248398"/>
              <a:gd name="connsiteX6-15519" fmla="*/ 11209760 w 15811497"/>
              <a:gd name="connsiteY6-15520" fmla="*/ 5180760 h 6248398"/>
              <a:gd name="connsiteX7-15521" fmla="*/ 7448548 w 15811497"/>
              <a:gd name="connsiteY7-15522" fmla="*/ 0 h 6248398"/>
              <a:gd name="connsiteX8-15523" fmla="*/ 8721604 w 15811497"/>
              <a:gd name="connsiteY8-15524" fmla="*/ 757692 h 6248398"/>
              <a:gd name="connsiteX9-15525" fmla="*/ 8890522 w 15811497"/>
              <a:gd name="connsiteY9-15526" fmla="*/ 1193234 h 6248398"/>
              <a:gd name="connsiteX10-15527" fmla="*/ 9958384 w 15811497"/>
              <a:gd name="connsiteY10-15528" fmla="*/ 1828798 h 6248398"/>
              <a:gd name="connsiteX11-15529" fmla="*/ 10895504 w 15811497"/>
              <a:gd name="connsiteY11-15530" fmla="*/ 1386857 h 6248398"/>
              <a:gd name="connsiteX12-15531" fmla="*/ 11096041 w 15811497"/>
              <a:gd name="connsiteY12-15532" fmla="*/ 1170993 h 6248398"/>
              <a:gd name="connsiteX13-15533" fmla="*/ 13049247 w 15811497"/>
              <a:gd name="connsiteY13-15534" fmla="*/ 361949 h 6248398"/>
              <a:gd name="connsiteX14-15535" fmla="*/ 15811497 w 15811497"/>
              <a:gd name="connsiteY14-15536" fmla="*/ 3124198 h 6248398"/>
              <a:gd name="connsiteX15-15537" fmla="*/ 13049247 w 15811497"/>
              <a:gd name="connsiteY15-15538" fmla="*/ 5886448 h 6248398"/>
              <a:gd name="connsiteX16-15539" fmla="*/ 11732594 w 15811497"/>
              <a:gd name="connsiteY16-15540" fmla="*/ 5553059 h 6248398"/>
              <a:gd name="connsiteX17-15541" fmla="*/ 11528782 w 15811497"/>
              <a:gd name="connsiteY17-15542" fmla="*/ 5429240 h 6248398"/>
              <a:gd name="connsiteX18-15543" fmla="*/ 11210151 w 15811497"/>
              <a:gd name="connsiteY18-15544" fmla="*/ 5180948 h 6248398"/>
              <a:gd name="connsiteX19-15545" fmla="*/ 11209761 w 15811497"/>
              <a:gd name="connsiteY19-15546" fmla="*/ 5180760 h 6248398"/>
              <a:gd name="connsiteX20-15547" fmla="*/ 11096041 w 15811497"/>
              <a:gd name="connsiteY20-15548" fmla="*/ 5077404 h 6248398"/>
              <a:gd name="connsiteX21-15549" fmla="*/ 11063094 w 15811497"/>
              <a:gd name="connsiteY21-15550" fmla="*/ 5041153 h 6248398"/>
              <a:gd name="connsiteX22-15551" fmla="*/ 11063091 w 15811497"/>
              <a:gd name="connsiteY22-15552" fmla="*/ 5041152 h 6248398"/>
              <a:gd name="connsiteX23-15553" fmla="*/ 11096040 w 15811497"/>
              <a:gd name="connsiteY23-15554" fmla="*/ 5077404 h 6248398"/>
              <a:gd name="connsiteX24-15555" fmla="*/ 11209760 w 15811497"/>
              <a:gd name="connsiteY24-15556" fmla="*/ 5180760 h 6248398"/>
              <a:gd name="connsiteX25-15557" fmla="*/ 11100244 w 15811497"/>
              <a:gd name="connsiteY25-15558" fmla="*/ 5128004 h 6248398"/>
              <a:gd name="connsiteX26-15559" fmla="*/ 10610846 w 15811497"/>
              <a:gd name="connsiteY26-15560" fmla="*/ 5029199 h 6248398"/>
              <a:gd name="connsiteX27-15561" fmla="*/ 9640652 w 15811497"/>
              <a:gd name="connsiteY27-15562" fmla="*/ 5486739 h 6248398"/>
              <a:gd name="connsiteX28-15563" fmla="*/ 9628722 w 15811497"/>
              <a:gd name="connsiteY28-15564" fmla="*/ 5502693 h 6248398"/>
              <a:gd name="connsiteX29-15565" fmla="*/ 9568273 w 15811497"/>
              <a:gd name="connsiteY29-15566" fmla="*/ 5583530 h 6248398"/>
              <a:gd name="connsiteX30-15567" fmla="*/ 9535504 w 15811497"/>
              <a:gd name="connsiteY30-15568" fmla="*/ 5637470 h 6248398"/>
              <a:gd name="connsiteX31-15569" fmla="*/ 9535505 w 15811497"/>
              <a:gd name="connsiteY31-15570" fmla="*/ 5637470 h 6248398"/>
              <a:gd name="connsiteX32-15571" fmla="*/ 9568273 w 15811497"/>
              <a:gd name="connsiteY32-15572" fmla="*/ 5583531 h 6248398"/>
              <a:gd name="connsiteX33-15573" fmla="*/ 9628722 w 15811497"/>
              <a:gd name="connsiteY33-15574" fmla="*/ 5502694 h 6248398"/>
              <a:gd name="connsiteX34-15575" fmla="*/ 9563485 w 15811497"/>
              <a:gd name="connsiteY34-15576" fmla="*/ 5610078 h 6248398"/>
              <a:gd name="connsiteX35-15577" fmla="*/ 9542221 w 15811497"/>
              <a:gd name="connsiteY35-15578" fmla="*/ 5638514 h 6248398"/>
              <a:gd name="connsiteX36-15579" fmla="*/ 9480140 w 15811497"/>
              <a:gd name="connsiteY36-15580" fmla="*/ 5721533 h 6248398"/>
              <a:gd name="connsiteX37-15581" fmla="*/ 8362947 w 15811497"/>
              <a:gd name="connsiteY37-15582" fmla="*/ 6248398 h 6248398"/>
              <a:gd name="connsiteX38-15583" fmla="*/ 7028922 w 15811497"/>
              <a:gd name="connsiteY38-15584" fmla="*/ 5364147 h 6248398"/>
              <a:gd name="connsiteX39-15585" fmla="*/ 6990513 w 15811497"/>
              <a:gd name="connsiteY39-15586" fmla="*/ 5259205 h 6248398"/>
              <a:gd name="connsiteX40-15587" fmla="*/ 6990512 w 15811497"/>
              <a:gd name="connsiteY40-15588" fmla="*/ 5259199 h 6248398"/>
              <a:gd name="connsiteX41-15589" fmla="*/ 6983676 w 15811497"/>
              <a:gd name="connsiteY41-15590" fmla="*/ 5240519 h 6248398"/>
              <a:gd name="connsiteX42-15591" fmla="*/ 6983673 w 15811497"/>
              <a:gd name="connsiteY42-15592" fmla="*/ 5240519 h 6248398"/>
              <a:gd name="connsiteX43-15593" fmla="*/ 6980236 w 15811497"/>
              <a:gd name="connsiteY43-15594" fmla="*/ 5231130 h 6248398"/>
              <a:gd name="connsiteX44-15595" fmla="*/ 6978859 w 15811497"/>
              <a:gd name="connsiteY44-15596" fmla="*/ 5225774 h 6248398"/>
              <a:gd name="connsiteX45-15597" fmla="*/ 6984291 w 15811497"/>
              <a:gd name="connsiteY45-15598" fmla="*/ 5240614 h 6248398"/>
              <a:gd name="connsiteX46-15599" fmla="*/ 6984292 w 15811497"/>
              <a:gd name="connsiteY46-15600" fmla="*/ 5240614 h 6248398"/>
              <a:gd name="connsiteX47-15601" fmla="*/ 6978860 w 15811497"/>
              <a:gd name="connsiteY47-15602" fmla="*/ 5225773 h 6248398"/>
              <a:gd name="connsiteX48-15603" fmla="*/ 6944562 w 15811497"/>
              <a:gd name="connsiteY48-15604" fmla="*/ 5092380 h 6248398"/>
              <a:gd name="connsiteX49-15605" fmla="*/ 6978860 w 15811497"/>
              <a:gd name="connsiteY49-15606" fmla="*/ 5225773 h 6248398"/>
              <a:gd name="connsiteX50-15607" fmla="*/ 6948299 w 15811497"/>
              <a:gd name="connsiteY50-15608" fmla="*/ 5142273 h 6248398"/>
              <a:gd name="connsiteX51-15609" fmla="*/ 5829297 w 15811497"/>
              <a:gd name="connsiteY51-15610" fmla="*/ 4400549 h 6248398"/>
              <a:gd name="connsiteX52-15611" fmla="*/ 5056802 w 15811497"/>
              <a:gd name="connsiteY52-15612" fmla="*/ 4677867 h 6248398"/>
              <a:gd name="connsiteX53-15613" fmla="*/ 5022517 w 15811497"/>
              <a:gd name="connsiteY53-15614" fmla="*/ 4709027 h 6248398"/>
              <a:gd name="connsiteX54-15615" fmla="*/ 5022515 w 15811497"/>
              <a:gd name="connsiteY54-15616" fmla="*/ 4709029 h 6248398"/>
              <a:gd name="connsiteX55-15617" fmla="*/ 4778482 w 15811497"/>
              <a:gd name="connsiteY55-15618" fmla="*/ 5008058 h 6248398"/>
              <a:gd name="connsiteX56-15619" fmla="*/ 4715455 w 15811497"/>
              <a:gd name="connsiteY56-15620" fmla="*/ 5077404 h 6248398"/>
              <a:gd name="connsiteX57-15621" fmla="*/ 2762249 w 15811497"/>
              <a:gd name="connsiteY57-15622" fmla="*/ 5886448 h 6248398"/>
              <a:gd name="connsiteX58-15623" fmla="*/ 0 w 15811497"/>
              <a:gd name="connsiteY58-15624" fmla="*/ 3124198 h 6248398"/>
              <a:gd name="connsiteX59-15625" fmla="*/ 2762249 w 15811497"/>
              <a:gd name="connsiteY59-15626" fmla="*/ 361949 h 6248398"/>
              <a:gd name="connsiteX60-15627" fmla="*/ 4078902 w 15811497"/>
              <a:gd name="connsiteY60-15628" fmla="*/ 695338 h 6248398"/>
              <a:gd name="connsiteX61-15629" fmla="*/ 4261443 w 15811497"/>
              <a:gd name="connsiteY61-15630" fmla="*/ 806235 h 6248398"/>
              <a:gd name="connsiteX62-15631" fmla="*/ 4409044 w 15811497"/>
              <a:gd name="connsiteY62-15632" fmla="*/ 910268 h 6248398"/>
              <a:gd name="connsiteX63-15633" fmla="*/ 4612477 w 15811497"/>
              <a:gd name="connsiteY63-15634" fmla="*/ 1077402 h 6248398"/>
              <a:gd name="connsiteX64-15635" fmla="*/ 4612478 w 15811497"/>
              <a:gd name="connsiteY64-15636" fmla="*/ 1077403 h 6248398"/>
              <a:gd name="connsiteX65-15637" fmla="*/ 4701725 w 15811497"/>
              <a:gd name="connsiteY65-15638" fmla="*/ 1120394 h 6248398"/>
              <a:gd name="connsiteX66-15639" fmla="*/ 5191122 w 15811497"/>
              <a:gd name="connsiteY66-15640" fmla="*/ 1219199 h 6248398"/>
              <a:gd name="connsiteX67-15641" fmla="*/ 6161317 w 15811497"/>
              <a:gd name="connsiteY67-15642" fmla="*/ 761659 h 6248398"/>
              <a:gd name="connsiteX68-15643" fmla="*/ 6224019 w 15811497"/>
              <a:gd name="connsiteY68-15644" fmla="*/ 677808 h 6248398"/>
              <a:gd name="connsiteX69-15645" fmla="*/ 6175489 w 15811497"/>
              <a:gd name="connsiteY69-15646" fmla="*/ 757691 h 6248398"/>
              <a:gd name="connsiteX70-15647" fmla="*/ 6175489 w 15811497"/>
              <a:gd name="connsiteY70-15648" fmla="*/ 757692 h 6248398"/>
              <a:gd name="connsiteX71-15649" fmla="*/ 6224020 w 15811497"/>
              <a:gd name="connsiteY71-15650" fmla="*/ 677809 h 6248398"/>
              <a:gd name="connsiteX72-15651" fmla="*/ 6233696 w 15811497"/>
              <a:gd name="connsiteY72-15652" fmla="*/ 664869 h 6248398"/>
              <a:gd name="connsiteX73-15653" fmla="*/ 6252611 w 15811497"/>
              <a:gd name="connsiteY73-15654" fmla="*/ 633734 h 6248398"/>
              <a:gd name="connsiteX74-15655" fmla="*/ 6252610 w 15811497"/>
              <a:gd name="connsiteY74-15656" fmla="*/ 633734 h 6248398"/>
              <a:gd name="connsiteX75-15657" fmla="*/ 6233696 w 15811497"/>
              <a:gd name="connsiteY75-15658" fmla="*/ 664868 h 6248398"/>
              <a:gd name="connsiteX76-15659" fmla="*/ 6224019 w 15811497"/>
              <a:gd name="connsiteY76-15660" fmla="*/ 677808 h 6248398"/>
              <a:gd name="connsiteX77-15661" fmla="*/ 6248008 w 15811497"/>
              <a:gd name="connsiteY77-15662" fmla="*/ 638320 h 6248398"/>
              <a:gd name="connsiteX78-15663" fmla="*/ 6251291 w 15811497"/>
              <a:gd name="connsiteY78-15664" fmla="*/ 633930 h 6248398"/>
              <a:gd name="connsiteX79-15665" fmla="*/ 6251293 w 15811497"/>
              <a:gd name="connsiteY79-15666" fmla="*/ 633929 h 6248398"/>
              <a:gd name="connsiteX80-15667" fmla="*/ 6257683 w 15811497"/>
              <a:gd name="connsiteY80-15668" fmla="*/ 625384 h 6248398"/>
              <a:gd name="connsiteX81-15669" fmla="*/ 6257686 w 15811497"/>
              <a:gd name="connsiteY81-15670" fmla="*/ 625380 h 6248398"/>
              <a:gd name="connsiteX82-15671" fmla="*/ 6331355 w 15811497"/>
              <a:gd name="connsiteY82-15672" fmla="*/ 526865 h 6248398"/>
              <a:gd name="connsiteX83-15673" fmla="*/ 7448548 w 15811497"/>
              <a:gd name="connsiteY83-15674" fmla="*/ 0 h 6248398"/>
              <a:gd name="connsiteX0-15675" fmla="*/ 11209760 w 15811497"/>
              <a:gd name="connsiteY0-15676" fmla="*/ 5180760 h 6248398"/>
              <a:gd name="connsiteX1-15677" fmla="*/ 11210150 w 15811497"/>
              <a:gd name="connsiteY1-15678" fmla="*/ 5180948 h 6248398"/>
              <a:gd name="connsiteX2-15679" fmla="*/ 11313815 w 15811497"/>
              <a:gd name="connsiteY2-15680" fmla="*/ 5243926 h 6248398"/>
              <a:gd name="connsiteX3-15681" fmla="*/ 11369911 w 15811497"/>
              <a:gd name="connsiteY3-15682" fmla="*/ 5285874 h 6248398"/>
              <a:gd name="connsiteX4-15683" fmla="*/ 11528781 w 15811497"/>
              <a:gd name="connsiteY4-15684" fmla="*/ 5429240 h 6248398"/>
              <a:gd name="connsiteX5-15685" fmla="*/ 11209760 w 15811497"/>
              <a:gd name="connsiteY5-15686" fmla="*/ 5180760 h 6248398"/>
              <a:gd name="connsiteX6-15687" fmla="*/ 7448548 w 15811497"/>
              <a:gd name="connsiteY6-15688" fmla="*/ 0 h 6248398"/>
              <a:gd name="connsiteX7-15689" fmla="*/ 8721604 w 15811497"/>
              <a:gd name="connsiteY7-15690" fmla="*/ 757692 h 6248398"/>
              <a:gd name="connsiteX8-15691" fmla="*/ 8890522 w 15811497"/>
              <a:gd name="connsiteY8-15692" fmla="*/ 1193234 h 6248398"/>
              <a:gd name="connsiteX9-15693" fmla="*/ 9958384 w 15811497"/>
              <a:gd name="connsiteY9-15694" fmla="*/ 1828798 h 6248398"/>
              <a:gd name="connsiteX10-15695" fmla="*/ 10895504 w 15811497"/>
              <a:gd name="connsiteY10-15696" fmla="*/ 1386857 h 6248398"/>
              <a:gd name="connsiteX11-15697" fmla="*/ 11096041 w 15811497"/>
              <a:gd name="connsiteY11-15698" fmla="*/ 1170993 h 6248398"/>
              <a:gd name="connsiteX12-15699" fmla="*/ 13049247 w 15811497"/>
              <a:gd name="connsiteY12-15700" fmla="*/ 361949 h 6248398"/>
              <a:gd name="connsiteX13-15701" fmla="*/ 15811497 w 15811497"/>
              <a:gd name="connsiteY13-15702" fmla="*/ 3124198 h 6248398"/>
              <a:gd name="connsiteX14-15703" fmla="*/ 13049247 w 15811497"/>
              <a:gd name="connsiteY14-15704" fmla="*/ 5886448 h 6248398"/>
              <a:gd name="connsiteX15-15705" fmla="*/ 11732594 w 15811497"/>
              <a:gd name="connsiteY15-15706" fmla="*/ 5553059 h 6248398"/>
              <a:gd name="connsiteX16-15707" fmla="*/ 11528782 w 15811497"/>
              <a:gd name="connsiteY16-15708" fmla="*/ 5429240 h 6248398"/>
              <a:gd name="connsiteX17-15709" fmla="*/ 11210151 w 15811497"/>
              <a:gd name="connsiteY17-15710" fmla="*/ 5180948 h 6248398"/>
              <a:gd name="connsiteX18-15711" fmla="*/ 11209761 w 15811497"/>
              <a:gd name="connsiteY18-15712" fmla="*/ 5180760 h 6248398"/>
              <a:gd name="connsiteX19-15713" fmla="*/ 11096041 w 15811497"/>
              <a:gd name="connsiteY19-15714" fmla="*/ 5077404 h 6248398"/>
              <a:gd name="connsiteX20-15715" fmla="*/ 11063094 w 15811497"/>
              <a:gd name="connsiteY20-15716" fmla="*/ 5041153 h 6248398"/>
              <a:gd name="connsiteX21-15717" fmla="*/ 11063091 w 15811497"/>
              <a:gd name="connsiteY21-15718" fmla="*/ 5041152 h 6248398"/>
              <a:gd name="connsiteX22-15719" fmla="*/ 11096040 w 15811497"/>
              <a:gd name="connsiteY22-15720" fmla="*/ 5077404 h 6248398"/>
              <a:gd name="connsiteX23-15721" fmla="*/ 11209760 w 15811497"/>
              <a:gd name="connsiteY23-15722" fmla="*/ 5180760 h 6248398"/>
              <a:gd name="connsiteX24-15723" fmla="*/ 11100244 w 15811497"/>
              <a:gd name="connsiteY24-15724" fmla="*/ 5128004 h 6248398"/>
              <a:gd name="connsiteX25-15725" fmla="*/ 10610846 w 15811497"/>
              <a:gd name="connsiteY25-15726" fmla="*/ 5029199 h 6248398"/>
              <a:gd name="connsiteX26-15727" fmla="*/ 9640652 w 15811497"/>
              <a:gd name="connsiteY26-15728" fmla="*/ 5486739 h 6248398"/>
              <a:gd name="connsiteX27-15729" fmla="*/ 9628722 w 15811497"/>
              <a:gd name="connsiteY27-15730" fmla="*/ 5502693 h 6248398"/>
              <a:gd name="connsiteX28-15731" fmla="*/ 9568273 w 15811497"/>
              <a:gd name="connsiteY28-15732" fmla="*/ 5583530 h 6248398"/>
              <a:gd name="connsiteX29-15733" fmla="*/ 9535504 w 15811497"/>
              <a:gd name="connsiteY29-15734" fmla="*/ 5637470 h 6248398"/>
              <a:gd name="connsiteX30-15735" fmla="*/ 9535505 w 15811497"/>
              <a:gd name="connsiteY30-15736" fmla="*/ 5637470 h 6248398"/>
              <a:gd name="connsiteX31-15737" fmla="*/ 9568273 w 15811497"/>
              <a:gd name="connsiteY31-15738" fmla="*/ 5583531 h 6248398"/>
              <a:gd name="connsiteX32-15739" fmla="*/ 9628722 w 15811497"/>
              <a:gd name="connsiteY32-15740" fmla="*/ 5502694 h 6248398"/>
              <a:gd name="connsiteX33-15741" fmla="*/ 9563485 w 15811497"/>
              <a:gd name="connsiteY33-15742" fmla="*/ 5610078 h 6248398"/>
              <a:gd name="connsiteX34-15743" fmla="*/ 9542221 w 15811497"/>
              <a:gd name="connsiteY34-15744" fmla="*/ 5638514 h 6248398"/>
              <a:gd name="connsiteX35-15745" fmla="*/ 9480140 w 15811497"/>
              <a:gd name="connsiteY35-15746" fmla="*/ 5721533 h 6248398"/>
              <a:gd name="connsiteX36-15747" fmla="*/ 8362947 w 15811497"/>
              <a:gd name="connsiteY36-15748" fmla="*/ 6248398 h 6248398"/>
              <a:gd name="connsiteX37-15749" fmla="*/ 7028922 w 15811497"/>
              <a:gd name="connsiteY37-15750" fmla="*/ 5364147 h 6248398"/>
              <a:gd name="connsiteX38-15751" fmla="*/ 6990513 w 15811497"/>
              <a:gd name="connsiteY38-15752" fmla="*/ 5259205 h 6248398"/>
              <a:gd name="connsiteX39-15753" fmla="*/ 6990512 w 15811497"/>
              <a:gd name="connsiteY39-15754" fmla="*/ 5259199 h 6248398"/>
              <a:gd name="connsiteX40-15755" fmla="*/ 6983676 w 15811497"/>
              <a:gd name="connsiteY40-15756" fmla="*/ 5240519 h 6248398"/>
              <a:gd name="connsiteX41-15757" fmla="*/ 6983673 w 15811497"/>
              <a:gd name="connsiteY41-15758" fmla="*/ 5240519 h 6248398"/>
              <a:gd name="connsiteX42-15759" fmla="*/ 6980236 w 15811497"/>
              <a:gd name="connsiteY42-15760" fmla="*/ 5231130 h 6248398"/>
              <a:gd name="connsiteX43-15761" fmla="*/ 6978859 w 15811497"/>
              <a:gd name="connsiteY43-15762" fmla="*/ 5225774 h 6248398"/>
              <a:gd name="connsiteX44-15763" fmla="*/ 6984291 w 15811497"/>
              <a:gd name="connsiteY44-15764" fmla="*/ 5240614 h 6248398"/>
              <a:gd name="connsiteX45-15765" fmla="*/ 6984292 w 15811497"/>
              <a:gd name="connsiteY45-15766" fmla="*/ 5240614 h 6248398"/>
              <a:gd name="connsiteX46-15767" fmla="*/ 6978860 w 15811497"/>
              <a:gd name="connsiteY46-15768" fmla="*/ 5225773 h 6248398"/>
              <a:gd name="connsiteX47-15769" fmla="*/ 6944562 w 15811497"/>
              <a:gd name="connsiteY47-15770" fmla="*/ 5092380 h 6248398"/>
              <a:gd name="connsiteX48-15771" fmla="*/ 6978860 w 15811497"/>
              <a:gd name="connsiteY48-15772" fmla="*/ 5225773 h 6248398"/>
              <a:gd name="connsiteX49-15773" fmla="*/ 6948299 w 15811497"/>
              <a:gd name="connsiteY49-15774" fmla="*/ 5142273 h 6248398"/>
              <a:gd name="connsiteX50-15775" fmla="*/ 5829297 w 15811497"/>
              <a:gd name="connsiteY50-15776" fmla="*/ 4400549 h 6248398"/>
              <a:gd name="connsiteX51-15777" fmla="*/ 5056802 w 15811497"/>
              <a:gd name="connsiteY51-15778" fmla="*/ 4677867 h 6248398"/>
              <a:gd name="connsiteX52-15779" fmla="*/ 5022517 w 15811497"/>
              <a:gd name="connsiteY52-15780" fmla="*/ 4709027 h 6248398"/>
              <a:gd name="connsiteX53-15781" fmla="*/ 5022515 w 15811497"/>
              <a:gd name="connsiteY53-15782" fmla="*/ 4709029 h 6248398"/>
              <a:gd name="connsiteX54-15783" fmla="*/ 4778482 w 15811497"/>
              <a:gd name="connsiteY54-15784" fmla="*/ 5008058 h 6248398"/>
              <a:gd name="connsiteX55-15785" fmla="*/ 4715455 w 15811497"/>
              <a:gd name="connsiteY55-15786" fmla="*/ 5077404 h 6248398"/>
              <a:gd name="connsiteX56-15787" fmla="*/ 2762249 w 15811497"/>
              <a:gd name="connsiteY56-15788" fmla="*/ 5886448 h 6248398"/>
              <a:gd name="connsiteX57-15789" fmla="*/ 0 w 15811497"/>
              <a:gd name="connsiteY57-15790" fmla="*/ 3124198 h 6248398"/>
              <a:gd name="connsiteX58-15791" fmla="*/ 2762249 w 15811497"/>
              <a:gd name="connsiteY58-15792" fmla="*/ 361949 h 6248398"/>
              <a:gd name="connsiteX59-15793" fmla="*/ 4078902 w 15811497"/>
              <a:gd name="connsiteY59-15794" fmla="*/ 695338 h 6248398"/>
              <a:gd name="connsiteX60-15795" fmla="*/ 4261443 w 15811497"/>
              <a:gd name="connsiteY60-15796" fmla="*/ 806235 h 6248398"/>
              <a:gd name="connsiteX61-15797" fmla="*/ 4409044 w 15811497"/>
              <a:gd name="connsiteY61-15798" fmla="*/ 910268 h 6248398"/>
              <a:gd name="connsiteX62-15799" fmla="*/ 4612477 w 15811497"/>
              <a:gd name="connsiteY62-15800" fmla="*/ 1077402 h 6248398"/>
              <a:gd name="connsiteX63-15801" fmla="*/ 4612478 w 15811497"/>
              <a:gd name="connsiteY63-15802" fmla="*/ 1077403 h 6248398"/>
              <a:gd name="connsiteX64-15803" fmla="*/ 4701725 w 15811497"/>
              <a:gd name="connsiteY64-15804" fmla="*/ 1120394 h 6248398"/>
              <a:gd name="connsiteX65-15805" fmla="*/ 5191122 w 15811497"/>
              <a:gd name="connsiteY65-15806" fmla="*/ 1219199 h 6248398"/>
              <a:gd name="connsiteX66-15807" fmla="*/ 6161317 w 15811497"/>
              <a:gd name="connsiteY66-15808" fmla="*/ 761659 h 6248398"/>
              <a:gd name="connsiteX67-15809" fmla="*/ 6224019 w 15811497"/>
              <a:gd name="connsiteY67-15810" fmla="*/ 677808 h 6248398"/>
              <a:gd name="connsiteX68-15811" fmla="*/ 6175489 w 15811497"/>
              <a:gd name="connsiteY68-15812" fmla="*/ 757691 h 6248398"/>
              <a:gd name="connsiteX69-15813" fmla="*/ 6175489 w 15811497"/>
              <a:gd name="connsiteY69-15814" fmla="*/ 757692 h 6248398"/>
              <a:gd name="connsiteX70-15815" fmla="*/ 6224020 w 15811497"/>
              <a:gd name="connsiteY70-15816" fmla="*/ 677809 h 6248398"/>
              <a:gd name="connsiteX71-15817" fmla="*/ 6233696 w 15811497"/>
              <a:gd name="connsiteY71-15818" fmla="*/ 664869 h 6248398"/>
              <a:gd name="connsiteX72-15819" fmla="*/ 6252611 w 15811497"/>
              <a:gd name="connsiteY72-15820" fmla="*/ 633734 h 6248398"/>
              <a:gd name="connsiteX73-15821" fmla="*/ 6252610 w 15811497"/>
              <a:gd name="connsiteY73-15822" fmla="*/ 633734 h 6248398"/>
              <a:gd name="connsiteX74-15823" fmla="*/ 6233696 w 15811497"/>
              <a:gd name="connsiteY74-15824" fmla="*/ 664868 h 6248398"/>
              <a:gd name="connsiteX75-15825" fmla="*/ 6224019 w 15811497"/>
              <a:gd name="connsiteY75-15826" fmla="*/ 677808 h 6248398"/>
              <a:gd name="connsiteX76-15827" fmla="*/ 6248008 w 15811497"/>
              <a:gd name="connsiteY76-15828" fmla="*/ 638320 h 6248398"/>
              <a:gd name="connsiteX77-15829" fmla="*/ 6251291 w 15811497"/>
              <a:gd name="connsiteY77-15830" fmla="*/ 633930 h 6248398"/>
              <a:gd name="connsiteX78-15831" fmla="*/ 6251293 w 15811497"/>
              <a:gd name="connsiteY78-15832" fmla="*/ 633929 h 6248398"/>
              <a:gd name="connsiteX79-15833" fmla="*/ 6257683 w 15811497"/>
              <a:gd name="connsiteY79-15834" fmla="*/ 625384 h 6248398"/>
              <a:gd name="connsiteX80-15835" fmla="*/ 6257686 w 15811497"/>
              <a:gd name="connsiteY80-15836" fmla="*/ 625380 h 6248398"/>
              <a:gd name="connsiteX81-15837" fmla="*/ 6331355 w 15811497"/>
              <a:gd name="connsiteY81-15838" fmla="*/ 526865 h 6248398"/>
              <a:gd name="connsiteX82-15839" fmla="*/ 7448548 w 15811497"/>
              <a:gd name="connsiteY82-15840" fmla="*/ 0 h 6248398"/>
              <a:gd name="connsiteX0-15841" fmla="*/ 11209760 w 15811497"/>
              <a:gd name="connsiteY0-15842" fmla="*/ 5180760 h 6248398"/>
              <a:gd name="connsiteX1-15843" fmla="*/ 11210150 w 15811497"/>
              <a:gd name="connsiteY1-15844" fmla="*/ 5180948 h 6248398"/>
              <a:gd name="connsiteX2-15845" fmla="*/ 11313815 w 15811497"/>
              <a:gd name="connsiteY2-15846" fmla="*/ 5243926 h 6248398"/>
              <a:gd name="connsiteX3-15847" fmla="*/ 11528781 w 15811497"/>
              <a:gd name="connsiteY3-15848" fmla="*/ 5429240 h 6248398"/>
              <a:gd name="connsiteX4-15849" fmla="*/ 11209760 w 15811497"/>
              <a:gd name="connsiteY4-15850" fmla="*/ 5180760 h 6248398"/>
              <a:gd name="connsiteX5-15851" fmla="*/ 7448548 w 15811497"/>
              <a:gd name="connsiteY5-15852" fmla="*/ 0 h 6248398"/>
              <a:gd name="connsiteX6-15853" fmla="*/ 8721604 w 15811497"/>
              <a:gd name="connsiteY6-15854" fmla="*/ 757692 h 6248398"/>
              <a:gd name="connsiteX7-15855" fmla="*/ 8890522 w 15811497"/>
              <a:gd name="connsiteY7-15856" fmla="*/ 1193234 h 6248398"/>
              <a:gd name="connsiteX8-15857" fmla="*/ 9958384 w 15811497"/>
              <a:gd name="connsiteY8-15858" fmla="*/ 1828798 h 6248398"/>
              <a:gd name="connsiteX9-15859" fmla="*/ 10895504 w 15811497"/>
              <a:gd name="connsiteY9-15860" fmla="*/ 1386857 h 6248398"/>
              <a:gd name="connsiteX10-15861" fmla="*/ 11096041 w 15811497"/>
              <a:gd name="connsiteY10-15862" fmla="*/ 1170993 h 6248398"/>
              <a:gd name="connsiteX11-15863" fmla="*/ 13049247 w 15811497"/>
              <a:gd name="connsiteY11-15864" fmla="*/ 361949 h 6248398"/>
              <a:gd name="connsiteX12-15865" fmla="*/ 15811497 w 15811497"/>
              <a:gd name="connsiteY12-15866" fmla="*/ 3124198 h 6248398"/>
              <a:gd name="connsiteX13-15867" fmla="*/ 13049247 w 15811497"/>
              <a:gd name="connsiteY13-15868" fmla="*/ 5886448 h 6248398"/>
              <a:gd name="connsiteX14-15869" fmla="*/ 11732594 w 15811497"/>
              <a:gd name="connsiteY14-15870" fmla="*/ 5553059 h 6248398"/>
              <a:gd name="connsiteX15-15871" fmla="*/ 11528782 w 15811497"/>
              <a:gd name="connsiteY15-15872" fmla="*/ 5429240 h 6248398"/>
              <a:gd name="connsiteX16-15873" fmla="*/ 11210151 w 15811497"/>
              <a:gd name="connsiteY16-15874" fmla="*/ 5180948 h 6248398"/>
              <a:gd name="connsiteX17-15875" fmla="*/ 11209761 w 15811497"/>
              <a:gd name="connsiteY17-15876" fmla="*/ 5180760 h 6248398"/>
              <a:gd name="connsiteX18-15877" fmla="*/ 11096041 w 15811497"/>
              <a:gd name="connsiteY18-15878" fmla="*/ 5077404 h 6248398"/>
              <a:gd name="connsiteX19-15879" fmla="*/ 11063094 w 15811497"/>
              <a:gd name="connsiteY19-15880" fmla="*/ 5041153 h 6248398"/>
              <a:gd name="connsiteX20-15881" fmla="*/ 11063091 w 15811497"/>
              <a:gd name="connsiteY20-15882" fmla="*/ 5041152 h 6248398"/>
              <a:gd name="connsiteX21-15883" fmla="*/ 11096040 w 15811497"/>
              <a:gd name="connsiteY21-15884" fmla="*/ 5077404 h 6248398"/>
              <a:gd name="connsiteX22-15885" fmla="*/ 11209760 w 15811497"/>
              <a:gd name="connsiteY22-15886" fmla="*/ 5180760 h 6248398"/>
              <a:gd name="connsiteX23-15887" fmla="*/ 11100244 w 15811497"/>
              <a:gd name="connsiteY23-15888" fmla="*/ 5128004 h 6248398"/>
              <a:gd name="connsiteX24-15889" fmla="*/ 10610846 w 15811497"/>
              <a:gd name="connsiteY24-15890" fmla="*/ 5029199 h 6248398"/>
              <a:gd name="connsiteX25-15891" fmla="*/ 9640652 w 15811497"/>
              <a:gd name="connsiteY25-15892" fmla="*/ 5486739 h 6248398"/>
              <a:gd name="connsiteX26-15893" fmla="*/ 9628722 w 15811497"/>
              <a:gd name="connsiteY26-15894" fmla="*/ 5502693 h 6248398"/>
              <a:gd name="connsiteX27-15895" fmla="*/ 9568273 w 15811497"/>
              <a:gd name="connsiteY27-15896" fmla="*/ 5583530 h 6248398"/>
              <a:gd name="connsiteX28-15897" fmla="*/ 9535504 w 15811497"/>
              <a:gd name="connsiteY28-15898" fmla="*/ 5637470 h 6248398"/>
              <a:gd name="connsiteX29-15899" fmla="*/ 9535505 w 15811497"/>
              <a:gd name="connsiteY29-15900" fmla="*/ 5637470 h 6248398"/>
              <a:gd name="connsiteX30-15901" fmla="*/ 9568273 w 15811497"/>
              <a:gd name="connsiteY30-15902" fmla="*/ 5583531 h 6248398"/>
              <a:gd name="connsiteX31-15903" fmla="*/ 9628722 w 15811497"/>
              <a:gd name="connsiteY31-15904" fmla="*/ 5502694 h 6248398"/>
              <a:gd name="connsiteX32-15905" fmla="*/ 9563485 w 15811497"/>
              <a:gd name="connsiteY32-15906" fmla="*/ 5610078 h 6248398"/>
              <a:gd name="connsiteX33-15907" fmla="*/ 9542221 w 15811497"/>
              <a:gd name="connsiteY33-15908" fmla="*/ 5638514 h 6248398"/>
              <a:gd name="connsiteX34-15909" fmla="*/ 9480140 w 15811497"/>
              <a:gd name="connsiteY34-15910" fmla="*/ 5721533 h 6248398"/>
              <a:gd name="connsiteX35-15911" fmla="*/ 8362947 w 15811497"/>
              <a:gd name="connsiteY35-15912" fmla="*/ 6248398 h 6248398"/>
              <a:gd name="connsiteX36-15913" fmla="*/ 7028922 w 15811497"/>
              <a:gd name="connsiteY36-15914" fmla="*/ 5364147 h 6248398"/>
              <a:gd name="connsiteX37-15915" fmla="*/ 6990513 w 15811497"/>
              <a:gd name="connsiteY37-15916" fmla="*/ 5259205 h 6248398"/>
              <a:gd name="connsiteX38-15917" fmla="*/ 6990512 w 15811497"/>
              <a:gd name="connsiteY38-15918" fmla="*/ 5259199 h 6248398"/>
              <a:gd name="connsiteX39-15919" fmla="*/ 6983676 w 15811497"/>
              <a:gd name="connsiteY39-15920" fmla="*/ 5240519 h 6248398"/>
              <a:gd name="connsiteX40-15921" fmla="*/ 6983673 w 15811497"/>
              <a:gd name="connsiteY40-15922" fmla="*/ 5240519 h 6248398"/>
              <a:gd name="connsiteX41-15923" fmla="*/ 6980236 w 15811497"/>
              <a:gd name="connsiteY41-15924" fmla="*/ 5231130 h 6248398"/>
              <a:gd name="connsiteX42-15925" fmla="*/ 6978859 w 15811497"/>
              <a:gd name="connsiteY42-15926" fmla="*/ 5225774 h 6248398"/>
              <a:gd name="connsiteX43-15927" fmla="*/ 6984291 w 15811497"/>
              <a:gd name="connsiteY43-15928" fmla="*/ 5240614 h 6248398"/>
              <a:gd name="connsiteX44-15929" fmla="*/ 6984292 w 15811497"/>
              <a:gd name="connsiteY44-15930" fmla="*/ 5240614 h 6248398"/>
              <a:gd name="connsiteX45-15931" fmla="*/ 6978860 w 15811497"/>
              <a:gd name="connsiteY45-15932" fmla="*/ 5225773 h 6248398"/>
              <a:gd name="connsiteX46-15933" fmla="*/ 6944562 w 15811497"/>
              <a:gd name="connsiteY46-15934" fmla="*/ 5092380 h 6248398"/>
              <a:gd name="connsiteX47-15935" fmla="*/ 6978860 w 15811497"/>
              <a:gd name="connsiteY47-15936" fmla="*/ 5225773 h 6248398"/>
              <a:gd name="connsiteX48-15937" fmla="*/ 6948299 w 15811497"/>
              <a:gd name="connsiteY48-15938" fmla="*/ 5142273 h 6248398"/>
              <a:gd name="connsiteX49-15939" fmla="*/ 5829297 w 15811497"/>
              <a:gd name="connsiteY49-15940" fmla="*/ 4400549 h 6248398"/>
              <a:gd name="connsiteX50-15941" fmla="*/ 5056802 w 15811497"/>
              <a:gd name="connsiteY50-15942" fmla="*/ 4677867 h 6248398"/>
              <a:gd name="connsiteX51-15943" fmla="*/ 5022517 w 15811497"/>
              <a:gd name="connsiteY51-15944" fmla="*/ 4709027 h 6248398"/>
              <a:gd name="connsiteX52-15945" fmla="*/ 5022515 w 15811497"/>
              <a:gd name="connsiteY52-15946" fmla="*/ 4709029 h 6248398"/>
              <a:gd name="connsiteX53-15947" fmla="*/ 4778482 w 15811497"/>
              <a:gd name="connsiteY53-15948" fmla="*/ 5008058 h 6248398"/>
              <a:gd name="connsiteX54-15949" fmla="*/ 4715455 w 15811497"/>
              <a:gd name="connsiteY54-15950" fmla="*/ 5077404 h 6248398"/>
              <a:gd name="connsiteX55-15951" fmla="*/ 2762249 w 15811497"/>
              <a:gd name="connsiteY55-15952" fmla="*/ 5886448 h 6248398"/>
              <a:gd name="connsiteX56-15953" fmla="*/ 0 w 15811497"/>
              <a:gd name="connsiteY56-15954" fmla="*/ 3124198 h 6248398"/>
              <a:gd name="connsiteX57-15955" fmla="*/ 2762249 w 15811497"/>
              <a:gd name="connsiteY57-15956" fmla="*/ 361949 h 6248398"/>
              <a:gd name="connsiteX58-15957" fmla="*/ 4078902 w 15811497"/>
              <a:gd name="connsiteY58-15958" fmla="*/ 695338 h 6248398"/>
              <a:gd name="connsiteX59-15959" fmla="*/ 4261443 w 15811497"/>
              <a:gd name="connsiteY59-15960" fmla="*/ 806235 h 6248398"/>
              <a:gd name="connsiteX60-15961" fmla="*/ 4409044 w 15811497"/>
              <a:gd name="connsiteY60-15962" fmla="*/ 910268 h 6248398"/>
              <a:gd name="connsiteX61-15963" fmla="*/ 4612477 w 15811497"/>
              <a:gd name="connsiteY61-15964" fmla="*/ 1077402 h 6248398"/>
              <a:gd name="connsiteX62-15965" fmla="*/ 4612478 w 15811497"/>
              <a:gd name="connsiteY62-15966" fmla="*/ 1077403 h 6248398"/>
              <a:gd name="connsiteX63-15967" fmla="*/ 4701725 w 15811497"/>
              <a:gd name="connsiteY63-15968" fmla="*/ 1120394 h 6248398"/>
              <a:gd name="connsiteX64-15969" fmla="*/ 5191122 w 15811497"/>
              <a:gd name="connsiteY64-15970" fmla="*/ 1219199 h 6248398"/>
              <a:gd name="connsiteX65-15971" fmla="*/ 6161317 w 15811497"/>
              <a:gd name="connsiteY65-15972" fmla="*/ 761659 h 6248398"/>
              <a:gd name="connsiteX66-15973" fmla="*/ 6224019 w 15811497"/>
              <a:gd name="connsiteY66-15974" fmla="*/ 677808 h 6248398"/>
              <a:gd name="connsiteX67-15975" fmla="*/ 6175489 w 15811497"/>
              <a:gd name="connsiteY67-15976" fmla="*/ 757691 h 6248398"/>
              <a:gd name="connsiteX68-15977" fmla="*/ 6175489 w 15811497"/>
              <a:gd name="connsiteY68-15978" fmla="*/ 757692 h 6248398"/>
              <a:gd name="connsiteX69-15979" fmla="*/ 6224020 w 15811497"/>
              <a:gd name="connsiteY69-15980" fmla="*/ 677809 h 6248398"/>
              <a:gd name="connsiteX70-15981" fmla="*/ 6233696 w 15811497"/>
              <a:gd name="connsiteY70-15982" fmla="*/ 664869 h 6248398"/>
              <a:gd name="connsiteX71-15983" fmla="*/ 6252611 w 15811497"/>
              <a:gd name="connsiteY71-15984" fmla="*/ 633734 h 6248398"/>
              <a:gd name="connsiteX72-15985" fmla="*/ 6252610 w 15811497"/>
              <a:gd name="connsiteY72-15986" fmla="*/ 633734 h 6248398"/>
              <a:gd name="connsiteX73-15987" fmla="*/ 6233696 w 15811497"/>
              <a:gd name="connsiteY73-15988" fmla="*/ 664868 h 6248398"/>
              <a:gd name="connsiteX74-15989" fmla="*/ 6224019 w 15811497"/>
              <a:gd name="connsiteY74-15990" fmla="*/ 677808 h 6248398"/>
              <a:gd name="connsiteX75-15991" fmla="*/ 6248008 w 15811497"/>
              <a:gd name="connsiteY75-15992" fmla="*/ 638320 h 6248398"/>
              <a:gd name="connsiteX76-15993" fmla="*/ 6251291 w 15811497"/>
              <a:gd name="connsiteY76-15994" fmla="*/ 633930 h 6248398"/>
              <a:gd name="connsiteX77-15995" fmla="*/ 6251293 w 15811497"/>
              <a:gd name="connsiteY77-15996" fmla="*/ 633929 h 6248398"/>
              <a:gd name="connsiteX78-15997" fmla="*/ 6257683 w 15811497"/>
              <a:gd name="connsiteY78-15998" fmla="*/ 625384 h 6248398"/>
              <a:gd name="connsiteX79-15999" fmla="*/ 6257686 w 15811497"/>
              <a:gd name="connsiteY79-16000" fmla="*/ 625380 h 6248398"/>
              <a:gd name="connsiteX80-16001" fmla="*/ 6331355 w 15811497"/>
              <a:gd name="connsiteY80-16002" fmla="*/ 526865 h 6248398"/>
              <a:gd name="connsiteX81-16003" fmla="*/ 7448548 w 15811497"/>
              <a:gd name="connsiteY81-16004" fmla="*/ 0 h 6248398"/>
              <a:gd name="connsiteX0-16005" fmla="*/ 11209760 w 15811497"/>
              <a:gd name="connsiteY0-16006" fmla="*/ 5180760 h 6248398"/>
              <a:gd name="connsiteX1-16007" fmla="*/ 11210150 w 15811497"/>
              <a:gd name="connsiteY1-16008" fmla="*/ 5180948 h 6248398"/>
              <a:gd name="connsiteX2-16009" fmla="*/ 11528781 w 15811497"/>
              <a:gd name="connsiteY2-16010" fmla="*/ 5429240 h 6248398"/>
              <a:gd name="connsiteX3-16011" fmla="*/ 11209760 w 15811497"/>
              <a:gd name="connsiteY3-16012" fmla="*/ 5180760 h 6248398"/>
              <a:gd name="connsiteX4-16013" fmla="*/ 7448548 w 15811497"/>
              <a:gd name="connsiteY4-16014" fmla="*/ 0 h 6248398"/>
              <a:gd name="connsiteX5-16015" fmla="*/ 8721604 w 15811497"/>
              <a:gd name="connsiteY5-16016" fmla="*/ 757692 h 6248398"/>
              <a:gd name="connsiteX6-16017" fmla="*/ 8890522 w 15811497"/>
              <a:gd name="connsiteY6-16018" fmla="*/ 1193234 h 6248398"/>
              <a:gd name="connsiteX7-16019" fmla="*/ 9958384 w 15811497"/>
              <a:gd name="connsiteY7-16020" fmla="*/ 1828798 h 6248398"/>
              <a:gd name="connsiteX8-16021" fmla="*/ 10895504 w 15811497"/>
              <a:gd name="connsiteY8-16022" fmla="*/ 1386857 h 6248398"/>
              <a:gd name="connsiteX9-16023" fmla="*/ 11096041 w 15811497"/>
              <a:gd name="connsiteY9-16024" fmla="*/ 1170993 h 6248398"/>
              <a:gd name="connsiteX10-16025" fmla="*/ 13049247 w 15811497"/>
              <a:gd name="connsiteY10-16026" fmla="*/ 361949 h 6248398"/>
              <a:gd name="connsiteX11-16027" fmla="*/ 15811497 w 15811497"/>
              <a:gd name="connsiteY11-16028" fmla="*/ 3124198 h 6248398"/>
              <a:gd name="connsiteX12-16029" fmla="*/ 13049247 w 15811497"/>
              <a:gd name="connsiteY12-16030" fmla="*/ 5886448 h 6248398"/>
              <a:gd name="connsiteX13-16031" fmla="*/ 11732594 w 15811497"/>
              <a:gd name="connsiteY13-16032" fmla="*/ 5553059 h 6248398"/>
              <a:gd name="connsiteX14-16033" fmla="*/ 11528782 w 15811497"/>
              <a:gd name="connsiteY14-16034" fmla="*/ 5429240 h 6248398"/>
              <a:gd name="connsiteX15-16035" fmla="*/ 11210151 w 15811497"/>
              <a:gd name="connsiteY15-16036" fmla="*/ 5180948 h 6248398"/>
              <a:gd name="connsiteX16-16037" fmla="*/ 11209761 w 15811497"/>
              <a:gd name="connsiteY16-16038" fmla="*/ 5180760 h 6248398"/>
              <a:gd name="connsiteX17-16039" fmla="*/ 11096041 w 15811497"/>
              <a:gd name="connsiteY17-16040" fmla="*/ 5077404 h 6248398"/>
              <a:gd name="connsiteX18-16041" fmla="*/ 11063094 w 15811497"/>
              <a:gd name="connsiteY18-16042" fmla="*/ 5041153 h 6248398"/>
              <a:gd name="connsiteX19-16043" fmla="*/ 11063091 w 15811497"/>
              <a:gd name="connsiteY19-16044" fmla="*/ 5041152 h 6248398"/>
              <a:gd name="connsiteX20-16045" fmla="*/ 11096040 w 15811497"/>
              <a:gd name="connsiteY20-16046" fmla="*/ 5077404 h 6248398"/>
              <a:gd name="connsiteX21-16047" fmla="*/ 11209760 w 15811497"/>
              <a:gd name="connsiteY21-16048" fmla="*/ 5180760 h 6248398"/>
              <a:gd name="connsiteX22-16049" fmla="*/ 11100244 w 15811497"/>
              <a:gd name="connsiteY22-16050" fmla="*/ 5128004 h 6248398"/>
              <a:gd name="connsiteX23-16051" fmla="*/ 10610846 w 15811497"/>
              <a:gd name="connsiteY23-16052" fmla="*/ 5029199 h 6248398"/>
              <a:gd name="connsiteX24-16053" fmla="*/ 9640652 w 15811497"/>
              <a:gd name="connsiteY24-16054" fmla="*/ 5486739 h 6248398"/>
              <a:gd name="connsiteX25-16055" fmla="*/ 9628722 w 15811497"/>
              <a:gd name="connsiteY25-16056" fmla="*/ 5502693 h 6248398"/>
              <a:gd name="connsiteX26-16057" fmla="*/ 9568273 w 15811497"/>
              <a:gd name="connsiteY26-16058" fmla="*/ 5583530 h 6248398"/>
              <a:gd name="connsiteX27-16059" fmla="*/ 9535504 w 15811497"/>
              <a:gd name="connsiteY27-16060" fmla="*/ 5637470 h 6248398"/>
              <a:gd name="connsiteX28-16061" fmla="*/ 9535505 w 15811497"/>
              <a:gd name="connsiteY28-16062" fmla="*/ 5637470 h 6248398"/>
              <a:gd name="connsiteX29-16063" fmla="*/ 9568273 w 15811497"/>
              <a:gd name="connsiteY29-16064" fmla="*/ 5583531 h 6248398"/>
              <a:gd name="connsiteX30-16065" fmla="*/ 9628722 w 15811497"/>
              <a:gd name="connsiteY30-16066" fmla="*/ 5502694 h 6248398"/>
              <a:gd name="connsiteX31-16067" fmla="*/ 9563485 w 15811497"/>
              <a:gd name="connsiteY31-16068" fmla="*/ 5610078 h 6248398"/>
              <a:gd name="connsiteX32-16069" fmla="*/ 9542221 w 15811497"/>
              <a:gd name="connsiteY32-16070" fmla="*/ 5638514 h 6248398"/>
              <a:gd name="connsiteX33-16071" fmla="*/ 9480140 w 15811497"/>
              <a:gd name="connsiteY33-16072" fmla="*/ 5721533 h 6248398"/>
              <a:gd name="connsiteX34-16073" fmla="*/ 8362947 w 15811497"/>
              <a:gd name="connsiteY34-16074" fmla="*/ 6248398 h 6248398"/>
              <a:gd name="connsiteX35-16075" fmla="*/ 7028922 w 15811497"/>
              <a:gd name="connsiteY35-16076" fmla="*/ 5364147 h 6248398"/>
              <a:gd name="connsiteX36-16077" fmla="*/ 6990513 w 15811497"/>
              <a:gd name="connsiteY36-16078" fmla="*/ 5259205 h 6248398"/>
              <a:gd name="connsiteX37-16079" fmla="*/ 6990512 w 15811497"/>
              <a:gd name="connsiteY37-16080" fmla="*/ 5259199 h 6248398"/>
              <a:gd name="connsiteX38-16081" fmla="*/ 6983676 w 15811497"/>
              <a:gd name="connsiteY38-16082" fmla="*/ 5240519 h 6248398"/>
              <a:gd name="connsiteX39-16083" fmla="*/ 6983673 w 15811497"/>
              <a:gd name="connsiteY39-16084" fmla="*/ 5240519 h 6248398"/>
              <a:gd name="connsiteX40-16085" fmla="*/ 6980236 w 15811497"/>
              <a:gd name="connsiteY40-16086" fmla="*/ 5231130 h 6248398"/>
              <a:gd name="connsiteX41-16087" fmla="*/ 6978859 w 15811497"/>
              <a:gd name="connsiteY41-16088" fmla="*/ 5225774 h 6248398"/>
              <a:gd name="connsiteX42-16089" fmla="*/ 6984291 w 15811497"/>
              <a:gd name="connsiteY42-16090" fmla="*/ 5240614 h 6248398"/>
              <a:gd name="connsiteX43-16091" fmla="*/ 6984292 w 15811497"/>
              <a:gd name="connsiteY43-16092" fmla="*/ 5240614 h 6248398"/>
              <a:gd name="connsiteX44-16093" fmla="*/ 6978860 w 15811497"/>
              <a:gd name="connsiteY44-16094" fmla="*/ 5225773 h 6248398"/>
              <a:gd name="connsiteX45-16095" fmla="*/ 6944562 w 15811497"/>
              <a:gd name="connsiteY45-16096" fmla="*/ 5092380 h 6248398"/>
              <a:gd name="connsiteX46-16097" fmla="*/ 6978860 w 15811497"/>
              <a:gd name="connsiteY46-16098" fmla="*/ 5225773 h 6248398"/>
              <a:gd name="connsiteX47-16099" fmla="*/ 6948299 w 15811497"/>
              <a:gd name="connsiteY47-16100" fmla="*/ 5142273 h 6248398"/>
              <a:gd name="connsiteX48-16101" fmla="*/ 5829297 w 15811497"/>
              <a:gd name="connsiteY48-16102" fmla="*/ 4400549 h 6248398"/>
              <a:gd name="connsiteX49-16103" fmla="*/ 5056802 w 15811497"/>
              <a:gd name="connsiteY49-16104" fmla="*/ 4677867 h 6248398"/>
              <a:gd name="connsiteX50-16105" fmla="*/ 5022517 w 15811497"/>
              <a:gd name="connsiteY50-16106" fmla="*/ 4709027 h 6248398"/>
              <a:gd name="connsiteX51-16107" fmla="*/ 5022515 w 15811497"/>
              <a:gd name="connsiteY51-16108" fmla="*/ 4709029 h 6248398"/>
              <a:gd name="connsiteX52-16109" fmla="*/ 4778482 w 15811497"/>
              <a:gd name="connsiteY52-16110" fmla="*/ 5008058 h 6248398"/>
              <a:gd name="connsiteX53-16111" fmla="*/ 4715455 w 15811497"/>
              <a:gd name="connsiteY53-16112" fmla="*/ 5077404 h 6248398"/>
              <a:gd name="connsiteX54-16113" fmla="*/ 2762249 w 15811497"/>
              <a:gd name="connsiteY54-16114" fmla="*/ 5886448 h 6248398"/>
              <a:gd name="connsiteX55-16115" fmla="*/ 0 w 15811497"/>
              <a:gd name="connsiteY55-16116" fmla="*/ 3124198 h 6248398"/>
              <a:gd name="connsiteX56-16117" fmla="*/ 2762249 w 15811497"/>
              <a:gd name="connsiteY56-16118" fmla="*/ 361949 h 6248398"/>
              <a:gd name="connsiteX57-16119" fmla="*/ 4078902 w 15811497"/>
              <a:gd name="connsiteY57-16120" fmla="*/ 695338 h 6248398"/>
              <a:gd name="connsiteX58-16121" fmla="*/ 4261443 w 15811497"/>
              <a:gd name="connsiteY58-16122" fmla="*/ 806235 h 6248398"/>
              <a:gd name="connsiteX59-16123" fmla="*/ 4409044 w 15811497"/>
              <a:gd name="connsiteY59-16124" fmla="*/ 910268 h 6248398"/>
              <a:gd name="connsiteX60-16125" fmla="*/ 4612477 w 15811497"/>
              <a:gd name="connsiteY60-16126" fmla="*/ 1077402 h 6248398"/>
              <a:gd name="connsiteX61-16127" fmla="*/ 4612478 w 15811497"/>
              <a:gd name="connsiteY61-16128" fmla="*/ 1077403 h 6248398"/>
              <a:gd name="connsiteX62-16129" fmla="*/ 4701725 w 15811497"/>
              <a:gd name="connsiteY62-16130" fmla="*/ 1120394 h 6248398"/>
              <a:gd name="connsiteX63-16131" fmla="*/ 5191122 w 15811497"/>
              <a:gd name="connsiteY63-16132" fmla="*/ 1219199 h 6248398"/>
              <a:gd name="connsiteX64-16133" fmla="*/ 6161317 w 15811497"/>
              <a:gd name="connsiteY64-16134" fmla="*/ 761659 h 6248398"/>
              <a:gd name="connsiteX65-16135" fmla="*/ 6224019 w 15811497"/>
              <a:gd name="connsiteY65-16136" fmla="*/ 677808 h 6248398"/>
              <a:gd name="connsiteX66-16137" fmla="*/ 6175489 w 15811497"/>
              <a:gd name="connsiteY66-16138" fmla="*/ 757691 h 6248398"/>
              <a:gd name="connsiteX67-16139" fmla="*/ 6175489 w 15811497"/>
              <a:gd name="connsiteY67-16140" fmla="*/ 757692 h 6248398"/>
              <a:gd name="connsiteX68-16141" fmla="*/ 6224020 w 15811497"/>
              <a:gd name="connsiteY68-16142" fmla="*/ 677809 h 6248398"/>
              <a:gd name="connsiteX69-16143" fmla="*/ 6233696 w 15811497"/>
              <a:gd name="connsiteY69-16144" fmla="*/ 664869 h 6248398"/>
              <a:gd name="connsiteX70-16145" fmla="*/ 6252611 w 15811497"/>
              <a:gd name="connsiteY70-16146" fmla="*/ 633734 h 6248398"/>
              <a:gd name="connsiteX71-16147" fmla="*/ 6252610 w 15811497"/>
              <a:gd name="connsiteY71-16148" fmla="*/ 633734 h 6248398"/>
              <a:gd name="connsiteX72-16149" fmla="*/ 6233696 w 15811497"/>
              <a:gd name="connsiteY72-16150" fmla="*/ 664868 h 6248398"/>
              <a:gd name="connsiteX73-16151" fmla="*/ 6224019 w 15811497"/>
              <a:gd name="connsiteY73-16152" fmla="*/ 677808 h 6248398"/>
              <a:gd name="connsiteX74-16153" fmla="*/ 6248008 w 15811497"/>
              <a:gd name="connsiteY74-16154" fmla="*/ 638320 h 6248398"/>
              <a:gd name="connsiteX75-16155" fmla="*/ 6251291 w 15811497"/>
              <a:gd name="connsiteY75-16156" fmla="*/ 633930 h 6248398"/>
              <a:gd name="connsiteX76-16157" fmla="*/ 6251293 w 15811497"/>
              <a:gd name="connsiteY76-16158" fmla="*/ 633929 h 6248398"/>
              <a:gd name="connsiteX77-16159" fmla="*/ 6257683 w 15811497"/>
              <a:gd name="connsiteY77-16160" fmla="*/ 625384 h 6248398"/>
              <a:gd name="connsiteX78-16161" fmla="*/ 6257686 w 15811497"/>
              <a:gd name="connsiteY78-16162" fmla="*/ 625380 h 6248398"/>
              <a:gd name="connsiteX79-16163" fmla="*/ 6331355 w 15811497"/>
              <a:gd name="connsiteY79-16164" fmla="*/ 526865 h 6248398"/>
              <a:gd name="connsiteX80-16165" fmla="*/ 7448548 w 15811497"/>
              <a:gd name="connsiteY80-16166" fmla="*/ 0 h 6248398"/>
              <a:gd name="connsiteX0-16167" fmla="*/ 11209760 w 15811497"/>
              <a:gd name="connsiteY0-16168" fmla="*/ 5180760 h 6248398"/>
              <a:gd name="connsiteX1-16169" fmla="*/ 11210150 w 15811497"/>
              <a:gd name="connsiteY1-16170" fmla="*/ 5180948 h 6248398"/>
              <a:gd name="connsiteX2-16171" fmla="*/ 11528781 w 15811497"/>
              <a:gd name="connsiteY2-16172" fmla="*/ 5429240 h 6248398"/>
              <a:gd name="connsiteX3-16173" fmla="*/ 11209760 w 15811497"/>
              <a:gd name="connsiteY3-16174" fmla="*/ 5180760 h 6248398"/>
              <a:gd name="connsiteX4-16175" fmla="*/ 7448548 w 15811497"/>
              <a:gd name="connsiteY4-16176" fmla="*/ 0 h 6248398"/>
              <a:gd name="connsiteX5-16177" fmla="*/ 8721604 w 15811497"/>
              <a:gd name="connsiteY5-16178" fmla="*/ 757692 h 6248398"/>
              <a:gd name="connsiteX6-16179" fmla="*/ 8890522 w 15811497"/>
              <a:gd name="connsiteY6-16180" fmla="*/ 1193234 h 6248398"/>
              <a:gd name="connsiteX7-16181" fmla="*/ 9958384 w 15811497"/>
              <a:gd name="connsiteY7-16182" fmla="*/ 1828798 h 6248398"/>
              <a:gd name="connsiteX8-16183" fmla="*/ 10895504 w 15811497"/>
              <a:gd name="connsiteY8-16184" fmla="*/ 1386857 h 6248398"/>
              <a:gd name="connsiteX9-16185" fmla="*/ 11096041 w 15811497"/>
              <a:gd name="connsiteY9-16186" fmla="*/ 1170993 h 6248398"/>
              <a:gd name="connsiteX10-16187" fmla="*/ 13049247 w 15811497"/>
              <a:gd name="connsiteY10-16188" fmla="*/ 361949 h 6248398"/>
              <a:gd name="connsiteX11-16189" fmla="*/ 15811497 w 15811497"/>
              <a:gd name="connsiteY11-16190" fmla="*/ 3124198 h 6248398"/>
              <a:gd name="connsiteX12-16191" fmla="*/ 13049247 w 15811497"/>
              <a:gd name="connsiteY12-16192" fmla="*/ 5886448 h 6248398"/>
              <a:gd name="connsiteX13-16193" fmla="*/ 11732594 w 15811497"/>
              <a:gd name="connsiteY13-16194" fmla="*/ 5553059 h 6248398"/>
              <a:gd name="connsiteX14-16195" fmla="*/ 11528782 w 15811497"/>
              <a:gd name="connsiteY14-16196" fmla="*/ 5429240 h 6248398"/>
              <a:gd name="connsiteX15-16197" fmla="*/ 11210151 w 15811497"/>
              <a:gd name="connsiteY15-16198" fmla="*/ 5180948 h 6248398"/>
              <a:gd name="connsiteX16-16199" fmla="*/ 11209761 w 15811497"/>
              <a:gd name="connsiteY16-16200" fmla="*/ 5180760 h 6248398"/>
              <a:gd name="connsiteX17-16201" fmla="*/ 11096041 w 15811497"/>
              <a:gd name="connsiteY17-16202" fmla="*/ 5077404 h 6248398"/>
              <a:gd name="connsiteX18-16203" fmla="*/ 11063094 w 15811497"/>
              <a:gd name="connsiteY18-16204" fmla="*/ 5041153 h 6248398"/>
              <a:gd name="connsiteX19-16205" fmla="*/ 11063091 w 15811497"/>
              <a:gd name="connsiteY19-16206" fmla="*/ 5041152 h 6248398"/>
              <a:gd name="connsiteX20-16207" fmla="*/ 11096040 w 15811497"/>
              <a:gd name="connsiteY20-16208" fmla="*/ 5077404 h 6248398"/>
              <a:gd name="connsiteX21-16209" fmla="*/ 11100244 w 15811497"/>
              <a:gd name="connsiteY21-16210" fmla="*/ 5128004 h 6248398"/>
              <a:gd name="connsiteX22-16211" fmla="*/ 10610846 w 15811497"/>
              <a:gd name="connsiteY22-16212" fmla="*/ 5029199 h 6248398"/>
              <a:gd name="connsiteX23-16213" fmla="*/ 9640652 w 15811497"/>
              <a:gd name="connsiteY23-16214" fmla="*/ 5486739 h 6248398"/>
              <a:gd name="connsiteX24-16215" fmla="*/ 9628722 w 15811497"/>
              <a:gd name="connsiteY24-16216" fmla="*/ 5502693 h 6248398"/>
              <a:gd name="connsiteX25-16217" fmla="*/ 9568273 w 15811497"/>
              <a:gd name="connsiteY25-16218" fmla="*/ 5583530 h 6248398"/>
              <a:gd name="connsiteX26-16219" fmla="*/ 9535504 w 15811497"/>
              <a:gd name="connsiteY26-16220" fmla="*/ 5637470 h 6248398"/>
              <a:gd name="connsiteX27-16221" fmla="*/ 9535505 w 15811497"/>
              <a:gd name="connsiteY27-16222" fmla="*/ 5637470 h 6248398"/>
              <a:gd name="connsiteX28-16223" fmla="*/ 9568273 w 15811497"/>
              <a:gd name="connsiteY28-16224" fmla="*/ 5583531 h 6248398"/>
              <a:gd name="connsiteX29-16225" fmla="*/ 9628722 w 15811497"/>
              <a:gd name="connsiteY29-16226" fmla="*/ 5502694 h 6248398"/>
              <a:gd name="connsiteX30-16227" fmla="*/ 9563485 w 15811497"/>
              <a:gd name="connsiteY30-16228" fmla="*/ 5610078 h 6248398"/>
              <a:gd name="connsiteX31-16229" fmla="*/ 9542221 w 15811497"/>
              <a:gd name="connsiteY31-16230" fmla="*/ 5638514 h 6248398"/>
              <a:gd name="connsiteX32-16231" fmla="*/ 9480140 w 15811497"/>
              <a:gd name="connsiteY32-16232" fmla="*/ 5721533 h 6248398"/>
              <a:gd name="connsiteX33-16233" fmla="*/ 8362947 w 15811497"/>
              <a:gd name="connsiteY33-16234" fmla="*/ 6248398 h 6248398"/>
              <a:gd name="connsiteX34-16235" fmla="*/ 7028922 w 15811497"/>
              <a:gd name="connsiteY34-16236" fmla="*/ 5364147 h 6248398"/>
              <a:gd name="connsiteX35-16237" fmla="*/ 6990513 w 15811497"/>
              <a:gd name="connsiteY35-16238" fmla="*/ 5259205 h 6248398"/>
              <a:gd name="connsiteX36-16239" fmla="*/ 6990512 w 15811497"/>
              <a:gd name="connsiteY36-16240" fmla="*/ 5259199 h 6248398"/>
              <a:gd name="connsiteX37-16241" fmla="*/ 6983676 w 15811497"/>
              <a:gd name="connsiteY37-16242" fmla="*/ 5240519 h 6248398"/>
              <a:gd name="connsiteX38-16243" fmla="*/ 6983673 w 15811497"/>
              <a:gd name="connsiteY38-16244" fmla="*/ 5240519 h 6248398"/>
              <a:gd name="connsiteX39-16245" fmla="*/ 6980236 w 15811497"/>
              <a:gd name="connsiteY39-16246" fmla="*/ 5231130 h 6248398"/>
              <a:gd name="connsiteX40-16247" fmla="*/ 6978859 w 15811497"/>
              <a:gd name="connsiteY40-16248" fmla="*/ 5225774 h 6248398"/>
              <a:gd name="connsiteX41-16249" fmla="*/ 6984291 w 15811497"/>
              <a:gd name="connsiteY41-16250" fmla="*/ 5240614 h 6248398"/>
              <a:gd name="connsiteX42-16251" fmla="*/ 6984292 w 15811497"/>
              <a:gd name="connsiteY42-16252" fmla="*/ 5240614 h 6248398"/>
              <a:gd name="connsiteX43-16253" fmla="*/ 6978860 w 15811497"/>
              <a:gd name="connsiteY43-16254" fmla="*/ 5225773 h 6248398"/>
              <a:gd name="connsiteX44-16255" fmla="*/ 6944562 w 15811497"/>
              <a:gd name="connsiteY44-16256" fmla="*/ 5092380 h 6248398"/>
              <a:gd name="connsiteX45-16257" fmla="*/ 6978860 w 15811497"/>
              <a:gd name="connsiteY45-16258" fmla="*/ 5225773 h 6248398"/>
              <a:gd name="connsiteX46-16259" fmla="*/ 6948299 w 15811497"/>
              <a:gd name="connsiteY46-16260" fmla="*/ 5142273 h 6248398"/>
              <a:gd name="connsiteX47-16261" fmla="*/ 5829297 w 15811497"/>
              <a:gd name="connsiteY47-16262" fmla="*/ 4400549 h 6248398"/>
              <a:gd name="connsiteX48-16263" fmla="*/ 5056802 w 15811497"/>
              <a:gd name="connsiteY48-16264" fmla="*/ 4677867 h 6248398"/>
              <a:gd name="connsiteX49-16265" fmla="*/ 5022517 w 15811497"/>
              <a:gd name="connsiteY49-16266" fmla="*/ 4709027 h 6248398"/>
              <a:gd name="connsiteX50-16267" fmla="*/ 5022515 w 15811497"/>
              <a:gd name="connsiteY50-16268" fmla="*/ 4709029 h 6248398"/>
              <a:gd name="connsiteX51-16269" fmla="*/ 4778482 w 15811497"/>
              <a:gd name="connsiteY51-16270" fmla="*/ 5008058 h 6248398"/>
              <a:gd name="connsiteX52-16271" fmla="*/ 4715455 w 15811497"/>
              <a:gd name="connsiteY52-16272" fmla="*/ 5077404 h 6248398"/>
              <a:gd name="connsiteX53-16273" fmla="*/ 2762249 w 15811497"/>
              <a:gd name="connsiteY53-16274" fmla="*/ 5886448 h 6248398"/>
              <a:gd name="connsiteX54-16275" fmla="*/ 0 w 15811497"/>
              <a:gd name="connsiteY54-16276" fmla="*/ 3124198 h 6248398"/>
              <a:gd name="connsiteX55-16277" fmla="*/ 2762249 w 15811497"/>
              <a:gd name="connsiteY55-16278" fmla="*/ 361949 h 6248398"/>
              <a:gd name="connsiteX56-16279" fmla="*/ 4078902 w 15811497"/>
              <a:gd name="connsiteY56-16280" fmla="*/ 695338 h 6248398"/>
              <a:gd name="connsiteX57-16281" fmla="*/ 4261443 w 15811497"/>
              <a:gd name="connsiteY57-16282" fmla="*/ 806235 h 6248398"/>
              <a:gd name="connsiteX58-16283" fmla="*/ 4409044 w 15811497"/>
              <a:gd name="connsiteY58-16284" fmla="*/ 910268 h 6248398"/>
              <a:gd name="connsiteX59-16285" fmla="*/ 4612477 w 15811497"/>
              <a:gd name="connsiteY59-16286" fmla="*/ 1077402 h 6248398"/>
              <a:gd name="connsiteX60-16287" fmla="*/ 4612478 w 15811497"/>
              <a:gd name="connsiteY60-16288" fmla="*/ 1077403 h 6248398"/>
              <a:gd name="connsiteX61-16289" fmla="*/ 4701725 w 15811497"/>
              <a:gd name="connsiteY61-16290" fmla="*/ 1120394 h 6248398"/>
              <a:gd name="connsiteX62-16291" fmla="*/ 5191122 w 15811497"/>
              <a:gd name="connsiteY62-16292" fmla="*/ 1219199 h 6248398"/>
              <a:gd name="connsiteX63-16293" fmla="*/ 6161317 w 15811497"/>
              <a:gd name="connsiteY63-16294" fmla="*/ 761659 h 6248398"/>
              <a:gd name="connsiteX64-16295" fmla="*/ 6224019 w 15811497"/>
              <a:gd name="connsiteY64-16296" fmla="*/ 677808 h 6248398"/>
              <a:gd name="connsiteX65-16297" fmla="*/ 6175489 w 15811497"/>
              <a:gd name="connsiteY65-16298" fmla="*/ 757691 h 6248398"/>
              <a:gd name="connsiteX66-16299" fmla="*/ 6175489 w 15811497"/>
              <a:gd name="connsiteY66-16300" fmla="*/ 757692 h 6248398"/>
              <a:gd name="connsiteX67-16301" fmla="*/ 6224020 w 15811497"/>
              <a:gd name="connsiteY67-16302" fmla="*/ 677809 h 6248398"/>
              <a:gd name="connsiteX68-16303" fmla="*/ 6233696 w 15811497"/>
              <a:gd name="connsiteY68-16304" fmla="*/ 664869 h 6248398"/>
              <a:gd name="connsiteX69-16305" fmla="*/ 6252611 w 15811497"/>
              <a:gd name="connsiteY69-16306" fmla="*/ 633734 h 6248398"/>
              <a:gd name="connsiteX70-16307" fmla="*/ 6252610 w 15811497"/>
              <a:gd name="connsiteY70-16308" fmla="*/ 633734 h 6248398"/>
              <a:gd name="connsiteX71-16309" fmla="*/ 6233696 w 15811497"/>
              <a:gd name="connsiteY71-16310" fmla="*/ 664868 h 6248398"/>
              <a:gd name="connsiteX72-16311" fmla="*/ 6224019 w 15811497"/>
              <a:gd name="connsiteY72-16312" fmla="*/ 677808 h 6248398"/>
              <a:gd name="connsiteX73-16313" fmla="*/ 6248008 w 15811497"/>
              <a:gd name="connsiteY73-16314" fmla="*/ 638320 h 6248398"/>
              <a:gd name="connsiteX74-16315" fmla="*/ 6251291 w 15811497"/>
              <a:gd name="connsiteY74-16316" fmla="*/ 633930 h 6248398"/>
              <a:gd name="connsiteX75-16317" fmla="*/ 6251293 w 15811497"/>
              <a:gd name="connsiteY75-16318" fmla="*/ 633929 h 6248398"/>
              <a:gd name="connsiteX76-16319" fmla="*/ 6257683 w 15811497"/>
              <a:gd name="connsiteY76-16320" fmla="*/ 625384 h 6248398"/>
              <a:gd name="connsiteX77-16321" fmla="*/ 6257686 w 15811497"/>
              <a:gd name="connsiteY77-16322" fmla="*/ 625380 h 6248398"/>
              <a:gd name="connsiteX78-16323" fmla="*/ 6331355 w 15811497"/>
              <a:gd name="connsiteY78-16324" fmla="*/ 526865 h 6248398"/>
              <a:gd name="connsiteX79-16325" fmla="*/ 7448548 w 15811497"/>
              <a:gd name="connsiteY79-16326" fmla="*/ 0 h 6248398"/>
              <a:gd name="connsiteX0-16327" fmla="*/ 11209760 w 15811497"/>
              <a:gd name="connsiteY0-16328" fmla="*/ 5180760 h 6248398"/>
              <a:gd name="connsiteX1-16329" fmla="*/ 11210150 w 15811497"/>
              <a:gd name="connsiteY1-16330" fmla="*/ 5180948 h 6248398"/>
              <a:gd name="connsiteX2-16331" fmla="*/ 11528781 w 15811497"/>
              <a:gd name="connsiteY2-16332" fmla="*/ 5429240 h 6248398"/>
              <a:gd name="connsiteX3-16333" fmla="*/ 11209760 w 15811497"/>
              <a:gd name="connsiteY3-16334" fmla="*/ 5180760 h 6248398"/>
              <a:gd name="connsiteX4-16335" fmla="*/ 7448548 w 15811497"/>
              <a:gd name="connsiteY4-16336" fmla="*/ 0 h 6248398"/>
              <a:gd name="connsiteX5-16337" fmla="*/ 8721604 w 15811497"/>
              <a:gd name="connsiteY5-16338" fmla="*/ 757692 h 6248398"/>
              <a:gd name="connsiteX6-16339" fmla="*/ 8890522 w 15811497"/>
              <a:gd name="connsiteY6-16340" fmla="*/ 1193234 h 6248398"/>
              <a:gd name="connsiteX7-16341" fmla="*/ 9958384 w 15811497"/>
              <a:gd name="connsiteY7-16342" fmla="*/ 1828798 h 6248398"/>
              <a:gd name="connsiteX8-16343" fmla="*/ 10895504 w 15811497"/>
              <a:gd name="connsiteY8-16344" fmla="*/ 1386857 h 6248398"/>
              <a:gd name="connsiteX9-16345" fmla="*/ 11096041 w 15811497"/>
              <a:gd name="connsiteY9-16346" fmla="*/ 1170993 h 6248398"/>
              <a:gd name="connsiteX10-16347" fmla="*/ 13049247 w 15811497"/>
              <a:gd name="connsiteY10-16348" fmla="*/ 361949 h 6248398"/>
              <a:gd name="connsiteX11-16349" fmla="*/ 15811497 w 15811497"/>
              <a:gd name="connsiteY11-16350" fmla="*/ 3124198 h 6248398"/>
              <a:gd name="connsiteX12-16351" fmla="*/ 13049247 w 15811497"/>
              <a:gd name="connsiteY12-16352" fmla="*/ 5886448 h 6248398"/>
              <a:gd name="connsiteX13-16353" fmla="*/ 11732594 w 15811497"/>
              <a:gd name="connsiteY13-16354" fmla="*/ 5553059 h 6248398"/>
              <a:gd name="connsiteX14-16355" fmla="*/ 11528782 w 15811497"/>
              <a:gd name="connsiteY14-16356" fmla="*/ 5429240 h 6248398"/>
              <a:gd name="connsiteX15-16357" fmla="*/ 11210151 w 15811497"/>
              <a:gd name="connsiteY15-16358" fmla="*/ 5180948 h 6248398"/>
              <a:gd name="connsiteX16-16359" fmla="*/ 11209761 w 15811497"/>
              <a:gd name="connsiteY16-16360" fmla="*/ 5180760 h 6248398"/>
              <a:gd name="connsiteX17-16361" fmla="*/ 11096041 w 15811497"/>
              <a:gd name="connsiteY17-16362" fmla="*/ 5077404 h 6248398"/>
              <a:gd name="connsiteX18-16363" fmla="*/ 11063094 w 15811497"/>
              <a:gd name="connsiteY18-16364" fmla="*/ 5041153 h 6248398"/>
              <a:gd name="connsiteX19-16365" fmla="*/ 11063091 w 15811497"/>
              <a:gd name="connsiteY19-16366" fmla="*/ 5041152 h 6248398"/>
              <a:gd name="connsiteX20-16367" fmla="*/ 11100244 w 15811497"/>
              <a:gd name="connsiteY20-16368" fmla="*/ 5128004 h 6248398"/>
              <a:gd name="connsiteX21-16369" fmla="*/ 10610846 w 15811497"/>
              <a:gd name="connsiteY21-16370" fmla="*/ 5029199 h 6248398"/>
              <a:gd name="connsiteX22-16371" fmla="*/ 9640652 w 15811497"/>
              <a:gd name="connsiteY22-16372" fmla="*/ 5486739 h 6248398"/>
              <a:gd name="connsiteX23-16373" fmla="*/ 9628722 w 15811497"/>
              <a:gd name="connsiteY23-16374" fmla="*/ 5502693 h 6248398"/>
              <a:gd name="connsiteX24-16375" fmla="*/ 9568273 w 15811497"/>
              <a:gd name="connsiteY24-16376" fmla="*/ 5583530 h 6248398"/>
              <a:gd name="connsiteX25-16377" fmla="*/ 9535504 w 15811497"/>
              <a:gd name="connsiteY25-16378" fmla="*/ 5637470 h 6248398"/>
              <a:gd name="connsiteX26-16379" fmla="*/ 9535505 w 15811497"/>
              <a:gd name="connsiteY26-16380" fmla="*/ 5637470 h 6248398"/>
              <a:gd name="connsiteX27-16381" fmla="*/ 9568273 w 15811497"/>
              <a:gd name="connsiteY27-16382" fmla="*/ 5583531 h 6248398"/>
              <a:gd name="connsiteX28-16383" fmla="*/ 9628722 w 15811497"/>
              <a:gd name="connsiteY28-16384" fmla="*/ 5502694 h 6248398"/>
              <a:gd name="connsiteX29-16385" fmla="*/ 9563485 w 15811497"/>
              <a:gd name="connsiteY29-16386" fmla="*/ 5610078 h 6248398"/>
              <a:gd name="connsiteX30-16387" fmla="*/ 9542221 w 15811497"/>
              <a:gd name="connsiteY30-16388" fmla="*/ 5638514 h 6248398"/>
              <a:gd name="connsiteX31-16389" fmla="*/ 9480140 w 15811497"/>
              <a:gd name="connsiteY31-16390" fmla="*/ 5721533 h 6248398"/>
              <a:gd name="connsiteX32-16391" fmla="*/ 8362947 w 15811497"/>
              <a:gd name="connsiteY32-16392" fmla="*/ 6248398 h 6248398"/>
              <a:gd name="connsiteX33-16393" fmla="*/ 7028922 w 15811497"/>
              <a:gd name="connsiteY33-16394" fmla="*/ 5364147 h 6248398"/>
              <a:gd name="connsiteX34-16395" fmla="*/ 6990513 w 15811497"/>
              <a:gd name="connsiteY34-16396" fmla="*/ 5259205 h 6248398"/>
              <a:gd name="connsiteX35-16397" fmla="*/ 6990512 w 15811497"/>
              <a:gd name="connsiteY35-16398" fmla="*/ 5259199 h 6248398"/>
              <a:gd name="connsiteX36-16399" fmla="*/ 6983676 w 15811497"/>
              <a:gd name="connsiteY36-16400" fmla="*/ 5240519 h 6248398"/>
              <a:gd name="connsiteX37-16401" fmla="*/ 6983673 w 15811497"/>
              <a:gd name="connsiteY37-16402" fmla="*/ 5240519 h 6248398"/>
              <a:gd name="connsiteX38-16403" fmla="*/ 6980236 w 15811497"/>
              <a:gd name="connsiteY38-16404" fmla="*/ 5231130 h 6248398"/>
              <a:gd name="connsiteX39-16405" fmla="*/ 6978859 w 15811497"/>
              <a:gd name="connsiteY39-16406" fmla="*/ 5225774 h 6248398"/>
              <a:gd name="connsiteX40-16407" fmla="*/ 6984291 w 15811497"/>
              <a:gd name="connsiteY40-16408" fmla="*/ 5240614 h 6248398"/>
              <a:gd name="connsiteX41-16409" fmla="*/ 6984292 w 15811497"/>
              <a:gd name="connsiteY41-16410" fmla="*/ 5240614 h 6248398"/>
              <a:gd name="connsiteX42-16411" fmla="*/ 6978860 w 15811497"/>
              <a:gd name="connsiteY42-16412" fmla="*/ 5225773 h 6248398"/>
              <a:gd name="connsiteX43-16413" fmla="*/ 6944562 w 15811497"/>
              <a:gd name="connsiteY43-16414" fmla="*/ 5092380 h 6248398"/>
              <a:gd name="connsiteX44-16415" fmla="*/ 6978860 w 15811497"/>
              <a:gd name="connsiteY44-16416" fmla="*/ 5225773 h 6248398"/>
              <a:gd name="connsiteX45-16417" fmla="*/ 6948299 w 15811497"/>
              <a:gd name="connsiteY45-16418" fmla="*/ 5142273 h 6248398"/>
              <a:gd name="connsiteX46-16419" fmla="*/ 5829297 w 15811497"/>
              <a:gd name="connsiteY46-16420" fmla="*/ 4400549 h 6248398"/>
              <a:gd name="connsiteX47-16421" fmla="*/ 5056802 w 15811497"/>
              <a:gd name="connsiteY47-16422" fmla="*/ 4677867 h 6248398"/>
              <a:gd name="connsiteX48-16423" fmla="*/ 5022517 w 15811497"/>
              <a:gd name="connsiteY48-16424" fmla="*/ 4709027 h 6248398"/>
              <a:gd name="connsiteX49-16425" fmla="*/ 5022515 w 15811497"/>
              <a:gd name="connsiteY49-16426" fmla="*/ 4709029 h 6248398"/>
              <a:gd name="connsiteX50-16427" fmla="*/ 4778482 w 15811497"/>
              <a:gd name="connsiteY50-16428" fmla="*/ 5008058 h 6248398"/>
              <a:gd name="connsiteX51-16429" fmla="*/ 4715455 w 15811497"/>
              <a:gd name="connsiteY51-16430" fmla="*/ 5077404 h 6248398"/>
              <a:gd name="connsiteX52-16431" fmla="*/ 2762249 w 15811497"/>
              <a:gd name="connsiteY52-16432" fmla="*/ 5886448 h 6248398"/>
              <a:gd name="connsiteX53-16433" fmla="*/ 0 w 15811497"/>
              <a:gd name="connsiteY53-16434" fmla="*/ 3124198 h 6248398"/>
              <a:gd name="connsiteX54-16435" fmla="*/ 2762249 w 15811497"/>
              <a:gd name="connsiteY54-16436" fmla="*/ 361949 h 6248398"/>
              <a:gd name="connsiteX55-16437" fmla="*/ 4078902 w 15811497"/>
              <a:gd name="connsiteY55-16438" fmla="*/ 695338 h 6248398"/>
              <a:gd name="connsiteX56-16439" fmla="*/ 4261443 w 15811497"/>
              <a:gd name="connsiteY56-16440" fmla="*/ 806235 h 6248398"/>
              <a:gd name="connsiteX57-16441" fmla="*/ 4409044 w 15811497"/>
              <a:gd name="connsiteY57-16442" fmla="*/ 910268 h 6248398"/>
              <a:gd name="connsiteX58-16443" fmla="*/ 4612477 w 15811497"/>
              <a:gd name="connsiteY58-16444" fmla="*/ 1077402 h 6248398"/>
              <a:gd name="connsiteX59-16445" fmla="*/ 4612478 w 15811497"/>
              <a:gd name="connsiteY59-16446" fmla="*/ 1077403 h 6248398"/>
              <a:gd name="connsiteX60-16447" fmla="*/ 4701725 w 15811497"/>
              <a:gd name="connsiteY60-16448" fmla="*/ 1120394 h 6248398"/>
              <a:gd name="connsiteX61-16449" fmla="*/ 5191122 w 15811497"/>
              <a:gd name="connsiteY61-16450" fmla="*/ 1219199 h 6248398"/>
              <a:gd name="connsiteX62-16451" fmla="*/ 6161317 w 15811497"/>
              <a:gd name="connsiteY62-16452" fmla="*/ 761659 h 6248398"/>
              <a:gd name="connsiteX63-16453" fmla="*/ 6224019 w 15811497"/>
              <a:gd name="connsiteY63-16454" fmla="*/ 677808 h 6248398"/>
              <a:gd name="connsiteX64-16455" fmla="*/ 6175489 w 15811497"/>
              <a:gd name="connsiteY64-16456" fmla="*/ 757691 h 6248398"/>
              <a:gd name="connsiteX65-16457" fmla="*/ 6175489 w 15811497"/>
              <a:gd name="connsiteY65-16458" fmla="*/ 757692 h 6248398"/>
              <a:gd name="connsiteX66-16459" fmla="*/ 6224020 w 15811497"/>
              <a:gd name="connsiteY66-16460" fmla="*/ 677809 h 6248398"/>
              <a:gd name="connsiteX67-16461" fmla="*/ 6233696 w 15811497"/>
              <a:gd name="connsiteY67-16462" fmla="*/ 664869 h 6248398"/>
              <a:gd name="connsiteX68-16463" fmla="*/ 6252611 w 15811497"/>
              <a:gd name="connsiteY68-16464" fmla="*/ 633734 h 6248398"/>
              <a:gd name="connsiteX69-16465" fmla="*/ 6252610 w 15811497"/>
              <a:gd name="connsiteY69-16466" fmla="*/ 633734 h 6248398"/>
              <a:gd name="connsiteX70-16467" fmla="*/ 6233696 w 15811497"/>
              <a:gd name="connsiteY70-16468" fmla="*/ 664868 h 6248398"/>
              <a:gd name="connsiteX71-16469" fmla="*/ 6224019 w 15811497"/>
              <a:gd name="connsiteY71-16470" fmla="*/ 677808 h 6248398"/>
              <a:gd name="connsiteX72-16471" fmla="*/ 6248008 w 15811497"/>
              <a:gd name="connsiteY72-16472" fmla="*/ 638320 h 6248398"/>
              <a:gd name="connsiteX73-16473" fmla="*/ 6251291 w 15811497"/>
              <a:gd name="connsiteY73-16474" fmla="*/ 633930 h 6248398"/>
              <a:gd name="connsiteX74-16475" fmla="*/ 6251293 w 15811497"/>
              <a:gd name="connsiteY74-16476" fmla="*/ 633929 h 6248398"/>
              <a:gd name="connsiteX75-16477" fmla="*/ 6257683 w 15811497"/>
              <a:gd name="connsiteY75-16478" fmla="*/ 625384 h 6248398"/>
              <a:gd name="connsiteX76-16479" fmla="*/ 6257686 w 15811497"/>
              <a:gd name="connsiteY76-16480" fmla="*/ 625380 h 6248398"/>
              <a:gd name="connsiteX77-16481" fmla="*/ 6331355 w 15811497"/>
              <a:gd name="connsiteY77-16482" fmla="*/ 526865 h 6248398"/>
              <a:gd name="connsiteX78-16483" fmla="*/ 7448548 w 15811497"/>
              <a:gd name="connsiteY78-16484" fmla="*/ 0 h 6248398"/>
              <a:gd name="connsiteX0-16485" fmla="*/ 11209760 w 15811497"/>
              <a:gd name="connsiteY0-16486" fmla="*/ 5180760 h 6248398"/>
              <a:gd name="connsiteX1-16487" fmla="*/ 11210150 w 15811497"/>
              <a:gd name="connsiteY1-16488" fmla="*/ 5180948 h 6248398"/>
              <a:gd name="connsiteX2-16489" fmla="*/ 11528781 w 15811497"/>
              <a:gd name="connsiteY2-16490" fmla="*/ 5429240 h 6248398"/>
              <a:gd name="connsiteX3-16491" fmla="*/ 11209760 w 15811497"/>
              <a:gd name="connsiteY3-16492" fmla="*/ 5180760 h 6248398"/>
              <a:gd name="connsiteX4-16493" fmla="*/ 7448548 w 15811497"/>
              <a:gd name="connsiteY4-16494" fmla="*/ 0 h 6248398"/>
              <a:gd name="connsiteX5-16495" fmla="*/ 8721604 w 15811497"/>
              <a:gd name="connsiteY5-16496" fmla="*/ 757692 h 6248398"/>
              <a:gd name="connsiteX6-16497" fmla="*/ 8890522 w 15811497"/>
              <a:gd name="connsiteY6-16498" fmla="*/ 1193234 h 6248398"/>
              <a:gd name="connsiteX7-16499" fmla="*/ 9958384 w 15811497"/>
              <a:gd name="connsiteY7-16500" fmla="*/ 1828798 h 6248398"/>
              <a:gd name="connsiteX8-16501" fmla="*/ 10895504 w 15811497"/>
              <a:gd name="connsiteY8-16502" fmla="*/ 1386857 h 6248398"/>
              <a:gd name="connsiteX9-16503" fmla="*/ 11096041 w 15811497"/>
              <a:gd name="connsiteY9-16504" fmla="*/ 1170993 h 6248398"/>
              <a:gd name="connsiteX10-16505" fmla="*/ 13049247 w 15811497"/>
              <a:gd name="connsiteY10-16506" fmla="*/ 361949 h 6248398"/>
              <a:gd name="connsiteX11-16507" fmla="*/ 15811497 w 15811497"/>
              <a:gd name="connsiteY11-16508" fmla="*/ 3124198 h 6248398"/>
              <a:gd name="connsiteX12-16509" fmla="*/ 13049247 w 15811497"/>
              <a:gd name="connsiteY12-16510" fmla="*/ 5886448 h 6248398"/>
              <a:gd name="connsiteX13-16511" fmla="*/ 11732594 w 15811497"/>
              <a:gd name="connsiteY13-16512" fmla="*/ 5553059 h 6248398"/>
              <a:gd name="connsiteX14-16513" fmla="*/ 11528782 w 15811497"/>
              <a:gd name="connsiteY14-16514" fmla="*/ 5429240 h 6248398"/>
              <a:gd name="connsiteX15-16515" fmla="*/ 11210151 w 15811497"/>
              <a:gd name="connsiteY15-16516" fmla="*/ 5180948 h 6248398"/>
              <a:gd name="connsiteX16-16517" fmla="*/ 11209761 w 15811497"/>
              <a:gd name="connsiteY16-16518" fmla="*/ 5180760 h 6248398"/>
              <a:gd name="connsiteX17-16519" fmla="*/ 11096041 w 15811497"/>
              <a:gd name="connsiteY17-16520" fmla="*/ 5077404 h 6248398"/>
              <a:gd name="connsiteX18-16521" fmla="*/ 11063094 w 15811497"/>
              <a:gd name="connsiteY18-16522" fmla="*/ 5041153 h 6248398"/>
              <a:gd name="connsiteX19-16523" fmla="*/ 11100244 w 15811497"/>
              <a:gd name="connsiteY19-16524" fmla="*/ 5128004 h 6248398"/>
              <a:gd name="connsiteX20-16525" fmla="*/ 10610846 w 15811497"/>
              <a:gd name="connsiteY20-16526" fmla="*/ 5029199 h 6248398"/>
              <a:gd name="connsiteX21-16527" fmla="*/ 9640652 w 15811497"/>
              <a:gd name="connsiteY21-16528" fmla="*/ 5486739 h 6248398"/>
              <a:gd name="connsiteX22-16529" fmla="*/ 9628722 w 15811497"/>
              <a:gd name="connsiteY22-16530" fmla="*/ 5502693 h 6248398"/>
              <a:gd name="connsiteX23-16531" fmla="*/ 9568273 w 15811497"/>
              <a:gd name="connsiteY23-16532" fmla="*/ 5583530 h 6248398"/>
              <a:gd name="connsiteX24-16533" fmla="*/ 9535504 w 15811497"/>
              <a:gd name="connsiteY24-16534" fmla="*/ 5637470 h 6248398"/>
              <a:gd name="connsiteX25-16535" fmla="*/ 9535505 w 15811497"/>
              <a:gd name="connsiteY25-16536" fmla="*/ 5637470 h 6248398"/>
              <a:gd name="connsiteX26-16537" fmla="*/ 9568273 w 15811497"/>
              <a:gd name="connsiteY26-16538" fmla="*/ 5583531 h 6248398"/>
              <a:gd name="connsiteX27-16539" fmla="*/ 9628722 w 15811497"/>
              <a:gd name="connsiteY27-16540" fmla="*/ 5502694 h 6248398"/>
              <a:gd name="connsiteX28-16541" fmla="*/ 9563485 w 15811497"/>
              <a:gd name="connsiteY28-16542" fmla="*/ 5610078 h 6248398"/>
              <a:gd name="connsiteX29-16543" fmla="*/ 9542221 w 15811497"/>
              <a:gd name="connsiteY29-16544" fmla="*/ 5638514 h 6248398"/>
              <a:gd name="connsiteX30-16545" fmla="*/ 9480140 w 15811497"/>
              <a:gd name="connsiteY30-16546" fmla="*/ 5721533 h 6248398"/>
              <a:gd name="connsiteX31-16547" fmla="*/ 8362947 w 15811497"/>
              <a:gd name="connsiteY31-16548" fmla="*/ 6248398 h 6248398"/>
              <a:gd name="connsiteX32-16549" fmla="*/ 7028922 w 15811497"/>
              <a:gd name="connsiteY32-16550" fmla="*/ 5364147 h 6248398"/>
              <a:gd name="connsiteX33-16551" fmla="*/ 6990513 w 15811497"/>
              <a:gd name="connsiteY33-16552" fmla="*/ 5259205 h 6248398"/>
              <a:gd name="connsiteX34-16553" fmla="*/ 6990512 w 15811497"/>
              <a:gd name="connsiteY34-16554" fmla="*/ 5259199 h 6248398"/>
              <a:gd name="connsiteX35-16555" fmla="*/ 6983676 w 15811497"/>
              <a:gd name="connsiteY35-16556" fmla="*/ 5240519 h 6248398"/>
              <a:gd name="connsiteX36-16557" fmla="*/ 6983673 w 15811497"/>
              <a:gd name="connsiteY36-16558" fmla="*/ 5240519 h 6248398"/>
              <a:gd name="connsiteX37-16559" fmla="*/ 6980236 w 15811497"/>
              <a:gd name="connsiteY37-16560" fmla="*/ 5231130 h 6248398"/>
              <a:gd name="connsiteX38-16561" fmla="*/ 6978859 w 15811497"/>
              <a:gd name="connsiteY38-16562" fmla="*/ 5225774 h 6248398"/>
              <a:gd name="connsiteX39-16563" fmla="*/ 6984291 w 15811497"/>
              <a:gd name="connsiteY39-16564" fmla="*/ 5240614 h 6248398"/>
              <a:gd name="connsiteX40-16565" fmla="*/ 6984292 w 15811497"/>
              <a:gd name="connsiteY40-16566" fmla="*/ 5240614 h 6248398"/>
              <a:gd name="connsiteX41-16567" fmla="*/ 6978860 w 15811497"/>
              <a:gd name="connsiteY41-16568" fmla="*/ 5225773 h 6248398"/>
              <a:gd name="connsiteX42-16569" fmla="*/ 6944562 w 15811497"/>
              <a:gd name="connsiteY42-16570" fmla="*/ 5092380 h 6248398"/>
              <a:gd name="connsiteX43-16571" fmla="*/ 6978860 w 15811497"/>
              <a:gd name="connsiteY43-16572" fmla="*/ 5225773 h 6248398"/>
              <a:gd name="connsiteX44-16573" fmla="*/ 6948299 w 15811497"/>
              <a:gd name="connsiteY44-16574" fmla="*/ 5142273 h 6248398"/>
              <a:gd name="connsiteX45-16575" fmla="*/ 5829297 w 15811497"/>
              <a:gd name="connsiteY45-16576" fmla="*/ 4400549 h 6248398"/>
              <a:gd name="connsiteX46-16577" fmla="*/ 5056802 w 15811497"/>
              <a:gd name="connsiteY46-16578" fmla="*/ 4677867 h 6248398"/>
              <a:gd name="connsiteX47-16579" fmla="*/ 5022517 w 15811497"/>
              <a:gd name="connsiteY47-16580" fmla="*/ 4709027 h 6248398"/>
              <a:gd name="connsiteX48-16581" fmla="*/ 5022515 w 15811497"/>
              <a:gd name="connsiteY48-16582" fmla="*/ 4709029 h 6248398"/>
              <a:gd name="connsiteX49-16583" fmla="*/ 4778482 w 15811497"/>
              <a:gd name="connsiteY49-16584" fmla="*/ 5008058 h 6248398"/>
              <a:gd name="connsiteX50-16585" fmla="*/ 4715455 w 15811497"/>
              <a:gd name="connsiteY50-16586" fmla="*/ 5077404 h 6248398"/>
              <a:gd name="connsiteX51-16587" fmla="*/ 2762249 w 15811497"/>
              <a:gd name="connsiteY51-16588" fmla="*/ 5886448 h 6248398"/>
              <a:gd name="connsiteX52-16589" fmla="*/ 0 w 15811497"/>
              <a:gd name="connsiteY52-16590" fmla="*/ 3124198 h 6248398"/>
              <a:gd name="connsiteX53-16591" fmla="*/ 2762249 w 15811497"/>
              <a:gd name="connsiteY53-16592" fmla="*/ 361949 h 6248398"/>
              <a:gd name="connsiteX54-16593" fmla="*/ 4078902 w 15811497"/>
              <a:gd name="connsiteY54-16594" fmla="*/ 695338 h 6248398"/>
              <a:gd name="connsiteX55-16595" fmla="*/ 4261443 w 15811497"/>
              <a:gd name="connsiteY55-16596" fmla="*/ 806235 h 6248398"/>
              <a:gd name="connsiteX56-16597" fmla="*/ 4409044 w 15811497"/>
              <a:gd name="connsiteY56-16598" fmla="*/ 910268 h 6248398"/>
              <a:gd name="connsiteX57-16599" fmla="*/ 4612477 w 15811497"/>
              <a:gd name="connsiteY57-16600" fmla="*/ 1077402 h 6248398"/>
              <a:gd name="connsiteX58-16601" fmla="*/ 4612478 w 15811497"/>
              <a:gd name="connsiteY58-16602" fmla="*/ 1077403 h 6248398"/>
              <a:gd name="connsiteX59-16603" fmla="*/ 4701725 w 15811497"/>
              <a:gd name="connsiteY59-16604" fmla="*/ 1120394 h 6248398"/>
              <a:gd name="connsiteX60-16605" fmla="*/ 5191122 w 15811497"/>
              <a:gd name="connsiteY60-16606" fmla="*/ 1219199 h 6248398"/>
              <a:gd name="connsiteX61-16607" fmla="*/ 6161317 w 15811497"/>
              <a:gd name="connsiteY61-16608" fmla="*/ 761659 h 6248398"/>
              <a:gd name="connsiteX62-16609" fmla="*/ 6224019 w 15811497"/>
              <a:gd name="connsiteY62-16610" fmla="*/ 677808 h 6248398"/>
              <a:gd name="connsiteX63-16611" fmla="*/ 6175489 w 15811497"/>
              <a:gd name="connsiteY63-16612" fmla="*/ 757691 h 6248398"/>
              <a:gd name="connsiteX64-16613" fmla="*/ 6175489 w 15811497"/>
              <a:gd name="connsiteY64-16614" fmla="*/ 757692 h 6248398"/>
              <a:gd name="connsiteX65-16615" fmla="*/ 6224020 w 15811497"/>
              <a:gd name="connsiteY65-16616" fmla="*/ 677809 h 6248398"/>
              <a:gd name="connsiteX66-16617" fmla="*/ 6233696 w 15811497"/>
              <a:gd name="connsiteY66-16618" fmla="*/ 664869 h 6248398"/>
              <a:gd name="connsiteX67-16619" fmla="*/ 6252611 w 15811497"/>
              <a:gd name="connsiteY67-16620" fmla="*/ 633734 h 6248398"/>
              <a:gd name="connsiteX68-16621" fmla="*/ 6252610 w 15811497"/>
              <a:gd name="connsiteY68-16622" fmla="*/ 633734 h 6248398"/>
              <a:gd name="connsiteX69-16623" fmla="*/ 6233696 w 15811497"/>
              <a:gd name="connsiteY69-16624" fmla="*/ 664868 h 6248398"/>
              <a:gd name="connsiteX70-16625" fmla="*/ 6224019 w 15811497"/>
              <a:gd name="connsiteY70-16626" fmla="*/ 677808 h 6248398"/>
              <a:gd name="connsiteX71-16627" fmla="*/ 6248008 w 15811497"/>
              <a:gd name="connsiteY71-16628" fmla="*/ 638320 h 6248398"/>
              <a:gd name="connsiteX72-16629" fmla="*/ 6251291 w 15811497"/>
              <a:gd name="connsiteY72-16630" fmla="*/ 633930 h 6248398"/>
              <a:gd name="connsiteX73-16631" fmla="*/ 6251293 w 15811497"/>
              <a:gd name="connsiteY73-16632" fmla="*/ 633929 h 6248398"/>
              <a:gd name="connsiteX74-16633" fmla="*/ 6257683 w 15811497"/>
              <a:gd name="connsiteY74-16634" fmla="*/ 625384 h 6248398"/>
              <a:gd name="connsiteX75-16635" fmla="*/ 6257686 w 15811497"/>
              <a:gd name="connsiteY75-16636" fmla="*/ 625380 h 6248398"/>
              <a:gd name="connsiteX76-16637" fmla="*/ 6331355 w 15811497"/>
              <a:gd name="connsiteY76-16638" fmla="*/ 526865 h 6248398"/>
              <a:gd name="connsiteX77-16639" fmla="*/ 7448548 w 15811497"/>
              <a:gd name="connsiteY77-16640" fmla="*/ 0 h 6248398"/>
              <a:gd name="connsiteX0-16641" fmla="*/ 11209760 w 15811497"/>
              <a:gd name="connsiteY0-16642" fmla="*/ 5180760 h 6248398"/>
              <a:gd name="connsiteX1-16643" fmla="*/ 11210150 w 15811497"/>
              <a:gd name="connsiteY1-16644" fmla="*/ 5180948 h 6248398"/>
              <a:gd name="connsiteX2-16645" fmla="*/ 11528781 w 15811497"/>
              <a:gd name="connsiteY2-16646" fmla="*/ 5429240 h 6248398"/>
              <a:gd name="connsiteX3-16647" fmla="*/ 11209760 w 15811497"/>
              <a:gd name="connsiteY3-16648" fmla="*/ 5180760 h 6248398"/>
              <a:gd name="connsiteX4-16649" fmla="*/ 7448548 w 15811497"/>
              <a:gd name="connsiteY4-16650" fmla="*/ 0 h 6248398"/>
              <a:gd name="connsiteX5-16651" fmla="*/ 8721604 w 15811497"/>
              <a:gd name="connsiteY5-16652" fmla="*/ 757692 h 6248398"/>
              <a:gd name="connsiteX6-16653" fmla="*/ 8890522 w 15811497"/>
              <a:gd name="connsiteY6-16654" fmla="*/ 1193234 h 6248398"/>
              <a:gd name="connsiteX7-16655" fmla="*/ 9958384 w 15811497"/>
              <a:gd name="connsiteY7-16656" fmla="*/ 1828798 h 6248398"/>
              <a:gd name="connsiteX8-16657" fmla="*/ 10895504 w 15811497"/>
              <a:gd name="connsiteY8-16658" fmla="*/ 1386857 h 6248398"/>
              <a:gd name="connsiteX9-16659" fmla="*/ 11096041 w 15811497"/>
              <a:gd name="connsiteY9-16660" fmla="*/ 1170993 h 6248398"/>
              <a:gd name="connsiteX10-16661" fmla="*/ 13049247 w 15811497"/>
              <a:gd name="connsiteY10-16662" fmla="*/ 361949 h 6248398"/>
              <a:gd name="connsiteX11-16663" fmla="*/ 15811497 w 15811497"/>
              <a:gd name="connsiteY11-16664" fmla="*/ 3124198 h 6248398"/>
              <a:gd name="connsiteX12-16665" fmla="*/ 13049247 w 15811497"/>
              <a:gd name="connsiteY12-16666" fmla="*/ 5886448 h 6248398"/>
              <a:gd name="connsiteX13-16667" fmla="*/ 11732594 w 15811497"/>
              <a:gd name="connsiteY13-16668" fmla="*/ 5553059 h 6248398"/>
              <a:gd name="connsiteX14-16669" fmla="*/ 11528782 w 15811497"/>
              <a:gd name="connsiteY14-16670" fmla="*/ 5429240 h 6248398"/>
              <a:gd name="connsiteX15-16671" fmla="*/ 11210151 w 15811497"/>
              <a:gd name="connsiteY15-16672" fmla="*/ 5180948 h 6248398"/>
              <a:gd name="connsiteX16-16673" fmla="*/ 11209761 w 15811497"/>
              <a:gd name="connsiteY16-16674" fmla="*/ 5180760 h 6248398"/>
              <a:gd name="connsiteX17-16675" fmla="*/ 11096041 w 15811497"/>
              <a:gd name="connsiteY17-16676" fmla="*/ 5077404 h 6248398"/>
              <a:gd name="connsiteX18-16677" fmla="*/ 11100244 w 15811497"/>
              <a:gd name="connsiteY18-16678" fmla="*/ 5128004 h 6248398"/>
              <a:gd name="connsiteX19-16679" fmla="*/ 10610846 w 15811497"/>
              <a:gd name="connsiteY19-16680" fmla="*/ 5029199 h 6248398"/>
              <a:gd name="connsiteX20-16681" fmla="*/ 9640652 w 15811497"/>
              <a:gd name="connsiteY20-16682" fmla="*/ 5486739 h 6248398"/>
              <a:gd name="connsiteX21-16683" fmla="*/ 9628722 w 15811497"/>
              <a:gd name="connsiteY21-16684" fmla="*/ 5502693 h 6248398"/>
              <a:gd name="connsiteX22-16685" fmla="*/ 9568273 w 15811497"/>
              <a:gd name="connsiteY22-16686" fmla="*/ 5583530 h 6248398"/>
              <a:gd name="connsiteX23-16687" fmla="*/ 9535504 w 15811497"/>
              <a:gd name="connsiteY23-16688" fmla="*/ 5637470 h 6248398"/>
              <a:gd name="connsiteX24-16689" fmla="*/ 9535505 w 15811497"/>
              <a:gd name="connsiteY24-16690" fmla="*/ 5637470 h 6248398"/>
              <a:gd name="connsiteX25-16691" fmla="*/ 9568273 w 15811497"/>
              <a:gd name="connsiteY25-16692" fmla="*/ 5583531 h 6248398"/>
              <a:gd name="connsiteX26-16693" fmla="*/ 9628722 w 15811497"/>
              <a:gd name="connsiteY26-16694" fmla="*/ 5502694 h 6248398"/>
              <a:gd name="connsiteX27-16695" fmla="*/ 9563485 w 15811497"/>
              <a:gd name="connsiteY27-16696" fmla="*/ 5610078 h 6248398"/>
              <a:gd name="connsiteX28-16697" fmla="*/ 9542221 w 15811497"/>
              <a:gd name="connsiteY28-16698" fmla="*/ 5638514 h 6248398"/>
              <a:gd name="connsiteX29-16699" fmla="*/ 9480140 w 15811497"/>
              <a:gd name="connsiteY29-16700" fmla="*/ 5721533 h 6248398"/>
              <a:gd name="connsiteX30-16701" fmla="*/ 8362947 w 15811497"/>
              <a:gd name="connsiteY30-16702" fmla="*/ 6248398 h 6248398"/>
              <a:gd name="connsiteX31-16703" fmla="*/ 7028922 w 15811497"/>
              <a:gd name="connsiteY31-16704" fmla="*/ 5364147 h 6248398"/>
              <a:gd name="connsiteX32-16705" fmla="*/ 6990513 w 15811497"/>
              <a:gd name="connsiteY32-16706" fmla="*/ 5259205 h 6248398"/>
              <a:gd name="connsiteX33-16707" fmla="*/ 6990512 w 15811497"/>
              <a:gd name="connsiteY33-16708" fmla="*/ 5259199 h 6248398"/>
              <a:gd name="connsiteX34-16709" fmla="*/ 6983676 w 15811497"/>
              <a:gd name="connsiteY34-16710" fmla="*/ 5240519 h 6248398"/>
              <a:gd name="connsiteX35-16711" fmla="*/ 6983673 w 15811497"/>
              <a:gd name="connsiteY35-16712" fmla="*/ 5240519 h 6248398"/>
              <a:gd name="connsiteX36-16713" fmla="*/ 6980236 w 15811497"/>
              <a:gd name="connsiteY36-16714" fmla="*/ 5231130 h 6248398"/>
              <a:gd name="connsiteX37-16715" fmla="*/ 6978859 w 15811497"/>
              <a:gd name="connsiteY37-16716" fmla="*/ 5225774 h 6248398"/>
              <a:gd name="connsiteX38-16717" fmla="*/ 6984291 w 15811497"/>
              <a:gd name="connsiteY38-16718" fmla="*/ 5240614 h 6248398"/>
              <a:gd name="connsiteX39-16719" fmla="*/ 6984292 w 15811497"/>
              <a:gd name="connsiteY39-16720" fmla="*/ 5240614 h 6248398"/>
              <a:gd name="connsiteX40-16721" fmla="*/ 6978860 w 15811497"/>
              <a:gd name="connsiteY40-16722" fmla="*/ 5225773 h 6248398"/>
              <a:gd name="connsiteX41-16723" fmla="*/ 6944562 w 15811497"/>
              <a:gd name="connsiteY41-16724" fmla="*/ 5092380 h 6248398"/>
              <a:gd name="connsiteX42-16725" fmla="*/ 6978860 w 15811497"/>
              <a:gd name="connsiteY42-16726" fmla="*/ 5225773 h 6248398"/>
              <a:gd name="connsiteX43-16727" fmla="*/ 6948299 w 15811497"/>
              <a:gd name="connsiteY43-16728" fmla="*/ 5142273 h 6248398"/>
              <a:gd name="connsiteX44-16729" fmla="*/ 5829297 w 15811497"/>
              <a:gd name="connsiteY44-16730" fmla="*/ 4400549 h 6248398"/>
              <a:gd name="connsiteX45-16731" fmla="*/ 5056802 w 15811497"/>
              <a:gd name="connsiteY45-16732" fmla="*/ 4677867 h 6248398"/>
              <a:gd name="connsiteX46-16733" fmla="*/ 5022517 w 15811497"/>
              <a:gd name="connsiteY46-16734" fmla="*/ 4709027 h 6248398"/>
              <a:gd name="connsiteX47-16735" fmla="*/ 5022515 w 15811497"/>
              <a:gd name="connsiteY47-16736" fmla="*/ 4709029 h 6248398"/>
              <a:gd name="connsiteX48-16737" fmla="*/ 4778482 w 15811497"/>
              <a:gd name="connsiteY48-16738" fmla="*/ 5008058 h 6248398"/>
              <a:gd name="connsiteX49-16739" fmla="*/ 4715455 w 15811497"/>
              <a:gd name="connsiteY49-16740" fmla="*/ 5077404 h 6248398"/>
              <a:gd name="connsiteX50-16741" fmla="*/ 2762249 w 15811497"/>
              <a:gd name="connsiteY50-16742" fmla="*/ 5886448 h 6248398"/>
              <a:gd name="connsiteX51-16743" fmla="*/ 0 w 15811497"/>
              <a:gd name="connsiteY51-16744" fmla="*/ 3124198 h 6248398"/>
              <a:gd name="connsiteX52-16745" fmla="*/ 2762249 w 15811497"/>
              <a:gd name="connsiteY52-16746" fmla="*/ 361949 h 6248398"/>
              <a:gd name="connsiteX53-16747" fmla="*/ 4078902 w 15811497"/>
              <a:gd name="connsiteY53-16748" fmla="*/ 695338 h 6248398"/>
              <a:gd name="connsiteX54-16749" fmla="*/ 4261443 w 15811497"/>
              <a:gd name="connsiteY54-16750" fmla="*/ 806235 h 6248398"/>
              <a:gd name="connsiteX55-16751" fmla="*/ 4409044 w 15811497"/>
              <a:gd name="connsiteY55-16752" fmla="*/ 910268 h 6248398"/>
              <a:gd name="connsiteX56-16753" fmla="*/ 4612477 w 15811497"/>
              <a:gd name="connsiteY56-16754" fmla="*/ 1077402 h 6248398"/>
              <a:gd name="connsiteX57-16755" fmla="*/ 4612478 w 15811497"/>
              <a:gd name="connsiteY57-16756" fmla="*/ 1077403 h 6248398"/>
              <a:gd name="connsiteX58-16757" fmla="*/ 4701725 w 15811497"/>
              <a:gd name="connsiteY58-16758" fmla="*/ 1120394 h 6248398"/>
              <a:gd name="connsiteX59-16759" fmla="*/ 5191122 w 15811497"/>
              <a:gd name="connsiteY59-16760" fmla="*/ 1219199 h 6248398"/>
              <a:gd name="connsiteX60-16761" fmla="*/ 6161317 w 15811497"/>
              <a:gd name="connsiteY60-16762" fmla="*/ 761659 h 6248398"/>
              <a:gd name="connsiteX61-16763" fmla="*/ 6224019 w 15811497"/>
              <a:gd name="connsiteY61-16764" fmla="*/ 677808 h 6248398"/>
              <a:gd name="connsiteX62-16765" fmla="*/ 6175489 w 15811497"/>
              <a:gd name="connsiteY62-16766" fmla="*/ 757691 h 6248398"/>
              <a:gd name="connsiteX63-16767" fmla="*/ 6175489 w 15811497"/>
              <a:gd name="connsiteY63-16768" fmla="*/ 757692 h 6248398"/>
              <a:gd name="connsiteX64-16769" fmla="*/ 6224020 w 15811497"/>
              <a:gd name="connsiteY64-16770" fmla="*/ 677809 h 6248398"/>
              <a:gd name="connsiteX65-16771" fmla="*/ 6233696 w 15811497"/>
              <a:gd name="connsiteY65-16772" fmla="*/ 664869 h 6248398"/>
              <a:gd name="connsiteX66-16773" fmla="*/ 6252611 w 15811497"/>
              <a:gd name="connsiteY66-16774" fmla="*/ 633734 h 6248398"/>
              <a:gd name="connsiteX67-16775" fmla="*/ 6252610 w 15811497"/>
              <a:gd name="connsiteY67-16776" fmla="*/ 633734 h 6248398"/>
              <a:gd name="connsiteX68-16777" fmla="*/ 6233696 w 15811497"/>
              <a:gd name="connsiteY68-16778" fmla="*/ 664868 h 6248398"/>
              <a:gd name="connsiteX69-16779" fmla="*/ 6224019 w 15811497"/>
              <a:gd name="connsiteY69-16780" fmla="*/ 677808 h 6248398"/>
              <a:gd name="connsiteX70-16781" fmla="*/ 6248008 w 15811497"/>
              <a:gd name="connsiteY70-16782" fmla="*/ 638320 h 6248398"/>
              <a:gd name="connsiteX71-16783" fmla="*/ 6251291 w 15811497"/>
              <a:gd name="connsiteY71-16784" fmla="*/ 633930 h 6248398"/>
              <a:gd name="connsiteX72-16785" fmla="*/ 6251293 w 15811497"/>
              <a:gd name="connsiteY72-16786" fmla="*/ 633929 h 6248398"/>
              <a:gd name="connsiteX73-16787" fmla="*/ 6257683 w 15811497"/>
              <a:gd name="connsiteY73-16788" fmla="*/ 625384 h 6248398"/>
              <a:gd name="connsiteX74-16789" fmla="*/ 6257686 w 15811497"/>
              <a:gd name="connsiteY74-16790" fmla="*/ 625380 h 6248398"/>
              <a:gd name="connsiteX75-16791" fmla="*/ 6331355 w 15811497"/>
              <a:gd name="connsiteY75-16792" fmla="*/ 526865 h 6248398"/>
              <a:gd name="connsiteX76-16793" fmla="*/ 7448548 w 15811497"/>
              <a:gd name="connsiteY76-16794" fmla="*/ 0 h 6248398"/>
              <a:gd name="connsiteX0-16795" fmla="*/ 11209760 w 15811497"/>
              <a:gd name="connsiteY0-16796" fmla="*/ 5180760 h 6248398"/>
              <a:gd name="connsiteX1-16797" fmla="*/ 11210150 w 15811497"/>
              <a:gd name="connsiteY1-16798" fmla="*/ 5180948 h 6248398"/>
              <a:gd name="connsiteX2-16799" fmla="*/ 11528781 w 15811497"/>
              <a:gd name="connsiteY2-16800" fmla="*/ 5429240 h 6248398"/>
              <a:gd name="connsiteX3-16801" fmla="*/ 11209760 w 15811497"/>
              <a:gd name="connsiteY3-16802" fmla="*/ 5180760 h 6248398"/>
              <a:gd name="connsiteX4-16803" fmla="*/ 7448548 w 15811497"/>
              <a:gd name="connsiteY4-16804" fmla="*/ 0 h 6248398"/>
              <a:gd name="connsiteX5-16805" fmla="*/ 8721604 w 15811497"/>
              <a:gd name="connsiteY5-16806" fmla="*/ 757692 h 6248398"/>
              <a:gd name="connsiteX6-16807" fmla="*/ 8890522 w 15811497"/>
              <a:gd name="connsiteY6-16808" fmla="*/ 1193234 h 6248398"/>
              <a:gd name="connsiteX7-16809" fmla="*/ 9958384 w 15811497"/>
              <a:gd name="connsiteY7-16810" fmla="*/ 1828798 h 6248398"/>
              <a:gd name="connsiteX8-16811" fmla="*/ 10895504 w 15811497"/>
              <a:gd name="connsiteY8-16812" fmla="*/ 1386857 h 6248398"/>
              <a:gd name="connsiteX9-16813" fmla="*/ 11096041 w 15811497"/>
              <a:gd name="connsiteY9-16814" fmla="*/ 1170993 h 6248398"/>
              <a:gd name="connsiteX10-16815" fmla="*/ 13049247 w 15811497"/>
              <a:gd name="connsiteY10-16816" fmla="*/ 361949 h 6248398"/>
              <a:gd name="connsiteX11-16817" fmla="*/ 15811497 w 15811497"/>
              <a:gd name="connsiteY11-16818" fmla="*/ 3124198 h 6248398"/>
              <a:gd name="connsiteX12-16819" fmla="*/ 13049247 w 15811497"/>
              <a:gd name="connsiteY12-16820" fmla="*/ 5886448 h 6248398"/>
              <a:gd name="connsiteX13-16821" fmla="*/ 11732594 w 15811497"/>
              <a:gd name="connsiteY13-16822" fmla="*/ 5553059 h 6248398"/>
              <a:gd name="connsiteX14-16823" fmla="*/ 11528782 w 15811497"/>
              <a:gd name="connsiteY14-16824" fmla="*/ 5429240 h 6248398"/>
              <a:gd name="connsiteX15-16825" fmla="*/ 11210151 w 15811497"/>
              <a:gd name="connsiteY15-16826" fmla="*/ 5180948 h 6248398"/>
              <a:gd name="connsiteX16-16827" fmla="*/ 11209761 w 15811497"/>
              <a:gd name="connsiteY16-16828" fmla="*/ 5180760 h 6248398"/>
              <a:gd name="connsiteX17-16829" fmla="*/ 11096041 w 15811497"/>
              <a:gd name="connsiteY17-16830" fmla="*/ 5077404 h 6248398"/>
              <a:gd name="connsiteX18-16831" fmla="*/ 10610846 w 15811497"/>
              <a:gd name="connsiteY18-16832" fmla="*/ 5029199 h 6248398"/>
              <a:gd name="connsiteX19-16833" fmla="*/ 9640652 w 15811497"/>
              <a:gd name="connsiteY19-16834" fmla="*/ 5486739 h 6248398"/>
              <a:gd name="connsiteX20-16835" fmla="*/ 9628722 w 15811497"/>
              <a:gd name="connsiteY20-16836" fmla="*/ 5502693 h 6248398"/>
              <a:gd name="connsiteX21-16837" fmla="*/ 9568273 w 15811497"/>
              <a:gd name="connsiteY21-16838" fmla="*/ 5583530 h 6248398"/>
              <a:gd name="connsiteX22-16839" fmla="*/ 9535504 w 15811497"/>
              <a:gd name="connsiteY22-16840" fmla="*/ 5637470 h 6248398"/>
              <a:gd name="connsiteX23-16841" fmla="*/ 9535505 w 15811497"/>
              <a:gd name="connsiteY23-16842" fmla="*/ 5637470 h 6248398"/>
              <a:gd name="connsiteX24-16843" fmla="*/ 9568273 w 15811497"/>
              <a:gd name="connsiteY24-16844" fmla="*/ 5583531 h 6248398"/>
              <a:gd name="connsiteX25-16845" fmla="*/ 9628722 w 15811497"/>
              <a:gd name="connsiteY25-16846" fmla="*/ 5502694 h 6248398"/>
              <a:gd name="connsiteX26-16847" fmla="*/ 9563485 w 15811497"/>
              <a:gd name="connsiteY26-16848" fmla="*/ 5610078 h 6248398"/>
              <a:gd name="connsiteX27-16849" fmla="*/ 9542221 w 15811497"/>
              <a:gd name="connsiteY27-16850" fmla="*/ 5638514 h 6248398"/>
              <a:gd name="connsiteX28-16851" fmla="*/ 9480140 w 15811497"/>
              <a:gd name="connsiteY28-16852" fmla="*/ 5721533 h 6248398"/>
              <a:gd name="connsiteX29-16853" fmla="*/ 8362947 w 15811497"/>
              <a:gd name="connsiteY29-16854" fmla="*/ 6248398 h 6248398"/>
              <a:gd name="connsiteX30-16855" fmla="*/ 7028922 w 15811497"/>
              <a:gd name="connsiteY30-16856" fmla="*/ 5364147 h 6248398"/>
              <a:gd name="connsiteX31-16857" fmla="*/ 6990513 w 15811497"/>
              <a:gd name="connsiteY31-16858" fmla="*/ 5259205 h 6248398"/>
              <a:gd name="connsiteX32-16859" fmla="*/ 6990512 w 15811497"/>
              <a:gd name="connsiteY32-16860" fmla="*/ 5259199 h 6248398"/>
              <a:gd name="connsiteX33-16861" fmla="*/ 6983676 w 15811497"/>
              <a:gd name="connsiteY33-16862" fmla="*/ 5240519 h 6248398"/>
              <a:gd name="connsiteX34-16863" fmla="*/ 6983673 w 15811497"/>
              <a:gd name="connsiteY34-16864" fmla="*/ 5240519 h 6248398"/>
              <a:gd name="connsiteX35-16865" fmla="*/ 6980236 w 15811497"/>
              <a:gd name="connsiteY35-16866" fmla="*/ 5231130 h 6248398"/>
              <a:gd name="connsiteX36-16867" fmla="*/ 6978859 w 15811497"/>
              <a:gd name="connsiteY36-16868" fmla="*/ 5225774 h 6248398"/>
              <a:gd name="connsiteX37-16869" fmla="*/ 6984291 w 15811497"/>
              <a:gd name="connsiteY37-16870" fmla="*/ 5240614 h 6248398"/>
              <a:gd name="connsiteX38-16871" fmla="*/ 6984292 w 15811497"/>
              <a:gd name="connsiteY38-16872" fmla="*/ 5240614 h 6248398"/>
              <a:gd name="connsiteX39-16873" fmla="*/ 6978860 w 15811497"/>
              <a:gd name="connsiteY39-16874" fmla="*/ 5225773 h 6248398"/>
              <a:gd name="connsiteX40-16875" fmla="*/ 6944562 w 15811497"/>
              <a:gd name="connsiteY40-16876" fmla="*/ 5092380 h 6248398"/>
              <a:gd name="connsiteX41-16877" fmla="*/ 6978860 w 15811497"/>
              <a:gd name="connsiteY41-16878" fmla="*/ 5225773 h 6248398"/>
              <a:gd name="connsiteX42-16879" fmla="*/ 6948299 w 15811497"/>
              <a:gd name="connsiteY42-16880" fmla="*/ 5142273 h 6248398"/>
              <a:gd name="connsiteX43-16881" fmla="*/ 5829297 w 15811497"/>
              <a:gd name="connsiteY43-16882" fmla="*/ 4400549 h 6248398"/>
              <a:gd name="connsiteX44-16883" fmla="*/ 5056802 w 15811497"/>
              <a:gd name="connsiteY44-16884" fmla="*/ 4677867 h 6248398"/>
              <a:gd name="connsiteX45-16885" fmla="*/ 5022517 w 15811497"/>
              <a:gd name="connsiteY45-16886" fmla="*/ 4709027 h 6248398"/>
              <a:gd name="connsiteX46-16887" fmla="*/ 5022515 w 15811497"/>
              <a:gd name="connsiteY46-16888" fmla="*/ 4709029 h 6248398"/>
              <a:gd name="connsiteX47-16889" fmla="*/ 4778482 w 15811497"/>
              <a:gd name="connsiteY47-16890" fmla="*/ 5008058 h 6248398"/>
              <a:gd name="connsiteX48-16891" fmla="*/ 4715455 w 15811497"/>
              <a:gd name="connsiteY48-16892" fmla="*/ 5077404 h 6248398"/>
              <a:gd name="connsiteX49-16893" fmla="*/ 2762249 w 15811497"/>
              <a:gd name="connsiteY49-16894" fmla="*/ 5886448 h 6248398"/>
              <a:gd name="connsiteX50-16895" fmla="*/ 0 w 15811497"/>
              <a:gd name="connsiteY50-16896" fmla="*/ 3124198 h 6248398"/>
              <a:gd name="connsiteX51-16897" fmla="*/ 2762249 w 15811497"/>
              <a:gd name="connsiteY51-16898" fmla="*/ 361949 h 6248398"/>
              <a:gd name="connsiteX52-16899" fmla="*/ 4078902 w 15811497"/>
              <a:gd name="connsiteY52-16900" fmla="*/ 695338 h 6248398"/>
              <a:gd name="connsiteX53-16901" fmla="*/ 4261443 w 15811497"/>
              <a:gd name="connsiteY53-16902" fmla="*/ 806235 h 6248398"/>
              <a:gd name="connsiteX54-16903" fmla="*/ 4409044 w 15811497"/>
              <a:gd name="connsiteY54-16904" fmla="*/ 910268 h 6248398"/>
              <a:gd name="connsiteX55-16905" fmla="*/ 4612477 w 15811497"/>
              <a:gd name="connsiteY55-16906" fmla="*/ 1077402 h 6248398"/>
              <a:gd name="connsiteX56-16907" fmla="*/ 4612478 w 15811497"/>
              <a:gd name="connsiteY56-16908" fmla="*/ 1077403 h 6248398"/>
              <a:gd name="connsiteX57-16909" fmla="*/ 4701725 w 15811497"/>
              <a:gd name="connsiteY57-16910" fmla="*/ 1120394 h 6248398"/>
              <a:gd name="connsiteX58-16911" fmla="*/ 5191122 w 15811497"/>
              <a:gd name="connsiteY58-16912" fmla="*/ 1219199 h 6248398"/>
              <a:gd name="connsiteX59-16913" fmla="*/ 6161317 w 15811497"/>
              <a:gd name="connsiteY59-16914" fmla="*/ 761659 h 6248398"/>
              <a:gd name="connsiteX60-16915" fmla="*/ 6224019 w 15811497"/>
              <a:gd name="connsiteY60-16916" fmla="*/ 677808 h 6248398"/>
              <a:gd name="connsiteX61-16917" fmla="*/ 6175489 w 15811497"/>
              <a:gd name="connsiteY61-16918" fmla="*/ 757691 h 6248398"/>
              <a:gd name="connsiteX62-16919" fmla="*/ 6175489 w 15811497"/>
              <a:gd name="connsiteY62-16920" fmla="*/ 757692 h 6248398"/>
              <a:gd name="connsiteX63-16921" fmla="*/ 6224020 w 15811497"/>
              <a:gd name="connsiteY63-16922" fmla="*/ 677809 h 6248398"/>
              <a:gd name="connsiteX64-16923" fmla="*/ 6233696 w 15811497"/>
              <a:gd name="connsiteY64-16924" fmla="*/ 664869 h 6248398"/>
              <a:gd name="connsiteX65-16925" fmla="*/ 6252611 w 15811497"/>
              <a:gd name="connsiteY65-16926" fmla="*/ 633734 h 6248398"/>
              <a:gd name="connsiteX66-16927" fmla="*/ 6252610 w 15811497"/>
              <a:gd name="connsiteY66-16928" fmla="*/ 633734 h 6248398"/>
              <a:gd name="connsiteX67-16929" fmla="*/ 6233696 w 15811497"/>
              <a:gd name="connsiteY67-16930" fmla="*/ 664868 h 6248398"/>
              <a:gd name="connsiteX68-16931" fmla="*/ 6224019 w 15811497"/>
              <a:gd name="connsiteY68-16932" fmla="*/ 677808 h 6248398"/>
              <a:gd name="connsiteX69-16933" fmla="*/ 6248008 w 15811497"/>
              <a:gd name="connsiteY69-16934" fmla="*/ 638320 h 6248398"/>
              <a:gd name="connsiteX70-16935" fmla="*/ 6251291 w 15811497"/>
              <a:gd name="connsiteY70-16936" fmla="*/ 633930 h 6248398"/>
              <a:gd name="connsiteX71-16937" fmla="*/ 6251293 w 15811497"/>
              <a:gd name="connsiteY71-16938" fmla="*/ 633929 h 6248398"/>
              <a:gd name="connsiteX72-16939" fmla="*/ 6257683 w 15811497"/>
              <a:gd name="connsiteY72-16940" fmla="*/ 625384 h 6248398"/>
              <a:gd name="connsiteX73-16941" fmla="*/ 6257686 w 15811497"/>
              <a:gd name="connsiteY73-16942" fmla="*/ 625380 h 6248398"/>
              <a:gd name="connsiteX74-16943" fmla="*/ 6331355 w 15811497"/>
              <a:gd name="connsiteY74-16944" fmla="*/ 526865 h 6248398"/>
              <a:gd name="connsiteX75-16945" fmla="*/ 7448548 w 15811497"/>
              <a:gd name="connsiteY75-16946" fmla="*/ 0 h 6248398"/>
              <a:gd name="connsiteX0-16947" fmla="*/ 11209760 w 15811497"/>
              <a:gd name="connsiteY0-16948" fmla="*/ 5180760 h 6248398"/>
              <a:gd name="connsiteX1-16949" fmla="*/ 11210150 w 15811497"/>
              <a:gd name="connsiteY1-16950" fmla="*/ 5180948 h 6248398"/>
              <a:gd name="connsiteX2-16951" fmla="*/ 11528781 w 15811497"/>
              <a:gd name="connsiteY2-16952" fmla="*/ 5429240 h 6248398"/>
              <a:gd name="connsiteX3-16953" fmla="*/ 11209760 w 15811497"/>
              <a:gd name="connsiteY3-16954" fmla="*/ 5180760 h 6248398"/>
              <a:gd name="connsiteX4-16955" fmla="*/ 7448548 w 15811497"/>
              <a:gd name="connsiteY4-16956" fmla="*/ 0 h 6248398"/>
              <a:gd name="connsiteX5-16957" fmla="*/ 8721604 w 15811497"/>
              <a:gd name="connsiteY5-16958" fmla="*/ 757692 h 6248398"/>
              <a:gd name="connsiteX6-16959" fmla="*/ 8890522 w 15811497"/>
              <a:gd name="connsiteY6-16960" fmla="*/ 1193234 h 6248398"/>
              <a:gd name="connsiteX7-16961" fmla="*/ 9958384 w 15811497"/>
              <a:gd name="connsiteY7-16962" fmla="*/ 1828798 h 6248398"/>
              <a:gd name="connsiteX8-16963" fmla="*/ 10895504 w 15811497"/>
              <a:gd name="connsiteY8-16964" fmla="*/ 1386857 h 6248398"/>
              <a:gd name="connsiteX9-16965" fmla="*/ 11096041 w 15811497"/>
              <a:gd name="connsiteY9-16966" fmla="*/ 1170993 h 6248398"/>
              <a:gd name="connsiteX10-16967" fmla="*/ 13049247 w 15811497"/>
              <a:gd name="connsiteY10-16968" fmla="*/ 361949 h 6248398"/>
              <a:gd name="connsiteX11-16969" fmla="*/ 15811497 w 15811497"/>
              <a:gd name="connsiteY11-16970" fmla="*/ 3124198 h 6248398"/>
              <a:gd name="connsiteX12-16971" fmla="*/ 13049247 w 15811497"/>
              <a:gd name="connsiteY12-16972" fmla="*/ 5886448 h 6248398"/>
              <a:gd name="connsiteX13-16973" fmla="*/ 11732594 w 15811497"/>
              <a:gd name="connsiteY13-16974" fmla="*/ 5553059 h 6248398"/>
              <a:gd name="connsiteX14-16975" fmla="*/ 11528782 w 15811497"/>
              <a:gd name="connsiteY14-16976" fmla="*/ 5429240 h 6248398"/>
              <a:gd name="connsiteX15-16977" fmla="*/ 11210151 w 15811497"/>
              <a:gd name="connsiteY15-16978" fmla="*/ 5180948 h 6248398"/>
              <a:gd name="connsiteX16-16979" fmla="*/ 11096041 w 15811497"/>
              <a:gd name="connsiteY16-16980" fmla="*/ 5077404 h 6248398"/>
              <a:gd name="connsiteX17-16981" fmla="*/ 10610846 w 15811497"/>
              <a:gd name="connsiteY17-16982" fmla="*/ 5029199 h 6248398"/>
              <a:gd name="connsiteX18-16983" fmla="*/ 9640652 w 15811497"/>
              <a:gd name="connsiteY18-16984" fmla="*/ 5486739 h 6248398"/>
              <a:gd name="connsiteX19-16985" fmla="*/ 9628722 w 15811497"/>
              <a:gd name="connsiteY19-16986" fmla="*/ 5502693 h 6248398"/>
              <a:gd name="connsiteX20-16987" fmla="*/ 9568273 w 15811497"/>
              <a:gd name="connsiteY20-16988" fmla="*/ 5583530 h 6248398"/>
              <a:gd name="connsiteX21-16989" fmla="*/ 9535504 w 15811497"/>
              <a:gd name="connsiteY21-16990" fmla="*/ 5637470 h 6248398"/>
              <a:gd name="connsiteX22-16991" fmla="*/ 9535505 w 15811497"/>
              <a:gd name="connsiteY22-16992" fmla="*/ 5637470 h 6248398"/>
              <a:gd name="connsiteX23-16993" fmla="*/ 9568273 w 15811497"/>
              <a:gd name="connsiteY23-16994" fmla="*/ 5583531 h 6248398"/>
              <a:gd name="connsiteX24-16995" fmla="*/ 9628722 w 15811497"/>
              <a:gd name="connsiteY24-16996" fmla="*/ 5502694 h 6248398"/>
              <a:gd name="connsiteX25-16997" fmla="*/ 9563485 w 15811497"/>
              <a:gd name="connsiteY25-16998" fmla="*/ 5610078 h 6248398"/>
              <a:gd name="connsiteX26-16999" fmla="*/ 9542221 w 15811497"/>
              <a:gd name="connsiteY26-17000" fmla="*/ 5638514 h 6248398"/>
              <a:gd name="connsiteX27-17001" fmla="*/ 9480140 w 15811497"/>
              <a:gd name="connsiteY27-17002" fmla="*/ 5721533 h 6248398"/>
              <a:gd name="connsiteX28-17003" fmla="*/ 8362947 w 15811497"/>
              <a:gd name="connsiteY28-17004" fmla="*/ 6248398 h 6248398"/>
              <a:gd name="connsiteX29-17005" fmla="*/ 7028922 w 15811497"/>
              <a:gd name="connsiteY29-17006" fmla="*/ 5364147 h 6248398"/>
              <a:gd name="connsiteX30-17007" fmla="*/ 6990513 w 15811497"/>
              <a:gd name="connsiteY30-17008" fmla="*/ 5259205 h 6248398"/>
              <a:gd name="connsiteX31-17009" fmla="*/ 6990512 w 15811497"/>
              <a:gd name="connsiteY31-17010" fmla="*/ 5259199 h 6248398"/>
              <a:gd name="connsiteX32-17011" fmla="*/ 6983676 w 15811497"/>
              <a:gd name="connsiteY32-17012" fmla="*/ 5240519 h 6248398"/>
              <a:gd name="connsiteX33-17013" fmla="*/ 6983673 w 15811497"/>
              <a:gd name="connsiteY33-17014" fmla="*/ 5240519 h 6248398"/>
              <a:gd name="connsiteX34-17015" fmla="*/ 6980236 w 15811497"/>
              <a:gd name="connsiteY34-17016" fmla="*/ 5231130 h 6248398"/>
              <a:gd name="connsiteX35-17017" fmla="*/ 6978859 w 15811497"/>
              <a:gd name="connsiteY35-17018" fmla="*/ 5225774 h 6248398"/>
              <a:gd name="connsiteX36-17019" fmla="*/ 6984291 w 15811497"/>
              <a:gd name="connsiteY36-17020" fmla="*/ 5240614 h 6248398"/>
              <a:gd name="connsiteX37-17021" fmla="*/ 6984292 w 15811497"/>
              <a:gd name="connsiteY37-17022" fmla="*/ 5240614 h 6248398"/>
              <a:gd name="connsiteX38-17023" fmla="*/ 6978860 w 15811497"/>
              <a:gd name="connsiteY38-17024" fmla="*/ 5225773 h 6248398"/>
              <a:gd name="connsiteX39-17025" fmla="*/ 6944562 w 15811497"/>
              <a:gd name="connsiteY39-17026" fmla="*/ 5092380 h 6248398"/>
              <a:gd name="connsiteX40-17027" fmla="*/ 6978860 w 15811497"/>
              <a:gd name="connsiteY40-17028" fmla="*/ 5225773 h 6248398"/>
              <a:gd name="connsiteX41-17029" fmla="*/ 6948299 w 15811497"/>
              <a:gd name="connsiteY41-17030" fmla="*/ 5142273 h 6248398"/>
              <a:gd name="connsiteX42-17031" fmla="*/ 5829297 w 15811497"/>
              <a:gd name="connsiteY42-17032" fmla="*/ 4400549 h 6248398"/>
              <a:gd name="connsiteX43-17033" fmla="*/ 5056802 w 15811497"/>
              <a:gd name="connsiteY43-17034" fmla="*/ 4677867 h 6248398"/>
              <a:gd name="connsiteX44-17035" fmla="*/ 5022517 w 15811497"/>
              <a:gd name="connsiteY44-17036" fmla="*/ 4709027 h 6248398"/>
              <a:gd name="connsiteX45-17037" fmla="*/ 5022515 w 15811497"/>
              <a:gd name="connsiteY45-17038" fmla="*/ 4709029 h 6248398"/>
              <a:gd name="connsiteX46-17039" fmla="*/ 4778482 w 15811497"/>
              <a:gd name="connsiteY46-17040" fmla="*/ 5008058 h 6248398"/>
              <a:gd name="connsiteX47-17041" fmla="*/ 4715455 w 15811497"/>
              <a:gd name="connsiteY47-17042" fmla="*/ 5077404 h 6248398"/>
              <a:gd name="connsiteX48-17043" fmla="*/ 2762249 w 15811497"/>
              <a:gd name="connsiteY48-17044" fmla="*/ 5886448 h 6248398"/>
              <a:gd name="connsiteX49-17045" fmla="*/ 0 w 15811497"/>
              <a:gd name="connsiteY49-17046" fmla="*/ 3124198 h 6248398"/>
              <a:gd name="connsiteX50-17047" fmla="*/ 2762249 w 15811497"/>
              <a:gd name="connsiteY50-17048" fmla="*/ 361949 h 6248398"/>
              <a:gd name="connsiteX51-17049" fmla="*/ 4078902 w 15811497"/>
              <a:gd name="connsiteY51-17050" fmla="*/ 695338 h 6248398"/>
              <a:gd name="connsiteX52-17051" fmla="*/ 4261443 w 15811497"/>
              <a:gd name="connsiteY52-17052" fmla="*/ 806235 h 6248398"/>
              <a:gd name="connsiteX53-17053" fmla="*/ 4409044 w 15811497"/>
              <a:gd name="connsiteY53-17054" fmla="*/ 910268 h 6248398"/>
              <a:gd name="connsiteX54-17055" fmla="*/ 4612477 w 15811497"/>
              <a:gd name="connsiteY54-17056" fmla="*/ 1077402 h 6248398"/>
              <a:gd name="connsiteX55-17057" fmla="*/ 4612478 w 15811497"/>
              <a:gd name="connsiteY55-17058" fmla="*/ 1077403 h 6248398"/>
              <a:gd name="connsiteX56-17059" fmla="*/ 4701725 w 15811497"/>
              <a:gd name="connsiteY56-17060" fmla="*/ 1120394 h 6248398"/>
              <a:gd name="connsiteX57-17061" fmla="*/ 5191122 w 15811497"/>
              <a:gd name="connsiteY57-17062" fmla="*/ 1219199 h 6248398"/>
              <a:gd name="connsiteX58-17063" fmla="*/ 6161317 w 15811497"/>
              <a:gd name="connsiteY58-17064" fmla="*/ 761659 h 6248398"/>
              <a:gd name="connsiteX59-17065" fmla="*/ 6224019 w 15811497"/>
              <a:gd name="connsiteY59-17066" fmla="*/ 677808 h 6248398"/>
              <a:gd name="connsiteX60-17067" fmla="*/ 6175489 w 15811497"/>
              <a:gd name="connsiteY60-17068" fmla="*/ 757691 h 6248398"/>
              <a:gd name="connsiteX61-17069" fmla="*/ 6175489 w 15811497"/>
              <a:gd name="connsiteY61-17070" fmla="*/ 757692 h 6248398"/>
              <a:gd name="connsiteX62-17071" fmla="*/ 6224020 w 15811497"/>
              <a:gd name="connsiteY62-17072" fmla="*/ 677809 h 6248398"/>
              <a:gd name="connsiteX63-17073" fmla="*/ 6233696 w 15811497"/>
              <a:gd name="connsiteY63-17074" fmla="*/ 664869 h 6248398"/>
              <a:gd name="connsiteX64-17075" fmla="*/ 6252611 w 15811497"/>
              <a:gd name="connsiteY64-17076" fmla="*/ 633734 h 6248398"/>
              <a:gd name="connsiteX65-17077" fmla="*/ 6252610 w 15811497"/>
              <a:gd name="connsiteY65-17078" fmla="*/ 633734 h 6248398"/>
              <a:gd name="connsiteX66-17079" fmla="*/ 6233696 w 15811497"/>
              <a:gd name="connsiteY66-17080" fmla="*/ 664868 h 6248398"/>
              <a:gd name="connsiteX67-17081" fmla="*/ 6224019 w 15811497"/>
              <a:gd name="connsiteY67-17082" fmla="*/ 677808 h 6248398"/>
              <a:gd name="connsiteX68-17083" fmla="*/ 6248008 w 15811497"/>
              <a:gd name="connsiteY68-17084" fmla="*/ 638320 h 6248398"/>
              <a:gd name="connsiteX69-17085" fmla="*/ 6251291 w 15811497"/>
              <a:gd name="connsiteY69-17086" fmla="*/ 633930 h 6248398"/>
              <a:gd name="connsiteX70-17087" fmla="*/ 6251293 w 15811497"/>
              <a:gd name="connsiteY70-17088" fmla="*/ 633929 h 6248398"/>
              <a:gd name="connsiteX71-17089" fmla="*/ 6257683 w 15811497"/>
              <a:gd name="connsiteY71-17090" fmla="*/ 625384 h 6248398"/>
              <a:gd name="connsiteX72-17091" fmla="*/ 6257686 w 15811497"/>
              <a:gd name="connsiteY72-17092" fmla="*/ 625380 h 6248398"/>
              <a:gd name="connsiteX73-17093" fmla="*/ 6331355 w 15811497"/>
              <a:gd name="connsiteY73-17094" fmla="*/ 526865 h 6248398"/>
              <a:gd name="connsiteX74-17095" fmla="*/ 7448548 w 15811497"/>
              <a:gd name="connsiteY74-17096" fmla="*/ 0 h 6248398"/>
              <a:gd name="connsiteX0-17097" fmla="*/ 11209760 w 15811497"/>
              <a:gd name="connsiteY0-17098" fmla="*/ 5180760 h 6248398"/>
              <a:gd name="connsiteX1-17099" fmla="*/ 11210150 w 15811497"/>
              <a:gd name="connsiteY1-17100" fmla="*/ 5180948 h 6248398"/>
              <a:gd name="connsiteX2-17101" fmla="*/ 11528781 w 15811497"/>
              <a:gd name="connsiteY2-17102" fmla="*/ 5429240 h 6248398"/>
              <a:gd name="connsiteX3-17103" fmla="*/ 11209760 w 15811497"/>
              <a:gd name="connsiteY3-17104" fmla="*/ 5180760 h 6248398"/>
              <a:gd name="connsiteX4-17105" fmla="*/ 7448548 w 15811497"/>
              <a:gd name="connsiteY4-17106" fmla="*/ 0 h 6248398"/>
              <a:gd name="connsiteX5-17107" fmla="*/ 8721604 w 15811497"/>
              <a:gd name="connsiteY5-17108" fmla="*/ 757692 h 6248398"/>
              <a:gd name="connsiteX6-17109" fmla="*/ 8890522 w 15811497"/>
              <a:gd name="connsiteY6-17110" fmla="*/ 1193234 h 6248398"/>
              <a:gd name="connsiteX7-17111" fmla="*/ 9958384 w 15811497"/>
              <a:gd name="connsiteY7-17112" fmla="*/ 1828798 h 6248398"/>
              <a:gd name="connsiteX8-17113" fmla="*/ 10895504 w 15811497"/>
              <a:gd name="connsiteY8-17114" fmla="*/ 1386857 h 6248398"/>
              <a:gd name="connsiteX9-17115" fmla="*/ 11096041 w 15811497"/>
              <a:gd name="connsiteY9-17116" fmla="*/ 1170993 h 6248398"/>
              <a:gd name="connsiteX10-17117" fmla="*/ 13049247 w 15811497"/>
              <a:gd name="connsiteY10-17118" fmla="*/ 361949 h 6248398"/>
              <a:gd name="connsiteX11-17119" fmla="*/ 15811497 w 15811497"/>
              <a:gd name="connsiteY11-17120" fmla="*/ 3124198 h 6248398"/>
              <a:gd name="connsiteX12-17121" fmla="*/ 13049247 w 15811497"/>
              <a:gd name="connsiteY12-17122" fmla="*/ 5886448 h 6248398"/>
              <a:gd name="connsiteX13-17123" fmla="*/ 11732594 w 15811497"/>
              <a:gd name="connsiteY13-17124" fmla="*/ 5553059 h 6248398"/>
              <a:gd name="connsiteX14-17125" fmla="*/ 11528782 w 15811497"/>
              <a:gd name="connsiteY14-17126" fmla="*/ 5429240 h 6248398"/>
              <a:gd name="connsiteX15-17127" fmla="*/ 11096041 w 15811497"/>
              <a:gd name="connsiteY15-17128" fmla="*/ 5077404 h 6248398"/>
              <a:gd name="connsiteX16-17129" fmla="*/ 10610846 w 15811497"/>
              <a:gd name="connsiteY16-17130" fmla="*/ 5029199 h 6248398"/>
              <a:gd name="connsiteX17-17131" fmla="*/ 9640652 w 15811497"/>
              <a:gd name="connsiteY17-17132" fmla="*/ 5486739 h 6248398"/>
              <a:gd name="connsiteX18-17133" fmla="*/ 9628722 w 15811497"/>
              <a:gd name="connsiteY18-17134" fmla="*/ 5502693 h 6248398"/>
              <a:gd name="connsiteX19-17135" fmla="*/ 9568273 w 15811497"/>
              <a:gd name="connsiteY19-17136" fmla="*/ 5583530 h 6248398"/>
              <a:gd name="connsiteX20-17137" fmla="*/ 9535504 w 15811497"/>
              <a:gd name="connsiteY20-17138" fmla="*/ 5637470 h 6248398"/>
              <a:gd name="connsiteX21-17139" fmla="*/ 9535505 w 15811497"/>
              <a:gd name="connsiteY21-17140" fmla="*/ 5637470 h 6248398"/>
              <a:gd name="connsiteX22-17141" fmla="*/ 9568273 w 15811497"/>
              <a:gd name="connsiteY22-17142" fmla="*/ 5583531 h 6248398"/>
              <a:gd name="connsiteX23-17143" fmla="*/ 9628722 w 15811497"/>
              <a:gd name="connsiteY23-17144" fmla="*/ 5502694 h 6248398"/>
              <a:gd name="connsiteX24-17145" fmla="*/ 9563485 w 15811497"/>
              <a:gd name="connsiteY24-17146" fmla="*/ 5610078 h 6248398"/>
              <a:gd name="connsiteX25-17147" fmla="*/ 9542221 w 15811497"/>
              <a:gd name="connsiteY25-17148" fmla="*/ 5638514 h 6248398"/>
              <a:gd name="connsiteX26-17149" fmla="*/ 9480140 w 15811497"/>
              <a:gd name="connsiteY26-17150" fmla="*/ 5721533 h 6248398"/>
              <a:gd name="connsiteX27-17151" fmla="*/ 8362947 w 15811497"/>
              <a:gd name="connsiteY27-17152" fmla="*/ 6248398 h 6248398"/>
              <a:gd name="connsiteX28-17153" fmla="*/ 7028922 w 15811497"/>
              <a:gd name="connsiteY28-17154" fmla="*/ 5364147 h 6248398"/>
              <a:gd name="connsiteX29-17155" fmla="*/ 6990513 w 15811497"/>
              <a:gd name="connsiteY29-17156" fmla="*/ 5259205 h 6248398"/>
              <a:gd name="connsiteX30-17157" fmla="*/ 6990512 w 15811497"/>
              <a:gd name="connsiteY30-17158" fmla="*/ 5259199 h 6248398"/>
              <a:gd name="connsiteX31-17159" fmla="*/ 6983676 w 15811497"/>
              <a:gd name="connsiteY31-17160" fmla="*/ 5240519 h 6248398"/>
              <a:gd name="connsiteX32-17161" fmla="*/ 6983673 w 15811497"/>
              <a:gd name="connsiteY32-17162" fmla="*/ 5240519 h 6248398"/>
              <a:gd name="connsiteX33-17163" fmla="*/ 6980236 w 15811497"/>
              <a:gd name="connsiteY33-17164" fmla="*/ 5231130 h 6248398"/>
              <a:gd name="connsiteX34-17165" fmla="*/ 6978859 w 15811497"/>
              <a:gd name="connsiteY34-17166" fmla="*/ 5225774 h 6248398"/>
              <a:gd name="connsiteX35-17167" fmla="*/ 6984291 w 15811497"/>
              <a:gd name="connsiteY35-17168" fmla="*/ 5240614 h 6248398"/>
              <a:gd name="connsiteX36-17169" fmla="*/ 6984292 w 15811497"/>
              <a:gd name="connsiteY36-17170" fmla="*/ 5240614 h 6248398"/>
              <a:gd name="connsiteX37-17171" fmla="*/ 6978860 w 15811497"/>
              <a:gd name="connsiteY37-17172" fmla="*/ 5225773 h 6248398"/>
              <a:gd name="connsiteX38-17173" fmla="*/ 6944562 w 15811497"/>
              <a:gd name="connsiteY38-17174" fmla="*/ 5092380 h 6248398"/>
              <a:gd name="connsiteX39-17175" fmla="*/ 6978860 w 15811497"/>
              <a:gd name="connsiteY39-17176" fmla="*/ 5225773 h 6248398"/>
              <a:gd name="connsiteX40-17177" fmla="*/ 6948299 w 15811497"/>
              <a:gd name="connsiteY40-17178" fmla="*/ 5142273 h 6248398"/>
              <a:gd name="connsiteX41-17179" fmla="*/ 5829297 w 15811497"/>
              <a:gd name="connsiteY41-17180" fmla="*/ 4400549 h 6248398"/>
              <a:gd name="connsiteX42-17181" fmla="*/ 5056802 w 15811497"/>
              <a:gd name="connsiteY42-17182" fmla="*/ 4677867 h 6248398"/>
              <a:gd name="connsiteX43-17183" fmla="*/ 5022517 w 15811497"/>
              <a:gd name="connsiteY43-17184" fmla="*/ 4709027 h 6248398"/>
              <a:gd name="connsiteX44-17185" fmla="*/ 5022515 w 15811497"/>
              <a:gd name="connsiteY44-17186" fmla="*/ 4709029 h 6248398"/>
              <a:gd name="connsiteX45-17187" fmla="*/ 4778482 w 15811497"/>
              <a:gd name="connsiteY45-17188" fmla="*/ 5008058 h 6248398"/>
              <a:gd name="connsiteX46-17189" fmla="*/ 4715455 w 15811497"/>
              <a:gd name="connsiteY46-17190" fmla="*/ 5077404 h 6248398"/>
              <a:gd name="connsiteX47-17191" fmla="*/ 2762249 w 15811497"/>
              <a:gd name="connsiteY47-17192" fmla="*/ 5886448 h 6248398"/>
              <a:gd name="connsiteX48-17193" fmla="*/ 0 w 15811497"/>
              <a:gd name="connsiteY48-17194" fmla="*/ 3124198 h 6248398"/>
              <a:gd name="connsiteX49-17195" fmla="*/ 2762249 w 15811497"/>
              <a:gd name="connsiteY49-17196" fmla="*/ 361949 h 6248398"/>
              <a:gd name="connsiteX50-17197" fmla="*/ 4078902 w 15811497"/>
              <a:gd name="connsiteY50-17198" fmla="*/ 695338 h 6248398"/>
              <a:gd name="connsiteX51-17199" fmla="*/ 4261443 w 15811497"/>
              <a:gd name="connsiteY51-17200" fmla="*/ 806235 h 6248398"/>
              <a:gd name="connsiteX52-17201" fmla="*/ 4409044 w 15811497"/>
              <a:gd name="connsiteY52-17202" fmla="*/ 910268 h 6248398"/>
              <a:gd name="connsiteX53-17203" fmla="*/ 4612477 w 15811497"/>
              <a:gd name="connsiteY53-17204" fmla="*/ 1077402 h 6248398"/>
              <a:gd name="connsiteX54-17205" fmla="*/ 4612478 w 15811497"/>
              <a:gd name="connsiteY54-17206" fmla="*/ 1077403 h 6248398"/>
              <a:gd name="connsiteX55-17207" fmla="*/ 4701725 w 15811497"/>
              <a:gd name="connsiteY55-17208" fmla="*/ 1120394 h 6248398"/>
              <a:gd name="connsiteX56-17209" fmla="*/ 5191122 w 15811497"/>
              <a:gd name="connsiteY56-17210" fmla="*/ 1219199 h 6248398"/>
              <a:gd name="connsiteX57-17211" fmla="*/ 6161317 w 15811497"/>
              <a:gd name="connsiteY57-17212" fmla="*/ 761659 h 6248398"/>
              <a:gd name="connsiteX58-17213" fmla="*/ 6224019 w 15811497"/>
              <a:gd name="connsiteY58-17214" fmla="*/ 677808 h 6248398"/>
              <a:gd name="connsiteX59-17215" fmla="*/ 6175489 w 15811497"/>
              <a:gd name="connsiteY59-17216" fmla="*/ 757691 h 6248398"/>
              <a:gd name="connsiteX60-17217" fmla="*/ 6175489 w 15811497"/>
              <a:gd name="connsiteY60-17218" fmla="*/ 757692 h 6248398"/>
              <a:gd name="connsiteX61-17219" fmla="*/ 6224020 w 15811497"/>
              <a:gd name="connsiteY61-17220" fmla="*/ 677809 h 6248398"/>
              <a:gd name="connsiteX62-17221" fmla="*/ 6233696 w 15811497"/>
              <a:gd name="connsiteY62-17222" fmla="*/ 664869 h 6248398"/>
              <a:gd name="connsiteX63-17223" fmla="*/ 6252611 w 15811497"/>
              <a:gd name="connsiteY63-17224" fmla="*/ 633734 h 6248398"/>
              <a:gd name="connsiteX64-17225" fmla="*/ 6252610 w 15811497"/>
              <a:gd name="connsiteY64-17226" fmla="*/ 633734 h 6248398"/>
              <a:gd name="connsiteX65-17227" fmla="*/ 6233696 w 15811497"/>
              <a:gd name="connsiteY65-17228" fmla="*/ 664868 h 6248398"/>
              <a:gd name="connsiteX66-17229" fmla="*/ 6224019 w 15811497"/>
              <a:gd name="connsiteY66-17230" fmla="*/ 677808 h 6248398"/>
              <a:gd name="connsiteX67-17231" fmla="*/ 6248008 w 15811497"/>
              <a:gd name="connsiteY67-17232" fmla="*/ 638320 h 6248398"/>
              <a:gd name="connsiteX68-17233" fmla="*/ 6251291 w 15811497"/>
              <a:gd name="connsiteY68-17234" fmla="*/ 633930 h 6248398"/>
              <a:gd name="connsiteX69-17235" fmla="*/ 6251293 w 15811497"/>
              <a:gd name="connsiteY69-17236" fmla="*/ 633929 h 6248398"/>
              <a:gd name="connsiteX70-17237" fmla="*/ 6257683 w 15811497"/>
              <a:gd name="connsiteY70-17238" fmla="*/ 625384 h 6248398"/>
              <a:gd name="connsiteX71-17239" fmla="*/ 6257686 w 15811497"/>
              <a:gd name="connsiteY71-17240" fmla="*/ 625380 h 6248398"/>
              <a:gd name="connsiteX72-17241" fmla="*/ 6331355 w 15811497"/>
              <a:gd name="connsiteY72-17242" fmla="*/ 526865 h 6248398"/>
              <a:gd name="connsiteX73-17243" fmla="*/ 7448548 w 15811497"/>
              <a:gd name="connsiteY73-17244" fmla="*/ 0 h 6248398"/>
              <a:gd name="connsiteX0-17245" fmla="*/ 11528781 w 15811497"/>
              <a:gd name="connsiteY0-17246" fmla="*/ 5429240 h 6248398"/>
              <a:gd name="connsiteX1-17247" fmla="*/ 11210150 w 15811497"/>
              <a:gd name="connsiteY1-17248" fmla="*/ 5180948 h 6248398"/>
              <a:gd name="connsiteX2-17249" fmla="*/ 11528781 w 15811497"/>
              <a:gd name="connsiteY2-17250" fmla="*/ 5429240 h 6248398"/>
              <a:gd name="connsiteX3-17251" fmla="*/ 7448548 w 15811497"/>
              <a:gd name="connsiteY3-17252" fmla="*/ 0 h 6248398"/>
              <a:gd name="connsiteX4-17253" fmla="*/ 8721604 w 15811497"/>
              <a:gd name="connsiteY4-17254" fmla="*/ 757692 h 6248398"/>
              <a:gd name="connsiteX5-17255" fmla="*/ 8890522 w 15811497"/>
              <a:gd name="connsiteY5-17256" fmla="*/ 1193234 h 6248398"/>
              <a:gd name="connsiteX6-17257" fmla="*/ 9958384 w 15811497"/>
              <a:gd name="connsiteY6-17258" fmla="*/ 1828798 h 6248398"/>
              <a:gd name="connsiteX7-17259" fmla="*/ 10895504 w 15811497"/>
              <a:gd name="connsiteY7-17260" fmla="*/ 1386857 h 6248398"/>
              <a:gd name="connsiteX8-17261" fmla="*/ 11096041 w 15811497"/>
              <a:gd name="connsiteY8-17262" fmla="*/ 1170993 h 6248398"/>
              <a:gd name="connsiteX9-17263" fmla="*/ 13049247 w 15811497"/>
              <a:gd name="connsiteY9-17264" fmla="*/ 361949 h 6248398"/>
              <a:gd name="connsiteX10-17265" fmla="*/ 15811497 w 15811497"/>
              <a:gd name="connsiteY10-17266" fmla="*/ 3124198 h 6248398"/>
              <a:gd name="connsiteX11-17267" fmla="*/ 13049247 w 15811497"/>
              <a:gd name="connsiteY11-17268" fmla="*/ 5886448 h 6248398"/>
              <a:gd name="connsiteX12-17269" fmla="*/ 11732594 w 15811497"/>
              <a:gd name="connsiteY12-17270" fmla="*/ 5553059 h 6248398"/>
              <a:gd name="connsiteX13-17271" fmla="*/ 11528782 w 15811497"/>
              <a:gd name="connsiteY13-17272" fmla="*/ 5429240 h 6248398"/>
              <a:gd name="connsiteX14-17273" fmla="*/ 11096041 w 15811497"/>
              <a:gd name="connsiteY14-17274" fmla="*/ 5077404 h 6248398"/>
              <a:gd name="connsiteX15-17275" fmla="*/ 10610846 w 15811497"/>
              <a:gd name="connsiteY15-17276" fmla="*/ 5029199 h 6248398"/>
              <a:gd name="connsiteX16-17277" fmla="*/ 9640652 w 15811497"/>
              <a:gd name="connsiteY16-17278" fmla="*/ 5486739 h 6248398"/>
              <a:gd name="connsiteX17-17279" fmla="*/ 9628722 w 15811497"/>
              <a:gd name="connsiteY17-17280" fmla="*/ 5502693 h 6248398"/>
              <a:gd name="connsiteX18-17281" fmla="*/ 9568273 w 15811497"/>
              <a:gd name="connsiteY18-17282" fmla="*/ 5583530 h 6248398"/>
              <a:gd name="connsiteX19-17283" fmla="*/ 9535504 w 15811497"/>
              <a:gd name="connsiteY19-17284" fmla="*/ 5637470 h 6248398"/>
              <a:gd name="connsiteX20-17285" fmla="*/ 9535505 w 15811497"/>
              <a:gd name="connsiteY20-17286" fmla="*/ 5637470 h 6248398"/>
              <a:gd name="connsiteX21-17287" fmla="*/ 9568273 w 15811497"/>
              <a:gd name="connsiteY21-17288" fmla="*/ 5583531 h 6248398"/>
              <a:gd name="connsiteX22-17289" fmla="*/ 9628722 w 15811497"/>
              <a:gd name="connsiteY22-17290" fmla="*/ 5502694 h 6248398"/>
              <a:gd name="connsiteX23-17291" fmla="*/ 9563485 w 15811497"/>
              <a:gd name="connsiteY23-17292" fmla="*/ 5610078 h 6248398"/>
              <a:gd name="connsiteX24-17293" fmla="*/ 9542221 w 15811497"/>
              <a:gd name="connsiteY24-17294" fmla="*/ 5638514 h 6248398"/>
              <a:gd name="connsiteX25-17295" fmla="*/ 9480140 w 15811497"/>
              <a:gd name="connsiteY25-17296" fmla="*/ 5721533 h 6248398"/>
              <a:gd name="connsiteX26-17297" fmla="*/ 8362947 w 15811497"/>
              <a:gd name="connsiteY26-17298" fmla="*/ 6248398 h 6248398"/>
              <a:gd name="connsiteX27-17299" fmla="*/ 7028922 w 15811497"/>
              <a:gd name="connsiteY27-17300" fmla="*/ 5364147 h 6248398"/>
              <a:gd name="connsiteX28-17301" fmla="*/ 6990513 w 15811497"/>
              <a:gd name="connsiteY28-17302" fmla="*/ 5259205 h 6248398"/>
              <a:gd name="connsiteX29-17303" fmla="*/ 6990512 w 15811497"/>
              <a:gd name="connsiteY29-17304" fmla="*/ 5259199 h 6248398"/>
              <a:gd name="connsiteX30-17305" fmla="*/ 6983676 w 15811497"/>
              <a:gd name="connsiteY30-17306" fmla="*/ 5240519 h 6248398"/>
              <a:gd name="connsiteX31-17307" fmla="*/ 6983673 w 15811497"/>
              <a:gd name="connsiteY31-17308" fmla="*/ 5240519 h 6248398"/>
              <a:gd name="connsiteX32-17309" fmla="*/ 6980236 w 15811497"/>
              <a:gd name="connsiteY32-17310" fmla="*/ 5231130 h 6248398"/>
              <a:gd name="connsiteX33-17311" fmla="*/ 6978859 w 15811497"/>
              <a:gd name="connsiteY33-17312" fmla="*/ 5225774 h 6248398"/>
              <a:gd name="connsiteX34-17313" fmla="*/ 6984291 w 15811497"/>
              <a:gd name="connsiteY34-17314" fmla="*/ 5240614 h 6248398"/>
              <a:gd name="connsiteX35-17315" fmla="*/ 6984292 w 15811497"/>
              <a:gd name="connsiteY35-17316" fmla="*/ 5240614 h 6248398"/>
              <a:gd name="connsiteX36-17317" fmla="*/ 6978860 w 15811497"/>
              <a:gd name="connsiteY36-17318" fmla="*/ 5225773 h 6248398"/>
              <a:gd name="connsiteX37-17319" fmla="*/ 6944562 w 15811497"/>
              <a:gd name="connsiteY37-17320" fmla="*/ 5092380 h 6248398"/>
              <a:gd name="connsiteX38-17321" fmla="*/ 6978860 w 15811497"/>
              <a:gd name="connsiteY38-17322" fmla="*/ 5225773 h 6248398"/>
              <a:gd name="connsiteX39-17323" fmla="*/ 6948299 w 15811497"/>
              <a:gd name="connsiteY39-17324" fmla="*/ 5142273 h 6248398"/>
              <a:gd name="connsiteX40-17325" fmla="*/ 5829297 w 15811497"/>
              <a:gd name="connsiteY40-17326" fmla="*/ 4400549 h 6248398"/>
              <a:gd name="connsiteX41-17327" fmla="*/ 5056802 w 15811497"/>
              <a:gd name="connsiteY41-17328" fmla="*/ 4677867 h 6248398"/>
              <a:gd name="connsiteX42-17329" fmla="*/ 5022517 w 15811497"/>
              <a:gd name="connsiteY42-17330" fmla="*/ 4709027 h 6248398"/>
              <a:gd name="connsiteX43-17331" fmla="*/ 5022515 w 15811497"/>
              <a:gd name="connsiteY43-17332" fmla="*/ 4709029 h 6248398"/>
              <a:gd name="connsiteX44-17333" fmla="*/ 4778482 w 15811497"/>
              <a:gd name="connsiteY44-17334" fmla="*/ 5008058 h 6248398"/>
              <a:gd name="connsiteX45-17335" fmla="*/ 4715455 w 15811497"/>
              <a:gd name="connsiteY45-17336" fmla="*/ 5077404 h 6248398"/>
              <a:gd name="connsiteX46-17337" fmla="*/ 2762249 w 15811497"/>
              <a:gd name="connsiteY46-17338" fmla="*/ 5886448 h 6248398"/>
              <a:gd name="connsiteX47-17339" fmla="*/ 0 w 15811497"/>
              <a:gd name="connsiteY47-17340" fmla="*/ 3124198 h 6248398"/>
              <a:gd name="connsiteX48-17341" fmla="*/ 2762249 w 15811497"/>
              <a:gd name="connsiteY48-17342" fmla="*/ 361949 h 6248398"/>
              <a:gd name="connsiteX49-17343" fmla="*/ 4078902 w 15811497"/>
              <a:gd name="connsiteY49-17344" fmla="*/ 695338 h 6248398"/>
              <a:gd name="connsiteX50-17345" fmla="*/ 4261443 w 15811497"/>
              <a:gd name="connsiteY50-17346" fmla="*/ 806235 h 6248398"/>
              <a:gd name="connsiteX51-17347" fmla="*/ 4409044 w 15811497"/>
              <a:gd name="connsiteY51-17348" fmla="*/ 910268 h 6248398"/>
              <a:gd name="connsiteX52-17349" fmla="*/ 4612477 w 15811497"/>
              <a:gd name="connsiteY52-17350" fmla="*/ 1077402 h 6248398"/>
              <a:gd name="connsiteX53-17351" fmla="*/ 4612478 w 15811497"/>
              <a:gd name="connsiteY53-17352" fmla="*/ 1077403 h 6248398"/>
              <a:gd name="connsiteX54-17353" fmla="*/ 4701725 w 15811497"/>
              <a:gd name="connsiteY54-17354" fmla="*/ 1120394 h 6248398"/>
              <a:gd name="connsiteX55-17355" fmla="*/ 5191122 w 15811497"/>
              <a:gd name="connsiteY55-17356" fmla="*/ 1219199 h 6248398"/>
              <a:gd name="connsiteX56-17357" fmla="*/ 6161317 w 15811497"/>
              <a:gd name="connsiteY56-17358" fmla="*/ 761659 h 6248398"/>
              <a:gd name="connsiteX57-17359" fmla="*/ 6224019 w 15811497"/>
              <a:gd name="connsiteY57-17360" fmla="*/ 677808 h 6248398"/>
              <a:gd name="connsiteX58-17361" fmla="*/ 6175489 w 15811497"/>
              <a:gd name="connsiteY58-17362" fmla="*/ 757691 h 6248398"/>
              <a:gd name="connsiteX59-17363" fmla="*/ 6175489 w 15811497"/>
              <a:gd name="connsiteY59-17364" fmla="*/ 757692 h 6248398"/>
              <a:gd name="connsiteX60-17365" fmla="*/ 6224020 w 15811497"/>
              <a:gd name="connsiteY60-17366" fmla="*/ 677809 h 6248398"/>
              <a:gd name="connsiteX61-17367" fmla="*/ 6233696 w 15811497"/>
              <a:gd name="connsiteY61-17368" fmla="*/ 664869 h 6248398"/>
              <a:gd name="connsiteX62-17369" fmla="*/ 6252611 w 15811497"/>
              <a:gd name="connsiteY62-17370" fmla="*/ 633734 h 6248398"/>
              <a:gd name="connsiteX63-17371" fmla="*/ 6252610 w 15811497"/>
              <a:gd name="connsiteY63-17372" fmla="*/ 633734 h 6248398"/>
              <a:gd name="connsiteX64-17373" fmla="*/ 6233696 w 15811497"/>
              <a:gd name="connsiteY64-17374" fmla="*/ 664868 h 6248398"/>
              <a:gd name="connsiteX65-17375" fmla="*/ 6224019 w 15811497"/>
              <a:gd name="connsiteY65-17376" fmla="*/ 677808 h 6248398"/>
              <a:gd name="connsiteX66-17377" fmla="*/ 6248008 w 15811497"/>
              <a:gd name="connsiteY66-17378" fmla="*/ 638320 h 6248398"/>
              <a:gd name="connsiteX67-17379" fmla="*/ 6251291 w 15811497"/>
              <a:gd name="connsiteY67-17380" fmla="*/ 633930 h 6248398"/>
              <a:gd name="connsiteX68-17381" fmla="*/ 6251293 w 15811497"/>
              <a:gd name="connsiteY68-17382" fmla="*/ 633929 h 6248398"/>
              <a:gd name="connsiteX69-17383" fmla="*/ 6257683 w 15811497"/>
              <a:gd name="connsiteY69-17384" fmla="*/ 625384 h 6248398"/>
              <a:gd name="connsiteX70-17385" fmla="*/ 6257686 w 15811497"/>
              <a:gd name="connsiteY70-17386" fmla="*/ 625380 h 6248398"/>
              <a:gd name="connsiteX71-17387" fmla="*/ 6331355 w 15811497"/>
              <a:gd name="connsiteY71-17388" fmla="*/ 526865 h 6248398"/>
              <a:gd name="connsiteX72-17389" fmla="*/ 7448548 w 15811497"/>
              <a:gd name="connsiteY72-17390" fmla="*/ 0 h 6248398"/>
              <a:gd name="connsiteX0-17391" fmla="*/ 11528781 w 15811497"/>
              <a:gd name="connsiteY0-17392" fmla="*/ 5429240 h 6248398"/>
              <a:gd name="connsiteX1-17393" fmla="*/ 11210150 w 15811497"/>
              <a:gd name="connsiteY1-17394" fmla="*/ 5180948 h 6248398"/>
              <a:gd name="connsiteX2-17395" fmla="*/ 11528781 w 15811497"/>
              <a:gd name="connsiteY2-17396" fmla="*/ 5429240 h 6248398"/>
              <a:gd name="connsiteX3-17397" fmla="*/ 7448548 w 15811497"/>
              <a:gd name="connsiteY3-17398" fmla="*/ 0 h 6248398"/>
              <a:gd name="connsiteX4-17399" fmla="*/ 8721604 w 15811497"/>
              <a:gd name="connsiteY4-17400" fmla="*/ 757692 h 6248398"/>
              <a:gd name="connsiteX5-17401" fmla="*/ 8890522 w 15811497"/>
              <a:gd name="connsiteY5-17402" fmla="*/ 1193234 h 6248398"/>
              <a:gd name="connsiteX6-17403" fmla="*/ 9958384 w 15811497"/>
              <a:gd name="connsiteY6-17404" fmla="*/ 1828798 h 6248398"/>
              <a:gd name="connsiteX7-17405" fmla="*/ 10895504 w 15811497"/>
              <a:gd name="connsiteY7-17406" fmla="*/ 1386857 h 6248398"/>
              <a:gd name="connsiteX8-17407" fmla="*/ 11096041 w 15811497"/>
              <a:gd name="connsiteY8-17408" fmla="*/ 1170993 h 6248398"/>
              <a:gd name="connsiteX9-17409" fmla="*/ 13049247 w 15811497"/>
              <a:gd name="connsiteY9-17410" fmla="*/ 361949 h 6248398"/>
              <a:gd name="connsiteX10-17411" fmla="*/ 15811497 w 15811497"/>
              <a:gd name="connsiteY10-17412" fmla="*/ 3124198 h 6248398"/>
              <a:gd name="connsiteX11-17413" fmla="*/ 13049247 w 15811497"/>
              <a:gd name="connsiteY11-17414" fmla="*/ 5886448 h 6248398"/>
              <a:gd name="connsiteX12-17415" fmla="*/ 11732594 w 15811497"/>
              <a:gd name="connsiteY12-17416" fmla="*/ 5553059 h 6248398"/>
              <a:gd name="connsiteX13-17417" fmla="*/ 11096041 w 15811497"/>
              <a:gd name="connsiteY13-17418" fmla="*/ 5077404 h 6248398"/>
              <a:gd name="connsiteX14-17419" fmla="*/ 10610846 w 15811497"/>
              <a:gd name="connsiteY14-17420" fmla="*/ 5029199 h 6248398"/>
              <a:gd name="connsiteX15-17421" fmla="*/ 9640652 w 15811497"/>
              <a:gd name="connsiteY15-17422" fmla="*/ 5486739 h 6248398"/>
              <a:gd name="connsiteX16-17423" fmla="*/ 9628722 w 15811497"/>
              <a:gd name="connsiteY16-17424" fmla="*/ 5502693 h 6248398"/>
              <a:gd name="connsiteX17-17425" fmla="*/ 9568273 w 15811497"/>
              <a:gd name="connsiteY17-17426" fmla="*/ 5583530 h 6248398"/>
              <a:gd name="connsiteX18-17427" fmla="*/ 9535504 w 15811497"/>
              <a:gd name="connsiteY18-17428" fmla="*/ 5637470 h 6248398"/>
              <a:gd name="connsiteX19-17429" fmla="*/ 9535505 w 15811497"/>
              <a:gd name="connsiteY19-17430" fmla="*/ 5637470 h 6248398"/>
              <a:gd name="connsiteX20-17431" fmla="*/ 9568273 w 15811497"/>
              <a:gd name="connsiteY20-17432" fmla="*/ 5583531 h 6248398"/>
              <a:gd name="connsiteX21-17433" fmla="*/ 9628722 w 15811497"/>
              <a:gd name="connsiteY21-17434" fmla="*/ 5502694 h 6248398"/>
              <a:gd name="connsiteX22-17435" fmla="*/ 9563485 w 15811497"/>
              <a:gd name="connsiteY22-17436" fmla="*/ 5610078 h 6248398"/>
              <a:gd name="connsiteX23-17437" fmla="*/ 9542221 w 15811497"/>
              <a:gd name="connsiteY23-17438" fmla="*/ 5638514 h 6248398"/>
              <a:gd name="connsiteX24-17439" fmla="*/ 9480140 w 15811497"/>
              <a:gd name="connsiteY24-17440" fmla="*/ 5721533 h 6248398"/>
              <a:gd name="connsiteX25-17441" fmla="*/ 8362947 w 15811497"/>
              <a:gd name="connsiteY25-17442" fmla="*/ 6248398 h 6248398"/>
              <a:gd name="connsiteX26-17443" fmla="*/ 7028922 w 15811497"/>
              <a:gd name="connsiteY26-17444" fmla="*/ 5364147 h 6248398"/>
              <a:gd name="connsiteX27-17445" fmla="*/ 6990513 w 15811497"/>
              <a:gd name="connsiteY27-17446" fmla="*/ 5259205 h 6248398"/>
              <a:gd name="connsiteX28-17447" fmla="*/ 6990512 w 15811497"/>
              <a:gd name="connsiteY28-17448" fmla="*/ 5259199 h 6248398"/>
              <a:gd name="connsiteX29-17449" fmla="*/ 6983676 w 15811497"/>
              <a:gd name="connsiteY29-17450" fmla="*/ 5240519 h 6248398"/>
              <a:gd name="connsiteX30-17451" fmla="*/ 6983673 w 15811497"/>
              <a:gd name="connsiteY30-17452" fmla="*/ 5240519 h 6248398"/>
              <a:gd name="connsiteX31-17453" fmla="*/ 6980236 w 15811497"/>
              <a:gd name="connsiteY31-17454" fmla="*/ 5231130 h 6248398"/>
              <a:gd name="connsiteX32-17455" fmla="*/ 6978859 w 15811497"/>
              <a:gd name="connsiteY32-17456" fmla="*/ 5225774 h 6248398"/>
              <a:gd name="connsiteX33-17457" fmla="*/ 6984291 w 15811497"/>
              <a:gd name="connsiteY33-17458" fmla="*/ 5240614 h 6248398"/>
              <a:gd name="connsiteX34-17459" fmla="*/ 6984292 w 15811497"/>
              <a:gd name="connsiteY34-17460" fmla="*/ 5240614 h 6248398"/>
              <a:gd name="connsiteX35-17461" fmla="*/ 6978860 w 15811497"/>
              <a:gd name="connsiteY35-17462" fmla="*/ 5225773 h 6248398"/>
              <a:gd name="connsiteX36-17463" fmla="*/ 6944562 w 15811497"/>
              <a:gd name="connsiteY36-17464" fmla="*/ 5092380 h 6248398"/>
              <a:gd name="connsiteX37-17465" fmla="*/ 6978860 w 15811497"/>
              <a:gd name="connsiteY37-17466" fmla="*/ 5225773 h 6248398"/>
              <a:gd name="connsiteX38-17467" fmla="*/ 6948299 w 15811497"/>
              <a:gd name="connsiteY38-17468" fmla="*/ 5142273 h 6248398"/>
              <a:gd name="connsiteX39-17469" fmla="*/ 5829297 w 15811497"/>
              <a:gd name="connsiteY39-17470" fmla="*/ 4400549 h 6248398"/>
              <a:gd name="connsiteX40-17471" fmla="*/ 5056802 w 15811497"/>
              <a:gd name="connsiteY40-17472" fmla="*/ 4677867 h 6248398"/>
              <a:gd name="connsiteX41-17473" fmla="*/ 5022517 w 15811497"/>
              <a:gd name="connsiteY41-17474" fmla="*/ 4709027 h 6248398"/>
              <a:gd name="connsiteX42-17475" fmla="*/ 5022515 w 15811497"/>
              <a:gd name="connsiteY42-17476" fmla="*/ 4709029 h 6248398"/>
              <a:gd name="connsiteX43-17477" fmla="*/ 4778482 w 15811497"/>
              <a:gd name="connsiteY43-17478" fmla="*/ 5008058 h 6248398"/>
              <a:gd name="connsiteX44-17479" fmla="*/ 4715455 w 15811497"/>
              <a:gd name="connsiteY44-17480" fmla="*/ 5077404 h 6248398"/>
              <a:gd name="connsiteX45-17481" fmla="*/ 2762249 w 15811497"/>
              <a:gd name="connsiteY45-17482" fmla="*/ 5886448 h 6248398"/>
              <a:gd name="connsiteX46-17483" fmla="*/ 0 w 15811497"/>
              <a:gd name="connsiteY46-17484" fmla="*/ 3124198 h 6248398"/>
              <a:gd name="connsiteX47-17485" fmla="*/ 2762249 w 15811497"/>
              <a:gd name="connsiteY47-17486" fmla="*/ 361949 h 6248398"/>
              <a:gd name="connsiteX48-17487" fmla="*/ 4078902 w 15811497"/>
              <a:gd name="connsiteY48-17488" fmla="*/ 695338 h 6248398"/>
              <a:gd name="connsiteX49-17489" fmla="*/ 4261443 w 15811497"/>
              <a:gd name="connsiteY49-17490" fmla="*/ 806235 h 6248398"/>
              <a:gd name="connsiteX50-17491" fmla="*/ 4409044 w 15811497"/>
              <a:gd name="connsiteY50-17492" fmla="*/ 910268 h 6248398"/>
              <a:gd name="connsiteX51-17493" fmla="*/ 4612477 w 15811497"/>
              <a:gd name="connsiteY51-17494" fmla="*/ 1077402 h 6248398"/>
              <a:gd name="connsiteX52-17495" fmla="*/ 4612478 w 15811497"/>
              <a:gd name="connsiteY52-17496" fmla="*/ 1077403 h 6248398"/>
              <a:gd name="connsiteX53-17497" fmla="*/ 4701725 w 15811497"/>
              <a:gd name="connsiteY53-17498" fmla="*/ 1120394 h 6248398"/>
              <a:gd name="connsiteX54-17499" fmla="*/ 5191122 w 15811497"/>
              <a:gd name="connsiteY54-17500" fmla="*/ 1219199 h 6248398"/>
              <a:gd name="connsiteX55-17501" fmla="*/ 6161317 w 15811497"/>
              <a:gd name="connsiteY55-17502" fmla="*/ 761659 h 6248398"/>
              <a:gd name="connsiteX56-17503" fmla="*/ 6224019 w 15811497"/>
              <a:gd name="connsiteY56-17504" fmla="*/ 677808 h 6248398"/>
              <a:gd name="connsiteX57-17505" fmla="*/ 6175489 w 15811497"/>
              <a:gd name="connsiteY57-17506" fmla="*/ 757691 h 6248398"/>
              <a:gd name="connsiteX58-17507" fmla="*/ 6175489 w 15811497"/>
              <a:gd name="connsiteY58-17508" fmla="*/ 757692 h 6248398"/>
              <a:gd name="connsiteX59-17509" fmla="*/ 6224020 w 15811497"/>
              <a:gd name="connsiteY59-17510" fmla="*/ 677809 h 6248398"/>
              <a:gd name="connsiteX60-17511" fmla="*/ 6233696 w 15811497"/>
              <a:gd name="connsiteY60-17512" fmla="*/ 664869 h 6248398"/>
              <a:gd name="connsiteX61-17513" fmla="*/ 6252611 w 15811497"/>
              <a:gd name="connsiteY61-17514" fmla="*/ 633734 h 6248398"/>
              <a:gd name="connsiteX62-17515" fmla="*/ 6252610 w 15811497"/>
              <a:gd name="connsiteY62-17516" fmla="*/ 633734 h 6248398"/>
              <a:gd name="connsiteX63-17517" fmla="*/ 6233696 w 15811497"/>
              <a:gd name="connsiteY63-17518" fmla="*/ 664868 h 6248398"/>
              <a:gd name="connsiteX64-17519" fmla="*/ 6224019 w 15811497"/>
              <a:gd name="connsiteY64-17520" fmla="*/ 677808 h 6248398"/>
              <a:gd name="connsiteX65-17521" fmla="*/ 6248008 w 15811497"/>
              <a:gd name="connsiteY65-17522" fmla="*/ 638320 h 6248398"/>
              <a:gd name="connsiteX66-17523" fmla="*/ 6251291 w 15811497"/>
              <a:gd name="connsiteY66-17524" fmla="*/ 633930 h 6248398"/>
              <a:gd name="connsiteX67-17525" fmla="*/ 6251293 w 15811497"/>
              <a:gd name="connsiteY67-17526" fmla="*/ 633929 h 6248398"/>
              <a:gd name="connsiteX68-17527" fmla="*/ 6257683 w 15811497"/>
              <a:gd name="connsiteY68-17528" fmla="*/ 625384 h 6248398"/>
              <a:gd name="connsiteX69-17529" fmla="*/ 6257686 w 15811497"/>
              <a:gd name="connsiteY69-17530" fmla="*/ 625380 h 6248398"/>
              <a:gd name="connsiteX70-17531" fmla="*/ 6331355 w 15811497"/>
              <a:gd name="connsiteY70-17532" fmla="*/ 526865 h 6248398"/>
              <a:gd name="connsiteX71-17533" fmla="*/ 7448548 w 15811497"/>
              <a:gd name="connsiteY71-17534" fmla="*/ 0 h 6248398"/>
              <a:gd name="connsiteX0-17535" fmla="*/ 7448548 w 15811497"/>
              <a:gd name="connsiteY0-17536" fmla="*/ 0 h 6248398"/>
              <a:gd name="connsiteX1-17537" fmla="*/ 8721604 w 15811497"/>
              <a:gd name="connsiteY1-17538" fmla="*/ 757692 h 6248398"/>
              <a:gd name="connsiteX2-17539" fmla="*/ 8890522 w 15811497"/>
              <a:gd name="connsiteY2-17540" fmla="*/ 1193234 h 6248398"/>
              <a:gd name="connsiteX3-17541" fmla="*/ 9958384 w 15811497"/>
              <a:gd name="connsiteY3-17542" fmla="*/ 1828798 h 6248398"/>
              <a:gd name="connsiteX4-17543" fmla="*/ 10895504 w 15811497"/>
              <a:gd name="connsiteY4-17544" fmla="*/ 1386857 h 6248398"/>
              <a:gd name="connsiteX5-17545" fmla="*/ 11096041 w 15811497"/>
              <a:gd name="connsiteY5-17546" fmla="*/ 1170993 h 6248398"/>
              <a:gd name="connsiteX6-17547" fmla="*/ 13049247 w 15811497"/>
              <a:gd name="connsiteY6-17548" fmla="*/ 361949 h 6248398"/>
              <a:gd name="connsiteX7-17549" fmla="*/ 15811497 w 15811497"/>
              <a:gd name="connsiteY7-17550" fmla="*/ 3124198 h 6248398"/>
              <a:gd name="connsiteX8-17551" fmla="*/ 13049247 w 15811497"/>
              <a:gd name="connsiteY8-17552" fmla="*/ 5886448 h 6248398"/>
              <a:gd name="connsiteX9-17553" fmla="*/ 11732594 w 15811497"/>
              <a:gd name="connsiteY9-17554" fmla="*/ 5553059 h 6248398"/>
              <a:gd name="connsiteX10-17555" fmla="*/ 11096041 w 15811497"/>
              <a:gd name="connsiteY10-17556" fmla="*/ 5077404 h 6248398"/>
              <a:gd name="connsiteX11-17557" fmla="*/ 10610846 w 15811497"/>
              <a:gd name="connsiteY11-17558" fmla="*/ 5029199 h 6248398"/>
              <a:gd name="connsiteX12-17559" fmla="*/ 9640652 w 15811497"/>
              <a:gd name="connsiteY12-17560" fmla="*/ 5486739 h 6248398"/>
              <a:gd name="connsiteX13-17561" fmla="*/ 9628722 w 15811497"/>
              <a:gd name="connsiteY13-17562" fmla="*/ 5502693 h 6248398"/>
              <a:gd name="connsiteX14-17563" fmla="*/ 9568273 w 15811497"/>
              <a:gd name="connsiteY14-17564" fmla="*/ 5583530 h 6248398"/>
              <a:gd name="connsiteX15-17565" fmla="*/ 9535504 w 15811497"/>
              <a:gd name="connsiteY15-17566" fmla="*/ 5637470 h 6248398"/>
              <a:gd name="connsiteX16-17567" fmla="*/ 9535505 w 15811497"/>
              <a:gd name="connsiteY16-17568" fmla="*/ 5637470 h 6248398"/>
              <a:gd name="connsiteX17-17569" fmla="*/ 9568273 w 15811497"/>
              <a:gd name="connsiteY17-17570" fmla="*/ 5583531 h 6248398"/>
              <a:gd name="connsiteX18-17571" fmla="*/ 9628722 w 15811497"/>
              <a:gd name="connsiteY18-17572" fmla="*/ 5502694 h 6248398"/>
              <a:gd name="connsiteX19-17573" fmla="*/ 9563485 w 15811497"/>
              <a:gd name="connsiteY19-17574" fmla="*/ 5610078 h 6248398"/>
              <a:gd name="connsiteX20-17575" fmla="*/ 9542221 w 15811497"/>
              <a:gd name="connsiteY20-17576" fmla="*/ 5638514 h 6248398"/>
              <a:gd name="connsiteX21-17577" fmla="*/ 9480140 w 15811497"/>
              <a:gd name="connsiteY21-17578" fmla="*/ 5721533 h 6248398"/>
              <a:gd name="connsiteX22-17579" fmla="*/ 8362947 w 15811497"/>
              <a:gd name="connsiteY22-17580" fmla="*/ 6248398 h 6248398"/>
              <a:gd name="connsiteX23-17581" fmla="*/ 7028922 w 15811497"/>
              <a:gd name="connsiteY23-17582" fmla="*/ 5364147 h 6248398"/>
              <a:gd name="connsiteX24-17583" fmla="*/ 6990513 w 15811497"/>
              <a:gd name="connsiteY24-17584" fmla="*/ 5259205 h 6248398"/>
              <a:gd name="connsiteX25-17585" fmla="*/ 6990512 w 15811497"/>
              <a:gd name="connsiteY25-17586" fmla="*/ 5259199 h 6248398"/>
              <a:gd name="connsiteX26-17587" fmla="*/ 6983676 w 15811497"/>
              <a:gd name="connsiteY26-17588" fmla="*/ 5240519 h 6248398"/>
              <a:gd name="connsiteX27-17589" fmla="*/ 6983673 w 15811497"/>
              <a:gd name="connsiteY27-17590" fmla="*/ 5240519 h 6248398"/>
              <a:gd name="connsiteX28-17591" fmla="*/ 6980236 w 15811497"/>
              <a:gd name="connsiteY28-17592" fmla="*/ 5231130 h 6248398"/>
              <a:gd name="connsiteX29-17593" fmla="*/ 6978859 w 15811497"/>
              <a:gd name="connsiteY29-17594" fmla="*/ 5225774 h 6248398"/>
              <a:gd name="connsiteX30-17595" fmla="*/ 6984291 w 15811497"/>
              <a:gd name="connsiteY30-17596" fmla="*/ 5240614 h 6248398"/>
              <a:gd name="connsiteX31-17597" fmla="*/ 6984292 w 15811497"/>
              <a:gd name="connsiteY31-17598" fmla="*/ 5240614 h 6248398"/>
              <a:gd name="connsiteX32-17599" fmla="*/ 6978860 w 15811497"/>
              <a:gd name="connsiteY32-17600" fmla="*/ 5225773 h 6248398"/>
              <a:gd name="connsiteX33-17601" fmla="*/ 6944562 w 15811497"/>
              <a:gd name="connsiteY33-17602" fmla="*/ 5092380 h 6248398"/>
              <a:gd name="connsiteX34-17603" fmla="*/ 6978860 w 15811497"/>
              <a:gd name="connsiteY34-17604" fmla="*/ 5225773 h 6248398"/>
              <a:gd name="connsiteX35-17605" fmla="*/ 6948299 w 15811497"/>
              <a:gd name="connsiteY35-17606" fmla="*/ 5142273 h 6248398"/>
              <a:gd name="connsiteX36-17607" fmla="*/ 5829297 w 15811497"/>
              <a:gd name="connsiteY36-17608" fmla="*/ 4400549 h 6248398"/>
              <a:gd name="connsiteX37-17609" fmla="*/ 5056802 w 15811497"/>
              <a:gd name="connsiteY37-17610" fmla="*/ 4677867 h 6248398"/>
              <a:gd name="connsiteX38-17611" fmla="*/ 5022517 w 15811497"/>
              <a:gd name="connsiteY38-17612" fmla="*/ 4709027 h 6248398"/>
              <a:gd name="connsiteX39-17613" fmla="*/ 5022515 w 15811497"/>
              <a:gd name="connsiteY39-17614" fmla="*/ 4709029 h 6248398"/>
              <a:gd name="connsiteX40-17615" fmla="*/ 4778482 w 15811497"/>
              <a:gd name="connsiteY40-17616" fmla="*/ 5008058 h 6248398"/>
              <a:gd name="connsiteX41-17617" fmla="*/ 4715455 w 15811497"/>
              <a:gd name="connsiteY41-17618" fmla="*/ 5077404 h 6248398"/>
              <a:gd name="connsiteX42-17619" fmla="*/ 2762249 w 15811497"/>
              <a:gd name="connsiteY42-17620" fmla="*/ 5886448 h 6248398"/>
              <a:gd name="connsiteX43-17621" fmla="*/ 0 w 15811497"/>
              <a:gd name="connsiteY43-17622" fmla="*/ 3124198 h 6248398"/>
              <a:gd name="connsiteX44-17623" fmla="*/ 2762249 w 15811497"/>
              <a:gd name="connsiteY44-17624" fmla="*/ 361949 h 6248398"/>
              <a:gd name="connsiteX45-17625" fmla="*/ 4078902 w 15811497"/>
              <a:gd name="connsiteY45-17626" fmla="*/ 695338 h 6248398"/>
              <a:gd name="connsiteX46-17627" fmla="*/ 4261443 w 15811497"/>
              <a:gd name="connsiteY46-17628" fmla="*/ 806235 h 6248398"/>
              <a:gd name="connsiteX47-17629" fmla="*/ 4409044 w 15811497"/>
              <a:gd name="connsiteY47-17630" fmla="*/ 910268 h 6248398"/>
              <a:gd name="connsiteX48-17631" fmla="*/ 4612477 w 15811497"/>
              <a:gd name="connsiteY48-17632" fmla="*/ 1077402 h 6248398"/>
              <a:gd name="connsiteX49-17633" fmla="*/ 4612478 w 15811497"/>
              <a:gd name="connsiteY49-17634" fmla="*/ 1077403 h 6248398"/>
              <a:gd name="connsiteX50-17635" fmla="*/ 4701725 w 15811497"/>
              <a:gd name="connsiteY50-17636" fmla="*/ 1120394 h 6248398"/>
              <a:gd name="connsiteX51-17637" fmla="*/ 5191122 w 15811497"/>
              <a:gd name="connsiteY51-17638" fmla="*/ 1219199 h 6248398"/>
              <a:gd name="connsiteX52-17639" fmla="*/ 6161317 w 15811497"/>
              <a:gd name="connsiteY52-17640" fmla="*/ 761659 h 6248398"/>
              <a:gd name="connsiteX53-17641" fmla="*/ 6224019 w 15811497"/>
              <a:gd name="connsiteY53-17642" fmla="*/ 677808 h 6248398"/>
              <a:gd name="connsiteX54-17643" fmla="*/ 6175489 w 15811497"/>
              <a:gd name="connsiteY54-17644" fmla="*/ 757691 h 6248398"/>
              <a:gd name="connsiteX55-17645" fmla="*/ 6175489 w 15811497"/>
              <a:gd name="connsiteY55-17646" fmla="*/ 757692 h 6248398"/>
              <a:gd name="connsiteX56-17647" fmla="*/ 6224020 w 15811497"/>
              <a:gd name="connsiteY56-17648" fmla="*/ 677809 h 6248398"/>
              <a:gd name="connsiteX57-17649" fmla="*/ 6233696 w 15811497"/>
              <a:gd name="connsiteY57-17650" fmla="*/ 664869 h 6248398"/>
              <a:gd name="connsiteX58-17651" fmla="*/ 6252611 w 15811497"/>
              <a:gd name="connsiteY58-17652" fmla="*/ 633734 h 6248398"/>
              <a:gd name="connsiteX59-17653" fmla="*/ 6252610 w 15811497"/>
              <a:gd name="connsiteY59-17654" fmla="*/ 633734 h 6248398"/>
              <a:gd name="connsiteX60-17655" fmla="*/ 6233696 w 15811497"/>
              <a:gd name="connsiteY60-17656" fmla="*/ 664868 h 6248398"/>
              <a:gd name="connsiteX61-17657" fmla="*/ 6224019 w 15811497"/>
              <a:gd name="connsiteY61-17658" fmla="*/ 677808 h 6248398"/>
              <a:gd name="connsiteX62-17659" fmla="*/ 6248008 w 15811497"/>
              <a:gd name="connsiteY62-17660" fmla="*/ 638320 h 6248398"/>
              <a:gd name="connsiteX63-17661" fmla="*/ 6251291 w 15811497"/>
              <a:gd name="connsiteY63-17662" fmla="*/ 633930 h 6248398"/>
              <a:gd name="connsiteX64-17663" fmla="*/ 6251293 w 15811497"/>
              <a:gd name="connsiteY64-17664" fmla="*/ 633929 h 6248398"/>
              <a:gd name="connsiteX65-17665" fmla="*/ 6257683 w 15811497"/>
              <a:gd name="connsiteY65-17666" fmla="*/ 625384 h 6248398"/>
              <a:gd name="connsiteX66-17667" fmla="*/ 6257686 w 15811497"/>
              <a:gd name="connsiteY66-17668" fmla="*/ 625380 h 6248398"/>
              <a:gd name="connsiteX67-17669" fmla="*/ 6331355 w 15811497"/>
              <a:gd name="connsiteY67-17670" fmla="*/ 526865 h 6248398"/>
              <a:gd name="connsiteX68-17671" fmla="*/ 7448548 w 15811497"/>
              <a:gd name="connsiteY68-17672" fmla="*/ 0 h 6248398"/>
              <a:gd name="connsiteX0-17673" fmla="*/ 7448548 w 15811497"/>
              <a:gd name="connsiteY0-17674" fmla="*/ 0 h 6248398"/>
              <a:gd name="connsiteX1-17675" fmla="*/ 8721604 w 15811497"/>
              <a:gd name="connsiteY1-17676" fmla="*/ 757692 h 6248398"/>
              <a:gd name="connsiteX2-17677" fmla="*/ 8890522 w 15811497"/>
              <a:gd name="connsiteY2-17678" fmla="*/ 1193234 h 6248398"/>
              <a:gd name="connsiteX3-17679" fmla="*/ 9958384 w 15811497"/>
              <a:gd name="connsiteY3-17680" fmla="*/ 1828798 h 6248398"/>
              <a:gd name="connsiteX4-17681" fmla="*/ 10895504 w 15811497"/>
              <a:gd name="connsiteY4-17682" fmla="*/ 1386857 h 6248398"/>
              <a:gd name="connsiteX5-17683" fmla="*/ 11096041 w 15811497"/>
              <a:gd name="connsiteY5-17684" fmla="*/ 1170993 h 6248398"/>
              <a:gd name="connsiteX6-17685" fmla="*/ 13049247 w 15811497"/>
              <a:gd name="connsiteY6-17686" fmla="*/ 361949 h 6248398"/>
              <a:gd name="connsiteX7-17687" fmla="*/ 15811497 w 15811497"/>
              <a:gd name="connsiteY7-17688" fmla="*/ 3124198 h 6248398"/>
              <a:gd name="connsiteX8-17689" fmla="*/ 13049247 w 15811497"/>
              <a:gd name="connsiteY8-17690" fmla="*/ 5886448 h 6248398"/>
              <a:gd name="connsiteX9-17691" fmla="*/ 11732594 w 15811497"/>
              <a:gd name="connsiteY9-17692" fmla="*/ 5553059 h 6248398"/>
              <a:gd name="connsiteX10-17693" fmla="*/ 11096041 w 15811497"/>
              <a:gd name="connsiteY10-17694" fmla="*/ 5077404 h 6248398"/>
              <a:gd name="connsiteX11-17695" fmla="*/ 10610846 w 15811497"/>
              <a:gd name="connsiteY11-17696" fmla="*/ 5029199 h 6248398"/>
              <a:gd name="connsiteX12-17697" fmla="*/ 9640652 w 15811497"/>
              <a:gd name="connsiteY12-17698" fmla="*/ 5486739 h 6248398"/>
              <a:gd name="connsiteX13-17699" fmla="*/ 9628722 w 15811497"/>
              <a:gd name="connsiteY13-17700" fmla="*/ 5502693 h 6248398"/>
              <a:gd name="connsiteX14-17701" fmla="*/ 9568273 w 15811497"/>
              <a:gd name="connsiteY14-17702" fmla="*/ 5583530 h 6248398"/>
              <a:gd name="connsiteX15-17703" fmla="*/ 9535504 w 15811497"/>
              <a:gd name="connsiteY15-17704" fmla="*/ 5637470 h 6248398"/>
              <a:gd name="connsiteX16-17705" fmla="*/ 9535505 w 15811497"/>
              <a:gd name="connsiteY16-17706" fmla="*/ 5637470 h 6248398"/>
              <a:gd name="connsiteX17-17707" fmla="*/ 9568273 w 15811497"/>
              <a:gd name="connsiteY17-17708" fmla="*/ 5583531 h 6248398"/>
              <a:gd name="connsiteX18-17709" fmla="*/ 9628722 w 15811497"/>
              <a:gd name="connsiteY18-17710" fmla="*/ 5502694 h 6248398"/>
              <a:gd name="connsiteX19-17711" fmla="*/ 9563485 w 15811497"/>
              <a:gd name="connsiteY19-17712" fmla="*/ 5610078 h 6248398"/>
              <a:gd name="connsiteX20-17713" fmla="*/ 9480140 w 15811497"/>
              <a:gd name="connsiteY20-17714" fmla="*/ 5721533 h 6248398"/>
              <a:gd name="connsiteX21-17715" fmla="*/ 8362947 w 15811497"/>
              <a:gd name="connsiteY21-17716" fmla="*/ 6248398 h 6248398"/>
              <a:gd name="connsiteX22-17717" fmla="*/ 7028922 w 15811497"/>
              <a:gd name="connsiteY22-17718" fmla="*/ 5364147 h 6248398"/>
              <a:gd name="connsiteX23-17719" fmla="*/ 6990513 w 15811497"/>
              <a:gd name="connsiteY23-17720" fmla="*/ 5259205 h 6248398"/>
              <a:gd name="connsiteX24-17721" fmla="*/ 6990512 w 15811497"/>
              <a:gd name="connsiteY24-17722" fmla="*/ 5259199 h 6248398"/>
              <a:gd name="connsiteX25-17723" fmla="*/ 6983676 w 15811497"/>
              <a:gd name="connsiteY25-17724" fmla="*/ 5240519 h 6248398"/>
              <a:gd name="connsiteX26-17725" fmla="*/ 6983673 w 15811497"/>
              <a:gd name="connsiteY26-17726" fmla="*/ 5240519 h 6248398"/>
              <a:gd name="connsiteX27-17727" fmla="*/ 6980236 w 15811497"/>
              <a:gd name="connsiteY27-17728" fmla="*/ 5231130 h 6248398"/>
              <a:gd name="connsiteX28-17729" fmla="*/ 6978859 w 15811497"/>
              <a:gd name="connsiteY28-17730" fmla="*/ 5225774 h 6248398"/>
              <a:gd name="connsiteX29-17731" fmla="*/ 6984291 w 15811497"/>
              <a:gd name="connsiteY29-17732" fmla="*/ 5240614 h 6248398"/>
              <a:gd name="connsiteX30-17733" fmla="*/ 6984292 w 15811497"/>
              <a:gd name="connsiteY30-17734" fmla="*/ 5240614 h 6248398"/>
              <a:gd name="connsiteX31-17735" fmla="*/ 6978860 w 15811497"/>
              <a:gd name="connsiteY31-17736" fmla="*/ 5225773 h 6248398"/>
              <a:gd name="connsiteX32-17737" fmla="*/ 6944562 w 15811497"/>
              <a:gd name="connsiteY32-17738" fmla="*/ 5092380 h 6248398"/>
              <a:gd name="connsiteX33-17739" fmla="*/ 6978860 w 15811497"/>
              <a:gd name="connsiteY33-17740" fmla="*/ 5225773 h 6248398"/>
              <a:gd name="connsiteX34-17741" fmla="*/ 6948299 w 15811497"/>
              <a:gd name="connsiteY34-17742" fmla="*/ 5142273 h 6248398"/>
              <a:gd name="connsiteX35-17743" fmla="*/ 5829297 w 15811497"/>
              <a:gd name="connsiteY35-17744" fmla="*/ 4400549 h 6248398"/>
              <a:gd name="connsiteX36-17745" fmla="*/ 5056802 w 15811497"/>
              <a:gd name="connsiteY36-17746" fmla="*/ 4677867 h 6248398"/>
              <a:gd name="connsiteX37-17747" fmla="*/ 5022517 w 15811497"/>
              <a:gd name="connsiteY37-17748" fmla="*/ 4709027 h 6248398"/>
              <a:gd name="connsiteX38-17749" fmla="*/ 5022515 w 15811497"/>
              <a:gd name="connsiteY38-17750" fmla="*/ 4709029 h 6248398"/>
              <a:gd name="connsiteX39-17751" fmla="*/ 4778482 w 15811497"/>
              <a:gd name="connsiteY39-17752" fmla="*/ 5008058 h 6248398"/>
              <a:gd name="connsiteX40-17753" fmla="*/ 4715455 w 15811497"/>
              <a:gd name="connsiteY40-17754" fmla="*/ 5077404 h 6248398"/>
              <a:gd name="connsiteX41-17755" fmla="*/ 2762249 w 15811497"/>
              <a:gd name="connsiteY41-17756" fmla="*/ 5886448 h 6248398"/>
              <a:gd name="connsiteX42-17757" fmla="*/ 0 w 15811497"/>
              <a:gd name="connsiteY42-17758" fmla="*/ 3124198 h 6248398"/>
              <a:gd name="connsiteX43-17759" fmla="*/ 2762249 w 15811497"/>
              <a:gd name="connsiteY43-17760" fmla="*/ 361949 h 6248398"/>
              <a:gd name="connsiteX44-17761" fmla="*/ 4078902 w 15811497"/>
              <a:gd name="connsiteY44-17762" fmla="*/ 695338 h 6248398"/>
              <a:gd name="connsiteX45-17763" fmla="*/ 4261443 w 15811497"/>
              <a:gd name="connsiteY45-17764" fmla="*/ 806235 h 6248398"/>
              <a:gd name="connsiteX46-17765" fmla="*/ 4409044 w 15811497"/>
              <a:gd name="connsiteY46-17766" fmla="*/ 910268 h 6248398"/>
              <a:gd name="connsiteX47-17767" fmla="*/ 4612477 w 15811497"/>
              <a:gd name="connsiteY47-17768" fmla="*/ 1077402 h 6248398"/>
              <a:gd name="connsiteX48-17769" fmla="*/ 4612478 w 15811497"/>
              <a:gd name="connsiteY48-17770" fmla="*/ 1077403 h 6248398"/>
              <a:gd name="connsiteX49-17771" fmla="*/ 4701725 w 15811497"/>
              <a:gd name="connsiteY49-17772" fmla="*/ 1120394 h 6248398"/>
              <a:gd name="connsiteX50-17773" fmla="*/ 5191122 w 15811497"/>
              <a:gd name="connsiteY50-17774" fmla="*/ 1219199 h 6248398"/>
              <a:gd name="connsiteX51-17775" fmla="*/ 6161317 w 15811497"/>
              <a:gd name="connsiteY51-17776" fmla="*/ 761659 h 6248398"/>
              <a:gd name="connsiteX52-17777" fmla="*/ 6224019 w 15811497"/>
              <a:gd name="connsiteY52-17778" fmla="*/ 677808 h 6248398"/>
              <a:gd name="connsiteX53-17779" fmla="*/ 6175489 w 15811497"/>
              <a:gd name="connsiteY53-17780" fmla="*/ 757691 h 6248398"/>
              <a:gd name="connsiteX54-17781" fmla="*/ 6175489 w 15811497"/>
              <a:gd name="connsiteY54-17782" fmla="*/ 757692 h 6248398"/>
              <a:gd name="connsiteX55-17783" fmla="*/ 6224020 w 15811497"/>
              <a:gd name="connsiteY55-17784" fmla="*/ 677809 h 6248398"/>
              <a:gd name="connsiteX56-17785" fmla="*/ 6233696 w 15811497"/>
              <a:gd name="connsiteY56-17786" fmla="*/ 664869 h 6248398"/>
              <a:gd name="connsiteX57-17787" fmla="*/ 6252611 w 15811497"/>
              <a:gd name="connsiteY57-17788" fmla="*/ 633734 h 6248398"/>
              <a:gd name="connsiteX58-17789" fmla="*/ 6252610 w 15811497"/>
              <a:gd name="connsiteY58-17790" fmla="*/ 633734 h 6248398"/>
              <a:gd name="connsiteX59-17791" fmla="*/ 6233696 w 15811497"/>
              <a:gd name="connsiteY59-17792" fmla="*/ 664868 h 6248398"/>
              <a:gd name="connsiteX60-17793" fmla="*/ 6224019 w 15811497"/>
              <a:gd name="connsiteY60-17794" fmla="*/ 677808 h 6248398"/>
              <a:gd name="connsiteX61-17795" fmla="*/ 6248008 w 15811497"/>
              <a:gd name="connsiteY61-17796" fmla="*/ 638320 h 6248398"/>
              <a:gd name="connsiteX62-17797" fmla="*/ 6251291 w 15811497"/>
              <a:gd name="connsiteY62-17798" fmla="*/ 633930 h 6248398"/>
              <a:gd name="connsiteX63-17799" fmla="*/ 6251293 w 15811497"/>
              <a:gd name="connsiteY63-17800" fmla="*/ 633929 h 6248398"/>
              <a:gd name="connsiteX64-17801" fmla="*/ 6257683 w 15811497"/>
              <a:gd name="connsiteY64-17802" fmla="*/ 625384 h 6248398"/>
              <a:gd name="connsiteX65-17803" fmla="*/ 6257686 w 15811497"/>
              <a:gd name="connsiteY65-17804" fmla="*/ 625380 h 6248398"/>
              <a:gd name="connsiteX66-17805" fmla="*/ 6331355 w 15811497"/>
              <a:gd name="connsiteY66-17806" fmla="*/ 526865 h 6248398"/>
              <a:gd name="connsiteX67-17807" fmla="*/ 7448548 w 15811497"/>
              <a:gd name="connsiteY67-17808" fmla="*/ 0 h 6248398"/>
              <a:gd name="connsiteX0-17809" fmla="*/ 7448548 w 15811497"/>
              <a:gd name="connsiteY0-17810" fmla="*/ 0 h 6248398"/>
              <a:gd name="connsiteX1-17811" fmla="*/ 8721604 w 15811497"/>
              <a:gd name="connsiteY1-17812" fmla="*/ 757692 h 6248398"/>
              <a:gd name="connsiteX2-17813" fmla="*/ 8890522 w 15811497"/>
              <a:gd name="connsiteY2-17814" fmla="*/ 1193234 h 6248398"/>
              <a:gd name="connsiteX3-17815" fmla="*/ 9958384 w 15811497"/>
              <a:gd name="connsiteY3-17816" fmla="*/ 1828798 h 6248398"/>
              <a:gd name="connsiteX4-17817" fmla="*/ 10895504 w 15811497"/>
              <a:gd name="connsiteY4-17818" fmla="*/ 1386857 h 6248398"/>
              <a:gd name="connsiteX5-17819" fmla="*/ 11096041 w 15811497"/>
              <a:gd name="connsiteY5-17820" fmla="*/ 1170993 h 6248398"/>
              <a:gd name="connsiteX6-17821" fmla="*/ 13049247 w 15811497"/>
              <a:gd name="connsiteY6-17822" fmla="*/ 361949 h 6248398"/>
              <a:gd name="connsiteX7-17823" fmla="*/ 15811497 w 15811497"/>
              <a:gd name="connsiteY7-17824" fmla="*/ 3124198 h 6248398"/>
              <a:gd name="connsiteX8-17825" fmla="*/ 13049247 w 15811497"/>
              <a:gd name="connsiteY8-17826" fmla="*/ 5886448 h 6248398"/>
              <a:gd name="connsiteX9-17827" fmla="*/ 11732594 w 15811497"/>
              <a:gd name="connsiteY9-17828" fmla="*/ 5553059 h 6248398"/>
              <a:gd name="connsiteX10-17829" fmla="*/ 11096041 w 15811497"/>
              <a:gd name="connsiteY10-17830" fmla="*/ 5077404 h 6248398"/>
              <a:gd name="connsiteX11-17831" fmla="*/ 10610846 w 15811497"/>
              <a:gd name="connsiteY11-17832" fmla="*/ 5029199 h 6248398"/>
              <a:gd name="connsiteX12-17833" fmla="*/ 9640652 w 15811497"/>
              <a:gd name="connsiteY12-17834" fmla="*/ 5486739 h 6248398"/>
              <a:gd name="connsiteX13-17835" fmla="*/ 9628722 w 15811497"/>
              <a:gd name="connsiteY13-17836" fmla="*/ 5502693 h 6248398"/>
              <a:gd name="connsiteX14-17837" fmla="*/ 9568273 w 15811497"/>
              <a:gd name="connsiteY14-17838" fmla="*/ 5583530 h 6248398"/>
              <a:gd name="connsiteX15-17839" fmla="*/ 9535504 w 15811497"/>
              <a:gd name="connsiteY15-17840" fmla="*/ 5637470 h 6248398"/>
              <a:gd name="connsiteX16-17841" fmla="*/ 9535505 w 15811497"/>
              <a:gd name="connsiteY16-17842" fmla="*/ 5637470 h 6248398"/>
              <a:gd name="connsiteX17-17843" fmla="*/ 9568273 w 15811497"/>
              <a:gd name="connsiteY17-17844" fmla="*/ 5583531 h 6248398"/>
              <a:gd name="connsiteX18-17845" fmla="*/ 9628722 w 15811497"/>
              <a:gd name="connsiteY18-17846" fmla="*/ 5502694 h 6248398"/>
              <a:gd name="connsiteX19-17847" fmla="*/ 9480140 w 15811497"/>
              <a:gd name="connsiteY19-17848" fmla="*/ 5721533 h 6248398"/>
              <a:gd name="connsiteX20-17849" fmla="*/ 8362947 w 15811497"/>
              <a:gd name="connsiteY20-17850" fmla="*/ 6248398 h 6248398"/>
              <a:gd name="connsiteX21-17851" fmla="*/ 7028922 w 15811497"/>
              <a:gd name="connsiteY21-17852" fmla="*/ 5364147 h 6248398"/>
              <a:gd name="connsiteX22-17853" fmla="*/ 6990513 w 15811497"/>
              <a:gd name="connsiteY22-17854" fmla="*/ 5259205 h 6248398"/>
              <a:gd name="connsiteX23-17855" fmla="*/ 6990512 w 15811497"/>
              <a:gd name="connsiteY23-17856" fmla="*/ 5259199 h 6248398"/>
              <a:gd name="connsiteX24-17857" fmla="*/ 6983676 w 15811497"/>
              <a:gd name="connsiteY24-17858" fmla="*/ 5240519 h 6248398"/>
              <a:gd name="connsiteX25-17859" fmla="*/ 6983673 w 15811497"/>
              <a:gd name="connsiteY25-17860" fmla="*/ 5240519 h 6248398"/>
              <a:gd name="connsiteX26-17861" fmla="*/ 6980236 w 15811497"/>
              <a:gd name="connsiteY26-17862" fmla="*/ 5231130 h 6248398"/>
              <a:gd name="connsiteX27-17863" fmla="*/ 6978859 w 15811497"/>
              <a:gd name="connsiteY27-17864" fmla="*/ 5225774 h 6248398"/>
              <a:gd name="connsiteX28-17865" fmla="*/ 6984291 w 15811497"/>
              <a:gd name="connsiteY28-17866" fmla="*/ 5240614 h 6248398"/>
              <a:gd name="connsiteX29-17867" fmla="*/ 6984292 w 15811497"/>
              <a:gd name="connsiteY29-17868" fmla="*/ 5240614 h 6248398"/>
              <a:gd name="connsiteX30-17869" fmla="*/ 6978860 w 15811497"/>
              <a:gd name="connsiteY30-17870" fmla="*/ 5225773 h 6248398"/>
              <a:gd name="connsiteX31-17871" fmla="*/ 6944562 w 15811497"/>
              <a:gd name="connsiteY31-17872" fmla="*/ 5092380 h 6248398"/>
              <a:gd name="connsiteX32-17873" fmla="*/ 6978860 w 15811497"/>
              <a:gd name="connsiteY32-17874" fmla="*/ 5225773 h 6248398"/>
              <a:gd name="connsiteX33-17875" fmla="*/ 6948299 w 15811497"/>
              <a:gd name="connsiteY33-17876" fmla="*/ 5142273 h 6248398"/>
              <a:gd name="connsiteX34-17877" fmla="*/ 5829297 w 15811497"/>
              <a:gd name="connsiteY34-17878" fmla="*/ 4400549 h 6248398"/>
              <a:gd name="connsiteX35-17879" fmla="*/ 5056802 w 15811497"/>
              <a:gd name="connsiteY35-17880" fmla="*/ 4677867 h 6248398"/>
              <a:gd name="connsiteX36-17881" fmla="*/ 5022517 w 15811497"/>
              <a:gd name="connsiteY36-17882" fmla="*/ 4709027 h 6248398"/>
              <a:gd name="connsiteX37-17883" fmla="*/ 5022515 w 15811497"/>
              <a:gd name="connsiteY37-17884" fmla="*/ 4709029 h 6248398"/>
              <a:gd name="connsiteX38-17885" fmla="*/ 4778482 w 15811497"/>
              <a:gd name="connsiteY38-17886" fmla="*/ 5008058 h 6248398"/>
              <a:gd name="connsiteX39-17887" fmla="*/ 4715455 w 15811497"/>
              <a:gd name="connsiteY39-17888" fmla="*/ 5077404 h 6248398"/>
              <a:gd name="connsiteX40-17889" fmla="*/ 2762249 w 15811497"/>
              <a:gd name="connsiteY40-17890" fmla="*/ 5886448 h 6248398"/>
              <a:gd name="connsiteX41-17891" fmla="*/ 0 w 15811497"/>
              <a:gd name="connsiteY41-17892" fmla="*/ 3124198 h 6248398"/>
              <a:gd name="connsiteX42-17893" fmla="*/ 2762249 w 15811497"/>
              <a:gd name="connsiteY42-17894" fmla="*/ 361949 h 6248398"/>
              <a:gd name="connsiteX43-17895" fmla="*/ 4078902 w 15811497"/>
              <a:gd name="connsiteY43-17896" fmla="*/ 695338 h 6248398"/>
              <a:gd name="connsiteX44-17897" fmla="*/ 4261443 w 15811497"/>
              <a:gd name="connsiteY44-17898" fmla="*/ 806235 h 6248398"/>
              <a:gd name="connsiteX45-17899" fmla="*/ 4409044 w 15811497"/>
              <a:gd name="connsiteY45-17900" fmla="*/ 910268 h 6248398"/>
              <a:gd name="connsiteX46-17901" fmla="*/ 4612477 w 15811497"/>
              <a:gd name="connsiteY46-17902" fmla="*/ 1077402 h 6248398"/>
              <a:gd name="connsiteX47-17903" fmla="*/ 4612478 w 15811497"/>
              <a:gd name="connsiteY47-17904" fmla="*/ 1077403 h 6248398"/>
              <a:gd name="connsiteX48-17905" fmla="*/ 4701725 w 15811497"/>
              <a:gd name="connsiteY48-17906" fmla="*/ 1120394 h 6248398"/>
              <a:gd name="connsiteX49-17907" fmla="*/ 5191122 w 15811497"/>
              <a:gd name="connsiteY49-17908" fmla="*/ 1219199 h 6248398"/>
              <a:gd name="connsiteX50-17909" fmla="*/ 6161317 w 15811497"/>
              <a:gd name="connsiteY50-17910" fmla="*/ 761659 h 6248398"/>
              <a:gd name="connsiteX51-17911" fmla="*/ 6224019 w 15811497"/>
              <a:gd name="connsiteY51-17912" fmla="*/ 677808 h 6248398"/>
              <a:gd name="connsiteX52-17913" fmla="*/ 6175489 w 15811497"/>
              <a:gd name="connsiteY52-17914" fmla="*/ 757691 h 6248398"/>
              <a:gd name="connsiteX53-17915" fmla="*/ 6175489 w 15811497"/>
              <a:gd name="connsiteY53-17916" fmla="*/ 757692 h 6248398"/>
              <a:gd name="connsiteX54-17917" fmla="*/ 6224020 w 15811497"/>
              <a:gd name="connsiteY54-17918" fmla="*/ 677809 h 6248398"/>
              <a:gd name="connsiteX55-17919" fmla="*/ 6233696 w 15811497"/>
              <a:gd name="connsiteY55-17920" fmla="*/ 664869 h 6248398"/>
              <a:gd name="connsiteX56-17921" fmla="*/ 6252611 w 15811497"/>
              <a:gd name="connsiteY56-17922" fmla="*/ 633734 h 6248398"/>
              <a:gd name="connsiteX57-17923" fmla="*/ 6252610 w 15811497"/>
              <a:gd name="connsiteY57-17924" fmla="*/ 633734 h 6248398"/>
              <a:gd name="connsiteX58-17925" fmla="*/ 6233696 w 15811497"/>
              <a:gd name="connsiteY58-17926" fmla="*/ 664868 h 6248398"/>
              <a:gd name="connsiteX59-17927" fmla="*/ 6224019 w 15811497"/>
              <a:gd name="connsiteY59-17928" fmla="*/ 677808 h 6248398"/>
              <a:gd name="connsiteX60-17929" fmla="*/ 6248008 w 15811497"/>
              <a:gd name="connsiteY60-17930" fmla="*/ 638320 h 6248398"/>
              <a:gd name="connsiteX61-17931" fmla="*/ 6251291 w 15811497"/>
              <a:gd name="connsiteY61-17932" fmla="*/ 633930 h 6248398"/>
              <a:gd name="connsiteX62-17933" fmla="*/ 6251293 w 15811497"/>
              <a:gd name="connsiteY62-17934" fmla="*/ 633929 h 6248398"/>
              <a:gd name="connsiteX63-17935" fmla="*/ 6257683 w 15811497"/>
              <a:gd name="connsiteY63-17936" fmla="*/ 625384 h 6248398"/>
              <a:gd name="connsiteX64-17937" fmla="*/ 6257686 w 15811497"/>
              <a:gd name="connsiteY64-17938" fmla="*/ 625380 h 6248398"/>
              <a:gd name="connsiteX65-17939" fmla="*/ 6331355 w 15811497"/>
              <a:gd name="connsiteY65-17940" fmla="*/ 526865 h 6248398"/>
              <a:gd name="connsiteX66-17941" fmla="*/ 7448548 w 15811497"/>
              <a:gd name="connsiteY66-17942" fmla="*/ 0 h 6248398"/>
              <a:gd name="connsiteX0-17943" fmla="*/ 7448548 w 15811497"/>
              <a:gd name="connsiteY0-17944" fmla="*/ 0 h 6248398"/>
              <a:gd name="connsiteX1-17945" fmla="*/ 8721604 w 15811497"/>
              <a:gd name="connsiteY1-17946" fmla="*/ 757692 h 6248398"/>
              <a:gd name="connsiteX2-17947" fmla="*/ 8890522 w 15811497"/>
              <a:gd name="connsiteY2-17948" fmla="*/ 1193234 h 6248398"/>
              <a:gd name="connsiteX3-17949" fmla="*/ 9958384 w 15811497"/>
              <a:gd name="connsiteY3-17950" fmla="*/ 1828798 h 6248398"/>
              <a:gd name="connsiteX4-17951" fmla="*/ 10895504 w 15811497"/>
              <a:gd name="connsiteY4-17952" fmla="*/ 1386857 h 6248398"/>
              <a:gd name="connsiteX5-17953" fmla="*/ 11096041 w 15811497"/>
              <a:gd name="connsiteY5-17954" fmla="*/ 1170993 h 6248398"/>
              <a:gd name="connsiteX6-17955" fmla="*/ 13049247 w 15811497"/>
              <a:gd name="connsiteY6-17956" fmla="*/ 361949 h 6248398"/>
              <a:gd name="connsiteX7-17957" fmla="*/ 15811497 w 15811497"/>
              <a:gd name="connsiteY7-17958" fmla="*/ 3124198 h 6248398"/>
              <a:gd name="connsiteX8-17959" fmla="*/ 13049247 w 15811497"/>
              <a:gd name="connsiteY8-17960" fmla="*/ 5886448 h 6248398"/>
              <a:gd name="connsiteX9-17961" fmla="*/ 11732594 w 15811497"/>
              <a:gd name="connsiteY9-17962" fmla="*/ 5553059 h 6248398"/>
              <a:gd name="connsiteX10-17963" fmla="*/ 11096041 w 15811497"/>
              <a:gd name="connsiteY10-17964" fmla="*/ 5077404 h 6248398"/>
              <a:gd name="connsiteX11-17965" fmla="*/ 10610846 w 15811497"/>
              <a:gd name="connsiteY11-17966" fmla="*/ 5029199 h 6248398"/>
              <a:gd name="connsiteX12-17967" fmla="*/ 9640652 w 15811497"/>
              <a:gd name="connsiteY12-17968" fmla="*/ 5486739 h 6248398"/>
              <a:gd name="connsiteX13-17969" fmla="*/ 9628722 w 15811497"/>
              <a:gd name="connsiteY13-17970" fmla="*/ 5502693 h 6248398"/>
              <a:gd name="connsiteX14-17971" fmla="*/ 9568273 w 15811497"/>
              <a:gd name="connsiteY14-17972" fmla="*/ 5583530 h 6248398"/>
              <a:gd name="connsiteX15-17973" fmla="*/ 9535504 w 15811497"/>
              <a:gd name="connsiteY15-17974" fmla="*/ 5637470 h 6248398"/>
              <a:gd name="connsiteX16-17975" fmla="*/ 9535505 w 15811497"/>
              <a:gd name="connsiteY16-17976" fmla="*/ 5637470 h 6248398"/>
              <a:gd name="connsiteX17-17977" fmla="*/ 9628722 w 15811497"/>
              <a:gd name="connsiteY17-17978" fmla="*/ 5502694 h 6248398"/>
              <a:gd name="connsiteX18-17979" fmla="*/ 9480140 w 15811497"/>
              <a:gd name="connsiteY18-17980" fmla="*/ 5721533 h 6248398"/>
              <a:gd name="connsiteX19-17981" fmla="*/ 8362947 w 15811497"/>
              <a:gd name="connsiteY19-17982" fmla="*/ 6248398 h 6248398"/>
              <a:gd name="connsiteX20-17983" fmla="*/ 7028922 w 15811497"/>
              <a:gd name="connsiteY20-17984" fmla="*/ 5364147 h 6248398"/>
              <a:gd name="connsiteX21-17985" fmla="*/ 6990513 w 15811497"/>
              <a:gd name="connsiteY21-17986" fmla="*/ 5259205 h 6248398"/>
              <a:gd name="connsiteX22-17987" fmla="*/ 6990512 w 15811497"/>
              <a:gd name="connsiteY22-17988" fmla="*/ 5259199 h 6248398"/>
              <a:gd name="connsiteX23-17989" fmla="*/ 6983676 w 15811497"/>
              <a:gd name="connsiteY23-17990" fmla="*/ 5240519 h 6248398"/>
              <a:gd name="connsiteX24-17991" fmla="*/ 6983673 w 15811497"/>
              <a:gd name="connsiteY24-17992" fmla="*/ 5240519 h 6248398"/>
              <a:gd name="connsiteX25-17993" fmla="*/ 6980236 w 15811497"/>
              <a:gd name="connsiteY25-17994" fmla="*/ 5231130 h 6248398"/>
              <a:gd name="connsiteX26-17995" fmla="*/ 6978859 w 15811497"/>
              <a:gd name="connsiteY26-17996" fmla="*/ 5225774 h 6248398"/>
              <a:gd name="connsiteX27-17997" fmla="*/ 6984291 w 15811497"/>
              <a:gd name="connsiteY27-17998" fmla="*/ 5240614 h 6248398"/>
              <a:gd name="connsiteX28-17999" fmla="*/ 6984292 w 15811497"/>
              <a:gd name="connsiteY28-18000" fmla="*/ 5240614 h 6248398"/>
              <a:gd name="connsiteX29-18001" fmla="*/ 6978860 w 15811497"/>
              <a:gd name="connsiteY29-18002" fmla="*/ 5225773 h 6248398"/>
              <a:gd name="connsiteX30-18003" fmla="*/ 6944562 w 15811497"/>
              <a:gd name="connsiteY30-18004" fmla="*/ 5092380 h 6248398"/>
              <a:gd name="connsiteX31-18005" fmla="*/ 6978860 w 15811497"/>
              <a:gd name="connsiteY31-18006" fmla="*/ 5225773 h 6248398"/>
              <a:gd name="connsiteX32-18007" fmla="*/ 6948299 w 15811497"/>
              <a:gd name="connsiteY32-18008" fmla="*/ 5142273 h 6248398"/>
              <a:gd name="connsiteX33-18009" fmla="*/ 5829297 w 15811497"/>
              <a:gd name="connsiteY33-18010" fmla="*/ 4400549 h 6248398"/>
              <a:gd name="connsiteX34-18011" fmla="*/ 5056802 w 15811497"/>
              <a:gd name="connsiteY34-18012" fmla="*/ 4677867 h 6248398"/>
              <a:gd name="connsiteX35-18013" fmla="*/ 5022517 w 15811497"/>
              <a:gd name="connsiteY35-18014" fmla="*/ 4709027 h 6248398"/>
              <a:gd name="connsiteX36-18015" fmla="*/ 5022515 w 15811497"/>
              <a:gd name="connsiteY36-18016" fmla="*/ 4709029 h 6248398"/>
              <a:gd name="connsiteX37-18017" fmla="*/ 4778482 w 15811497"/>
              <a:gd name="connsiteY37-18018" fmla="*/ 5008058 h 6248398"/>
              <a:gd name="connsiteX38-18019" fmla="*/ 4715455 w 15811497"/>
              <a:gd name="connsiteY38-18020" fmla="*/ 5077404 h 6248398"/>
              <a:gd name="connsiteX39-18021" fmla="*/ 2762249 w 15811497"/>
              <a:gd name="connsiteY39-18022" fmla="*/ 5886448 h 6248398"/>
              <a:gd name="connsiteX40-18023" fmla="*/ 0 w 15811497"/>
              <a:gd name="connsiteY40-18024" fmla="*/ 3124198 h 6248398"/>
              <a:gd name="connsiteX41-18025" fmla="*/ 2762249 w 15811497"/>
              <a:gd name="connsiteY41-18026" fmla="*/ 361949 h 6248398"/>
              <a:gd name="connsiteX42-18027" fmla="*/ 4078902 w 15811497"/>
              <a:gd name="connsiteY42-18028" fmla="*/ 695338 h 6248398"/>
              <a:gd name="connsiteX43-18029" fmla="*/ 4261443 w 15811497"/>
              <a:gd name="connsiteY43-18030" fmla="*/ 806235 h 6248398"/>
              <a:gd name="connsiteX44-18031" fmla="*/ 4409044 w 15811497"/>
              <a:gd name="connsiteY44-18032" fmla="*/ 910268 h 6248398"/>
              <a:gd name="connsiteX45-18033" fmla="*/ 4612477 w 15811497"/>
              <a:gd name="connsiteY45-18034" fmla="*/ 1077402 h 6248398"/>
              <a:gd name="connsiteX46-18035" fmla="*/ 4612478 w 15811497"/>
              <a:gd name="connsiteY46-18036" fmla="*/ 1077403 h 6248398"/>
              <a:gd name="connsiteX47-18037" fmla="*/ 4701725 w 15811497"/>
              <a:gd name="connsiteY47-18038" fmla="*/ 1120394 h 6248398"/>
              <a:gd name="connsiteX48-18039" fmla="*/ 5191122 w 15811497"/>
              <a:gd name="connsiteY48-18040" fmla="*/ 1219199 h 6248398"/>
              <a:gd name="connsiteX49-18041" fmla="*/ 6161317 w 15811497"/>
              <a:gd name="connsiteY49-18042" fmla="*/ 761659 h 6248398"/>
              <a:gd name="connsiteX50-18043" fmla="*/ 6224019 w 15811497"/>
              <a:gd name="connsiteY50-18044" fmla="*/ 677808 h 6248398"/>
              <a:gd name="connsiteX51-18045" fmla="*/ 6175489 w 15811497"/>
              <a:gd name="connsiteY51-18046" fmla="*/ 757691 h 6248398"/>
              <a:gd name="connsiteX52-18047" fmla="*/ 6175489 w 15811497"/>
              <a:gd name="connsiteY52-18048" fmla="*/ 757692 h 6248398"/>
              <a:gd name="connsiteX53-18049" fmla="*/ 6224020 w 15811497"/>
              <a:gd name="connsiteY53-18050" fmla="*/ 677809 h 6248398"/>
              <a:gd name="connsiteX54-18051" fmla="*/ 6233696 w 15811497"/>
              <a:gd name="connsiteY54-18052" fmla="*/ 664869 h 6248398"/>
              <a:gd name="connsiteX55-18053" fmla="*/ 6252611 w 15811497"/>
              <a:gd name="connsiteY55-18054" fmla="*/ 633734 h 6248398"/>
              <a:gd name="connsiteX56-18055" fmla="*/ 6252610 w 15811497"/>
              <a:gd name="connsiteY56-18056" fmla="*/ 633734 h 6248398"/>
              <a:gd name="connsiteX57-18057" fmla="*/ 6233696 w 15811497"/>
              <a:gd name="connsiteY57-18058" fmla="*/ 664868 h 6248398"/>
              <a:gd name="connsiteX58-18059" fmla="*/ 6224019 w 15811497"/>
              <a:gd name="connsiteY58-18060" fmla="*/ 677808 h 6248398"/>
              <a:gd name="connsiteX59-18061" fmla="*/ 6248008 w 15811497"/>
              <a:gd name="connsiteY59-18062" fmla="*/ 638320 h 6248398"/>
              <a:gd name="connsiteX60-18063" fmla="*/ 6251291 w 15811497"/>
              <a:gd name="connsiteY60-18064" fmla="*/ 633930 h 6248398"/>
              <a:gd name="connsiteX61-18065" fmla="*/ 6251293 w 15811497"/>
              <a:gd name="connsiteY61-18066" fmla="*/ 633929 h 6248398"/>
              <a:gd name="connsiteX62-18067" fmla="*/ 6257683 w 15811497"/>
              <a:gd name="connsiteY62-18068" fmla="*/ 625384 h 6248398"/>
              <a:gd name="connsiteX63-18069" fmla="*/ 6257686 w 15811497"/>
              <a:gd name="connsiteY63-18070" fmla="*/ 625380 h 6248398"/>
              <a:gd name="connsiteX64-18071" fmla="*/ 6331355 w 15811497"/>
              <a:gd name="connsiteY64-18072" fmla="*/ 526865 h 6248398"/>
              <a:gd name="connsiteX65-18073" fmla="*/ 7448548 w 15811497"/>
              <a:gd name="connsiteY65-18074" fmla="*/ 0 h 6248398"/>
              <a:gd name="connsiteX0-18075" fmla="*/ 7448548 w 15811497"/>
              <a:gd name="connsiteY0-18076" fmla="*/ 0 h 6248398"/>
              <a:gd name="connsiteX1-18077" fmla="*/ 8721604 w 15811497"/>
              <a:gd name="connsiteY1-18078" fmla="*/ 757692 h 6248398"/>
              <a:gd name="connsiteX2-18079" fmla="*/ 8890522 w 15811497"/>
              <a:gd name="connsiteY2-18080" fmla="*/ 1193234 h 6248398"/>
              <a:gd name="connsiteX3-18081" fmla="*/ 9958384 w 15811497"/>
              <a:gd name="connsiteY3-18082" fmla="*/ 1828798 h 6248398"/>
              <a:gd name="connsiteX4-18083" fmla="*/ 10895504 w 15811497"/>
              <a:gd name="connsiteY4-18084" fmla="*/ 1386857 h 6248398"/>
              <a:gd name="connsiteX5-18085" fmla="*/ 11096041 w 15811497"/>
              <a:gd name="connsiteY5-18086" fmla="*/ 1170993 h 6248398"/>
              <a:gd name="connsiteX6-18087" fmla="*/ 13049247 w 15811497"/>
              <a:gd name="connsiteY6-18088" fmla="*/ 361949 h 6248398"/>
              <a:gd name="connsiteX7-18089" fmla="*/ 15811497 w 15811497"/>
              <a:gd name="connsiteY7-18090" fmla="*/ 3124198 h 6248398"/>
              <a:gd name="connsiteX8-18091" fmla="*/ 13049247 w 15811497"/>
              <a:gd name="connsiteY8-18092" fmla="*/ 5886448 h 6248398"/>
              <a:gd name="connsiteX9-18093" fmla="*/ 11732594 w 15811497"/>
              <a:gd name="connsiteY9-18094" fmla="*/ 5553059 h 6248398"/>
              <a:gd name="connsiteX10-18095" fmla="*/ 11096041 w 15811497"/>
              <a:gd name="connsiteY10-18096" fmla="*/ 5077404 h 6248398"/>
              <a:gd name="connsiteX11-18097" fmla="*/ 10610846 w 15811497"/>
              <a:gd name="connsiteY11-18098" fmla="*/ 5029199 h 6248398"/>
              <a:gd name="connsiteX12-18099" fmla="*/ 9640652 w 15811497"/>
              <a:gd name="connsiteY12-18100" fmla="*/ 5486739 h 6248398"/>
              <a:gd name="connsiteX13-18101" fmla="*/ 9628722 w 15811497"/>
              <a:gd name="connsiteY13-18102" fmla="*/ 5502693 h 6248398"/>
              <a:gd name="connsiteX14-18103" fmla="*/ 9568273 w 15811497"/>
              <a:gd name="connsiteY14-18104" fmla="*/ 5583530 h 6248398"/>
              <a:gd name="connsiteX15-18105" fmla="*/ 9535504 w 15811497"/>
              <a:gd name="connsiteY15-18106" fmla="*/ 5637470 h 6248398"/>
              <a:gd name="connsiteX16-18107" fmla="*/ 9628722 w 15811497"/>
              <a:gd name="connsiteY16-18108" fmla="*/ 5502694 h 6248398"/>
              <a:gd name="connsiteX17-18109" fmla="*/ 9480140 w 15811497"/>
              <a:gd name="connsiteY17-18110" fmla="*/ 5721533 h 6248398"/>
              <a:gd name="connsiteX18-18111" fmla="*/ 8362947 w 15811497"/>
              <a:gd name="connsiteY18-18112" fmla="*/ 6248398 h 6248398"/>
              <a:gd name="connsiteX19-18113" fmla="*/ 7028922 w 15811497"/>
              <a:gd name="connsiteY19-18114" fmla="*/ 5364147 h 6248398"/>
              <a:gd name="connsiteX20-18115" fmla="*/ 6990513 w 15811497"/>
              <a:gd name="connsiteY20-18116" fmla="*/ 5259205 h 6248398"/>
              <a:gd name="connsiteX21-18117" fmla="*/ 6990512 w 15811497"/>
              <a:gd name="connsiteY21-18118" fmla="*/ 5259199 h 6248398"/>
              <a:gd name="connsiteX22-18119" fmla="*/ 6983676 w 15811497"/>
              <a:gd name="connsiteY22-18120" fmla="*/ 5240519 h 6248398"/>
              <a:gd name="connsiteX23-18121" fmla="*/ 6983673 w 15811497"/>
              <a:gd name="connsiteY23-18122" fmla="*/ 5240519 h 6248398"/>
              <a:gd name="connsiteX24-18123" fmla="*/ 6980236 w 15811497"/>
              <a:gd name="connsiteY24-18124" fmla="*/ 5231130 h 6248398"/>
              <a:gd name="connsiteX25-18125" fmla="*/ 6978859 w 15811497"/>
              <a:gd name="connsiteY25-18126" fmla="*/ 5225774 h 6248398"/>
              <a:gd name="connsiteX26-18127" fmla="*/ 6984291 w 15811497"/>
              <a:gd name="connsiteY26-18128" fmla="*/ 5240614 h 6248398"/>
              <a:gd name="connsiteX27-18129" fmla="*/ 6984292 w 15811497"/>
              <a:gd name="connsiteY27-18130" fmla="*/ 5240614 h 6248398"/>
              <a:gd name="connsiteX28-18131" fmla="*/ 6978860 w 15811497"/>
              <a:gd name="connsiteY28-18132" fmla="*/ 5225773 h 6248398"/>
              <a:gd name="connsiteX29-18133" fmla="*/ 6944562 w 15811497"/>
              <a:gd name="connsiteY29-18134" fmla="*/ 5092380 h 6248398"/>
              <a:gd name="connsiteX30-18135" fmla="*/ 6978860 w 15811497"/>
              <a:gd name="connsiteY30-18136" fmla="*/ 5225773 h 6248398"/>
              <a:gd name="connsiteX31-18137" fmla="*/ 6948299 w 15811497"/>
              <a:gd name="connsiteY31-18138" fmla="*/ 5142273 h 6248398"/>
              <a:gd name="connsiteX32-18139" fmla="*/ 5829297 w 15811497"/>
              <a:gd name="connsiteY32-18140" fmla="*/ 4400549 h 6248398"/>
              <a:gd name="connsiteX33-18141" fmla="*/ 5056802 w 15811497"/>
              <a:gd name="connsiteY33-18142" fmla="*/ 4677867 h 6248398"/>
              <a:gd name="connsiteX34-18143" fmla="*/ 5022517 w 15811497"/>
              <a:gd name="connsiteY34-18144" fmla="*/ 4709027 h 6248398"/>
              <a:gd name="connsiteX35-18145" fmla="*/ 5022515 w 15811497"/>
              <a:gd name="connsiteY35-18146" fmla="*/ 4709029 h 6248398"/>
              <a:gd name="connsiteX36-18147" fmla="*/ 4778482 w 15811497"/>
              <a:gd name="connsiteY36-18148" fmla="*/ 5008058 h 6248398"/>
              <a:gd name="connsiteX37-18149" fmla="*/ 4715455 w 15811497"/>
              <a:gd name="connsiteY37-18150" fmla="*/ 5077404 h 6248398"/>
              <a:gd name="connsiteX38-18151" fmla="*/ 2762249 w 15811497"/>
              <a:gd name="connsiteY38-18152" fmla="*/ 5886448 h 6248398"/>
              <a:gd name="connsiteX39-18153" fmla="*/ 0 w 15811497"/>
              <a:gd name="connsiteY39-18154" fmla="*/ 3124198 h 6248398"/>
              <a:gd name="connsiteX40-18155" fmla="*/ 2762249 w 15811497"/>
              <a:gd name="connsiteY40-18156" fmla="*/ 361949 h 6248398"/>
              <a:gd name="connsiteX41-18157" fmla="*/ 4078902 w 15811497"/>
              <a:gd name="connsiteY41-18158" fmla="*/ 695338 h 6248398"/>
              <a:gd name="connsiteX42-18159" fmla="*/ 4261443 w 15811497"/>
              <a:gd name="connsiteY42-18160" fmla="*/ 806235 h 6248398"/>
              <a:gd name="connsiteX43-18161" fmla="*/ 4409044 w 15811497"/>
              <a:gd name="connsiteY43-18162" fmla="*/ 910268 h 6248398"/>
              <a:gd name="connsiteX44-18163" fmla="*/ 4612477 w 15811497"/>
              <a:gd name="connsiteY44-18164" fmla="*/ 1077402 h 6248398"/>
              <a:gd name="connsiteX45-18165" fmla="*/ 4612478 w 15811497"/>
              <a:gd name="connsiteY45-18166" fmla="*/ 1077403 h 6248398"/>
              <a:gd name="connsiteX46-18167" fmla="*/ 4701725 w 15811497"/>
              <a:gd name="connsiteY46-18168" fmla="*/ 1120394 h 6248398"/>
              <a:gd name="connsiteX47-18169" fmla="*/ 5191122 w 15811497"/>
              <a:gd name="connsiteY47-18170" fmla="*/ 1219199 h 6248398"/>
              <a:gd name="connsiteX48-18171" fmla="*/ 6161317 w 15811497"/>
              <a:gd name="connsiteY48-18172" fmla="*/ 761659 h 6248398"/>
              <a:gd name="connsiteX49-18173" fmla="*/ 6224019 w 15811497"/>
              <a:gd name="connsiteY49-18174" fmla="*/ 677808 h 6248398"/>
              <a:gd name="connsiteX50-18175" fmla="*/ 6175489 w 15811497"/>
              <a:gd name="connsiteY50-18176" fmla="*/ 757691 h 6248398"/>
              <a:gd name="connsiteX51-18177" fmla="*/ 6175489 w 15811497"/>
              <a:gd name="connsiteY51-18178" fmla="*/ 757692 h 6248398"/>
              <a:gd name="connsiteX52-18179" fmla="*/ 6224020 w 15811497"/>
              <a:gd name="connsiteY52-18180" fmla="*/ 677809 h 6248398"/>
              <a:gd name="connsiteX53-18181" fmla="*/ 6233696 w 15811497"/>
              <a:gd name="connsiteY53-18182" fmla="*/ 664869 h 6248398"/>
              <a:gd name="connsiteX54-18183" fmla="*/ 6252611 w 15811497"/>
              <a:gd name="connsiteY54-18184" fmla="*/ 633734 h 6248398"/>
              <a:gd name="connsiteX55-18185" fmla="*/ 6252610 w 15811497"/>
              <a:gd name="connsiteY55-18186" fmla="*/ 633734 h 6248398"/>
              <a:gd name="connsiteX56-18187" fmla="*/ 6233696 w 15811497"/>
              <a:gd name="connsiteY56-18188" fmla="*/ 664868 h 6248398"/>
              <a:gd name="connsiteX57-18189" fmla="*/ 6224019 w 15811497"/>
              <a:gd name="connsiteY57-18190" fmla="*/ 677808 h 6248398"/>
              <a:gd name="connsiteX58-18191" fmla="*/ 6248008 w 15811497"/>
              <a:gd name="connsiteY58-18192" fmla="*/ 638320 h 6248398"/>
              <a:gd name="connsiteX59-18193" fmla="*/ 6251291 w 15811497"/>
              <a:gd name="connsiteY59-18194" fmla="*/ 633930 h 6248398"/>
              <a:gd name="connsiteX60-18195" fmla="*/ 6251293 w 15811497"/>
              <a:gd name="connsiteY60-18196" fmla="*/ 633929 h 6248398"/>
              <a:gd name="connsiteX61-18197" fmla="*/ 6257683 w 15811497"/>
              <a:gd name="connsiteY61-18198" fmla="*/ 625384 h 6248398"/>
              <a:gd name="connsiteX62-18199" fmla="*/ 6257686 w 15811497"/>
              <a:gd name="connsiteY62-18200" fmla="*/ 625380 h 6248398"/>
              <a:gd name="connsiteX63-18201" fmla="*/ 6331355 w 15811497"/>
              <a:gd name="connsiteY63-18202" fmla="*/ 526865 h 6248398"/>
              <a:gd name="connsiteX64-18203" fmla="*/ 7448548 w 15811497"/>
              <a:gd name="connsiteY64-18204" fmla="*/ 0 h 6248398"/>
              <a:gd name="connsiteX0-18205" fmla="*/ 7448548 w 15811497"/>
              <a:gd name="connsiteY0-18206" fmla="*/ 0 h 6248398"/>
              <a:gd name="connsiteX1-18207" fmla="*/ 8721604 w 15811497"/>
              <a:gd name="connsiteY1-18208" fmla="*/ 757692 h 6248398"/>
              <a:gd name="connsiteX2-18209" fmla="*/ 8890522 w 15811497"/>
              <a:gd name="connsiteY2-18210" fmla="*/ 1193234 h 6248398"/>
              <a:gd name="connsiteX3-18211" fmla="*/ 9958384 w 15811497"/>
              <a:gd name="connsiteY3-18212" fmla="*/ 1828798 h 6248398"/>
              <a:gd name="connsiteX4-18213" fmla="*/ 10895504 w 15811497"/>
              <a:gd name="connsiteY4-18214" fmla="*/ 1386857 h 6248398"/>
              <a:gd name="connsiteX5-18215" fmla="*/ 11096041 w 15811497"/>
              <a:gd name="connsiteY5-18216" fmla="*/ 1170993 h 6248398"/>
              <a:gd name="connsiteX6-18217" fmla="*/ 13049247 w 15811497"/>
              <a:gd name="connsiteY6-18218" fmla="*/ 361949 h 6248398"/>
              <a:gd name="connsiteX7-18219" fmla="*/ 15811497 w 15811497"/>
              <a:gd name="connsiteY7-18220" fmla="*/ 3124198 h 6248398"/>
              <a:gd name="connsiteX8-18221" fmla="*/ 13049247 w 15811497"/>
              <a:gd name="connsiteY8-18222" fmla="*/ 5886448 h 6248398"/>
              <a:gd name="connsiteX9-18223" fmla="*/ 11732594 w 15811497"/>
              <a:gd name="connsiteY9-18224" fmla="*/ 5553059 h 6248398"/>
              <a:gd name="connsiteX10-18225" fmla="*/ 11096041 w 15811497"/>
              <a:gd name="connsiteY10-18226" fmla="*/ 5077404 h 6248398"/>
              <a:gd name="connsiteX11-18227" fmla="*/ 10610846 w 15811497"/>
              <a:gd name="connsiteY11-18228" fmla="*/ 5029199 h 6248398"/>
              <a:gd name="connsiteX12-18229" fmla="*/ 9640652 w 15811497"/>
              <a:gd name="connsiteY12-18230" fmla="*/ 5486739 h 6248398"/>
              <a:gd name="connsiteX13-18231" fmla="*/ 9628722 w 15811497"/>
              <a:gd name="connsiteY13-18232" fmla="*/ 5502693 h 6248398"/>
              <a:gd name="connsiteX14-18233" fmla="*/ 9568273 w 15811497"/>
              <a:gd name="connsiteY14-18234" fmla="*/ 5583530 h 6248398"/>
              <a:gd name="connsiteX15-18235" fmla="*/ 9628722 w 15811497"/>
              <a:gd name="connsiteY15-18236" fmla="*/ 5502694 h 6248398"/>
              <a:gd name="connsiteX16-18237" fmla="*/ 9480140 w 15811497"/>
              <a:gd name="connsiteY16-18238" fmla="*/ 5721533 h 6248398"/>
              <a:gd name="connsiteX17-18239" fmla="*/ 8362947 w 15811497"/>
              <a:gd name="connsiteY17-18240" fmla="*/ 6248398 h 6248398"/>
              <a:gd name="connsiteX18-18241" fmla="*/ 7028922 w 15811497"/>
              <a:gd name="connsiteY18-18242" fmla="*/ 5364147 h 6248398"/>
              <a:gd name="connsiteX19-18243" fmla="*/ 6990513 w 15811497"/>
              <a:gd name="connsiteY19-18244" fmla="*/ 5259205 h 6248398"/>
              <a:gd name="connsiteX20-18245" fmla="*/ 6990512 w 15811497"/>
              <a:gd name="connsiteY20-18246" fmla="*/ 5259199 h 6248398"/>
              <a:gd name="connsiteX21-18247" fmla="*/ 6983676 w 15811497"/>
              <a:gd name="connsiteY21-18248" fmla="*/ 5240519 h 6248398"/>
              <a:gd name="connsiteX22-18249" fmla="*/ 6983673 w 15811497"/>
              <a:gd name="connsiteY22-18250" fmla="*/ 5240519 h 6248398"/>
              <a:gd name="connsiteX23-18251" fmla="*/ 6980236 w 15811497"/>
              <a:gd name="connsiteY23-18252" fmla="*/ 5231130 h 6248398"/>
              <a:gd name="connsiteX24-18253" fmla="*/ 6978859 w 15811497"/>
              <a:gd name="connsiteY24-18254" fmla="*/ 5225774 h 6248398"/>
              <a:gd name="connsiteX25-18255" fmla="*/ 6984291 w 15811497"/>
              <a:gd name="connsiteY25-18256" fmla="*/ 5240614 h 6248398"/>
              <a:gd name="connsiteX26-18257" fmla="*/ 6984292 w 15811497"/>
              <a:gd name="connsiteY26-18258" fmla="*/ 5240614 h 6248398"/>
              <a:gd name="connsiteX27-18259" fmla="*/ 6978860 w 15811497"/>
              <a:gd name="connsiteY27-18260" fmla="*/ 5225773 h 6248398"/>
              <a:gd name="connsiteX28-18261" fmla="*/ 6944562 w 15811497"/>
              <a:gd name="connsiteY28-18262" fmla="*/ 5092380 h 6248398"/>
              <a:gd name="connsiteX29-18263" fmla="*/ 6978860 w 15811497"/>
              <a:gd name="connsiteY29-18264" fmla="*/ 5225773 h 6248398"/>
              <a:gd name="connsiteX30-18265" fmla="*/ 6948299 w 15811497"/>
              <a:gd name="connsiteY30-18266" fmla="*/ 5142273 h 6248398"/>
              <a:gd name="connsiteX31-18267" fmla="*/ 5829297 w 15811497"/>
              <a:gd name="connsiteY31-18268" fmla="*/ 4400549 h 6248398"/>
              <a:gd name="connsiteX32-18269" fmla="*/ 5056802 w 15811497"/>
              <a:gd name="connsiteY32-18270" fmla="*/ 4677867 h 6248398"/>
              <a:gd name="connsiteX33-18271" fmla="*/ 5022517 w 15811497"/>
              <a:gd name="connsiteY33-18272" fmla="*/ 4709027 h 6248398"/>
              <a:gd name="connsiteX34-18273" fmla="*/ 5022515 w 15811497"/>
              <a:gd name="connsiteY34-18274" fmla="*/ 4709029 h 6248398"/>
              <a:gd name="connsiteX35-18275" fmla="*/ 4778482 w 15811497"/>
              <a:gd name="connsiteY35-18276" fmla="*/ 5008058 h 6248398"/>
              <a:gd name="connsiteX36-18277" fmla="*/ 4715455 w 15811497"/>
              <a:gd name="connsiteY36-18278" fmla="*/ 5077404 h 6248398"/>
              <a:gd name="connsiteX37-18279" fmla="*/ 2762249 w 15811497"/>
              <a:gd name="connsiteY37-18280" fmla="*/ 5886448 h 6248398"/>
              <a:gd name="connsiteX38-18281" fmla="*/ 0 w 15811497"/>
              <a:gd name="connsiteY38-18282" fmla="*/ 3124198 h 6248398"/>
              <a:gd name="connsiteX39-18283" fmla="*/ 2762249 w 15811497"/>
              <a:gd name="connsiteY39-18284" fmla="*/ 361949 h 6248398"/>
              <a:gd name="connsiteX40-18285" fmla="*/ 4078902 w 15811497"/>
              <a:gd name="connsiteY40-18286" fmla="*/ 695338 h 6248398"/>
              <a:gd name="connsiteX41-18287" fmla="*/ 4261443 w 15811497"/>
              <a:gd name="connsiteY41-18288" fmla="*/ 806235 h 6248398"/>
              <a:gd name="connsiteX42-18289" fmla="*/ 4409044 w 15811497"/>
              <a:gd name="connsiteY42-18290" fmla="*/ 910268 h 6248398"/>
              <a:gd name="connsiteX43-18291" fmla="*/ 4612477 w 15811497"/>
              <a:gd name="connsiteY43-18292" fmla="*/ 1077402 h 6248398"/>
              <a:gd name="connsiteX44-18293" fmla="*/ 4612478 w 15811497"/>
              <a:gd name="connsiteY44-18294" fmla="*/ 1077403 h 6248398"/>
              <a:gd name="connsiteX45-18295" fmla="*/ 4701725 w 15811497"/>
              <a:gd name="connsiteY45-18296" fmla="*/ 1120394 h 6248398"/>
              <a:gd name="connsiteX46-18297" fmla="*/ 5191122 w 15811497"/>
              <a:gd name="connsiteY46-18298" fmla="*/ 1219199 h 6248398"/>
              <a:gd name="connsiteX47-18299" fmla="*/ 6161317 w 15811497"/>
              <a:gd name="connsiteY47-18300" fmla="*/ 761659 h 6248398"/>
              <a:gd name="connsiteX48-18301" fmla="*/ 6224019 w 15811497"/>
              <a:gd name="connsiteY48-18302" fmla="*/ 677808 h 6248398"/>
              <a:gd name="connsiteX49-18303" fmla="*/ 6175489 w 15811497"/>
              <a:gd name="connsiteY49-18304" fmla="*/ 757691 h 6248398"/>
              <a:gd name="connsiteX50-18305" fmla="*/ 6175489 w 15811497"/>
              <a:gd name="connsiteY50-18306" fmla="*/ 757692 h 6248398"/>
              <a:gd name="connsiteX51-18307" fmla="*/ 6224020 w 15811497"/>
              <a:gd name="connsiteY51-18308" fmla="*/ 677809 h 6248398"/>
              <a:gd name="connsiteX52-18309" fmla="*/ 6233696 w 15811497"/>
              <a:gd name="connsiteY52-18310" fmla="*/ 664869 h 6248398"/>
              <a:gd name="connsiteX53-18311" fmla="*/ 6252611 w 15811497"/>
              <a:gd name="connsiteY53-18312" fmla="*/ 633734 h 6248398"/>
              <a:gd name="connsiteX54-18313" fmla="*/ 6252610 w 15811497"/>
              <a:gd name="connsiteY54-18314" fmla="*/ 633734 h 6248398"/>
              <a:gd name="connsiteX55-18315" fmla="*/ 6233696 w 15811497"/>
              <a:gd name="connsiteY55-18316" fmla="*/ 664868 h 6248398"/>
              <a:gd name="connsiteX56-18317" fmla="*/ 6224019 w 15811497"/>
              <a:gd name="connsiteY56-18318" fmla="*/ 677808 h 6248398"/>
              <a:gd name="connsiteX57-18319" fmla="*/ 6248008 w 15811497"/>
              <a:gd name="connsiteY57-18320" fmla="*/ 638320 h 6248398"/>
              <a:gd name="connsiteX58-18321" fmla="*/ 6251291 w 15811497"/>
              <a:gd name="connsiteY58-18322" fmla="*/ 633930 h 6248398"/>
              <a:gd name="connsiteX59-18323" fmla="*/ 6251293 w 15811497"/>
              <a:gd name="connsiteY59-18324" fmla="*/ 633929 h 6248398"/>
              <a:gd name="connsiteX60-18325" fmla="*/ 6257683 w 15811497"/>
              <a:gd name="connsiteY60-18326" fmla="*/ 625384 h 6248398"/>
              <a:gd name="connsiteX61-18327" fmla="*/ 6257686 w 15811497"/>
              <a:gd name="connsiteY61-18328" fmla="*/ 625380 h 6248398"/>
              <a:gd name="connsiteX62-18329" fmla="*/ 6331355 w 15811497"/>
              <a:gd name="connsiteY62-18330" fmla="*/ 526865 h 6248398"/>
              <a:gd name="connsiteX63-18331" fmla="*/ 7448548 w 15811497"/>
              <a:gd name="connsiteY63-18332" fmla="*/ 0 h 6248398"/>
              <a:gd name="connsiteX0-18333" fmla="*/ 7448548 w 15811497"/>
              <a:gd name="connsiteY0-18334" fmla="*/ 0 h 6248398"/>
              <a:gd name="connsiteX1-18335" fmla="*/ 8721604 w 15811497"/>
              <a:gd name="connsiteY1-18336" fmla="*/ 757692 h 6248398"/>
              <a:gd name="connsiteX2-18337" fmla="*/ 8890522 w 15811497"/>
              <a:gd name="connsiteY2-18338" fmla="*/ 1193234 h 6248398"/>
              <a:gd name="connsiteX3-18339" fmla="*/ 9958384 w 15811497"/>
              <a:gd name="connsiteY3-18340" fmla="*/ 1828798 h 6248398"/>
              <a:gd name="connsiteX4-18341" fmla="*/ 10895504 w 15811497"/>
              <a:gd name="connsiteY4-18342" fmla="*/ 1386857 h 6248398"/>
              <a:gd name="connsiteX5-18343" fmla="*/ 11096041 w 15811497"/>
              <a:gd name="connsiteY5-18344" fmla="*/ 1170993 h 6248398"/>
              <a:gd name="connsiteX6-18345" fmla="*/ 13049247 w 15811497"/>
              <a:gd name="connsiteY6-18346" fmla="*/ 361949 h 6248398"/>
              <a:gd name="connsiteX7-18347" fmla="*/ 15811497 w 15811497"/>
              <a:gd name="connsiteY7-18348" fmla="*/ 3124198 h 6248398"/>
              <a:gd name="connsiteX8-18349" fmla="*/ 13049247 w 15811497"/>
              <a:gd name="connsiteY8-18350" fmla="*/ 5886448 h 6248398"/>
              <a:gd name="connsiteX9-18351" fmla="*/ 11732594 w 15811497"/>
              <a:gd name="connsiteY9-18352" fmla="*/ 5553059 h 6248398"/>
              <a:gd name="connsiteX10-18353" fmla="*/ 11096041 w 15811497"/>
              <a:gd name="connsiteY10-18354" fmla="*/ 5077404 h 6248398"/>
              <a:gd name="connsiteX11-18355" fmla="*/ 10610846 w 15811497"/>
              <a:gd name="connsiteY11-18356" fmla="*/ 5029199 h 6248398"/>
              <a:gd name="connsiteX12-18357" fmla="*/ 9640652 w 15811497"/>
              <a:gd name="connsiteY12-18358" fmla="*/ 5486739 h 6248398"/>
              <a:gd name="connsiteX13-18359" fmla="*/ 9628722 w 15811497"/>
              <a:gd name="connsiteY13-18360" fmla="*/ 5502693 h 6248398"/>
              <a:gd name="connsiteX14-18361" fmla="*/ 9628722 w 15811497"/>
              <a:gd name="connsiteY14-18362" fmla="*/ 5502694 h 6248398"/>
              <a:gd name="connsiteX15-18363" fmla="*/ 9480140 w 15811497"/>
              <a:gd name="connsiteY15-18364" fmla="*/ 5721533 h 6248398"/>
              <a:gd name="connsiteX16-18365" fmla="*/ 8362947 w 15811497"/>
              <a:gd name="connsiteY16-18366" fmla="*/ 6248398 h 6248398"/>
              <a:gd name="connsiteX17-18367" fmla="*/ 7028922 w 15811497"/>
              <a:gd name="connsiteY17-18368" fmla="*/ 5364147 h 6248398"/>
              <a:gd name="connsiteX18-18369" fmla="*/ 6990513 w 15811497"/>
              <a:gd name="connsiteY18-18370" fmla="*/ 5259205 h 6248398"/>
              <a:gd name="connsiteX19-18371" fmla="*/ 6990512 w 15811497"/>
              <a:gd name="connsiteY19-18372" fmla="*/ 5259199 h 6248398"/>
              <a:gd name="connsiteX20-18373" fmla="*/ 6983676 w 15811497"/>
              <a:gd name="connsiteY20-18374" fmla="*/ 5240519 h 6248398"/>
              <a:gd name="connsiteX21-18375" fmla="*/ 6983673 w 15811497"/>
              <a:gd name="connsiteY21-18376" fmla="*/ 5240519 h 6248398"/>
              <a:gd name="connsiteX22-18377" fmla="*/ 6980236 w 15811497"/>
              <a:gd name="connsiteY22-18378" fmla="*/ 5231130 h 6248398"/>
              <a:gd name="connsiteX23-18379" fmla="*/ 6978859 w 15811497"/>
              <a:gd name="connsiteY23-18380" fmla="*/ 5225774 h 6248398"/>
              <a:gd name="connsiteX24-18381" fmla="*/ 6984291 w 15811497"/>
              <a:gd name="connsiteY24-18382" fmla="*/ 5240614 h 6248398"/>
              <a:gd name="connsiteX25-18383" fmla="*/ 6984292 w 15811497"/>
              <a:gd name="connsiteY25-18384" fmla="*/ 5240614 h 6248398"/>
              <a:gd name="connsiteX26-18385" fmla="*/ 6978860 w 15811497"/>
              <a:gd name="connsiteY26-18386" fmla="*/ 5225773 h 6248398"/>
              <a:gd name="connsiteX27-18387" fmla="*/ 6944562 w 15811497"/>
              <a:gd name="connsiteY27-18388" fmla="*/ 5092380 h 6248398"/>
              <a:gd name="connsiteX28-18389" fmla="*/ 6978860 w 15811497"/>
              <a:gd name="connsiteY28-18390" fmla="*/ 5225773 h 6248398"/>
              <a:gd name="connsiteX29-18391" fmla="*/ 6948299 w 15811497"/>
              <a:gd name="connsiteY29-18392" fmla="*/ 5142273 h 6248398"/>
              <a:gd name="connsiteX30-18393" fmla="*/ 5829297 w 15811497"/>
              <a:gd name="connsiteY30-18394" fmla="*/ 4400549 h 6248398"/>
              <a:gd name="connsiteX31-18395" fmla="*/ 5056802 w 15811497"/>
              <a:gd name="connsiteY31-18396" fmla="*/ 4677867 h 6248398"/>
              <a:gd name="connsiteX32-18397" fmla="*/ 5022517 w 15811497"/>
              <a:gd name="connsiteY32-18398" fmla="*/ 4709027 h 6248398"/>
              <a:gd name="connsiteX33-18399" fmla="*/ 5022515 w 15811497"/>
              <a:gd name="connsiteY33-18400" fmla="*/ 4709029 h 6248398"/>
              <a:gd name="connsiteX34-18401" fmla="*/ 4778482 w 15811497"/>
              <a:gd name="connsiteY34-18402" fmla="*/ 5008058 h 6248398"/>
              <a:gd name="connsiteX35-18403" fmla="*/ 4715455 w 15811497"/>
              <a:gd name="connsiteY35-18404" fmla="*/ 5077404 h 6248398"/>
              <a:gd name="connsiteX36-18405" fmla="*/ 2762249 w 15811497"/>
              <a:gd name="connsiteY36-18406" fmla="*/ 5886448 h 6248398"/>
              <a:gd name="connsiteX37-18407" fmla="*/ 0 w 15811497"/>
              <a:gd name="connsiteY37-18408" fmla="*/ 3124198 h 6248398"/>
              <a:gd name="connsiteX38-18409" fmla="*/ 2762249 w 15811497"/>
              <a:gd name="connsiteY38-18410" fmla="*/ 361949 h 6248398"/>
              <a:gd name="connsiteX39-18411" fmla="*/ 4078902 w 15811497"/>
              <a:gd name="connsiteY39-18412" fmla="*/ 695338 h 6248398"/>
              <a:gd name="connsiteX40-18413" fmla="*/ 4261443 w 15811497"/>
              <a:gd name="connsiteY40-18414" fmla="*/ 806235 h 6248398"/>
              <a:gd name="connsiteX41-18415" fmla="*/ 4409044 w 15811497"/>
              <a:gd name="connsiteY41-18416" fmla="*/ 910268 h 6248398"/>
              <a:gd name="connsiteX42-18417" fmla="*/ 4612477 w 15811497"/>
              <a:gd name="connsiteY42-18418" fmla="*/ 1077402 h 6248398"/>
              <a:gd name="connsiteX43-18419" fmla="*/ 4612478 w 15811497"/>
              <a:gd name="connsiteY43-18420" fmla="*/ 1077403 h 6248398"/>
              <a:gd name="connsiteX44-18421" fmla="*/ 4701725 w 15811497"/>
              <a:gd name="connsiteY44-18422" fmla="*/ 1120394 h 6248398"/>
              <a:gd name="connsiteX45-18423" fmla="*/ 5191122 w 15811497"/>
              <a:gd name="connsiteY45-18424" fmla="*/ 1219199 h 6248398"/>
              <a:gd name="connsiteX46-18425" fmla="*/ 6161317 w 15811497"/>
              <a:gd name="connsiteY46-18426" fmla="*/ 761659 h 6248398"/>
              <a:gd name="connsiteX47-18427" fmla="*/ 6224019 w 15811497"/>
              <a:gd name="connsiteY47-18428" fmla="*/ 677808 h 6248398"/>
              <a:gd name="connsiteX48-18429" fmla="*/ 6175489 w 15811497"/>
              <a:gd name="connsiteY48-18430" fmla="*/ 757691 h 6248398"/>
              <a:gd name="connsiteX49-18431" fmla="*/ 6175489 w 15811497"/>
              <a:gd name="connsiteY49-18432" fmla="*/ 757692 h 6248398"/>
              <a:gd name="connsiteX50-18433" fmla="*/ 6224020 w 15811497"/>
              <a:gd name="connsiteY50-18434" fmla="*/ 677809 h 6248398"/>
              <a:gd name="connsiteX51-18435" fmla="*/ 6233696 w 15811497"/>
              <a:gd name="connsiteY51-18436" fmla="*/ 664869 h 6248398"/>
              <a:gd name="connsiteX52-18437" fmla="*/ 6252611 w 15811497"/>
              <a:gd name="connsiteY52-18438" fmla="*/ 633734 h 6248398"/>
              <a:gd name="connsiteX53-18439" fmla="*/ 6252610 w 15811497"/>
              <a:gd name="connsiteY53-18440" fmla="*/ 633734 h 6248398"/>
              <a:gd name="connsiteX54-18441" fmla="*/ 6233696 w 15811497"/>
              <a:gd name="connsiteY54-18442" fmla="*/ 664868 h 6248398"/>
              <a:gd name="connsiteX55-18443" fmla="*/ 6224019 w 15811497"/>
              <a:gd name="connsiteY55-18444" fmla="*/ 677808 h 6248398"/>
              <a:gd name="connsiteX56-18445" fmla="*/ 6248008 w 15811497"/>
              <a:gd name="connsiteY56-18446" fmla="*/ 638320 h 6248398"/>
              <a:gd name="connsiteX57-18447" fmla="*/ 6251291 w 15811497"/>
              <a:gd name="connsiteY57-18448" fmla="*/ 633930 h 6248398"/>
              <a:gd name="connsiteX58-18449" fmla="*/ 6251293 w 15811497"/>
              <a:gd name="connsiteY58-18450" fmla="*/ 633929 h 6248398"/>
              <a:gd name="connsiteX59-18451" fmla="*/ 6257683 w 15811497"/>
              <a:gd name="connsiteY59-18452" fmla="*/ 625384 h 6248398"/>
              <a:gd name="connsiteX60-18453" fmla="*/ 6257686 w 15811497"/>
              <a:gd name="connsiteY60-18454" fmla="*/ 625380 h 6248398"/>
              <a:gd name="connsiteX61-18455" fmla="*/ 6331355 w 15811497"/>
              <a:gd name="connsiteY61-18456" fmla="*/ 526865 h 6248398"/>
              <a:gd name="connsiteX62-18457" fmla="*/ 7448548 w 15811497"/>
              <a:gd name="connsiteY62-18458" fmla="*/ 0 h 6248398"/>
              <a:gd name="connsiteX0-18459" fmla="*/ 7448548 w 15811497"/>
              <a:gd name="connsiteY0-18460" fmla="*/ 0 h 6248398"/>
              <a:gd name="connsiteX1-18461" fmla="*/ 8721604 w 15811497"/>
              <a:gd name="connsiteY1-18462" fmla="*/ 757692 h 6248398"/>
              <a:gd name="connsiteX2-18463" fmla="*/ 8890522 w 15811497"/>
              <a:gd name="connsiteY2-18464" fmla="*/ 1193234 h 6248398"/>
              <a:gd name="connsiteX3-18465" fmla="*/ 9958384 w 15811497"/>
              <a:gd name="connsiteY3-18466" fmla="*/ 1828798 h 6248398"/>
              <a:gd name="connsiteX4-18467" fmla="*/ 10895504 w 15811497"/>
              <a:gd name="connsiteY4-18468" fmla="*/ 1386857 h 6248398"/>
              <a:gd name="connsiteX5-18469" fmla="*/ 11096041 w 15811497"/>
              <a:gd name="connsiteY5-18470" fmla="*/ 1170993 h 6248398"/>
              <a:gd name="connsiteX6-18471" fmla="*/ 13049247 w 15811497"/>
              <a:gd name="connsiteY6-18472" fmla="*/ 361949 h 6248398"/>
              <a:gd name="connsiteX7-18473" fmla="*/ 15811497 w 15811497"/>
              <a:gd name="connsiteY7-18474" fmla="*/ 3124198 h 6248398"/>
              <a:gd name="connsiteX8-18475" fmla="*/ 13049247 w 15811497"/>
              <a:gd name="connsiteY8-18476" fmla="*/ 5886448 h 6248398"/>
              <a:gd name="connsiteX9-18477" fmla="*/ 11732594 w 15811497"/>
              <a:gd name="connsiteY9-18478" fmla="*/ 5553059 h 6248398"/>
              <a:gd name="connsiteX10-18479" fmla="*/ 11096041 w 15811497"/>
              <a:gd name="connsiteY10-18480" fmla="*/ 5077404 h 6248398"/>
              <a:gd name="connsiteX11-18481" fmla="*/ 10610846 w 15811497"/>
              <a:gd name="connsiteY11-18482" fmla="*/ 5029199 h 6248398"/>
              <a:gd name="connsiteX12-18483" fmla="*/ 9640652 w 15811497"/>
              <a:gd name="connsiteY12-18484" fmla="*/ 5486739 h 6248398"/>
              <a:gd name="connsiteX13-18485" fmla="*/ 9628722 w 15811497"/>
              <a:gd name="connsiteY13-18486" fmla="*/ 5502693 h 6248398"/>
              <a:gd name="connsiteX14-18487" fmla="*/ 9480140 w 15811497"/>
              <a:gd name="connsiteY14-18488" fmla="*/ 5721533 h 6248398"/>
              <a:gd name="connsiteX15-18489" fmla="*/ 8362947 w 15811497"/>
              <a:gd name="connsiteY15-18490" fmla="*/ 6248398 h 6248398"/>
              <a:gd name="connsiteX16-18491" fmla="*/ 7028922 w 15811497"/>
              <a:gd name="connsiteY16-18492" fmla="*/ 5364147 h 6248398"/>
              <a:gd name="connsiteX17-18493" fmla="*/ 6990513 w 15811497"/>
              <a:gd name="connsiteY17-18494" fmla="*/ 5259205 h 6248398"/>
              <a:gd name="connsiteX18-18495" fmla="*/ 6990512 w 15811497"/>
              <a:gd name="connsiteY18-18496" fmla="*/ 5259199 h 6248398"/>
              <a:gd name="connsiteX19-18497" fmla="*/ 6983676 w 15811497"/>
              <a:gd name="connsiteY19-18498" fmla="*/ 5240519 h 6248398"/>
              <a:gd name="connsiteX20-18499" fmla="*/ 6983673 w 15811497"/>
              <a:gd name="connsiteY20-18500" fmla="*/ 5240519 h 6248398"/>
              <a:gd name="connsiteX21-18501" fmla="*/ 6980236 w 15811497"/>
              <a:gd name="connsiteY21-18502" fmla="*/ 5231130 h 6248398"/>
              <a:gd name="connsiteX22-18503" fmla="*/ 6978859 w 15811497"/>
              <a:gd name="connsiteY22-18504" fmla="*/ 5225774 h 6248398"/>
              <a:gd name="connsiteX23-18505" fmla="*/ 6984291 w 15811497"/>
              <a:gd name="connsiteY23-18506" fmla="*/ 5240614 h 6248398"/>
              <a:gd name="connsiteX24-18507" fmla="*/ 6984292 w 15811497"/>
              <a:gd name="connsiteY24-18508" fmla="*/ 5240614 h 6248398"/>
              <a:gd name="connsiteX25-18509" fmla="*/ 6978860 w 15811497"/>
              <a:gd name="connsiteY25-18510" fmla="*/ 5225773 h 6248398"/>
              <a:gd name="connsiteX26-18511" fmla="*/ 6944562 w 15811497"/>
              <a:gd name="connsiteY26-18512" fmla="*/ 5092380 h 6248398"/>
              <a:gd name="connsiteX27-18513" fmla="*/ 6978860 w 15811497"/>
              <a:gd name="connsiteY27-18514" fmla="*/ 5225773 h 6248398"/>
              <a:gd name="connsiteX28-18515" fmla="*/ 6948299 w 15811497"/>
              <a:gd name="connsiteY28-18516" fmla="*/ 5142273 h 6248398"/>
              <a:gd name="connsiteX29-18517" fmla="*/ 5829297 w 15811497"/>
              <a:gd name="connsiteY29-18518" fmla="*/ 4400549 h 6248398"/>
              <a:gd name="connsiteX30-18519" fmla="*/ 5056802 w 15811497"/>
              <a:gd name="connsiteY30-18520" fmla="*/ 4677867 h 6248398"/>
              <a:gd name="connsiteX31-18521" fmla="*/ 5022517 w 15811497"/>
              <a:gd name="connsiteY31-18522" fmla="*/ 4709027 h 6248398"/>
              <a:gd name="connsiteX32-18523" fmla="*/ 5022515 w 15811497"/>
              <a:gd name="connsiteY32-18524" fmla="*/ 4709029 h 6248398"/>
              <a:gd name="connsiteX33-18525" fmla="*/ 4778482 w 15811497"/>
              <a:gd name="connsiteY33-18526" fmla="*/ 5008058 h 6248398"/>
              <a:gd name="connsiteX34-18527" fmla="*/ 4715455 w 15811497"/>
              <a:gd name="connsiteY34-18528" fmla="*/ 5077404 h 6248398"/>
              <a:gd name="connsiteX35-18529" fmla="*/ 2762249 w 15811497"/>
              <a:gd name="connsiteY35-18530" fmla="*/ 5886448 h 6248398"/>
              <a:gd name="connsiteX36-18531" fmla="*/ 0 w 15811497"/>
              <a:gd name="connsiteY36-18532" fmla="*/ 3124198 h 6248398"/>
              <a:gd name="connsiteX37-18533" fmla="*/ 2762249 w 15811497"/>
              <a:gd name="connsiteY37-18534" fmla="*/ 361949 h 6248398"/>
              <a:gd name="connsiteX38-18535" fmla="*/ 4078902 w 15811497"/>
              <a:gd name="connsiteY38-18536" fmla="*/ 695338 h 6248398"/>
              <a:gd name="connsiteX39-18537" fmla="*/ 4261443 w 15811497"/>
              <a:gd name="connsiteY39-18538" fmla="*/ 806235 h 6248398"/>
              <a:gd name="connsiteX40-18539" fmla="*/ 4409044 w 15811497"/>
              <a:gd name="connsiteY40-18540" fmla="*/ 910268 h 6248398"/>
              <a:gd name="connsiteX41-18541" fmla="*/ 4612477 w 15811497"/>
              <a:gd name="connsiteY41-18542" fmla="*/ 1077402 h 6248398"/>
              <a:gd name="connsiteX42-18543" fmla="*/ 4612478 w 15811497"/>
              <a:gd name="connsiteY42-18544" fmla="*/ 1077403 h 6248398"/>
              <a:gd name="connsiteX43-18545" fmla="*/ 4701725 w 15811497"/>
              <a:gd name="connsiteY43-18546" fmla="*/ 1120394 h 6248398"/>
              <a:gd name="connsiteX44-18547" fmla="*/ 5191122 w 15811497"/>
              <a:gd name="connsiteY44-18548" fmla="*/ 1219199 h 6248398"/>
              <a:gd name="connsiteX45-18549" fmla="*/ 6161317 w 15811497"/>
              <a:gd name="connsiteY45-18550" fmla="*/ 761659 h 6248398"/>
              <a:gd name="connsiteX46-18551" fmla="*/ 6224019 w 15811497"/>
              <a:gd name="connsiteY46-18552" fmla="*/ 677808 h 6248398"/>
              <a:gd name="connsiteX47-18553" fmla="*/ 6175489 w 15811497"/>
              <a:gd name="connsiteY47-18554" fmla="*/ 757691 h 6248398"/>
              <a:gd name="connsiteX48-18555" fmla="*/ 6175489 w 15811497"/>
              <a:gd name="connsiteY48-18556" fmla="*/ 757692 h 6248398"/>
              <a:gd name="connsiteX49-18557" fmla="*/ 6224020 w 15811497"/>
              <a:gd name="connsiteY49-18558" fmla="*/ 677809 h 6248398"/>
              <a:gd name="connsiteX50-18559" fmla="*/ 6233696 w 15811497"/>
              <a:gd name="connsiteY50-18560" fmla="*/ 664869 h 6248398"/>
              <a:gd name="connsiteX51-18561" fmla="*/ 6252611 w 15811497"/>
              <a:gd name="connsiteY51-18562" fmla="*/ 633734 h 6248398"/>
              <a:gd name="connsiteX52-18563" fmla="*/ 6252610 w 15811497"/>
              <a:gd name="connsiteY52-18564" fmla="*/ 633734 h 6248398"/>
              <a:gd name="connsiteX53-18565" fmla="*/ 6233696 w 15811497"/>
              <a:gd name="connsiteY53-18566" fmla="*/ 664868 h 6248398"/>
              <a:gd name="connsiteX54-18567" fmla="*/ 6224019 w 15811497"/>
              <a:gd name="connsiteY54-18568" fmla="*/ 677808 h 6248398"/>
              <a:gd name="connsiteX55-18569" fmla="*/ 6248008 w 15811497"/>
              <a:gd name="connsiteY55-18570" fmla="*/ 638320 h 6248398"/>
              <a:gd name="connsiteX56-18571" fmla="*/ 6251291 w 15811497"/>
              <a:gd name="connsiteY56-18572" fmla="*/ 633930 h 6248398"/>
              <a:gd name="connsiteX57-18573" fmla="*/ 6251293 w 15811497"/>
              <a:gd name="connsiteY57-18574" fmla="*/ 633929 h 6248398"/>
              <a:gd name="connsiteX58-18575" fmla="*/ 6257683 w 15811497"/>
              <a:gd name="connsiteY58-18576" fmla="*/ 625384 h 6248398"/>
              <a:gd name="connsiteX59-18577" fmla="*/ 6257686 w 15811497"/>
              <a:gd name="connsiteY59-18578" fmla="*/ 625380 h 6248398"/>
              <a:gd name="connsiteX60-18579" fmla="*/ 6331355 w 15811497"/>
              <a:gd name="connsiteY60-18580" fmla="*/ 526865 h 6248398"/>
              <a:gd name="connsiteX61-18581" fmla="*/ 7448548 w 15811497"/>
              <a:gd name="connsiteY61-18582" fmla="*/ 0 h 6248398"/>
              <a:gd name="connsiteX0-18583" fmla="*/ 7448548 w 15811497"/>
              <a:gd name="connsiteY0-18584" fmla="*/ 0 h 6248398"/>
              <a:gd name="connsiteX1-18585" fmla="*/ 8721604 w 15811497"/>
              <a:gd name="connsiteY1-18586" fmla="*/ 757692 h 6248398"/>
              <a:gd name="connsiteX2-18587" fmla="*/ 8890522 w 15811497"/>
              <a:gd name="connsiteY2-18588" fmla="*/ 1193234 h 6248398"/>
              <a:gd name="connsiteX3-18589" fmla="*/ 9958384 w 15811497"/>
              <a:gd name="connsiteY3-18590" fmla="*/ 1828798 h 6248398"/>
              <a:gd name="connsiteX4-18591" fmla="*/ 10895504 w 15811497"/>
              <a:gd name="connsiteY4-18592" fmla="*/ 1386857 h 6248398"/>
              <a:gd name="connsiteX5-18593" fmla="*/ 11096041 w 15811497"/>
              <a:gd name="connsiteY5-18594" fmla="*/ 1170993 h 6248398"/>
              <a:gd name="connsiteX6-18595" fmla="*/ 13049247 w 15811497"/>
              <a:gd name="connsiteY6-18596" fmla="*/ 361949 h 6248398"/>
              <a:gd name="connsiteX7-18597" fmla="*/ 15811497 w 15811497"/>
              <a:gd name="connsiteY7-18598" fmla="*/ 3124198 h 6248398"/>
              <a:gd name="connsiteX8-18599" fmla="*/ 13049247 w 15811497"/>
              <a:gd name="connsiteY8-18600" fmla="*/ 5886448 h 6248398"/>
              <a:gd name="connsiteX9-18601" fmla="*/ 11732594 w 15811497"/>
              <a:gd name="connsiteY9-18602" fmla="*/ 5553059 h 6248398"/>
              <a:gd name="connsiteX10-18603" fmla="*/ 11096041 w 15811497"/>
              <a:gd name="connsiteY10-18604" fmla="*/ 5077404 h 6248398"/>
              <a:gd name="connsiteX11-18605" fmla="*/ 10610846 w 15811497"/>
              <a:gd name="connsiteY11-18606" fmla="*/ 5029199 h 6248398"/>
              <a:gd name="connsiteX12-18607" fmla="*/ 9640652 w 15811497"/>
              <a:gd name="connsiteY12-18608" fmla="*/ 5486739 h 6248398"/>
              <a:gd name="connsiteX13-18609" fmla="*/ 9480140 w 15811497"/>
              <a:gd name="connsiteY13-18610" fmla="*/ 5721533 h 6248398"/>
              <a:gd name="connsiteX14-18611" fmla="*/ 8362947 w 15811497"/>
              <a:gd name="connsiteY14-18612" fmla="*/ 6248398 h 6248398"/>
              <a:gd name="connsiteX15-18613" fmla="*/ 7028922 w 15811497"/>
              <a:gd name="connsiteY15-18614" fmla="*/ 5364147 h 6248398"/>
              <a:gd name="connsiteX16-18615" fmla="*/ 6990513 w 15811497"/>
              <a:gd name="connsiteY16-18616" fmla="*/ 5259205 h 6248398"/>
              <a:gd name="connsiteX17-18617" fmla="*/ 6990512 w 15811497"/>
              <a:gd name="connsiteY17-18618" fmla="*/ 5259199 h 6248398"/>
              <a:gd name="connsiteX18-18619" fmla="*/ 6983676 w 15811497"/>
              <a:gd name="connsiteY18-18620" fmla="*/ 5240519 h 6248398"/>
              <a:gd name="connsiteX19-18621" fmla="*/ 6983673 w 15811497"/>
              <a:gd name="connsiteY19-18622" fmla="*/ 5240519 h 6248398"/>
              <a:gd name="connsiteX20-18623" fmla="*/ 6980236 w 15811497"/>
              <a:gd name="connsiteY20-18624" fmla="*/ 5231130 h 6248398"/>
              <a:gd name="connsiteX21-18625" fmla="*/ 6978859 w 15811497"/>
              <a:gd name="connsiteY21-18626" fmla="*/ 5225774 h 6248398"/>
              <a:gd name="connsiteX22-18627" fmla="*/ 6984291 w 15811497"/>
              <a:gd name="connsiteY22-18628" fmla="*/ 5240614 h 6248398"/>
              <a:gd name="connsiteX23-18629" fmla="*/ 6984292 w 15811497"/>
              <a:gd name="connsiteY23-18630" fmla="*/ 5240614 h 6248398"/>
              <a:gd name="connsiteX24-18631" fmla="*/ 6978860 w 15811497"/>
              <a:gd name="connsiteY24-18632" fmla="*/ 5225773 h 6248398"/>
              <a:gd name="connsiteX25-18633" fmla="*/ 6944562 w 15811497"/>
              <a:gd name="connsiteY25-18634" fmla="*/ 5092380 h 6248398"/>
              <a:gd name="connsiteX26-18635" fmla="*/ 6978860 w 15811497"/>
              <a:gd name="connsiteY26-18636" fmla="*/ 5225773 h 6248398"/>
              <a:gd name="connsiteX27-18637" fmla="*/ 6948299 w 15811497"/>
              <a:gd name="connsiteY27-18638" fmla="*/ 5142273 h 6248398"/>
              <a:gd name="connsiteX28-18639" fmla="*/ 5829297 w 15811497"/>
              <a:gd name="connsiteY28-18640" fmla="*/ 4400549 h 6248398"/>
              <a:gd name="connsiteX29-18641" fmla="*/ 5056802 w 15811497"/>
              <a:gd name="connsiteY29-18642" fmla="*/ 4677867 h 6248398"/>
              <a:gd name="connsiteX30-18643" fmla="*/ 5022517 w 15811497"/>
              <a:gd name="connsiteY30-18644" fmla="*/ 4709027 h 6248398"/>
              <a:gd name="connsiteX31-18645" fmla="*/ 5022515 w 15811497"/>
              <a:gd name="connsiteY31-18646" fmla="*/ 4709029 h 6248398"/>
              <a:gd name="connsiteX32-18647" fmla="*/ 4778482 w 15811497"/>
              <a:gd name="connsiteY32-18648" fmla="*/ 5008058 h 6248398"/>
              <a:gd name="connsiteX33-18649" fmla="*/ 4715455 w 15811497"/>
              <a:gd name="connsiteY33-18650" fmla="*/ 5077404 h 6248398"/>
              <a:gd name="connsiteX34-18651" fmla="*/ 2762249 w 15811497"/>
              <a:gd name="connsiteY34-18652" fmla="*/ 5886448 h 6248398"/>
              <a:gd name="connsiteX35-18653" fmla="*/ 0 w 15811497"/>
              <a:gd name="connsiteY35-18654" fmla="*/ 3124198 h 6248398"/>
              <a:gd name="connsiteX36-18655" fmla="*/ 2762249 w 15811497"/>
              <a:gd name="connsiteY36-18656" fmla="*/ 361949 h 6248398"/>
              <a:gd name="connsiteX37-18657" fmla="*/ 4078902 w 15811497"/>
              <a:gd name="connsiteY37-18658" fmla="*/ 695338 h 6248398"/>
              <a:gd name="connsiteX38-18659" fmla="*/ 4261443 w 15811497"/>
              <a:gd name="connsiteY38-18660" fmla="*/ 806235 h 6248398"/>
              <a:gd name="connsiteX39-18661" fmla="*/ 4409044 w 15811497"/>
              <a:gd name="connsiteY39-18662" fmla="*/ 910268 h 6248398"/>
              <a:gd name="connsiteX40-18663" fmla="*/ 4612477 w 15811497"/>
              <a:gd name="connsiteY40-18664" fmla="*/ 1077402 h 6248398"/>
              <a:gd name="connsiteX41-18665" fmla="*/ 4612478 w 15811497"/>
              <a:gd name="connsiteY41-18666" fmla="*/ 1077403 h 6248398"/>
              <a:gd name="connsiteX42-18667" fmla="*/ 4701725 w 15811497"/>
              <a:gd name="connsiteY42-18668" fmla="*/ 1120394 h 6248398"/>
              <a:gd name="connsiteX43-18669" fmla="*/ 5191122 w 15811497"/>
              <a:gd name="connsiteY43-18670" fmla="*/ 1219199 h 6248398"/>
              <a:gd name="connsiteX44-18671" fmla="*/ 6161317 w 15811497"/>
              <a:gd name="connsiteY44-18672" fmla="*/ 761659 h 6248398"/>
              <a:gd name="connsiteX45-18673" fmla="*/ 6224019 w 15811497"/>
              <a:gd name="connsiteY45-18674" fmla="*/ 677808 h 6248398"/>
              <a:gd name="connsiteX46-18675" fmla="*/ 6175489 w 15811497"/>
              <a:gd name="connsiteY46-18676" fmla="*/ 757691 h 6248398"/>
              <a:gd name="connsiteX47-18677" fmla="*/ 6175489 w 15811497"/>
              <a:gd name="connsiteY47-18678" fmla="*/ 757692 h 6248398"/>
              <a:gd name="connsiteX48-18679" fmla="*/ 6224020 w 15811497"/>
              <a:gd name="connsiteY48-18680" fmla="*/ 677809 h 6248398"/>
              <a:gd name="connsiteX49-18681" fmla="*/ 6233696 w 15811497"/>
              <a:gd name="connsiteY49-18682" fmla="*/ 664869 h 6248398"/>
              <a:gd name="connsiteX50-18683" fmla="*/ 6252611 w 15811497"/>
              <a:gd name="connsiteY50-18684" fmla="*/ 633734 h 6248398"/>
              <a:gd name="connsiteX51-18685" fmla="*/ 6252610 w 15811497"/>
              <a:gd name="connsiteY51-18686" fmla="*/ 633734 h 6248398"/>
              <a:gd name="connsiteX52-18687" fmla="*/ 6233696 w 15811497"/>
              <a:gd name="connsiteY52-18688" fmla="*/ 664868 h 6248398"/>
              <a:gd name="connsiteX53-18689" fmla="*/ 6224019 w 15811497"/>
              <a:gd name="connsiteY53-18690" fmla="*/ 677808 h 6248398"/>
              <a:gd name="connsiteX54-18691" fmla="*/ 6248008 w 15811497"/>
              <a:gd name="connsiteY54-18692" fmla="*/ 638320 h 6248398"/>
              <a:gd name="connsiteX55-18693" fmla="*/ 6251291 w 15811497"/>
              <a:gd name="connsiteY55-18694" fmla="*/ 633930 h 6248398"/>
              <a:gd name="connsiteX56-18695" fmla="*/ 6251293 w 15811497"/>
              <a:gd name="connsiteY56-18696" fmla="*/ 633929 h 6248398"/>
              <a:gd name="connsiteX57-18697" fmla="*/ 6257683 w 15811497"/>
              <a:gd name="connsiteY57-18698" fmla="*/ 625384 h 6248398"/>
              <a:gd name="connsiteX58-18699" fmla="*/ 6257686 w 15811497"/>
              <a:gd name="connsiteY58-18700" fmla="*/ 625380 h 6248398"/>
              <a:gd name="connsiteX59-18701" fmla="*/ 6331355 w 15811497"/>
              <a:gd name="connsiteY59-18702" fmla="*/ 526865 h 6248398"/>
              <a:gd name="connsiteX60-18703" fmla="*/ 7448548 w 15811497"/>
              <a:gd name="connsiteY60-18704" fmla="*/ 0 h 6248398"/>
              <a:gd name="connsiteX0-18705" fmla="*/ 7448548 w 15811497"/>
              <a:gd name="connsiteY0-18706" fmla="*/ 0 h 6248398"/>
              <a:gd name="connsiteX1-18707" fmla="*/ 8721604 w 15811497"/>
              <a:gd name="connsiteY1-18708" fmla="*/ 757692 h 6248398"/>
              <a:gd name="connsiteX2-18709" fmla="*/ 8890522 w 15811497"/>
              <a:gd name="connsiteY2-18710" fmla="*/ 1193234 h 6248398"/>
              <a:gd name="connsiteX3-18711" fmla="*/ 9958384 w 15811497"/>
              <a:gd name="connsiteY3-18712" fmla="*/ 1828798 h 6248398"/>
              <a:gd name="connsiteX4-18713" fmla="*/ 10895504 w 15811497"/>
              <a:gd name="connsiteY4-18714" fmla="*/ 1386857 h 6248398"/>
              <a:gd name="connsiteX5-18715" fmla="*/ 11096041 w 15811497"/>
              <a:gd name="connsiteY5-18716" fmla="*/ 1170993 h 6248398"/>
              <a:gd name="connsiteX6-18717" fmla="*/ 13049247 w 15811497"/>
              <a:gd name="connsiteY6-18718" fmla="*/ 361949 h 6248398"/>
              <a:gd name="connsiteX7-18719" fmla="*/ 15811497 w 15811497"/>
              <a:gd name="connsiteY7-18720" fmla="*/ 3124198 h 6248398"/>
              <a:gd name="connsiteX8-18721" fmla="*/ 13049247 w 15811497"/>
              <a:gd name="connsiteY8-18722" fmla="*/ 5886448 h 6248398"/>
              <a:gd name="connsiteX9-18723" fmla="*/ 11732594 w 15811497"/>
              <a:gd name="connsiteY9-18724" fmla="*/ 5553059 h 6248398"/>
              <a:gd name="connsiteX10-18725" fmla="*/ 11096041 w 15811497"/>
              <a:gd name="connsiteY10-18726" fmla="*/ 5077404 h 6248398"/>
              <a:gd name="connsiteX11-18727" fmla="*/ 10610846 w 15811497"/>
              <a:gd name="connsiteY11-18728" fmla="*/ 5029199 h 6248398"/>
              <a:gd name="connsiteX12-18729" fmla="*/ 9640652 w 15811497"/>
              <a:gd name="connsiteY12-18730" fmla="*/ 5486739 h 6248398"/>
              <a:gd name="connsiteX13-18731" fmla="*/ 9480140 w 15811497"/>
              <a:gd name="connsiteY13-18732" fmla="*/ 5721533 h 6248398"/>
              <a:gd name="connsiteX14-18733" fmla="*/ 8362947 w 15811497"/>
              <a:gd name="connsiteY14-18734" fmla="*/ 6248398 h 6248398"/>
              <a:gd name="connsiteX15-18735" fmla="*/ 7028922 w 15811497"/>
              <a:gd name="connsiteY15-18736" fmla="*/ 5364147 h 6248398"/>
              <a:gd name="connsiteX16-18737" fmla="*/ 6990513 w 15811497"/>
              <a:gd name="connsiteY16-18738" fmla="*/ 5259205 h 6248398"/>
              <a:gd name="connsiteX17-18739" fmla="*/ 6990512 w 15811497"/>
              <a:gd name="connsiteY17-18740" fmla="*/ 5259199 h 6248398"/>
              <a:gd name="connsiteX18-18741" fmla="*/ 6983676 w 15811497"/>
              <a:gd name="connsiteY18-18742" fmla="*/ 5240519 h 6248398"/>
              <a:gd name="connsiteX19-18743" fmla="*/ 6983673 w 15811497"/>
              <a:gd name="connsiteY19-18744" fmla="*/ 5240519 h 6248398"/>
              <a:gd name="connsiteX20-18745" fmla="*/ 6980236 w 15811497"/>
              <a:gd name="connsiteY20-18746" fmla="*/ 5231130 h 6248398"/>
              <a:gd name="connsiteX21-18747" fmla="*/ 6978859 w 15811497"/>
              <a:gd name="connsiteY21-18748" fmla="*/ 5225774 h 6248398"/>
              <a:gd name="connsiteX22-18749" fmla="*/ 6984291 w 15811497"/>
              <a:gd name="connsiteY22-18750" fmla="*/ 5240614 h 6248398"/>
              <a:gd name="connsiteX23-18751" fmla="*/ 6984292 w 15811497"/>
              <a:gd name="connsiteY23-18752" fmla="*/ 5240614 h 6248398"/>
              <a:gd name="connsiteX24-18753" fmla="*/ 6978860 w 15811497"/>
              <a:gd name="connsiteY24-18754" fmla="*/ 5225773 h 6248398"/>
              <a:gd name="connsiteX25-18755" fmla="*/ 6944562 w 15811497"/>
              <a:gd name="connsiteY25-18756" fmla="*/ 5092380 h 6248398"/>
              <a:gd name="connsiteX26-18757" fmla="*/ 6948299 w 15811497"/>
              <a:gd name="connsiteY26-18758" fmla="*/ 5142273 h 6248398"/>
              <a:gd name="connsiteX27-18759" fmla="*/ 5829297 w 15811497"/>
              <a:gd name="connsiteY27-18760" fmla="*/ 4400549 h 6248398"/>
              <a:gd name="connsiteX28-18761" fmla="*/ 5056802 w 15811497"/>
              <a:gd name="connsiteY28-18762" fmla="*/ 4677867 h 6248398"/>
              <a:gd name="connsiteX29-18763" fmla="*/ 5022517 w 15811497"/>
              <a:gd name="connsiteY29-18764" fmla="*/ 4709027 h 6248398"/>
              <a:gd name="connsiteX30-18765" fmla="*/ 5022515 w 15811497"/>
              <a:gd name="connsiteY30-18766" fmla="*/ 4709029 h 6248398"/>
              <a:gd name="connsiteX31-18767" fmla="*/ 4778482 w 15811497"/>
              <a:gd name="connsiteY31-18768" fmla="*/ 5008058 h 6248398"/>
              <a:gd name="connsiteX32-18769" fmla="*/ 4715455 w 15811497"/>
              <a:gd name="connsiteY32-18770" fmla="*/ 5077404 h 6248398"/>
              <a:gd name="connsiteX33-18771" fmla="*/ 2762249 w 15811497"/>
              <a:gd name="connsiteY33-18772" fmla="*/ 5886448 h 6248398"/>
              <a:gd name="connsiteX34-18773" fmla="*/ 0 w 15811497"/>
              <a:gd name="connsiteY34-18774" fmla="*/ 3124198 h 6248398"/>
              <a:gd name="connsiteX35-18775" fmla="*/ 2762249 w 15811497"/>
              <a:gd name="connsiteY35-18776" fmla="*/ 361949 h 6248398"/>
              <a:gd name="connsiteX36-18777" fmla="*/ 4078902 w 15811497"/>
              <a:gd name="connsiteY36-18778" fmla="*/ 695338 h 6248398"/>
              <a:gd name="connsiteX37-18779" fmla="*/ 4261443 w 15811497"/>
              <a:gd name="connsiteY37-18780" fmla="*/ 806235 h 6248398"/>
              <a:gd name="connsiteX38-18781" fmla="*/ 4409044 w 15811497"/>
              <a:gd name="connsiteY38-18782" fmla="*/ 910268 h 6248398"/>
              <a:gd name="connsiteX39-18783" fmla="*/ 4612477 w 15811497"/>
              <a:gd name="connsiteY39-18784" fmla="*/ 1077402 h 6248398"/>
              <a:gd name="connsiteX40-18785" fmla="*/ 4612478 w 15811497"/>
              <a:gd name="connsiteY40-18786" fmla="*/ 1077403 h 6248398"/>
              <a:gd name="connsiteX41-18787" fmla="*/ 4701725 w 15811497"/>
              <a:gd name="connsiteY41-18788" fmla="*/ 1120394 h 6248398"/>
              <a:gd name="connsiteX42-18789" fmla="*/ 5191122 w 15811497"/>
              <a:gd name="connsiteY42-18790" fmla="*/ 1219199 h 6248398"/>
              <a:gd name="connsiteX43-18791" fmla="*/ 6161317 w 15811497"/>
              <a:gd name="connsiteY43-18792" fmla="*/ 761659 h 6248398"/>
              <a:gd name="connsiteX44-18793" fmla="*/ 6224019 w 15811497"/>
              <a:gd name="connsiteY44-18794" fmla="*/ 677808 h 6248398"/>
              <a:gd name="connsiteX45-18795" fmla="*/ 6175489 w 15811497"/>
              <a:gd name="connsiteY45-18796" fmla="*/ 757691 h 6248398"/>
              <a:gd name="connsiteX46-18797" fmla="*/ 6175489 w 15811497"/>
              <a:gd name="connsiteY46-18798" fmla="*/ 757692 h 6248398"/>
              <a:gd name="connsiteX47-18799" fmla="*/ 6224020 w 15811497"/>
              <a:gd name="connsiteY47-18800" fmla="*/ 677809 h 6248398"/>
              <a:gd name="connsiteX48-18801" fmla="*/ 6233696 w 15811497"/>
              <a:gd name="connsiteY48-18802" fmla="*/ 664869 h 6248398"/>
              <a:gd name="connsiteX49-18803" fmla="*/ 6252611 w 15811497"/>
              <a:gd name="connsiteY49-18804" fmla="*/ 633734 h 6248398"/>
              <a:gd name="connsiteX50-18805" fmla="*/ 6252610 w 15811497"/>
              <a:gd name="connsiteY50-18806" fmla="*/ 633734 h 6248398"/>
              <a:gd name="connsiteX51-18807" fmla="*/ 6233696 w 15811497"/>
              <a:gd name="connsiteY51-18808" fmla="*/ 664868 h 6248398"/>
              <a:gd name="connsiteX52-18809" fmla="*/ 6224019 w 15811497"/>
              <a:gd name="connsiteY52-18810" fmla="*/ 677808 h 6248398"/>
              <a:gd name="connsiteX53-18811" fmla="*/ 6248008 w 15811497"/>
              <a:gd name="connsiteY53-18812" fmla="*/ 638320 h 6248398"/>
              <a:gd name="connsiteX54-18813" fmla="*/ 6251291 w 15811497"/>
              <a:gd name="connsiteY54-18814" fmla="*/ 633930 h 6248398"/>
              <a:gd name="connsiteX55-18815" fmla="*/ 6251293 w 15811497"/>
              <a:gd name="connsiteY55-18816" fmla="*/ 633929 h 6248398"/>
              <a:gd name="connsiteX56-18817" fmla="*/ 6257683 w 15811497"/>
              <a:gd name="connsiteY56-18818" fmla="*/ 625384 h 6248398"/>
              <a:gd name="connsiteX57-18819" fmla="*/ 6257686 w 15811497"/>
              <a:gd name="connsiteY57-18820" fmla="*/ 625380 h 6248398"/>
              <a:gd name="connsiteX58-18821" fmla="*/ 6331355 w 15811497"/>
              <a:gd name="connsiteY58-18822" fmla="*/ 526865 h 6248398"/>
              <a:gd name="connsiteX59-18823" fmla="*/ 7448548 w 15811497"/>
              <a:gd name="connsiteY59-18824" fmla="*/ 0 h 6248398"/>
              <a:gd name="connsiteX0-18825" fmla="*/ 7448548 w 15811497"/>
              <a:gd name="connsiteY0-18826" fmla="*/ 0 h 6248398"/>
              <a:gd name="connsiteX1-18827" fmla="*/ 8721604 w 15811497"/>
              <a:gd name="connsiteY1-18828" fmla="*/ 757692 h 6248398"/>
              <a:gd name="connsiteX2-18829" fmla="*/ 8890522 w 15811497"/>
              <a:gd name="connsiteY2-18830" fmla="*/ 1193234 h 6248398"/>
              <a:gd name="connsiteX3-18831" fmla="*/ 9958384 w 15811497"/>
              <a:gd name="connsiteY3-18832" fmla="*/ 1828798 h 6248398"/>
              <a:gd name="connsiteX4-18833" fmla="*/ 10895504 w 15811497"/>
              <a:gd name="connsiteY4-18834" fmla="*/ 1386857 h 6248398"/>
              <a:gd name="connsiteX5-18835" fmla="*/ 11096041 w 15811497"/>
              <a:gd name="connsiteY5-18836" fmla="*/ 1170993 h 6248398"/>
              <a:gd name="connsiteX6-18837" fmla="*/ 13049247 w 15811497"/>
              <a:gd name="connsiteY6-18838" fmla="*/ 361949 h 6248398"/>
              <a:gd name="connsiteX7-18839" fmla="*/ 15811497 w 15811497"/>
              <a:gd name="connsiteY7-18840" fmla="*/ 3124198 h 6248398"/>
              <a:gd name="connsiteX8-18841" fmla="*/ 13049247 w 15811497"/>
              <a:gd name="connsiteY8-18842" fmla="*/ 5886448 h 6248398"/>
              <a:gd name="connsiteX9-18843" fmla="*/ 11732594 w 15811497"/>
              <a:gd name="connsiteY9-18844" fmla="*/ 5553059 h 6248398"/>
              <a:gd name="connsiteX10-18845" fmla="*/ 11096041 w 15811497"/>
              <a:gd name="connsiteY10-18846" fmla="*/ 5077404 h 6248398"/>
              <a:gd name="connsiteX11-18847" fmla="*/ 10610846 w 15811497"/>
              <a:gd name="connsiteY11-18848" fmla="*/ 5029199 h 6248398"/>
              <a:gd name="connsiteX12-18849" fmla="*/ 9640652 w 15811497"/>
              <a:gd name="connsiteY12-18850" fmla="*/ 5486739 h 6248398"/>
              <a:gd name="connsiteX13-18851" fmla="*/ 9480140 w 15811497"/>
              <a:gd name="connsiteY13-18852" fmla="*/ 5721533 h 6248398"/>
              <a:gd name="connsiteX14-18853" fmla="*/ 8362947 w 15811497"/>
              <a:gd name="connsiteY14-18854" fmla="*/ 6248398 h 6248398"/>
              <a:gd name="connsiteX15-18855" fmla="*/ 7028922 w 15811497"/>
              <a:gd name="connsiteY15-18856" fmla="*/ 5364147 h 6248398"/>
              <a:gd name="connsiteX16-18857" fmla="*/ 6990513 w 15811497"/>
              <a:gd name="connsiteY16-18858" fmla="*/ 5259205 h 6248398"/>
              <a:gd name="connsiteX17-18859" fmla="*/ 6990512 w 15811497"/>
              <a:gd name="connsiteY17-18860" fmla="*/ 5259199 h 6248398"/>
              <a:gd name="connsiteX18-18861" fmla="*/ 6983676 w 15811497"/>
              <a:gd name="connsiteY18-18862" fmla="*/ 5240519 h 6248398"/>
              <a:gd name="connsiteX19-18863" fmla="*/ 6983673 w 15811497"/>
              <a:gd name="connsiteY19-18864" fmla="*/ 5240519 h 6248398"/>
              <a:gd name="connsiteX20-18865" fmla="*/ 6980236 w 15811497"/>
              <a:gd name="connsiteY20-18866" fmla="*/ 5231130 h 6248398"/>
              <a:gd name="connsiteX21-18867" fmla="*/ 6978859 w 15811497"/>
              <a:gd name="connsiteY21-18868" fmla="*/ 5225774 h 6248398"/>
              <a:gd name="connsiteX22-18869" fmla="*/ 6984291 w 15811497"/>
              <a:gd name="connsiteY22-18870" fmla="*/ 5240614 h 6248398"/>
              <a:gd name="connsiteX23-18871" fmla="*/ 6984292 w 15811497"/>
              <a:gd name="connsiteY23-18872" fmla="*/ 5240614 h 6248398"/>
              <a:gd name="connsiteX24-18873" fmla="*/ 6944562 w 15811497"/>
              <a:gd name="connsiteY24-18874" fmla="*/ 5092380 h 6248398"/>
              <a:gd name="connsiteX25-18875" fmla="*/ 6948299 w 15811497"/>
              <a:gd name="connsiteY25-18876" fmla="*/ 5142273 h 6248398"/>
              <a:gd name="connsiteX26-18877" fmla="*/ 5829297 w 15811497"/>
              <a:gd name="connsiteY26-18878" fmla="*/ 4400549 h 6248398"/>
              <a:gd name="connsiteX27-18879" fmla="*/ 5056802 w 15811497"/>
              <a:gd name="connsiteY27-18880" fmla="*/ 4677867 h 6248398"/>
              <a:gd name="connsiteX28-18881" fmla="*/ 5022517 w 15811497"/>
              <a:gd name="connsiteY28-18882" fmla="*/ 4709027 h 6248398"/>
              <a:gd name="connsiteX29-18883" fmla="*/ 5022515 w 15811497"/>
              <a:gd name="connsiteY29-18884" fmla="*/ 4709029 h 6248398"/>
              <a:gd name="connsiteX30-18885" fmla="*/ 4778482 w 15811497"/>
              <a:gd name="connsiteY30-18886" fmla="*/ 5008058 h 6248398"/>
              <a:gd name="connsiteX31-18887" fmla="*/ 4715455 w 15811497"/>
              <a:gd name="connsiteY31-18888" fmla="*/ 5077404 h 6248398"/>
              <a:gd name="connsiteX32-18889" fmla="*/ 2762249 w 15811497"/>
              <a:gd name="connsiteY32-18890" fmla="*/ 5886448 h 6248398"/>
              <a:gd name="connsiteX33-18891" fmla="*/ 0 w 15811497"/>
              <a:gd name="connsiteY33-18892" fmla="*/ 3124198 h 6248398"/>
              <a:gd name="connsiteX34-18893" fmla="*/ 2762249 w 15811497"/>
              <a:gd name="connsiteY34-18894" fmla="*/ 361949 h 6248398"/>
              <a:gd name="connsiteX35-18895" fmla="*/ 4078902 w 15811497"/>
              <a:gd name="connsiteY35-18896" fmla="*/ 695338 h 6248398"/>
              <a:gd name="connsiteX36-18897" fmla="*/ 4261443 w 15811497"/>
              <a:gd name="connsiteY36-18898" fmla="*/ 806235 h 6248398"/>
              <a:gd name="connsiteX37-18899" fmla="*/ 4409044 w 15811497"/>
              <a:gd name="connsiteY37-18900" fmla="*/ 910268 h 6248398"/>
              <a:gd name="connsiteX38-18901" fmla="*/ 4612477 w 15811497"/>
              <a:gd name="connsiteY38-18902" fmla="*/ 1077402 h 6248398"/>
              <a:gd name="connsiteX39-18903" fmla="*/ 4612478 w 15811497"/>
              <a:gd name="connsiteY39-18904" fmla="*/ 1077403 h 6248398"/>
              <a:gd name="connsiteX40-18905" fmla="*/ 4701725 w 15811497"/>
              <a:gd name="connsiteY40-18906" fmla="*/ 1120394 h 6248398"/>
              <a:gd name="connsiteX41-18907" fmla="*/ 5191122 w 15811497"/>
              <a:gd name="connsiteY41-18908" fmla="*/ 1219199 h 6248398"/>
              <a:gd name="connsiteX42-18909" fmla="*/ 6161317 w 15811497"/>
              <a:gd name="connsiteY42-18910" fmla="*/ 761659 h 6248398"/>
              <a:gd name="connsiteX43-18911" fmla="*/ 6224019 w 15811497"/>
              <a:gd name="connsiteY43-18912" fmla="*/ 677808 h 6248398"/>
              <a:gd name="connsiteX44-18913" fmla="*/ 6175489 w 15811497"/>
              <a:gd name="connsiteY44-18914" fmla="*/ 757691 h 6248398"/>
              <a:gd name="connsiteX45-18915" fmla="*/ 6175489 w 15811497"/>
              <a:gd name="connsiteY45-18916" fmla="*/ 757692 h 6248398"/>
              <a:gd name="connsiteX46-18917" fmla="*/ 6224020 w 15811497"/>
              <a:gd name="connsiteY46-18918" fmla="*/ 677809 h 6248398"/>
              <a:gd name="connsiteX47-18919" fmla="*/ 6233696 w 15811497"/>
              <a:gd name="connsiteY47-18920" fmla="*/ 664869 h 6248398"/>
              <a:gd name="connsiteX48-18921" fmla="*/ 6252611 w 15811497"/>
              <a:gd name="connsiteY48-18922" fmla="*/ 633734 h 6248398"/>
              <a:gd name="connsiteX49-18923" fmla="*/ 6252610 w 15811497"/>
              <a:gd name="connsiteY49-18924" fmla="*/ 633734 h 6248398"/>
              <a:gd name="connsiteX50-18925" fmla="*/ 6233696 w 15811497"/>
              <a:gd name="connsiteY50-18926" fmla="*/ 664868 h 6248398"/>
              <a:gd name="connsiteX51-18927" fmla="*/ 6224019 w 15811497"/>
              <a:gd name="connsiteY51-18928" fmla="*/ 677808 h 6248398"/>
              <a:gd name="connsiteX52-18929" fmla="*/ 6248008 w 15811497"/>
              <a:gd name="connsiteY52-18930" fmla="*/ 638320 h 6248398"/>
              <a:gd name="connsiteX53-18931" fmla="*/ 6251291 w 15811497"/>
              <a:gd name="connsiteY53-18932" fmla="*/ 633930 h 6248398"/>
              <a:gd name="connsiteX54-18933" fmla="*/ 6251293 w 15811497"/>
              <a:gd name="connsiteY54-18934" fmla="*/ 633929 h 6248398"/>
              <a:gd name="connsiteX55-18935" fmla="*/ 6257683 w 15811497"/>
              <a:gd name="connsiteY55-18936" fmla="*/ 625384 h 6248398"/>
              <a:gd name="connsiteX56-18937" fmla="*/ 6257686 w 15811497"/>
              <a:gd name="connsiteY56-18938" fmla="*/ 625380 h 6248398"/>
              <a:gd name="connsiteX57-18939" fmla="*/ 6331355 w 15811497"/>
              <a:gd name="connsiteY57-18940" fmla="*/ 526865 h 6248398"/>
              <a:gd name="connsiteX58-18941" fmla="*/ 7448548 w 15811497"/>
              <a:gd name="connsiteY58-18942" fmla="*/ 0 h 6248398"/>
              <a:gd name="connsiteX0-18943" fmla="*/ 7448548 w 15811497"/>
              <a:gd name="connsiteY0-18944" fmla="*/ 0 h 6248398"/>
              <a:gd name="connsiteX1-18945" fmla="*/ 8721604 w 15811497"/>
              <a:gd name="connsiteY1-18946" fmla="*/ 757692 h 6248398"/>
              <a:gd name="connsiteX2-18947" fmla="*/ 8890522 w 15811497"/>
              <a:gd name="connsiteY2-18948" fmla="*/ 1193234 h 6248398"/>
              <a:gd name="connsiteX3-18949" fmla="*/ 9958384 w 15811497"/>
              <a:gd name="connsiteY3-18950" fmla="*/ 1828798 h 6248398"/>
              <a:gd name="connsiteX4-18951" fmla="*/ 10895504 w 15811497"/>
              <a:gd name="connsiteY4-18952" fmla="*/ 1386857 h 6248398"/>
              <a:gd name="connsiteX5-18953" fmla="*/ 11096041 w 15811497"/>
              <a:gd name="connsiteY5-18954" fmla="*/ 1170993 h 6248398"/>
              <a:gd name="connsiteX6-18955" fmla="*/ 13049247 w 15811497"/>
              <a:gd name="connsiteY6-18956" fmla="*/ 361949 h 6248398"/>
              <a:gd name="connsiteX7-18957" fmla="*/ 15811497 w 15811497"/>
              <a:gd name="connsiteY7-18958" fmla="*/ 3124198 h 6248398"/>
              <a:gd name="connsiteX8-18959" fmla="*/ 13049247 w 15811497"/>
              <a:gd name="connsiteY8-18960" fmla="*/ 5886448 h 6248398"/>
              <a:gd name="connsiteX9-18961" fmla="*/ 11732594 w 15811497"/>
              <a:gd name="connsiteY9-18962" fmla="*/ 5553059 h 6248398"/>
              <a:gd name="connsiteX10-18963" fmla="*/ 11096041 w 15811497"/>
              <a:gd name="connsiteY10-18964" fmla="*/ 5077404 h 6248398"/>
              <a:gd name="connsiteX11-18965" fmla="*/ 10610846 w 15811497"/>
              <a:gd name="connsiteY11-18966" fmla="*/ 5029199 h 6248398"/>
              <a:gd name="connsiteX12-18967" fmla="*/ 9640652 w 15811497"/>
              <a:gd name="connsiteY12-18968" fmla="*/ 5486739 h 6248398"/>
              <a:gd name="connsiteX13-18969" fmla="*/ 9480140 w 15811497"/>
              <a:gd name="connsiteY13-18970" fmla="*/ 5721533 h 6248398"/>
              <a:gd name="connsiteX14-18971" fmla="*/ 8362947 w 15811497"/>
              <a:gd name="connsiteY14-18972" fmla="*/ 6248398 h 6248398"/>
              <a:gd name="connsiteX15-18973" fmla="*/ 7028922 w 15811497"/>
              <a:gd name="connsiteY15-18974" fmla="*/ 5364147 h 6248398"/>
              <a:gd name="connsiteX16-18975" fmla="*/ 6990513 w 15811497"/>
              <a:gd name="connsiteY16-18976" fmla="*/ 5259205 h 6248398"/>
              <a:gd name="connsiteX17-18977" fmla="*/ 6990512 w 15811497"/>
              <a:gd name="connsiteY17-18978" fmla="*/ 5259199 h 6248398"/>
              <a:gd name="connsiteX18-18979" fmla="*/ 6983676 w 15811497"/>
              <a:gd name="connsiteY18-18980" fmla="*/ 5240519 h 6248398"/>
              <a:gd name="connsiteX19-18981" fmla="*/ 6983673 w 15811497"/>
              <a:gd name="connsiteY19-18982" fmla="*/ 5240519 h 6248398"/>
              <a:gd name="connsiteX20-18983" fmla="*/ 6980236 w 15811497"/>
              <a:gd name="connsiteY20-18984" fmla="*/ 5231130 h 6248398"/>
              <a:gd name="connsiteX21-18985" fmla="*/ 6978859 w 15811497"/>
              <a:gd name="connsiteY21-18986" fmla="*/ 5225774 h 6248398"/>
              <a:gd name="connsiteX22-18987" fmla="*/ 6984291 w 15811497"/>
              <a:gd name="connsiteY22-18988" fmla="*/ 5240614 h 6248398"/>
              <a:gd name="connsiteX23-18989" fmla="*/ 6984292 w 15811497"/>
              <a:gd name="connsiteY23-18990" fmla="*/ 5240614 h 6248398"/>
              <a:gd name="connsiteX24-18991" fmla="*/ 6944562 w 15811497"/>
              <a:gd name="connsiteY24-18992" fmla="*/ 5092380 h 6248398"/>
              <a:gd name="connsiteX25-18993" fmla="*/ 6948299 w 15811497"/>
              <a:gd name="connsiteY25-18994" fmla="*/ 5142273 h 6248398"/>
              <a:gd name="connsiteX26-18995" fmla="*/ 5829297 w 15811497"/>
              <a:gd name="connsiteY26-18996" fmla="*/ 4400549 h 6248398"/>
              <a:gd name="connsiteX27-18997" fmla="*/ 5056802 w 15811497"/>
              <a:gd name="connsiteY27-18998" fmla="*/ 4677867 h 6248398"/>
              <a:gd name="connsiteX28-18999" fmla="*/ 5022517 w 15811497"/>
              <a:gd name="connsiteY28-19000" fmla="*/ 4709027 h 6248398"/>
              <a:gd name="connsiteX29-19001" fmla="*/ 5022515 w 15811497"/>
              <a:gd name="connsiteY29-19002" fmla="*/ 4709029 h 6248398"/>
              <a:gd name="connsiteX30-19003" fmla="*/ 4778482 w 15811497"/>
              <a:gd name="connsiteY30-19004" fmla="*/ 5008058 h 6248398"/>
              <a:gd name="connsiteX31-19005" fmla="*/ 4715455 w 15811497"/>
              <a:gd name="connsiteY31-19006" fmla="*/ 5077404 h 6248398"/>
              <a:gd name="connsiteX32-19007" fmla="*/ 2762249 w 15811497"/>
              <a:gd name="connsiteY32-19008" fmla="*/ 5886448 h 6248398"/>
              <a:gd name="connsiteX33-19009" fmla="*/ 0 w 15811497"/>
              <a:gd name="connsiteY33-19010" fmla="*/ 3124198 h 6248398"/>
              <a:gd name="connsiteX34-19011" fmla="*/ 2762249 w 15811497"/>
              <a:gd name="connsiteY34-19012" fmla="*/ 361949 h 6248398"/>
              <a:gd name="connsiteX35-19013" fmla="*/ 4078902 w 15811497"/>
              <a:gd name="connsiteY35-19014" fmla="*/ 695338 h 6248398"/>
              <a:gd name="connsiteX36-19015" fmla="*/ 4261443 w 15811497"/>
              <a:gd name="connsiteY36-19016" fmla="*/ 806235 h 6248398"/>
              <a:gd name="connsiteX37-19017" fmla="*/ 4409044 w 15811497"/>
              <a:gd name="connsiteY37-19018" fmla="*/ 910268 h 6248398"/>
              <a:gd name="connsiteX38-19019" fmla="*/ 4612477 w 15811497"/>
              <a:gd name="connsiteY38-19020" fmla="*/ 1077402 h 6248398"/>
              <a:gd name="connsiteX39-19021" fmla="*/ 4612478 w 15811497"/>
              <a:gd name="connsiteY39-19022" fmla="*/ 1077403 h 6248398"/>
              <a:gd name="connsiteX40-19023" fmla="*/ 4701725 w 15811497"/>
              <a:gd name="connsiteY40-19024" fmla="*/ 1120394 h 6248398"/>
              <a:gd name="connsiteX41-19025" fmla="*/ 5191122 w 15811497"/>
              <a:gd name="connsiteY41-19026" fmla="*/ 1219199 h 6248398"/>
              <a:gd name="connsiteX42-19027" fmla="*/ 6161317 w 15811497"/>
              <a:gd name="connsiteY42-19028" fmla="*/ 761659 h 6248398"/>
              <a:gd name="connsiteX43-19029" fmla="*/ 6224019 w 15811497"/>
              <a:gd name="connsiteY43-19030" fmla="*/ 677808 h 6248398"/>
              <a:gd name="connsiteX44-19031" fmla="*/ 6175489 w 15811497"/>
              <a:gd name="connsiteY44-19032" fmla="*/ 757691 h 6248398"/>
              <a:gd name="connsiteX45-19033" fmla="*/ 6175489 w 15811497"/>
              <a:gd name="connsiteY45-19034" fmla="*/ 757692 h 6248398"/>
              <a:gd name="connsiteX46-19035" fmla="*/ 6224020 w 15811497"/>
              <a:gd name="connsiteY46-19036" fmla="*/ 677809 h 6248398"/>
              <a:gd name="connsiteX47-19037" fmla="*/ 6233696 w 15811497"/>
              <a:gd name="connsiteY47-19038" fmla="*/ 664869 h 6248398"/>
              <a:gd name="connsiteX48-19039" fmla="*/ 6252611 w 15811497"/>
              <a:gd name="connsiteY48-19040" fmla="*/ 633734 h 6248398"/>
              <a:gd name="connsiteX49-19041" fmla="*/ 6252610 w 15811497"/>
              <a:gd name="connsiteY49-19042" fmla="*/ 633734 h 6248398"/>
              <a:gd name="connsiteX50-19043" fmla="*/ 6233696 w 15811497"/>
              <a:gd name="connsiteY50-19044" fmla="*/ 664868 h 6248398"/>
              <a:gd name="connsiteX51-19045" fmla="*/ 6224019 w 15811497"/>
              <a:gd name="connsiteY51-19046" fmla="*/ 677808 h 6248398"/>
              <a:gd name="connsiteX52-19047" fmla="*/ 6248008 w 15811497"/>
              <a:gd name="connsiteY52-19048" fmla="*/ 638320 h 6248398"/>
              <a:gd name="connsiteX53-19049" fmla="*/ 6251291 w 15811497"/>
              <a:gd name="connsiteY53-19050" fmla="*/ 633930 h 6248398"/>
              <a:gd name="connsiteX54-19051" fmla="*/ 6251293 w 15811497"/>
              <a:gd name="connsiteY54-19052" fmla="*/ 633929 h 6248398"/>
              <a:gd name="connsiteX55-19053" fmla="*/ 6257683 w 15811497"/>
              <a:gd name="connsiteY55-19054" fmla="*/ 625384 h 6248398"/>
              <a:gd name="connsiteX56-19055" fmla="*/ 6331355 w 15811497"/>
              <a:gd name="connsiteY56-19056" fmla="*/ 526865 h 6248398"/>
              <a:gd name="connsiteX57-19057" fmla="*/ 7448548 w 15811497"/>
              <a:gd name="connsiteY57-19058" fmla="*/ 0 h 6248398"/>
              <a:gd name="connsiteX0-19059" fmla="*/ 7448548 w 15811497"/>
              <a:gd name="connsiteY0-19060" fmla="*/ 0 h 6248398"/>
              <a:gd name="connsiteX1-19061" fmla="*/ 8721604 w 15811497"/>
              <a:gd name="connsiteY1-19062" fmla="*/ 757692 h 6248398"/>
              <a:gd name="connsiteX2-19063" fmla="*/ 8890522 w 15811497"/>
              <a:gd name="connsiteY2-19064" fmla="*/ 1193234 h 6248398"/>
              <a:gd name="connsiteX3-19065" fmla="*/ 9958384 w 15811497"/>
              <a:gd name="connsiteY3-19066" fmla="*/ 1828798 h 6248398"/>
              <a:gd name="connsiteX4-19067" fmla="*/ 10895504 w 15811497"/>
              <a:gd name="connsiteY4-19068" fmla="*/ 1386857 h 6248398"/>
              <a:gd name="connsiteX5-19069" fmla="*/ 11096041 w 15811497"/>
              <a:gd name="connsiteY5-19070" fmla="*/ 1170993 h 6248398"/>
              <a:gd name="connsiteX6-19071" fmla="*/ 13049247 w 15811497"/>
              <a:gd name="connsiteY6-19072" fmla="*/ 361949 h 6248398"/>
              <a:gd name="connsiteX7-19073" fmla="*/ 15811497 w 15811497"/>
              <a:gd name="connsiteY7-19074" fmla="*/ 3124198 h 6248398"/>
              <a:gd name="connsiteX8-19075" fmla="*/ 13049247 w 15811497"/>
              <a:gd name="connsiteY8-19076" fmla="*/ 5886448 h 6248398"/>
              <a:gd name="connsiteX9-19077" fmla="*/ 11732594 w 15811497"/>
              <a:gd name="connsiteY9-19078" fmla="*/ 5553059 h 6248398"/>
              <a:gd name="connsiteX10-19079" fmla="*/ 11096041 w 15811497"/>
              <a:gd name="connsiteY10-19080" fmla="*/ 5077404 h 6248398"/>
              <a:gd name="connsiteX11-19081" fmla="*/ 10610846 w 15811497"/>
              <a:gd name="connsiteY11-19082" fmla="*/ 5029199 h 6248398"/>
              <a:gd name="connsiteX12-19083" fmla="*/ 9640652 w 15811497"/>
              <a:gd name="connsiteY12-19084" fmla="*/ 5486739 h 6248398"/>
              <a:gd name="connsiteX13-19085" fmla="*/ 9480140 w 15811497"/>
              <a:gd name="connsiteY13-19086" fmla="*/ 5721533 h 6248398"/>
              <a:gd name="connsiteX14-19087" fmla="*/ 8362947 w 15811497"/>
              <a:gd name="connsiteY14-19088" fmla="*/ 6248398 h 6248398"/>
              <a:gd name="connsiteX15-19089" fmla="*/ 7028922 w 15811497"/>
              <a:gd name="connsiteY15-19090" fmla="*/ 5364147 h 6248398"/>
              <a:gd name="connsiteX16-19091" fmla="*/ 6990513 w 15811497"/>
              <a:gd name="connsiteY16-19092" fmla="*/ 5259205 h 6248398"/>
              <a:gd name="connsiteX17-19093" fmla="*/ 6990512 w 15811497"/>
              <a:gd name="connsiteY17-19094" fmla="*/ 5259199 h 6248398"/>
              <a:gd name="connsiteX18-19095" fmla="*/ 6983676 w 15811497"/>
              <a:gd name="connsiteY18-19096" fmla="*/ 5240519 h 6248398"/>
              <a:gd name="connsiteX19-19097" fmla="*/ 6983673 w 15811497"/>
              <a:gd name="connsiteY19-19098" fmla="*/ 5240519 h 6248398"/>
              <a:gd name="connsiteX20-19099" fmla="*/ 6980236 w 15811497"/>
              <a:gd name="connsiteY20-19100" fmla="*/ 5231130 h 6248398"/>
              <a:gd name="connsiteX21-19101" fmla="*/ 6978859 w 15811497"/>
              <a:gd name="connsiteY21-19102" fmla="*/ 5225774 h 6248398"/>
              <a:gd name="connsiteX22-19103" fmla="*/ 6984291 w 15811497"/>
              <a:gd name="connsiteY22-19104" fmla="*/ 5240614 h 6248398"/>
              <a:gd name="connsiteX23-19105" fmla="*/ 6984292 w 15811497"/>
              <a:gd name="connsiteY23-19106" fmla="*/ 5240614 h 6248398"/>
              <a:gd name="connsiteX24-19107" fmla="*/ 6944562 w 15811497"/>
              <a:gd name="connsiteY24-19108" fmla="*/ 5092380 h 6248398"/>
              <a:gd name="connsiteX25-19109" fmla="*/ 6948299 w 15811497"/>
              <a:gd name="connsiteY25-19110" fmla="*/ 5142273 h 6248398"/>
              <a:gd name="connsiteX26-19111" fmla="*/ 5829297 w 15811497"/>
              <a:gd name="connsiteY26-19112" fmla="*/ 4400549 h 6248398"/>
              <a:gd name="connsiteX27-19113" fmla="*/ 5056802 w 15811497"/>
              <a:gd name="connsiteY27-19114" fmla="*/ 4677867 h 6248398"/>
              <a:gd name="connsiteX28-19115" fmla="*/ 5022517 w 15811497"/>
              <a:gd name="connsiteY28-19116" fmla="*/ 4709027 h 6248398"/>
              <a:gd name="connsiteX29-19117" fmla="*/ 5022515 w 15811497"/>
              <a:gd name="connsiteY29-19118" fmla="*/ 4709029 h 6248398"/>
              <a:gd name="connsiteX30-19119" fmla="*/ 4778482 w 15811497"/>
              <a:gd name="connsiteY30-19120" fmla="*/ 5008058 h 6248398"/>
              <a:gd name="connsiteX31-19121" fmla="*/ 4715455 w 15811497"/>
              <a:gd name="connsiteY31-19122" fmla="*/ 5077404 h 6248398"/>
              <a:gd name="connsiteX32-19123" fmla="*/ 2762249 w 15811497"/>
              <a:gd name="connsiteY32-19124" fmla="*/ 5886448 h 6248398"/>
              <a:gd name="connsiteX33-19125" fmla="*/ 0 w 15811497"/>
              <a:gd name="connsiteY33-19126" fmla="*/ 3124198 h 6248398"/>
              <a:gd name="connsiteX34-19127" fmla="*/ 2762249 w 15811497"/>
              <a:gd name="connsiteY34-19128" fmla="*/ 361949 h 6248398"/>
              <a:gd name="connsiteX35-19129" fmla="*/ 4078902 w 15811497"/>
              <a:gd name="connsiteY35-19130" fmla="*/ 695338 h 6248398"/>
              <a:gd name="connsiteX36-19131" fmla="*/ 4261443 w 15811497"/>
              <a:gd name="connsiteY36-19132" fmla="*/ 806235 h 6248398"/>
              <a:gd name="connsiteX37-19133" fmla="*/ 4409044 w 15811497"/>
              <a:gd name="connsiteY37-19134" fmla="*/ 910268 h 6248398"/>
              <a:gd name="connsiteX38-19135" fmla="*/ 4612477 w 15811497"/>
              <a:gd name="connsiteY38-19136" fmla="*/ 1077402 h 6248398"/>
              <a:gd name="connsiteX39-19137" fmla="*/ 4612478 w 15811497"/>
              <a:gd name="connsiteY39-19138" fmla="*/ 1077403 h 6248398"/>
              <a:gd name="connsiteX40-19139" fmla="*/ 4701725 w 15811497"/>
              <a:gd name="connsiteY40-19140" fmla="*/ 1120394 h 6248398"/>
              <a:gd name="connsiteX41-19141" fmla="*/ 5191122 w 15811497"/>
              <a:gd name="connsiteY41-19142" fmla="*/ 1219199 h 6248398"/>
              <a:gd name="connsiteX42-19143" fmla="*/ 6161317 w 15811497"/>
              <a:gd name="connsiteY42-19144" fmla="*/ 761659 h 6248398"/>
              <a:gd name="connsiteX43-19145" fmla="*/ 6224019 w 15811497"/>
              <a:gd name="connsiteY43-19146" fmla="*/ 677808 h 6248398"/>
              <a:gd name="connsiteX44-19147" fmla="*/ 6175489 w 15811497"/>
              <a:gd name="connsiteY44-19148" fmla="*/ 757691 h 6248398"/>
              <a:gd name="connsiteX45-19149" fmla="*/ 6175489 w 15811497"/>
              <a:gd name="connsiteY45-19150" fmla="*/ 757692 h 6248398"/>
              <a:gd name="connsiteX46-19151" fmla="*/ 6224020 w 15811497"/>
              <a:gd name="connsiteY46-19152" fmla="*/ 677809 h 6248398"/>
              <a:gd name="connsiteX47-19153" fmla="*/ 6233696 w 15811497"/>
              <a:gd name="connsiteY47-19154" fmla="*/ 664869 h 6248398"/>
              <a:gd name="connsiteX48-19155" fmla="*/ 6252611 w 15811497"/>
              <a:gd name="connsiteY48-19156" fmla="*/ 633734 h 6248398"/>
              <a:gd name="connsiteX49-19157" fmla="*/ 6252610 w 15811497"/>
              <a:gd name="connsiteY49-19158" fmla="*/ 633734 h 6248398"/>
              <a:gd name="connsiteX50-19159" fmla="*/ 6233696 w 15811497"/>
              <a:gd name="connsiteY50-19160" fmla="*/ 664868 h 6248398"/>
              <a:gd name="connsiteX51-19161" fmla="*/ 6224019 w 15811497"/>
              <a:gd name="connsiteY51-19162" fmla="*/ 677808 h 6248398"/>
              <a:gd name="connsiteX52-19163" fmla="*/ 6248008 w 15811497"/>
              <a:gd name="connsiteY52-19164" fmla="*/ 638320 h 6248398"/>
              <a:gd name="connsiteX53-19165" fmla="*/ 6251291 w 15811497"/>
              <a:gd name="connsiteY53-19166" fmla="*/ 633930 h 6248398"/>
              <a:gd name="connsiteX54-19167" fmla="*/ 6251293 w 15811497"/>
              <a:gd name="connsiteY54-19168" fmla="*/ 633929 h 6248398"/>
              <a:gd name="connsiteX55-19169" fmla="*/ 6331355 w 15811497"/>
              <a:gd name="connsiteY55-19170" fmla="*/ 526865 h 6248398"/>
              <a:gd name="connsiteX56-19171" fmla="*/ 7448548 w 15811497"/>
              <a:gd name="connsiteY56-19172" fmla="*/ 0 h 6248398"/>
              <a:gd name="connsiteX0-19173" fmla="*/ 7448548 w 15811497"/>
              <a:gd name="connsiteY0-19174" fmla="*/ 0 h 6248398"/>
              <a:gd name="connsiteX1-19175" fmla="*/ 8721604 w 15811497"/>
              <a:gd name="connsiteY1-19176" fmla="*/ 757692 h 6248398"/>
              <a:gd name="connsiteX2-19177" fmla="*/ 8890522 w 15811497"/>
              <a:gd name="connsiteY2-19178" fmla="*/ 1193234 h 6248398"/>
              <a:gd name="connsiteX3-19179" fmla="*/ 9958384 w 15811497"/>
              <a:gd name="connsiteY3-19180" fmla="*/ 1828798 h 6248398"/>
              <a:gd name="connsiteX4-19181" fmla="*/ 10895504 w 15811497"/>
              <a:gd name="connsiteY4-19182" fmla="*/ 1386857 h 6248398"/>
              <a:gd name="connsiteX5-19183" fmla="*/ 11096041 w 15811497"/>
              <a:gd name="connsiteY5-19184" fmla="*/ 1170993 h 6248398"/>
              <a:gd name="connsiteX6-19185" fmla="*/ 13049247 w 15811497"/>
              <a:gd name="connsiteY6-19186" fmla="*/ 361949 h 6248398"/>
              <a:gd name="connsiteX7-19187" fmla="*/ 15811497 w 15811497"/>
              <a:gd name="connsiteY7-19188" fmla="*/ 3124198 h 6248398"/>
              <a:gd name="connsiteX8-19189" fmla="*/ 13049247 w 15811497"/>
              <a:gd name="connsiteY8-19190" fmla="*/ 5886448 h 6248398"/>
              <a:gd name="connsiteX9-19191" fmla="*/ 11732594 w 15811497"/>
              <a:gd name="connsiteY9-19192" fmla="*/ 5553059 h 6248398"/>
              <a:gd name="connsiteX10-19193" fmla="*/ 11096041 w 15811497"/>
              <a:gd name="connsiteY10-19194" fmla="*/ 5077404 h 6248398"/>
              <a:gd name="connsiteX11-19195" fmla="*/ 10610846 w 15811497"/>
              <a:gd name="connsiteY11-19196" fmla="*/ 5029199 h 6248398"/>
              <a:gd name="connsiteX12-19197" fmla="*/ 9640652 w 15811497"/>
              <a:gd name="connsiteY12-19198" fmla="*/ 5486739 h 6248398"/>
              <a:gd name="connsiteX13-19199" fmla="*/ 9480140 w 15811497"/>
              <a:gd name="connsiteY13-19200" fmla="*/ 5721533 h 6248398"/>
              <a:gd name="connsiteX14-19201" fmla="*/ 8362947 w 15811497"/>
              <a:gd name="connsiteY14-19202" fmla="*/ 6248398 h 6248398"/>
              <a:gd name="connsiteX15-19203" fmla="*/ 7028922 w 15811497"/>
              <a:gd name="connsiteY15-19204" fmla="*/ 5364147 h 6248398"/>
              <a:gd name="connsiteX16-19205" fmla="*/ 6990513 w 15811497"/>
              <a:gd name="connsiteY16-19206" fmla="*/ 5259205 h 6248398"/>
              <a:gd name="connsiteX17-19207" fmla="*/ 6990512 w 15811497"/>
              <a:gd name="connsiteY17-19208" fmla="*/ 5259199 h 6248398"/>
              <a:gd name="connsiteX18-19209" fmla="*/ 6983676 w 15811497"/>
              <a:gd name="connsiteY18-19210" fmla="*/ 5240519 h 6248398"/>
              <a:gd name="connsiteX19-19211" fmla="*/ 6983673 w 15811497"/>
              <a:gd name="connsiteY19-19212" fmla="*/ 5240519 h 6248398"/>
              <a:gd name="connsiteX20-19213" fmla="*/ 6980236 w 15811497"/>
              <a:gd name="connsiteY20-19214" fmla="*/ 5231130 h 6248398"/>
              <a:gd name="connsiteX21-19215" fmla="*/ 6978859 w 15811497"/>
              <a:gd name="connsiteY21-19216" fmla="*/ 5225774 h 6248398"/>
              <a:gd name="connsiteX22-19217" fmla="*/ 6984291 w 15811497"/>
              <a:gd name="connsiteY22-19218" fmla="*/ 5240614 h 6248398"/>
              <a:gd name="connsiteX23-19219" fmla="*/ 6984292 w 15811497"/>
              <a:gd name="connsiteY23-19220" fmla="*/ 5240614 h 6248398"/>
              <a:gd name="connsiteX24-19221" fmla="*/ 6944562 w 15811497"/>
              <a:gd name="connsiteY24-19222" fmla="*/ 5092380 h 6248398"/>
              <a:gd name="connsiteX25-19223" fmla="*/ 6948299 w 15811497"/>
              <a:gd name="connsiteY25-19224" fmla="*/ 5142273 h 6248398"/>
              <a:gd name="connsiteX26-19225" fmla="*/ 5829297 w 15811497"/>
              <a:gd name="connsiteY26-19226" fmla="*/ 4400549 h 6248398"/>
              <a:gd name="connsiteX27-19227" fmla="*/ 5056802 w 15811497"/>
              <a:gd name="connsiteY27-19228" fmla="*/ 4677867 h 6248398"/>
              <a:gd name="connsiteX28-19229" fmla="*/ 5022517 w 15811497"/>
              <a:gd name="connsiteY28-19230" fmla="*/ 4709027 h 6248398"/>
              <a:gd name="connsiteX29-19231" fmla="*/ 5022515 w 15811497"/>
              <a:gd name="connsiteY29-19232" fmla="*/ 4709029 h 6248398"/>
              <a:gd name="connsiteX30-19233" fmla="*/ 4778482 w 15811497"/>
              <a:gd name="connsiteY30-19234" fmla="*/ 5008058 h 6248398"/>
              <a:gd name="connsiteX31-19235" fmla="*/ 4715455 w 15811497"/>
              <a:gd name="connsiteY31-19236" fmla="*/ 5077404 h 6248398"/>
              <a:gd name="connsiteX32-19237" fmla="*/ 2762249 w 15811497"/>
              <a:gd name="connsiteY32-19238" fmla="*/ 5886448 h 6248398"/>
              <a:gd name="connsiteX33-19239" fmla="*/ 0 w 15811497"/>
              <a:gd name="connsiteY33-19240" fmla="*/ 3124198 h 6248398"/>
              <a:gd name="connsiteX34-19241" fmla="*/ 2762249 w 15811497"/>
              <a:gd name="connsiteY34-19242" fmla="*/ 361949 h 6248398"/>
              <a:gd name="connsiteX35-19243" fmla="*/ 4078902 w 15811497"/>
              <a:gd name="connsiteY35-19244" fmla="*/ 695338 h 6248398"/>
              <a:gd name="connsiteX36-19245" fmla="*/ 4261443 w 15811497"/>
              <a:gd name="connsiteY36-19246" fmla="*/ 806235 h 6248398"/>
              <a:gd name="connsiteX37-19247" fmla="*/ 4409044 w 15811497"/>
              <a:gd name="connsiteY37-19248" fmla="*/ 910268 h 6248398"/>
              <a:gd name="connsiteX38-19249" fmla="*/ 4612477 w 15811497"/>
              <a:gd name="connsiteY38-19250" fmla="*/ 1077402 h 6248398"/>
              <a:gd name="connsiteX39-19251" fmla="*/ 4612478 w 15811497"/>
              <a:gd name="connsiteY39-19252" fmla="*/ 1077403 h 6248398"/>
              <a:gd name="connsiteX40-19253" fmla="*/ 4701725 w 15811497"/>
              <a:gd name="connsiteY40-19254" fmla="*/ 1120394 h 6248398"/>
              <a:gd name="connsiteX41-19255" fmla="*/ 5191122 w 15811497"/>
              <a:gd name="connsiteY41-19256" fmla="*/ 1219199 h 6248398"/>
              <a:gd name="connsiteX42-19257" fmla="*/ 6161317 w 15811497"/>
              <a:gd name="connsiteY42-19258" fmla="*/ 761659 h 6248398"/>
              <a:gd name="connsiteX43-19259" fmla="*/ 6224019 w 15811497"/>
              <a:gd name="connsiteY43-19260" fmla="*/ 677808 h 6248398"/>
              <a:gd name="connsiteX44-19261" fmla="*/ 6175489 w 15811497"/>
              <a:gd name="connsiteY44-19262" fmla="*/ 757691 h 6248398"/>
              <a:gd name="connsiteX45-19263" fmla="*/ 6175489 w 15811497"/>
              <a:gd name="connsiteY45-19264" fmla="*/ 757692 h 6248398"/>
              <a:gd name="connsiteX46-19265" fmla="*/ 6224020 w 15811497"/>
              <a:gd name="connsiteY46-19266" fmla="*/ 677809 h 6248398"/>
              <a:gd name="connsiteX47-19267" fmla="*/ 6233696 w 15811497"/>
              <a:gd name="connsiteY47-19268" fmla="*/ 664869 h 6248398"/>
              <a:gd name="connsiteX48-19269" fmla="*/ 6252611 w 15811497"/>
              <a:gd name="connsiteY48-19270" fmla="*/ 633734 h 6248398"/>
              <a:gd name="connsiteX49-19271" fmla="*/ 6252610 w 15811497"/>
              <a:gd name="connsiteY49-19272" fmla="*/ 633734 h 6248398"/>
              <a:gd name="connsiteX50-19273" fmla="*/ 6233696 w 15811497"/>
              <a:gd name="connsiteY50-19274" fmla="*/ 664868 h 6248398"/>
              <a:gd name="connsiteX51-19275" fmla="*/ 6224019 w 15811497"/>
              <a:gd name="connsiteY51-19276" fmla="*/ 677808 h 6248398"/>
              <a:gd name="connsiteX52-19277" fmla="*/ 6251291 w 15811497"/>
              <a:gd name="connsiteY52-19278" fmla="*/ 633930 h 6248398"/>
              <a:gd name="connsiteX53-19279" fmla="*/ 6251293 w 15811497"/>
              <a:gd name="connsiteY53-19280" fmla="*/ 633929 h 6248398"/>
              <a:gd name="connsiteX54-19281" fmla="*/ 6331355 w 15811497"/>
              <a:gd name="connsiteY54-19282" fmla="*/ 526865 h 6248398"/>
              <a:gd name="connsiteX55-19283" fmla="*/ 7448548 w 15811497"/>
              <a:gd name="connsiteY55-19284" fmla="*/ 0 h 6248398"/>
              <a:gd name="connsiteX0-19285" fmla="*/ 7448548 w 15811497"/>
              <a:gd name="connsiteY0-19286" fmla="*/ 0 h 6248398"/>
              <a:gd name="connsiteX1-19287" fmla="*/ 8721604 w 15811497"/>
              <a:gd name="connsiteY1-19288" fmla="*/ 757692 h 6248398"/>
              <a:gd name="connsiteX2-19289" fmla="*/ 8890522 w 15811497"/>
              <a:gd name="connsiteY2-19290" fmla="*/ 1193234 h 6248398"/>
              <a:gd name="connsiteX3-19291" fmla="*/ 9958384 w 15811497"/>
              <a:gd name="connsiteY3-19292" fmla="*/ 1828798 h 6248398"/>
              <a:gd name="connsiteX4-19293" fmla="*/ 10895504 w 15811497"/>
              <a:gd name="connsiteY4-19294" fmla="*/ 1386857 h 6248398"/>
              <a:gd name="connsiteX5-19295" fmla="*/ 11096041 w 15811497"/>
              <a:gd name="connsiteY5-19296" fmla="*/ 1170993 h 6248398"/>
              <a:gd name="connsiteX6-19297" fmla="*/ 13049247 w 15811497"/>
              <a:gd name="connsiteY6-19298" fmla="*/ 361949 h 6248398"/>
              <a:gd name="connsiteX7-19299" fmla="*/ 15811497 w 15811497"/>
              <a:gd name="connsiteY7-19300" fmla="*/ 3124198 h 6248398"/>
              <a:gd name="connsiteX8-19301" fmla="*/ 13049247 w 15811497"/>
              <a:gd name="connsiteY8-19302" fmla="*/ 5886448 h 6248398"/>
              <a:gd name="connsiteX9-19303" fmla="*/ 11732594 w 15811497"/>
              <a:gd name="connsiteY9-19304" fmla="*/ 5553059 h 6248398"/>
              <a:gd name="connsiteX10-19305" fmla="*/ 11096041 w 15811497"/>
              <a:gd name="connsiteY10-19306" fmla="*/ 5077404 h 6248398"/>
              <a:gd name="connsiteX11-19307" fmla="*/ 10610846 w 15811497"/>
              <a:gd name="connsiteY11-19308" fmla="*/ 5029199 h 6248398"/>
              <a:gd name="connsiteX12-19309" fmla="*/ 9640652 w 15811497"/>
              <a:gd name="connsiteY12-19310" fmla="*/ 5486739 h 6248398"/>
              <a:gd name="connsiteX13-19311" fmla="*/ 9480140 w 15811497"/>
              <a:gd name="connsiteY13-19312" fmla="*/ 5721533 h 6248398"/>
              <a:gd name="connsiteX14-19313" fmla="*/ 8362947 w 15811497"/>
              <a:gd name="connsiteY14-19314" fmla="*/ 6248398 h 6248398"/>
              <a:gd name="connsiteX15-19315" fmla="*/ 7028922 w 15811497"/>
              <a:gd name="connsiteY15-19316" fmla="*/ 5364147 h 6248398"/>
              <a:gd name="connsiteX16-19317" fmla="*/ 6990513 w 15811497"/>
              <a:gd name="connsiteY16-19318" fmla="*/ 5259205 h 6248398"/>
              <a:gd name="connsiteX17-19319" fmla="*/ 6990512 w 15811497"/>
              <a:gd name="connsiteY17-19320" fmla="*/ 5259199 h 6248398"/>
              <a:gd name="connsiteX18-19321" fmla="*/ 6983676 w 15811497"/>
              <a:gd name="connsiteY18-19322" fmla="*/ 5240519 h 6248398"/>
              <a:gd name="connsiteX19-19323" fmla="*/ 6983673 w 15811497"/>
              <a:gd name="connsiteY19-19324" fmla="*/ 5240519 h 6248398"/>
              <a:gd name="connsiteX20-19325" fmla="*/ 6980236 w 15811497"/>
              <a:gd name="connsiteY20-19326" fmla="*/ 5231130 h 6248398"/>
              <a:gd name="connsiteX21-19327" fmla="*/ 6978859 w 15811497"/>
              <a:gd name="connsiteY21-19328" fmla="*/ 5225774 h 6248398"/>
              <a:gd name="connsiteX22-19329" fmla="*/ 6984291 w 15811497"/>
              <a:gd name="connsiteY22-19330" fmla="*/ 5240614 h 6248398"/>
              <a:gd name="connsiteX23-19331" fmla="*/ 6984292 w 15811497"/>
              <a:gd name="connsiteY23-19332" fmla="*/ 5240614 h 6248398"/>
              <a:gd name="connsiteX24-19333" fmla="*/ 6944562 w 15811497"/>
              <a:gd name="connsiteY24-19334" fmla="*/ 5092380 h 6248398"/>
              <a:gd name="connsiteX25-19335" fmla="*/ 6948299 w 15811497"/>
              <a:gd name="connsiteY25-19336" fmla="*/ 5142273 h 6248398"/>
              <a:gd name="connsiteX26-19337" fmla="*/ 5829297 w 15811497"/>
              <a:gd name="connsiteY26-19338" fmla="*/ 4400549 h 6248398"/>
              <a:gd name="connsiteX27-19339" fmla="*/ 5056802 w 15811497"/>
              <a:gd name="connsiteY27-19340" fmla="*/ 4677867 h 6248398"/>
              <a:gd name="connsiteX28-19341" fmla="*/ 5022517 w 15811497"/>
              <a:gd name="connsiteY28-19342" fmla="*/ 4709027 h 6248398"/>
              <a:gd name="connsiteX29-19343" fmla="*/ 5022515 w 15811497"/>
              <a:gd name="connsiteY29-19344" fmla="*/ 4709029 h 6248398"/>
              <a:gd name="connsiteX30-19345" fmla="*/ 4778482 w 15811497"/>
              <a:gd name="connsiteY30-19346" fmla="*/ 5008058 h 6248398"/>
              <a:gd name="connsiteX31-19347" fmla="*/ 4715455 w 15811497"/>
              <a:gd name="connsiteY31-19348" fmla="*/ 5077404 h 6248398"/>
              <a:gd name="connsiteX32-19349" fmla="*/ 2762249 w 15811497"/>
              <a:gd name="connsiteY32-19350" fmla="*/ 5886448 h 6248398"/>
              <a:gd name="connsiteX33-19351" fmla="*/ 0 w 15811497"/>
              <a:gd name="connsiteY33-19352" fmla="*/ 3124198 h 6248398"/>
              <a:gd name="connsiteX34-19353" fmla="*/ 2762249 w 15811497"/>
              <a:gd name="connsiteY34-19354" fmla="*/ 361949 h 6248398"/>
              <a:gd name="connsiteX35-19355" fmla="*/ 4078902 w 15811497"/>
              <a:gd name="connsiteY35-19356" fmla="*/ 695338 h 6248398"/>
              <a:gd name="connsiteX36-19357" fmla="*/ 4261443 w 15811497"/>
              <a:gd name="connsiteY36-19358" fmla="*/ 806235 h 6248398"/>
              <a:gd name="connsiteX37-19359" fmla="*/ 4409044 w 15811497"/>
              <a:gd name="connsiteY37-19360" fmla="*/ 910268 h 6248398"/>
              <a:gd name="connsiteX38-19361" fmla="*/ 4612477 w 15811497"/>
              <a:gd name="connsiteY38-19362" fmla="*/ 1077402 h 6248398"/>
              <a:gd name="connsiteX39-19363" fmla="*/ 4612478 w 15811497"/>
              <a:gd name="connsiteY39-19364" fmla="*/ 1077403 h 6248398"/>
              <a:gd name="connsiteX40-19365" fmla="*/ 4701725 w 15811497"/>
              <a:gd name="connsiteY40-19366" fmla="*/ 1120394 h 6248398"/>
              <a:gd name="connsiteX41-19367" fmla="*/ 5191122 w 15811497"/>
              <a:gd name="connsiteY41-19368" fmla="*/ 1219199 h 6248398"/>
              <a:gd name="connsiteX42-19369" fmla="*/ 6161317 w 15811497"/>
              <a:gd name="connsiteY42-19370" fmla="*/ 761659 h 6248398"/>
              <a:gd name="connsiteX43-19371" fmla="*/ 6224019 w 15811497"/>
              <a:gd name="connsiteY43-19372" fmla="*/ 677808 h 6248398"/>
              <a:gd name="connsiteX44-19373" fmla="*/ 6175489 w 15811497"/>
              <a:gd name="connsiteY44-19374" fmla="*/ 757691 h 6248398"/>
              <a:gd name="connsiteX45-19375" fmla="*/ 6175489 w 15811497"/>
              <a:gd name="connsiteY45-19376" fmla="*/ 757692 h 6248398"/>
              <a:gd name="connsiteX46-19377" fmla="*/ 6224020 w 15811497"/>
              <a:gd name="connsiteY46-19378" fmla="*/ 677809 h 6248398"/>
              <a:gd name="connsiteX47-19379" fmla="*/ 6233696 w 15811497"/>
              <a:gd name="connsiteY47-19380" fmla="*/ 664869 h 6248398"/>
              <a:gd name="connsiteX48-19381" fmla="*/ 6252611 w 15811497"/>
              <a:gd name="connsiteY48-19382" fmla="*/ 633734 h 6248398"/>
              <a:gd name="connsiteX49-19383" fmla="*/ 6252610 w 15811497"/>
              <a:gd name="connsiteY49-19384" fmla="*/ 633734 h 6248398"/>
              <a:gd name="connsiteX50-19385" fmla="*/ 6233696 w 15811497"/>
              <a:gd name="connsiteY50-19386" fmla="*/ 664868 h 6248398"/>
              <a:gd name="connsiteX51-19387" fmla="*/ 6251291 w 15811497"/>
              <a:gd name="connsiteY51-19388" fmla="*/ 633930 h 6248398"/>
              <a:gd name="connsiteX52-19389" fmla="*/ 6251293 w 15811497"/>
              <a:gd name="connsiteY52-19390" fmla="*/ 633929 h 6248398"/>
              <a:gd name="connsiteX53-19391" fmla="*/ 6331355 w 15811497"/>
              <a:gd name="connsiteY53-19392" fmla="*/ 526865 h 6248398"/>
              <a:gd name="connsiteX54-19393" fmla="*/ 7448548 w 15811497"/>
              <a:gd name="connsiteY54-19394" fmla="*/ 0 h 6248398"/>
              <a:gd name="connsiteX0-19395" fmla="*/ 7448548 w 15811497"/>
              <a:gd name="connsiteY0-19396" fmla="*/ 0 h 6248398"/>
              <a:gd name="connsiteX1-19397" fmla="*/ 8721604 w 15811497"/>
              <a:gd name="connsiteY1-19398" fmla="*/ 757692 h 6248398"/>
              <a:gd name="connsiteX2-19399" fmla="*/ 8890522 w 15811497"/>
              <a:gd name="connsiteY2-19400" fmla="*/ 1193234 h 6248398"/>
              <a:gd name="connsiteX3-19401" fmla="*/ 9958384 w 15811497"/>
              <a:gd name="connsiteY3-19402" fmla="*/ 1828798 h 6248398"/>
              <a:gd name="connsiteX4-19403" fmla="*/ 10895504 w 15811497"/>
              <a:gd name="connsiteY4-19404" fmla="*/ 1386857 h 6248398"/>
              <a:gd name="connsiteX5-19405" fmla="*/ 11096041 w 15811497"/>
              <a:gd name="connsiteY5-19406" fmla="*/ 1170993 h 6248398"/>
              <a:gd name="connsiteX6-19407" fmla="*/ 13049247 w 15811497"/>
              <a:gd name="connsiteY6-19408" fmla="*/ 361949 h 6248398"/>
              <a:gd name="connsiteX7-19409" fmla="*/ 15811497 w 15811497"/>
              <a:gd name="connsiteY7-19410" fmla="*/ 3124198 h 6248398"/>
              <a:gd name="connsiteX8-19411" fmla="*/ 13049247 w 15811497"/>
              <a:gd name="connsiteY8-19412" fmla="*/ 5886448 h 6248398"/>
              <a:gd name="connsiteX9-19413" fmla="*/ 11732594 w 15811497"/>
              <a:gd name="connsiteY9-19414" fmla="*/ 5553059 h 6248398"/>
              <a:gd name="connsiteX10-19415" fmla="*/ 11096041 w 15811497"/>
              <a:gd name="connsiteY10-19416" fmla="*/ 5077404 h 6248398"/>
              <a:gd name="connsiteX11-19417" fmla="*/ 10610846 w 15811497"/>
              <a:gd name="connsiteY11-19418" fmla="*/ 5029199 h 6248398"/>
              <a:gd name="connsiteX12-19419" fmla="*/ 9640652 w 15811497"/>
              <a:gd name="connsiteY12-19420" fmla="*/ 5486739 h 6248398"/>
              <a:gd name="connsiteX13-19421" fmla="*/ 9480140 w 15811497"/>
              <a:gd name="connsiteY13-19422" fmla="*/ 5721533 h 6248398"/>
              <a:gd name="connsiteX14-19423" fmla="*/ 8362947 w 15811497"/>
              <a:gd name="connsiteY14-19424" fmla="*/ 6248398 h 6248398"/>
              <a:gd name="connsiteX15-19425" fmla="*/ 7028922 w 15811497"/>
              <a:gd name="connsiteY15-19426" fmla="*/ 5364147 h 6248398"/>
              <a:gd name="connsiteX16-19427" fmla="*/ 6990513 w 15811497"/>
              <a:gd name="connsiteY16-19428" fmla="*/ 5259205 h 6248398"/>
              <a:gd name="connsiteX17-19429" fmla="*/ 6990512 w 15811497"/>
              <a:gd name="connsiteY17-19430" fmla="*/ 5259199 h 6248398"/>
              <a:gd name="connsiteX18-19431" fmla="*/ 6983676 w 15811497"/>
              <a:gd name="connsiteY18-19432" fmla="*/ 5240519 h 6248398"/>
              <a:gd name="connsiteX19-19433" fmla="*/ 6983673 w 15811497"/>
              <a:gd name="connsiteY19-19434" fmla="*/ 5240519 h 6248398"/>
              <a:gd name="connsiteX20-19435" fmla="*/ 6980236 w 15811497"/>
              <a:gd name="connsiteY20-19436" fmla="*/ 5231130 h 6248398"/>
              <a:gd name="connsiteX21-19437" fmla="*/ 6978859 w 15811497"/>
              <a:gd name="connsiteY21-19438" fmla="*/ 5225774 h 6248398"/>
              <a:gd name="connsiteX22-19439" fmla="*/ 6984291 w 15811497"/>
              <a:gd name="connsiteY22-19440" fmla="*/ 5240614 h 6248398"/>
              <a:gd name="connsiteX23-19441" fmla="*/ 6984292 w 15811497"/>
              <a:gd name="connsiteY23-19442" fmla="*/ 5240614 h 6248398"/>
              <a:gd name="connsiteX24-19443" fmla="*/ 6944562 w 15811497"/>
              <a:gd name="connsiteY24-19444" fmla="*/ 5092380 h 6248398"/>
              <a:gd name="connsiteX25-19445" fmla="*/ 6948299 w 15811497"/>
              <a:gd name="connsiteY25-19446" fmla="*/ 5142273 h 6248398"/>
              <a:gd name="connsiteX26-19447" fmla="*/ 5829297 w 15811497"/>
              <a:gd name="connsiteY26-19448" fmla="*/ 4400549 h 6248398"/>
              <a:gd name="connsiteX27-19449" fmla="*/ 5056802 w 15811497"/>
              <a:gd name="connsiteY27-19450" fmla="*/ 4677867 h 6248398"/>
              <a:gd name="connsiteX28-19451" fmla="*/ 5022517 w 15811497"/>
              <a:gd name="connsiteY28-19452" fmla="*/ 4709027 h 6248398"/>
              <a:gd name="connsiteX29-19453" fmla="*/ 5022515 w 15811497"/>
              <a:gd name="connsiteY29-19454" fmla="*/ 4709029 h 6248398"/>
              <a:gd name="connsiteX30-19455" fmla="*/ 4778482 w 15811497"/>
              <a:gd name="connsiteY30-19456" fmla="*/ 5008058 h 6248398"/>
              <a:gd name="connsiteX31-19457" fmla="*/ 4715455 w 15811497"/>
              <a:gd name="connsiteY31-19458" fmla="*/ 5077404 h 6248398"/>
              <a:gd name="connsiteX32-19459" fmla="*/ 2762249 w 15811497"/>
              <a:gd name="connsiteY32-19460" fmla="*/ 5886448 h 6248398"/>
              <a:gd name="connsiteX33-19461" fmla="*/ 0 w 15811497"/>
              <a:gd name="connsiteY33-19462" fmla="*/ 3124198 h 6248398"/>
              <a:gd name="connsiteX34-19463" fmla="*/ 2762249 w 15811497"/>
              <a:gd name="connsiteY34-19464" fmla="*/ 361949 h 6248398"/>
              <a:gd name="connsiteX35-19465" fmla="*/ 4078902 w 15811497"/>
              <a:gd name="connsiteY35-19466" fmla="*/ 695338 h 6248398"/>
              <a:gd name="connsiteX36-19467" fmla="*/ 4261443 w 15811497"/>
              <a:gd name="connsiteY36-19468" fmla="*/ 806235 h 6248398"/>
              <a:gd name="connsiteX37-19469" fmla="*/ 4409044 w 15811497"/>
              <a:gd name="connsiteY37-19470" fmla="*/ 910268 h 6248398"/>
              <a:gd name="connsiteX38-19471" fmla="*/ 4612477 w 15811497"/>
              <a:gd name="connsiteY38-19472" fmla="*/ 1077402 h 6248398"/>
              <a:gd name="connsiteX39-19473" fmla="*/ 4612478 w 15811497"/>
              <a:gd name="connsiteY39-19474" fmla="*/ 1077403 h 6248398"/>
              <a:gd name="connsiteX40-19475" fmla="*/ 4701725 w 15811497"/>
              <a:gd name="connsiteY40-19476" fmla="*/ 1120394 h 6248398"/>
              <a:gd name="connsiteX41-19477" fmla="*/ 5191122 w 15811497"/>
              <a:gd name="connsiteY41-19478" fmla="*/ 1219199 h 6248398"/>
              <a:gd name="connsiteX42-19479" fmla="*/ 6161317 w 15811497"/>
              <a:gd name="connsiteY42-19480" fmla="*/ 761659 h 6248398"/>
              <a:gd name="connsiteX43-19481" fmla="*/ 6224019 w 15811497"/>
              <a:gd name="connsiteY43-19482" fmla="*/ 677808 h 6248398"/>
              <a:gd name="connsiteX44-19483" fmla="*/ 6175489 w 15811497"/>
              <a:gd name="connsiteY44-19484" fmla="*/ 757691 h 6248398"/>
              <a:gd name="connsiteX45-19485" fmla="*/ 6175489 w 15811497"/>
              <a:gd name="connsiteY45-19486" fmla="*/ 757692 h 6248398"/>
              <a:gd name="connsiteX46-19487" fmla="*/ 6224020 w 15811497"/>
              <a:gd name="connsiteY46-19488" fmla="*/ 677809 h 6248398"/>
              <a:gd name="connsiteX47-19489" fmla="*/ 6233696 w 15811497"/>
              <a:gd name="connsiteY47-19490" fmla="*/ 664869 h 6248398"/>
              <a:gd name="connsiteX48-19491" fmla="*/ 6252611 w 15811497"/>
              <a:gd name="connsiteY48-19492" fmla="*/ 633734 h 6248398"/>
              <a:gd name="connsiteX49-19493" fmla="*/ 6252610 w 15811497"/>
              <a:gd name="connsiteY49-19494" fmla="*/ 633734 h 6248398"/>
              <a:gd name="connsiteX50-19495" fmla="*/ 6233696 w 15811497"/>
              <a:gd name="connsiteY50-19496" fmla="*/ 664868 h 6248398"/>
              <a:gd name="connsiteX51-19497" fmla="*/ 6251291 w 15811497"/>
              <a:gd name="connsiteY51-19498" fmla="*/ 633930 h 6248398"/>
              <a:gd name="connsiteX52-19499" fmla="*/ 6331355 w 15811497"/>
              <a:gd name="connsiteY52-19500" fmla="*/ 526865 h 6248398"/>
              <a:gd name="connsiteX53-19501" fmla="*/ 7448548 w 15811497"/>
              <a:gd name="connsiteY53-19502" fmla="*/ 0 h 6248398"/>
              <a:gd name="connsiteX0-19503" fmla="*/ 7448548 w 15811497"/>
              <a:gd name="connsiteY0-19504" fmla="*/ 0 h 6248398"/>
              <a:gd name="connsiteX1-19505" fmla="*/ 8721604 w 15811497"/>
              <a:gd name="connsiteY1-19506" fmla="*/ 757692 h 6248398"/>
              <a:gd name="connsiteX2-19507" fmla="*/ 8890522 w 15811497"/>
              <a:gd name="connsiteY2-19508" fmla="*/ 1193234 h 6248398"/>
              <a:gd name="connsiteX3-19509" fmla="*/ 9958384 w 15811497"/>
              <a:gd name="connsiteY3-19510" fmla="*/ 1828798 h 6248398"/>
              <a:gd name="connsiteX4-19511" fmla="*/ 10895504 w 15811497"/>
              <a:gd name="connsiteY4-19512" fmla="*/ 1386857 h 6248398"/>
              <a:gd name="connsiteX5-19513" fmla="*/ 11096041 w 15811497"/>
              <a:gd name="connsiteY5-19514" fmla="*/ 1170993 h 6248398"/>
              <a:gd name="connsiteX6-19515" fmla="*/ 13049247 w 15811497"/>
              <a:gd name="connsiteY6-19516" fmla="*/ 361949 h 6248398"/>
              <a:gd name="connsiteX7-19517" fmla="*/ 15811497 w 15811497"/>
              <a:gd name="connsiteY7-19518" fmla="*/ 3124198 h 6248398"/>
              <a:gd name="connsiteX8-19519" fmla="*/ 13049247 w 15811497"/>
              <a:gd name="connsiteY8-19520" fmla="*/ 5886448 h 6248398"/>
              <a:gd name="connsiteX9-19521" fmla="*/ 11732594 w 15811497"/>
              <a:gd name="connsiteY9-19522" fmla="*/ 5553059 h 6248398"/>
              <a:gd name="connsiteX10-19523" fmla="*/ 11096041 w 15811497"/>
              <a:gd name="connsiteY10-19524" fmla="*/ 5077404 h 6248398"/>
              <a:gd name="connsiteX11-19525" fmla="*/ 10610846 w 15811497"/>
              <a:gd name="connsiteY11-19526" fmla="*/ 5029199 h 6248398"/>
              <a:gd name="connsiteX12-19527" fmla="*/ 9640652 w 15811497"/>
              <a:gd name="connsiteY12-19528" fmla="*/ 5486739 h 6248398"/>
              <a:gd name="connsiteX13-19529" fmla="*/ 9480140 w 15811497"/>
              <a:gd name="connsiteY13-19530" fmla="*/ 5721533 h 6248398"/>
              <a:gd name="connsiteX14-19531" fmla="*/ 8362947 w 15811497"/>
              <a:gd name="connsiteY14-19532" fmla="*/ 6248398 h 6248398"/>
              <a:gd name="connsiteX15-19533" fmla="*/ 7028922 w 15811497"/>
              <a:gd name="connsiteY15-19534" fmla="*/ 5364147 h 6248398"/>
              <a:gd name="connsiteX16-19535" fmla="*/ 6990513 w 15811497"/>
              <a:gd name="connsiteY16-19536" fmla="*/ 5259205 h 6248398"/>
              <a:gd name="connsiteX17-19537" fmla="*/ 6990512 w 15811497"/>
              <a:gd name="connsiteY17-19538" fmla="*/ 5259199 h 6248398"/>
              <a:gd name="connsiteX18-19539" fmla="*/ 6983676 w 15811497"/>
              <a:gd name="connsiteY18-19540" fmla="*/ 5240519 h 6248398"/>
              <a:gd name="connsiteX19-19541" fmla="*/ 6983673 w 15811497"/>
              <a:gd name="connsiteY19-19542" fmla="*/ 5240519 h 6248398"/>
              <a:gd name="connsiteX20-19543" fmla="*/ 6980236 w 15811497"/>
              <a:gd name="connsiteY20-19544" fmla="*/ 5231130 h 6248398"/>
              <a:gd name="connsiteX21-19545" fmla="*/ 6978859 w 15811497"/>
              <a:gd name="connsiteY21-19546" fmla="*/ 5225774 h 6248398"/>
              <a:gd name="connsiteX22-19547" fmla="*/ 6984291 w 15811497"/>
              <a:gd name="connsiteY22-19548" fmla="*/ 5240614 h 6248398"/>
              <a:gd name="connsiteX23-19549" fmla="*/ 6984292 w 15811497"/>
              <a:gd name="connsiteY23-19550" fmla="*/ 5240614 h 6248398"/>
              <a:gd name="connsiteX24-19551" fmla="*/ 6944562 w 15811497"/>
              <a:gd name="connsiteY24-19552" fmla="*/ 5092380 h 6248398"/>
              <a:gd name="connsiteX25-19553" fmla="*/ 6948299 w 15811497"/>
              <a:gd name="connsiteY25-19554" fmla="*/ 5142273 h 6248398"/>
              <a:gd name="connsiteX26-19555" fmla="*/ 5829297 w 15811497"/>
              <a:gd name="connsiteY26-19556" fmla="*/ 4400549 h 6248398"/>
              <a:gd name="connsiteX27-19557" fmla="*/ 5056802 w 15811497"/>
              <a:gd name="connsiteY27-19558" fmla="*/ 4677867 h 6248398"/>
              <a:gd name="connsiteX28-19559" fmla="*/ 5022517 w 15811497"/>
              <a:gd name="connsiteY28-19560" fmla="*/ 4709027 h 6248398"/>
              <a:gd name="connsiteX29-19561" fmla="*/ 5022515 w 15811497"/>
              <a:gd name="connsiteY29-19562" fmla="*/ 4709029 h 6248398"/>
              <a:gd name="connsiteX30-19563" fmla="*/ 4778482 w 15811497"/>
              <a:gd name="connsiteY30-19564" fmla="*/ 5008058 h 6248398"/>
              <a:gd name="connsiteX31-19565" fmla="*/ 4715455 w 15811497"/>
              <a:gd name="connsiteY31-19566" fmla="*/ 5077404 h 6248398"/>
              <a:gd name="connsiteX32-19567" fmla="*/ 2762249 w 15811497"/>
              <a:gd name="connsiteY32-19568" fmla="*/ 5886448 h 6248398"/>
              <a:gd name="connsiteX33-19569" fmla="*/ 0 w 15811497"/>
              <a:gd name="connsiteY33-19570" fmla="*/ 3124198 h 6248398"/>
              <a:gd name="connsiteX34-19571" fmla="*/ 2762249 w 15811497"/>
              <a:gd name="connsiteY34-19572" fmla="*/ 361949 h 6248398"/>
              <a:gd name="connsiteX35-19573" fmla="*/ 4078902 w 15811497"/>
              <a:gd name="connsiteY35-19574" fmla="*/ 695338 h 6248398"/>
              <a:gd name="connsiteX36-19575" fmla="*/ 4261443 w 15811497"/>
              <a:gd name="connsiteY36-19576" fmla="*/ 806235 h 6248398"/>
              <a:gd name="connsiteX37-19577" fmla="*/ 4409044 w 15811497"/>
              <a:gd name="connsiteY37-19578" fmla="*/ 910268 h 6248398"/>
              <a:gd name="connsiteX38-19579" fmla="*/ 4612477 w 15811497"/>
              <a:gd name="connsiteY38-19580" fmla="*/ 1077402 h 6248398"/>
              <a:gd name="connsiteX39-19581" fmla="*/ 4612478 w 15811497"/>
              <a:gd name="connsiteY39-19582" fmla="*/ 1077403 h 6248398"/>
              <a:gd name="connsiteX40-19583" fmla="*/ 4701725 w 15811497"/>
              <a:gd name="connsiteY40-19584" fmla="*/ 1120394 h 6248398"/>
              <a:gd name="connsiteX41-19585" fmla="*/ 5191122 w 15811497"/>
              <a:gd name="connsiteY41-19586" fmla="*/ 1219199 h 6248398"/>
              <a:gd name="connsiteX42-19587" fmla="*/ 6161317 w 15811497"/>
              <a:gd name="connsiteY42-19588" fmla="*/ 761659 h 6248398"/>
              <a:gd name="connsiteX43-19589" fmla="*/ 6224019 w 15811497"/>
              <a:gd name="connsiteY43-19590" fmla="*/ 677808 h 6248398"/>
              <a:gd name="connsiteX44-19591" fmla="*/ 6175489 w 15811497"/>
              <a:gd name="connsiteY44-19592" fmla="*/ 757691 h 6248398"/>
              <a:gd name="connsiteX45-19593" fmla="*/ 6175489 w 15811497"/>
              <a:gd name="connsiteY45-19594" fmla="*/ 757692 h 6248398"/>
              <a:gd name="connsiteX46-19595" fmla="*/ 6224020 w 15811497"/>
              <a:gd name="connsiteY46-19596" fmla="*/ 677809 h 6248398"/>
              <a:gd name="connsiteX47-19597" fmla="*/ 6233696 w 15811497"/>
              <a:gd name="connsiteY47-19598" fmla="*/ 664869 h 6248398"/>
              <a:gd name="connsiteX48-19599" fmla="*/ 6252611 w 15811497"/>
              <a:gd name="connsiteY48-19600" fmla="*/ 633734 h 6248398"/>
              <a:gd name="connsiteX49-19601" fmla="*/ 6252610 w 15811497"/>
              <a:gd name="connsiteY49-19602" fmla="*/ 633734 h 6248398"/>
              <a:gd name="connsiteX50-19603" fmla="*/ 6233696 w 15811497"/>
              <a:gd name="connsiteY50-19604" fmla="*/ 664868 h 6248398"/>
              <a:gd name="connsiteX51-19605" fmla="*/ 6331355 w 15811497"/>
              <a:gd name="connsiteY51-19606" fmla="*/ 526865 h 6248398"/>
              <a:gd name="connsiteX52-19607" fmla="*/ 7448548 w 15811497"/>
              <a:gd name="connsiteY52-19608" fmla="*/ 0 h 6248398"/>
              <a:gd name="connsiteX0-19609" fmla="*/ 7448548 w 15811497"/>
              <a:gd name="connsiteY0-19610" fmla="*/ 0 h 6248398"/>
              <a:gd name="connsiteX1-19611" fmla="*/ 8721604 w 15811497"/>
              <a:gd name="connsiteY1-19612" fmla="*/ 757692 h 6248398"/>
              <a:gd name="connsiteX2-19613" fmla="*/ 8890522 w 15811497"/>
              <a:gd name="connsiteY2-19614" fmla="*/ 1193234 h 6248398"/>
              <a:gd name="connsiteX3-19615" fmla="*/ 9958384 w 15811497"/>
              <a:gd name="connsiteY3-19616" fmla="*/ 1828798 h 6248398"/>
              <a:gd name="connsiteX4-19617" fmla="*/ 10895504 w 15811497"/>
              <a:gd name="connsiteY4-19618" fmla="*/ 1386857 h 6248398"/>
              <a:gd name="connsiteX5-19619" fmla="*/ 11096041 w 15811497"/>
              <a:gd name="connsiteY5-19620" fmla="*/ 1170993 h 6248398"/>
              <a:gd name="connsiteX6-19621" fmla="*/ 13049247 w 15811497"/>
              <a:gd name="connsiteY6-19622" fmla="*/ 361949 h 6248398"/>
              <a:gd name="connsiteX7-19623" fmla="*/ 15811497 w 15811497"/>
              <a:gd name="connsiteY7-19624" fmla="*/ 3124198 h 6248398"/>
              <a:gd name="connsiteX8-19625" fmla="*/ 13049247 w 15811497"/>
              <a:gd name="connsiteY8-19626" fmla="*/ 5886448 h 6248398"/>
              <a:gd name="connsiteX9-19627" fmla="*/ 11732594 w 15811497"/>
              <a:gd name="connsiteY9-19628" fmla="*/ 5553059 h 6248398"/>
              <a:gd name="connsiteX10-19629" fmla="*/ 11096041 w 15811497"/>
              <a:gd name="connsiteY10-19630" fmla="*/ 5077404 h 6248398"/>
              <a:gd name="connsiteX11-19631" fmla="*/ 10610846 w 15811497"/>
              <a:gd name="connsiteY11-19632" fmla="*/ 5029199 h 6248398"/>
              <a:gd name="connsiteX12-19633" fmla="*/ 9640652 w 15811497"/>
              <a:gd name="connsiteY12-19634" fmla="*/ 5486739 h 6248398"/>
              <a:gd name="connsiteX13-19635" fmla="*/ 9480140 w 15811497"/>
              <a:gd name="connsiteY13-19636" fmla="*/ 5721533 h 6248398"/>
              <a:gd name="connsiteX14-19637" fmla="*/ 8362947 w 15811497"/>
              <a:gd name="connsiteY14-19638" fmla="*/ 6248398 h 6248398"/>
              <a:gd name="connsiteX15-19639" fmla="*/ 7028922 w 15811497"/>
              <a:gd name="connsiteY15-19640" fmla="*/ 5364147 h 6248398"/>
              <a:gd name="connsiteX16-19641" fmla="*/ 6990513 w 15811497"/>
              <a:gd name="connsiteY16-19642" fmla="*/ 5259205 h 6248398"/>
              <a:gd name="connsiteX17-19643" fmla="*/ 6990512 w 15811497"/>
              <a:gd name="connsiteY17-19644" fmla="*/ 5259199 h 6248398"/>
              <a:gd name="connsiteX18-19645" fmla="*/ 6983676 w 15811497"/>
              <a:gd name="connsiteY18-19646" fmla="*/ 5240519 h 6248398"/>
              <a:gd name="connsiteX19-19647" fmla="*/ 6983673 w 15811497"/>
              <a:gd name="connsiteY19-19648" fmla="*/ 5240519 h 6248398"/>
              <a:gd name="connsiteX20-19649" fmla="*/ 6980236 w 15811497"/>
              <a:gd name="connsiteY20-19650" fmla="*/ 5231130 h 6248398"/>
              <a:gd name="connsiteX21-19651" fmla="*/ 6978859 w 15811497"/>
              <a:gd name="connsiteY21-19652" fmla="*/ 5225774 h 6248398"/>
              <a:gd name="connsiteX22-19653" fmla="*/ 6984291 w 15811497"/>
              <a:gd name="connsiteY22-19654" fmla="*/ 5240614 h 6248398"/>
              <a:gd name="connsiteX23-19655" fmla="*/ 6984292 w 15811497"/>
              <a:gd name="connsiteY23-19656" fmla="*/ 5240614 h 6248398"/>
              <a:gd name="connsiteX24-19657" fmla="*/ 6944562 w 15811497"/>
              <a:gd name="connsiteY24-19658" fmla="*/ 5092380 h 6248398"/>
              <a:gd name="connsiteX25-19659" fmla="*/ 6948299 w 15811497"/>
              <a:gd name="connsiteY25-19660" fmla="*/ 5142273 h 6248398"/>
              <a:gd name="connsiteX26-19661" fmla="*/ 5829297 w 15811497"/>
              <a:gd name="connsiteY26-19662" fmla="*/ 4400549 h 6248398"/>
              <a:gd name="connsiteX27-19663" fmla="*/ 5056802 w 15811497"/>
              <a:gd name="connsiteY27-19664" fmla="*/ 4677867 h 6248398"/>
              <a:gd name="connsiteX28-19665" fmla="*/ 5022517 w 15811497"/>
              <a:gd name="connsiteY28-19666" fmla="*/ 4709027 h 6248398"/>
              <a:gd name="connsiteX29-19667" fmla="*/ 5022515 w 15811497"/>
              <a:gd name="connsiteY29-19668" fmla="*/ 4709029 h 6248398"/>
              <a:gd name="connsiteX30-19669" fmla="*/ 4778482 w 15811497"/>
              <a:gd name="connsiteY30-19670" fmla="*/ 5008058 h 6248398"/>
              <a:gd name="connsiteX31-19671" fmla="*/ 4715455 w 15811497"/>
              <a:gd name="connsiteY31-19672" fmla="*/ 5077404 h 6248398"/>
              <a:gd name="connsiteX32-19673" fmla="*/ 2762249 w 15811497"/>
              <a:gd name="connsiteY32-19674" fmla="*/ 5886448 h 6248398"/>
              <a:gd name="connsiteX33-19675" fmla="*/ 0 w 15811497"/>
              <a:gd name="connsiteY33-19676" fmla="*/ 3124198 h 6248398"/>
              <a:gd name="connsiteX34-19677" fmla="*/ 2762249 w 15811497"/>
              <a:gd name="connsiteY34-19678" fmla="*/ 361949 h 6248398"/>
              <a:gd name="connsiteX35-19679" fmla="*/ 4078902 w 15811497"/>
              <a:gd name="connsiteY35-19680" fmla="*/ 695338 h 6248398"/>
              <a:gd name="connsiteX36-19681" fmla="*/ 4261443 w 15811497"/>
              <a:gd name="connsiteY36-19682" fmla="*/ 806235 h 6248398"/>
              <a:gd name="connsiteX37-19683" fmla="*/ 4409044 w 15811497"/>
              <a:gd name="connsiteY37-19684" fmla="*/ 910268 h 6248398"/>
              <a:gd name="connsiteX38-19685" fmla="*/ 4612477 w 15811497"/>
              <a:gd name="connsiteY38-19686" fmla="*/ 1077402 h 6248398"/>
              <a:gd name="connsiteX39-19687" fmla="*/ 4612478 w 15811497"/>
              <a:gd name="connsiteY39-19688" fmla="*/ 1077403 h 6248398"/>
              <a:gd name="connsiteX40-19689" fmla="*/ 4701725 w 15811497"/>
              <a:gd name="connsiteY40-19690" fmla="*/ 1120394 h 6248398"/>
              <a:gd name="connsiteX41-19691" fmla="*/ 5191122 w 15811497"/>
              <a:gd name="connsiteY41-19692" fmla="*/ 1219199 h 6248398"/>
              <a:gd name="connsiteX42-19693" fmla="*/ 6161317 w 15811497"/>
              <a:gd name="connsiteY42-19694" fmla="*/ 761659 h 6248398"/>
              <a:gd name="connsiteX43-19695" fmla="*/ 6224019 w 15811497"/>
              <a:gd name="connsiteY43-19696" fmla="*/ 677808 h 6248398"/>
              <a:gd name="connsiteX44-19697" fmla="*/ 6175489 w 15811497"/>
              <a:gd name="connsiteY44-19698" fmla="*/ 757691 h 6248398"/>
              <a:gd name="connsiteX45-19699" fmla="*/ 6175489 w 15811497"/>
              <a:gd name="connsiteY45-19700" fmla="*/ 757692 h 6248398"/>
              <a:gd name="connsiteX46-19701" fmla="*/ 6224020 w 15811497"/>
              <a:gd name="connsiteY46-19702" fmla="*/ 677809 h 6248398"/>
              <a:gd name="connsiteX47-19703" fmla="*/ 6233696 w 15811497"/>
              <a:gd name="connsiteY47-19704" fmla="*/ 664869 h 6248398"/>
              <a:gd name="connsiteX48-19705" fmla="*/ 6252611 w 15811497"/>
              <a:gd name="connsiteY48-19706" fmla="*/ 633734 h 6248398"/>
              <a:gd name="connsiteX49-19707" fmla="*/ 6252610 w 15811497"/>
              <a:gd name="connsiteY49-19708" fmla="*/ 633734 h 6248398"/>
              <a:gd name="connsiteX50-19709" fmla="*/ 6331355 w 15811497"/>
              <a:gd name="connsiteY50-19710" fmla="*/ 526865 h 6248398"/>
              <a:gd name="connsiteX51-19711" fmla="*/ 7448548 w 15811497"/>
              <a:gd name="connsiteY51-19712" fmla="*/ 0 h 6248398"/>
              <a:gd name="connsiteX0-19713" fmla="*/ 7448548 w 15811497"/>
              <a:gd name="connsiteY0-19714" fmla="*/ 0 h 6248398"/>
              <a:gd name="connsiteX1-19715" fmla="*/ 8721604 w 15811497"/>
              <a:gd name="connsiteY1-19716" fmla="*/ 757692 h 6248398"/>
              <a:gd name="connsiteX2-19717" fmla="*/ 8890522 w 15811497"/>
              <a:gd name="connsiteY2-19718" fmla="*/ 1193234 h 6248398"/>
              <a:gd name="connsiteX3-19719" fmla="*/ 9958384 w 15811497"/>
              <a:gd name="connsiteY3-19720" fmla="*/ 1828798 h 6248398"/>
              <a:gd name="connsiteX4-19721" fmla="*/ 10895504 w 15811497"/>
              <a:gd name="connsiteY4-19722" fmla="*/ 1386857 h 6248398"/>
              <a:gd name="connsiteX5-19723" fmla="*/ 11096041 w 15811497"/>
              <a:gd name="connsiteY5-19724" fmla="*/ 1170993 h 6248398"/>
              <a:gd name="connsiteX6-19725" fmla="*/ 13049247 w 15811497"/>
              <a:gd name="connsiteY6-19726" fmla="*/ 361949 h 6248398"/>
              <a:gd name="connsiteX7-19727" fmla="*/ 15811497 w 15811497"/>
              <a:gd name="connsiteY7-19728" fmla="*/ 3124198 h 6248398"/>
              <a:gd name="connsiteX8-19729" fmla="*/ 13049247 w 15811497"/>
              <a:gd name="connsiteY8-19730" fmla="*/ 5886448 h 6248398"/>
              <a:gd name="connsiteX9-19731" fmla="*/ 11732594 w 15811497"/>
              <a:gd name="connsiteY9-19732" fmla="*/ 5553059 h 6248398"/>
              <a:gd name="connsiteX10-19733" fmla="*/ 11096041 w 15811497"/>
              <a:gd name="connsiteY10-19734" fmla="*/ 5077404 h 6248398"/>
              <a:gd name="connsiteX11-19735" fmla="*/ 10610846 w 15811497"/>
              <a:gd name="connsiteY11-19736" fmla="*/ 5029199 h 6248398"/>
              <a:gd name="connsiteX12-19737" fmla="*/ 9640652 w 15811497"/>
              <a:gd name="connsiteY12-19738" fmla="*/ 5486739 h 6248398"/>
              <a:gd name="connsiteX13-19739" fmla="*/ 9480140 w 15811497"/>
              <a:gd name="connsiteY13-19740" fmla="*/ 5721533 h 6248398"/>
              <a:gd name="connsiteX14-19741" fmla="*/ 8362947 w 15811497"/>
              <a:gd name="connsiteY14-19742" fmla="*/ 6248398 h 6248398"/>
              <a:gd name="connsiteX15-19743" fmla="*/ 7028922 w 15811497"/>
              <a:gd name="connsiteY15-19744" fmla="*/ 5364147 h 6248398"/>
              <a:gd name="connsiteX16-19745" fmla="*/ 6990513 w 15811497"/>
              <a:gd name="connsiteY16-19746" fmla="*/ 5259205 h 6248398"/>
              <a:gd name="connsiteX17-19747" fmla="*/ 6990512 w 15811497"/>
              <a:gd name="connsiteY17-19748" fmla="*/ 5259199 h 6248398"/>
              <a:gd name="connsiteX18-19749" fmla="*/ 6983676 w 15811497"/>
              <a:gd name="connsiteY18-19750" fmla="*/ 5240519 h 6248398"/>
              <a:gd name="connsiteX19-19751" fmla="*/ 6983673 w 15811497"/>
              <a:gd name="connsiteY19-19752" fmla="*/ 5240519 h 6248398"/>
              <a:gd name="connsiteX20-19753" fmla="*/ 6980236 w 15811497"/>
              <a:gd name="connsiteY20-19754" fmla="*/ 5231130 h 6248398"/>
              <a:gd name="connsiteX21-19755" fmla="*/ 6978859 w 15811497"/>
              <a:gd name="connsiteY21-19756" fmla="*/ 5225774 h 6248398"/>
              <a:gd name="connsiteX22-19757" fmla="*/ 6984291 w 15811497"/>
              <a:gd name="connsiteY22-19758" fmla="*/ 5240614 h 6248398"/>
              <a:gd name="connsiteX23-19759" fmla="*/ 6984292 w 15811497"/>
              <a:gd name="connsiteY23-19760" fmla="*/ 5240614 h 6248398"/>
              <a:gd name="connsiteX24-19761" fmla="*/ 6944562 w 15811497"/>
              <a:gd name="connsiteY24-19762" fmla="*/ 5092380 h 6248398"/>
              <a:gd name="connsiteX25-19763" fmla="*/ 6948299 w 15811497"/>
              <a:gd name="connsiteY25-19764" fmla="*/ 5142273 h 6248398"/>
              <a:gd name="connsiteX26-19765" fmla="*/ 5829297 w 15811497"/>
              <a:gd name="connsiteY26-19766" fmla="*/ 4400549 h 6248398"/>
              <a:gd name="connsiteX27-19767" fmla="*/ 5056802 w 15811497"/>
              <a:gd name="connsiteY27-19768" fmla="*/ 4677867 h 6248398"/>
              <a:gd name="connsiteX28-19769" fmla="*/ 5022517 w 15811497"/>
              <a:gd name="connsiteY28-19770" fmla="*/ 4709027 h 6248398"/>
              <a:gd name="connsiteX29-19771" fmla="*/ 5022515 w 15811497"/>
              <a:gd name="connsiteY29-19772" fmla="*/ 4709029 h 6248398"/>
              <a:gd name="connsiteX30-19773" fmla="*/ 4778482 w 15811497"/>
              <a:gd name="connsiteY30-19774" fmla="*/ 5008058 h 6248398"/>
              <a:gd name="connsiteX31-19775" fmla="*/ 4715455 w 15811497"/>
              <a:gd name="connsiteY31-19776" fmla="*/ 5077404 h 6248398"/>
              <a:gd name="connsiteX32-19777" fmla="*/ 2762249 w 15811497"/>
              <a:gd name="connsiteY32-19778" fmla="*/ 5886448 h 6248398"/>
              <a:gd name="connsiteX33-19779" fmla="*/ 0 w 15811497"/>
              <a:gd name="connsiteY33-19780" fmla="*/ 3124198 h 6248398"/>
              <a:gd name="connsiteX34-19781" fmla="*/ 2762249 w 15811497"/>
              <a:gd name="connsiteY34-19782" fmla="*/ 361949 h 6248398"/>
              <a:gd name="connsiteX35-19783" fmla="*/ 4078902 w 15811497"/>
              <a:gd name="connsiteY35-19784" fmla="*/ 695338 h 6248398"/>
              <a:gd name="connsiteX36-19785" fmla="*/ 4261443 w 15811497"/>
              <a:gd name="connsiteY36-19786" fmla="*/ 806235 h 6248398"/>
              <a:gd name="connsiteX37-19787" fmla="*/ 4409044 w 15811497"/>
              <a:gd name="connsiteY37-19788" fmla="*/ 910268 h 6248398"/>
              <a:gd name="connsiteX38-19789" fmla="*/ 4612477 w 15811497"/>
              <a:gd name="connsiteY38-19790" fmla="*/ 1077402 h 6248398"/>
              <a:gd name="connsiteX39-19791" fmla="*/ 4612478 w 15811497"/>
              <a:gd name="connsiteY39-19792" fmla="*/ 1077403 h 6248398"/>
              <a:gd name="connsiteX40-19793" fmla="*/ 4701725 w 15811497"/>
              <a:gd name="connsiteY40-19794" fmla="*/ 1120394 h 6248398"/>
              <a:gd name="connsiteX41-19795" fmla="*/ 5191122 w 15811497"/>
              <a:gd name="connsiteY41-19796" fmla="*/ 1219199 h 6248398"/>
              <a:gd name="connsiteX42-19797" fmla="*/ 6161317 w 15811497"/>
              <a:gd name="connsiteY42-19798" fmla="*/ 761659 h 6248398"/>
              <a:gd name="connsiteX43-19799" fmla="*/ 6224019 w 15811497"/>
              <a:gd name="connsiteY43-19800" fmla="*/ 677808 h 6248398"/>
              <a:gd name="connsiteX44-19801" fmla="*/ 6175489 w 15811497"/>
              <a:gd name="connsiteY44-19802" fmla="*/ 757691 h 6248398"/>
              <a:gd name="connsiteX45-19803" fmla="*/ 6175489 w 15811497"/>
              <a:gd name="connsiteY45-19804" fmla="*/ 757692 h 6248398"/>
              <a:gd name="connsiteX46-19805" fmla="*/ 6224020 w 15811497"/>
              <a:gd name="connsiteY46-19806" fmla="*/ 677809 h 6248398"/>
              <a:gd name="connsiteX47-19807" fmla="*/ 6233696 w 15811497"/>
              <a:gd name="connsiteY47-19808" fmla="*/ 664869 h 6248398"/>
              <a:gd name="connsiteX48-19809" fmla="*/ 6252611 w 15811497"/>
              <a:gd name="connsiteY48-19810" fmla="*/ 633734 h 6248398"/>
              <a:gd name="connsiteX49-19811" fmla="*/ 6331355 w 15811497"/>
              <a:gd name="connsiteY49-19812" fmla="*/ 526865 h 6248398"/>
              <a:gd name="connsiteX50-19813" fmla="*/ 7448548 w 15811497"/>
              <a:gd name="connsiteY50-19814" fmla="*/ 0 h 6248398"/>
              <a:gd name="connsiteX0-19815" fmla="*/ 7448548 w 15811497"/>
              <a:gd name="connsiteY0-19816" fmla="*/ 0 h 6248398"/>
              <a:gd name="connsiteX1-19817" fmla="*/ 8721604 w 15811497"/>
              <a:gd name="connsiteY1-19818" fmla="*/ 757692 h 6248398"/>
              <a:gd name="connsiteX2-19819" fmla="*/ 8890522 w 15811497"/>
              <a:gd name="connsiteY2-19820" fmla="*/ 1193234 h 6248398"/>
              <a:gd name="connsiteX3-19821" fmla="*/ 9958384 w 15811497"/>
              <a:gd name="connsiteY3-19822" fmla="*/ 1828798 h 6248398"/>
              <a:gd name="connsiteX4-19823" fmla="*/ 10895504 w 15811497"/>
              <a:gd name="connsiteY4-19824" fmla="*/ 1386857 h 6248398"/>
              <a:gd name="connsiteX5-19825" fmla="*/ 11096041 w 15811497"/>
              <a:gd name="connsiteY5-19826" fmla="*/ 1170993 h 6248398"/>
              <a:gd name="connsiteX6-19827" fmla="*/ 13049247 w 15811497"/>
              <a:gd name="connsiteY6-19828" fmla="*/ 361949 h 6248398"/>
              <a:gd name="connsiteX7-19829" fmla="*/ 15811497 w 15811497"/>
              <a:gd name="connsiteY7-19830" fmla="*/ 3124198 h 6248398"/>
              <a:gd name="connsiteX8-19831" fmla="*/ 13049247 w 15811497"/>
              <a:gd name="connsiteY8-19832" fmla="*/ 5886448 h 6248398"/>
              <a:gd name="connsiteX9-19833" fmla="*/ 11732594 w 15811497"/>
              <a:gd name="connsiteY9-19834" fmla="*/ 5553059 h 6248398"/>
              <a:gd name="connsiteX10-19835" fmla="*/ 11096041 w 15811497"/>
              <a:gd name="connsiteY10-19836" fmla="*/ 5077404 h 6248398"/>
              <a:gd name="connsiteX11-19837" fmla="*/ 10610846 w 15811497"/>
              <a:gd name="connsiteY11-19838" fmla="*/ 5029199 h 6248398"/>
              <a:gd name="connsiteX12-19839" fmla="*/ 9640652 w 15811497"/>
              <a:gd name="connsiteY12-19840" fmla="*/ 5486739 h 6248398"/>
              <a:gd name="connsiteX13-19841" fmla="*/ 9480140 w 15811497"/>
              <a:gd name="connsiteY13-19842" fmla="*/ 5721533 h 6248398"/>
              <a:gd name="connsiteX14-19843" fmla="*/ 8362947 w 15811497"/>
              <a:gd name="connsiteY14-19844" fmla="*/ 6248398 h 6248398"/>
              <a:gd name="connsiteX15-19845" fmla="*/ 7028922 w 15811497"/>
              <a:gd name="connsiteY15-19846" fmla="*/ 5364147 h 6248398"/>
              <a:gd name="connsiteX16-19847" fmla="*/ 6990513 w 15811497"/>
              <a:gd name="connsiteY16-19848" fmla="*/ 5259205 h 6248398"/>
              <a:gd name="connsiteX17-19849" fmla="*/ 6990512 w 15811497"/>
              <a:gd name="connsiteY17-19850" fmla="*/ 5259199 h 6248398"/>
              <a:gd name="connsiteX18-19851" fmla="*/ 6983676 w 15811497"/>
              <a:gd name="connsiteY18-19852" fmla="*/ 5240519 h 6248398"/>
              <a:gd name="connsiteX19-19853" fmla="*/ 6983673 w 15811497"/>
              <a:gd name="connsiteY19-19854" fmla="*/ 5240519 h 6248398"/>
              <a:gd name="connsiteX20-19855" fmla="*/ 6980236 w 15811497"/>
              <a:gd name="connsiteY20-19856" fmla="*/ 5231130 h 6248398"/>
              <a:gd name="connsiteX21-19857" fmla="*/ 6978859 w 15811497"/>
              <a:gd name="connsiteY21-19858" fmla="*/ 5225774 h 6248398"/>
              <a:gd name="connsiteX22-19859" fmla="*/ 6984291 w 15811497"/>
              <a:gd name="connsiteY22-19860" fmla="*/ 5240614 h 6248398"/>
              <a:gd name="connsiteX23-19861" fmla="*/ 6984292 w 15811497"/>
              <a:gd name="connsiteY23-19862" fmla="*/ 5240614 h 6248398"/>
              <a:gd name="connsiteX24-19863" fmla="*/ 6944562 w 15811497"/>
              <a:gd name="connsiteY24-19864" fmla="*/ 5092380 h 6248398"/>
              <a:gd name="connsiteX25-19865" fmla="*/ 6948299 w 15811497"/>
              <a:gd name="connsiteY25-19866" fmla="*/ 5142273 h 6248398"/>
              <a:gd name="connsiteX26-19867" fmla="*/ 5829297 w 15811497"/>
              <a:gd name="connsiteY26-19868" fmla="*/ 4400549 h 6248398"/>
              <a:gd name="connsiteX27-19869" fmla="*/ 5056802 w 15811497"/>
              <a:gd name="connsiteY27-19870" fmla="*/ 4677867 h 6248398"/>
              <a:gd name="connsiteX28-19871" fmla="*/ 5022517 w 15811497"/>
              <a:gd name="connsiteY28-19872" fmla="*/ 4709027 h 6248398"/>
              <a:gd name="connsiteX29-19873" fmla="*/ 5022515 w 15811497"/>
              <a:gd name="connsiteY29-19874" fmla="*/ 4709029 h 6248398"/>
              <a:gd name="connsiteX30-19875" fmla="*/ 4778482 w 15811497"/>
              <a:gd name="connsiteY30-19876" fmla="*/ 5008058 h 6248398"/>
              <a:gd name="connsiteX31-19877" fmla="*/ 4715455 w 15811497"/>
              <a:gd name="connsiteY31-19878" fmla="*/ 5077404 h 6248398"/>
              <a:gd name="connsiteX32-19879" fmla="*/ 2762249 w 15811497"/>
              <a:gd name="connsiteY32-19880" fmla="*/ 5886448 h 6248398"/>
              <a:gd name="connsiteX33-19881" fmla="*/ 0 w 15811497"/>
              <a:gd name="connsiteY33-19882" fmla="*/ 3124198 h 6248398"/>
              <a:gd name="connsiteX34-19883" fmla="*/ 2762249 w 15811497"/>
              <a:gd name="connsiteY34-19884" fmla="*/ 361949 h 6248398"/>
              <a:gd name="connsiteX35-19885" fmla="*/ 4078902 w 15811497"/>
              <a:gd name="connsiteY35-19886" fmla="*/ 695338 h 6248398"/>
              <a:gd name="connsiteX36-19887" fmla="*/ 4261443 w 15811497"/>
              <a:gd name="connsiteY36-19888" fmla="*/ 806235 h 6248398"/>
              <a:gd name="connsiteX37-19889" fmla="*/ 4409044 w 15811497"/>
              <a:gd name="connsiteY37-19890" fmla="*/ 910268 h 6248398"/>
              <a:gd name="connsiteX38-19891" fmla="*/ 4612477 w 15811497"/>
              <a:gd name="connsiteY38-19892" fmla="*/ 1077402 h 6248398"/>
              <a:gd name="connsiteX39-19893" fmla="*/ 4612478 w 15811497"/>
              <a:gd name="connsiteY39-19894" fmla="*/ 1077403 h 6248398"/>
              <a:gd name="connsiteX40-19895" fmla="*/ 4701725 w 15811497"/>
              <a:gd name="connsiteY40-19896" fmla="*/ 1120394 h 6248398"/>
              <a:gd name="connsiteX41-19897" fmla="*/ 5191122 w 15811497"/>
              <a:gd name="connsiteY41-19898" fmla="*/ 1219199 h 6248398"/>
              <a:gd name="connsiteX42-19899" fmla="*/ 6161317 w 15811497"/>
              <a:gd name="connsiteY42-19900" fmla="*/ 761659 h 6248398"/>
              <a:gd name="connsiteX43-19901" fmla="*/ 6224019 w 15811497"/>
              <a:gd name="connsiteY43-19902" fmla="*/ 677808 h 6248398"/>
              <a:gd name="connsiteX44-19903" fmla="*/ 6175489 w 15811497"/>
              <a:gd name="connsiteY44-19904" fmla="*/ 757691 h 6248398"/>
              <a:gd name="connsiteX45-19905" fmla="*/ 6175489 w 15811497"/>
              <a:gd name="connsiteY45-19906" fmla="*/ 757692 h 6248398"/>
              <a:gd name="connsiteX46-19907" fmla="*/ 6224020 w 15811497"/>
              <a:gd name="connsiteY46-19908" fmla="*/ 677809 h 6248398"/>
              <a:gd name="connsiteX47-19909" fmla="*/ 6233696 w 15811497"/>
              <a:gd name="connsiteY47-19910" fmla="*/ 664869 h 6248398"/>
              <a:gd name="connsiteX48-19911" fmla="*/ 6331355 w 15811497"/>
              <a:gd name="connsiteY48-19912" fmla="*/ 526865 h 6248398"/>
              <a:gd name="connsiteX49-19913" fmla="*/ 7448548 w 15811497"/>
              <a:gd name="connsiteY49-19914" fmla="*/ 0 h 6248398"/>
              <a:gd name="connsiteX0-19915" fmla="*/ 7448548 w 15811497"/>
              <a:gd name="connsiteY0-19916" fmla="*/ 0 h 6248398"/>
              <a:gd name="connsiteX1-19917" fmla="*/ 8721604 w 15811497"/>
              <a:gd name="connsiteY1-19918" fmla="*/ 757692 h 6248398"/>
              <a:gd name="connsiteX2-19919" fmla="*/ 8890522 w 15811497"/>
              <a:gd name="connsiteY2-19920" fmla="*/ 1193234 h 6248398"/>
              <a:gd name="connsiteX3-19921" fmla="*/ 9958384 w 15811497"/>
              <a:gd name="connsiteY3-19922" fmla="*/ 1828798 h 6248398"/>
              <a:gd name="connsiteX4-19923" fmla="*/ 10895504 w 15811497"/>
              <a:gd name="connsiteY4-19924" fmla="*/ 1386857 h 6248398"/>
              <a:gd name="connsiteX5-19925" fmla="*/ 11096041 w 15811497"/>
              <a:gd name="connsiteY5-19926" fmla="*/ 1170993 h 6248398"/>
              <a:gd name="connsiteX6-19927" fmla="*/ 13049247 w 15811497"/>
              <a:gd name="connsiteY6-19928" fmla="*/ 361949 h 6248398"/>
              <a:gd name="connsiteX7-19929" fmla="*/ 15811497 w 15811497"/>
              <a:gd name="connsiteY7-19930" fmla="*/ 3124198 h 6248398"/>
              <a:gd name="connsiteX8-19931" fmla="*/ 13049247 w 15811497"/>
              <a:gd name="connsiteY8-19932" fmla="*/ 5886448 h 6248398"/>
              <a:gd name="connsiteX9-19933" fmla="*/ 11732594 w 15811497"/>
              <a:gd name="connsiteY9-19934" fmla="*/ 5553059 h 6248398"/>
              <a:gd name="connsiteX10-19935" fmla="*/ 11096041 w 15811497"/>
              <a:gd name="connsiteY10-19936" fmla="*/ 5077404 h 6248398"/>
              <a:gd name="connsiteX11-19937" fmla="*/ 10610846 w 15811497"/>
              <a:gd name="connsiteY11-19938" fmla="*/ 5029199 h 6248398"/>
              <a:gd name="connsiteX12-19939" fmla="*/ 9640652 w 15811497"/>
              <a:gd name="connsiteY12-19940" fmla="*/ 5486739 h 6248398"/>
              <a:gd name="connsiteX13-19941" fmla="*/ 9480140 w 15811497"/>
              <a:gd name="connsiteY13-19942" fmla="*/ 5721533 h 6248398"/>
              <a:gd name="connsiteX14-19943" fmla="*/ 8362947 w 15811497"/>
              <a:gd name="connsiteY14-19944" fmla="*/ 6248398 h 6248398"/>
              <a:gd name="connsiteX15-19945" fmla="*/ 7028922 w 15811497"/>
              <a:gd name="connsiteY15-19946" fmla="*/ 5364147 h 6248398"/>
              <a:gd name="connsiteX16-19947" fmla="*/ 6990513 w 15811497"/>
              <a:gd name="connsiteY16-19948" fmla="*/ 5259205 h 6248398"/>
              <a:gd name="connsiteX17-19949" fmla="*/ 6990512 w 15811497"/>
              <a:gd name="connsiteY17-19950" fmla="*/ 5259199 h 6248398"/>
              <a:gd name="connsiteX18-19951" fmla="*/ 6983676 w 15811497"/>
              <a:gd name="connsiteY18-19952" fmla="*/ 5240519 h 6248398"/>
              <a:gd name="connsiteX19-19953" fmla="*/ 6983673 w 15811497"/>
              <a:gd name="connsiteY19-19954" fmla="*/ 5240519 h 6248398"/>
              <a:gd name="connsiteX20-19955" fmla="*/ 6980236 w 15811497"/>
              <a:gd name="connsiteY20-19956" fmla="*/ 5231130 h 6248398"/>
              <a:gd name="connsiteX21-19957" fmla="*/ 6978859 w 15811497"/>
              <a:gd name="connsiteY21-19958" fmla="*/ 5225774 h 6248398"/>
              <a:gd name="connsiteX22-19959" fmla="*/ 6984291 w 15811497"/>
              <a:gd name="connsiteY22-19960" fmla="*/ 5240614 h 6248398"/>
              <a:gd name="connsiteX23-19961" fmla="*/ 6984292 w 15811497"/>
              <a:gd name="connsiteY23-19962" fmla="*/ 5240614 h 6248398"/>
              <a:gd name="connsiteX24-19963" fmla="*/ 6944562 w 15811497"/>
              <a:gd name="connsiteY24-19964" fmla="*/ 5092380 h 6248398"/>
              <a:gd name="connsiteX25-19965" fmla="*/ 6948299 w 15811497"/>
              <a:gd name="connsiteY25-19966" fmla="*/ 5142273 h 6248398"/>
              <a:gd name="connsiteX26-19967" fmla="*/ 5829297 w 15811497"/>
              <a:gd name="connsiteY26-19968" fmla="*/ 4400549 h 6248398"/>
              <a:gd name="connsiteX27-19969" fmla="*/ 5056802 w 15811497"/>
              <a:gd name="connsiteY27-19970" fmla="*/ 4677867 h 6248398"/>
              <a:gd name="connsiteX28-19971" fmla="*/ 5022517 w 15811497"/>
              <a:gd name="connsiteY28-19972" fmla="*/ 4709027 h 6248398"/>
              <a:gd name="connsiteX29-19973" fmla="*/ 5022515 w 15811497"/>
              <a:gd name="connsiteY29-19974" fmla="*/ 4709029 h 6248398"/>
              <a:gd name="connsiteX30-19975" fmla="*/ 4778482 w 15811497"/>
              <a:gd name="connsiteY30-19976" fmla="*/ 5008058 h 6248398"/>
              <a:gd name="connsiteX31-19977" fmla="*/ 4715455 w 15811497"/>
              <a:gd name="connsiteY31-19978" fmla="*/ 5077404 h 6248398"/>
              <a:gd name="connsiteX32-19979" fmla="*/ 2762249 w 15811497"/>
              <a:gd name="connsiteY32-19980" fmla="*/ 5886448 h 6248398"/>
              <a:gd name="connsiteX33-19981" fmla="*/ 0 w 15811497"/>
              <a:gd name="connsiteY33-19982" fmla="*/ 3124198 h 6248398"/>
              <a:gd name="connsiteX34-19983" fmla="*/ 2762249 w 15811497"/>
              <a:gd name="connsiteY34-19984" fmla="*/ 361949 h 6248398"/>
              <a:gd name="connsiteX35-19985" fmla="*/ 4078902 w 15811497"/>
              <a:gd name="connsiteY35-19986" fmla="*/ 695338 h 6248398"/>
              <a:gd name="connsiteX36-19987" fmla="*/ 4261443 w 15811497"/>
              <a:gd name="connsiteY36-19988" fmla="*/ 806235 h 6248398"/>
              <a:gd name="connsiteX37-19989" fmla="*/ 4409044 w 15811497"/>
              <a:gd name="connsiteY37-19990" fmla="*/ 910268 h 6248398"/>
              <a:gd name="connsiteX38-19991" fmla="*/ 4612477 w 15811497"/>
              <a:gd name="connsiteY38-19992" fmla="*/ 1077402 h 6248398"/>
              <a:gd name="connsiteX39-19993" fmla="*/ 4612478 w 15811497"/>
              <a:gd name="connsiteY39-19994" fmla="*/ 1077403 h 6248398"/>
              <a:gd name="connsiteX40-19995" fmla="*/ 4701725 w 15811497"/>
              <a:gd name="connsiteY40-19996" fmla="*/ 1120394 h 6248398"/>
              <a:gd name="connsiteX41-19997" fmla="*/ 5191122 w 15811497"/>
              <a:gd name="connsiteY41-19998" fmla="*/ 1219199 h 6248398"/>
              <a:gd name="connsiteX42-19999" fmla="*/ 6161317 w 15811497"/>
              <a:gd name="connsiteY42-20000" fmla="*/ 761659 h 6248398"/>
              <a:gd name="connsiteX43-20001" fmla="*/ 6224019 w 15811497"/>
              <a:gd name="connsiteY43-20002" fmla="*/ 677808 h 6248398"/>
              <a:gd name="connsiteX44-20003" fmla="*/ 6175489 w 15811497"/>
              <a:gd name="connsiteY44-20004" fmla="*/ 757691 h 6248398"/>
              <a:gd name="connsiteX45-20005" fmla="*/ 6175489 w 15811497"/>
              <a:gd name="connsiteY45-20006" fmla="*/ 757692 h 6248398"/>
              <a:gd name="connsiteX46-20007" fmla="*/ 6224020 w 15811497"/>
              <a:gd name="connsiteY46-20008" fmla="*/ 677809 h 6248398"/>
              <a:gd name="connsiteX47-20009" fmla="*/ 6331355 w 15811497"/>
              <a:gd name="connsiteY47-20010" fmla="*/ 526865 h 6248398"/>
              <a:gd name="connsiteX48-20011" fmla="*/ 7448548 w 15811497"/>
              <a:gd name="connsiteY48-20012" fmla="*/ 0 h 6248398"/>
              <a:gd name="connsiteX0-20013" fmla="*/ 7448548 w 15811497"/>
              <a:gd name="connsiteY0-20014" fmla="*/ 0 h 6248398"/>
              <a:gd name="connsiteX1-20015" fmla="*/ 8721604 w 15811497"/>
              <a:gd name="connsiteY1-20016" fmla="*/ 757692 h 6248398"/>
              <a:gd name="connsiteX2-20017" fmla="*/ 8890522 w 15811497"/>
              <a:gd name="connsiteY2-20018" fmla="*/ 1193234 h 6248398"/>
              <a:gd name="connsiteX3-20019" fmla="*/ 9958384 w 15811497"/>
              <a:gd name="connsiteY3-20020" fmla="*/ 1828798 h 6248398"/>
              <a:gd name="connsiteX4-20021" fmla="*/ 10895504 w 15811497"/>
              <a:gd name="connsiteY4-20022" fmla="*/ 1386857 h 6248398"/>
              <a:gd name="connsiteX5-20023" fmla="*/ 11096041 w 15811497"/>
              <a:gd name="connsiteY5-20024" fmla="*/ 1170993 h 6248398"/>
              <a:gd name="connsiteX6-20025" fmla="*/ 13049247 w 15811497"/>
              <a:gd name="connsiteY6-20026" fmla="*/ 361949 h 6248398"/>
              <a:gd name="connsiteX7-20027" fmla="*/ 15811497 w 15811497"/>
              <a:gd name="connsiteY7-20028" fmla="*/ 3124198 h 6248398"/>
              <a:gd name="connsiteX8-20029" fmla="*/ 13049247 w 15811497"/>
              <a:gd name="connsiteY8-20030" fmla="*/ 5886448 h 6248398"/>
              <a:gd name="connsiteX9-20031" fmla="*/ 11732594 w 15811497"/>
              <a:gd name="connsiteY9-20032" fmla="*/ 5553059 h 6248398"/>
              <a:gd name="connsiteX10-20033" fmla="*/ 11096041 w 15811497"/>
              <a:gd name="connsiteY10-20034" fmla="*/ 5077404 h 6248398"/>
              <a:gd name="connsiteX11-20035" fmla="*/ 10610846 w 15811497"/>
              <a:gd name="connsiteY11-20036" fmla="*/ 5029199 h 6248398"/>
              <a:gd name="connsiteX12-20037" fmla="*/ 9640652 w 15811497"/>
              <a:gd name="connsiteY12-20038" fmla="*/ 5486739 h 6248398"/>
              <a:gd name="connsiteX13-20039" fmla="*/ 9480140 w 15811497"/>
              <a:gd name="connsiteY13-20040" fmla="*/ 5721533 h 6248398"/>
              <a:gd name="connsiteX14-20041" fmla="*/ 8362947 w 15811497"/>
              <a:gd name="connsiteY14-20042" fmla="*/ 6248398 h 6248398"/>
              <a:gd name="connsiteX15-20043" fmla="*/ 7028922 w 15811497"/>
              <a:gd name="connsiteY15-20044" fmla="*/ 5364147 h 6248398"/>
              <a:gd name="connsiteX16-20045" fmla="*/ 6990513 w 15811497"/>
              <a:gd name="connsiteY16-20046" fmla="*/ 5259205 h 6248398"/>
              <a:gd name="connsiteX17-20047" fmla="*/ 6990512 w 15811497"/>
              <a:gd name="connsiteY17-20048" fmla="*/ 5259199 h 6248398"/>
              <a:gd name="connsiteX18-20049" fmla="*/ 6983676 w 15811497"/>
              <a:gd name="connsiteY18-20050" fmla="*/ 5240519 h 6248398"/>
              <a:gd name="connsiteX19-20051" fmla="*/ 6983673 w 15811497"/>
              <a:gd name="connsiteY19-20052" fmla="*/ 5240519 h 6248398"/>
              <a:gd name="connsiteX20-20053" fmla="*/ 6980236 w 15811497"/>
              <a:gd name="connsiteY20-20054" fmla="*/ 5231130 h 6248398"/>
              <a:gd name="connsiteX21-20055" fmla="*/ 6978859 w 15811497"/>
              <a:gd name="connsiteY21-20056" fmla="*/ 5225774 h 6248398"/>
              <a:gd name="connsiteX22-20057" fmla="*/ 6984291 w 15811497"/>
              <a:gd name="connsiteY22-20058" fmla="*/ 5240614 h 6248398"/>
              <a:gd name="connsiteX23-20059" fmla="*/ 6984292 w 15811497"/>
              <a:gd name="connsiteY23-20060" fmla="*/ 5240614 h 6248398"/>
              <a:gd name="connsiteX24-20061" fmla="*/ 6944562 w 15811497"/>
              <a:gd name="connsiteY24-20062" fmla="*/ 5092380 h 6248398"/>
              <a:gd name="connsiteX25-20063" fmla="*/ 6948299 w 15811497"/>
              <a:gd name="connsiteY25-20064" fmla="*/ 5142273 h 6248398"/>
              <a:gd name="connsiteX26-20065" fmla="*/ 5829297 w 15811497"/>
              <a:gd name="connsiteY26-20066" fmla="*/ 4400549 h 6248398"/>
              <a:gd name="connsiteX27-20067" fmla="*/ 5056802 w 15811497"/>
              <a:gd name="connsiteY27-20068" fmla="*/ 4677867 h 6248398"/>
              <a:gd name="connsiteX28-20069" fmla="*/ 5022517 w 15811497"/>
              <a:gd name="connsiteY28-20070" fmla="*/ 4709027 h 6248398"/>
              <a:gd name="connsiteX29-20071" fmla="*/ 5022515 w 15811497"/>
              <a:gd name="connsiteY29-20072" fmla="*/ 4709029 h 6248398"/>
              <a:gd name="connsiteX30-20073" fmla="*/ 4778482 w 15811497"/>
              <a:gd name="connsiteY30-20074" fmla="*/ 5008058 h 6248398"/>
              <a:gd name="connsiteX31-20075" fmla="*/ 4715455 w 15811497"/>
              <a:gd name="connsiteY31-20076" fmla="*/ 5077404 h 6248398"/>
              <a:gd name="connsiteX32-20077" fmla="*/ 2762249 w 15811497"/>
              <a:gd name="connsiteY32-20078" fmla="*/ 5886448 h 6248398"/>
              <a:gd name="connsiteX33-20079" fmla="*/ 0 w 15811497"/>
              <a:gd name="connsiteY33-20080" fmla="*/ 3124198 h 6248398"/>
              <a:gd name="connsiteX34-20081" fmla="*/ 2762249 w 15811497"/>
              <a:gd name="connsiteY34-20082" fmla="*/ 361949 h 6248398"/>
              <a:gd name="connsiteX35-20083" fmla="*/ 4078902 w 15811497"/>
              <a:gd name="connsiteY35-20084" fmla="*/ 695338 h 6248398"/>
              <a:gd name="connsiteX36-20085" fmla="*/ 4261443 w 15811497"/>
              <a:gd name="connsiteY36-20086" fmla="*/ 806235 h 6248398"/>
              <a:gd name="connsiteX37-20087" fmla="*/ 4409044 w 15811497"/>
              <a:gd name="connsiteY37-20088" fmla="*/ 910268 h 6248398"/>
              <a:gd name="connsiteX38-20089" fmla="*/ 4612477 w 15811497"/>
              <a:gd name="connsiteY38-20090" fmla="*/ 1077402 h 6248398"/>
              <a:gd name="connsiteX39-20091" fmla="*/ 4612478 w 15811497"/>
              <a:gd name="connsiteY39-20092" fmla="*/ 1077403 h 6248398"/>
              <a:gd name="connsiteX40-20093" fmla="*/ 4701725 w 15811497"/>
              <a:gd name="connsiteY40-20094" fmla="*/ 1120394 h 6248398"/>
              <a:gd name="connsiteX41-20095" fmla="*/ 5191122 w 15811497"/>
              <a:gd name="connsiteY41-20096" fmla="*/ 1219199 h 6248398"/>
              <a:gd name="connsiteX42-20097" fmla="*/ 6161317 w 15811497"/>
              <a:gd name="connsiteY42-20098" fmla="*/ 761659 h 6248398"/>
              <a:gd name="connsiteX43-20099" fmla="*/ 6224019 w 15811497"/>
              <a:gd name="connsiteY43-20100" fmla="*/ 677808 h 6248398"/>
              <a:gd name="connsiteX44-20101" fmla="*/ 6175489 w 15811497"/>
              <a:gd name="connsiteY44-20102" fmla="*/ 757691 h 6248398"/>
              <a:gd name="connsiteX45-20103" fmla="*/ 6175489 w 15811497"/>
              <a:gd name="connsiteY45-20104" fmla="*/ 757692 h 6248398"/>
              <a:gd name="connsiteX46-20105" fmla="*/ 6331355 w 15811497"/>
              <a:gd name="connsiteY46-20106" fmla="*/ 526865 h 6248398"/>
              <a:gd name="connsiteX47-20107" fmla="*/ 7448548 w 15811497"/>
              <a:gd name="connsiteY47-20108" fmla="*/ 0 h 6248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</a:cxnLst>
            <a:rect l="l" t="t" r="r" b="b"/>
            <a:pathLst>
              <a:path w="15811497" h="6248398">
                <a:moveTo>
                  <a:pt x="7448548" y="0"/>
                </a:moveTo>
                <a:cubicBezTo>
                  <a:pt x="7998270" y="0"/>
                  <a:pt x="8476435" y="306377"/>
                  <a:pt x="8721604" y="757692"/>
                </a:cubicBezTo>
                <a:lnTo>
                  <a:pt x="8890522" y="1193234"/>
                </a:lnTo>
                <a:cubicBezTo>
                  <a:pt x="9096174" y="1571805"/>
                  <a:pt x="9497267" y="1828798"/>
                  <a:pt x="9958384" y="1828798"/>
                </a:cubicBezTo>
                <a:cubicBezTo>
                  <a:pt x="10335662" y="1828798"/>
                  <a:pt x="10672758" y="1656762"/>
                  <a:pt x="10895504" y="1386857"/>
                </a:cubicBezTo>
                <a:lnTo>
                  <a:pt x="11096041" y="1170993"/>
                </a:lnTo>
                <a:cubicBezTo>
                  <a:pt x="11595910" y="671124"/>
                  <a:pt x="12286473" y="361949"/>
                  <a:pt x="13049247" y="361949"/>
                </a:cubicBezTo>
                <a:cubicBezTo>
                  <a:pt x="14574796" y="361949"/>
                  <a:pt x="15811497" y="1598650"/>
                  <a:pt x="15811497" y="3124198"/>
                </a:cubicBezTo>
                <a:cubicBezTo>
                  <a:pt x="15811497" y="4649747"/>
                  <a:pt x="14574796" y="5886448"/>
                  <a:pt x="13049247" y="5886448"/>
                </a:cubicBezTo>
                <a:cubicBezTo>
                  <a:pt x="12572513" y="5886448"/>
                  <a:pt x="12123987" y="5765677"/>
                  <a:pt x="11732594" y="5553059"/>
                </a:cubicBezTo>
                <a:lnTo>
                  <a:pt x="11096041" y="5077404"/>
                </a:lnTo>
                <a:lnTo>
                  <a:pt x="10610846" y="5029199"/>
                </a:lnTo>
                <a:cubicBezTo>
                  <a:pt x="10220253" y="5029199"/>
                  <a:pt x="9871260" y="5207308"/>
                  <a:pt x="9640652" y="5486739"/>
                </a:cubicBezTo>
                <a:lnTo>
                  <a:pt x="9480140" y="5721533"/>
                </a:lnTo>
                <a:cubicBezTo>
                  <a:pt x="9214592" y="6043303"/>
                  <a:pt x="8812721" y="6248398"/>
                  <a:pt x="8362947" y="6248398"/>
                </a:cubicBezTo>
                <a:cubicBezTo>
                  <a:pt x="7763249" y="6248398"/>
                  <a:pt x="7248710" y="5883785"/>
                  <a:pt x="7028922" y="5364147"/>
                </a:cubicBezTo>
                <a:lnTo>
                  <a:pt x="6990513" y="5259205"/>
                </a:lnTo>
                <a:cubicBezTo>
                  <a:pt x="6990513" y="5259203"/>
                  <a:pt x="6990512" y="5259201"/>
                  <a:pt x="6990512" y="5259199"/>
                </a:cubicBezTo>
                <a:lnTo>
                  <a:pt x="6983676" y="5240519"/>
                </a:lnTo>
                <a:lnTo>
                  <a:pt x="6983673" y="5240519"/>
                </a:lnTo>
                <a:lnTo>
                  <a:pt x="6980236" y="5231130"/>
                </a:lnTo>
                <a:lnTo>
                  <a:pt x="6978859" y="5225774"/>
                </a:lnTo>
                <a:lnTo>
                  <a:pt x="6984291" y="5240614"/>
                </a:lnTo>
                <a:lnTo>
                  <a:pt x="6984292" y="5240614"/>
                </a:lnTo>
                <a:lnTo>
                  <a:pt x="6944562" y="5092380"/>
                </a:lnTo>
                <a:lnTo>
                  <a:pt x="6948299" y="5142273"/>
                </a:lnTo>
                <a:cubicBezTo>
                  <a:pt x="6763937" y="4706393"/>
                  <a:pt x="6332334" y="4400549"/>
                  <a:pt x="5829297" y="4400549"/>
                </a:cubicBezTo>
                <a:cubicBezTo>
                  <a:pt x="5535859" y="4400549"/>
                  <a:pt x="5266729" y="4504621"/>
                  <a:pt x="5056802" y="4677867"/>
                </a:cubicBezTo>
                <a:lnTo>
                  <a:pt x="5022517" y="4709027"/>
                </a:lnTo>
                <a:lnTo>
                  <a:pt x="5022515" y="4709029"/>
                </a:lnTo>
                <a:lnTo>
                  <a:pt x="4778482" y="5008058"/>
                </a:lnTo>
                <a:lnTo>
                  <a:pt x="4715455" y="5077404"/>
                </a:lnTo>
                <a:cubicBezTo>
                  <a:pt x="4215586" y="5577273"/>
                  <a:pt x="3525023" y="5886448"/>
                  <a:pt x="2762249" y="5886448"/>
                </a:cubicBezTo>
                <a:cubicBezTo>
                  <a:pt x="1236700" y="5886448"/>
                  <a:pt x="0" y="4649747"/>
                  <a:pt x="0" y="3124198"/>
                </a:cubicBezTo>
                <a:cubicBezTo>
                  <a:pt x="0" y="1598650"/>
                  <a:pt x="1236700" y="361949"/>
                  <a:pt x="2762249" y="361949"/>
                </a:cubicBezTo>
                <a:cubicBezTo>
                  <a:pt x="3238983" y="361949"/>
                  <a:pt x="3687509" y="482721"/>
                  <a:pt x="4078902" y="695338"/>
                </a:cubicBezTo>
                <a:lnTo>
                  <a:pt x="4261443" y="806235"/>
                </a:lnTo>
                <a:cubicBezTo>
                  <a:pt x="4316467" y="842057"/>
                  <a:pt x="4384444" y="892929"/>
                  <a:pt x="4409044" y="910268"/>
                </a:cubicBezTo>
                <a:lnTo>
                  <a:pt x="4612477" y="1077402"/>
                </a:lnTo>
                <a:lnTo>
                  <a:pt x="4612478" y="1077403"/>
                </a:lnTo>
                <a:lnTo>
                  <a:pt x="4701725" y="1120394"/>
                </a:lnTo>
                <a:cubicBezTo>
                  <a:pt x="4852146" y="1184017"/>
                  <a:pt x="5017526" y="1219199"/>
                  <a:pt x="5191122" y="1219199"/>
                </a:cubicBezTo>
                <a:cubicBezTo>
                  <a:pt x="5581716" y="1219199"/>
                  <a:pt x="5930710" y="1041090"/>
                  <a:pt x="6161317" y="761659"/>
                </a:cubicBezTo>
                <a:lnTo>
                  <a:pt x="6224019" y="677808"/>
                </a:lnTo>
                <a:lnTo>
                  <a:pt x="6175489" y="757691"/>
                </a:lnTo>
                <a:cubicBezTo>
                  <a:pt x="6167401" y="771005"/>
                  <a:pt x="6167401" y="771006"/>
                  <a:pt x="6175489" y="757692"/>
                </a:cubicBezTo>
                <a:lnTo>
                  <a:pt x="6331355" y="526865"/>
                </a:lnTo>
                <a:cubicBezTo>
                  <a:pt x="6596903" y="205095"/>
                  <a:pt x="6998774" y="0"/>
                  <a:pt x="7448548" y="0"/>
                </a:cubicBezTo>
                <a:close/>
              </a:path>
            </a:pathLst>
          </a:custGeom>
          <a:noFill/>
          <a:ln w="9525">
            <a:solidFill>
              <a:srgbClr val="FE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7" name="任意多边形: 形状 46"/>
          <p:cNvSpPr/>
          <p:nvPr/>
        </p:nvSpPr>
        <p:spPr>
          <a:xfrm>
            <a:off x="511629" y="1023257"/>
            <a:ext cx="10651669" cy="5040086"/>
          </a:xfrm>
          <a:custGeom>
            <a:avLst/>
            <a:gdLst>
              <a:gd name="connsiteX0" fmla="*/ 11209760 w 15811497"/>
              <a:gd name="connsiteY0" fmla="*/ 5180760 h 6248398"/>
              <a:gd name="connsiteX1" fmla="*/ 11210150 w 15811497"/>
              <a:gd name="connsiteY1" fmla="*/ 5180948 h 6248398"/>
              <a:gd name="connsiteX2" fmla="*/ 11313815 w 15811497"/>
              <a:gd name="connsiteY2" fmla="*/ 5243926 h 6248398"/>
              <a:gd name="connsiteX3" fmla="*/ 11369911 w 15811497"/>
              <a:gd name="connsiteY3" fmla="*/ 5285874 h 6248398"/>
              <a:gd name="connsiteX4" fmla="*/ 11410606 w 15811497"/>
              <a:gd name="connsiteY4" fmla="*/ 5316305 h 6248398"/>
              <a:gd name="connsiteX5" fmla="*/ 11499892 w 15811497"/>
              <a:gd name="connsiteY5" fmla="*/ 5397454 h 6248398"/>
              <a:gd name="connsiteX6" fmla="*/ 11528781 w 15811497"/>
              <a:gd name="connsiteY6" fmla="*/ 5429240 h 6248398"/>
              <a:gd name="connsiteX7" fmla="*/ 11504846 w 15811497"/>
              <a:gd name="connsiteY7" fmla="*/ 5414699 h 6248398"/>
              <a:gd name="connsiteX8" fmla="*/ 11371717 w 15811497"/>
              <a:gd name="connsiteY8" fmla="*/ 5315148 h 6248398"/>
              <a:gd name="connsiteX9" fmla="*/ 11292198 w 15811497"/>
              <a:gd name="connsiteY9" fmla="*/ 5255685 h 6248398"/>
              <a:gd name="connsiteX10" fmla="*/ 4892179 w 15811497"/>
              <a:gd name="connsiteY10" fmla="*/ 4842491 h 6248398"/>
              <a:gd name="connsiteX11" fmla="*/ 4892178 w 15811497"/>
              <a:gd name="connsiteY11" fmla="*/ 4842492 h 6248398"/>
              <a:gd name="connsiteX12" fmla="*/ 4885192 w 15811497"/>
              <a:gd name="connsiteY12" fmla="*/ 4851834 h 6248398"/>
              <a:gd name="connsiteX13" fmla="*/ 8767766 w 15811497"/>
              <a:gd name="connsiteY13" fmla="*/ 853515 h 6248398"/>
              <a:gd name="connsiteX14" fmla="*/ 8782572 w 15811497"/>
              <a:gd name="connsiteY14" fmla="*/ 884251 h 6248398"/>
              <a:gd name="connsiteX15" fmla="*/ 8812281 w 15811497"/>
              <a:gd name="connsiteY15" fmla="*/ 965420 h 6248398"/>
              <a:gd name="connsiteX16" fmla="*/ 8831257 w 15811497"/>
              <a:gd name="connsiteY16" fmla="*/ 1017268 h 6248398"/>
              <a:gd name="connsiteX17" fmla="*/ 8860452 w 15811497"/>
              <a:gd name="connsiteY17" fmla="*/ 1130811 h 6248398"/>
              <a:gd name="connsiteX18" fmla="*/ 8839383 w 15811497"/>
              <a:gd name="connsiteY18" fmla="*/ 1087075 h 6248398"/>
              <a:gd name="connsiteX19" fmla="*/ 8798546 w 15811497"/>
              <a:gd name="connsiteY19" fmla="*/ 975498 h 6248398"/>
              <a:gd name="connsiteX20" fmla="*/ 8795375 w 15811497"/>
              <a:gd name="connsiteY20" fmla="*/ 963167 h 6248398"/>
              <a:gd name="connsiteX21" fmla="*/ 8768620 w 15811497"/>
              <a:gd name="connsiteY21" fmla="*/ 859114 h 6248398"/>
              <a:gd name="connsiteX22" fmla="*/ 7448548 w 15811497"/>
              <a:gd name="connsiteY22" fmla="*/ 0 h 6248398"/>
              <a:gd name="connsiteX23" fmla="*/ 8721604 w 15811497"/>
              <a:gd name="connsiteY23" fmla="*/ 757692 h 6248398"/>
              <a:gd name="connsiteX24" fmla="*/ 8767765 w 15811497"/>
              <a:gd name="connsiteY24" fmla="*/ 853515 h 6248398"/>
              <a:gd name="connsiteX25" fmla="*/ 8768619 w 15811497"/>
              <a:gd name="connsiteY25" fmla="*/ 859114 h 6248398"/>
              <a:gd name="connsiteX26" fmla="*/ 8795374 w 15811497"/>
              <a:gd name="connsiteY26" fmla="*/ 963167 h 6248398"/>
              <a:gd name="connsiteX27" fmla="*/ 8798545 w 15811497"/>
              <a:gd name="connsiteY27" fmla="*/ 975499 h 6248398"/>
              <a:gd name="connsiteX28" fmla="*/ 8839382 w 15811497"/>
              <a:gd name="connsiteY28" fmla="*/ 1087076 h 6248398"/>
              <a:gd name="connsiteX29" fmla="*/ 8860451 w 15811497"/>
              <a:gd name="connsiteY29" fmla="*/ 1130812 h 6248398"/>
              <a:gd name="connsiteX30" fmla="*/ 8866932 w 15811497"/>
              <a:gd name="connsiteY30" fmla="*/ 1156018 h 6248398"/>
              <a:gd name="connsiteX31" fmla="*/ 8896346 w 15811497"/>
              <a:gd name="connsiteY31" fmla="*/ 1447799 h 6248398"/>
              <a:gd name="connsiteX32" fmla="*/ 8866932 w 15811497"/>
              <a:gd name="connsiteY32" fmla="*/ 1156017 h 6248398"/>
              <a:gd name="connsiteX33" fmla="*/ 8860451 w 15811497"/>
              <a:gd name="connsiteY33" fmla="*/ 1130810 h 6248398"/>
              <a:gd name="connsiteX34" fmla="*/ 8890522 w 15811497"/>
              <a:gd name="connsiteY34" fmla="*/ 1193234 h 6248398"/>
              <a:gd name="connsiteX35" fmla="*/ 9958384 w 15811497"/>
              <a:gd name="connsiteY35" fmla="*/ 1828798 h 6248398"/>
              <a:gd name="connsiteX36" fmla="*/ 10895504 w 15811497"/>
              <a:gd name="connsiteY36" fmla="*/ 1386857 h 6248398"/>
              <a:gd name="connsiteX37" fmla="*/ 10927290 w 15811497"/>
              <a:gd name="connsiteY37" fmla="*/ 1344350 h 6248398"/>
              <a:gd name="connsiteX38" fmla="*/ 10936907 w 15811497"/>
              <a:gd name="connsiteY38" fmla="*/ 1346082 h 6248398"/>
              <a:gd name="connsiteX39" fmla="*/ 10917759 w 15811497"/>
              <a:gd name="connsiteY39" fmla="*/ 1367151 h 6248398"/>
              <a:gd name="connsiteX40" fmla="*/ 10545015 w 15811497"/>
              <a:gd name="connsiteY40" fmla="*/ 1956940 h 6248398"/>
              <a:gd name="connsiteX41" fmla="*/ 10521911 w 15811497"/>
              <a:gd name="connsiteY41" fmla="*/ 2012524 h 6248398"/>
              <a:gd name="connsiteX42" fmla="*/ 10521913 w 15811497"/>
              <a:gd name="connsiteY42" fmla="*/ 2012521 h 6248398"/>
              <a:gd name="connsiteX43" fmla="*/ 10545016 w 15811497"/>
              <a:gd name="connsiteY43" fmla="*/ 1956940 h 6248398"/>
              <a:gd name="connsiteX44" fmla="*/ 10917760 w 15811497"/>
              <a:gd name="connsiteY44" fmla="*/ 1367152 h 6248398"/>
              <a:gd name="connsiteX45" fmla="*/ 10936908 w 15811497"/>
              <a:gd name="connsiteY45" fmla="*/ 1346084 h 6248398"/>
              <a:gd name="connsiteX46" fmla="*/ 10972797 w 15811497"/>
              <a:gd name="connsiteY46" fmla="*/ 1352550 h 6248398"/>
              <a:gd name="connsiteX47" fmla="*/ 11002341 w 15811497"/>
              <a:gd name="connsiteY47" fmla="*/ 1645177 h 6248398"/>
              <a:gd name="connsiteX48" fmla="*/ 11002341 w 15811497"/>
              <a:gd name="connsiteY48" fmla="*/ 1645177 h 6248398"/>
              <a:gd name="connsiteX49" fmla="*/ 10972797 w 15811497"/>
              <a:gd name="connsiteY49" fmla="*/ 1352549 h 6248398"/>
              <a:gd name="connsiteX50" fmla="*/ 10936908 w 15811497"/>
              <a:gd name="connsiteY50" fmla="*/ 1346083 h 6248398"/>
              <a:gd name="connsiteX51" fmla="*/ 11096041 w 15811497"/>
              <a:gd name="connsiteY51" fmla="*/ 1170993 h 6248398"/>
              <a:gd name="connsiteX52" fmla="*/ 13049247 w 15811497"/>
              <a:gd name="connsiteY52" fmla="*/ 361949 h 6248398"/>
              <a:gd name="connsiteX53" fmla="*/ 15811497 w 15811497"/>
              <a:gd name="connsiteY53" fmla="*/ 3124198 h 6248398"/>
              <a:gd name="connsiteX54" fmla="*/ 13049247 w 15811497"/>
              <a:gd name="connsiteY54" fmla="*/ 5886448 h 6248398"/>
              <a:gd name="connsiteX55" fmla="*/ 11732594 w 15811497"/>
              <a:gd name="connsiteY55" fmla="*/ 5553059 h 6248398"/>
              <a:gd name="connsiteX56" fmla="*/ 11528782 w 15811497"/>
              <a:gd name="connsiteY56" fmla="*/ 5429240 h 6248398"/>
              <a:gd name="connsiteX57" fmla="*/ 11499893 w 15811497"/>
              <a:gd name="connsiteY57" fmla="*/ 5397454 h 6248398"/>
              <a:gd name="connsiteX58" fmla="*/ 11410607 w 15811497"/>
              <a:gd name="connsiteY58" fmla="*/ 5316305 h 6248398"/>
              <a:gd name="connsiteX59" fmla="*/ 11369912 w 15811497"/>
              <a:gd name="connsiteY59" fmla="*/ 5285874 h 6248398"/>
              <a:gd name="connsiteX60" fmla="*/ 11355656 w 15811497"/>
              <a:gd name="connsiteY60" fmla="*/ 5144675 h 6248398"/>
              <a:gd name="connsiteX61" fmla="*/ 11355656 w 15811497"/>
              <a:gd name="connsiteY61" fmla="*/ 5144675 h 6248398"/>
              <a:gd name="connsiteX62" fmla="*/ 11369912 w 15811497"/>
              <a:gd name="connsiteY62" fmla="*/ 5285874 h 6248398"/>
              <a:gd name="connsiteX63" fmla="*/ 11313816 w 15811497"/>
              <a:gd name="connsiteY63" fmla="*/ 5243926 h 6248398"/>
              <a:gd name="connsiteX64" fmla="*/ 11210151 w 15811497"/>
              <a:gd name="connsiteY64" fmla="*/ 5180948 h 6248398"/>
              <a:gd name="connsiteX65" fmla="*/ 11209761 w 15811497"/>
              <a:gd name="connsiteY65" fmla="*/ 5180760 h 6248398"/>
              <a:gd name="connsiteX66" fmla="*/ 11096041 w 15811497"/>
              <a:gd name="connsiteY66" fmla="*/ 5077404 h 6248398"/>
              <a:gd name="connsiteX67" fmla="*/ 11063094 w 15811497"/>
              <a:gd name="connsiteY67" fmla="*/ 5041153 h 6248398"/>
              <a:gd name="connsiteX68" fmla="*/ 11063091 w 15811497"/>
              <a:gd name="connsiteY68" fmla="*/ 5041152 h 6248398"/>
              <a:gd name="connsiteX69" fmla="*/ 11096040 w 15811497"/>
              <a:gd name="connsiteY69" fmla="*/ 5077404 h 6248398"/>
              <a:gd name="connsiteX70" fmla="*/ 11209760 w 15811497"/>
              <a:gd name="connsiteY70" fmla="*/ 5180760 h 6248398"/>
              <a:gd name="connsiteX71" fmla="*/ 11100244 w 15811497"/>
              <a:gd name="connsiteY71" fmla="*/ 5128004 h 6248398"/>
              <a:gd name="connsiteX72" fmla="*/ 10610846 w 15811497"/>
              <a:gd name="connsiteY72" fmla="*/ 5029199 h 6248398"/>
              <a:gd name="connsiteX73" fmla="*/ 9640652 w 15811497"/>
              <a:gd name="connsiteY73" fmla="*/ 5486739 h 6248398"/>
              <a:gd name="connsiteX74" fmla="*/ 9628722 w 15811497"/>
              <a:gd name="connsiteY74" fmla="*/ 5502693 h 6248398"/>
              <a:gd name="connsiteX75" fmla="*/ 9568273 w 15811497"/>
              <a:gd name="connsiteY75" fmla="*/ 5583530 h 6248398"/>
              <a:gd name="connsiteX76" fmla="*/ 9535504 w 15811497"/>
              <a:gd name="connsiteY76" fmla="*/ 5637470 h 6248398"/>
              <a:gd name="connsiteX77" fmla="*/ 9535505 w 15811497"/>
              <a:gd name="connsiteY77" fmla="*/ 5637470 h 6248398"/>
              <a:gd name="connsiteX78" fmla="*/ 9568273 w 15811497"/>
              <a:gd name="connsiteY78" fmla="*/ 5583531 h 6248398"/>
              <a:gd name="connsiteX79" fmla="*/ 9628722 w 15811497"/>
              <a:gd name="connsiteY79" fmla="*/ 5502694 h 6248398"/>
              <a:gd name="connsiteX80" fmla="*/ 9563485 w 15811497"/>
              <a:gd name="connsiteY80" fmla="*/ 5610078 h 6248398"/>
              <a:gd name="connsiteX81" fmla="*/ 9542221 w 15811497"/>
              <a:gd name="connsiteY81" fmla="*/ 5638514 h 6248398"/>
              <a:gd name="connsiteX82" fmla="*/ 9504352 w 15811497"/>
              <a:gd name="connsiteY82" fmla="*/ 5689156 h 6248398"/>
              <a:gd name="connsiteX83" fmla="*/ 9480140 w 15811497"/>
              <a:gd name="connsiteY83" fmla="*/ 5721533 h 6248398"/>
              <a:gd name="connsiteX84" fmla="*/ 8362947 w 15811497"/>
              <a:gd name="connsiteY84" fmla="*/ 6248398 h 6248398"/>
              <a:gd name="connsiteX85" fmla="*/ 7028922 w 15811497"/>
              <a:gd name="connsiteY85" fmla="*/ 5364147 h 6248398"/>
              <a:gd name="connsiteX86" fmla="*/ 6990513 w 15811497"/>
              <a:gd name="connsiteY86" fmla="*/ 5259205 h 6248398"/>
              <a:gd name="connsiteX87" fmla="*/ 6990512 w 15811497"/>
              <a:gd name="connsiteY87" fmla="*/ 5259199 h 6248398"/>
              <a:gd name="connsiteX88" fmla="*/ 6983676 w 15811497"/>
              <a:gd name="connsiteY88" fmla="*/ 5240519 h 6248398"/>
              <a:gd name="connsiteX89" fmla="*/ 6983673 w 15811497"/>
              <a:gd name="connsiteY89" fmla="*/ 5240519 h 6248398"/>
              <a:gd name="connsiteX90" fmla="*/ 6980236 w 15811497"/>
              <a:gd name="connsiteY90" fmla="*/ 5231130 h 6248398"/>
              <a:gd name="connsiteX91" fmla="*/ 6978859 w 15811497"/>
              <a:gd name="connsiteY91" fmla="*/ 5225774 h 6248398"/>
              <a:gd name="connsiteX92" fmla="*/ 6984291 w 15811497"/>
              <a:gd name="connsiteY92" fmla="*/ 5240614 h 6248398"/>
              <a:gd name="connsiteX93" fmla="*/ 6984292 w 15811497"/>
              <a:gd name="connsiteY93" fmla="*/ 5240614 h 6248398"/>
              <a:gd name="connsiteX94" fmla="*/ 6978860 w 15811497"/>
              <a:gd name="connsiteY94" fmla="*/ 5225773 h 6248398"/>
              <a:gd name="connsiteX95" fmla="*/ 6944562 w 15811497"/>
              <a:gd name="connsiteY95" fmla="*/ 5092380 h 6248398"/>
              <a:gd name="connsiteX96" fmla="*/ 6924183 w 15811497"/>
              <a:gd name="connsiteY96" fmla="*/ 4890225 h 6248398"/>
              <a:gd name="connsiteX97" fmla="*/ 6924182 w 15811497"/>
              <a:gd name="connsiteY97" fmla="*/ 4890225 h 6248398"/>
              <a:gd name="connsiteX98" fmla="*/ 6944561 w 15811497"/>
              <a:gd name="connsiteY98" fmla="*/ 5092380 h 6248398"/>
              <a:gd name="connsiteX99" fmla="*/ 6978860 w 15811497"/>
              <a:gd name="connsiteY99" fmla="*/ 5225773 h 6248398"/>
              <a:gd name="connsiteX100" fmla="*/ 6948299 w 15811497"/>
              <a:gd name="connsiteY100" fmla="*/ 5142273 h 6248398"/>
              <a:gd name="connsiteX101" fmla="*/ 5829297 w 15811497"/>
              <a:gd name="connsiteY101" fmla="*/ 4400549 h 6248398"/>
              <a:gd name="connsiteX102" fmla="*/ 5056802 w 15811497"/>
              <a:gd name="connsiteY102" fmla="*/ 4677867 h 6248398"/>
              <a:gd name="connsiteX103" fmla="*/ 5022517 w 15811497"/>
              <a:gd name="connsiteY103" fmla="*/ 4709027 h 6248398"/>
              <a:gd name="connsiteX104" fmla="*/ 5022515 w 15811497"/>
              <a:gd name="connsiteY104" fmla="*/ 4709029 h 6248398"/>
              <a:gd name="connsiteX105" fmla="*/ 5022510 w 15811497"/>
              <a:gd name="connsiteY105" fmla="*/ 4709033 h 6248398"/>
              <a:gd name="connsiteX106" fmla="*/ 4924198 w 15811497"/>
              <a:gd name="connsiteY106" fmla="*/ 4840507 h 6248398"/>
              <a:gd name="connsiteX107" fmla="*/ 4914898 w 15811497"/>
              <a:gd name="connsiteY107" fmla="*/ 4838698 h 6248398"/>
              <a:gd name="connsiteX108" fmla="*/ 4914898 w 15811497"/>
              <a:gd name="connsiteY108" fmla="*/ 4838699 h 6248398"/>
              <a:gd name="connsiteX109" fmla="*/ 4924199 w 15811497"/>
              <a:gd name="connsiteY109" fmla="*/ 4840508 h 6248398"/>
              <a:gd name="connsiteX110" fmla="*/ 4893736 w 15811497"/>
              <a:gd name="connsiteY110" fmla="*/ 4881247 h 6248398"/>
              <a:gd name="connsiteX111" fmla="*/ 4778482 w 15811497"/>
              <a:gd name="connsiteY111" fmla="*/ 5008058 h 6248398"/>
              <a:gd name="connsiteX112" fmla="*/ 4778482 w 15811497"/>
              <a:gd name="connsiteY112" fmla="*/ 5008057 h 6248398"/>
              <a:gd name="connsiteX113" fmla="*/ 4715455 w 15811497"/>
              <a:gd name="connsiteY113" fmla="*/ 5077404 h 6248398"/>
              <a:gd name="connsiteX114" fmla="*/ 2762249 w 15811497"/>
              <a:gd name="connsiteY114" fmla="*/ 5886448 h 6248398"/>
              <a:gd name="connsiteX115" fmla="*/ 0 w 15811497"/>
              <a:gd name="connsiteY115" fmla="*/ 3124198 h 6248398"/>
              <a:gd name="connsiteX116" fmla="*/ 2762249 w 15811497"/>
              <a:gd name="connsiteY116" fmla="*/ 361949 h 6248398"/>
              <a:gd name="connsiteX117" fmla="*/ 4078902 w 15811497"/>
              <a:gd name="connsiteY117" fmla="*/ 695338 h 6248398"/>
              <a:gd name="connsiteX118" fmla="*/ 4261443 w 15811497"/>
              <a:gd name="connsiteY118" fmla="*/ 806235 h 6248398"/>
              <a:gd name="connsiteX119" fmla="*/ 4261445 w 15811497"/>
              <a:gd name="connsiteY119" fmla="*/ 806236 h 6248398"/>
              <a:gd name="connsiteX120" fmla="*/ 4306650 w 15811497"/>
              <a:gd name="connsiteY120" fmla="*/ 833699 h 6248398"/>
              <a:gd name="connsiteX121" fmla="*/ 4409044 w 15811497"/>
              <a:gd name="connsiteY121" fmla="*/ 910268 h 6248398"/>
              <a:gd name="connsiteX122" fmla="*/ 4409043 w 15811497"/>
              <a:gd name="connsiteY122" fmla="*/ 910268 h 6248398"/>
              <a:gd name="connsiteX123" fmla="*/ 4519295 w 15811497"/>
              <a:gd name="connsiteY123" fmla="*/ 992713 h 6248398"/>
              <a:gd name="connsiteX124" fmla="*/ 4612477 w 15811497"/>
              <a:gd name="connsiteY124" fmla="*/ 1077402 h 6248398"/>
              <a:gd name="connsiteX125" fmla="*/ 4612478 w 15811497"/>
              <a:gd name="connsiteY125" fmla="*/ 1077403 h 6248398"/>
              <a:gd name="connsiteX126" fmla="*/ 4715454 w 15811497"/>
              <a:gd name="connsiteY126" fmla="*/ 1170993 h 6248398"/>
              <a:gd name="connsiteX127" fmla="*/ 4612478 w 15811497"/>
              <a:gd name="connsiteY127" fmla="*/ 1077402 h 6248398"/>
              <a:gd name="connsiteX128" fmla="*/ 4701725 w 15811497"/>
              <a:gd name="connsiteY128" fmla="*/ 1120394 h 6248398"/>
              <a:gd name="connsiteX129" fmla="*/ 5191122 w 15811497"/>
              <a:gd name="connsiteY129" fmla="*/ 1219199 h 6248398"/>
              <a:gd name="connsiteX130" fmla="*/ 6161317 w 15811497"/>
              <a:gd name="connsiteY130" fmla="*/ 761659 h 6248398"/>
              <a:gd name="connsiteX131" fmla="*/ 6224019 w 15811497"/>
              <a:gd name="connsiteY131" fmla="*/ 677808 h 6248398"/>
              <a:gd name="connsiteX132" fmla="*/ 6175489 w 15811497"/>
              <a:gd name="connsiteY132" fmla="*/ 757691 h 6248398"/>
              <a:gd name="connsiteX133" fmla="*/ 6101172 w 15811497"/>
              <a:gd name="connsiteY133" fmla="*/ 916927 h 6248398"/>
              <a:gd name="connsiteX134" fmla="*/ 6074903 w 15811497"/>
              <a:gd name="connsiteY134" fmla="*/ 997895 h 6248398"/>
              <a:gd name="connsiteX135" fmla="*/ 6074904 w 15811497"/>
              <a:gd name="connsiteY135" fmla="*/ 997894 h 6248398"/>
              <a:gd name="connsiteX136" fmla="*/ 6101172 w 15811497"/>
              <a:gd name="connsiteY136" fmla="*/ 916928 h 6248398"/>
              <a:gd name="connsiteX137" fmla="*/ 6175489 w 15811497"/>
              <a:gd name="connsiteY137" fmla="*/ 757692 h 6248398"/>
              <a:gd name="connsiteX138" fmla="*/ 6224020 w 15811497"/>
              <a:gd name="connsiteY138" fmla="*/ 677809 h 6248398"/>
              <a:gd name="connsiteX139" fmla="*/ 6233696 w 15811497"/>
              <a:gd name="connsiteY139" fmla="*/ 664869 h 6248398"/>
              <a:gd name="connsiteX140" fmla="*/ 6252611 w 15811497"/>
              <a:gd name="connsiteY140" fmla="*/ 633734 h 6248398"/>
              <a:gd name="connsiteX141" fmla="*/ 6252610 w 15811497"/>
              <a:gd name="connsiteY141" fmla="*/ 633734 h 6248398"/>
              <a:gd name="connsiteX142" fmla="*/ 6233696 w 15811497"/>
              <a:gd name="connsiteY142" fmla="*/ 664868 h 6248398"/>
              <a:gd name="connsiteX143" fmla="*/ 6224019 w 15811497"/>
              <a:gd name="connsiteY143" fmla="*/ 677808 h 6248398"/>
              <a:gd name="connsiteX144" fmla="*/ 6248008 w 15811497"/>
              <a:gd name="connsiteY144" fmla="*/ 638320 h 6248398"/>
              <a:gd name="connsiteX145" fmla="*/ 6251291 w 15811497"/>
              <a:gd name="connsiteY145" fmla="*/ 633930 h 6248398"/>
              <a:gd name="connsiteX146" fmla="*/ 6251293 w 15811497"/>
              <a:gd name="connsiteY146" fmla="*/ 633929 h 6248398"/>
              <a:gd name="connsiteX147" fmla="*/ 6257683 w 15811497"/>
              <a:gd name="connsiteY147" fmla="*/ 625384 h 6248398"/>
              <a:gd name="connsiteX148" fmla="*/ 6257686 w 15811497"/>
              <a:gd name="connsiteY148" fmla="*/ 625380 h 6248398"/>
              <a:gd name="connsiteX149" fmla="*/ 6331355 w 15811497"/>
              <a:gd name="connsiteY149" fmla="*/ 526865 h 6248398"/>
              <a:gd name="connsiteX150" fmla="*/ 7448548 w 15811497"/>
              <a:gd name="connsiteY150" fmla="*/ 0 h 6248398"/>
              <a:gd name="connsiteX0-1" fmla="*/ 11209760 w 15811497"/>
              <a:gd name="connsiteY0-2" fmla="*/ 5180760 h 6248398"/>
              <a:gd name="connsiteX1-3" fmla="*/ 11210150 w 15811497"/>
              <a:gd name="connsiteY1-4" fmla="*/ 5180948 h 6248398"/>
              <a:gd name="connsiteX2-5" fmla="*/ 11313815 w 15811497"/>
              <a:gd name="connsiteY2-6" fmla="*/ 5243926 h 6248398"/>
              <a:gd name="connsiteX3-7" fmla="*/ 11369911 w 15811497"/>
              <a:gd name="connsiteY3-8" fmla="*/ 5285874 h 6248398"/>
              <a:gd name="connsiteX4-9" fmla="*/ 11410606 w 15811497"/>
              <a:gd name="connsiteY4-10" fmla="*/ 5316305 h 6248398"/>
              <a:gd name="connsiteX5-11" fmla="*/ 11499892 w 15811497"/>
              <a:gd name="connsiteY5-12" fmla="*/ 5397454 h 6248398"/>
              <a:gd name="connsiteX6-13" fmla="*/ 11528781 w 15811497"/>
              <a:gd name="connsiteY6-14" fmla="*/ 5429240 h 6248398"/>
              <a:gd name="connsiteX7-15" fmla="*/ 11504846 w 15811497"/>
              <a:gd name="connsiteY7-16" fmla="*/ 5414699 h 6248398"/>
              <a:gd name="connsiteX8-17" fmla="*/ 11371717 w 15811497"/>
              <a:gd name="connsiteY8-18" fmla="*/ 5315148 h 6248398"/>
              <a:gd name="connsiteX9-19" fmla="*/ 11292198 w 15811497"/>
              <a:gd name="connsiteY9-20" fmla="*/ 5255685 h 6248398"/>
              <a:gd name="connsiteX10-21" fmla="*/ 11209760 w 15811497"/>
              <a:gd name="connsiteY10-22" fmla="*/ 5180760 h 6248398"/>
              <a:gd name="connsiteX11-23" fmla="*/ 4892179 w 15811497"/>
              <a:gd name="connsiteY11-24" fmla="*/ 4842491 h 6248398"/>
              <a:gd name="connsiteX12-25" fmla="*/ 4892178 w 15811497"/>
              <a:gd name="connsiteY12-26" fmla="*/ 4842492 h 6248398"/>
              <a:gd name="connsiteX13-27" fmla="*/ 4885192 w 15811497"/>
              <a:gd name="connsiteY13-28" fmla="*/ 4851834 h 6248398"/>
              <a:gd name="connsiteX14-29" fmla="*/ 4892179 w 15811497"/>
              <a:gd name="connsiteY14-30" fmla="*/ 4842491 h 6248398"/>
              <a:gd name="connsiteX15-31" fmla="*/ 8767766 w 15811497"/>
              <a:gd name="connsiteY15-32" fmla="*/ 853515 h 6248398"/>
              <a:gd name="connsiteX16-33" fmla="*/ 8782572 w 15811497"/>
              <a:gd name="connsiteY16-34" fmla="*/ 884251 h 6248398"/>
              <a:gd name="connsiteX17-35" fmla="*/ 8812281 w 15811497"/>
              <a:gd name="connsiteY17-36" fmla="*/ 965420 h 6248398"/>
              <a:gd name="connsiteX18-37" fmla="*/ 8831257 w 15811497"/>
              <a:gd name="connsiteY18-38" fmla="*/ 1017268 h 6248398"/>
              <a:gd name="connsiteX19-39" fmla="*/ 8860452 w 15811497"/>
              <a:gd name="connsiteY19-40" fmla="*/ 1130811 h 6248398"/>
              <a:gd name="connsiteX20-41" fmla="*/ 8839383 w 15811497"/>
              <a:gd name="connsiteY20-42" fmla="*/ 1087075 h 6248398"/>
              <a:gd name="connsiteX21-43" fmla="*/ 8798546 w 15811497"/>
              <a:gd name="connsiteY21-44" fmla="*/ 975498 h 6248398"/>
              <a:gd name="connsiteX22-45" fmla="*/ 8795375 w 15811497"/>
              <a:gd name="connsiteY22-46" fmla="*/ 963167 h 6248398"/>
              <a:gd name="connsiteX23-47" fmla="*/ 8768620 w 15811497"/>
              <a:gd name="connsiteY23-48" fmla="*/ 859114 h 6248398"/>
              <a:gd name="connsiteX24-49" fmla="*/ 8767766 w 15811497"/>
              <a:gd name="connsiteY24-50" fmla="*/ 853515 h 6248398"/>
              <a:gd name="connsiteX25-51" fmla="*/ 7448548 w 15811497"/>
              <a:gd name="connsiteY25-52" fmla="*/ 0 h 6248398"/>
              <a:gd name="connsiteX26-53" fmla="*/ 8721604 w 15811497"/>
              <a:gd name="connsiteY26-54" fmla="*/ 757692 h 6248398"/>
              <a:gd name="connsiteX27-55" fmla="*/ 8767765 w 15811497"/>
              <a:gd name="connsiteY27-56" fmla="*/ 853515 h 6248398"/>
              <a:gd name="connsiteX28-57" fmla="*/ 8768619 w 15811497"/>
              <a:gd name="connsiteY28-58" fmla="*/ 859114 h 6248398"/>
              <a:gd name="connsiteX29-59" fmla="*/ 8795374 w 15811497"/>
              <a:gd name="connsiteY29-60" fmla="*/ 963167 h 6248398"/>
              <a:gd name="connsiteX30-61" fmla="*/ 8798545 w 15811497"/>
              <a:gd name="connsiteY30-62" fmla="*/ 975499 h 6248398"/>
              <a:gd name="connsiteX31-63" fmla="*/ 8839382 w 15811497"/>
              <a:gd name="connsiteY31-64" fmla="*/ 1087076 h 6248398"/>
              <a:gd name="connsiteX32-65" fmla="*/ 8860451 w 15811497"/>
              <a:gd name="connsiteY32-66" fmla="*/ 1130812 h 6248398"/>
              <a:gd name="connsiteX33-67" fmla="*/ 8866932 w 15811497"/>
              <a:gd name="connsiteY33-68" fmla="*/ 1156018 h 6248398"/>
              <a:gd name="connsiteX34-69" fmla="*/ 8896346 w 15811497"/>
              <a:gd name="connsiteY34-70" fmla="*/ 1447799 h 6248398"/>
              <a:gd name="connsiteX35-71" fmla="*/ 8866932 w 15811497"/>
              <a:gd name="connsiteY35-72" fmla="*/ 1156017 h 6248398"/>
              <a:gd name="connsiteX36-73" fmla="*/ 8860451 w 15811497"/>
              <a:gd name="connsiteY36-74" fmla="*/ 1130810 h 6248398"/>
              <a:gd name="connsiteX37-75" fmla="*/ 8890522 w 15811497"/>
              <a:gd name="connsiteY37-76" fmla="*/ 1193234 h 6248398"/>
              <a:gd name="connsiteX38-77" fmla="*/ 9958384 w 15811497"/>
              <a:gd name="connsiteY38-78" fmla="*/ 1828798 h 6248398"/>
              <a:gd name="connsiteX39-79" fmla="*/ 10895504 w 15811497"/>
              <a:gd name="connsiteY39-80" fmla="*/ 1386857 h 6248398"/>
              <a:gd name="connsiteX40-81" fmla="*/ 10927290 w 15811497"/>
              <a:gd name="connsiteY40-82" fmla="*/ 1344350 h 6248398"/>
              <a:gd name="connsiteX41-83" fmla="*/ 10936907 w 15811497"/>
              <a:gd name="connsiteY41-84" fmla="*/ 1346082 h 6248398"/>
              <a:gd name="connsiteX42-85" fmla="*/ 10917759 w 15811497"/>
              <a:gd name="connsiteY42-86" fmla="*/ 1367151 h 6248398"/>
              <a:gd name="connsiteX43-87" fmla="*/ 10545015 w 15811497"/>
              <a:gd name="connsiteY43-88" fmla="*/ 1956940 h 6248398"/>
              <a:gd name="connsiteX44-89" fmla="*/ 10521911 w 15811497"/>
              <a:gd name="connsiteY44-90" fmla="*/ 2012524 h 6248398"/>
              <a:gd name="connsiteX45-91" fmla="*/ 10521913 w 15811497"/>
              <a:gd name="connsiteY45-92" fmla="*/ 2012521 h 6248398"/>
              <a:gd name="connsiteX46-93" fmla="*/ 10545016 w 15811497"/>
              <a:gd name="connsiteY46-94" fmla="*/ 1956940 h 6248398"/>
              <a:gd name="connsiteX47-95" fmla="*/ 10917760 w 15811497"/>
              <a:gd name="connsiteY47-96" fmla="*/ 1367152 h 6248398"/>
              <a:gd name="connsiteX48-97" fmla="*/ 10936908 w 15811497"/>
              <a:gd name="connsiteY48-98" fmla="*/ 1346084 h 6248398"/>
              <a:gd name="connsiteX49-99" fmla="*/ 10972797 w 15811497"/>
              <a:gd name="connsiteY49-100" fmla="*/ 1352550 h 6248398"/>
              <a:gd name="connsiteX50-101" fmla="*/ 11002341 w 15811497"/>
              <a:gd name="connsiteY50-102" fmla="*/ 1645177 h 6248398"/>
              <a:gd name="connsiteX51-103" fmla="*/ 11002341 w 15811497"/>
              <a:gd name="connsiteY51-104" fmla="*/ 1645177 h 6248398"/>
              <a:gd name="connsiteX52-105" fmla="*/ 10972797 w 15811497"/>
              <a:gd name="connsiteY52-106" fmla="*/ 1352549 h 6248398"/>
              <a:gd name="connsiteX53-107" fmla="*/ 10936908 w 15811497"/>
              <a:gd name="connsiteY53-108" fmla="*/ 1346083 h 6248398"/>
              <a:gd name="connsiteX54-109" fmla="*/ 11096041 w 15811497"/>
              <a:gd name="connsiteY54-110" fmla="*/ 1170993 h 6248398"/>
              <a:gd name="connsiteX55-111" fmla="*/ 13049247 w 15811497"/>
              <a:gd name="connsiteY55-112" fmla="*/ 361949 h 6248398"/>
              <a:gd name="connsiteX56-113" fmla="*/ 15811497 w 15811497"/>
              <a:gd name="connsiteY56-114" fmla="*/ 3124198 h 6248398"/>
              <a:gd name="connsiteX57-115" fmla="*/ 13049247 w 15811497"/>
              <a:gd name="connsiteY57-116" fmla="*/ 5886448 h 6248398"/>
              <a:gd name="connsiteX58-117" fmla="*/ 11732594 w 15811497"/>
              <a:gd name="connsiteY58-118" fmla="*/ 5553059 h 6248398"/>
              <a:gd name="connsiteX59-119" fmla="*/ 11528782 w 15811497"/>
              <a:gd name="connsiteY59-120" fmla="*/ 5429240 h 6248398"/>
              <a:gd name="connsiteX60-121" fmla="*/ 11499893 w 15811497"/>
              <a:gd name="connsiteY60-122" fmla="*/ 5397454 h 6248398"/>
              <a:gd name="connsiteX61-123" fmla="*/ 11410607 w 15811497"/>
              <a:gd name="connsiteY61-124" fmla="*/ 5316305 h 6248398"/>
              <a:gd name="connsiteX62-125" fmla="*/ 11369912 w 15811497"/>
              <a:gd name="connsiteY62-126" fmla="*/ 5285874 h 6248398"/>
              <a:gd name="connsiteX63-127" fmla="*/ 11355656 w 15811497"/>
              <a:gd name="connsiteY63-128" fmla="*/ 5144675 h 6248398"/>
              <a:gd name="connsiteX64-129" fmla="*/ 11355656 w 15811497"/>
              <a:gd name="connsiteY64-130" fmla="*/ 5144675 h 6248398"/>
              <a:gd name="connsiteX65-131" fmla="*/ 11369912 w 15811497"/>
              <a:gd name="connsiteY65-132" fmla="*/ 5285874 h 6248398"/>
              <a:gd name="connsiteX66-133" fmla="*/ 11313816 w 15811497"/>
              <a:gd name="connsiteY66-134" fmla="*/ 5243926 h 6248398"/>
              <a:gd name="connsiteX67-135" fmla="*/ 11210151 w 15811497"/>
              <a:gd name="connsiteY67-136" fmla="*/ 5180948 h 6248398"/>
              <a:gd name="connsiteX68-137" fmla="*/ 11209761 w 15811497"/>
              <a:gd name="connsiteY68-138" fmla="*/ 5180760 h 6248398"/>
              <a:gd name="connsiteX69-139" fmla="*/ 11096041 w 15811497"/>
              <a:gd name="connsiteY69-140" fmla="*/ 5077404 h 6248398"/>
              <a:gd name="connsiteX70-141" fmla="*/ 11063094 w 15811497"/>
              <a:gd name="connsiteY70-142" fmla="*/ 5041153 h 6248398"/>
              <a:gd name="connsiteX71-143" fmla="*/ 11063091 w 15811497"/>
              <a:gd name="connsiteY71-144" fmla="*/ 5041152 h 6248398"/>
              <a:gd name="connsiteX72-145" fmla="*/ 11096040 w 15811497"/>
              <a:gd name="connsiteY72-146" fmla="*/ 5077404 h 6248398"/>
              <a:gd name="connsiteX73-147" fmla="*/ 11209760 w 15811497"/>
              <a:gd name="connsiteY73-148" fmla="*/ 5180760 h 6248398"/>
              <a:gd name="connsiteX74-149" fmla="*/ 11100244 w 15811497"/>
              <a:gd name="connsiteY74-150" fmla="*/ 5128004 h 6248398"/>
              <a:gd name="connsiteX75-151" fmla="*/ 10610846 w 15811497"/>
              <a:gd name="connsiteY75-152" fmla="*/ 5029199 h 6248398"/>
              <a:gd name="connsiteX76-153" fmla="*/ 9640652 w 15811497"/>
              <a:gd name="connsiteY76-154" fmla="*/ 5486739 h 6248398"/>
              <a:gd name="connsiteX77-155" fmla="*/ 9628722 w 15811497"/>
              <a:gd name="connsiteY77-156" fmla="*/ 5502693 h 6248398"/>
              <a:gd name="connsiteX78-157" fmla="*/ 9568273 w 15811497"/>
              <a:gd name="connsiteY78-158" fmla="*/ 5583530 h 6248398"/>
              <a:gd name="connsiteX79-159" fmla="*/ 9535504 w 15811497"/>
              <a:gd name="connsiteY79-160" fmla="*/ 5637470 h 6248398"/>
              <a:gd name="connsiteX80-161" fmla="*/ 9535505 w 15811497"/>
              <a:gd name="connsiteY80-162" fmla="*/ 5637470 h 6248398"/>
              <a:gd name="connsiteX81-163" fmla="*/ 9568273 w 15811497"/>
              <a:gd name="connsiteY81-164" fmla="*/ 5583531 h 6248398"/>
              <a:gd name="connsiteX82-165" fmla="*/ 9628722 w 15811497"/>
              <a:gd name="connsiteY82-166" fmla="*/ 5502694 h 6248398"/>
              <a:gd name="connsiteX83-167" fmla="*/ 9563485 w 15811497"/>
              <a:gd name="connsiteY83-168" fmla="*/ 5610078 h 6248398"/>
              <a:gd name="connsiteX84-169" fmla="*/ 9542221 w 15811497"/>
              <a:gd name="connsiteY84-170" fmla="*/ 5638514 h 6248398"/>
              <a:gd name="connsiteX85-171" fmla="*/ 9504352 w 15811497"/>
              <a:gd name="connsiteY85-172" fmla="*/ 5689156 h 6248398"/>
              <a:gd name="connsiteX86-173" fmla="*/ 9480140 w 15811497"/>
              <a:gd name="connsiteY86-174" fmla="*/ 5721533 h 6248398"/>
              <a:gd name="connsiteX87-175" fmla="*/ 8362947 w 15811497"/>
              <a:gd name="connsiteY87-176" fmla="*/ 6248398 h 6248398"/>
              <a:gd name="connsiteX88-177" fmla="*/ 7028922 w 15811497"/>
              <a:gd name="connsiteY88-178" fmla="*/ 5364147 h 6248398"/>
              <a:gd name="connsiteX89-179" fmla="*/ 6990513 w 15811497"/>
              <a:gd name="connsiteY89-180" fmla="*/ 5259205 h 6248398"/>
              <a:gd name="connsiteX90-181" fmla="*/ 6990512 w 15811497"/>
              <a:gd name="connsiteY90-182" fmla="*/ 5259199 h 6248398"/>
              <a:gd name="connsiteX91-183" fmla="*/ 6983676 w 15811497"/>
              <a:gd name="connsiteY91-184" fmla="*/ 5240519 h 6248398"/>
              <a:gd name="connsiteX92-185" fmla="*/ 6983673 w 15811497"/>
              <a:gd name="connsiteY92-186" fmla="*/ 5240519 h 6248398"/>
              <a:gd name="connsiteX93-187" fmla="*/ 6980236 w 15811497"/>
              <a:gd name="connsiteY93-188" fmla="*/ 5231130 h 6248398"/>
              <a:gd name="connsiteX94-189" fmla="*/ 6978859 w 15811497"/>
              <a:gd name="connsiteY94-190" fmla="*/ 5225774 h 6248398"/>
              <a:gd name="connsiteX95-191" fmla="*/ 6984291 w 15811497"/>
              <a:gd name="connsiteY95-192" fmla="*/ 5240614 h 6248398"/>
              <a:gd name="connsiteX96-193" fmla="*/ 6984292 w 15811497"/>
              <a:gd name="connsiteY96-194" fmla="*/ 5240614 h 6248398"/>
              <a:gd name="connsiteX97-195" fmla="*/ 6978860 w 15811497"/>
              <a:gd name="connsiteY97-196" fmla="*/ 5225773 h 6248398"/>
              <a:gd name="connsiteX98-197" fmla="*/ 6944562 w 15811497"/>
              <a:gd name="connsiteY98-198" fmla="*/ 5092380 h 6248398"/>
              <a:gd name="connsiteX99-199" fmla="*/ 6924183 w 15811497"/>
              <a:gd name="connsiteY99-200" fmla="*/ 4890225 h 6248398"/>
              <a:gd name="connsiteX100-201" fmla="*/ 6924182 w 15811497"/>
              <a:gd name="connsiteY100-202" fmla="*/ 4890225 h 6248398"/>
              <a:gd name="connsiteX101-203" fmla="*/ 6944561 w 15811497"/>
              <a:gd name="connsiteY101-204" fmla="*/ 5092380 h 6248398"/>
              <a:gd name="connsiteX102-205" fmla="*/ 6978860 w 15811497"/>
              <a:gd name="connsiteY102-206" fmla="*/ 5225773 h 6248398"/>
              <a:gd name="connsiteX103-207" fmla="*/ 6948299 w 15811497"/>
              <a:gd name="connsiteY103-208" fmla="*/ 5142273 h 6248398"/>
              <a:gd name="connsiteX104-209" fmla="*/ 5829297 w 15811497"/>
              <a:gd name="connsiteY104-210" fmla="*/ 4400549 h 6248398"/>
              <a:gd name="connsiteX105-211" fmla="*/ 5056802 w 15811497"/>
              <a:gd name="connsiteY105-212" fmla="*/ 4677867 h 6248398"/>
              <a:gd name="connsiteX106-213" fmla="*/ 5022517 w 15811497"/>
              <a:gd name="connsiteY106-214" fmla="*/ 4709027 h 6248398"/>
              <a:gd name="connsiteX107-215" fmla="*/ 5022515 w 15811497"/>
              <a:gd name="connsiteY107-216" fmla="*/ 4709029 h 6248398"/>
              <a:gd name="connsiteX108-217" fmla="*/ 5022510 w 15811497"/>
              <a:gd name="connsiteY108-218" fmla="*/ 4709033 h 6248398"/>
              <a:gd name="connsiteX109-219" fmla="*/ 4924198 w 15811497"/>
              <a:gd name="connsiteY109-220" fmla="*/ 4840507 h 6248398"/>
              <a:gd name="connsiteX110-221" fmla="*/ 4914898 w 15811497"/>
              <a:gd name="connsiteY110-222" fmla="*/ 4838698 h 6248398"/>
              <a:gd name="connsiteX111-223" fmla="*/ 4914898 w 15811497"/>
              <a:gd name="connsiteY111-224" fmla="*/ 4838699 h 6248398"/>
              <a:gd name="connsiteX112-225" fmla="*/ 4924199 w 15811497"/>
              <a:gd name="connsiteY112-226" fmla="*/ 4840508 h 6248398"/>
              <a:gd name="connsiteX113-227" fmla="*/ 4893736 w 15811497"/>
              <a:gd name="connsiteY113-228" fmla="*/ 4881247 h 6248398"/>
              <a:gd name="connsiteX114-229" fmla="*/ 4778482 w 15811497"/>
              <a:gd name="connsiteY114-230" fmla="*/ 5008058 h 6248398"/>
              <a:gd name="connsiteX115-231" fmla="*/ 4778482 w 15811497"/>
              <a:gd name="connsiteY115-232" fmla="*/ 5008057 h 6248398"/>
              <a:gd name="connsiteX116-233" fmla="*/ 4715455 w 15811497"/>
              <a:gd name="connsiteY116-234" fmla="*/ 5077404 h 6248398"/>
              <a:gd name="connsiteX117-235" fmla="*/ 2762249 w 15811497"/>
              <a:gd name="connsiteY117-236" fmla="*/ 5886448 h 6248398"/>
              <a:gd name="connsiteX118-237" fmla="*/ 0 w 15811497"/>
              <a:gd name="connsiteY118-238" fmla="*/ 3124198 h 6248398"/>
              <a:gd name="connsiteX119-239" fmla="*/ 2762249 w 15811497"/>
              <a:gd name="connsiteY119-240" fmla="*/ 361949 h 6248398"/>
              <a:gd name="connsiteX120-241" fmla="*/ 4078902 w 15811497"/>
              <a:gd name="connsiteY120-242" fmla="*/ 695338 h 6248398"/>
              <a:gd name="connsiteX121-243" fmla="*/ 4261443 w 15811497"/>
              <a:gd name="connsiteY121-244" fmla="*/ 806235 h 6248398"/>
              <a:gd name="connsiteX122-245" fmla="*/ 4261445 w 15811497"/>
              <a:gd name="connsiteY122-246" fmla="*/ 806236 h 6248398"/>
              <a:gd name="connsiteX123-247" fmla="*/ 4306650 w 15811497"/>
              <a:gd name="connsiteY123-248" fmla="*/ 833699 h 6248398"/>
              <a:gd name="connsiteX124-249" fmla="*/ 4409044 w 15811497"/>
              <a:gd name="connsiteY124-250" fmla="*/ 910268 h 6248398"/>
              <a:gd name="connsiteX125-251" fmla="*/ 4409043 w 15811497"/>
              <a:gd name="connsiteY125-252" fmla="*/ 910268 h 6248398"/>
              <a:gd name="connsiteX126-253" fmla="*/ 4519295 w 15811497"/>
              <a:gd name="connsiteY126-254" fmla="*/ 992713 h 6248398"/>
              <a:gd name="connsiteX127-255" fmla="*/ 4612477 w 15811497"/>
              <a:gd name="connsiteY127-256" fmla="*/ 1077402 h 6248398"/>
              <a:gd name="connsiteX128-257" fmla="*/ 4612478 w 15811497"/>
              <a:gd name="connsiteY128-258" fmla="*/ 1077403 h 6248398"/>
              <a:gd name="connsiteX129-259" fmla="*/ 4715454 w 15811497"/>
              <a:gd name="connsiteY129-260" fmla="*/ 1170993 h 6248398"/>
              <a:gd name="connsiteX130-261" fmla="*/ 4612478 w 15811497"/>
              <a:gd name="connsiteY130-262" fmla="*/ 1077402 h 6248398"/>
              <a:gd name="connsiteX131-263" fmla="*/ 4701725 w 15811497"/>
              <a:gd name="connsiteY131-264" fmla="*/ 1120394 h 6248398"/>
              <a:gd name="connsiteX132-265" fmla="*/ 5191122 w 15811497"/>
              <a:gd name="connsiteY132-266" fmla="*/ 1219199 h 6248398"/>
              <a:gd name="connsiteX133-267" fmla="*/ 6161317 w 15811497"/>
              <a:gd name="connsiteY133-268" fmla="*/ 761659 h 6248398"/>
              <a:gd name="connsiteX134-269" fmla="*/ 6224019 w 15811497"/>
              <a:gd name="connsiteY134-270" fmla="*/ 677808 h 6248398"/>
              <a:gd name="connsiteX135-271" fmla="*/ 6175489 w 15811497"/>
              <a:gd name="connsiteY135-272" fmla="*/ 757691 h 6248398"/>
              <a:gd name="connsiteX136-273" fmla="*/ 6101172 w 15811497"/>
              <a:gd name="connsiteY136-274" fmla="*/ 916927 h 6248398"/>
              <a:gd name="connsiteX137-275" fmla="*/ 6074903 w 15811497"/>
              <a:gd name="connsiteY137-276" fmla="*/ 997895 h 6248398"/>
              <a:gd name="connsiteX138-277" fmla="*/ 6101172 w 15811497"/>
              <a:gd name="connsiteY138-278" fmla="*/ 916928 h 6248398"/>
              <a:gd name="connsiteX139-279" fmla="*/ 6175489 w 15811497"/>
              <a:gd name="connsiteY139-280" fmla="*/ 757692 h 6248398"/>
              <a:gd name="connsiteX140-281" fmla="*/ 6224020 w 15811497"/>
              <a:gd name="connsiteY140-282" fmla="*/ 677809 h 6248398"/>
              <a:gd name="connsiteX141-283" fmla="*/ 6233696 w 15811497"/>
              <a:gd name="connsiteY141-284" fmla="*/ 664869 h 6248398"/>
              <a:gd name="connsiteX142-285" fmla="*/ 6252611 w 15811497"/>
              <a:gd name="connsiteY142-286" fmla="*/ 633734 h 6248398"/>
              <a:gd name="connsiteX143-287" fmla="*/ 6252610 w 15811497"/>
              <a:gd name="connsiteY143-288" fmla="*/ 633734 h 6248398"/>
              <a:gd name="connsiteX144-289" fmla="*/ 6233696 w 15811497"/>
              <a:gd name="connsiteY144-290" fmla="*/ 664868 h 6248398"/>
              <a:gd name="connsiteX145-291" fmla="*/ 6224019 w 15811497"/>
              <a:gd name="connsiteY145-292" fmla="*/ 677808 h 6248398"/>
              <a:gd name="connsiteX146-293" fmla="*/ 6248008 w 15811497"/>
              <a:gd name="connsiteY146-294" fmla="*/ 638320 h 6248398"/>
              <a:gd name="connsiteX147-295" fmla="*/ 6251291 w 15811497"/>
              <a:gd name="connsiteY147-296" fmla="*/ 633930 h 6248398"/>
              <a:gd name="connsiteX148-297" fmla="*/ 6251293 w 15811497"/>
              <a:gd name="connsiteY148-298" fmla="*/ 633929 h 6248398"/>
              <a:gd name="connsiteX149-299" fmla="*/ 6257683 w 15811497"/>
              <a:gd name="connsiteY149-300" fmla="*/ 625384 h 6248398"/>
              <a:gd name="connsiteX150-301" fmla="*/ 6257686 w 15811497"/>
              <a:gd name="connsiteY150-302" fmla="*/ 625380 h 6248398"/>
              <a:gd name="connsiteX151" fmla="*/ 6331355 w 15811497"/>
              <a:gd name="connsiteY151" fmla="*/ 526865 h 6248398"/>
              <a:gd name="connsiteX152" fmla="*/ 7448548 w 15811497"/>
              <a:gd name="connsiteY152" fmla="*/ 0 h 6248398"/>
              <a:gd name="connsiteX0-303" fmla="*/ 11209760 w 15811497"/>
              <a:gd name="connsiteY0-304" fmla="*/ 5180760 h 6248398"/>
              <a:gd name="connsiteX1-305" fmla="*/ 11210150 w 15811497"/>
              <a:gd name="connsiteY1-306" fmla="*/ 5180948 h 6248398"/>
              <a:gd name="connsiteX2-307" fmla="*/ 11313815 w 15811497"/>
              <a:gd name="connsiteY2-308" fmla="*/ 5243926 h 6248398"/>
              <a:gd name="connsiteX3-309" fmla="*/ 11369911 w 15811497"/>
              <a:gd name="connsiteY3-310" fmla="*/ 5285874 h 6248398"/>
              <a:gd name="connsiteX4-311" fmla="*/ 11410606 w 15811497"/>
              <a:gd name="connsiteY4-312" fmla="*/ 5316305 h 6248398"/>
              <a:gd name="connsiteX5-313" fmla="*/ 11499892 w 15811497"/>
              <a:gd name="connsiteY5-314" fmla="*/ 5397454 h 6248398"/>
              <a:gd name="connsiteX6-315" fmla="*/ 11528781 w 15811497"/>
              <a:gd name="connsiteY6-316" fmla="*/ 5429240 h 6248398"/>
              <a:gd name="connsiteX7-317" fmla="*/ 11504846 w 15811497"/>
              <a:gd name="connsiteY7-318" fmla="*/ 5414699 h 6248398"/>
              <a:gd name="connsiteX8-319" fmla="*/ 11371717 w 15811497"/>
              <a:gd name="connsiteY8-320" fmla="*/ 5315148 h 6248398"/>
              <a:gd name="connsiteX9-321" fmla="*/ 11292198 w 15811497"/>
              <a:gd name="connsiteY9-322" fmla="*/ 5255685 h 6248398"/>
              <a:gd name="connsiteX10-323" fmla="*/ 11209760 w 15811497"/>
              <a:gd name="connsiteY10-324" fmla="*/ 5180760 h 6248398"/>
              <a:gd name="connsiteX11-325" fmla="*/ 4892179 w 15811497"/>
              <a:gd name="connsiteY11-326" fmla="*/ 4842491 h 6248398"/>
              <a:gd name="connsiteX12-327" fmla="*/ 4892178 w 15811497"/>
              <a:gd name="connsiteY12-328" fmla="*/ 4842492 h 6248398"/>
              <a:gd name="connsiteX13-329" fmla="*/ 4885192 w 15811497"/>
              <a:gd name="connsiteY13-330" fmla="*/ 4851834 h 6248398"/>
              <a:gd name="connsiteX14-331" fmla="*/ 4892179 w 15811497"/>
              <a:gd name="connsiteY14-332" fmla="*/ 4842491 h 6248398"/>
              <a:gd name="connsiteX15-333" fmla="*/ 8767766 w 15811497"/>
              <a:gd name="connsiteY15-334" fmla="*/ 853515 h 6248398"/>
              <a:gd name="connsiteX16-335" fmla="*/ 8782572 w 15811497"/>
              <a:gd name="connsiteY16-336" fmla="*/ 884251 h 6248398"/>
              <a:gd name="connsiteX17-337" fmla="*/ 8812281 w 15811497"/>
              <a:gd name="connsiteY17-338" fmla="*/ 965420 h 6248398"/>
              <a:gd name="connsiteX18-339" fmla="*/ 8831257 w 15811497"/>
              <a:gd name="connsiteY18-340" fmla="*/ 1017268 h 6248398"/>
              <a:gd name="connsiteX19-341" fmla="*/ 8860452 w 15811497"/>
              <a:gd name="connsiteY19-342" fmla="*/ 1130811 h 6248398"/>
              <a:gd name="connsiteX20-343" fmla="*/ 8839383 w 15811497"/>
              <a:gd name="connsiteY20-344" fmla="*/ 1087075 h 6248398"/>
              <a:gd name="connsiteX21-345" fmla="*/ 8798546 w 15811497"/>
              <a:gd name="connsiteY21-346" fmla="*/ 975498 h 6248398"/>
              <a:gd name="connsiteX22-347" fmla="*/ 8795375 w 15811497"/>
              <a:gd name="connsiteY22-348" fmla="*/ 963167 h 6248398"/>
              <a:gd name="connsiteX23-349" fmla="*/ 8768620 w 15811497"/>
              <a:gd name="connsiteY23-350" fmla="*/ 859114 h 6248398"/>
              <a:gd name="connsiteX24-351" fmla="*/ 8767766 w 15811497"/>
              <a:gd name="connsiteY24-352" fmla="*/ 853515 h 6248398"/>
              <a:gd name="connsiteX25-353" fmla="*/ 7448548 w 15811497"/>
              <a:gd name="connsiteY25-354" fmla="*/ 0 h 6248398"/>
              <a:gd name="connsiteX26-355" fmla="*/ 8721604 w 15811497"/>
              <a:gd name="connsiteY26-356" fmla="*/ 757692 h 6248398"/>
              <a:gd name="connsiteX27-357" fmla="*/ 8767765 w 15811497"/>
              <a:gd name="connsiteY27-358" fmla="*/ 853515 h 6248398"/>
              <a:gd name="connsiteX28-359" fmla="*/ 8768619 w 15811497"/>
              <a:gd name="connsiteY28-360" fmla="*/ 859114 h 6248398"/>
              <a:gd name="connsiteX29-361" fmla="*/ 8795374 w 15811497"/>
              <a:gd name="connsiteY29-362" fmla="*/ 963167 h 6248398"/>
              <a:gd name="connsiteX30-363" fmla="*/ 8798545 w 15811497"/>
              <a:gd name="connsiteY30-364" fmla="*/ 975499 h 6248398"/>
              <a:gd name="connsiteX31-365" fmla="*/ 8839382 w 15811497"/>
              <a:gd name="connsiteY31-366" fmla="*/ 1087076 h 6248398"/>
              <a:gd name="connsiteX32-367" fmla="*/ 8860451 w 15811497"/>
              <a:gd name="connsiteY32-368" fmla="*/ 1130812 h 6248398"/>
              <a:gd name="connsiteX33-369" fmla="*/ 8866932 w 15811497"/>
              <a:gd name="connsiteY33-370" fmla="*/ 1156018 h 6248398"/>
              <a:gd name="connsiteX34-371" fmla="*/ 8896346 w 15811497"/>
              <a:gd name="connsiteY34-372" fmla="*/ 1447799 h 6248398"/>
              <a:gd name="connsiteX35-373" fmla="*/ 8866932 w 15811497"/>
              <a:gd name="connsiteY35-374" fmla="*/ 1156017 h 6248398"/>
              <a:gd name="connsiteX36-375" fmla="*/ 8860451 w 15811497"/>
              <a:gd name="connsiteY36-376" fmla="*/ 1130810 h 6248398"/>
              <a:gd name="connsiteX37-377" fmla="*/ 8890522 w 15811497"/>
              <a:gd name="connsiteY37-378" fmla="*/ 1193234 h 6248398"/>
              <a:gd name="connsiteX38-379" fmla="*/ 9958384 w 15811497"/>
              <a:gd name="connsiteY38-380" fmla="*/ 1828798 h 6248398"/>
              <a:gd name="connsiteX39-381" fmla="*/ 10895504 w 15811497"/>
              <a:gd name="connsiteY39-382" fmla="*/ 1386857 h 6248398"/>
              <a:gd name="connsiteX40-383" fmla="*/ 10927290 w 15811497"/>
              <a:gd name="connsiteY40-384" fmla="*/ 1344350 h 6248398"/>
              <a:gd name="connsiteX41-385" fmla="*/ 10936907 w 15811497"/>
              <a:gd name="connsiteY41-386" fmla="*/ 1346082 h 6248398"/>
              <a:gd name="connsiteX42-387" fmla="*/ 10917759 w 15811497"/>
              <a:gd name="connsiteY42-388" fmla="*/ 1367151 h 6248398"/>
              <a:gd name="connsiteX43-389" fmla="*/ 10545015 w 15811497"/>
              <a:gd name="connsiteY43-390" fmla="*/ 1956940 h 6248398"/>
              <a:gd name="connsiteX44-391" fmla="*/ 10521911 w 15811497"/>
              <a:gd name="connsiteY44-392" fmla="*/ 2012524 h 6248398"/>
              <a:gd name="connsiteX45-393" fmla="*/ 10521913 w 15811497"/>
              <a:gd name="connsiteY45-394" fmla="*/ 2012521 h 6248398"/>
              <a:gd name="connsiteX46-395" fmla="*/ 10545016 w 15811497"/>
              <a:gd name="connsiteY46-396" fmla="*/ 1956940 h 6248398"/>
              <a:gd name="connsiteX47-397" fmla="*/ 10917760 w 15811497"/>
              <a:gd name="connsiteY47-398" fmla="*/ 1367152 h 6248398"/>
              <a:gd name="connsiteX48-399" fmla="*/ 10936908 w 15811497"/>
              <a:gd name="connsiteY48-400" fmla="*/ 1346084 h 6248398"/>
              <a:gd name="connsiteX49-401" fmla="*/ 10972797 w 15811497"/>
              <a:gd name="connsiteY49-402" fmla="*/ 1352550 h 6248398"/>
              <a:gd name="connsiteX50-403" fmla="*/ 11002341 w 15811497"/>
              <a:gd name="connsiteY50-404" fmla="*/ 1645177 h 6248398"/>
              <a:gd name="connsiteX51-405" fmla="*/ 11002341 w 15811497"/>
              <a:gd name="connsiteY51-406" fmla="*/ 1645177 h 6248398"/>
              <a:gd name="connsiteX52-407" fmla="*/ 10972797 w 15811497"/>
              <a:gd name="connsiteY52-408" fmla="*/ 1352549 h 6248398"/>
              <a:gd name="connsiteX53-409" fmla="*/ 10936908 w 15811497"/>
              <a:gd name="connsiteY53-410" fmla="*/ 1346083 h 6248398"/>
              <a:gd name="connsiteX54-411" fmla="*/ 11096041 w 15811497"/>
              <a:gd name="connsiteY54-412" fmla="*/ 1170993 h 6248398"/>
              <a:gd name="connsiteX55-413" fmla="*/ 13049247 w 15811497"/>
              <a:gd name="connsiteY55-414" fmla="*/ 361949 h 6248398"/>
              <a:gd name="connsiteX56-415" fmla="*/ 15811497 w 15811497"/>
              <a:gd name="connsiteY56-416" fmla="*/ 3124198 h 6248398"/>
              <a:gd name="connsiteX57-417" fmla="*/ 13049247 w 15811497"/>
              <a:gd name="connsiteY57-418" fmla="*/ 5886448 h 6248398"/>
              <a:gd name="connsiteX58-419" fmla="*/ 11732594 w 15811497"/>
              <a:gd name="connsiteY58-420" fmla="*/ 5553059 h 6248398"/>
              <a:gd name="connsiteX59-421" fmla="*/ 11528782 w 15811497"/>
              <a:gd name="connsiteY59-422" fmla="*/ 5429240 h 6248398"/>
              <a:gd name="connsiteX60-423" fmla="*/ 11499893 w 15811497"/>
              <a:gd name="connsiteY60-424" fmla="*/ 5397454 h 6248398"/>
              <a:gd name="connsiteX61-425" fmla="*/ 11410607 w 15811497"/>
              <a:gd name="connsiteY61-426" fmla="*/ 5316305 h 6248398"/>
              <a:gd name="connsiteX62-427" fmla="*/ 11369912 w 15811497"/>
              <a:gd name="connsiteY62-428" fmla="*/ 5285874 h 6248398"/>
              <a:gd name="connsiteX63-429" fmla="*/ 11355656 w 15811497"/>
              <a:gd name="connsiteY63-430" fmla="*/ 5144675 h 6248398"/>
              <a:gd name="connsiteX64-431" fmla="*/ 11355656 w 15811497"/>
              <a:gd name="connsiteY64-432" fmla="*/ 5144675 h 6248398"/>
              <a:gd name="connsiteX65-433" fmla="*/ 11369912 w 15811497"/>
              <a:gd name="connsiteY65-434" fmla="*/ 5285874 h 6248398"/>
              <a:gd name="connsiteX66-435" fmla="*/ 11313816 w 15811497"/>
              <a:gd name="connsiteY66-436" fmla="*/ 5243926 h 6248398"/>
              <a:gd name="connsiteX67-437" fmla="*/ 11210151 w 15811497"/>
              <a:gd name="connsiteY67-438" fmla="*/ 5180948 h 6248398"/>
              <a:gd name="connsiteX68-439" fmla="*/ 11209761 w 15811497"/>
              <a:gd name="connsiteY68-440" fmla="*/ 5180760 h 6248398"/>
              <a:gd name="connsiteX69-441" fmla="*/ 11096041 w 15811497"/>
              <a:gd name="connsiteY69-442" fmla="*/ 5077404 h 6248398"/>
              <a:gd name="connsiteX70-443" fmla="*/ 11063094 w 15811497"/>
              <a:gd name="connsiteY70-444" fmla="*/ 5041153 h 6248398"/>
              <a:gd name="connsiteX71-445" fmla="*/ 11063091 w 15811497"/>
              <a:gd name="connsiteY71-446" fmla="*/ 5041152 h 6248398"/>
              <a:gd name="connsiteX72-447" fmla="*/ 11096040 w 15811497"/>
              <a:gd name="connsiteY72-448" fmla="*/ 5077404 h 6248398"/>
              <a:gd name="connsiteX73-449" fmla="*/ 11209760 w 15811497"/>
              <a:gd name="connsiteY73-450" fmla="*/ 5180760 h 6248398"/>
              <a:gd name="connsiteX74-451" fmla="*/ 11100244 w 15811497"/>
              <a:gd name="connsiteY74-452" fmla="*/ 5128004 h 6248398"/>
              <a:gd name="connsiteX75-453" fmla="*/ 10610846 w 15811497"/>
              <a:gd name="connsiteY75-454" fmla="*/ 5029199 h 6248398"/>
              <a:gd name="connsiteX76-455" fmla="*/ 9640652 w 15811497"/>
              <a:gd name="connsiteY76-456" fmla="*/ 5486739 h 6248398"/>
              <a:gd name="connsiteX77-457" fmla="*/ 9628722 w 15811497"/>
              <a:gd name="connsiteY77-458" fmla="*/ 5502693 h 6248398"/>
              <a:gd name="connsiteX78-459" fmla="*/ 9568273 w 15811497"/>
              <a:gd name="connsiteY78-460" fmla="*/ 5583530 h 6248398"/>
              <a:gd name="connsiteX79-461" fmla="*/ 9535504 w 15811497"/>
              <a:gd name="connsiteY79-462" fmla="*/ 5637470 h 6248398"/>
              <a:gd name="connsiteX80-463" fmla="*/ 9535505 w 15811497"/>
              <a:gd name="connsiteY80-464" fmla="*/ 5637470 h 6248398"/>
              <a:gd name="connsiteX81-465" fmla="*/ 9568273 w 15811497"/>
              <a:gd name="connsiteY81-466" fmla="*/ 5583531 h 6248398"/>
              <a:gd name="connsiteX82-467" fmla="*/ 9628722 w 15811497"/>
              <a:gd name="connsiteY82-468" fmla="*/ 5502694 h 6248398"/>
              <a:gd name="connsiteX83-469" fmla="*/ 9563485 w 15811497"/>
              <a:gd name="connsiteY83-470" fmla="*/ 5610078 h 6248398"/>
              <a:gd name="connsiteX84-471" fmla="*/ 9542221 w 15811497"/>
              <a:gd name="connsiteY84-472" fmla="*/ 5638514 h 6248398"/>
              <a:gd name="connsiteX85-473" fmla="*/ 9504352 w 15811497"/>
              <a:gd name="connsiteY85-474" fmla="*/ 5689156 h 6248398"/>
              <a:gd name="connsiteX86-475" fmla="*/ 9480140 w 15811497"/>
              <a:gd name="connsiteY86-476" fmla="*/ 5721533 h 6248398"/>
              <a:gd name="connsiteX87-477" fmla="*/ 8362947 w 15811497"/>
              <a:gd name="connsiteY87-478" fmla="*/ 6248398 h 6248398"/>
              <a:gd name="connsiteX88-479" fmla="*/ 7028922 w 15811497"/>
              <a:gd name="connsiteY88-480" fmla="*/ 5364147 h 6248398"/>
              <a:gd name="connsiteX89-481" fmla="*/ 6990513 w 15811497"/>
              <a:gd name="connsiteY89-482" fmla="*/ 5259205 h 6248398"/>
              <a:gd name="connsiteX90-483" fmla="*/ 6990512 w 15811497"/>
              <a:gd name="connsiteY90-484" fmla="*/ 5259199 h 6248398"/>
              <a:gd name="connsiteX91-485" fmla="*/ 6983676 w 15811497"/>
              <a:gd name="connsiteY91-486" fmla="*/ 5240519 h 6248398"/>
              <a:gd name="connsiteX92-487" fmla="*/ 6983673 w 15811497"/>
              <a:gd name="connsiteY92-488" fmla="*/ 5240519 h 6248398"/>
              <a:gd name="connsiteX93-489" fmla="*/ 6980236 w 15811497"/>
              <a:gd name="connsiteY93-490" fmla="*/ 5231130 h 6248398"/>
              <a:gd name="connsiteX94-491" fmla="*/ 6978859 w 15811497"/>
              <a:gd name="connsiteY94-492" fmla="*/ 5225774 h 6248398"/>
              <a:gd name="connsiteX95-493" fmla="*/ 6984291 w 15811497"/>
              <a:gd name="connsiteY95-494" fmla="*/ 5240614 h 6248398"/>
              <a:gd name="connsiteX96-495" fmla="*/ 6984292 w 15811497"/>
              <a:gd name="connsiteY96-496" fmla="*/ 5240614 h 6248398"/>
              <a:gd name="connsiteX97-497" fmla="*/ 6978860 w 15811497"/>
              <a:gd name="connsiteY97-498" fmla="*/ 5225773 h 6248398"/>
              <a:gd name="connsiteX98-499" fmla="*/ 6944562 w 15811497"/>
              <a:gd name="connsiteY98-500" fmla="*/ 5092380 h 6248398"/>
              <a:gd name="connsiteX99-501" fmla="*/ 6924183 w 15811497"/>
              <a:gd name="connsiteY99-502" fmla="*/ 4890225 h 6248398"/>
              <a:gd name="connsiteX100-503" fmla="*/ 6924182 w 15811497"/>
              <a:gd name="connsiteY100-504" fmla="*/ 4890225 h 6248398"/>
              <a:gd name="connsiteX101-505" fmla="*/ 6944561 w 15811497"/>
              <a:gd name="connsiteY101-506" fmla="*/ 5092380 h 6248398"/>
              <a:gd name="connsiteX102-507" fmla="*/ 6978860 w 15811497"/>
              <a:gd name="connsiteY102-508" fmla="*/ 5225773 h 6248398"/>
              <a:gd name="connsiteX103-509" fmla="*/ 6948299 w 15811497"/>
              <a:gd name="connsiteY103-510" fmla="*/ 5142273 h 6248398"/>
              <a:gd name="connsiteX104-511" fmla="*/ 5829297 w 15811497"/>
              <a:gd name="connsiteY104-512" fmla="*/ 4400549 h 6248398"/>
              <a:gd name="connsiteX105-513" fmla="*/ 5056802 w 15811497"/>
              <a:gd name="connsiteY105-514" fmla="*/ 4677867 h 6248398"/>
              <a:gd name="connsiteX106-515" fmla="*/ 5022517 w 15811497"/>
              <a:gd name="connsiteY106-516" fmla="*/ 4709027 h 6248398"/>
              <a:gd name="connsiteX107-517" fmla="*/ 5022515 w 15811497"/>
              <a:gd name="connsiteY107-518" fmla="*/ 4709029 h 6248398"/>
              <a:gd name="connsiteX108-519" fmla="*/ 5022510 w 15811497"/>
              <a:gd name="connsiteY108-520" fmla="*/ 4709033 h 6248398"/>
              <a:gd name="connsiteX109-521" fmla="*/ 4924198 w 15811497"/>
              <a:gd name="connsiteY109-522" fmla="*/ 4840507 h 6248398"/>
              <a:gd name="connsiteX110-523" fmla="*/ 4914898 w 15811497"/>
              <a:gd name="connsiteY110-524" fmla="*/ 4838698 h 6248398"/>
              <a:gd name="connsiteX111-525" fmla="*/ 4914898 w 15811497"/>
              <a:gd name="connsiteY111-526" fmla="*/ 4838699 h 6248398"/>
              <a:gd name="connsiteX112-527" fmla="*/ 4924199 w 15811497"/>
              <a:gd name="connsiteY112-528" fmla="*/ 4840508 h 6248398"/>
              <a:gd name="connsiteX113-529" fmla="*/ 4893736 w 15811497"/>
              <a:gd name="connsiteY113-530" fmla="*/ 4881247 h 6248398"/>
              <a:gd name="connsiteX114-531" fmla="*/ 4778482 w 15811497"/>
              <a:gd name="connsiteY114-532" fmla="*/ 5008058 h 6248398"/>
              <a:gd name="connsiteX115-533" fmla="*/ 4778482 w 15811497"/>
              <a:gd name="connsiteY115-534" fmla="*/ 5008057 h 6248398"/>
              <a:gd name="connsiteX116-535" fmla="*/ 4715455 w 15811497"/>
              <a:gd name="connsiteY116-536" fmla="*/ 5077404 h 6248398"/>
              <a:gd name="connsiteX117-537" fmla="*/ 2762249 w 15811497"/>
              <a:gd name="connsiteY117-538" fmla="*/ 5886448 h 6248398"/>
              <a:gd name="connsiteX118-539" fmla="*/ 0 w 15811497"/>
              <a:gd name="connsiteY118-540" fmla="*/ 3124198 h 6248398"/>
              <a:gd name="connsiteX119-541" fmla="*/ 2762249 w 15811497"/>
              <a:gd name="connsiteY119-542" fmla="*/ 361949 h 6248398"/>
              <a:gd name="connsiteX120-543" fmla="*/ 4078902 w 15811497"/>
              <a:gd name="connsiteY120-544" fmla="*/ 695338 h 6248398"/>
              <a:gd name="connsiteX121-545" fmla="*/ 4261443 w 15811497"/>
              <a:gd name="connsiteY121-546" fmla="*/ 806235 h 6248398"/>
              <a:gd name="connsiteX122-547" fmla="*/ 4261445 w 15811497"/>
              <a:gd name="connsiteY122-548" fmla="*/ 806236 h 6248398"/>
              <a:gd name="connsiteX123-549" fmla="*/ 4306650 w 15811497"/>
              <a:gd name="connsiteY123-550" fmla="*/ 833699 h 6248398"/>
              <a:gd name="connsiteX124-551" fmla="*/ 4409044 w 15811497"/>
              <a:gd name="connsiteY124-552" fmla="*/ 910268 h 6248398"/>
              <a:gd name="connsiteX125-553" fmla="*/ 4409043 w 15811497"/>
              <a:gd name="connsiteY125-554" fmla="*/ 910268 h 6248398"/>
              <a:gd name="connsiteX126-555" fmla="*/ 4519295 w 15811497"/>
              <a:gd name="connsiteY126-556" fmla="*/ 992713 h 6248398"/>
              <a:gd name="connsiteX127-557" fmla="*/ 4612477 w 15811497"/>
              <a:gd name="connsiteY127-558" fmla="*/ 1077402 h 6248398"/>
              <a:gd name="connsiteX128-559" fmla="*/ 4612478 w 15811497"/>
              <a:gd name="connsiteY128-560" fmla="*/ 1077403 h 6248398"/>
              <a:gd name="connsiteX129-561" fmla="*/ 4715454 w 15811497"/>
              <a:gd name="connsiteY129-562" fmla="*/ 1170993 h 6248398"/>
              <a:gd name="connsiteX130-563" fmla="*/ 4612478 w 15811497"/>
              <a:gd name="connsiteY130-564" fmla="*/ 1077402 h 6248398"/>
              <a:gd name="connsiteX131-565" fmla="*/ 4701725 w 15811497"/>
              <a:gd name="connsiteY131-566" fmla="*/ 1120394 h 6248398"/>
              <a:gd name="connsiteX132-567" fmla="*/ 5191122 w 15811497"/>
              <a:gd name="connsiteY132-568" fmla="*/ 1219199 h 6248398"/>
              <a:gd name="connsiteX133-569" fmla="*/ 6161317 w 15811497"/>
              <a:gd name="connsiteY133-570" fmla="*/ 761659 h 6248398"/>
              <a:gd name="connsiteX134-571" fmla="*/ 6224019 w 15811497"/>
              <a:gd name="connsiteY134-572" fmla="*/ 677808 h 6248398"/>
              <a:gd name="connsiteX135-573" fmla="*/ 6175489 w 15811497"/>
              <a:gd name="connsiteY135-574" fmla="*/ 757691 h 6248398"/>
              <a:gd name="connsiteX136-575" fmla="*/ 6101172 w 15811497"/>
              <a:gd name="connsiteY136-576" fmla="*/ 916927 h 6248398"/>
              <a:gd name="connsiteX137-577" fmla="*/ 6101172 w 15811497"/>
              <a:gd name="connsiteY137-578" fmla="*/ 916928 h 6248398"/>
              <a:gd name="connsiteX138-579" fmla="*/ 6175489 w 15811497"/>
              <a:gd name="connsiteY138-580" fmla="*/ 757692 h 6248398"/>
              <a:gd name="connsiteX139-581" fmla="*/ 6224020 w 15811497"/>
              <a:gd name="connsiteY139-582" fmla="*/ 677809 h 6248398"/>
              <a:gd name="connsiteX140-583" fmla="*/ 6233696 w 15811497"/>
              <a:gd name="connsiteY140-584" fmla="*/ 664869 h 6248398"/>
              <a:gd name="connsiteX141-585" fmla="*/ 6252611 w 15811497"/>
              <a:gd name="connsiteY141-586" fmla="*/ 633734 h 6248398"/>
              <a:gd name="connsiteX142-587" fmla="*/ 6252610 w 15811497"/>
              <a:gd name="connsiteY142-588" fmla="*/ 633734 h 6248398"/>
              <a:gd name="connsiteX143-589" fmla="*/ 6233696 w 15811497"/>
              <a:gd name="connsiteY143-590" fmla="*/ 664868 h 6248398"/>
              <a:gd name="connsiteX144-591" fmla="*/ 6224019 w 15811497"/>
              <a:gd name="connsiteY144-592" fmla="*/ 677808 h 6248398"/>
              <a:gd name="connsiteX145-593" fmla="*/ 6248008 w 15811497"/>
              <a:gd name="connsiteY145-594" fmla="*/ 638320 h 6248398"/>
              <a:gd name="connsiteX146-595" fmla="*/ 6251291 w 15811497"/>
              <a:gd name="connsiteY146-596" fmla="*/ 633930 h 6248398"/>
              <a:gd name="connsiteX147-597" fmla="*/ 6251293 w 15811497"/>
              <a:gd name="connsiteY147-598" fmla="*/ 633929 h 6248398"/>
              <a:gd name="connsiteX148-599" fmla="*/ 6257683 w 15811497"/>
              <a:gd name="connsiteY148-600" fmla="*/ 625384 h 6248398"/>
              <a:gd name="connsiteX149-601" fmla="*/ 6257686 w 15811497"/>
              <a:gd name="connsiteY149-602" fmla="*/ 625380 h 6248398"/>
              <a:gd name="connsiteX150-603" fmla="*/ 6331355 w 15811497"/>
              <a:gd name="connsiteY150-604" fmla="*/ 526865 h 6248398"/>
              <a:gd name="connsiteX151-605" fmla="*/ 7448548 w 15811497"/>
              <a:gd name="connsiteY151-606" fmla="*/ 0 h 6248398"/>
              <a:gd name="connsiteX0-607" fmla="*/ 11209760 w 15811497"/>
              <a:gd name="connsiteY0-608" fmla="*/ 5180760 h 6248398"/>
              <a:gd name="connsiteX1-609" fmla="*/ 11210150 w 15811497"/>
              <a:gd name="connsiteY1-610" fmla="*/ 5180948 h 6248398"/>
              <a:gd name="connsiteX2-611" fmla="*/ 11313815 w 15811497"/>
              <a:gd name="connsiteY2-612" fmla="*/ 5243926 h 6248398"/>
              <a:gd name="connsiteX3-613" fmla="*/ 11369911 w 15811497"/>
              <a:gd name="connsiteY3-614" fmla="*/ 5285874 h 6248398"/>
              <a:gd name="connsiteX4-615" fmla="*/ 11410606 w 15811497"/>
              <a:gd name="connsiteY4-616" fmla="*/ 5316305 h 6248398"/>
              <a:gd name="connsiteX5-617" fmla="*/ 11499892 w 15811497"/>
              <a:gd name="connsiteY5-618" fmla="*/ 5397454 h 6248398"/>
              <a:gd name="connsiteX6-619" fmla="*/ 11528781 w 15811497"/>
              <a:gd name="connsiteY6-620" fmla="*/ 5429240 h 6248398"/>
              <a:gd name="connsiteX7-621" fmla="*/ 11504846 w 15811497"/>
              <a:gd name="connsiteY7-622" fmla="*/ 5414699 h 6248398"/>
              <a:gd name="connsiteX8-623" fmla="*/ 11371717 w 15811497"/>
              <a:gd name="connsiteY8-624" fmla="*/ 5315148 h 6248398"/>
              <a:gd name="connsiteX9-625" fmla="*/ 11292198 w 15811497"/>
              <a:gd name="connsiteY9-626" fmla="*/ 5255685 h 6248398"/>
              <a:gd name="connsiteX10-627" fmla="*/ 11209760 w 15811497"/>
              <a:gd name="connsiteY10-628" fmla="*/ 5180760 h 6248398"/>
              <a:gd name="connsiteX11-629" fmla="*/ 4892179 w 15811497"/>
              <a:gd name="connsiteY11-630" fmla="*/ 4842491 h 6248398"/>
              <a:gd name="connsiteX12-631" fmla="*/ 4892178 w 15811497"/>
              <a:gd name="connsiteY12-632" fmla="*/ 4842492 h 6248398"/>
              <a:gd name="connsiteX13-633" fmla="*/ 4885192 w 15811497"/>
              <a:gd name="connsiteY13-634" fmla="*/ 4851834 h 6248398"/>
              <a:gd name="connsiteX14-635" fmla="*/ 4892179 w 15811497"/>
              <a:gd name="connsiteY14-636" fmla="*/ 4842491 h 6248398"/>
              <a:gd name="connsiteX15-637" fmla="*/ 8767766 w 15811497"/>
              <a:gd name="connsiteY15-638" fmla="*/ 853515 h 6248398"/>
              <a:gd name="connsiteX16-639" fmla="*/ 8782572 w 15811497"/>
              <a:gd name="connsiteY16-640" fmla="*/ 884251 h 6248398"/>
              <a:gd name="connsiteX17-641" fmla="*/ 8812281 w 15811497"/>
              <a:gd name="connsiteY17-642" fmla="*/ 965420 h 6248398"/>
              <a:gd name="connsiteX18-643" fmla="*/ 8831257 w 15811497"/>
              <a:gd name="connsiteY18-644" fmla="*/ 1017268 h 6248398"/>
              <a:gd name="connsiteX19-645" fmla="*/ 8860452 w 15811497"/>
              <a:gd name="connsiteY19-646" fmla="*/ 1130811 h 6248398"/>
              <a:gd name="connsiteX20-647" fmla="*/ 8839383 w 15811497"/>
              <a:gd name="connsiteY20-648" fmla="*/ 1087075 h 6248398"/>
              <a:gd name="connsiteX21-649" fmla="*/ 8798546 w 15811497"/>
              <a:gd name="connsiteY21-650" fmla="*/ 975498 h 6248398"/>
              <a:gd name="connsiteX22-651" fmla="*/ 8795375 w 15811497"/>
              <a:gd name="connsiteY22-652" fmla="*/ 963167 h 6248398"/>
              <a:gd name="connsiteX23-653" fmla="*/ 8768620 w 15811497"/>
              <a:gd name="connsiteY23-654" fmla="*/ 859114 h 6248398"/>
              <a:gd name="connsiteX24-655" fmla="*/ 8767766 w 15811497"/>
              <a:gd name="connsiteY24-656" fmla="*/ 853515 h 6248398"/>
              <a:gd name="connsiteX25-657" fmla="*/ 7448548 w 15811497"/>
              <a:gd name="connsiteY25-658" fmla="*/ 0 h 6248398"/>
              <a:gd name="connsiteX26-659" fmla="*/ 8721604 w 15811497"/>
              <a:gd name="connsiteY26-660" fmla="*/ 757692 h 6248398"/>
              <a:gd name="connsiteX27-661" fmla="*/ 8767765 w 15811497"/>
              <a:gd name="connsiteY27-662" fmla="*/ 853515 h 6248398"/>
              <a:gd name="connsiteX28-663" fmla="*/ 8768619 w 15811497"/>
              <a:gd name="connsiteY28-664" fmla="*/ 859114 h 6248398"/>
              <a:gd name="connsiteX29-665" fmla="*/ 8795374 w 15811497"/>
              <a:gd name="connsiteY29-666" fmla="*/ 963167 h 6248398"/>
              <a:gd name="connsiteX30-667" fmla="*/ 8798545 w 15811497"/>
              <a:gd name="connsiteY30-668" fmla="*/ 975499 h 6248398"/>
              <a:gd name="connsiteX31-669" fmla="*/ 8839382 w 15811497"/>
              <a:gd name="connsiteY31-670" fmla="*/ 1087076 h 6248398"/>
              <a:gd name="connsiteX32-671" fmla="*/ 8860451 w 15811497"/>
              <a:gd name="connsiteY32-672" fmla="*/ 1130812 h 6248398"/>
              <a:gd name="connsiteX33-673" fmla="*/ 8866932 w 15811497"/>
              <a:gd name="connsiteY33-674" fmla="*/ 1156018 h 6248398"/>
              <a:gd name="connsiteX34-675" fmla="*/ 8896346 w 15811497"/>
              <a:gd name="connsiteY34-676" fmla="*/ 1447799 h 6248398"/>
              <a:gd name="connsiteX35-677" fmla="*/ 8866932 w 15811497"/>
              <a:gd name="connsiteY35-678" fmla="*/ 1156017 h 6248398"/>
              <a:gd name="connsiteX36-679" fmla="*/ 8860451 w 15811497"/>
              <a:gd name="connsiteY36-680" fmla="*/ 1130810 h 6248398"/>
              <a:gd name="connsiteX37-681" fmla="*/ 8890522 w 15811497"/>
              <a:gd name="connsiteY37-682" fmla="*/ 1193234 h 6248398"/>
              <a:gd name="connsiteX38-683" fmla="*/ 9958384 w 15811497"/>
              <a:gd name="connsiteY38-684" fmla="*/ 1828798 h 6248398"/>
              <a:gd name="connsiteX39-685" fmla="*/ 10895504 w 15811497"/>
              <a:gd name="connsiteY39-686" fmla="*/ 1386857 h 6248398"/>
              <a:gd name="connsiteX40-687" fmla="*/ 10927290 w 15811497"/>
              <a:gd name="connsiteY40-688" fmla="*/ 1344350 h 6248398"/>
              <a:gd name="connsiteX41-689" fmla="*/ 10936907 w 15811497"/>
              <a:gd name="connsiteY41-690" fmla="*/ 1346082 h 6248398"/>
              <a:gd name="connsiteX42-691" fmla="*/ 10917759 w 15811497"/>
              <a:gd name="connsiteY42-692" fmla="*/ 1367151 h 6248398"/>
              <a:gd name="connsiteX43-693" fmla="*/ 10545015 w 15811497"/>
              <a:gd name="connsiteY43-694" fmla="*/ 1956940 h 6248398"/>
              <a:gd name="connsiteX44-695" fmla="*/ 10521911 w 15811497"/>
              <a:gd name="connsiteY44-696" fmla="*/ 2012524 h 6248398"/>
              <a:gd name="connsiteX45-697" fmla="*/ 10521913 w 15811497"/>
              <a:gd name="connsiteY45-698" fmla="*/ 2012521 h 6248398"/>
              <a:gd name="connsiteX46-699" fmla="*/ 10545016 w 15811497"/>
              <a:gd name="connsiteY46-700" fmla="*/ 1956940 h 6248398"/>
              <a:gd name="connsiteX47-701" fmla="*/ 10917760 w 15811497"/>
              <a:gd name="connsiteY47-702" fmla="*/ 1367152 h 6248398"/>
              <a:gd name="connsiteX48-703" fmla="*/ 10936908 w 15811497"/>
              <a:gd name="connsiteY48-704" fmla="*/ 1346084 h 6248398"/>
              <a:gd name="connsiteX49-705" fmla="*/ 10972797 w 15811497"/>
              <a:gd name="connsiteY49-706" fmla="*/ 1352550 h 6248398"/>
              <a:gd name="connsiteX50-707" fmla="*/ 11002341 w 15811497"/>
              <a:gd name="connsiteY50-708" fmla="*/ 1645177 h 6248398"/>
              <a:gd name="connsiteX51-709" fmla="*/ 11002341 w 15811497"/>
              <a:gd name="connsiteY51-710" fmla="*/ 1645177 h 6248398"/>
              <a:gd name="connsiteX52-711" fmla="*/ 10972797 w 15811497"/>
              <a:gd name="connsiteY52-712" fmla="*/ 1352549 h 6248398"/>
              <a:gd name="connsiteX53-713" fmla="*/ 10936908 w 15811497"/>
              <a:gd name="connsiteY53-714" fmla="*/ 1346083 h 6248398"/>
              <a:gd name="connsiteX54-715" fmla="*/ 11096041 w 15811497"/>
              <a:gd name="connsiteY54-716" fmla="*/ 1170993 h 6248398"/>
              <a:gd name="connsiteX55-717" fmla="*/ 13049247 w 15811497"/>
              <a:gd name="connsiteY55-718" fmla="*/ 361949 h 6248398"/>
              <a:gd name="connsiteX56-719" fmla="*/ 15811497 w 15811497"/>
              <a:gd name="connsiteY56-720" fmla="*/ 3124198 h 6248398"/>
              <a:gd name="connsiteX57-721" fmla="*/ 13049247 w 15811497"/>
              <a:gd name="connsiteY57-722" fmla="*/ 5886448 h 6248398"/>
              <a:gd name="connsiteX58-723" fmla="*/ 11732594 w 15811497"/>
              <a:gd name="connsiteY58-724" fmla="*/ 5553059 h 6248398"/>
              <a:gd name="connsiteX59-725" fmla="*/ 11528782 w 15811497"/>
              <a:gd name="connsiteY59-726" fmla="*/ 5429240 h 6248398"/>
              <a:gd name="connsiteX60-727" fmla="*/ 11499893 w 15811497"/>
              <a:gd name="connsiteY60-728" fmla="*/ 5397454 h 6248398"/>
              <a:gd name="connsiteX61-729" fmla="*/ 11410607 w 15811497"/>
              <a:gd name="connsiteY61-730" fmla="*/ 5316305 h 6248398"/>
              <a:gd name="connsiteX62-731" fmla="*/ 11369912 w 15811497"/>
              <a:gd name="connsiteY62-732" fmla="*/ 5285874 h 6248398"/>
              <a:gd name="connsiteX63-733" fmla="*/ 11355656 w 15811497"/>
              <a:gd name="connsiteY63-734" fmla="*/ 5144675 h 6248398"/>
              <a:gd name="connsiteX64-735" fmla="*/ 11355656 w 15811497"/>
              <a:gd name="connsiteY64-736" fmla="*/ 5144675 h 6248398"/>
              <a:gd name="connsiteX65-737" fmla="*/ 11369912 w 15811497"/>
              <a:gd name="connsiteY65-738" fmla="*/ 5285874 h 6248398"/>
              <a:gd name="connsiteX66-739" fmla="*/ 11313816 w 15811497"/>
              <a:gd name="connsiteY66-740" fmla="*/ 5243926 h 6248398"/>
              <a:gd name="connsiteX67-741" fmla="*/ 11210151 w 15811497"/>
              <a:gd name="connsiteY67-742" fmla="*/ 5180948 h 6248398"/>
              <a:gd name="connsiteX68-743" fmla="*/ 11209761 w 15811497"/>
              <a:gd name="connsiteY68-744" fmla="*/ 5180760 h 6248398"/>
              <a:gd name="connsiteX69-745" fmla="*/ 11096041 w 15811497"/>
              <a:gd name="connsiteY69-746" fmla="*/ 5077404 h 6248398"/>
              <a:gd name="connsiteX70-747" fmla="*/ 11063094 w 15811497"/>
              <a:gd name="connsiteY70-748" fmla="*/ 5041153 h 6248398"/>
              <a:gd name="connsiteX71-749" fmla="*/ 11063091 w 15811497"/>
              <a:gd name="connsiteY71-750" fmla="*/ 5041152 h 6248398"/>
              <a:gd name="connsiteX72-751" fmla="*/ 11096040 w 15811497"/>
              <a:gd name="connsiteY72-752" fmla="*/ 5077404 h 6248398"/>
              <a:gd name="connsiteX73-753" fmla="*/ 11209760 w 15811497"/>
              <a:gd name="connsiteY73-754" fmla="*/ 5180760 h 6248398"/>
              <a:gd name="connsiteX74-755" fmla="*/ 11100244 w 15811497"/>
              <a:gd name="connsiteY74-756" fmla="*/ 5128004 h 6248398"/>
              <a:gd name="connsiteX75-757" fmla="*/ 10610846 w 15811497"/>
              <a:gd name="connsiteY75-758" fmla="*/ 5029199 h 6248398"/>
              <a:gd name="connsiteX76-759" fmla="*/ 9640652 w 15811497"/>
              <a:gd name="connsiteY76-760" fmla="*/ 5486739 h 6248398"/>
              <a:gd name="connsiteX77-761" fmla="*/ 9628722 w 15811497"/>
              <a:gd name="connsiteY77-762" fmla="*/ 5502693 h 6248398"/>
              <a:gd name="connsiteX78-763" fmla="*/ 9568273 w 15811497"/>
              <a:gd name="connsiteY78-764" fmla="*/ 5583530 h 6248398"/>
              <a:gd name="connsiteX79-765" fmla="*/ 9535504 w 15811497"/>
              <a:gd name="connsiteY79-766" fmla="*/ 5637470 h 6248398"/>
              <a:gd name="connsiteX80-767" fmla="*/ 9535505 w 15811497"/>
              <a:gd name="connsiteY80-768" fmla="*/ 5637470 h 6248398"/>
              <a:gd name="connsiteX81-769" fmla="*/ 9568273 w 15811497"/>
              <a:gd name="connsiteY81-770" fmla="*/ 5583531 h 6248398"/>
              <a:gd name="connsiteX82-771" fmla="*/ 9628722 w 15811497"/>
              <a:gd name="connsiteY82-772" fmla="*/ 5502694 h 6248398"/>
              <a:gd name="connsiteX83-773" fmla="*/ 9563485 w 15811497"/>
              <a:gd name="connsiteY83-774" fmla="*/ 5610078 h 6248398"/>
              <a:gd name="connsiteX84-775" fmla="*/ 9542221 w 15811497"/>
              <a:gd name="connsiteY84-776" fmla="*/ 5638514 h 6248398"/>
              <a:gd name="connsiteX85-777" fmla="*/ 9504352 w 15811497"/>
              <a:gd name="connsiteY85-778" fmla="*/ 5689156 h 6248398"/>
              <a:gd name="connsiteX86-779" fmla="*/ 9480140 w 15811497"/>
              <a:gd name="connsiteY86-780" fmla="*/ 5721533 h 6248398"/>
              <a:gd name="connsiteX87-781" fmla="*/ 8362947 w 15811497"/>
              <a:gd name="connsiteY87-782" fmla="*/ 6248398 h 6248398"/>
              <a:gd name="connsiteX88-783" fmla="*/ 7028922 w 15811497"/>
              <a:gd name="connsiteY88-784" fmla="*/ 5364147 h 6248398"/>
              <a:gd name="connsiteX89-785" fmla="*/ 6990513 w 15811497"/>
              <a:gd name="connsiteY89-786" fmla="*/ 5259205 h 6248398"/>
              <a:gd name="connsiteX90-787" fmla="*/ 6990512 w 15811497"/>
              <a:gd name="connsiteY90-788" fmla="*/ 5259199 h 6248398"/>
              <a:gd name="connsiteX91-789" fmla="*/ 6983676 w 15811497"/>
              <a:gd name="connsiteY91-790" fmla="*/ 5240519 h 6248398"/>
              <a:gd name="connsiteX92-791" fmla="*/ 6983673 w 15811497"/>
              <a:gd name="connsiteY92-792" fmla="*/ 5240519 h 6248398"/>
              <a:gd name="connsiteX93-793" fmla="*/ 6980236 w 15811497"/>
              <a:gd name="connsiteY93-794" fmla="*/ 5231130 h 6248398"/>
              <a:gd name="connsiteX94-795" fmla="*/ 6978859 w 15811497"/>
              <a:gd name="connsiteY94-796" fmla="*/ 5225774 h 6248398"/>
              <a:gd name="connsiteX95-797" fmla="*/ 6984291 w 15811497"/>
              <a:gd name="connsiteY95-798" fmla="*/ 5240614 h 6248398"/>
              <a:gd name="connsiteX96-799" fmla="*/ 6984292 w 15811497"/>
              <a:gd name="connsiteY96-800" fmla="*/ 5240614 h 6248398"/>
              <a:gd name="connsiteX97-801" fmla="*/ 6978860 w 15811497"/>
              <a:gd name="connsiteY97-802" fmla="*/ 5225773 h 6248398"/>
              <a:gd name="connsiteX98-803" fmla="*/ 6944562 w 15811497"/>
              <a:gd name="connsiteY98-804" fmla="*/ 5092380 h 6248398"/>
              <a:gd name="connsiteX99-805" fmla="*/ 6924183 w 15811497"/>
              <a:gd name="connsiteY99-806" fmla="*/ 4890225 h 6248398"/>
              <a:gd name="connsiteX100-807" fmla="*/ 6924182 w 15811497"/>
              <a:gd name="connsiteY100-808" fmla="*/ 4890225 h 6248398"/>
              <a:gd name="connsiteX101-809" fmla="*/ 6944561 w 15811497"/>
              <a:gd name="connsiteY101-810" fmla="*/ 5092380 h 6248398"/>
              <a:gd name="connsiteX102-811" fmla="*/ 6978860 w 15811497"/>
              <a:gd name="connsiteY102-812" fmla="*/ 5225773 h 6248398"/>
              <a:gd name="connsiteX103-813" fmla="*/ 6948299 w 15811497"/>
              <a:gd name="connsiteY103-814" fmla="*/ 5142273 h 6248398"/>
              <a:gd name="connsiteX104-815" fmla="*/ 5829297 w 15811497"/>
              <a:gd name="connsiteY104-816" fmla="*/ 4400549 h 6248398"/>
              <a:gd name="connsiteX105-817" fmla="*/ 5056802 w 15811497"/>
              <a:gd name="connsiteY105-818" fmla="*/ 4677867 h 6248398"/>
              <a:gd name="connsiteX106-819" fmla="*/ 5022517 w 15811497"/>
              <a:gd name="connsiteY106-820" fmla="*/ 4709027 h 6248398"/>
              <a:gd name="connsiteX107-821" fmla="*/ 5022515 w 15811497"/>
              <a:gd name="connsiteY107-822" fmla="*/ 4709029 h 6248398"/>
              <a:gd name="connsiteX108-823" fmla="*/ 5022510 w 15811497"/>
              <a:gd name="connsiteY108-824" fmla="*/ 4709033 h 6248398"/>
              <a:gd name="connsiteX109-825" fmla="*/ 4924198 w 15811497"/>
              <a:gd name="connsiteY109-826" fmla="*/ 4840507 h 6248398"/>
              <a:gd name="connsiteX110-827" fmla="*/ 4914898 w 15811497"/>
              <a:gd name="connsiteY110-828" fmla="*/ 4838698 h 6248398"/>
              <a:gd name="connsiteX111-829" fmla="*/ 4914898 w 15811497"/>
              <a:gd name="connsiteY111-830" fmla="*/ 4838699 h 6248398"/>
              <a:gd name="connsiteX112-831" fmla="*/ 4924199 w 15811497"/>
              <a:gd name="connsiteY112-832" fmla="*/ 4840508 h 6248398"/>
              <a:gd name="connsiteX113-833" fmla="*/ 4893736 w 15811497"/>
              <a:gd name="connsiteY113-834" fmla="*/ 4881247 h 6248398"/>
              <a:gd name="connsiteX114-835" fmla="*/ 4778482 w 15811497"/>
              <a:gd name="connsiteY114-836" fmla="*/ 5008058 h 6248398"/>
              <a:gd name="connsiteX115-837" fmla="*/ 4778482 w 15811497"/>
              <a:gd name="connsiteY115-838" fmla="*/ 5008057 h 6248398"/>
              <a:gd name="connsiteX116-839" fmla="*/ 4715455 w 15811497"/>
              <a:gd name="connsiteY116-840" fmla="*/ 5077404 h 6248398"/>
              <a:gd name="connsiteX117-841" fmla="*/ 2762249 w 15811497"/>
              <a:gd name="connsiteY117-842" fmla="*/ 5886448 h 6248398"/>
              <a:gd name="connsiteX118-843" fmla="*/ 0 w 15811497"/>
              <a:gd name="connsiteY118-844" fmla="*/ 3124198 h 6248398"/>
              <a:gd name="connsiteX119-845" fmla="*/ 2762249 w 15811497"/>
              <a:gd name="connsiteY119-846" fmla="*/ 361949 h 6248398"/>
              <a:gd name="connsiteX120-847" fmla="*/ 4078902 w 15811497"/>
              <a:gd name="connsiteY120-848" fmla="*/ 695338 h 6248398"/>
              <a:gd name="connsiteX121-849" fmla="*/ 4261443 w 15811497"/>
              <a:gd name="connsiteY121-850" fmla="*/ 806235 h 6248398"/>
              <a:gd name="connsiteX122-851" fmla="*/ 4261445 w 15811497"/>
              <a:gd name="connsiteY122-852" fmla="*/ 806236 h 6248398"/>
              <a:gd name="connsiteX123-853" fmla="*/ 4306650 w 15811497"/>
              <a:gd name="connsiteY123-854" fmla="*/ 833699 h 6248398"/>
              <a:gd name="connsiteX124-855" fmla="*/ 4409044 w 15811497"/>
              <a:gd name="connsiteY124-856" fmla="*/ 910268 h 6248398"/>
              <a:gd name="connsiteX125-857" fmla="*/ 4409043 w 15811497"/>
              <a:gd name="connsiteY125-858" fmla="*/ 910268 h 6248398"/>
              <a:gd name="connsiteX126-859" fmla="*/ 4519295 w 15811497"/>
              <a:gd name="connsiteY126-860" fmla="*/ 992713 h 6248398"/>
              <a:gd name="connsiteX127-861" fmla="*/ 4612477 w 15811497"/>
              <a:gd name="connsiteY127-862" fmla="*/ 1077402 h 6248398"/>
              <a:gd name="connsiteX128-863" fmla="*/ 4612478 w 15811497"/>
              <a:gd name="connsiteY128-864" fmla="*/ 1077403 h 6248398"/>
              <a:gd name="connsiteX129-865" fmla="*/ 4715454 w 15811497"/>
              <a:gd name="connsiteY129-866" fmla="*/ 1170993 h 6248398"/>
              <a:gd name="connsiteX130-867" fmla="*/ 4612478 w 15811497"/>
              <a:gd name="connsiteY130-868" fmla="*/ 1077402 h 6248398"/>
              <a:gd name="connsiteX131-869" fmla="*/ 4701725 w 15811497"/>
              <a:gd name="connsiteY131-870" fmla="*/ 1120394 h 6248398"/>
              <a:gd name="connsiteX132-871" fmla="*/ 5191122 w 15811497"/>
              <a:gd name="connsiteY132-872" fmla="*/ 1219199 h 6248398"/>
              <a:gd name="connsiteX133-873" fmla="*/ 6161317 w 15811497"/>
              <a:gd name="connsiteY133-874" fmla="*/ 761659 h 6248398"/>
              <a:gd name="connsiteX134-875" fmla="*/ 6224019 w 15811497"/>
              <a:gd name="connsiteY134-876" fmla="*/ 677808 h 6248398"/>
              <a:gd name="connsiteX135-877" fmla="*/ 6175489 w 15811497"/>
              <a:gd name="connsiteY135-878" fmla="*/ 757691 h 6248398"/>
              <a:gd name="connsiteX136-879" fmla="*/ 6101172 w 15811497"/>
              <a:gd name="connsiteY136-880" fmla="*/ 916927 h 6248398"/>
              <a:gd name="connsiteX137-881" fmla="*/ 6175489 w 15811497"/>
              <a:gd name="connsiteY137-882" fmla="*/ 757692 h 6248398"/>
              <a:gd name="connsiteX138-883" fmla="*/ 6224020 w 15811497"/>
              <a:gd name="connsiteY138-884" fmla="*/ 677809 h 6248398"/>
              <a:gd name="connsiteX139-885" fmla="*/ 6233696 w 15811497"/>
              <a:gd name="connsiteY139-886" fmla="*/ 664869 h 6248398"/>
              <a:gd name="connsiteX140-887" fmla="*/ 6252611 w 15811497"/>
              <a:gd name="connsiteY140-888" fmla="*/ 633734 h 6248398"/>
              <a:gd name="connsiteX141-889" fmla="*/ 6252610 w 15811497"/>
              <a:gd name="connsiteY141-890" fmla="*/ 633734 h 6248398"/>
              <a:gd name="connsiteX142-891" fmla="*/ 6233696 w 15811497"/>
              <a:gd name="connsiteY142-892" fmla="*/ 664868 h 6248398"/>
              <a:gd name="connsiteX143-893" fmla="*/ 6224019 w 15811497"/>
              <a:gd name="connsiteY143-894" fmla="*/ 677808 h 6248398"/>
              <a:gd name="connsiteX144-895" fmla="*/ 6248008 w 15811497"/>
              <a:gd name="connsiteY144-896" fmla="*/ 638320 h 6248398"/>
              <a:gd name="connsiteX145-897" fmla="*/ 6251291 w 15811497"/>
              <a:gd name="connsiteY145-898" fmla="*/ 633930 h 6248398"/>
              <a:gd name="connsiteX146-899" fmla="*/ 6251293 w 15811497"/>
              <a:gd name="connsiteY146-900" fmla="*/ 633929 h 6248398"/>
              <a:gd name="connsiteX147-901" fmla="*/ 6257683 w 15811497"/>
              <a:gd name="connsiteY147-902" fmla="*/ 625384 h 6248398"/>
              <a:gd name="connsiteX148-903" fmla="*/ 6257686 w 15811497"/>
              <a:gd name="connsiteY148-904" fmla="*/ 625380 h 6248398"/>
              <a:gd name="connsiteX149-905" fmla="*/ 6331355 w 15811497"/>
              <a:gd name="connsiteY149-906" fmla="*/ 526865 h 6248398"/>
              <a:gd name="connsiteX150-907" fmla="*/ 7448548 w 15811497"/>
              <a:gd name="connsiteY150-908" fmla="*/ 0 h 6248398"/>
              <a:gd name="connsiteX0-909" fmla="*/ 11209760 w 15811497"/>
              <a:gd name="connsiteY0-910" fmla="*/ 5180760 h 6248398"/>
              <a:gd name="connsiteX1-911" fmla="*/ 11210150 w 15811497"/>
              <a:gd name="connsiteY1-912" fmla="*/ 5180948 h 6248398"/>
              <a:gd name="connsiteX2-913" fmla="*/ 11313815 w 15811497"/>
              <a:gd name="connsiteY2-914" fmla="*/ 5243926 h 6248398"/>
              <a:gd name="connsiteX3-915" fmla="*/ 11369911 w 15811497"/>
              <a:gd name="connsiteY3-916" fmla="*/ 5285874 h 6248398"/>
              <a:gd name="connsiteX4-917" fmla="*/ 11410606 w 15811497"/>
              <a:gd name="connsiteY4-918" fmla="*/ 5316305 h 6248398"/>
              <a:gd name="connsiteX5-919" fmla="*/ 11499892 w 15811497"/>
              <a:gd name="connsiteY5-920" fmla="*/ 5397454 h 6248398"/>
              <a:gd name="connsiteX6-921" fmla="*/ 11528781 w 15811497"/>
              <a:gd name="connsiteY6-922" fmla="*/ 5429240 h 6248398"/>
              <a:gd name="connsiteX7-923" fmla="*/ 11504846 w 15811497"/>
              <a:gd name="connsiteY7-924" fmla="*/ 5414699 h 6248398"/>
              <a:gd name="connsiteX8-925" fmla="*/ 11371717 w 15811497"/>
              <a:gd name="connsiteY8-926" fmla="*/ 5315148 h 6248398"/>
              <a:gd name="connsiteX9-927" fmla="*/ 11292198 w 15811497"/>
              <a:gd name="connsiteY9-928" fmla="*/ 5255685 h 6248398"/>
              <a:gd name="connsiteX10-929" fmla="*/ 11209760 w 15811497"/>
              <a:gd name="connsiteY10-930" fmla="*/ 5180760 h 6248398"/>
              <a:gd name="connsiteX11-931" fmla="*/ 4892179 w 15811497"/>
              <a:gd name="connsiteY11-932" fmla="*/ 4842491 h 6248398"/>
              <a:gd name="connsiteX12-933" fmla="*/ 4892178 w 15811497"/>
              <a:gd name="connsiteY12-934" fmla="*/ 4842492 h 6248398"/>
              <a:gd name="connsiteX13-935" fmla="*/ 4885192 w 15811497"/>
              <a:gd name="connsiteY13-936" fmla="*/ 4851834 h 6248398"/>
              <a:gd name="connsiteX14-937" fmla="*/ 4892179 w 15811497"/>
              <a:gd name="connsiteY14-938" fmla="*/ 4842491 h 6248398"/>
              <a:gd name="connsiteX15-939" fmla="*/ 8767766 w 15811497"/>
              <a:gd name="connsiteY15-940" fmla="*/ 853515 h 6248398"/>
              <a:gd name="connsiteX16-941" fmla="*/ 8782572 w 15811497"/>
              <a:gd name="connsiteY16-942" fmla="*/ 884251 h 6248398"/>
              <a:gd name="connsiteX17-943" fmla="*/ 8812281 w 15811497"/>
              <a:gd name="connsiteY17-944" fmla="*/ 965420 h 6248398"/>
              <a:gd name="connsiteX18-945" fmla="*/ 8831257 w 15811497"/>
              <a:gd name="connsiteY18-946" fmla="*/ 1017268 h 6248398"/>
              <a:gd name="connsiteX19-947" fmla="*/ 8860452 w 15811497"/>
              <a:gd name="connsiteY19-948" fmla="*/ 1130811 h 6248398"/>
              <a:gd name="connsiteX20-949" fmla="*/ 8839383 w 15811497"/>
              <a:gd name="connsiteY20-950" fmla="*/ 1087075 h 6248398"/>
              <a:gd name="connsiteX21-951" fmla="*/ 8798546 w 15811497"/>
              <a:gd name="connsiteY21-952" fmla="*/ 975498 h 6248398"/>
              <a:gd name="connsiteX22-953" fmla="*/ 8795375 w 15811497"/>
              <a:gd name="connsiteY22-954" fmla="*/ 963167 h 6248398"/>
              <a:gd name="connsiteX23-955" fmla="*/ 8768620 w 15811497"/>
              <a:gd name="connsiteY23-956" fmla="*/ 859114 h 6248398"/>
              <a:gd name="connsiteX24-957" fmla="*/ 8767766 w 15811497"/>
              <a:gd name="connsiteY24-958" fmla="*/ 853515 h 6248398"/>
              <a:gd name="connsiteX25-959" fmla="*/ 7448548 w 15811497"/>
              <a:gd name="connsiteY25-960" fmla="*/ 0 h 6248398"/>
              <a:gd name="connsiteX26-961" fmla="*/ 8721604 w 15811497"/>
              <a:gd name="connsiteY26-962" fmla="*/ 757692 h 6248398"/>
              <a:gd name="connsiteX27-963" fmla="*/ 8767765 w 15811497"/>
              <a:gd name="connsiteY27-964" fmla="*/ 853515 h 6248398"/>
              <a:gd name="connsiteX28-965" fmla="*/ 8768619 w 15811497"/>
              <a:gd name="connsiteY28-966" fmla="*/ 859114 h 6248398"/>
              <a:gd name="connsiteX29-967" fmla="*/ 8795374 w 15811497"/>
              <a:gd name="connsiteY29-968" fmla="*/ 963167 h 6248398"/>
              <a:gd name="connsiteX30-969" fmla="*/ 8798545 w 15811497"/>
              <a:gd name="connsiteY30-970" fmla="*/ 975499 h 6248398"/>
              <a:gd name="connsiteX31-971" fmla="*/ 8839382 w 15811497"/>
              <a:gd name="connsiteY31-972" fmla="*/ 1087076 h 6248398"/>
              <a:gd name="connsiteX32-973" fmla="*/ 8860451 w 15811497"/>
              <a:gd name="connsiteY32-974" fmla="*/ 1130812 h 6248398"/>
              <a:gd name="connsiteX33-975" fmla="*/ 8866932 w 15811497"/>
              <a:gd name="connsiteY33-976" fmla="*/ 1156018 h 6248398"/>
              <a:gd name="connsiteX34-977" fmla="*/ 8896346 w 15811497"/>
              <a:gd name="connsiteY34-978" fmla="*/ 1447799 h 6248398"/>
              <a:gd name="connsiteX35-979" fmla="*/ 8866932 w 15811497"/>
              <a:gd name="connsiteY35-980" fmla="*/ 1156017 h 6248398"/>
              <a:gd name="connsiteX36-981" fmla="*/ 8860451 w 15811497"/>
              <a:gd name="connsiteY36-982" fmla="*/ 1130810 h 6248398"/>
              <a:gd name="connsiteX37-983" fmla="*/ 8890522 w 15811497"/>
              <a:gd name="connsiteY37-984" fmla="*/ 1193234 h 6248398"/>
              <a:gd name="connsiteX38-985" fmla="*/ 9958384 w 15811497"/>
              <a:gd name="connsiteY38-986" fmla="*/ 1828798 h 6248398"/>
              <a:gd name="connsiteX39-987" fmla="*/ 10895504 w 15811497"/>
              <a:gd name="connsiteY39-988" fmla="*/ 1386857 h 6248398"/>
              <a:gd name="connsiteX40-989" fmla="*/ 10927290 w 15811497"/>
              <a:gd name="connsiteY40-990" fmla="*/ 1344350 h 6248398"/>
              <a:gd name="connsiteX41-991" fmla="*/ 10936907 w 15811497"/>
              <a:gd name="connsiteY41-992" fmla="*/ 1346082 h 6248398"/>
              <a:gd name="connsiteX42-993" fmla="*/ 10917759 w 15811497"/>
              <a:gd name="connsiteY42-994" fmla="*/ 1367151 h 6248398"/>
              <a:gd name="connsiteX43-995" fmla="*/ 10545015 w 15811497"/>
              <a:gd name="connsiteY43-996" fmla="*/ 1956940 h 6248398"/>
              <a:gd name="connsiteX44-997" fmla="*/ 10521911 w 15811497"/>
              <a:gd name="connsiteY44-998" fmla="*/ 2012524 h 6248398"/>
              <a:gd name="connsiteX45-999" fmla="*/ 10521913 w 15811497"/>
              <a:gd name="connsiteY45-1000" fmla="*/ 2012521 h 6248398"/>
              <a:gd name="connsiteX46-1001" fmla="*/ 10545016 w 15811497"/>
              <a:gd name="connsiteY46-1002" fmla="*/ 1956940 h 6248398"/>
              <a:gd name="connsiteX47-1003" fmla="*/ 10917760 w 15811497"/>
              <a:gd name="connsiteY47-1004" fmla="*/ 1367152 h 6248398"/>
              <a:gd name="connsiteX48-1005" fmla="*/ 10936908 w 15811497"/>
              <a:gd name="connsiteY48-1006" fmla="*/ 1346084 h 6248398"/>
              <a:gd name="connsiteX49-1007" fmla="*/ 10972797 w 15811497"/>
              <a:gd name="connsiteY49-1008" fmla="*/ 1352550 h 6248398"/>
              <a:gd name="connsiteX50-1009" fmla="*/ 11002341 w 15811497"/>
              <a:gd name="connsiteY50-1010" fmla="*/ 1645177 h 6248398"/>
              <a:gd name="connsiteX51-1011" fmla="*/ 11002341 w 15811497"/>
              <a:gd name="connsiteY51-1012" fmla="*/ 1645177 h 6248398"/>
              <a:gd name="connsiteX52-1013" fmla="*/ 10972797 w 15811497"/>
              <a:gd name="connsiteY52-1014" fmla="*/ 1352549 h 6248398"/>
              <a:gd name="connsiteX53-1015" fmla="*/ 10936908 w 15811497"/>
              <a:gd name="connsiteY53-1016" fmla="*/ 1346083 h 6248398"/>
              <a:gd name="connsiteX54-1017" fmla="*/ 11096041 w 15811497"/>
              <a:gd name="connsiteY54-1018" fmla="*/ 1170993 h 6248398"/>
              <a:gd name="connsiteX55-1019" fmla="*/ 13049247 w 15811497"/>
              <a:gd name="connsiteY55-1020" fmla="*/ 361949 h 6248398"/>
              <a:gd name="connsiteX56-1021" fmla="*/ 15811497 w 15811497"/>
              <a:gd name="connsiteY56-1022" fmla="*/ 3124198 h 6248398"/>
              <a:gd name="connsiteX57-1023" fmla="*/ 13049247 w 15811497"/>
              <a:gd name="connsiteY57-1024" fmla="*/ 5886448 h 6248398"/>
              <a:gd name="connsiteX58-1025" fmla="*/ 11732594 w 15811497"/>
              <a:gd name="connsiteY58-1026" fmla="*/ 5553059 h 6248398"/>
              <a:gd name="connsiteX59-1027" fmla="*/ 11528782 w 15811497"/>
              <a:gd name="connsiteY59-1028" fmla="*/ 5429240 h 6248398"/>
              <a:gd name="connsiteX60-1029" fmla="*/ 11499893 w 15811497"/>
              <a:gd name="connsiteY60-1030" fmla="*/ 5397454 h 6248398"/>
              <a:gd name="connsiteX61-1031" fmla="*/ 11410607 w 15811497"/>
              <a:gd name="connsiteY61-1032" fmla="*/ 5316305 h 6248398"/>
              <a:gd name="connsiteX62-1033" fmla="*/ 11369912 w 15811497"/>
              <a:gd name="connsiteY62-1034" fmla="*/ 5285874 h 6248398"/>
              <a:gd name="connsiteX63-1035" fmla="*/ 11355656 w 15811497"/>
              <a:gd name="connsiteY63-1036" fmla="*/ 5144675 h 6248398"/>
              <a:gd name="connsiteX64-1037" fmla="*/ 11355656 w 15811497"/>
              <a:gd name="connsiteY64-1038" fmla="*/ 5144675 h 6248398"/>
              <a:gd name="connsiteX65-1039" fmla="*/ 11369912 w 15811497"/>
              <a:gd name="connsiteY65-1040" fmla="*/ 5285874 h 6248398"/>
              <a:gd name="connsiteX66-1041" fmla="*/ 11313816 w 15811497"/>
              <a:gd name="connsiteY66-1042" fmla="*/ 5243926 h 6248398"/>
              <a:gd name="connsiteX67-1043" fmla="*/ 11210151 w 15811497"/>
              <a:gd name="connsiteY67-1044" fmla="*/ 5180948 h 6248398"/>
              <a:gd name="connsiteX68-1045" fmla="*/ 11209761 w 15811497"/>
              <a:gd name="connsiteY68-1046" fmla="*/ 5180760 h 6248398"/>
              <a:gd name="connsiteX69-1047" fmla="*/ 11096041 w 15811497"/>
              <a:gd name="connsiteY69-1048" fmla="*/ 5077404 h 6248398"/>
              <a:gd name="connsiteX70-1049" fmla="*/ 11063094 w 15811497"/>
              <a:gd name="connsiteY70-1050" fmla="*/ 5041153 h 6248398"/>
              <a:gd name="connsiteX71-1051" fmla="*/ 11063091 w 15811497"/>
              <a:gd name="connsiteY71-1052" fmla="*/ 5041152 h 6248398"/>
              <a:gd name="connsiteX72-1053" fmla="*/ 11096040 w 15811497"/>
              <a:gd name="connsiteY72-1054" fmla="*/ 5077404 h 6248398"/>
              <a:gd name="connsiteX73-1055" fmla="*/ 11209760 w 15811497"/>
              <a:gd name="connsiteY73-1056" fmla="*/ 5180760 h 6248398"/>
              <a:gd name="connsiteX74-1057" fmla="*/ 11100244 w 15811497"/>
              <a:gd name="connsiteY74-1058" fmla="*/ 5128004 h 6248398"/>
              <a:gd name="connsiteX75-1059" fmla="*/ 10610846 w 15811497"/>
              <a:gd name="connsiteY75-1060" fmla="*/ 5029199 h 6248398"/>
              <a:gd name="connsiteX76-1061" fmla="*/ 9640652 w 15811497"/>
              <a:gd name="connsiteY76-1062" fmla="*/ 5486739 h 6248398"/>
              <a:gd name="connsiteX77-1063" fmla="*/ 9628722 w 15811497"/>
              <a:gd name="connsiteY77-1064" fmla="*/ 5502693 h 6248398"/>
              <a:gd name="connsiteX78-1065" fmla="*/ 9568273 w 15811497"/>
              <a:gd name="connsiteY78-1066" fmla="*/ 5583530 h 6248398"/>
              <a:gd name="connsiteX79-1067" fmla="*/ 9535504 w 15811497"/>
              <a:gd name="connsiteY79-1068" fmla="*/ 5637470 h 6248398"/>
              <a:gd name="connsiteX80-1069" fmla="*/ 9535505 w 15811497"/>
              <a:gd name="connsiteY80-1070" fmla="*/ 5637470 h 6248398"/>
              <a:gd name="connsiteX81-1071" fmla="*/ 9568273 w 15811497"/>
              <a:gd name="connsiteY81-1072" fmla="*/ 5583531 h 6248398"/>
              <a:gd name="connsiteX82-1073" fmla="*/ 9628722 w 15811497"/>
              <a:gd name="connsiteY82-1074" fmla="*/ 5502694 h 6248398"/>
              <a:gd name="connsiteX83-1075" fmla="*/ 9563485 w 15811497"/>
              <a:gd name="connsiteY83-1076" fmla="*/ 5610078 h 6248398"/>
              <a:gd name="connsiteX84-1077" fmla="*/ 9542221 w 15811497"/>
              <a:gd name="connsiteY84-1078" fmla="*/ 5638514 h 6248398"/>
              <a:gd name="connsiteX85-1079" fmla="*/ 9504352 w 15811497"/>
              <a:gd name="connsiteY85-1080" fmla="*/ 5689156 h 6248398"/>
              <a:gd name="connsiteX86-1081" fmla="*/ 9480140 w 15811497"/>
              <a:gd name="connsiteY86-1082" fmla="*/ 5721533 h 6248398"/>
              <a:gd name="connsiteX87-1083" fmla="*/ 8362947 w 15811497"/>
              <a:gd name="connsiteY87-1084" fmla="*/ 6248398 h 6248398"/>
              <a:gd name="connsiteX88-1085" fmla="*/ 7028922 w 15811497"/>
              <a:gd name="connsiteY88-1086" fmla="*/ 5364147 h 6248398"/>
              <a:gd name="connsiteX89-1087" fmla="*/ 6990513 w 15811497"/>
              <a:gd name="connsiteY89-1088" fmla="*/ 5259205 h 6248398"/>
              <a:gd name="connsiteX90-1089" fmla="*/ 6990512 w 15811497"/>
              <a:gd name="connsiteY90-1090" fmla="*/ 5259199 h 6248398"/>
              <a:gd name="connsiteX91-1091" fmla="*/ 6983676 w 15811497"/>
              <a:gd name="connsiteY91-1092" fmla="*/ 5240519 h 6248398"/>
              <a:gd name="connsiteX92-1093" fmla="*/ 6983673 w 15811497"/>
              <a:gd name="connsiteY92-1094" fmla="*/ 5240519 h 6248398"/>
              <a:gd name="connsiteX93-1095" fmla="*/ 6980236 w 15811497"/>
              <a:gd name="connsiteY93-1096" fmla="*/ 5231130 h 6248398"/>
              <a:gd name="connsiteX94-1097" fmla="*/ 6978859 w 15811497"/>
              <a:gd name="connsiteY94-1098" fmla="*/ 5225774 h 6248398"/>
              <a:gd name="connsiteX95-1099" fmla="*/ 6984291 w 15811497"/>
              <a:gd name="connsiteY95-1100" fmla="*/ 5240614 h 6248398"/>
              <a:gd name="connsiteX96-1101" fmla="*/ 6984292 w 15811497"/>
              <a:gd name="connsiteY96-1102" fmla="*/ 5240614 h 6248398"/>
              <a:gd name="connsiteX97-1103" fmla="*/ 6978860 w 15811497"/>
              <a:gd name="connsiteY97-1104" fmla="*/ 5225773 h 6248398"/>
              <a:gd name="connsiteX98-1105" fmla="*/ 6944562 w 15811497"/>
              <a:gd name="connsiteY98-1106" fmla="*/ 5092380 h 6248398"/>
              <a:gd name="connsiteX99-1107" fmla="*/ 6924183 w 15811497"/>
              <a:gd name="connsiteY99-1108" fmla="*/ 4890225 h 6248398"/>
              <a:gd name="connsiteX100-1109" fmla="*/ 6924182 w 15811497"/>
              <a:gd name="connsiteY100-1110" fmla="*/ 4890225 h 6248398"/>
              <a:gd name="connsiteX101-1111" fmla="*/ 6944561 w 15811497"/>
              <a:gd name="connsiteY101-1112" fmla="*/ 5092380 h 6248398"/>
              <a:gd name="connsiteX102-1113" fmla="*/ 6978860 w 15811497"/>
              <a:gd name="connsiteY102-1114" fmla="*/ 5225773 h 6248398"/>
              <a:gd name="connsiteX103-1115" fmla="*/ 6948299 w 15811497"/>
              <a:gd name="connsiteY103-1116" fmla="*/ 5142273 h 6248398"/>
              <a:gd name="connsiteX104-1117" fmla="*/ 5829297 w 15811497"/>
              <a:gd name="connsiteY104-1118" fmla="*/ 4400549 h 6248398"/>
              <a:gd name="connsiteX105-1119" fmla="*/ 5056802 w 15811497"/>
              <a:gd name="connsiteY105-1120" fmla="*/ 4677867 h 6248398"/>
              <a:gd name="connsiteX106-1121" fmla="*/ 5022517 w 15811497"/>
              <a:gd name="connsiteY106-1122" fmla="*/ 4709027 h 6248398"/>
              <a:gd name="connsiteX107-1123" fmla="*/ 5022515 w 15811497"/>
              <a:gd name="connsiteY107-1124" fmla="*/ 4709029 h 6248398"/>
              <a:gd name="connsiteX108-1125" fmla="*/ 5022510 w 15811497"/>
              <a:gd name="connsiteY108-1126" fmla="*/ 4709033 h 6248398"/>
              <a:gd name="connsiteX109-1127" fmla="*/ 4924198 w 15811497"/>
              <a:gd name="connsiteY109-1128" fmla="*/ 4840507 h 6248398"/>
              <a:gd name="connsiteX110-1129" fmla="*/ 4914898 w 15811497"/>
              <a:gd name="connsiteY110-1130" fmla="*/ 4838698 h 6248398"/>
              <a:gd name="connsiteX111-1131" fmla="*/ 4914898 w 15811497"/>
              <a:gd name="connsiteY111-1132" fmla="*/ 4838699 h 6248398"/>
              <a:gd name="connsiteX112-1133" fmla="*/ 4924199 w 15811497"/>
              <a:gd name="connsiteY112-1134" fmla="*/ 4840508 h 6248398"/>
              <a:gd name="connsiteX113-1135" fmla="*/ 4893736 w 15811497"/>
              <a:gd name="connsiteY113-1136" fmla="*/ 4881247 h 6248398"/>
              <a:gd name="connsiteX114-1137" fmla="*/ 4778482 w 15811497"/>
              <a:gd name="connsiteY114-1138" fmla="*/ 5008058 h 6248398"/>
              <a:gd name="connsiteX115-1139" fmla="*/ 4778482 w 15811497"/>
              <a:gd name="connsiteY115-1140" fmla="*/ 5008057 h 6248398"/>
              <a:gd name="connsiteX116-1141" fmla="*/ 4715455 w 15811497"/>
              <a:gd name="connsiteY116-1142" fmla="*/ 5077404 h 6248398"/>
              <a:gd name="connsiteX117-1143" fmla="*/ 2762249 w 15811497"/>
              <a:gd name="connsiteY117-1144" fmla="*/ 5886448 h 6248398"/>
              <a:gd name="connsiteX118-1145" fmla="*/ 0 w 15811497"/>
              <a:gd name="connsiteY118-1146" fmla="*/ 3124198 h 6248398"/>
              <a:gd name="connsiteX119-1147" fmla="*/ 2762249 w 15811497"/>
              <a:gd name="connsiteY119-1148" fmla="*/ 361949 h 6248398"/>
              <a:gd name="connsiteX120-1149" fmla="*/ 4078902 w 15811497"/>
              <a:gd name="connsiteY120-1150" fmla="*/ 695338 h 6248398"/>
              <a:gd name="connsiteX121-1151" fmla="*/ 4261443 w 15811497"/>
              <a:gd name="connsiteY121-1152" fmla="*/ 806235 h 6248398"/>
              <a:gd name="connsiteX122-1153" fmla="*/ 4261445 w 15811497"/>
              <a:gd name="connsiteY122-1154" fmla="*/ 806236 h 6248398"/>
              <a:gd name="connsiteX123-1155" fmla="*/ 4306650 w 15811497"/>
              <a:gd name="connsiteY123-1156" fmla="*/ 833699 h 6248398"/>
              <a:gd name="connsiteX124-1157" fmla="*/ 4409044 w 15811497"/>
              <a:gd name="connsiteY124-1158" fmla="*/ 910268 h 6248398"/>
              <a:gd name="connsiteX125-1159" fmla="*/ 4409043 w 15811497"/>
              <a:gd name="connsiteY125-1160" fmla="*/ 910268 h 6248398"/>
              <a:gd name="connsiteX126-1161" fmla="*/ 4519295 w 15811497"/>
              <a:gd name="connsiteY126-1162" fmla="*/ 992713 h 6248398"/>
              <a:gd name="connsiteX127-1163" fmla="*/ 4612477 w 15811497"/>
              <a:gd name="connsiteY127-1164" fmla="*/ 1077402 h 6248398"/>
              <a:gd name="connsiteX128-1165" fmla="*/ 4612478 w 15811497"/>
              <a:gd name="connsiteY128-1166" fmla="*/ 1077403 h 6248398"/>
              <a:gd name="connsiteX129-1167" fmla="*/ 4715454 w 15811497"/>
              <a:gd name="connsiteY129-1168" fmla="*/ 1170993 h 6248398"/>
              <a:gd name="connsiteX130-1169" fmla="*/ 4612478 w 15811497"/>
              <a:gd name="connsiteY130-1170" fmla="*/ 1077402 h 6248398"/>
              <a:gd name="connsiteX131-1171" fmla="*/ 4701725 w 15811497"/>
              <a:gd name="connsiteY131-1172" fmla="*/ 1120394 h 6248398"/>
              <a:gd name="connsiteX132-1173" fmla="*/ 5191122 w 15811497"/>
              <a:gd name="connsiteY132-1174" fmla="*/ 1219199 h 6248398"/>
              <a:gd name="connsiteX133-1175" fmla="*/ 6161317 w 15811497"/>
              <a:gd name="connsiteY133-1176" fmla="*/ 761659 h 6248398"/>
              <a:gd name="connsiteX134-1177" fmla="*/ 6224019 w 15811497"/>
              <a:gd name="connsiteY134-1178" fmla="*/ 677808 h 6248398"/>
              <a:gd name="connsiteX135-1179" fmla="*/ 6175489 w 15811497"/>
              <a:gd name="connsiteY135-1180" fmla="*/ 757691 h 6248398"/>
              <a:gd name="connsiteX136-1181" fmla="*/ 6175489 w 15811497"/>
              <a:gd name="connsiteY136-1182" fmla="*/ 757692 h 6248398"/>
              <a:gd name="connsiteX137-1183" fmla="*/ 6224020 w 15811497"/>
              <a:gd name="connsiteY137-1184" fmla="*/ 677809 h 6248398"/>
              <a:gd name="connsiteX138-1185" fmla="*/ 6233696 w 15811497"/>
              <a:gd name="connsiteY138-1186" fmla="*/ 664869 h 6248398"/>
              <a:gd name="connsiteX139-1187" fmla="*/ 6252611 w 15811497"/>
              <a:gd name="connsiteY139-1188" fmla="*/ 633734 h 6248398"/>
              <a:gd name="connsiteX140-1189" fmla="*/ 6252610 w 15811497"/>
              <a:gd name="connsiteY140-1190" fmla="*/ 633734 h 6248398"/>
              <a:gd name="connsiteX141-1191" fmla="*/ 6233696 w 15811497"/>
              <a:gd name="connsiteY141-1192" fmla="*/ 664868 h 6248398"/>
              <a:gd name="connsiteX142-1193" fmla="*/ 6224019 w 15811497"/>
              <a:gd name="connsiteY142-1194" fmla="*/ 677808 h 6248398"/>
              <a:gd name="connsiteX143-1195" fmla="*/ 6248008 w 15811497"/>
              <a:gd name="connsiteY143-1196" fmla="*/ 638320 h 6248398"/>
              <a:gd name="connsiteX144-1197" fmla="*/ 6251291 w 15811497"/>
              <a:gd name="connsiteY144-1198" fmla="*/ 633930 h 6248398"/>
              <a:gd name="connsiteX145-1199" fmla="*/ 6251293 w 15811497"/>
              <a:gd name="connsiteY145-1200" fmla="*/ 633929 h 6248398"/>
              <a:gd name="connsiteX146-1201" fmla="*/ 6257683 w 15811497"/>
              <a:gd name="connsiteY146-1202" fmla="*/ 625384 h 6248398"/>
              <a:gd name="connsiteX147-1203" fmla="*/ 6257686 w 15811497"/>
              <a:gd name="connsiteY147-1204" fmla="*/ 625380 h 6248398"/>
              <a:gd name="connsiteX148-1205" fmla="*/ 6331355 w 15811497"/>
              <a:gd name="connsiteY148-1206" fmla="*/ 526865 h 6248398"/>
              <a:gd name="connsiteX149-1207" fmla="*/ 7448548 w 15811497"/>
              <a:gd name="connsiteY149-1208" fmla="*/ 0 h 6248398"/>
              <a:gd name="connsiteX0-1209" fmla="*/ 11209760 w 15811497"/>
              <a:gd name="connsiteY0-1210" fmla="*/ 5180760 h 6248398"/>
              <a:gd name="connsiteX1-1211" fmla="*/ 11210150 w 15811497"/>
              <a:gd name="connsiteY1-1212" fmla="*/ 5180948 h 6248398"/>
              <a:gd name="connsiteX2-1213" fmla="*/ 11313815 w 15811497"/>
              <a:gd name="connsiteY2-1214" fmla="*/ 5243926 h 6248398"/>
              <a:gd name="connsiteX3-1215" fmla="*/ 11369911 w 15811497"/>
              <a:gd name="connsiteY3-1216" fmla="*/ 5285874 h 6248398"/>
              <a:gd name="connsiteX4-1217" fmla="*/ 11410606 w 15811497"/>
              <a:gd name="connsiteY4-1218" fmla="*/ 5316305 h 6248398"/>
              <a:gd name="connsiteX5-1219" fmla="*/ 11499892 w 15811497"/>
              <a:gd name="connsiteY5-1220" fmla="*/ 5397454 h 6248398"/>
              <a:gd name="connsiteX6-1221" fmla="*/ 11528781 w 15811497"/>
              <a:gd name="connsiteY6-1222" fmla="*/ 5429240 h 6248398"/>
              <a:gd name="connsiteX7-1223" fmla="*/ 11504846 w 15811497"/>
              <a:gd name="connsiteY7-1224" fmla="*/ 5414699 h 6248398"/>
              <a:gd name="connsiteX8-1225" fmla="*/ 11371717 w 15811497"/>
              <a:gd name="connsiteY8-1226" fmla="*/ 5315148 h 6248398"/>
              <a:gd name="connsiteX9-1227" fmla="*/ 11292198 w 15811497"/>
              <a:gd name="connsiteY9-1228" fmla="*/ 5255685 h 6248398"/>
              <a:gd name="connsiteX10-1229" fmla="*/ 11209760 w 15811497"/>
              <a:gd name="connsiteY10-1230" fmla="*/ 5180760 h 6248398"/>
              <a:gd name="connsiteX11-1231" fmla="*/ 4892179 w 15811497"/>
              <a:gd name="connsiteY11-1232" fmla="*/ 4842491 h 6248398"/>
              <a:gd name="connsiteX12-1233" fmla="*/ 4892178 w 15811497"/>
              <a:gd name="connsiteY12-1234" fmla="*/ 4842492 h 6248398"/>
              <a:gd name="connsiteX13-1235" fmla="*/ 4885192 w 15811497"/>
              <a:gd name="connsiteY13-1236" fmla="*/ 4851834 h 6248398"/>
              <a:gd name="connsiteX14-1237" fmla="*/ 4892179 w 15811497"/>
              <a:gd name="connsiteY14-1238" fmla="*/ 4842491 h 6248398"/>
              <a:gd name="connsiteX15-1239" fmla="*/ 8767766 w 15811497"/>
              <a:gd name="connsiteY15-1240" fmla="*/ 853515 h 6248398"/>
              <a:gd name="connsiteX16-1241" fmla="*/ 8782572 w 15811497"/>
              <a:gd name="connsiteY16-1242" fmla="*/ 884251 h 6248398"/>
              <a:gd name="connsiteX17-1243" fmla="*/ 8812281 w 15811497"/>
              <a:gd name="connsiteY17-1244" fmla="*/ 965420 h 6248398"/>
              <a:gd name="connsiteX18-1245" fmla="*/ 8831257 w 15811497"/>
              <a:gd name="connsiteY18-1246" fmla="*/ 1017268 h 6248398"/>
              <a:gd name="connsiteX19-1247" fmla="*/ 8860452 w 15811497"/>
              <a:gd name="connsiteY19-1248" fmla="*/ 1130811 h 6248398"/>
              <a:gd name="connsiteX20-1249" fmla="*/ 8839383 w 15811497"/>
              <a:gd name="connsiteY20-1250" fmla="*/ 1087075 h 6248398"/>
              <a:gd name="connsiteX21-1251" fmla="*/ 8798546 w 15811497"/>
              <a:gd name="connsiteY21-1252" fmla="*/ 975498 h 6248398"/>
              <a:gd name="connsiteX22-1253" fmla="*/ 8795375 w 15811497"/>
              <a:gd name="connsiteY22-1254" fmla="*/ 963167 h 6248398"/>
              <a:gd name="connsiteX23-1255" fmla="*/ 8768620 w 15811497"/>
              <a:gd name="connsiteY23-1256" fmla="*/ 859114 h 6248398"/>
              <a:gd name="connsiteX24-1257" fmla="*/ 8767766 w 15811497"/>
              <a:gd name="connsiteY24-1258" fmla="*/ 853515 h 6248398"/>
              <a:gd name="connsiteX25-1259" fmla="*/ 7448548 w 15811497"/>
              <a:gd name="connsiteY25-1260" fmla="*/ 0 h 6248398"/>
              <a:gd name="connsiteX26-1261" fmla="*/ 8721604 w 15811497"/>
              <a:gd name="connsiteY26-1262" fmla="*/ 757692 h 6248398"/>
              <a:gd name="connsiteX27-1263" fmla="*/ 8767765 w 15811497"/>
              <a:gd name="connsiteY27-1264" fmla="*/ 853515 h 6248398"/>
              <a:gd name="connsiteX28-1265" fmla="*/ 8768619 w 15811497"/>
              <a:gd name="connsiteY28-1266" fmla="*/ 859114 h 6248398"/>
              <a:gd name="connsiteX29-1267" fmla="*/ 8795374 w 15811497"/>
              <a:gd name="connsiteY29-1268" fmla="*/ 963167 h 6248398"/>
              <a:gd name="connsiteX30-1269" fmla="*/ 8798545 w 15811497"/>
              <a:gd name="connsiteY30-1270" fmla="*/ 975499 h 6248398"/>
              <a:gd name="connsiteX31-1271" fmla="*/ 8839382 w 15811497"/>
              <a:gd name="connsiteY31-1272" fmla="*/ 1087076 h 6248398"/>
              <a:gd name="connsiteX32-1273" fmla="*/ 8860451 w 15811497"/>
              <a:gd name="connsiteY32-1274" fmla="*/ 1130812 h 6248398"/>
              <a:gd name="connsiteX33-1275" fmla="*/ 8866932 w 15811497"/>
              <a:gd name="connsiteY33-1276" fmla="*/ 1156018 h 6248398"/>
              <a:gd name="connsiteX34-1277" fmla="*/ 8896346 w 15811497"/>
              <a:gd name="connsiteY34-1278" fmla="*/ 1447799 h 6248398"/>
              <a:gd name="connsiteX35-1279" fmla="*/ 8866932 w 15811497"/>
              <a:gd name="connsiteY35-1280" fmla="*/ 1156017 h 6248398"/>
              <a:gd name="connsiteX36-1281" fmla="*/ 8860451 w 15811497"/>
              <a:gd name="connsiteY36-1282" fmla="*/ 1130810 h 6248398"/>
              <a:gd name="connsiteX37-1283" fmla="*/ 8890522 w 15811497"/>
              <a:gd name="connsiteY37-1284" fmla="*/ 1193234 h 6248398"/>
              <a:gd name="connsiteX38-1285" fmla="*/ 9958384 w 15811497"/>
              <a:gd name="connsiteY38-1286" fmla="*/ 1828798 h 6248398"/>
              <a:gd name="connsiteX39-1287" fmla="*/ 10895504 w 15811497"/>
              <a:gd name="connsiteY39-1288" fmla="*/ 1386857 h 6248398"/>
              <a:gd name="connsiteX40-1289" fmla="*/ 10927290 w 15811497"/>
              <a:gd name="connsiteY40-1290" fmla="*/ 1344350 h 6248398"/>
              <a:gd name="connsiteX41-1291" fmla="*/ 10936907 w 15811497"/>
              <a:gd name="connsiteY41-1292" fmla="*/ 1346082 h 6248398"/>
              <a:gd name="connsiteX42-1293" fmla="*/ 10917759 w 15811497"/>
              <a:gd name="connsiteY42-1294" fmla="*/ 1367151 h 6248398"/>
              <a:gd name="connsiteX43-1295" fmla="*/ 10545015 w 15811497"/>
              <a:gd name="connsiteY43-1296" fmla="*/ 1956940 h 6248398"/>
              <a:gd name="connsiteX44-1297" fmla="*/ 10521911 w 15811497"/>
              <a:gd name="connsiteY44-1298" fmla="*/ 2012524 h 6248398"/>
              <a:gd name="connsiteX45-1299" fmla="*/ 10521913 w 15811497"/>
              <a:gd name="connsiteY45-1300" fmla="*/ 2012521 h 6248398"/>
              <a:gd name="connsiteX46-1301" fmla="*/ 10545016 w 15811497"/>
              <a:gd name="connsiteY46-1302" fmla="*/ 1956940 h 6248398"/>
              <a:gd name="connsiteX47-1303" fmla="*/ 10917760 w 15811497"/>
              <a:gd name="connsiteY47-1304" fmla="*/ 1367152 h 6248398"/>
              <a:gd name="connsiteX48-1305" fmla="*/ 10936908 w 15811497"/>
              <a:gd name="connsiteY48-1306" fmla="*/ 1346084 h 6248398"/>
              <a:gd name="connsiteX49-1307" fmla="*/ 10972797 w 15811497"/>
              <a:gd name="connsiteY49-1308" fmla="*/ 1352550 h 6248398"/>
              <a:gd name="connsiteX50-1309" fmla="*/ 11002341 w 15811497"/>
              <a:gd name="connsiteY50-1310" fmla="*/ 1645177 h 6248398"/>
              <a:gd name="connsiteX51-1311" fmla="*/ 11002341 w 15811497"/>
              <a:gd name="connsiteY51-1312" fmla="*/ 1645177 h 6248398"/>
              <a:gd name="connsiteX52-1313" fmla="*/ 10972797 w 15811497"/>
              <a:gd name="connsiteY52-1314" fmla="*/ 1352549 h 6248398"/>
              <a:gd name="connsiteX53-1315" fmla="*/ 10936908 w 15811497"/>
              <a:gd name="connsiteY53-1316" fmla="*/ 1346083 h 6248398"/>
              <a:gd name="connsiteX54-1317" fmla="*/ 11096041 w 15811497"/>
              <a:gd name="connsiteY54-1318" fmla="*/ 1170993 h 6248398"/>
              <a:gd name="connsiteX55-1319" fmla="*/ 13049247 w 15811497"/>
              <a:gd name="connsiteY55-1320" fmla="*/ 361949 h 6248398"/>
              <a:gd name="connsiteX56-1321" fmla="*/ 15811497 w 15811497"/>
              <a:gd name="connsiteY56-1322" fmla="*/ 3124198 h 6248398"/>
              <a:gd name="connsiteX57-1323" fmla="*/ 13049247 w 15811497"/>
              <a:gd name="connsiteY57-1324" fmla="*/ 5886448 h 6248398"/>
              <a:gd name="connsiteX58-1325" fmla="*/ 11732594 w 15811497"/>
              <a:gd name="connsiteY58-1326" fmla="*/ 5553059 h 6248398"/>
              <a:gd name="connsiteX59-1327" fmla="*/ 11528782 w 15811497"/>
              <a:gd name="connsiteY59-1328" fmla="*/ 5429240 h 6248398"/>
              <a:gd name="connsiteX60-1329" fmla="*/ 11499893 w 15811497"/>
              <a:gd name="connsiteY60-1330" fmla="*/ 5397454 h 6248398"/>
              <a:gd name="connsiteX61-1331" fmla="*/ 11410607 w 15811497"/>
              <a:gd name="connsiteY61-1332" fmla="*/ 5316305 h 6248398"/>
              <a:gd name="connsiteX62-1333" fmla="*/ 11369912 w 15811497"/>
              <a:gd name="connsiteY62-1334" fmla="*/ 5285874 h 6248398"/>
              <a:gd name="connsiteX63-1335" fmla="*/ 11355656 w 15811497"/>
              <a:gd name="connsiteY63-1336" fmla="*/ 5144675 h 6248398"/>
              <a:gd name="connsiteX64-1337" fmla="*/ 11355656 w 15811497"/>
              <a:gd name="connsiteY64-1338" fmla="*/ 5144675 h 6248398"/>
              <a:gd name="connsiteX65-1339" fmla="*/ 11369912 w 15811497"/>
              <a:gd name="connsiteY65-1340" fmla="*/ 5285874 h 6248398"/>
              <a:gd name="connsiteX66-1341" fmla="*/ 11313816 w 15811497"/>
              <a:gd name="connsiteY66-1342" fmla="*/ 5243926 h 6248398"/>
              <a:gd name="connsiteX67-1343" fmla="*/ 11210151 w 15811497"/>
              <a:gd name="connsiteY67-1344" fmla="*/ 5180948 h 6248398"/>
              <a:gd name="connsiteX68-1345" fmla="*/ 11209761 w 15811497"/>
              <a:gd name="connsiteY68-1346" fmla="*/ 5180760 h 6248398"/>
              <a:gd name="connsiteX69-1347" fmla="*/ 11096041 w 15811497"/>
              <a:gd name="connsiteY69-1348" fmla="*/ 5077404 h 6248398"/>
              <a:gd name="connsiteX70-1349" fmla="*/ 11063094 w 15811497"/>
              <a:gd name="connsiteY70-1350" fmla="*/ 5041153 h 6248398"/>
              <a:gd name="connsiteX71-1351" fmla="*/ 11063091 w 15811497"/>
              <a:gd name="connsiteY71-1352" fmla="*/ 5041152 h 6248398"/>
              <a:gd name="connsiteX72-1353" fmla="*/ 11096040 w 15811497"/>
              <a:gd name="connsiteY72-1354" fmla="*/ 5077404 h 6248398"/>
              <a:gd name="connsiteX73-1355" fmla="*/ 11209760 w 15811497"/>
              <a:gd name="connsiteY73-1356" fmla="*/ 5180760 h 6248398"/>
              <a:gd name="connsiteX74-1357" fmla="*/ 11100244 w 15811497"/>
              <a:gd name="connsiteY74-1358" fmla="*/ 5128004 h 6248398"/>
              <a:gd name="connsiteX75-1359" fmla="*/ 10610846 w 15811497"/>
              <a:gd name="connsiteY75-1360" fmla="*/ 5029199 h 6248398"/>
              <a:gd name="connsiteX76-1361" fmla="*/ 9640652 w 15811497"/>
              <a:gd name="connsiteY76-1362" fmla="*/ 5486739 h 6248398"/>
              <a:gd name="connsiteX77-1363" fmla="*/ 9628722 w 15811497"/>
              <a:gd name="connsiteY77-1364" fmla="*/ 5502693 h 6248398"/>
              <a:gd name="connsiteX78-1365" fmla="*/ 9568273 w 15811497"/>
              <a:gd name="connsiteY78-1366" fmla="*/ 5583530 h 6248398"/>
              <a:gd name="connsiteX79-1367" fmla="*/ 9535504 w 15811497"/>
              <a:gd name="connsiteY79-1368" fmla="*/ 5637470 h 6248398"/>
              <a:gd name="connsiteX80-1369" fmla="*/ 9535505 w 15811497"/>
              <a:gd name="connsiteY80-1370" fmla="*/ 5637470 h 6248398"/>
              <a:gd name="connsiteX81-1371" fmla="*/ 9568273 w 15811497"/>
              <a:gd name="connsiteY81-1372" fmla="*/ 5583531 h 6248398"/>
              <a:gd name="connsiteX82-1373" fmla="*/ 9628722 w 15811497"/>
              <a:gd name="connsiteY82-1374" fmla="*/ 5502694 h 6248398"/>
              <a:gd name="connsiteX83-1375" fmla="*/ 9563485 w 15811497"/>
              <a:gd name="connsiteY83-1376" fmla="*/ 5610078 h 6248398"/>
              <a:gd name="connsiteX84-1377" fmla="*/ 9542221 w 15811497"/>
              <a:gd name="connsiteY84-1378" fmla="*/ 5638514 h 6248398"/>
              <a:gd name="connsiteX85-1379" fmla="*/ 9504352 w 15811497"/>
              <a:gd name="connsiteY85-1380" fmla="*/ 5689156 h 6248398"/>
              <a:gd name="connsiteX86-1381" fmla="*/ 9480140 w 15811497"/>
              <a:gd name="connsiteY86-1382" fmla="*/ 5721533 h 6248398"/>
              <a:gd name="connsiteX87-1383" fmla="*/ 8362947 w 15811497"/>
              <a:gd name="connsiteY87-1384" fmla="*/ 6248398 h 6248398"/>
              <a:gd name="connsiteX88-1385" fmla="*/ 7028922 w 15811497"/>
              <a:gd name="connsiteY88-1386" fmla="*/ 5364147 h 6248398"/>
              <a:gd name="connsiteX89-1387" fmla="*/ 6990513 w 15811497"/>
              <a:gd name="connsiteY89-1388" fmla="*/ 5259205 h 6248398"/>
              <a:gd name="connsiteX90-1389" fmla="*/ 6990512 w 15811497"/>
              <a:gd name="connsiteY90-1390" fmla="*/ 5259199 h 6248398"/>
              <a:gd name="connsiteX91-1391" fmla="*/ 6983676 w 15811497"/>
              <a:gd name="connsiteY91-1392" fmla="*/ 5240519 h 6248398"/>
              <a:gd name="connsiteX92-1393" fmla="*/ 6983673 w 15811497"/>
              <a:gd name="connsiteY92-1394" fmla="*/ 5240519 h 6248398"/>
              <a:gd name="connsiteX93-1395" fmla="*/ 6980236 w 15811497"/>
              <a:gd name="connsiteY93-1396" fmla="*/ 5231130 h 6248398"/>
              <a:gd name="connsiteX94-1397" fmla="*/ 6978859 w 15811497"/>
              <a:gd name="connsiteY94-1398" fmla="*/ 5225774 h 6248398"/>
              <a:gd name="connsiteX95-1399" fmla="*/ 6984291 w 15811497"/>
              <a:gd name="connsiteY95-1400" fmla="*/ 5240614 h 6248398"/>
              <a:gd name="connsiteX96-1401" fmla="*/ 6984292 w 15811497"/>
              <a:gd name="connsiteY96-1402" fmla="*/ 5240614 h 6248398"/>
              <a:gd name="connsiteX97-1403" fmla="*/ 6978860 w 15811497"/>
              <a:gd name="connsiteY97-1404" fmla="*/ 5225773 h 6248398"/>
              <a:gd name="connsiteX98-1405" fmla="*/ 6944562 w 15811497"/>
              <a:gd name="connsiteY98-1406" fmla="*/ 5092380 h 6248398"/>
              <a:gd name="connsiteX99-1407" fmla="*/ 6924183 w 15811497"/>
              <a:gd name="connsiteY99-1408" fmla="*/ 4890225 h 6248398"/>
              <a:gd name="connsiteX100-1409" fmla="*/ 6924182 w 15811497"/>
              <a:gd name="connsiteY100-1410" fmla="*/ 4890225 h 6248398"/>
              <a:gd name="connsiteX101-1411" fmla="*/ 6944561 w 15811497"/>
              <a:gd name="connsiteY101-1412" fmla="*/ 5092380 h 6248398"/>
              <a:gd name="connsiteX102-1413" fmla="*/ 6978860 w 15811497"/>
              <a:gd name="connsiteY102-1414" fmla="*/ 5225773 h 6248398"/>
              <a:gd name="connsiteX103-1415" fmla="*/ 6948299 w 15811497"/>
              <a:gd name="connsiteY103-1416" fmla="*/ 5142273 h 6248398"/>
              <a:gd name="connsiteX104-1417" fmla="*/ 5829297 w 15811497"/>
              <a:gd name="connsiteY104-1418" fmla="*/ 4400549 h 6248398"/>
              <a:gd name="connsiteX105-1419" fmla="*/ 5056802 w 15811497"/>
              <a:gd name="connsiteY105-1420" fmla="*/ 4677867 h 6248398"/>
              <a:gd name="connsiteX106-1421" fmla="*/ 5022517 w 15811497"/>
              <a:gd name="connsiteY106-1422" fmla="*/ 4709027 h 6248398"/>
              <a:gd name="connsiteX107-1423" fmla="*/ 5022515 w 15811497"/>
              <a:gd name="connsiteY107-1424" fmla="*/ 4709029 h 6248398"/>
              <a:gd name="connsiteX108-1425" fmla="*/ 5022510 w 15811497"/>
              <a:gd name="connsiteY108-1426" fmla="*/ 4709033 h 6248398"/>
              <a:gd name="connsiteX109-1427" fmla="*/ 4924198 w 15811497"/>
              <a:gd name="connsiteY109-1428" fmla="*/ 4840507 h 6248398"/>
              <a:gd name="connsiteX110-1429" fmla="*/ 4914898 w 15811497"/>
              <a:gd name="connsiteY110-1430" fmla="*/ 4838698 h 6248398"/>
              <a:gd name="connsiteX111-1431" fmla="*/ 4914898 w 15811497"/>
              <a:gd name="connsiteY111-1432" fmla="*/ 4838699 h 6248398"/>
              <a:gd name="connsiteX112-1433" fmla="*/ 4924199 w 15811497"/>
              <a:gd name="connsiteY112-1434" fmla="*/ 4840508 h 6248398"/>
              <a:gd name="connsiteX113-1435" fmla="*/ 4893736 w 15811497"/>
              <a:gd name="connsiteY113-1436" fmla="*/ 4881247 h 6248398"/>
              <a:gd name="connsiteX114-1437" fmla="*/ 4778482 w 15811497"/>
              <a:gd name="connsiteY114-1438" fmla="*/ 5008058 h 6248398"/>
              <a:gd name="connsiteX115-1439" fmla="*/ 4778482 w 15811497"/>
              <a:gd name="connsiteY115-1440" fmla="*/ 5008057 h 6248398"/>
              <a:gd name="connsiteX116-1441" fmla="*/ 4715455 w 15811497"/>
              <a:gd name="connsiteY116-1442" fmla="*/ 5077404 h 6248398"/>
              <a:gd name="connsiteX117-1443" fmla="*/ 2762249 w 15811497"/>
              <a:gd name="connsiteY117-1444" fmla="*/ 5886448 h 6248398"/>
              <a:gd name="connsiteX118-1445" fmla="*/ 0 w 15811497"/>
              <a:gd name="connsiteY118-1446" fmla="*/ 3124198 h 6248398"/>
              <a:gd name="connsiteX119-1447" fmla="*/ 2762249 w 15811497"/>
              <a:gd name="connsiteY119-1448" fmla="*/ 361949 h 6248398"/>
              <a:gd name="connsiteX120-1449" fmla="*/ 4078902 w 15811497"/>
              <a:gd name="connsiteY120-1450" fmla="*/ 695338 h 6248398"/>
              <a:gd name="connsiteX121-1451" fmla="*/ 4261443 w 15811497"/>
              <a:gd name="connsiteY121-1452" fmla="*/ 806235 h 6248398"/>
              <a:gd name="connsiteX122-1453" fmla="*/ 4261445 w 15811497"/>
              <a:gd name="connsiteY122-1454" fmla="*/ 806236 h 6248398"/>
              <a:gd name="connsiteX123-1455" fmla="*/ 4409044 w 15811497"/>
              <a:gd name="connsiteY123-1456" fmla="*/ 910268 h 6248398"/>
              <a:gd name="connsiteX124-1457" fmla="*/ 4409043 w 15811497"/>
              <a:gd name="connsiteY124-1458" fmla="*/ 910268 h 6248398"/>
              <a:gd name="connsiteX125-1459" fmla="*/ 4519295 w 15811497"/>
              <a:gd name="connsiteY125-1460" fmla="*/ 992713 h 6248398"/>
              <a:gd name="connsiteX126-1461" fmla="*/ 4612477 w 15811497"/>
              <a:gd name="connsiteY126-1462" fmla="*/ 1077402 h 6248398"/>
              <a:gd name="connsiteX127-1463" fmla="*/ 4612478 w 15811497"/>
              <a:gd name="connsiteY127-1464" fmla="*/ 1077403 h 6248398"/>
              <a:gd name="connsiteX128-1465" fmla="*/ 4715454 w 15811497"/>
              <a:gd name="connsiteY128-1466" fmla="*/ 1170993 h 6248398"/>
              <a:gd name="connsiteX129-1467" fmla="*/ 4612478 w 15811497"/>
              <a:gd name="connsiteY129-1468" fmla="*/ 1077402 h 6248398"/>
              <a:gd name="connsiteX130-1469" fmla="*/ 4701725 w 15811497"/>
              <a:gd name="connsiteY130-1470" fmla="*/ 1120394 h 6248398"/>
              <a:gd name="connsiteX131-1471" fmla="*/ 5191122 w 15811497"/>
              <a:gd name="connsiteY131-1472" fmla="*/ 1219199 h 6248398"/>
              <a:gd name="connsiteX132-1473" fmla="*/ 6161317 w 15811497"/>
              <a:gd name="connsiteY132-1474" fmla="*/ 761659 h 6248398"/>
              <a:gd name="connsiteX133-1475" fmla="*/ 6224019 w 15811497"/>
              <a:gd name="connsiteY133-1476" fmla="*/ 677808 h 6248398"/>
              <a:gd name="connsiteX134-1477" fmla="*/ 6175489 w 15811497"/>
              <a:gd name="connsiteY134-1478" fmla="*/ 757691 h 6248398"/>
              <a:gd name="connsiteX135-1479" fmla="*/ 6175489 w 15811497"/>
              <a:gd name="connsiteY135-1480" fmla="*/ 757692 h 6248398"/>
              <a:gd name="connsiteX136-1481" fmla="*/ 6224020 w 15811497"/>
              <a:gd name="connsiteY136-1482" fmla="*/ 677809 h 6248398"/>
              <a:gd name="connsiteX137-1483" fmla="*/ 6233696 w 15811497"/>
              <a:gd name="connsiteY137-1484" fmla="*/ 664869 h 6248398"/>
              <a:gd name="connsiteX138-1485" fmla="*/ 6252611 w 15811497"/>
              <a:gd name="connsiteY138-1486" fmla="*/ 633734 h 6248398"/>
              <a:gd name="connsiteX139-1487" fmla="*/ 6252610 w 15811497"/>
              <a:gd name="connsiteY139-1488" fmla="*/ 633734 h 6248398"/>
              <a:gd name="connsiteX140-1489" fmla="*/ 6233696 w 15811497"/>
              <a:gd name="connsiteY140-1490" fmla="*/ 664868 h 6248398"/>
              <a:gd name="connsiteX141-1491" fmla="*/ 6224019 w 15811497"/>
              <a:gd name="connsiteY141-1492" fmla="*/ 677808 h 6248398"/>
              <a:gd name="connsiteX142-1493" fmla="*/ 6248008 w 15811497"/>
              <a:gd name="connsiteY142-1494" fmla="*/ 638320 h 6248398"/>
              <a:gd name="connsiteX143-1495" fmla="*/ 6251291 w 15811497"/>
              <a:gd name="connsiteY143-1496" fmla="*/ 633930 h 6248398"/>
              <a:gd name="connsiteX144-1497" fmla="*/ 6251293 w 15811497"/>
              <a:gd name="connsiteY144-1498" fmla="*/ 633929 h 6248398"/>
              <a:gd name="connsiteX145-1499" fmla="*/ 6257683 w 15811497"/>
              <a:gd name="connsiteY145-1500" fmla="*/ 625384 h 6248398"/>
              <a:gd name="connsiteX146-1501" fmla="*/ 6257686 w 15811497"/>
              <a:gd name="connsiteY146-1502" fmla="*/ 625380 h 6248398"/>
              <a:gd name="connsiteX147-1503" fmla="*/ 6331355 w 15811497"/>
              <a:gd name="connsiteY147-1504" fmla="*/ 526865 h 6248398"/>
              <a:gd name="connsiteX148-1505" fmla="*/ 7448548 w 15811497"/>
              <a:gd name="connsiteY148-1506" fmla="*/ 0 h 6248398"/>
              <a:gd name="connsiteX0-1507" fmla="*/ 11209760 w 15811497"/>
              <a:gd name="connsiteY0-1508" fmla="*/ 5180760 h 6248398"/>
              <a:gd name="connsiteX1-1509" fmla="*/ 11210150 w 15811497"/>
              <a:gd name="connsiteY1-1510" fmla="*/ 5180948 h 6248398"/>
              <a:gd name="connsiteX2-1511" fmla="*/ 11313815 w 15811497"/>
              <a:gd name="connsiteY2-1512" fmla="*/ 5243926 h 6248398"/>
              <a:gd name="connsiteX3-1513" fmla="*/ 11369911 w 15811497"/>
              <a:gd name="connsiteY3-1514" fmla="*/ 5285874 h 6248398"/>
              <a:gd name="connsiteX4-1515" fmla="*/ 11410606 w 15811497"/>
              <a:gd name="connsiteY4-1516" fmla="*/ 5316305 h 6248398"/>
              <a:gd name="connsiteX5-1517" fmla="*/ 11499892 w 15811497"/>
              <a:gd name="connsiteY5-1518" fmla="*/ 5397454 h 6248398"/>
              <a:gd name="connsiteX6-1519" fmla="*/ 11528781 w 15811497"/>
              <a:gd name="connsiteY6-1520" fmla="*/ 5429240 h 6248398"/>
              <a:gd name="connsiteX7-1521" fmla="*/ 11504846 w 15811497"/>
              <a:gd name="connsiteY7-1522" fmla="*/ 5414699 h 6248398"/>
              <a:gd name="connsiteX8-1523" fmla="*/ 11371717 w 15811497"/>
              <a:gd name="connsiteY8-1524" fmla="*/ 5315148 h 6248398"/>
              <a:gd name="connsiteX9-1525" fmla="*/ 11292198 w 15811497"/>
              <a:gd name="connsiteY9-1526" fmla="*/ 5255685 h 6248398"/>
              <a:gd name="connsiteX10-1527" fmla="*/ 11209760 w 15811497"/>
              <a:gd name="connsiteY10-1528" fmla="*/ 5180760 h 6248398"/>
              <a:gd name="connsiteX11-1529" fmla="*/ 4892179 w 15811497"/>
              <a:gd name="connsiteY11-1530" fmla="*/ 4842491 h 6248398"/>
              <a:gd name="connsiteX12-1531" fmla="*/ 4892178 w 15811497"/>
              <a:gd name="connsiteY12-1532" fmla="*/ 4842492 h 6248398"/>
              <a:gd name="connsiteX13-1533" fmla="*/ 4885192 w 15811497"/>
              <a:gd name="connsiteY13-1534" fmla="*/ 4851834 h 6248398"/>
              <a:gd name="connsiteX14-1535" fmla="*/ 4892179 w 15811497"/>
              <a:gd name="connsiteY14-1536" fmla="*/ 4842491 h 6248398"/>
              <a:gd name="connsiteX15-1537" fmla="*/ 8767766 w 15811497"/>
              <a:gd name="connsiteY15-1538" fmla="*/ 853515 h 6248398"/>
              <a:gd name="connsiteX16-1539" fmla="*/ 8782572 w 15811497"/>
              <a:gd name="connsiteY16-1540" fmla="*/ 884251 h 6248398"/>
              <a:gd name="connsiteX17-1541" fmla="*/ 8812281 w 15811497"/>
              <a:gd name="connsiteY17-1542" fmla="*/ 965420 h 6248398"/>
              <a:gd name="connsiteX18-1543" fmla="*/ 8831257 w 15811497"/>
              <a:gd name="connsiteY18-1544" fmla="*/ 1017268 h 6248398"/>
              <a:gd name="connsiteX19-1545" fmla="*/ 8860452 w 15811497"/>
              <a:gd name="connsiteY19-1546" fmla="*/ 1130811 h 6248398"/>
              <a:gd name="connsiteX20-1547" fmla="*/ 8839383 w 15811497"/>
              <a:gd name="connsiteY20-1548" fmla="*/ 1087075 h 6248398"/>
              <a:gd name="connsiteX21-1549" fmla="*/ 8798546 w 15811497"/>
              <a:gd name="connsiteY21-1550" fmla="*/ 975498 h 6248398"/>
              <a:gd name="connsiteX22-1551" fmla="*/ 8795375 w 15811497"/>
              <a:gd name="connsiteY22-1552" fmla="*/ 963167 h 6248398"/>
              <a:gd name="connsiteX23-1553" fmla="*/ 8768620 w 15811497"/>
              <a:gd name="connsiteY23-1554" fmla="*/ 859114 h 6248398"/>
              <a:gd name="connsiteX24-1555" fmla="*/ 8767766 w 15811497"/>
              <a:gd name="connsiteY24-1556" fmla="*/ 853515 h 6248398"/>
              <a:gd name="connsiteX25-1557" fmla="*/ 7448548 w 15811497"/>
              <a:gd name="connsiteY25-1558" fmla="*/ 0 h 6248398"/>
              <a:gd name="connsiteX26-1559" fmla="*/ 8721604 w 15811497"/>
              <a:gd name="connsiteY26-1560" fmla="*/ 757692 h 6248398"/>
              <a:gd name="connsiteX27-1561" fmla="*/ 8767765 w 15811497"/>
              <a:gd name="connsiteY27-1562" fmla="*/ 853515 h 6248398"/>
              <a:gd name="connsiteX28-1563" fmla="*/ 8768619 w 15811497"/>
              <a:gd name="connsiteY28-1564" fmla="*/ 859114 h 6248398"/>
              <a:gd name="connsiteX29-1565" fmla="*/ 8795374 w 15811497"/>
              <a:gd name="connsiteY29-1566" fmla="*/ 963167 h 6248398"/>
              <a:gd name="connsiteX30-1567" fmla="*/ 8798545 w 15811497"/>
              <a:gd name="connsiteY30-1568" fmla="*/ 975499 h 6248398"/>
              <a:gd name="connsiteX31-1569" fmla="*/ 8839382 w 15811497"/>
              <a:gd name="connsiteY31-1570" fmla="*/ 1087076 h 6248398"/>
              <a:gd name="connsiteX32-1571" fmla="*/ 8860451 w 15811497"/>
              <a:gd name="connsiteY32-1572" fmla="*/ 1130812 h 6248398"/>
              <a:gd name="connsiteX33-1573" fmla="*/ 8866932 w 15811497"/>
              <a:gd name="connsiteY33-1574" fmla="*/ 1156018 h 6248398"/>
              <a:gd name="connsiteX34-1575" fmla="*/ 8896346 w 15811497"/>
              <a:gd name="connsiteY34-1576" fmla="*/ 1447799 h 6248398"/>
              <a:gd name="connsiteX35-1577" fmla="*/ 8866932 w 15811497"/>
              <a:gd name="connsiteY35-1578" fmla="*/ 1156017 h 6248398"/>
              <a:gd name="connsiteX36-1579" fmla="*/ 8860451 w 15811497"/>
              <a:gd name="connsiteY36-1580" fmla="*/ 1130810 h 6248398"/>
              <a:gd name="connsiteX37-1581" fmla="*/ 8890522 w 15811497"/>
              <a:gd name="connsiteY37-1582" fmla="*/ 1193234 h 6248398"/>
              <a:gd name="connsiteX38-1583" fmla="*/ 9958384 w 15811497"/>
              <a:gd name="connsiteY38-1584" fmla="*/ 1828798 h 6248398"/>
              <a:gd name="connsiteX39-1585" fmla="*/ 10895504 w 15811497"/>
              <a:gd name="connsiteY39-1586" fmla="*/ 1386857 h 6248398"/>
              <a:gd name="connsiteX40-1587" fmla="*/ 10927290 w 15811497"/>
              <a:gd name="connsiteY40-1588" fmla="*/ 1344350 h 6248398"/>
              <a:gd name="connsiteX41-1589" fmla="*/ 10936907 w 15811497"/>
              <a:gd name="connsiteY41-1590" fmla="*/ 1346082 h 6248398"/>
              <a:gd name="connsiteX42-1591" fmla="*/ 10917759 w 15811497"/>
              <a:gd name="connsiteY42-1592" fmla="*/ 1367151 h 6248398"/>
              <a:gd name="connsiteX43-1593" fmla="*/ 10545015 w 15811497"/>
              <a:gd name="connsiteY43-1594" fmla="*/ 1956940 h 6248398"/>
              <a:gd name="connsiteX44-1595" fmla="*/ 10521911 w 15811497"/>
              <a:gd name="connsiteY44-1596" fmla="*/ 2012524 h 6248398"/>
              <a:gd name="connsiteX45-1597" fmla="*/ 10521913 w 15811497"/>
              <a:gd name="connsiteY45-1598" fmla="*/ 2012521 h 6248398"/>
              <a:gd name="connsiteX46-1599" fmla="*/ 10545016 w 15811497"/>
              <a:gd name="connsiteY46-1600" fmla="*/ 1956940 h 6248398"/>
              <a:gd name="connsiteX47-1601" fmla="*/ 10917760 w 15811497"/>
              <a:gd name="connsiteY47-1602" fmla="*/ 1367152 h 6248398"/>
              <a:gd name="connsiteX48-1603" fmla="*/ 10936908 w 15811497"/>
              <a:gd name="connsiteY48-1604" fmla="*/ 1346084 h 6248398"/>
              <a:gd name="connsiteX49-1605" fmla="*/ 10972797 w 15811497"/>
              <a:gd name="connsiteY49-1606" fmla="*/ 1352550 h 6248398"/>
              <a:gd name="connsiteX50-1607" fmla="*/ 11002341 w 15811497"/>
              <a:gd name="connsiteY50-1608" fmla="*/ 1645177 h 6248398"/>
              <a:gd name="connsiteX51-1609" fmla="*/ 11002341 w 15811497"/>
              <a:gd name="connsiteY51-1610" fmla="*/ 1645177 h 6248398"/>
              <a:gd name="connsiteX52-1611" fmla="*/ 10972797 w 15811497"/>
              <a:gd name="connsiteY52-1612" fmla="*/ 1352549 h 6248398"/>
              <a:gd name="connsiteX53-1613" fmla="*/ 10936908 w 15811497"/>
              <a:gd name="connsiteY53-1614" fmla="*/ 1346083 h 6248398"/>
              <a:gd name="connsiteX54-1615" fmla="*/ 11096041 w 15811497"/>
              <a:gd name="connsiteY54-1616" fmla="*/ 1170993 h 6248398"/>
              <a:gd name="connsiteX55-1617" fmla="*/ 13049247 w 15811497"/>
              <a:gd name="connsiteY55-1618" fmla="*/ 361949 h 6248398"/>
              <a:gd name="connsiteX56-1619" fmla="*/ 15811497 w 15811497"/>
              <a:gd name="connsiteY56-1620" fmla="*/ 3124198 h 6248398"/>
              <a:gd name="connsiteX57-1621" fmla="*/ 13049247 w 15811497"/>
              <a:gd name="connsiteY57-1622" fmla="*/ 5886448 h 6248398"/>
              <a:gd name="connsiteX58-1623" fmla="*/ 11732594 w 15811497"/>
              <a:gd name="connsiteY58-1624" fmla="*/ 5553059 h 6248398"/>
              <a:gd name="connsiteX59-1625" fmla="*/ 11528782 w 15811497"/>
              <a:gd name="connsiteY59-1626" fmla="*/ 5429240 h 6248398"/>
              <a:gd name="connsiteX60-1627" fmla="*/ 11499893 w 15811497"/>
              <a:gd name="connsiteY60-1628" fmla="*/ 5397454 h 6248398"/>
              <a:gd name="connsiteX61-1629" fmla="*/ 11410607 w 15811497"/>
              <a:gd name="connsiteY61-1630" fmla="*/ 5316305 h 6248398"/>
              <a:gd name="connsiteX62-1631" fmla="*/ 11369912 w 15811497"/>
              <a:gd name="connsiteY62-1632" fmla="*/ 5285874 h 6248398"/>
              <a:gd name="connsiteX63-1633" fmla="*/ 11355656 w 15811497"/>
              <a:gd name="connsiteY63-1634" fmla="*/ 5144675 h 6248398"/>
              <a:gd name="connsiteX64-1635" fmla="*/ 11355656 w 15811497"/>
              <a:gd name="connsiteY64-1636" fmla="*/ 5144675 h 6248398"/>
              <a:gd name="connsiteX65-1637" fmla="*/ 11369912 w 15811497"/>
              <a:gd name="connsiteY65-1638" fmla="*/ 5285874 h 6248398"/>
              <a:gd name="connsiteX66-1639" fmla="*/ 11313816 w 15811497"/>
              <a:gd name="connsiteY66-1640" fmla="*/ 5243926 h 6248398"/>
              <a:gd name="connsiteX67-1641" fmla="*/ 11210151 w 15811497"/>
              <a:gd name="connsiteY67-1642" fmla="*/ 5180948 h 6248398"/>
              <a:gd name="connsiteX68-1643" fmla="*/ 11209761 w 15811497"/>
              <a:gd name="connsiteY68-1644" fmla="*/ 5180760 h 6248398"/>
              <a:gd name="connsiteX69-1645" fmla="*/ 11096041 w 15811497"/>
              <a:gd name="connsiteY69-1646" fmla="*/ 5077404 h 6248398"/>
              <a:gd name="connsiteX70-1647" fmla="*/ 11063094 w 15811497"/>
              <a:gd name="connsiteY70-1648" fmla="*/ 5041153 h 6248398"/>
              <a:gd name="connsiteX71-1649" fmla="*/ 11063091 w 15811497"/>
              <a:gd name="connsiteY71-1650" fmla="*/ 5041152 h 6248398"/>
              <a:gd name="connsiteX72-1651" fmla="*/ 11096040 w 15811497"/>
              <a:gd name="connsiteY72-1652" fmla="*/ 5077404 h 6248398"/>
              <a:gd name="connsiteX73-1653" fmla="*/ 11209760 w 15811497"/>
              <a:gd name="connsiteY73-1654" fmla="*/ 5180760 h 6248398"/>
              <a:gd name="connsiteX74-1655" fmla="*/ 11100244 w 15811497"/>
              <a:gd name="connsiteY74-1656" fmla="*/ 5128004 h 6248398"/>
              <a:gd name="connsiteX75-1657" fmla="*/ 10610846 w 15811497"/>
              <a:gd name="connsiteY75-1658" fmla="*/ 5029199 h 6248398"/>
              <a:gd name="connsiteX76-1659" fmla="*/ 9640652 w 15811497"/>
              <a:gd name="connsiteY76-1660" fmla="*/ 5486739 h 6248398"/>
              <a:gd name="connsiteX77-1661" fmla="*/ 9628722 w 15811497"/>
              <a:gd name="connsiteY77-1662" fmla="*/ 5502693 h 6248398"/>
              <a:gd name="connsiteX78-1663" fmla="*/ 9568273 w 15811497"/>
              <a:gd name="connsiteY78-1664" fmla="*/ 5583530 h 6248398"/>
              <a:gd name="connsiteX79-1665" fmla="*/ 9535504 w 15811497"/>
              <a:gd name="connsiteY79-1666" fmla="*/ 5637470 h 6248398"/>
              <a:gd name="connsiteX80-1667" fmla="*/ 9535505 w 15811497"/>
              <a:gd name="connsiteY80-1668" fmla="*/ 5637470 h 6248398"/>
              <a:gd name="connsiteX81-1669" fmla="*/ 9568273 w 15811497"/>
              <a:gd name="connsiteY81-1670" fmla="*/ 5583531 h 6248398"/>
              <a:gd name="connsiteX82-1671" fmla="*/ 9628722 w 15811497"/>
              <a:gd name="connsiteY82-1672" fmla="*/ 5502694 h 6248398"/>
              <a:gd name="connsiteX83-1673" fmla="*/ 9563485 w 15811497"/>
              <a:gd name="connsiteY83-1674" fmla="*/ 5610078 h 6248398"/>
              <a:gd name="connsiteX84-1675" fmla="*/ 9542221 w 15811497"/>
              <a:gd name="connsiteY84-1676" fmla="*/ 5638514 h 6248398"/>
              <a:gd name="connsiteX85-1677" fmla="*/ 9504352 w 15811497"/>
              <a:gd name="connsiteY85-1678" fmla="*/ 5689156 h 6248398"/>
              <a:gd name="connsiteX86-1679" fmla="*/ 9480140 w 15811497"/>
              <a:gd name="connsiteY86-1680" fmla="*/ 5721533 h 6248398"/>
              <a:gd name="connsiteX87-1681" fmla="*/ 8362947 w 15811497"/>
              <a:gd name="connsiteY87-1682" fmla="*/ 6248398 h 6248398"/>
              <a:gd name="connsiteX88-1683" fmla="*/ 7028922 w 15811497"/>
              <a:gd name="connsiteY88-1684" fmla="*/ 5364147 h 6248398"/>
              <a:gd name="connsiteX89-1685" fmla="*/ 6990513 w 15811497"/>
              <a:gd name="connsiteY89-1686" fmla="*/ 5259205 h 6248398"/>
              <a:gd name="connsiteX90-1687" fmla="*/ 6990512 w 15811497"/>
              <a:gd name="connsiteY90-1688" fmla="*/ 5259199 h 6248398"/>
              <a:gd name="connsiteX91-1689" fmla="*/ 6983676 w 15811497"/>
              <a:gd name="connsiteY91-1690" fmla="*/ 5240519 h 6248398"/>
              <a:gd name="connsiteX92-1691" fmla="*/ 6983673 w 15811497"/>
              <a:gd name="connsiteY92-1692" fmla="*/ 5240519 h 6248398"/>
              <a:gd name="connsiteX93-1693" fmla="*/ 6980236 w 15811497"/>
              <a:gd name="connsiteY93-1694" fmla="*/ 5231130 h 6248398"/>
              <a:gd name="connsiteX94-1695" fmla="*/ 6978859 w 15811497"/>
              <a:gd name="connsiteY94-1696" fmla="*/ 5225774 h 6248398"/>
              <a:gd name="connsiteX95-1697" fmla="*/ 6984291 w 15811497"/>
              <a:gd name="connsiteY95-1698" fmla="*/ 5240614 h 6248398"/>
              <a:gd name="connsiteX96-1699" fmla="*/ 6984292 w 15811497"/>
              <a:gd name="connsiteY96-1700" fmla="*/ 5240614 h 6248398"/>
              <a:gd name="connsiteX97-1701" fmla="*/ 6978860 w 15811497"/>
              <a:gd name="connsiteY97-1702" fmla="*/ 5225773 h 6248398"/>
              <a:gd name="connsiteX98-1703" fmla="*/ 6944562 w 15811497"/>
              <a:gd name="connsiteY98-1704" fmla="*/ 5092380 h 6248398"/>
              <a:gd name="connsiteX99-1705" fmla="*/ 6924183 w 15811497"/>
              <a:gd name="connsiteY99-1706" fmla="*/ 4890225 h 6248398"/>
              <a:gd name="connsiteX100-1707" fmla="*/ 6924182 w 15811497"/>
              <a:gd name="connsiteY100-1708" fmla="*/ 4890225 h 6248398"/>
              <a:gd name="connsiteX101-1709" fmla="*/ 6944561 w 15811497"/>
              <a:gd name="connsiteY101-1710" fmla="*/ 5092380 h 6248398"/>
              <a:gd name="connsiteX102-1711" fmla="*/ 6978860 w 15811497"/>
              <a:gd name="connsiteY102-1712" fmla="*/ 5225773 h 6248398"/>
              <a:gd name="connsiteX103-1713" fmla="*/ 6948299 w 15811497"/>
              <a:gd name="connsiteY103-1714" fmla="*/ 5142273 h 6248398"/>
              <a:gd name="connsiteX104-1715" fmla="*/ 5829297 w 15811497"/>
              <a:gd name="connsiteY104-1716" fmla="*/ 4400549 h 6248398"/>
              <a:gd name="connsiteX105-1717" fmla="*/ 5056802 w 15811497"/>
              <a:gd name="connsiteY105-1718" fmla="*/ 4677867 h 6248398"/>
              <a:gd name="connsiteX106-1719" fmla="*/ 5022517 w 15811497"/>
              <a:gd name="connsiteY106-1720" fmla="*/ 4709027 h 6248398"/>
              <a:gd name="connsiteX107-1721" fmla="*/ 5022515 w 15811497"/>
              <a:gd name="connsiteY107-1722" fmla="*/ 4709029 h 6248398"/>
              <a:gd name="connsiteX108-1723" fmla="*/ 5022510 w 15811497"/>
              <a:gd name="connsiteY108-1724" fmla="*/ 4709033 h 6248398"/>
              <a:gd name="connsiteX109-1725" fmla="*/ 4924198 w 15811497"/>
              <a:gd name="connsiteY109-1726" fmla="*/ 4840507 h 6248398"/>
              <a:gd name="connsiteX110-1727" fmla="*/ 4914898 w 15811497"/>
              <a:gd name="connsiteY110-1728" fmla="*/ 4838698 h 6248398"/>
              <a:gd name="connsiteX111-1729" fmla="*/ 4914898 w 15811497"/>
              <a:gd name="connsiteY111-1730" fmla="*/ 4838699 h 6248398"/>
              <a:gd name="connsiteX112-1731" fmla="*/ 4924199 w 15811497"/>
              <a:gd name="connsiteY112-1732" fmla="*/ 4840508 h 6248398"/>
              <a:gd name="connsiteX113-1733" fmla="*/ 4893736 w 15811497"/>
              <a:gd name="connsiteY113-1734" fmla="*/ 4881247 h 6248398"/>
              <a:gd name="connsiteX114-1735" fmla="*/ 4778482 w 15811497"/>
              <a:gd name="connsiteY114-1736" fmla="*/ 5008058 h 6248398"/>
              <a:gd name="connsiteX115-1737" fmla="*/ 4778482 w 15811497"/>
              <a:gd name="connsiteY115-1738" fmla="*/ 5008057 h 6248398"/>
              <a:gd name="connsiteX116-1739" fmla="*/ 4715455 w 15811497"/>
              <a:gd name="connsiteY116-1740" fmla="*/ 5077404 h 6248398"/>
              <a:gd name="connsiteX117-1741" fmla="*/ 2762249 w 15811497"/>
              <a:gd name="connsiteY117-1742" fmla="*/ 5886448 h 6248398"/>
              <a:gd name="connsiteX118-1743" fmla="*/ 0 w 15811497"/>
              <a:gd name="connsiteY118-1744" fmla="*/ 3124198 h 6248398"/>
              <a:gd name="connsiteX119-1745" fmla="*/ 2762249 w 15811497"/>
              <a:gd name="connsiteY119-1746" fmla="*/ 361949 h 6248398"/>
              <a:gd name="connsiteX120-1747" fmla="*/ 4078902 w 15811497"/>
              <a:gd name="connsiteY120-1748" fmla="*/ 695338 h 6248398"/>
              <a:gd name="connsiteX121-1749" fmla="*/ 4261443 w 15811497"/>
              <a:gd name="connsiteY121-1750" fmla="*/ 806235 h 6248398"/>
              <a:gd name="connsiteX122-1751" fmla="*/ 4409044 w 15811497"/>
              <a:gd name="connsiteY122-1752" fmla="*/ 910268 h 6248398"/>
              <a:gd name="connsiteX123-1753" fmla="*/ 4409043 w 15811497"/>
              <a:gd name="connsiteY123-1754" fmla="*/ 910268 h 6248398"/>
              <a:gd name="connsiteX124-1755" fmla="*/ 4519295 w 15811497"/>
              <a:gd name="connsiteY124-1756" fmla="*/ 992713 h 6248398"/>
              <a:gd name="connsiteX125-1757" fmla="*/ 4612477 w 15811497"/>
              <a:gd name="connsiteY125-1758" fmla="*/ 1077402 h 6248398"/>
              <a:gd name="connsiteX126-1759" fmla="*/ 4612478 w 15811497"/>
              <a:gd name="connsiteY126-1760" fmla="*/ 1077403 h 6248398"/>
              <a:gd name="connsiteX127-1761" fmla="*/ 4715454 w 15811497"/>
              <a:gd name="connsiteY127-1762" fmla="*/ 1170993 h 6248398"/>
              <a:gd name="connsiteX128-1763" fmla="*/ 4612478 w 15811497"/>
              <a:gd name="connsiteY128-1764" fmla="*/ 1077402 h 6248398"/>
              <a:gd name="connsiteX129-1765" fmla="*/ 4701725 w 15811497"/>
              <a:gd name="connsiteY129-1766" fmla="*/ 1120394 h 6248398"/>
              <a:gd name="connsiteX130-1767" fmla="*/ 5191122 w 15811497"/>
              <a:gd name="connsiteY130-1768" fmla="*/ 1219199 h 6248398"/>
              <a:gd name="connsiteX131-1769" fmla="*/ 6161317 w 15811497"/>
              <a:gd name="connsiteY131-1770" fmla="*/ 761659 h 6248398"/>
              <a:gd name="connsiteX132-1771" fmla="*/ 6224019 w 15811497"/>
              <a:gd name="connsiteY132-1772" fmla="*/ 677808 h 6248398"/>
              <a:gd name="connsiteX133-1773" fmla="*/ 6175489 w 15811497"/>
              <a:gd name="connsiteY133-1774" fmla="*/ 757691 h 6248398"/>
              <a:gd name="connsiteX134-1775" fmla="*/ 6175489 w 15811497"/>
              <a:gd name="connsiteY134-1776" fmla="*/ 757692 h 6248398"/>
              <a:gd name="connsiteX135-1777" fmla="*/ 6224020 w 15811497"/>
              <a:gd name="connsiteY135-1778" fmla="*/ 677809 h 6248398"/>
              <a:gd name="connsiteX136-1779" fmla="*/ 6233696 w 15811497"/>
              <a:gd name="connsiteY136-1780" fmla="*/ 664869 h 6248398"/>
              <a:gd name="connsiteX137-1781" fmla="*/ 6252611 w 15811497"/>
              <a:gd name="connsiteY137-1782" fmla="*/ 633734 h 6248398"/>
              <a:gd name="connsiteX138-1783" fmla="*/ 6252610 w 15811497"/>
              <a:gd name="connsiteY138-1784" fmla="*/ 633734 h 6248398"/>
              <a:gd name="connsiteX139-1785" fmla="*/ 6233696 w 15811497"/>
              <a:gd name="connsiteY139-1786" fmla="*/ 664868 h 6248398"/>
              <a:gd name="connsiteX140-1787" fmla="*/ 6224019 w 15811497"/>
              <a:gd name="connsiteY140-1788" fmla="*/ 677808 h 6248398"/>
              <a:gd name="connsiteX141-1789" fmla="*/ 6248008 w 15811497"/>
              <a:gd name="connsiteY141-1790" fmla="*/ 638320 h 6248398"/>
              <a:gd name="connsiteX142-1791" fmla="*/ 6251291 w 15811497"/>
              <a:gd name="connsiteY142-1792" fmla="*/ 633930 h 6248398"/>
              <a:gd name="connsiteX143-1793" fmla="*/ 6251293 w 15811497"/>
              <a:gd name="connsiteY143-1794" fmla="*/ 633929 h 6248398"/>
              <a:gd name="connsiteX144-1795" fmla="*/ 6257683 w 15811497"/>
              <a:gd name="connsiteY144-1796" fmla="*/ 625384 h 6248398"/>
              <a:gd name="connsiteX145-1797" fmla="*/ 6257686 w 15811497"/>
              <a:gd name="connsiteY145-1798" fmla="*/ 625380 h 6248398"/>
              <a:gd name="connsiteX146-1799" fmla="*/ 6331355 w 15811497"/>
              <a:gd name="connsiteY146-1800" fmla="*/ 526865 h 6248398"/>
              <a:gd name="connsiteX147-1801" fmla="*/ 7448548 w 15811497"/>
              <a:gd name="connsiteY147-1802" fmla="*/ 0 h 6248398"/>
              <a:gd name="connsiteX0-1803" fmla="*/ 11209760 w 15811497"/>
              <a:gd name="connsiteY0-1804" fmla="*/ 5180760 h 6248398"/>
              <a:gd name="connsiteX1-1805" fmla="*/ 11210150 w 15811497"/>
              <a:gd name="connsiteY1-1806" fmla="*/ 5180948 h 6248398"/>
              <a:gd name="connsiteX2-1807" fmla="*/ 11313815 w 15811497"/>
              <a:gd name="connsiteY2-1808" fmla="*/ 5243926 h 6248398"/>
              <a:gd name="connsiteX3-1809" fmla="*/ 11369911 w 15811497"/>
              <a:gd name="connsiteY3-1810" fmla="*/ 5285874 h 6248398"/>
              <a:gd name="connsiteX4-1811" fmla="*/ 11410606 w 15811497"/>
              <a:gd name="connsiteY4-1812" fmla="*/ 5316305 h 6248398"/>
              <a:gd name="connsiteX5-1813" fmla="*/ 11499892 w 15811497"/>
              <a:gd name="connsiteY5-1814" fmla="*/ 5397454 h 6248398"/>
              <a:gd name="connsiteX6-1815" fmla="*/ 11528781 w 15811497"/>
              <a:gd name="connsiteY6-1816" fmla="*/ 5429240 h 6248398"/>
              <a:gd name="connsiteX7-1817" fmla="*/ 11504846 w 15811497"/>
              <a:gd name="connsiteY7-1818" fmla="*/ 5414699 h 6248398"/>
              <a:gd name="connsiteX8-1819" fmla="*/ 11371717 w 15811497"/>
              <a:gd name="connsiteY8-1820" fmla="*/ 5315148 h 6248398"/>
              <a:gd name="connsiteX9-1821" fmla="*/ 11292198 w 15811497"/>
              <a:gd name="connsiteY9-1822" fmla="*/ 5255685 h 6248398"/>
              <a:gd name="connsiteX10-1823" fmla="*/ 11209760 w 15811497"/>
              <a:gd name="connsiteY10-1824" fmla="*/ 5180760 h 6248398"/>
              <a:gd name="connsiteX11-1825" fmla="*/ 4892179 w 15811497"/>
              <a:gd name="connsiteY11-1826" fmla="*/ 4842491 h 6248398"/>
              <a:gd name="connsiteX12-1827" fmla="*/ 4892178 w 15811497"/>
              <a:gd name="connsiteY12-1828" fmla="*/ 4842492 h 6248398"/>
              <a:gd name="connsiteX13-1829" fmla="*/ 4885192 w 15811497"/>
              <a:gd name="connsiteY13-1830" fmla="*/ 4851834 h 6248398"/>
              <a:gd name="connsiteX14-1831" fmla="*/ 4892179 w 15811497"/>
              <a:gd name="connsiteY14-1832" fmla="*/ 4842491 h 6248398"/>
              <a:gd name="connsiteX15-1833" fmla="*/ 8767766 w 15811497"/>
              <a:gd name="connsiteY15-1834" fmla="*/ 853515 h 6248398"/>
              <a:gd name="connsiteX16-1835" fmla="*/ 8782572 w 15811497"/>
              <a:gd name="connsiteY16-1836" fmla="*/ 884251 h 6248398"/>
              <a:gd name="connsiteX17-1837" fmla="*/ 8812281 w 15811497"/>
              <a:gd name="connsiteY17-1838" fmla="*/ 965420 h 6248398"/>
              <a:gd name="connsiteX18-1839" fmla="*/ 8831257 w 15811497"/>
              <a:gd name="connsiteY18-1840" fmla="*/ 1017268 h 6248398"/>
              <a:gd name="connsiteX19-1841" fmla="*/ 8860452 w 15811497"/>
              <a:gd name="connsiteY19-1842" fmla="*/ 1130811 h 6248398"/>
              <a:gd name="connsiteX20-1843" fmla="*/ 8839383 w 15811497"/>
              <a:gd name="connsiteY20-1844" fmla="*/ 1087075 h 6248398"/>
              <a:gd name="connsiteX21-1845" fmla="*/ 8798546 w 15811497"/>
              <a:gd name="connsiteY21-1846" fmla="*/ 975498 h 6248398"/>
              <a:gd name="connsiteX22-1847" fmla="*/ 8795375 w 15811497"/>
              <a:gd name="connsiteY22-1848" fmla="*/ 963167 h 6248398"/>
              <a:gd name="connsiteX23-1849" fmla="*/ 8768620 w 15811497"/>
              <a:gd name="connsiteY23-1850" fmla="*/ 859114 h 6248398"/>
              <a:gd name="connsiteX24-1851" fmla="*/ 8767766 w 15811497"/>
              <a:gd name="connsiteY24-1852" fmla="*/ 853515 h 6248398"/>
              <a:gd name="connsiteX25-1853" fmla="*/ 7448548 w 15811497"/>
              <a:gd name="connsiteY25-1854" fmla="*/ 0 h 6248398"/>
              <a:gd name="connsiteX26-1855" fmla="*/ 8721604 w 15811497"/>
              <a:gd name="connsiteY26-1856" fmla="*/ 757692 h 6248398"/>
              <a:gd name="connsiteX27-1857" fmla="*/ 8767765 w 15811497"/>
              <a:gd name="connsiteY27-1858" fmla="*/ 853515 h 6248398"/>
              <a:gd name="connsiteX28-1859" fmla="*/ 8768619 w 15811497"/>
              <a:gd name="connsiteY28-1860" fmla="*/ 859114 h 6248398"/>
              <a:gd name="connsiteX29-1861" fmla="*/ 8795374 w 15811497"/>
              <a:gd name="connsiteY29-1862" fmla="*/ 963167 h 6248398"/>
              <a:gd name="connsiteX30-1863" fmla="*/ 8798545 w 15811497"/>
              <a:gd name="connsiteY30-1864" fmla="*/ 975499 h 6248398"/>
              <a:gd name="connsiteX31-1865" fmla="*/ 8839382 w 15811497"/>
              <a:gd name="connsiteY31-1866" fmla="*/ 1087076 h 6248398"/>
              <a:gd name="connsiteX32-1867" fmla="*/ 8860451 w 15811497"/>
              <a:gd name="connsiteY32-1868" fmla="*/ 1130812 h 6248398"/>
              <a:gd name="connsiteX33-1869" fmla="*/ 8866932 w 15811497"/>
              <a:gd name="connsiteY33-1870" fmla="*/ 1156018 h 6248398"/>
              <a:gd name="connsiteX34-1871" fmla="*/ 8896346 w 15811497"/>
              <a:gd name="connsiteY34-1872" fmla="*/ 1447799 h 6248398"/>
              <a:gd name="connsiteX35-1873" fmla="*/ 8866932 w 15811497"/>
              <a:gd name="connsiteY35-1874" fmla="*/ 1156017 h 6248398"/>
              <a:gd name="connsiteX36-1875" fmla="*/ 8860451 w 15811497"/>
              <a:gd name="connsiteY36-1876" fmla="*/ 1130810 h 6248398"/>
              <a:gd name="connsiteX37-1877" fmla="*/ 8890522 w 15811497"/>
              <a:gd name="connsiteY37-1878" fmla="*/ 1193234 h 6248398"/>
              <a:gd name="connsiteX38-1879" fmla="*/ 9958384 w 15811497"/>
              <a:gd name="connsiteY38-1880" fmla="*/ 1828798 h 6248398"/>
              <a:gd name="connsiteX39-1881" fmla="*/ 10895504 w 15811497"/>
              <a:gd name="connsiteY39-1882" fmla="*/ 1386857 h 6248398"/>
              <a:gd name="connsiteX40-1883" fmla="*/ 10927290 w 15811497"/>
              <a:gd name="connsiteY40-1884" fmla="*/ 1344350 h 6248398"/>
              <a:gd name="connsiteX41-1885" fmla="*/ 10936907 w 15811497"/>
              <a:gd name="connsiteY41-1886" fmla="*/ 1346082 h 6248398"/>
              <a:gd name="connsiteX42-1887" fmla="*/ 10917759 w 15811497"/>
              <a:gd name="connsiteY42-1888" fmla="*/ 1367151 h 6248398"/>
              <a:gd name="connsiteX43-1889" fmla="*/ 10545015 w 15811497"/>
              <a:gd name="connsiteY43-1890" fmla="*/ 1956940 h 6248398"/>
              <a:gd name="connsiteX44-1891" fmla="*/ 10521911 w 15811497"/>
              <a:gd name="connsiteY44-1892" fmla="*/ 2012524 h 6248398"/>
              <a:gd name="connsiteX45-1893" fmla="*/ 10521913 w 15811497"/>
              <a:gd name="connsiteY45-1894" fmla="*/ 2012521 h 6248398"/>
              <a:gd name="connsiteX46-1895" fmla="*/ 10545016 w 15811497"/>
              <a:gd name="connsiteY46-1896" fmla="*/ 1956940 h 6248398"/>
              <a:gd name="connsiteX47-1897" fmla="*/ 10917760 w 15811497"/>
              <a:gd name="connsiteY47-1898" fmla="*/ 1367152 h 6248398"/>
              <a:gd name="connsiteX48-1899" fmla="*/ 10936908 w 15811497"/>
              <a:gd name="connsiteY48-1900" fmla="*/ 1346084 h 6248398"/>
              <a:gd name="connsiteX49-1901" fmla="*/ 10972797 w 15811497"/>
              <a:gd name="connsiteY49-1902" fmla="*/ 1352550 h 6248398"/>
              <a:gd name="connsiteX50-1903" fmla="*/ 11002341 w 15811497"/>
              <a:gd name="connsiteY50-1904" fmla="*/ 1645177 h 6248398"/>
              <a:gd name="connsiteX51-1905" fmla="*/ 11002341 w 15811497"/>
              <a:gd name="connsiteY51-1906" fmla="*/ 1645177 h 6248398"/>
              <a:gd name="connsiteX52-1907" fmla="*/ 10972797 w 15811497"/>
              <a:gd name="connsiteY52-1908" fmla="*/ 1352549 h 6248398"/>
              <a:gd name="connsiteX53-1909" fmla="*/ 10936908 w 15811497"/>
              <a:gd name="connsiteY53-1910" fmla="*/ 1346083 h 6248398"/>
              <a:gd name="connsiteX54-1911" fmla="*/ 11096041 w 15811497"/>
              <a:gd name="connsiteY54-1912" fmla="*/ 1170993 h 6248398"/>
              <a:gd name="connsiteX55-1913" fmla="*/ 13049247 w 15811497"/>
              <a:gd name="connsiteY55-1914" fmla="*/ 361949 h 6248398"/>
              <a:gd name="connsiteX56-1915" fmla="*/ 15811497 w 15811497"/>
              <a:gd name="connsiteY56-1916" fmla="*/ 3124198 h 6248398"/>
              <a:gd name="connsiteX57-1917" fmla="*/ 13049247 w 15811497"/>
              <a:gd name="connsiteY57-1918" fmla="*/ 5886448 h 6248398"/>
              <a:gd name="connsiteX58-1919" fmla="*/ 11732594 w 15811497"/>
              <a:gd name="connsiteY58-1920" fmla="*/ 5553059 h 6248398"/>
              <a:gd name="connsiteX59-1921" fmla="*/ 11528782 w 15811497"/>
              <a:gd name="connsiteY59-1922" fmla="*/ 5429240 h 6248398"/>
              <a:gd name="connsiteX60-1923" fmla="*/ 11499893 w 15811497"/>
              <a:gd name="connsiteY60-1924" fmla="*/ 5397454 h 6248398"/>
              <a:gd name="connsiteX61-1925" fmla="*/ 11410607 w 15811497"/>
              <a:gd name="connsiteY61-1926" fmla="*/ 5316305 h 6248398"/>
              <a:gd name="connsiteX62-1927" fmla="*/ 11369912 w 15811497"/>
              <a:gd name="connsiteY62-1928" fmla="*/ 5285874 h 6248398"/>
              <a:gd name="connsiteX63-1929" fmla="*/ 11355656 w 15811497"/>
              <a:gd name="connsiteY63-1930" fmla="*/ 5144675 h 6248398"/>
              <a:gd name="connsiteX64-1931" fmla="*/ 11355656 w 15811497"/>
              <a:gd name="connsiteY64-1932" fmla="*/ 5144675 h 6248398"/>
              <a:gd name="connsiteX65-1933" fmla="*/ 11369912 w 15811497"/>
              <a:gd name="connsiteY65-1934" fmla="*/ 5285874 h 6248398"/>
              <a:gd name="connsiteX66-1935" fmla="*/ 11313816 w 15811497"/>
              <a:gd name="connsiteY66-1936" fmla="*/ 5243926 h 6248398"/>
              <a:gd name="connsiteX67-1937" fmla="*/ 11210151 w 15811497"/>
              <a:gd name="connsiteY67-1938" fmla="*/ 5180948 h 6248398"/>
              <a:gd name="connsiteX68-1939" fmla="*/ 11209761 w 15811497"/>
              <a:gd name="connsiteY68-1940" fmla="*/ 5180760 h 6248398"/>
              <a:gd name="connsiteX69-1941" fmla="*/ 11096041 w 15811497"/>
              <a:gd name="connsiteY69-1942" fmla="*/ 5077404 h 6248398"/>
              <a:gd name="connsiteX70-1943" fmla="*/ 11063094 w 15811497"/>
              <a:gd name="connsiteY70-1944" fmla="*/ 5041153 h 6248398"/>
              <a:gd name="connsiteX71-1945" fmla="*/ 11063091 w 15811497"/>
              <a:gd name="connsiteY71-1946" fmla="*/ 5041152 h 6248398"/>
              <a:gd name="connsiteX72-1947" fmla="*/ 11096040 w 15811497"/>
              <a:gd name="connsiteY72-1948" fmla="*/ 5077404 h 6248398"/>
              <a:gd name="connsiteX73-1949" fmla="*/ 11209760 w 15811497"/>
              <a:gd name="connsiteY73-1950" fmla="*/ 5180760 h 6248398"/>
              <a:gd name="connsiteX74-1951" fmla="*/ 11100244 w 15811497"/>
              <a:gd name="connsiteY74-1952" fmla="*/ 5128004 h 6248398"/>
              <a:gd name="connsiteX75-1953" fmla="*/ 10610846 w 15811497"/>
              <a:gd name="connsiteY75-1954" fmla="*/ 5029199 h 6248398"/>
              <a:gd name="connsiteX76-1955" fmla="*/ 9640652 w 15811497"/>
              <a:gd name="connsiteY76-1956" fmla="*/ 5486739 h 6248398"/>
              <a:gd name="connsiteX77-1957" fmla="*/ 9628722 w 15811497"/>
              <a:gd name="connsiteY77-1958" fmla="*/ 5502693 h 6248398"/>
              <a:gd name="connsiteX78-1959" fmla="*/ 9568273 w 15811497"/>
              <a:gd name="connsiteY78-1960" fmla="*/ 5583530 h 6248398"/>
              <a:gd name="connsiteX79-1961" fmla="*/ 9535504 w 15811497"/>
              <a:gd name="connsiteY79-1962" fmla="*/ 5637470 h 6248398"/>
              <a:gd name="connsiteX80-1963" fmla="*/ 9535505 w 15811497"/>
              <a:gd name="connsiteY80-1964" fmla="*/ 5637470 h 6248398"/>
              <a:gd name="connsiteX81-1965" fmla="*/ 9568273 w 15811497"/>
              <a:gd name="connsiteY81-1966" fmla="*/ 5583531 h 6248398"/>
              <a:gd name="connsiteX82-1967" fmla="*/ 9628722 w 15811497"/>
              <a:gd name="connsiteY82-1968" fmla="*/ 5502694 h 6248398"/>
              <a:gd name="connsiteX83-1969" fmla="*/ 9563485 w 15811497"/>
              <a:gd name="connsiteY83-1970" fmla="*/ 5610078 h 6248398"/>
              <a:gd name="connsiteX84-1971" fmla="*/ 9542221 w 15811497"/>
              <a:gd name="connsiteY84-1972" fmla="*/ 5638514 h 6248398"/>
              <a:gd name="connsiteX85-1973" fmla="*/ 9504352 w 15811497"/>
              <a:gd name="connsiteY85-1974" fmla="*/ 5689156 h 6248398"/>
              <a:gd name="connsiteX86-1975" fmla="*/ 9480140 w 15811497"/>
              <a:gd name="connsiteY86-1976" fmla="*/ 5721533 h 6248398"/>
              <a:gd name="connsiteX87-1977" fmla="*/ 8362947 w 15811497"/>
              <a:gd name="connsiteY87-1978" fmla="*/ 6248398 h 6248398"/>
              <a:gd name="connsiteX88-1979" fmla="*/ 7028922 w 15811497"/>
              <a:gd name="connsiteY88-1980" fmla="*/ 5364147 h 6248398"/>
              <a:gd name="connsiteX89-1981" fmla="*/ 6990513 w 15811497"/>
              <a:gd name="connsiteY89-1982" fmla="*/ 5259205 h 6248398"/>
              <a:gd name="connsiteX90-1983" fmla="*/ 6990512 w 15811497"/>
              <a:gd name="connsiteY90-1984" fmla="*/ 5259199 h 6248398"/>
              <a:gd name="connsiteX91-1985" fmla="*/ 6983676 w 15811497"/>
              <a:gd name="connsiteY91-1986" fmla="*/ 5240519 h 6248398"/>
              <a:gd name="connsiteX92-1987" fmla="*/ 6983673 w 15811497"/>
              <a:gd name="connsiteY92-1988" fmla="*/ 5240519 h 6248398"/>
              <a:gd name="connsiteX93-1989" fmla="*/ 6980236 w 15811497"/>
              <a:gd name="connsiteY93-1990" fmla="*/ 5231130 h 6248398"/>
              <a:gd name="connsiteX94-1991" fmla="*/ 6978859 w 15811497"/>
              <a:gd name="connsiteY94-1992" fmla="*/ 5225774 h 6248398"/>
              <a:gd name="connsiteX95-1993" fmla="*/ 6984291 w 15811497"/>
              <a:gd name="connsiteY95-1994" fmla="*/ 5240614 h 6248398"/>
              <a:gd name="connsiteX96-1995" fmla="*/ 6984292 w 15811497"/>
              <a:gd name="connsiteY96-1996" fmla="*/ 5240614 h 6248398"/>
              <a:gd name="connsiteX97-1997" fmla="*/ 6978860 w 15811497"/>
              <a:gd name="connsiteY97-1998" fmla="*/ 5225773 h 6248398"/>
              <a:gd name="connsiteX98-1999" fmla="*/ 6944562 w 15811497"/>
              <a:gd name="connsiteY98-2000" fmla="*/ 5092380 h 6248398"/>
              <a:gd name="connsiteX99-2001" fmla="*/ 6924183 w 15811497"/>
              <a:gd name="connsiteY99-2002" fmla="*/ 4890225 h 6248398"/>
              <a:gd name="connsiteX100-2003" fmla="*/ 6924182 w 15811497"/>
              <a:gd name="connsiteY100-2004" fmla="*/ 4890225 h 6248398"/>
              <a:gd name="connsiteX101-2005" fmla="*/ 6944561 w 15811497"/>
              <a:gd name="connsiteY101-2006" fmla="*/ 5092380 h 6248398"/>
              <a:gd name="connsiteX102-2007" fmla="*/ 6978860 w 15811497"/>
              <a:gd name="connsiteY102-2008" fmla="*/ 5225773 h 6248398"/>
              <a:gd name="connsiteX103-2009" fmla="*/ 6948299 w 15811497"/>
              <a:gd name="connsiteY103-2010" fmla="*/ 5142273 h 6248398"/>
              <a:gd name="connsiteX104-2011" fmla="*/ 5829297 w 15811497"/>
              <a:gd name="connsiteY104-2012" fmla="*/ 4400549 h 6248398"/>
              <a:gd name="connsiteX105-2013" fmla="*/ 5056802 w 15811497"/>
              <a:gd name="connsiteY105-2014" fmla="*/ 4677867 h 6248398"/>
              <a:gd name="connsiteX106-2015" fmla="*/ 5022517 w 15811497"/>
              <a:gd name="connsiteY106-2016" fmla="*/ 4709027 h 6248398"/>
              <a:gd name="connsiteX107-2017" fmla="*/ 5022515 w 15811497"/>
              <a:gd name="connsiteY107-2018" fmla="*/ 4709029 h 6248398"/>
              <a:gd name="connsiteX108-2019" fmla="*/ 5022510 w 15811497"/>
              <a:gd name="connsiteY108-2020" fmla="*/ 4709033 h 6248398"/>
              <a:gd name="connsiteX109-2021" fmla="*/ 4924198 w 15811497"/>
              <a:gd name="connsiteY109-2022" fmla="*/ 4840507 h 6248398"/>
              <a:gd name="connsiteX110-2023" fmla="*/ 4914898 w 15811497"/>
              <a:gd name="connsiteY110-2024" fmla="*/ 4838698 h 6248398"/>
              <a:gd name="connsiteX111-2025" fmla="*/ 4914898 w 15811497"/>
              <a:gd name="connsiteY111-2026" fmla="*/ 4838699 h 6248398"/>
              <a:gd name="connsiteX112-2027" fmla="*/ 4924199 w 15811497"/>
              <a:gd name="connsiteY112-2028" fmla="*/ 4840508 h 6248398"/>
              <a:gd name="connsiteX113-2029" fmla="*/ 4893736 w 15811497"/>
              <a:gd name="connsiteY113-2030" fmla="*/ 4881247 h 6248398"/>
              <a:gd name="connsiteX114-2031" fmla="*/ 4778482 w 15811497"/>
              <a:gd name="connsiteY114-2032" fmla="*/ 5008058 h 6248398"/>
              <a:gd name="connsiteX115-2033" fmla="*/ 4778482 w 15811497"/>
              <a:gd name="connsiteY115-2034" fmla="*/ 5008057 h 6248398"/>
              <a:gd name="connsiteX116-2035" fmla="*/ 4715455 w 15811497"/>
              <a:gd name="connsiteY116-2036" fmla="*/ 5077404 h 6248398"/>
              <a:gd name="connsiteX117-2037" fmla="*/ 2762249 w 15811497"/>
              <a:gd name="connsiteY117-2038" fmla="*/ 5886448 h 6248398"/>
              <a:gd name="connsiteX118-2039" fmla="*/ 0 w 15811497"/>
              <a:gd name="connsiteY118-2040" fmla="*/ 3124198 h 6248398"/>
              <a:gd name="connsiteX119-2041" fmla="*/ 2762249 w 15811497"/>
              <a:gd name="connsiteY119-2042" fmla="*/ 361949 h 6248398"/>
              <a:gd name="connsiteX120-2043" fmla="*/ 4078902 w 15811497"/>
              <a:gd name="connsiteY120-2044" fmla="*/ 695338 h 6248398"/>
              <a:gd name="connsiteX121-2045" fmla="*/ 4261443 w 15811497"/>
              <a:gd name="connsiteY121-2046" fmla="*/ 806235 h 6248398"/>
              <a:gd name="connsiteX122-2047" fmla="*/ 4409044 w 15811497"/>
              <a:gd name="connsiteY122-2048" fmla="*/ 910268 h 6248398"/>
              <a:gd name="connsiteX123-2049" fmla="*/ 4409043 w 15811497"/>
              <a:gd name="connsiteY123-2050" fmla="*/ 910268 h 6248398"/>
              <a:gd name="connsiteX124-2051" fmla="*/ 4519295 w 15811497"/>
              <a:gd name="connsiteY124-2052" fmla="*/ 992713 h 6248398"/>
              <a:gd name="connsiteX125-2053" fmla="*/ 4612477 w 15811497"/>
              <a:gd name="connsiteY125-2054" fmla="*/ 1077402 h 6248398"/>
              <a:gd name="connsiteX126-2055" fmla="*/ 4612478 w 15811497"/>
              <a:gd name="connsiteY126-2056" fmla="*/ 1077403 h 6248398"/>
              <a:gd name="connsiteX127-2057" fmla="*/ 4715454 w 15811497"/>
              <a:gd name="connsiteY127-2058" fmla="*/ 1170993 h 6248398"/>
              <a:gd name="connsiteX128-2059" fmla="*/ 4701725 w 15811497"/>
              <a:gd name="connsiteY128-2060" fmla="*/ 1120394 h 6248398"/>
              <a:gd name="connsiteX129-2061" fmla="*/ 5191122 w 15811497"/>
              <a:gd name="connsiteY129-2062" fmla="*/ 1219199 h 6248398"/>
              <a:gd name="connsiteX130-2063" fmla="*/ 6161317 w 15811497"/>
              <a:gd name="connsiteY130-2064" fmla="*/ 761659 h 6248398"/>
              <a:gd name="connsiteX131-2065" fmla="*/ 6224019 w 15811497"/>
              <a:gd name="connsiteY131-2066" fmla="*/ 677808 h 6248398"/>
              <a:gd name="connsiteX132-2067" fmla="*/ 6175489 w 15811497"/>
              <a:gd name="connsiteY132-2068" fmla="*/ 757691 h 6248398"/>
              <a:gd name="connsiteX133-2069" fmla="*/ 6175489 w 15811497"/>
              <a:gd name="connsiteY133-2070" fmla="*/ 757692 h 6248398"/>
              <a:gd name="connsiteX134-2071" fmla="*/ 6224020 w 15811497"/>
              <a:gd name="connsiteY134-2072" fmla="*/ 677809 h 6248398"/>
              <a:gd name="connsiteX135-2073" fmla="*/ 6233696 w 15811497"/>
              <a:gd name="connsiteY135-2074" fmla="*/ 664869 h 6248398"/>
              <a:gd name="connsiteX136-2075" fmla="*/ 6252611 w 15811497"/>
              <a:gd name="connsiteY136-2076" fmla="*/ 633734 h 6248398"/>
              <a:gd name="connsiteX137-2077" fmla="*/ 6252610 w 15811497"/>
              <a:gd name="connsiteY137-2078" fmla="*/ 633734 h 6248398"/>
              <a:gd name="connsiteX138-2079" fmla="*/ 6233696 w 15811497"/>
              <a:gd name="connsiteY138-2080" fmla="*/ 664868 h 6248398"/>
              <a:gd name="connsiteX139-2081" fmla="*/ 6224019 w 15811497"/>
              <a:gd name="connsiteY139-2082" fmla="*/ 677808 h 6248398"/>
              <a:gd name="connsiteX140-2083" fmla="*/ 6248008 w 15811497"/>
              <a:gd name="connsiteY140-2084" fmla="*/ 638320 h 6248398"/>
              <a:gd name="connsiteX141-2085" fmla="*/ 6251291 w 15811497"/>
              <a:gd name="connsiteY141-2086" fmla="*/ 633930 h 6248398"/>
              <a:gd name="connsiteX142-2087" fmla="*/ 6251293 w 15811497"/>
              <a:gd name="connsiteY142-2088" fmla="*/ 633929 h 6248398"/>
              <a:gd name="connsiteX143-2089" fmla="*/ 6257683 w 15811497"/>
              <a:gd name="connsiteY143-2090" fmla="*/ 625384 h 6248398"/>
              <a:gd name="connsiteX144-2091" fmla="*/ 6257686 w 15811497"/>
              <a:gd name="connsiteY144-2092" fmla="*/ 625380 h 6248398"/>
              <a:gd name="connsiteX145-2093" fmla="*/ 6331355 w 15811497"/>
              <a:gd name="connsiteY145-2094" fmla="*/ 526865 h 6248398"/>
              <a:gd name="connsiteX146-2095" fmla="*/ 7448548 w 15811497"/>
              <a:gd name="connsiteY146-2096" fmla="*/ 0 h 6248398"/>
              <a:gd name="connsiteX0-2097" fmla="*/ 11209760 w 15811497"/>
              <a:gd name="connsiteY0-2098" fmla="*/ 5180760 h 6248398"/>
              <a:gd name="connsiteX1-2099" fmla="*/ 11210150 w 15811497"/>
              <a:gd name="connsiteY1-2100" fmla="*/ 5180948 h 6248398"/>
              <a:gd name="connsiteX2-2101" fmla="*/ 11313815 w 15811497"/>
              <a:gd name="connsiteY2-2102" fmla="*/ 5243926 h 6248398"/>
              <a:gd name="connsiteX3-2103" fmla="*/ 11369911 w 15811497"/>
              <a:gd name="connsiteY3-2104" fmla="*/ 5285874 h 6248398"/>
              <a:gd name="connsiteX4-2105" fmla="*/ 11410606 w 15811497"/>
              <a:gd name="connsiteY4-2106" fmla="*/ 5316305 h 6248398"/>
              <a:gd name="connsiteX5-2107" fmla="*/ 11499892 w 15811497"/>
              <a:gd name="connsiteY5-2108" fmla="*/ 5397454 h 6248398"/>
              <a:gd name="connsiteX6-2109" fmla="*/ 11528781 w 15811497"/>
              <a:gd name="connsiteY6-2110" fmla="*/ 5429240 h 6248398"/>
              <a:gd name="connsiteX7-2111" fmla="*/ 11504846 w 15811497"/>
              <a:gd name="connsiteY7-2112" fmla="*/ 5414699 h 6248398"/>
              <a:gd name="connsiteX8-2113" fmla="*/ 11371717 w 15811497"/>
              <a:gd name="connsiteY8-2114" fmla="*/ 5315148 h 6248398"/>
              <a:gd name="connsiteX9-2115" fmla="*/ 11292198 w 15811497"/>
              <a:gd name="connsiteY9-2116" fmla="*/ 5255685 h 6248398"/>
              <a:gd name="connsiteX10-2117" fmla="*/ 11209760 w 15811497"/>
              <a:gd name="connsiteY10-2118" fmla="*/ 5180760 h 6248398"/>
              <a:gd name="connsiteX11-2119" fmla="*/ 4892179 w 15811497"/>
              <a:gd name="connsiteY11-2120" fmla="*/ 4842491 h 6248398"/>
              <a:gd name="connsiteX12-2121" fmla="*/ 4892178 w 15811497"/>
              <a:gd name="connsiteY12-2122" fmla="*/ 4842492 h 6248398"/>
              <a:gd name="connsiteX13-2123" fmla="*/ 4885192 w 15811497"/>
              <a:gd name="connsiteY13-2124" fmla="*/ 4851834 h 6248398"/>
              <a:gd name="connsiteX14-2125" fmla="*/ 4892179 w 15811497"/>
              <a:gd name="connsiteY14-2126" fmla="*/ 4842491 h 6248398"/>
              <a:gd name="connsiteX15-2127" fmla="*/ 8767766 w 15811497"/>
              <a:gd name="connsiteY15-2128" fmla="*/ 853515 h 6248398"/>
              <a:gd name="connsiteX16-2129" fmla="*/ 8782572 w 15811497"/>
              <a:gd name="connsiteY16-2130" fmla="*/ 884251 h 6248398"/>
              <a:gd name="connsiteX17-2131" fmla="*/ 8812281 w 15811497"/>
              <a:gd name="connsiteY17-2132" fmla="*/ 965420 h 6248398"/>
              <a:gd name="connsiteX18-2133" fmla="*/ 8831257 w 15811497"/>
              <a:gd name="connsiteY18-2134" fmla="*/ 1017268 h 6248398"/>
              <a:gd name="connsiteX19-2135" fmla="*/ 8860452 w 15811497"/>
              <a:gd name="connsiteY19-2136" fmla="*/ 1130811 h 6248398"/>
              <a:gd name="connsiteX20-2137" fmla="*/ 8839383 w 15811497"/>
              <a:gd name="connsiteY20-2138" fmla="*/ 1087075 h 6248398"/>
              <a:gd name="connsiteX21-2139" fmla="*/ 8798546 w 15811497"/>
              <a:gd name="connsiteY21-2140" fmla="*/ 975498 h 6248398"/>
              <a:gd name="connsiteX22-2141" fmla="*/ 8795375 w 15811497"/>
              <a:gd name="connsiteY22-2142" fmla="*/ 963167 h 6248398"/>
              <a:gd name="connsiteX23-2143" fmla="*/ 8768620 w 15811497"/>
              <a:gd name="connsiteY23-2144" fmla="*/ 859114 h 6248398"/>
              <a:gd name="connsiteX24-2145" fmla="*/ 8767766 w 15811497"/>
              <a:gd name="connsiteY24-2146" fmla="*/ 853515 h 6248398"/>
              <a:gd name="connsiteX25-2147" fmla="*/ 7448548 w 15811497"/>
              <a:gd name="connsiteY25-2148" fmla="*/ 0 h 6248398"/>
              <a:gd name="connsiteX26-2149" fmla="*/ 8721604 w 15811497"/>
              <a:gd name="connsiteY26-2150" fmla="*/ 757692 h 6248398"/>
              <a:gd name="connsiteX27-2151" fmla="*/ 8767765 w 15811497"/>
              <a:gd name="connsiteY27-2152" fmla="*/ 853515 h 6248398"/>
              <a:gd name="connsiteX28-2153" fmla="*/ 8768619 w 15811497"/>
              <a:gd name="connsiteY28-2154" fmla="*/ 859114 h 6248398"/>
              <a:gd name="connsiteX29-2155" fmla="*/ 8795374 w 15811497"/>
              <a:gd name="connsiteY29-2156" fmla="*/ 963167 h 6248398"/>
              <a:gd name="connsiteX30-2157" fmla="*/ 8798545 w 15811497"/>
              <a:gd name="connsiteY30-2158" fmla="*/ 975499 h 6248398"/>
              <a:gd name="connsiteX31-2159" fmla="*/ 8839382 w 15811497"/>
              <a:gd name="connsiteY31-2160" fmla="*/ 1087076 h 6248398"/>
              <a:gd name="connsiteX32-2161" fmla="*/ 8860451 w 15811497"/>
              <a:gd name="connsiteY32-2162" fmla="*/ 1130812 h 6248398"/>
              <a:gd name="connsiteX33-2163" fmla="*/ 8866932 w 15811497"/>
              <a:gd name="connsiteY33-2164" fmla="*/ 1156018 h 6248398"/>
              <a:gd name="connsiteX34-2165" fmla="*/ 8896346 w 15811497"/>
              <a:gd name="connsiteY34-2166" fmla="*/ 1447799 h 6248398"/>
              <a:gd name="connsiteX35-2167" fmla="*/ 8866932 w 15811497"/>
              <a:gd name="connsiteY35-2168" fmla="*/ 1156017 h 6248398"/>
              <a:gd name="connsiteX36-2169" fmla="*/ 8860451 w 15811497"/>
              <a:gd name="connsiteY36-2170" fmla="*/ 1130810 h 6248398"/>
              <a:gd name="connsiteX37-2171" fmla="*/ 8890522 w 15811497"/>
              <a:gd name="connsiteY37-2172" fmla="*/ 1193234 h 6248398"/>
              <a:gd name="connsiteX38-2173" fmla="*/ 9958384 w 15811497"/>
              <a:gd name="connsiteY38-2174" fmla="*/ 1828798 h 6248398"/>
              <a:gd name="connsiteX39-2175" fmla="*/ 10895504 w 15811497"/>
              <a:gd name="connsiteY39-2176" fmla="*/ 1386857 h 6248398"/>
              <a:gd name="connsiteX40-2177" fmla="*/ 10927290 w 15811497"/>
              <a:gd name="connsiteY40-2178" fmla="*/ 1344350 h 6248398"/>
              <a:gd name="connsiteX41-2179" fmla="*/ 10936907 w 15811497"/>
              <a:gd name="connsiteY41-2180" fmla="*/ 1346082 h 6248398"/>
              <a:gd name="connsiteX42-2181" fmla="*/ 10917759 w 15811497"/>
              <a:gd name="connsiteY42-2182" fmla="*/ 1367151 h 6248398"/>
              <a:gd name="connsiteX43-2183" fmla="*/ 10545015 w 15811497"/>
              <a:gd name="connsiteY43-2184" fmla="*/ 1956940 h 6248398"/>
              <a:gd name="connsiteX44-2185" fmla="*/ 10521911 w 15811497"/>
              <a:gd name="connsiteY44-2186" fmla="*/ 2012524 h 6248398"/>
              <a:gd name="connsiteX45-2187" fmla="*/ 10521913 w 15811497"/>
              <a:gd name="connsiteY45-2188" fmla="*/ 2012521 h 6248398"/>
              <a:gd name="connsiteX46-2189" fmla="*/ 10545016 w 15811497"/>
              <a:gd name="connsiteY46-2190" fmla="*/ 1956940 h 6248398"/>
              <a:gd name="connsiteX47-2191" fmla="*/ 10917760 w 15811497"/>
              <a:gd name="connsiteY47-2192" fmla="*/ 1367152 h 6248398"/>
              <a:gd name="connsiteX48-2193" fmla="*/ 10936908 w 15811497"/>
              <a:gd name="connsiteY48-2194" fmla="*/ 1346084 h 6248398"/>
              <a:gd name="connsiteX49-2195" fmla="*/ 10972797 w 15811497"/>
              <a:gd name="connsiteY49-2196" fmla="*/ 1352550 h 6248398"/>
              <a:gd name="connsiteX50-2197" fmla="*/ 11002341 w 15811497"/>
              <a:gd name="connsiteY50-2198" fmla="*/ 1645177 h 6248398"/>
              <a:gd name="connsiteX51-2199" fmla="*/ 11002341 w 15811497"/>
              <a:gd name="connsiteY51-2200" fmla="*/ 1645177 h 6248398"/>
              <a:gd name="connsiteX52-2201" fmla="*/ 10972797 w 15811497"/>
              <a:gd name="connsiteY52-2202" fmla="*/ 1352549 h 6248398"/>
              <a:gd name="connsiteX53-2203" fmla="*/ 10936908 w 15811497"/>
              <a:gd name="connsiteY53-2204" fmla="*/ 1346083 h 6248398"/>
              <a:gd name="connsiteX54-2205" fmla="*/ 11096041 w 15811497"/>
              <a:gd name="connsiteY54-2206" fmla="*/ 1170993 h 6248398"/>
              <a:gd name="connsiteX55-2207" fmla="*/ 13049247 w 15811497"/>
              <a:gd name="connsiteY55-2208" fmla="*/ 361949 h 6248398"/>
              <a:gd name="connsiteX56-2209" fmla="*/ 15811497 w 15811497"/>
              <a:gd name="connsiteY56-2210" fmla="*/ 3124198 h 6248398"/>
              <a:gd name="connsiteX57-2211" fmla="*/ 13049247 w 15811497"/>
              <a:gd name="connsiteY57-2212" fmla="*/ 5886448 h 6248398"/>
              <a:gd name="connsiteX58-2213" fmla="*/ 11732594 w 15811497"/>
              <a:gd name="connsiteY58-2214" fmla="*/ 5553059 h 6248398"/>
              <a:gd name="connsiteX59-2215" fmla="*/ 11528782 w 15811497"/>
              <a:gd name="connsiteY59-2216" fmla="*/ 5429240 h 6248398"/>
              <a:gd name="connsiteX60-2217" fmla="*/ 11499893 w 15811497"/>
              <a:gd name="connsiteY60-2218" fmla="*/ 5397454 h 6248398"/>
              <a:gd name="connsiteX61-2219" fmla="*/ 11410607 w 15811497"/>
              <a:gd name="connsiteY61-2220" fmla="*/ 5316305 h 6248398"/>
              <a:gd name="connsiteX62-2221" fmla="*/ 11369912 w 15811497"/>
              <a:gd name="connsiteY62-2222" fmla="*/ 5285874 h 6248398"/>
              <a:gd name="connsiteX63-2223" fmla="*/ 11355656 w 15811497"/>
              <a:gd name="connsiteY63-2224" fmla="*/ 5144675 h 6248398"/>
              <a:gd name="connsiteX64-2225" fmla="*/ 11355656 w 15811497"/>
              <a:gd name="connsiteY64-2226" fmla="*/ 5144675 h 6248398"/>
              <a:gd name="connsiteX65-2227" fmla="*/ 11369912 w 15811497"/>
              <a:gd name="connsiteY65-2228" fmla="*/ 5285874 h 6248398"/>
              <a:gd name="connsiteX66-2229" fmla="*/ 11313816 w 15811497"/>
              <a:gd name="connsiteY66-2230" fmla="*/ 5243926 h 6248398"/>
              <a:gd name="connsiteX67-2231" fmla="*/ 11210151 w 15811497"/>
              <a:gd name="connsiteY67-2232" fmla="*/ 5180948 h 6248398"/>
              <a:gd name="connsiteX68-2233" fmla="*/ 11209761 w 15811497"/>
              <a:gd name="connsiteY68-2234" fmla="*/ 5180760 h 6248398"/>
              <a:gd name="connsiteX69-2235" fmla="*/ 11096041 w 15811497"/>
              <a:gd name="connsiteY69-2236" fmla="*/ 5077404 h 6248398"/>
              <a:gd name="connsiteX70-2237" fmla="*/ 11063094 w 15811497"/>
              <a:gd name="connsiteY70-2238" fmla="*/ 5041153 h 6248398"/>
              <a:gd name="connsiteX71-2239" fmla="*/ 11063091 w 15811497"/>
              <a:gd name="connsiteY71-2240" fmla="*/ 5041152 h 6248398"/>
              <a:gd name="connsiteX72-2241" fmla="*/ 11096040 w 15811497"/>
              <a:gd name="connsiteY72-2242" fmla="*/ 5077404 h 6248398"/>
              <a:gd name="connsiteX73-2243" fmla="*/ 11209760 w 15811497"/>
              <a:gd name="connsiteY73-2244" fmla="*/ 5180760 h 6248398"/>
              <a:gd name="connsiteX74-2245" fmla="*/ 11100244 w 15811497"/>
              <a:gd name="connsiteY74-2246" fmla="*/ 5128004 h 6248398"/>
              <a:gd name="connsiteX75-2247" fmla="*/ 10610846 w 15811497"/>
              <a:gd name="connsiteY75-2248" fmla="*/ 5029199 h 6248398"/>
              <a:gd name="connsiteX76-2249" fmla="*/ 9640652 w 15811497"/>
              <a:gd name="connsiteY76-2250" fmla="*/ 5486739 h 6248398"/>
              <a:gd name="connsiteX77-2251" fmla="*/ 9628722 w 15811497"/>
              <a:gd name="connsiteY77-2252" fmla="*/ 5502693 h 6248398"/>
              <a:gd name="connsiteX78-2253" fmla="*/ 9568273 w 15811497"/>
              <a:gd name="connsiteY78-2254" fmla="*/ 5583530 h 6248398"/>
              <a:gd name="connsiteX79-2255" fmla="*/ 9535504 w 15811497"/>
              <a:gd name="connsiteY79-2256" fmla="*/ 5637470 h 6248398"/>
              <a:gd name="connsiteX80-2257" fmla="*/ 9535505 w 15811497"/>
              <a:gd name="connsiteY80-2258" fmla="*/ 5637470 h 6248398"/>
              <a:gd name="connsiteX81-2259" fmla="*/ 9568273 w 15811497"/>
              <a:gd name="connsiteY81-2260" fmla="*/ 5583531 h 6248398"/>
              <a:gd name="connsiteX82-2261" fmla="*/ 9628722 w 15811497"/>
              <a:gd name="connsiteY82-2262" fmla="*/ 5502694 h 6248398"/>
              <a:gd name="connsiteX83-2263" fmla="*/ 9563485 w 15811497"/>
              <a:gd name="connsiteY83-2264" fmla="*/ 5610078 h 6248398"/>
              <a:gd name="connsiteX84-2265" fmla="*/ 9542221 w 15811497"/>
              <a:gd name="connsiteY84-2266" fmla="*/ 5638514 h 6248398"/>
              <a:gd name="connsiteX85-2267" fmla="*/ 9504352 w 15811497"/>
              <a:gd name="connsiteY85-2268" fmla="*/ 5689156 h 6248398"/>
              <a:gd name="connsiteX86-2269" fmla="*/ 9480140 w 15811497"/>
              <a:gd name="connsiteY86-2270" fmla="*/ 5721533 h 6248398"/>
              <a:gd name="connsiteX87-2271" fmla="*/ 8362947 w 15811497"/>
              <a:gd name="connsiteY87-2272" fmla="*/ 6248398 h 6248398"/>
              <a:gd name="connsiteX88-2273" fmla="*/ 7028922 w 15811497"/>
              <a:gd name="connsiteY88-2274" fmla="*/ 5364147 h 6248398"/>
              <a:gd name="connsiteX89-2275" fmla="*/ 6990513 w 15811497"/>
              <a:gd name="connsiteY89-2276" fmla="*/ 5259205 h 6248398"/>
              <a:gd name="connsiteX90-2277" fmla="*/ 6990512 w 15811497"/>
              <a:gd name="connsiteY90-2278" fmla="*/ 5259199 h 6248398"/>
              <a:gd name="connsiteX91-2279" fmla="*/ 6983676 w 15811497"/>
              <a:gd name="connsiteY91-2280" fmla="*/ 5240519 h 6248398"/>
              <a:gd name="connsiteX92-2281" fmla="*/ 6983673 w 15811497"/>
              <a:gd name="connsiteY92-2282" fmla="*/ 5240519 h 6248398"/>
              <a:gd name="connsiteX93-2283" fmla="*/ 6980236 w 15811497"/>
              <a:gd name="connsiteY93-2284" fmla="*/ 5231130 h 6248398"/>
              <a:gd name="connsiteX94-2285" fmla="*/ 6978859 w 15811497"/>
              <a:gd name="connsiteY94-2286" fmla="*/ 5225774 h 6248398"/>
              <a:gd name="connsiteX95-2287" fmla="*/ 6984291 w 15811497"/>
              <a:gd name="connsiteY95-2288" fmla="*/ 5240614 h 6248398"/>
              <a:gd name="connsiteX96-2289" fmla="*/ 6984292 w 15811497"/>
              <a:gd name="connsiteY96-2290" fmla="*/ 5240614 h 6248398"/>
              <a:gd name="connsiteX97-2291" fmla="*/ 6978860 w 15811497"/>
              <a:gd name="connsiteY97-2292" fmla="*/ 5225773 h 6248398"/>
              <a:gd name="connsiteX98-2293" fmla="*/ 6944562 w 15811497"/>
              <a:gd name="connsiteY98-2294" fmla="*/ 5092380 h 6248398"/>
              <a:gd name="connsiteX99-2295" fmla="*/ 6924183 w 15811497"/>
              <a:gd name="connsiteY99-2296" fmla="*/ 4890225 h 6248398"/>
              <a:gd name="connsiteX100-2297" fmla="*/ 6924182 w 15811497"/>
              <a:gd name="connsiteY100-2298" fmla="*/ 4890225 h 6248398"/>
              <a:gd name="connsiteX101-2299" fmla="*/ 6944561 w 15811497"/>
              <a:gd name="connsiteY101-2300" fmla="*/ 5092380 h 6248398"/>
              <a:gd name="connsiteX102-2301" fmla="*/ 6978860 w 15811497"/>
              <a:gd name="connsiteY102-2302" fmla="*/ 5225773 h 6248398"/>
              <a:gd name="connsiteX103-2303" fmla="*/ 6948299 w 15811497"/>
              <a:gd name="connsiteY103-2304" fmla="*/ 5142273 h 6248398"/>
              <a:gd name="connsiteX104-2305" fmla="*/ 5829297 w 15811497"/>
              <a:gd name="connsiteY104-2306" fmla="*/ 4400549 h 6248398"/>
              <a:gd name="connsiteX105-2307" fmla="*/ 5056802 w 15811497"/>
              <a:gd name="connsiteY105-2308" fmla="*/ 4677867 h 6248398"/>
              <a:gd name="connsiteX106-2309" fmla="*/ 5022517 w 15811497"/>
              <a:gd name="connsiteY106-2310" fmla="*/ 4709027 h 6248398"/>
              <a:gd name="connsiteX107-2311" fmla="*/ 5022515 w 15811497"/>
              <a:gd name="connsiteY107-2312" fmla="*/ 4709029 h 6248398"/>
              <a:gd name="connsiteX108-2313" fmla="*/ 5022510 w 15811497"/>
              <a:gd name="connsiteY108-2314" fmla="*/ 4709033 h 6248398"/>
              <a:gd name="connsiteX109-2315" fmla="*/ 4924198 w 15811497"/>
              <a:gd name="connsiteY109-2316" fmla="*/ 4840507 h 6248398"/>
              <a:gd name="connsiteX110-2317" fmla="*/ 4914898 w 15811497"/>
              <a:gd name="connsiteY110-2318" fmla="*/ 4838698 h 6248398"/>
              <a:gd name="connsiteX111-2319" fmla="*/ 4914898 w 15811497"/>
              <a:gd name="connsiteY111-2320" fmla="*/ 4838699 h 6248398"/>
              <a:gd name="connsiteX112-2321" fmla="*/ 4924199 w 15811497"/>
              <a:gd name="connsiteY112-2322" fmla="*/ 4840508 h 6248398"/>
              <a:gd name="connsiteX113-2323" fmla="*/ 4893736 w 15811497"/>
              <a:gd name="connsiteY113-2324" fmla="*/ 4881247 h 6248398"/>
              <a:gd name="connsiteX114-2325" fmla="*/ 4778482 w 15811497"/>
              <a:gd name="connsiteY114-2326" fmla="*/ 5008058 h 6248398"/>
              <a:gd name="connsiteX115-2327" fmla="*/ 4778482 w 15811497"/>
              <a:gd name="connsiteY115-2328" fmla="*/ 5008057 h 6248398"/>
              <a:gd name="connsiteX116-2329" fmla="*/ 4715455 w 15811497"/>
              <a:gd name="connsiteY116-2330" fmla="*/ 5077404 h 6248398"/>
              <a:gd name="connsiteX117-2331" fmla="*/ 2762249 w 15811497"/>
              <a:gd name="connsiteY117-2332" fmla="*/ 5886448 h 6248398"/>
              <a:gd name="connsiteX118-2333" fmla="*/ 0 w 15811497"/>
              <a:gd name="connsiteY118-2334" fmla="*/ 3124198 h 6248398"/>
              <a:gd name="connsiteX119-2335" fmla="*/ 2762249 w 15811497"/>
              <a:gd name="connsiteY119-2336" fmla="*/ 361949 h 6248398"/>
              <a:gd name="connsiteX120-2337" fmla="*/ 4078902 w 15811497"/>
              <a:gd name="connsiteY120-2338" fmla="*/ 695338 h 6248398"/>
              <a:gd name="connsiteX121-2339" fmla="*/ 4261443 w 15811497"/>
              <a:gd name="connsiteY121-2340" fmla="*/ 806235 h 6248398"/>
              <a:gd name="connsiteX122-2341" fmla="*/ 4409044 w 15811497"/>
              <a:gd name="connsiteY122-2342" fmla="*/ 910268 h 6248398"/>
              <a:gd name="connsiteX123-2343" fmla="*/ 4409043 w 15811497"/>
              <a:gd name="connsiteY123-2344" fmla="*/ 910268 h 6248398"/>
              <a:gd name="connsiteX124-2345" fmla="*/ 4612477 w 15811497"/>
              <a:gd name="connsiteY124-2346" fmla="*/ 1077402 h 6248398"/>
              <a:gd name="connsiteX125-2347" fmla="*/ 4612478 w 15811497"/>
              <a:gd name="connsiteY125-2348" fmla="*/ 1077403 h 6248398"/>
              <a:gd name="connsiteX126-2349" fmla="*/ 4715454 w 15811497"/>
              <a:gd name="connsiteY126-2350" fmla="*/ 1170993 h 6248398"/>
              <a:gd name="connsiteX127-2351" fmla="*/ 4701725 w 15811497"/>
              <a:gd name="connsiteY127-2352" fmla="*/ 1120394 h 6248398"/>
              <a:gd name="connsiteX128-2353" fmla="*/ 5191122 w 15811497"/>
              <a:gd name="connsiteY128-2354" fmla="*/ 1219199 h 6248398"/>
              <a:gd name="connsiteX129-2355" fmla="*/ 6161317 w 15811497"/>
              <a:gd name="connsiteY129-2356" fmla="*/ 761659 h 6248398"/>
              <a:gd name="connsiteX130-2357" fmla="*/ 6224019 w 15811497"/>
              <a:gd name="connsiteY130-2358" fmla="*/ 677808 h 6248398"/>
              <a:gd name="connsiteX131-2359" fmla="*/ 6175489 w 15811497"/>
              <a:gd name="connsiteY131-2360" fmla="*/ 757691 h 6248398"/>
              <a:gd name="connsiteX132-2361" fmla="*/ 6175489 w 15811497"/>
              <a:gd name="connsiteY132-2362" fmla="*/ 757692 h 6248398"/>
              <a:gd name="connsiteX133-2363" fmla="*/ 6224020 w 15811497"/>
              <a:gd name="connsiteY133-2364" fmla="*/ 677809 h 6248398"/>
              <a:gd name="connsiteX134-2365" fmla="*/ 6233696 w 15811497"/>
              <a:gd name="connsiteY134-2366" fmla="*/ 664869 h 6248398"/>
              <a:gd name="connsiteX135-2367" fmla="*/ 6252611 w 15811497"/>
              <a:gd name="connsiteY135-2368" fmla="*/ 633734 h 6248398"/>
              <a:gd name="connsiteX136-2369" fmla="*/ 6252610 w 15811497"/>
              <a:gd name="connsiteY136-2370" fmla="*/ 633734 h 6248398"/>
              <a:gd name="connsiteX137-2371" fmla="*/ 6233696 w 15811497"/>
              <a:gd name="connsiteY137-2372" fmla="*/ 664868 h 6248398"/>
              <a:gd name="connsiteX138-2373" fmla="*/ 6224019 w 15811497"/>
              <a:gd name="connsiteY138-2374" fmla="*/ 677808 h 6248398"/>
              <a:gd name="connsiteX139-2375" fmla="*/ 6248008 w 15811497"/>
              <a:gd name="connsiteY139-2376" fmla="*/ 638320 h 6248398"/>
              <a:gd name="connsiteX140-2377" fmla="*/ 6251291 w 15811497"/>
              <a:gd name="connsiteY140-2378" fmla="*/ 633930 h 6248398"/>
              <a:gd name="connsiteX141-2379" fmla="*/ 6251293 w 15811497"/>
              <a:gd name="connsiteY141-2380" fmla="*/ 633929 h 6248398"/>
              <a:gd name="connsiteX142-2381" fmla="*/ 6257683 w 15811497"/>
              <a:gd name="connsiteY142-2382" fmla="*/ 625384 h 6248398"/>
              <a:gd name="connsiteX143-2383" fmla="*/ 6257686 w 15811497"/>
              <a:gd name="connsiteY143-2384" fmla="*/ 625380 h 6248398"/>
              <a:gd name="connsiteX144-2385" fmla="*/ 6331355 w 15811497"/>
              <a:gd name="connsiteY144-2386" fmla="*/ 526865 h 6248398"/>
              <a:gd name="connsiteX145-2387" fmla="*/ 7448548 w 15811497"/>
              <a:gd name="connsiteY145-2388" fmla="*/ 0 h 6248398"/>
              <a:gd name="connsiteX0-2389" fmla="*/ 11209760 w 15811497"/>
              <a:gd name="connsiteY0-2390" fmla="*/ 5180760 h 6248398"/>
              <a:gd name="connsiteX1-2391" fmla="*/ 11210150 w 15811497"/>
              <a:gd name="connsiteY1-2392" fmla="*/ 5180948 h 6248398"/>
              <a:gd name="connsiteX2-2393" fmla="*/ 11313815 w 15811497"/>
              <a:gd name="connsiteY2-2394" fmla="*/ 5243926 h 6248398"/>
              <a:gd name="connsiteX3-2395" fmla="*/ 11369911 w 15811497"/>
              <a:gd name="connsiteY3-2396" fmla="*/ 5285874 h 6248398"/>
              <a:gd name="connsiteX4-2397" fmla="*/ 11410606 w 15811497"/>
              <a:gd name="connsiteY4-2398" fmla="*/ 5316305 h 6248398"/>
              <a:gd name="connsiteX5-2399" fmla="*/ 11499892 w 15811497"/>
              <a:gd name="connsiteY5-2400" fmla="*/ 5397454 h 6248398"/>
              <a:gd name="connsiteX6-2401" fmla="*/ 11528781 w 15811497"/>
              <a:gd name="connsiteY6-2402" fmla="*/ 5429240 h 6248398"/>
              <a:gd name="connsiteX7-2403" fmla="*/ 11504846 w 15811497"/>
              <a:gd name="connsiteY7-2404" fmla="*/ 5414699 h 6248398"/>
              <a:gd name="connsiteX8-2405" fmla="*/ 11371717 w 15811497"/>
              <a:gd name="connsiteY8-2406" fmla="*/ 5315148 h 6248398"/>
              <a:gd name="connsiteX9-2407" fmla="*/ 11292198 w 15811497"/>
              <a:gd name="connsiteY9-2408" fmla="*/ 5255685 h 6248398"/>
              <a:gd name="connsiteX10-2409" fmla="*/ 11209760 w 15811497"/>
              <a:gd name="connsiteY10-2410" fmla="*/ 5180760 h 6248398"/>
              <a:gd name="connsiteX11-2411" fmla="*/ 4892179 w 15811497"/>
              <a:gd name="connsiteY11-2412" fmla="*/ 4842491 h 6248398"/>
              <a:gd name="connsiteX12-2413" fmla="*/ 4892178 w 15811497"/>
              <a:gd name="connsiteY12-2414" fmla="*/ 4842492 h 6248398"/>
              <a:gd name="connsiteX13-2415" fmla="*/ 4885192 w 15811497"/>
              <a:gd name="connsiteY13-2416" fmla="*/ 4851834 h 6248398"/>
              <a:gd name="connsiteX14-2417" fmla="*/ 4892179 w 15811497"/>
              <a:gd name="connsiteY14-2418" fmla="*/ 4842491 h 6248398"/>
              <a:gd name="connsiteX15-2419" fmla="*/ 8767766 w 15811497"/>
              <a:gd name="connsiteY15-2420" fmla="*/ 853515 h 6248398"/>
              <a:gd name="connsiteX16-2421" fmla="*/ 8782572 w 15811497"/>
              <a:gd name="connsiteY16-2422" fmla="*/ 884251 h 6248398"/>
              <a:gd name="connsiteX17-2423" fmla="*/ 8812281 w 15811497"/>
              <a:gd name="connsiteY17-2424" fmla="*/ 965420 h 6248398"/>
              <a:gd name="connsiteX18-2425" fmla="*/ 8831257 w 15811497"/>
              <a:gd name="connsiteY18-2426" fmla="*/ 1017268 h 6248398"/>
              <a:gd name="connsiteX19-2427" fmla="*/ 8860452 w 15811497"/>
              <a:gd name="connsiteY19-2428" fmla="*/ 1130811 h 6248398"/>
              <a:gd name="connsiteX20-2429" fmla="*/ 8839383 w 15811497"/>
              <a:gd name="connsiteY20-2430" fmla="*/ 1087075 h 6248398"/>
              <a:gd name="connsiteX21-2431" fmla="*/ 8798546 w 15811497"/>
              <a:gd name="connsiteY21-2432" fmla="*/ 975498 h 6248398"/>
              <a:gd name="connsiteX22-2433" fmla="*/ 8795375 w 15811497"/>
              <a:gd name="connsiteY22-2434" fmla="*/ 963167 h 6248398"/>
              <a:gd name="connsiteX23-2435" fmla="*/ 8768620 w 15811497"/>
              <a:gd name="connsiteY23-2436" fmla="*/ 859114 h 6248398"/>
              <a:gd name="connsiteX24-2437" fmla="*/ 8767766 w 15811497"/>
              <a:gd name="connsiteY24-2438" fmla="*/ 853515 h 6248398"/>
              <a:gd name="connsiteX25-2439" fmla="*/ 7448548 w 15811497"/>
              <a:gd name="connsiteY25-2440" fmla="*/ 0 h 6248398"/>
              <a:gd name="connsiteX26-2441" fmla="*/ 8721604 w 15811497"/>
              <a:gd name="connsiteY26-2442" fmla="*/ 757692 h 6248398"/>
              <a:gd name="connsiteX27-2443" fmla="*/ 8767765 w 15811497"/>
              <a:gd name="connsiteY27-2444" fmla="*/ 853515 h 6248398"/>
              <a:gd name="connsiteX28-2445" fmla="*/ 8768619 w 15811497"/>
              <a:gd name="connsiteY28-2446" fmla="*/ 859114 h 6248398"/>
              <a:gd name="connsiteX29-2447" fmla="*/ 8795374 w 15811497"/>
              <a:gd name="connsiteY29-2448" fmla="*/ 963167 h 6248398"/>
              <a:gd name="connsiteX30-2449" fmla="*/ 8798545 w 15811497"/>
              <a:gd name="connsiteY30-2450" fmla="*/ 975499 h 6248398"/>
              <a:gd name="connsiteX31-2451" fmla="*/ 8839382 w 15811497"/>
              <a:gd name="connsiteY31-2452" fmla="*/ 1087076 h 6248398"/>
              <a:gd name="connsiteX32-2453" fmla="*/ 8860451 w 15811497"/>
              <a:gd name="connsiteY32-2454" fmla="*/ 1130812 h 6248398"/>
              <a:gd name="connsiteX33-2455" fmla="*/ 8866932 w 15811497"/>
              <a:gd name="connsiteY33-2456" fmla="*/ 1156018 h 6248398"/>
              <a:gd name="connsiteX34-2457" fmla="*/ 8896346 w 15811497"/>
              <a:gd name="connsiteY34-2458" fmla="*/ 1447799 h 6248398"/>
              <a:gd name="connsiteX35-2459" fmla="*/ 8866932 w 15811497"/>
              <a:gd name="connsiteY35-2460" fmla="*/ 1156017 h 6248398"/>
              <a:gd name="connsiteX36-2461" fmla="*/ 8860451 w 15811497"/>
              <a:gd name="connsiteY36-2462" fmla="*/ 1130810 h 6248398"/>
              <a:gd name="connsiteX37-2463" fmla="*/ 8890522 w 15811497"/>
              <a:gd name="connsiteY37-2464" fmla="*/ 1193234 h 6248398"/>
              <a:gd name="connsiteX38-2465" fmla="*/ 9958384 w 15811497"/>
              <a:gd name="connsiteY38-2466" fmla="*/ 1828798 h 6248398"/>
              <a:gd name="connsiteX39-2467" fmla="*/ 10895504 w 15811497"/>
              <a:gd name="connsiteY39-2468" fmla="*/ 1386857 h 6248398"/>
              <a:gd name="connsiteX40-2469" fmla="*/ 10927290 w 15811497"/>
              <a:gd name="connsiteY40-2470" fmla="*/ 1344350 h 6248398"/>
              <a:gd name="connsiteX41-2471" fmla="*/ 10936907 w 15811497"/>
              <a:gd name="connsiteY41-2472" fmla="*/ 1346082 h 6248398"/>
              <a:gd name="connsiteX42-2473" fmla="*/ 10917759 w 15811497"/>
              <a:gd name="connsiteY42-2474" fmla="*/ 1367151 h 6248398"/>
              <a:gd name="connsiteX43-2475" fmla="*/ 10545015 w 15811497"/>
              <a:gd name="connsiteY43-2476" fmla="*/ 1956940 h 6248398"/>
              <a:gd name="connsiteX44-2477" fmla="*/ 10521911 w 15811497"/>
              <a:gd name="connsiteY44-2478" fmla="*/ 2012524 h 6248398"/>
              <a:gd name="connsiteX45-2479" fmla="*/ 10521913 w 15811497"/>
              <a:gd name="connsiteY45-2480" fmla="*/ 2012521 h 6248398"/>
              <a:gd name="connsiteX46-2481" fmla="*/ 10545016 w 15811497"/>
              <a:gd name="connsiteY46-2482" fmla="*/ 1956940 h 6248398"/>
              <a:gd name="connsiteX47-2483" fmla="*/ 10917760 w 15811497"/>
              <a:gd name="connsiteY47-2484" fmla="*/ 1367152 h 6248398"/>
              <a:gd name="connsiteX48-2485" fmla="*/ 10936908 w 15811497"/>
              <a:gd name="connsiteY48-2486" fmla="*/ 1346084 h 6248398"/>
              <a:gd name="connsiteX49-2487" fmla="*/ 10972797 w 15811497"/>
              <a:gd name="connsiteY49-2488" fmla="*/ 1352550 h 6248398"/>
              <a:gd name="connsiteX50-2489" fmla="*/ 11002341 w 15811497"/>
              <a:gd name="connsiteY50-2490" fmla="*/ 1645177 h 6248398"/>
              <a:gd name="connsiteX51-2491" fmla="*/ 11002341 w 15811497"/>
              <a:gd name="connsiteY51-2492" fmla="*/ 1645177 h 6248398"/>
              <a:gd name="connsiteX52-2493" fmla="*/ 10972797 w 15811497"/>
              <a:gd name="connsiteY52-2494" fmla="*/ 1352549 h 6248398"/>
              <a:gd name="connsiteX53-2495" fmla="*/ 10936908 w 15811497"/>
              <a:gd name="connsiteY53-2496" fmla="*/ 1346083 h 6248398"/>
              <a:gd name="connsiteX54-2497" fmla="*/ 11096041 w 15811497"/>
              <a:gd name="connsiteY54-2498" fmla="*/ 1170993 h 6248398"/>
              <a:gd name="connsiteX55-2499" fmla="*/ 13049247 w 15811497"/>
              <a:gd name="connsiteY55-2500" fmla="*/ 361949 h 6248398"/>
              <a:gd name="connsiteX56-2501" fmla="*/ 15811497 w 15811497"/>
              <a:gd name="connsiteY56-2502" fmla="*/ 3124198 h 6248398"/>
              <a:gd name="connsiteX57-2503" fmla="*/ 13049247 w 15811497"/>
              <a:gd name="connsiteY57-2504" fmla="*/ 5886448 h 6248398"/>
              <a:gd name="connsiteX58-2505" fmla="*/ 11732594 w 15811497"/>
              <a:gd name="connsiteY58-2506" fmla="*/ 5553059 h 6248398"/>
              <a:gd name="connsiteX59-2507" fmla="*/ 11528782 w 15811497"/>
              <a:gd name="connsiteY59-2508" fmla="*/ 5429240 h 6248398"/>
              <a:gd name="connsiteX60-2509" fmla="*/ 11499893 w 15811497"/>
              <a:gd name="connsiteY60-2510" fmla="*/ 5397454 h 6248398"/>
              <a:gd name="connsiteX61-2511" fmla="*/ 11410607 w 15811497"/>
              <a:gd name="connsiteY61-2512" fmla="*/ 5316305 h 6248398"/>
              <a:gd name="connsiteX62-2513" fmla="*/ 11369912 w 15811497"/>
              <a:gd name="connsiteY62-2514" fmla="*/ 5285874 h 6248398"/>
              <a:gd name="connsiteX63-2515" fmla="*/ 11355656 w 15811497"/>
              <a:gd name="connsiteY63-2516" fmla="*/ 5144675 h 6248398"/>
              <a:gd name="connsiteX64-2517" fmla="*/ 11355656 w 15811497"/>
              <a:gd name="connsiteY64-2518" fmla="*/ 5144675 h 6248398"/>
              <a:gd name="connsiteX65-2519" fmla="*/ 11369912 w 15811497"/>
              <a:gd name="connsiteY65-2520" fmla="*/ 5285874 h 6248398"/>
              <a:gd name="connsiteX66-2521" fmla="*/ 11313816 w 15811497"/>
              <a:gd name="connsiteY66-2522" fmla="*/ 5243926 h 6248398"/>
              <a:gd name="connsiteX67-2523" fmla="*/ 11210151 w 15811497"/>
              <a:gd name="connsiteY67-2524" fmla="*/ 5180948 h 6248398"/>
              <a:gd name="connsiteX68-2525" fmla="*/ 11209761 w 15811497"/>
              <a:gd name="connsiteY68-2526" fmla="*/ 5180760 h 6248398"/>
              <a:gd name="connsiteX69-2527" fmla="*/ 11096041 w 15811497"/>
              <a:gd name="connsiteY69-2528" fmla="*/ 5077404 h 6248398"/>
              <a:gd name="connsiteX70-2529" fmla="*/ 11063094 w 15811497"/>
              <a:gd name="connsiteY70-2530" fmla="*/ 5041153 h 6248398"/>
              <a:gd name="connsiteX71-2531" fmla="*/ 11063091 w 15811497"/>
              <a:gd name="connsiteY71-2532" fmla="*/ 5041152 h 6248398"/>
              <a:gd name="connsiteX72-2533" fmla="*/ 11096040 w 15811497"/>
              <a:gd name="connsiteY72-2534" fmla="*/ 5077404 h 6248398"/>
              <a:gd name="connsiteX73-2535" fmla="*/ 11209760 w 15811497"/>
              <a:gd name="connsiteY73-2536" fmla="*/ 5180760 h 6248398"/>
              <a:gd name="connsiteX74-2537" fmla="*/ 11100244 w 15811497"/>
              <a:gd name="connsiteY74-2538" fmla="*/ 5128004 h 6248398"/>
              <a:gd name="connsiteX75-2539" fmla="*/ 10610846 w 15811497"/>
              <a:gd name="connsiteY75-2540" fmla="*/ 5029199 h 6248398"/>
              <a:gd name="connsiteX76-2541" fmla="*/ 9640652 w 15811497"/>
              <a:gd name="connsiteY76-2542" fmla="*/ 5486739 h 6248398"/>
              <a:gd name="connsiteX77-2543" fmla="*/ 9628722 w 15811497"/>
              <a:gd name="connsiteY77-2544" fmla="*/ 5502693 h 6248398"/>
              <a:gd name="connsiteX78-2545" fmla="*/ 9568273 w 15811497"/>
              <a:gd name="connsiteY78-2546" fmla="*/ 5583530 h 6248398"/>
              <a:gd name="connsiteX79-2547" fmla="*/ 9535504 w 15811497"/>
              <a:gd name="connsiteY79-2548" fmla="*/ 5637470 h 6248398"/>
              <a:gd name="connsiteX80-2549" fmla="*/ 9535505 w 15811497"/>
              <a:gd name="connsiteY80-2550" fmla="*/ 5637470 h 6248398"/>
              <a:gd name="connsiteX81-2551" fmla="*/ 9568273 w 15811497"/>
              <a:gd name="connsiteY81-2552" fmla="*/ 5583531 h 6248398"/>
              <a:gd name="connsiteX82-2553" fmla="*/ 9628722 w 15811497"/>
              <a:gd name="connsiteY82-2554" fmla="*/ 5502694 h 6248398"/>
              <a:gd name="connsiteX83-2555" fmla="*/ 9563485 w 15811497"/>
              <a:gd name="connsiteY83-2556" fmla="*/ 5610078 h 6248398"/>
              <a:gd name="connsiteX84-2557" fmla="*/ 9542221 w 15811497"/>
              <a:gd name="connsiteY84-2558" fmla="*/ 5638514 h 6248398"/>
              <a:gd name="connsiteX85-2559" fmla="*/ 9504352 w 15811497"/>
              <a:gd name="connsiteY85-2560" fmla="*/ 5689156 h 6248398"/>
              <a:gd name="connsiteX86-2561" fmla="*/ 9480140 w 15811497"/>
              <a:gd name="connsiteY86-2562" fmla="*/ 5721533 h 6248398"/>
              <a:gd name="connsiteX87-2563" fmla="*/ 8362947 w 15811497"/>
              <a:gd name="connsiteY87-2564" fmla="*/ 6248398 h 6248398"/>
              <a:gd name="connsiteX88-2565" fmla="*/ 7028922 w 15811497"/>
              <a:gd name="connsiteY88-2566" fmla="*/ 5364147 h 6248398"/>
              <a:gd name="connsiteX89-2567" fmla="*/ 6990513 w 15811497"/>
              <a:gd name="connsiteY89-2568" fmla="*/ 5259205 h 6248398"/>
              <a:gd name="connsiteX90-2569" fmla="*/ 6990512 w 15811497"/>
              <a:gd name="connsiteY90-2570" fmla="*/ 5259199 h 6248398"/>
              <a:gd name="connsiteX91-2571" fmla="*/ 6983676 w 15811497"/>
              <a:gd name="connsiteY91-2572" fmla="*/ 5240519 h 6248398"/>
              <a:gd name="connsiteX92-2573" fmla="*/ 6983673 w 15811497"/>
              <a:gd name="connsiteY92-2574" fmla="*/ 5240519 h 6248398"/>
              <a:gd name="connsiteX93-2575" fmla="*/ 6980236 w 15811497"/>
              <a:gd name="connsiteY93-2576" fmla="*/ 5231130 h 6248398"/>
              <a:gd name="connsiteX94-2577" fmla="*/ 6978859 w 15811497"/>
              <a:gd name="connsiteY94-2578" fmla="*/ 5225774 h 6248398"/>
              <a:gd name="connsiteX95-2579" fmla="*/ 6984291 w 15811497"/>
              <a:gd name="connsiteY95-2580" fmla="*/ 5240614 h 6248398"/>
              <a:gd name="connsiteX96-2581" fmla="*/ 6984292 w 15811497"/>
              <a:gd name="connsiteY96-2582" fmla="*/ 5240614 h 6248398"/>
              <a:gd name="connsiteX97-2583" fmla="*/ 6978860 w 15811497"/>
              <a:gd name="connsiteY97-2584" fmla="*/ 5225773 h 6248398"/>
              <a:gd name="connsiteX98-2585" fmla="*/ 6944562 w 15811497"/>
              <a:gd name="connsiteY98-2586" fmla="*/ 5092380 h 6248398"/>
              <a:gd name="connsiteX99-2587" fmla="*/ 6924183 w 15811497"/>
              <a:gd name="connsiteY99-2588" fmla="*/ 4890225 h 6248398"/>
              <a:gd name="connsiteX100-2589" fmla="*/ 6924182 w 15811497"/>
              <a:gd name="connsiteY100-2590" fmla="*/ 4890225 h 6248398"/>
              <a:gd name="connsiteX101-2591" fmla="*/ 6944561 w 15811497"/>
              <a:gd name="connsiteY101-2592" fmla="*/ 5092380 h 6248398"/>
              <a:gd name="connsiteX102-2593" fmla="*/ 6978860 w 15811497"/>
              <a:gd name="connsiteY102-2594" fmla="*/ 5225773 h 6248398"/>
              <a:gd name="connsiteX103-2595" fmla="*/ 6948299 w 15811497"/>
              <a:gd name="connsiteY103-2596" fmla="*/ 5142273 h 6248398"/>
              <a:gd name="connsiteX104-2597" fmla="*/ 5829297 w 15811497"/>
              <a:gd name="connsiteY104-2598" fmla="*/ 4400549 h 6248398"/>
              <a:gd name="connsiteX105-2599" fmla="*/ 5056802 w 15811497"/>
              <a:gd name="connsiteY105-2600" fmla="*/ 4677867 h 6248398"/>
              <a:gd name="connsiteX106-2601" fmla="*/ 5022517 w 15811497"/>
              <a:gd name="connsiteY106-2602" fmla="*/ 4709027 h 6248398"/>
              <a:gd name="connsiteX107-2603" fmla="*/ 5022515 w 15811497"/>
              <a:gd name="connsiteY107-2604" fmla="*/ 4709029 h 6248398"/>
              <a:gd name="connsiteX108-2605" fmla="*/ 5022510 w 15811497"/>
              <a:gd name="connsiteY108-2606" fmla="*/ 4709033 h 6248398"/>
              <a:gd name="connsiteX109-2607" fmla="*/ 4924198 w 15811497"/>
              <a:gd name="connsiteY109-2608" fmla="*/ 4840507 h 6248398"/>
              <a:gd name="connsiteX110-2609" fmla="*/ 4914898 w 15811497"/>
              <a:gd name="connsiteY110-2610" fmla="*/ 4838698 h 6248398"/>
              <a:gd name="connsiteX111-2611" fmla="*/ 4914898 w 15811497"/>
              <a:gd name="connsiteY111-2612" fmla="*/ 4838699 h 6248398"/>
              <a:gd name="connsiteX112-2613" fmla="*/ 4924199 w 15811497"/>
              <a:gd name="connsiteY112-2614" fmla="*/ 4840508 h 6248398"/>
              <a:gd name="connsiteX113-2615" fmla="*/ 4893736 w 15811497"/>
              <a:gd name="connsiteY113-2616" fmla="*/ 4881247 h 6248398"/>
              <a:gd name="connsiteX114-2617" fmla="*/ 4778482 w 15811497"/>
              <a:gd name="connsiteY114-2618" fmla="*/ 5008058 h 6248398"/>
              <a:gd name="connsiteX115-2619" fmla="*/ 4778482 w 15811497"/>
              <a:gd name="connsiteY115-2620" fmla="*/ 5008057 h 6248398"/>
              <a:gd name="connsiteX116-2621" fmla="*/ 4715455 w 15811497"/>
              <a:gd name="connsiteY116-2622" fmla="*/ 5077404 h 6248398"/>
              <a:gd name="connsiteX117-2623" fmla="*/ 2762249 w 15811497"/>
              <a:gd name="connsiteY117-2624" fmla="*/ 5886448 h 6248398"/>
              <a:gd name="connsiteX118-2625" fmla="*/ 0 w 15811497"/>
              <a:gd name="connsiteY118-2626" fmla="*/ 3124198 h 6248398"/>
              <a:gd name="connsiteX119-2627" fmla="*/ 2762249 w 15811497"/>
              <a:gd name="connsiteY119-2628" fmla="*/ 361949 h 6248398"/>
              <a:gd name="connsiteX120-2629" fmla="*/ 4078902 w 15811497"/>
              <a:gd name="connsiteY120-2630" fmla="*/ 695338 h 6248398"/>
              <a:gd name="connsiteX121-2631" fmla="*/ 4261443 w 15811497"/>
              <a:gd name="connsiteY121-2632" fmla="*/ 806235 h 6248398"/>
              <a:gd name="connsiteX122-2633" fmla="*/ 4409044 w 15811497"/>
              <a:gd name="connsiteY122-2634" fmla="*/ 910268 h 6248398"/>
              <a:gd name="connsiteX123-2635" fmla="*/ 4612477 w 15811497"/>
              <a:gd name="connsiteY123-2636" fmla="*/ 1077402 h 6248398"/>
              <a:gd name="connsiteX124-2637" fmla="*/ 4612478 w 15811497"/>
              <a:gd name="connsiteY124-2638" fmla="*/ 1077403 h 6248398"/>
              <a:gd name="connsiteX125-2639" fmla="*/ 4715454 w 15811497"/>
              <a:gd name="connsiteY125-2640" fmla="*/ 1170993 h 6248398"/>
              <a:gd name="connsiteX126-2641" fmla="*/ 4701725 w 15811497"/>
              <a:gd name="connsiteY126-2642" fmla="*/ 1120394 h 6248398"/>
              <a:gd name="connsiteX127-2643" fmla="*/ 5191122 w 15811497"/>
              <a:gd name="connsiteY127-2644" fmla="*/ 1219199 h 6248398"/>
              <a:gd name="connsiteX128-2645" fmla="*/ 6161317 w 15811497"/>
              <a:gd name="connsiteY128-2646" fmla="*/ 761659 h 6248398"/>
              <a:gd name="connsiteX129-2647" fmla="*/ 6224019 w 15811497"/>
              <a:gd name="connsiteY129-2648" fmla="*/ 677808 h 6248398"/>
              <a:gd name="connsiteX130-2649" fmla="*/ 6175489 w 15811497"/>
              <a:gd name="connsiteY130-2650" fmla="*/ 757691 h 6248398"/>
              <a:gd name="connsiteX131-2651" fmla="*/ 6175489 w 15811497"/>
              <a:gd name="connsiteY131-2652" fmla="*/ 757692 h 6248398"/>
              <a:gd name="connsiteX132-2653" fmla="*/ 6224020 w 15811497"/>
              <a:gd name="connsiteY132-2654" fmla="*/ 677809 h 6248398"/>
              <a:gd name="connsiteX133-2655" fmla="*/ 6233696 w 15811497"/>
              <a:gd name="connsiteY133-2656" fmla="*/ 664869 h 6248398"/>
              <a:gd name="connsiteX134-2657" fmla="*/ 6252611 w 15811497"/>
              <a:gd name="connsiteY134-2658" fmla="*/ 633734 h 6248398"/>
              <a:gd name="connsiteX135-2659" fmla="*/ 6252610 w 15811497"/>
              <a:gd name="connsiteY135-2660" fmla="*/ 633734 h 6248398"/>
              <a:gd name="connsiteX136-2661" fmla="*/ 6233696 w 15811497"/>
              <a:gd name="connsiteY136-2662" fmla="*/ 664868 h 6248398"/>
              <a:gd name="connsiteX137-2663" fmla="*/ 6224019 w 15811497"/>
              <a:gd name="connsiteY137-2664" fmla="*/ 677808 h 6248398"/>
              <a:gd name="connsiteX138-2665" fmla="*/ 6248008 w 15811497"/>
              <a:gd name="connsiteY138-2666" fmla="*/ 638320 h 6248398"/>
              <a:gd name="connsiteX139-2667" fmla="*/ 6251291 w 15811497"/>
              <a:gd name="connsiteY139-2668" fmla="*/ 633930 h 6248398"/>
              <a:gd name="connsiteX140-2669" fmla="*/ 6251293 w 15811497"/>
              <a:gd name="connsiteY140-2670" fmla="*/ 633929 h 6248398"/>
              <a:gd name="connsiteX141-2671" fmla="*/ 6257683 w 15811497"/>
              <a:gd name="connsiteY141-2672" fmla="*/ 625384 h 6248398"/>
              <a:gd name="connsiteX142-2673" fmla="*/ 6257686 w 15811497"/>
              <a:gd name="connsiteY142-2674" fmla="*/ 625380 h 6248398"/>
              <a:gd name="connsiteX143-2675" fmla="*/ 6331355 w 15811497"/>
              <a:gd name="connsiteY143-2676" fmla="*/ 526865 h 6248398"/>
              <a:gd name="connsiteX144-2677" fmla="*/ 7448548 w 15811497"/>
              <a:gd name="connsiteY144-2678" fmla="*/ 0 h 6248398"/>
              <a:gd name="connsiteX0-2679" fmla="*/ 11209760 w 15811497"/>
              <a:gd name="connsiteY0-2680" fmla="*/ 5180760 h 6248398"/>
              <a:gd name="connsiteX1-2681" fmla="*/ 11210150 w 15811497"/>
              <a:gd name="connsiteY1-2682" fmla="*/ 5180948 h 6248398"/>
              <a:gd name="connsiteX2-2683" fmla="*/ 11313815 w 15811497"/>
              <a:gd name="connsiteY2-2684" fmla="*/ 5243926 h 6248398"/>
              <a:gd name="connsiteX3-2685" fmla="*/ 11369911 w 15811497"/>
              <a:gd name="connsiteY3-2686" fmla="*/ 5285874 h 6248398"/>
              <a:gd name="connsiteX4-2687" fmla="*/ 11410606 w 15811497"/>
              <a:gd name="connsiteY4-2688" fmla="*/ 5316305 h 6248398"/>
              <a:gd name="connsiteX5-2689" fmla="*/ 11499892 w 15811497"/>
              <a:gd name="connsiteY5-2690" fmla="*/ 5397454 h 6248398"/>
              <a:gd name="connsiteX6-2691" fmla="*/ 11528781 w 15811497"/>
              <a:gd name="connsiteY6-2692" fmla="*/ 5429240 h 6248398"/>
              <a:gd name="connsiteX7-2693" fmla="*/ 11504846 w 15811497"/>
              <a:gd name="connsiteY7-2694" fmla="*/ 5414699 h 6248398"/>
              <a:gd name="connsiteX8-2695" fmla="*/ 11371717 w 15811497"/>
              <a:gd name="connsiteY8-2696" fmla="*/ 5315148 h 6248398"/>
              <a:gd name="connsiteX9-2697" fmla="*/ 11292198 w 15811497"/>
              <a:gd name="connsiteY9-2698" fmla="*/ 5255685 h 6248398"/>
              <a:gd name="connsiteX10-2699" fmla="*/ 11209760 w 15811497"/>
              <a:gd name="connsiteY10-2700" fmla="*/ 5180760 h 6248398"/>
              <a:gd name="connsiteX11-2701" fmla="*/ 4892179 w 15811497"/>
              <a:gd name="connsiteY11-2702" fmla="*/ 4842491 h 6248398"/>
              <a:gd name="connsiteX12-2703" fmla="*/ 4892178 w 15811497"/>
              <a:gd name="connsiteY12-2704" fmla="*/ 4842492 h 6248398"/>
              <a:gd name="connsiteX13-2705" fmla="*/ 4885192 w 15811497"/>
              <a:gd name="connsiteY13-2706" fmla="*/ 4851834 h 6248398"/>
              <a:gd name="connsiteX14-2707" fmla="*/ 4892179 w 15811497"/>
              <a:gd name="connsiteY14-2708" fmla="*/ 4842491 h 6248398"/>
              <a:gd name="connsiteX15-2709" fmla="*/ 8767766 w 15811497"/>
              <a:gd name="connsiteY15-2710" fmla="*/ 853515 h 6248398"/>
              <a:gd name="connsiteX16-2711" fmla="*/ 8782572 w 15811497"/>
              <a:gd name="connsiteY16-2712" fmla="*/ 884251 h 6248398"/>
              <a:gd name="connsiteX17-2713" fmla="*/ 8812281 w 15811497"/>
              <a:gd name="connsiteY17-2714" fmla="*/ 965420 h 6248398"/>
              <a:gd name="connsiteX18-2715" fmla="*/ 8831257 w 15811497"/>
              <a:gd name="connsiteY18-2716" fmla="*/ 1017268 h 6248398"/>
              <a:gd name="connsiteX19-2717" fmla="*/ 8860452 w 15811497"/>
              <a:gd name="connsiteY19-2718" fmla="*/ 1130811 h 6248398"/>
              <a:gd name="connsiteX20-2719" fmla="*/ 8839383 w 15811497"/>
              <a:gd name="connsiteY20-2720" fmla="*/ 1087075 h 6248398"/>
              <a:gd name="connsiteX21-2721" fmla="*/ 8798546 w 15811497"/>
              <a:gd name="connsiteY21-2722" fmla="*/ 975498 h 6248398"/>
              <a:gd name="connsiteX22-2723" fmla="*/ 8795375 w 15811497"/>
              <a:gd name="connsiteY22-2724" fmla="*/ 963167 h 6248398"/>
              <a:gd name="connsiteX23-2725" fmla="*/ 8768620 w 15811497"/>
              <a:gd name="connsiteY23-2726" fmla="*/ 859114 h 6248398"/>
              <a:gd name="connsiteX24-2727" fmla="*/ 8767766 w 15811497"/>
              <a:gd name="connsiteY24-2728" fmla="*/ 853515 h 6248398"/>
              <a:gd name="connsiteX25-2729" fmla="*/ 7448548 w 15811497"/>
              <a:gd name="connsiteY25-2730" fmla="*/ 0 h 6248398"/>
              <a:gd name="connsiteX26-2731" fmla="*/ 8721604 w 15811497"/>
              <a:gd name="connsiteY26-2732" fmla="*/ 757692 h 6248398"/>
              <a:gd name="connsiteX27-2733" fmla="*/ 8767765 w 15811497"/>
              <a:gd name="connsiteY27-2734" fmla="*/ 853515 h 6248398"/>
              <a:gd name="connsiteX28-2735" fmla="*/ 8768619 w 15811497"/>
              <a:gd name="connsiteY28-2736" fmla="*/ 859114 h 6248398"/>
              <a:gd name="connsiteX29-2737" fmla="*/ 8795374 w 15811497"/>
              <a:gd name="connsiteY29-2738" fmla="*/ 963167 h 6248398"/>
              <a:gd name="connsiteX30-2739" fmla="*/ 8798545 w 15811497"/>
              <a:gd name="connsiteY30-2740" fmla="*/ 975499 h 6248398"/>
              <a:gd name="connsiteX31-2741" fmla="*/ 8839382 w 15811497"/>
              <a:gd name="connsiteY31-2742" fmla="*/ 1087076 h 6248398"/>
              <a:gd name="connsiteX32-2743" fmla="*/ 8860451 w 15811497"/>
              <a:gd name="connsiteY32-2744" fmla="*/ 1130812 h 6248398"/>
              <a:gd name="connsiteX33-2745" fmla="*/ 8866932 w 15811497"/>
              <a:gd name="connsiteY33-2746" fmla="*/ 1156018 h 6248398"/>
              <a:gd name="connsiteX34-2747" fmla="*/ 8866932 w 15811497"/>
              <a:gd name="connsiteY34-2748" fmla="*/ 1156017 h 6248398"/>
              <a:gd name="connsiteX35-2749" fmla="*/ 8860451 w 15811497"/>
              <a:gd name="connsiteY35-2750" fmla="*/ 1130810 h 6248398"/>
              <a:gd name="connsiteX36-2751" fmla="*/ 8890522 w 15811497"/>
              <a:gd name="connsiteY36-2752" fmla="*/ 1193234 h 6248398"/>
              <a:gd name="connsiteX37-2753" fmla="*/ 9958384 w 15811497"/>
              <a:gd name="connsiteY37-2754" fmla="*/ 1828798 h 6248398"/>
              <a:gd name="connsiteX38-2755" fmla="*/ 10895504 w 15811497"/>
              <a:gd name="connsiteY38-2756" fmla="*/ 1386857 h 6248398"/>
              <a:gd name="connsiteX39-2757" fmla="*/ 10927290 w 15811497"/>
              <a:gd name="connsiteY39-2758" fmla="*/ 1344350 h 6248398"/>
              <a:gd name="connsiteX40-2759" fmla="*/ 10936907 w 15811497"/>
              <a:gd name="connsiteY40-2760" fmla="*/ 1346082 h 6248398"/>
              <a:gd name="connsiteX41-2761" fmla="*/ 10917759 w 15811497"/>
              <a:gd name="connsiteY41-2762" fmla="*/ 1367151 h 6248398"/>
              <a:gd name="connsiteX42-2763" fmla="*/ 10545015 w 15811497"/>
              <a:gd name="connsiteY42-2764" fmla="*/ 1956940 h 6248398"/>
              <a:gd name="connsiteX43-2765" fmla="*/ 10521911 w 15811497"/>
              <a:gd name="connsiteY43-2766" fmla="*/ 2012524 h 6248398"/>
              <a:gd name="connsiteX44-2767" fmla="*/ 10521913 w 15811497"/>
              <a:gd name="connsiteY44-2768" fmla="*/ 2012521 h 6248398"/>
              <a:gd name="connsiteX45-2769" fmla="*/ 10545016 w 15811497"/>
              <a:gd name="connsiteY45-2770" fmla="*/ 1956940 h 6248398"/>
              <a:gd name="connsiteX46-2771" fmla="*/ 10917760 w 15811497"/>
              <a:gd name="connsiteY46-2772" fmla="*/ 1367152 h 6248398"/>
              <a:gd name="connsiteX47-2773" fmla="*/ 10936908 w 15811497"/>
              <a:gd name="connsiteY47-2774" fmla="*/ 1346084 h 6248398"/>
              <a:gd name="connsiteX48-2775" fmla="*/ 10972797 w 15811497"/>
              <a:gd name="connsiteY48-2776" fmla="*/ 1352550 h 6248398"/>
              <a:gd name="connsiteX49-2777" fmla="*/ 11002341 w 15811497"/>
              <a:gd name="connsiteY49-2778" fmla="*/ 1645177 h 6248398"/>
              <a:gd name="connsiteX50-2779" fmla="*/ 11002341 w 15811497"/>
              <a:gd name="connsiteY50-2780" fmla="*/ 1645177 h 6248398"/>
              <a:gd name="connsiteX51-2781" fmla="*/ 10972797 w 15811497"/>
              <a:gd name="connsiteY51-2782" fmla="*/ 1352549 h 6248398"/>
              <a:gd name="connsiteX52-2783" fmla="*/ 10936908 w 15811497"/>
              <a:gd name="connsiteY52-2784" fmla="*/ 1346083 h 6248398"/>
              <a:gd name="connsiteX53-2785" fmla="*/ 11096041 w 15811497"/>
              <a:gd name="connsiteY53-2786" fmla="*/ 1170993 h 6248398"/>
              <a:gd name="connsiteX54-2787" fmla="*/ 13049247 w 15811497"/>
              <a:gd name="connsiteY54-2788" fmla="*/ 361949 h 6248398"/>
              <a:gd name="connsiteX55-2789" fmla="*/ 15811497 w 15811497"/>
              <a:gd name="connsiteY55-2790" fmla="*/ 3124198 h 6248398"/>
              <a:gd name="connsiteX56-2791" fmla="*/ 13049247 w 15811497"/>
              <a:gd name="connsiteY56-2792" fmla="*/ 5886448 h 6248398"/>
              <a:gd name="connsiteX57-2793" fmla="*/ 11732594 w 15811497"/>
              <a:gd name="connsiteY57-2794" fmla="*/ 5553059 h 6248398"/>
              <a:gd name="connsiteX58-2795" fmla="*/ 11528782 w 15811497"/>
              <a:gd name="connsiteY58-2796" fmla="*/ 5429240 h 6248398"/>
              <a:gd name="connsiteX59-2797" fmla="*/ 11499893 w 15811497"/>
              <a:gd name="connsiteY59-2798" fmla="*/ 5397454 h 6248398"/>
              <a:gd name="connsiteX60-2799" fmla="*/ 11410607 w 15811497"/>
              <a:gd name="connsiteY60-2800" fmla="*/ 5316305 h 6248398"/>
              <a:gd name="connsiteX61-2801" fmla="*/ 11369912 w 15811497"/>
              <a:gd name="connsiteY61-2802" fmla="*/ 5285874 h 6248398"/>
              <a:gd name="connsiteX62-2803" fmla="*/ 11355656 w 15811497"/>
              <a:gd name="connsiteY62-2804" fmla="*/ 5144675 h 6248398"/>
              <a:gd name="connsiteX63-2805" fmla="*/ 11355656 w 15811497"/>
              <a:gd name="connsiteY63-2806" fmla="*/ 5144675 h 6248398"/>
              <a:gd name="connsiteX64-2807" fmla="*/ 11369912 w 15811497"/>
              <a:gd name="connsiteY64-2808" fmla="*/ 5285874 h 6248398"/>
              <a:gd name="connsiteX65-2809" fmla="*/ 11313816 w 15811497"/>
              <a:gd name="connsiteY65-2810" fmla="*/ 5243926 h 6248398"/>
              <a:gd name="connsiteX66-2811" fmla="*/ 11210151 w 15811497"/>
              <a:gd name="connsiteY66-2812" fmla="*/ 5180948 h 6248398"/>
              <a:gd name="connsiteX67-2813" fmla="*/ 11209761 w 15811497"/>
              <a:gd name="connsiteY67-2814" fmla="*/ 5180760 h 6248398"/>
              <a:gd name="connsiteX68-2815" fmla="*/ 11096041 w 15811497"/>
              <a:gd name="connsiteY68-2816" fmla="*/ 5077404 h 6248398"/>
              <a:gd name="connsiteX69-2817" fmla="*/ 11063094 w 15811497"/>
              <a:gd name="connsiteY69-2818" fmla="*/ 5041153 h 6248398"/>
              <a:gd name="connsiteX70-2819" fmla="*/ 11063091 w 15811497"/>
              <a:gd name="connsiteY70-2820" fmla="*/ 5041152 h 6248398"/>
              <a:gd name="connsiteX71-2821" fmla="*/ 11096040 w 15811497"/>
              <a:gd name="connsiteY71-2822" fmla="*/ 5077404 h 6248398"/>
              <a:gd name="connsiteX72-2823" fmla="*/ 11209760 w 15811497"/>
              <a:gd name="connsiteY72-2824" fmla="*/ 5180760 h 6248398"/>
              <a:gd name="connsiteX73-2825" fmla="*/ 11100244 w 15811497"/>
              <a:gd name="connsiteY73-2826" fmla="*/ 5128004 h 6248398"/>
              <a:gd name="connsiteX74-2827" fmla="*/ 10610846 w 15811497"/>
              <a:gd name="connsiteY74-2828" fmla="*/ 5029199 h 6248398"/>
              <a:gd name="connsiteX75-2829" fmla="*/ 9640652 w 15811497"/>
              <a:gd name="connsiteY75-2830" fmla="*/ 5486739 h 6248398"/>
              <a:gd name="connsiteX76-2831" fmla="*/ 9628722 w 15811497"/>
              <a:gd name="connsiteY76-2832" fmla="*/ 5502693 h 6248398"/>
              <a:gd name="connsiteX77-2833" fmla="*/ 9568273 w 15811497"/>
              <a:gd name="connsiteY77-2834" fmla="*/ 5583530 h 6248398"/>
              <a:gd name="connsiteX78-2835" fmla="*/ 9535504 w 15811497"/>
              <a:gd name="connsiteY78-2836" fmla="*/ 5637470 h 6248398"/>
              <a:gd name="connsiteX79-2837" fmla="*/ 9535505 w 15811497"/>
              <a:gd name="connsiteY79-2838" fmla="*/ 5637470 h 6248398"/>
              <a:gd name="connsiteX80-2839" fmla="*/ 9568273 w 15811497"/>
              <a:gd name="connsiteY80-2840" fmla="*/ 5583531 h 6248398"/>
              <a:gd name="connsiteX81-2841" fmla="*/ 9628722 w 15811497"/>
              <a:gd name="connsiteY81-2842" fmla="*/ 5502694 h 6248398"/>
              <a:gd name="connsiteX82-2843" fmla="*/ 9563485 w 15811497"/>
              <a:gd name="connsiteY82-2844" fmla="*/ 5610078 h 6248398"/>
              <a:gd name="connsiteX83-2845" fmla="*/ 9542221 w 15811497"/>
              <a:gd name="connsiteY83-2846" fmla="*/ 5638514 h 6248398"/>
              <a:gd name="connsiteX84-2847" fmla="*/ 9504352 w 15811497"/>
              <a:gd name="connsiteY84-2848" fmla="*/ 5689156 h 6248398"/>
              <a:gd name="connsiteX85-2849" fmla="*/ 9480140 w 15811497"/>
              <a:gd name="connsiteY85-2850" fmla="*/ 5721533 h 6248398"/>
              <a:gd name="connsiteX86-2851" fmla="*/ 8362947 w 15811497"/>
              <a:gd name="connsiteY86-2852" fmla="*/ 6248398 h 6248398"/>
              <a:gd name="connsiteX87-2853" fmla="*/ 7028922 w 15811497"/>
              <a:gd name="connsiteY87-2854" fmla="*/ 5364147 h 6248398"/>
              <a:gd name="connsiteX88-2855" fmla="*/ 6990513 w 15811497"/>
              <a:gd name="connsiteY88-2856" fmla="*/ 5259205 h 6248398"/>
              <a:gd name="connsiteX89-2857" fmla="*/ 6990512 w 15811497"/>
              <a:gd name="connsiteY89-2858" fmla="*/ 5259199 h 6248398"/>
              <a:gd name="connsiteX90-2859" fmla="*/ 6983676 w 15811497"/>
              <a:gd name="connsiteY90-2860" fmla="*/ 5240519 h 6248398"/>
              <a:gd name="connsiteX91-2861" fmla="*/ 6983673 w 15811497"/>
              <a:gd name="connsiteY91-2862" fmla="*/ 5240519 h 6248398"/>
              <a:gd name="connsiteX92-2863" fmla="*/ 6980236 w 15811497"/>
              <a:gd name="connsiteY92-2864" fmla="*/ 5231130 h 6248398"/>
              <a:gd name="connsiteX93-2865" fmla="*/ 6978859 w 15811497"/>
              <a:gd name="connsiteY93-2866" fmla="*/ 5225774 h 6248398"/>
              <a:gd name="connsiteX94-2867" fmla="*/ 6984291 w 15811497"/>
              <a:gd name="connsiteY94-2868" fmla="*/ 5240614 h 6248398"/>
              <a:gd name="connsiteX95-2869" fmla="*/ 6984292 w 15811497"/>
              <a:gd name="connsiteY95-2870" fmla="*/ 5240614 h 6248398"/>
              <a:gd name="connsiteX96-2871" fmla="*/ 6978860 w 15811497"/>
              <a:gd name="connsiteY96-2872" fmla="*/ 5225773 h 6248398"/>
              <a:gd name="connsiteX97-2873" fmla="*/ 6944562 w 15811497"/>
              <a:gd name="connsiteY97-2874" fmla="*/ 5092380 h 6248398"/>
              <a:gd name="connsiteX98-2875" fmla="*/ 6924183 w 15811497"/>
              <a:gd name="connsiteY98-2876" fmla="*/ 4890225 h 6248398"/>
              <a:gd name="connsiteX99-2877" fmla="*/ 6924182 w 15811497"/>
              <a:gd name="connsiteY99-2878" fmla="*/ 4890225 h 6248398"/>
              <a:gd name="connsiteX100-2879" fmla="*/ 6944561 w 15811497"/>
              <a:gd name="connsiteY100-2880" fmla="*/ 5092380 h 6248398"/>
              <a:gd name="connsiteX101-2881" fmla="*/ 6978860 w 15811497"/>
              <a:gd name="connsiteY101-2882" fmla="*/ 5225773 h 6248398"/>
              <a:gd name="connsiteX102-2883" fmla="*/ 6948299 w 15811497"/>
              <a:gd name="connsiteY102-2884" fmla="*/ 5142273 h 6248398"/>
              <a:gd name="connsiteX103-2885" fmla="*/ 5829297 w 15811497"/>
              <a:gd name="connsiteY103-2886" fmla="*/ 4400549 h 6248398"/>
              <a:gd name="connsiteX104-2887" fmla="*/ 5056802 w 15811497"/>
              <a:gd name="connsiteY104-2888" fmla="*/ 4677867 h 6248398"/>
              <a:gd name="connsiteX105-2889" fmla="*/ 5022517 w 15811497"/>
              <a:gd name="connsiteY105-2890" fmla="*/ 4709027 h 6248398"/>
              <a:gd name="connsiteX106-2891" fmla="*/ 5022515 w 15811497"/>
              <a:gd name="connsiteY106-2892" fmla="*/ 4709029 h 6248398"/>
              <a:gd name="connsiteX107-2893" fmla="*/ 5022510 w 15811497"/>
              <a:gd name="connsiteY107-2894" fmla="*/ 4709033 h 6248398"/>
              <a:gd name="connsiteX108-2895" fmla="*/ 4924198 w 15811497"/>
              <a:gd name="connsiteY108-2896" fmla="*/ 4840507 h 6248398"/>
              <a:gd name="connsiteX109-2897" fmla="*/ 4914898 w 15811497"/>
              <a:gd name="connsiteY109-2898" fmla="*/ 4838698 h 6248398"/>
              <a:gd name="connsiteX110-2899" fmla="*/ 4914898 w 15811497"/>
              <a:gd name="connsiteY110-2900" fmla="*/ 4838699 h 6248398"/>
              <a:gd name="connsiteX111-2901" fmla="*/ 4924199 w 15811497"/>
              <a:gd name="connsiteY111-2902" fmla="*/ 4840508 h 6248398"/>
              <a:gd name="connsiteX112-2903" fmla="*/ 4893736 w 15811497"/>
              <a:gd name="connsiteY112-2904" fmla="*/ 4881247 h 6248398"/>
              <a:gd name="connsiteX113-2905" fmla="*/ 4778482 w 15811497"/>
              <a:gd name="connsiteY113-2906" fmla="*/ 5008058 h 6248398"/>
              <a:gd name="connsiteX114-2907" fmla="*/ 4778482 w 15811497"/>
              <a:gd name="connsiteY114-2908" fmla="*/ 5008057 h 6248398"/>
              <a:gd name="connsiteX115-2909" fmla="*/ 4715455 w 15811497"/>
              <a:gd name="connsiteY115-2910" fmla="*/ 5077404 h 6248398"/>
              <a:gd name="connsiteX116-2911" fmla="*/ 2762249 w 15811497"/>
              <a:gd name="connsiteY116-2912" fmla="*/ 5886448 h 6248398"/>
              <a:gd name="connsiteX117-2913" fmla="*/ 0 w 15811497"/>
              <a:gd name="connsiteY117-2914" fmla="*/ 3124198 h 6248398"/>
              <a:gd name="connsiteX118-2915" fmla="*/ 2762249 w 15811497"/>
              <a:gd name="connsiteY118-2916" fmla="*/ 361949 h 6248398"/>
              <a:gd name="connsiteX119-2917" fmla="*/ 4078902 w 15811497"/>
              <a:gd name="connsiteY119-2918" fmla="*/ 695338 h 6248398"/>
              <a:gd name="connsiteX120-2919" fmla="*/ 4261443 w 15811497"/>
              <a:gd name="connsiteY120-2920" fmla="*/ 806235 h 6248398"/>
              <a:gd name="connsiteX121-2921" fmla="*/ 4409044 w 15811497"/>
              <a:gd name="connsiteY121-2922" fmla="*/ 910268 h 6248398"/>
              <a:gd name="connsiteX122-2923" fmla="*/ 4612477 w 15811497"/>
              <a:gd name="connsiteY122-2924" fmla="*/ 1077402 h 6248398"/>
              <a:gd name="connsiteX123-2925" fmla="*/ 4612478 w 15811497"/>
              <a:gd name="connsiteY123-2926" fmla="*/ 1077403 h 6248398"/>
              <a:gd name="connsiteX124-2927" fmla="*/ 4715454 w 15811497"/>
              <a:gd name="connsiteY124-2928" fmla="*/ 1170993 h 6248398"/>
              <a:gd name="connsiteX125-2929" fmla="*/ 4701725 w 15811497"/>
              <a:gd name="connsiteY125-2930" fmla="*/ 1120394 h 6248398"/>
              <a:gd name="connsiteX126-2931" fmla="*/ 5191122 w 15811497"/>
              <a:gd name="connsiteY126-2932" fmla="*/ 1219199 h 6248398"/>
              <a:gd name="connsiteX127-2933" fmla="*/ 6161317 w 15811497"/>
              <a:gd name="connsiteY127-2934" fmla="*/ 761659 h 6248398"/>
              <a:gd name="connsiteX128-2935" fmla="*/ 6224019 w 15811497"/>
              <a:gd name="connsiteY128-2936" fmla="*/ 677808 h 6248398"/>
              <a:gd name="connsiteX129-2937" fmla="*/ 6175489 w 15811497"/>
              <a:gd name="connsiteY129-2938" fmla="*/ 757691 h 6248398"/>
              <a:gd name="connsiteX130-2939" fmla="*/ 6175489 w 15811497"/>
              <a:gd name="connsiteY130-2940" fmla="*/ 757692 h 6248398"/>
              <a:gd name="connsiteX131-2941" fmla="*/ 6224020 w 15811497"/>
              <a:gd name="connsiteY131-2942" fmla="*/ 677809 h 6248398"/>
              <a:gd name="connsiteX132-2943" fmla="*/ 6233696 w 15811497"/>
              <a:gd name="connsiteY132-2944" fmla="*/ 664869 h 6248398"/>
              <a:gd name="connsiteX133-2945" fmla="*/ 6252611 w 15811497"/>
              <a:gd name="connsiteY133-2946" fmla="*/ 633734 h 6248398"/>
              <a:gd name="connsiteX134-2947" fmla="*/ 6252610 w 15811497"/>
              <a:gd name="connsiteY134-2948" fmla="*/ 633734 h 6248398"/>
              <a:gd name="connsiteX135-2949" fmla="*/ 6233696 w 15811497"/>
              <a:gd name="connsiteY135-2950" fmla="*/ 664868 h 6248398"/>
              <a:gd name="connsiteX136-2951" fmla="*/ 6224019 w 15811497"/>
              <a:gd name="connsiteY136-2952" fmla="*/ 677808 h 6248398"/>
              <a:gd name="connsiteX137-2953" fmla="*/ 6248008 w 15811497"/>
              <a:gd name="connsiteY137-2954" fmla="*/ 638320 h 6248398"/>
              <a:gd name="connsiteX138-2955" fmla="*/ 6251291 w 15811497"/>
              <a:gd name="connsiteY138-2956" fmla="*/ 633930 h 6248398"/>
              <a:gd name="connsiteX139-2957" fmla="*/ 6251293 w 15811497"/>
              <a:gd name="connsiteY139-2958" fmla="*/ 633929 h 6248398"/>
              <a:gd name="connsiteX140-2959" fmla="*/ 6257683 w 15811497"/>
              <a:gd name="connsiteY140-2960" fmla="*/ 625384 h 6248398"/>
              <a:gd name="connsiteX141-2961" fmla="*/ 6257686 w 15811497"/>
              <a:gd name="connsiteY141-2962" fmla="*/ 625380 h 6248398"/>
              <a:gd name="connsiteX142-2963" fmla="*/ 6331355 w 15811497"/>
              <a:gd name="connsiteY142-2964" fmla="*/ 526865 h 6248398"/>
              <a:gd name="connsiteX143-2965" fmla="*/ 7448548 w 15811497"/>
              <a:gd name="connsiteY143-2966" fmla="*/ 0 h 6248398"/>
              <a:gd name="connsiteX0-2967" fmla="*/ 11209760 w 15811497"/>
              <a:gd name="connsiteY0-2968" fmla="*/ 5180760 h 6248398"/>
              <a:gd name="connsiteX1-2969" fmla="*/ 11210150 w 15811497"/>
              <a:gd name="connsiteY1-2970" fmla="*/ 5180948 h 6248398"/>
              <a:gd name="connsiteX2-2971" fmla="*/ 11313815 w 15811497"/>
              <a:gd name="connsiteY2-2972" fmla="*/ 5243926 h 6248398"/>
              <a:gd name="connsiteX3-2973" fmla="*/ 11369911 w 15811497"/>
              <a:gd name="connsiteY3-2974" fmla="*/ 5285874 h 6248398"/>
              <a:gd name="connsiteX4-2975" fmla="*/ 11410606 w 15811497"/>
              <a:gd name="connsiteY4-2976" fmla="*/ 5316305 h 6248398"/>
              <a:gd name="connsiteX5-2977" fmla="*/ 11499892 w 15811497"/>
              <a:gd name="connsiteY5-2978" fmla="*/ 5397454 h 6248398"/>
              <a:gd name="connsiteX6-2979" fmla="*/ 11528781 w 15811497"/>
              <a:gd name="connsiteY6-2980" fmla="*/ 5429240 h 6248398"/>
              <a:gd name="connsiteX7-2981" fmla="*/ 11504846 w 15811497"/>
              <a:gd name="connsiteY7-2982" fmla="*/ 5414699 h 6248398"/>
              <a:gd name="connsiteX8-2983" fmla="*/ 11371717 w 15811497"/>
              <a:gd name="connsiteY8-2984" fmla="*/ 5315148 h 6248398"/>
              <a:gd name="connsiteX9-2985" fmla="*/ 11292198 w 15811497"/>
              <a:gd name="connsiteY9-2986" fmla="*/ 5255685 h 6248398"/>
              <a:gd name="connsiteX10-2987" fmla="*/ 11209760 w 15811497"/>
              <a:gd name="connsiteY10-2988" fmla="*/ 5180760 h 6248398"/>
              <a:gd name="connsiteX11-2989" fmla="*/ 4892179 w 15811497"/>
              <a:gd name="connsiteY11-2990" fmla="*/ 4842491 h 6248398"/>
              <a:gd name="connsiteX12-2991" fmla="*/ 4892178 w 15811497"/>
              <a:gd name="connsiteY12-2992" fmla="*/ 4842492 h 6248398"/>
              <a:gd name="connsiteX13-2993" fmla="*/ 4885192 w 15811497"/>
              <a:gd name="connsiteY13-2994" fmla="*/ 4851834 h 6248398"/>
              <a:gd name="connsiteX14-2995" fmla="*/ 4892179 w 15811497"/>
              <a:gd name="connsiteY14-2996" fmla="*/ 4842491 h 6248398"/>
              <a:gd name="connsiteX15-2997" fmla="*/ 8767766 w 15811497"/>
              <a:gd name="connsiteY15-2998" fmla="*/ 853515 h 6248398"/>
              <a:gd name="connsiteX16-2999" fmla="*/ 8782572 w 15811497"/>
              <a:gd name="connsiteY16-3000" fmla="*/ 884251 h 6248398"/>
              <a:gd name="connsiteX17-3001" fmla="*/ 8812281 w 15811497"/>
              <a:gd name="connsiteY17-3002" fmla="*/ 965420 h 6248398"/>
              <a:gd name="connsiteX18-3003" fmla="*/ 8831257 w 15811497"/>
              <a:gd name="connsiteY18-3004" fmla="*/ 1017268 h 6248398"/>
              <a:gd name="connsiteX19-3005" fmla="*/ 8860452 w 15811497"/>
              <a:gd name="connsiteY19-3006" fmla="*/ 1130811 h 6248398"/>
              <a:gd name="connsiteX20-3007" fmla="*/ 8839383 w 15811497"/>
              <a:gd name="connsiteY20-3008" fmla="*/ 1087075 h 6248398"/>
              <a:gd name="connsiteX21-3009" fmla="*/ 8798546 w 15811497"/>
              <a:gd name="connsiteY21-3010" fmla="*/ 975498 h 6248398"/>
              <a:gd name="connsiteX22-3011" fmla="*/ 8795375 w 15811497"/>
              <a:gd name="connsiteY22-3012" fmla="*/ 963167 h 6248398"/>
              <a:gd name="connsiteX23-3013" fmla="*/ 8768620 w 15811497"/>
              <a:gd name="connsiteY23-3014" fmla="*/ 859114 h 6248398"/>
              <a:gd name="connsiteX24-3015" fmla="*/ 8767766 w 15811497"/>
              <a:gd name="connsiteY24-3016" fmla="*/ 853515 h 6248398"/>
              <a:gd name="connsiteX25-3017" fmla="*/ 7448548 w 15811497"/>
              <a:gd name="connsiteY25-3018" fmla="*/ 0 h 6248398"/>
              <a:gd name="connsiteX26-3019" fmla="*/ 8721604 w 15811497"/>
              <a:gd name="connsiteY26-3020" fmla="*/ 757692 h 6248398"/>
              <a:gd name="connsiteX27-3021" fmla="*/ 8767765 w 15811497"/>
              <a:gd name="connsiteY27-3022" fmla="*/ 853515 h 6248398"/>
              <a:gd name="connsiteX28-3023" fmla="*/ 8768619 w 15811497"/>
              <a:gd name="connsiteY28-3024" fmla="*/ 859114 h 6248398"/>
              <a:gd name="connsiteX29-3025" fmla="*/ 8795374 w 15811497"/>
              <a:gd name="connsiteY29-3026" fmla="*/ 963167 h 6248398"/>
              <a:gd name="connsiteX30-3027" fmla="*/ 8798545 w 15811497"/>
              <a:gd name="connsiteY30-3028" fmla="*/ 975499 h 6248398"/>
              <a:gd name="connsiteX31-3029" fmla="*/ 8839382 w 15811497"/>
              <a:gd name="connsiteY31-3030" fmla="*/ 1087076 h 6248398"/>
              <a:gd name="connsiteX32-3031" fmla="*/ 8860451 w 15811497"/>
              <a:gd name="connsiteY32-3032" fmla="*/ 1130812 h 6248398"/>
              <a:gd name="connsiteX33-3033" fmla="*/ 8866932 w 15811497"/>
              <a:gd name="connsiteY33-3034" fmla="*/ 1156018 h 6248398"/>
              <a:gd name="connsiteX34-3035" fmla="*/ 8866932 w 15811497"/>
              <a:gd name="connsiteY34-3036" fmla="*/ 1156017 h 6248398"/>
              <a:gd name="connsiteX35-3037" fmla="*/ 8890522 w 15811497"/>
              <a:gd name="connsiteY35-3038" fmla="*/ 1193234 h 6248398"/>
              <a:gd name="connsiteX36-3039" fmla="*/ 9958384 w 15811497"/>
              <a:gd name="connsiteY36-3040" fmla="*/ 1828798 h 6248398"/>
              <a:gd name="connsiteX37-3041" fmla="*/ 10895504 w 15811497"/>
              <a:gd name="connsiteY37-3042" fmla="*/ 1386857 h 6248398"/>
              <a:gd name="connsiteX38-3043" fmla="*/ 10927290 w 15811497"/>
              <a:gd name="connsiteY38-3044" fmla="*/ 1344350 h 6248398"/>
              <a:gd name="connsiteX39-3045" fmla="*/ 10936907 w 15811497"/>
              <a:gd name="connsiteY39-3046" fmla="*/ 1346082 h 6248398"/>
              <a:gd name="connsiteX40-3047" fmla="*/ 10917759 w 15811497"/>
              <a:gd name="connsiteY40-3048" fmla="*/ 1367151 h 6248398"/>
              <a:gd name="connsiteX41-3049" fmla="*/ 10545015 w 15811497"/>
              <a:gd name="connsiteY41-3050" fmla="*/ 1956940 h 6248398"/>
              <a:gd name="connsiteX42-3051" fmla="*/ 10521911 w 15811497"/>
              <a:gd name="connsiteY42-3052" fmla="*/ 2012524 h 6248398"/>
              <a:gd name="connsiteX43-3053" fmla="*/ 10521913 w 15811497"/>
              <a:gd name="connsiteY43-3054" fmla="*/ 2012521 h 6248398"/>
              <a:gd name="connsiteX44-3055" fmla="*/ 10545016 w 15811497"/>
              <a:gd name="connsiteY44-3056" fmla="*/ 1956940 h 6248398"/>
              <a:gd name="connsiteX45-3057" fmla="*/ 10917760 w 15811497"/>
              <a:gd name="connsiteY45-3058" fmla="*/ 1367152 h 6248398"/>
              <a:gd name="connsiteX46-3059" fmla="*/ 10936908 w 15811497"/>
              <a:gd name="connsiteY46-3060" fmla="*/ 1346084 h 6248398"/>
              <a:gd name="connsiteX47-3061" fmla="*/ 10972797 w 15811497"/>
              <a:gd name="connsiteY47-3062" fmla="*/ 1352550 h 6248398"/>
              <a:gd name="connsiteX48-3063" fmla="*/ 11002341 w 15811497"/>
              <a:gd name="connsiteY48-3064" fmla="*/ 1645177 h 6248398"/>
              <a:gd name="connsiteX49-3065" fmla="*/ 11002341 w 15811497"/>
              <a:gd name="connsiteY49-3066" fmla="*/ 1645177 h 6248398"/>
              <a:gd name="connsiteX50-3067" fmla="*/ 10972797 w 15811497"/>
              <a:gd name="connsiteY50-3068" fmla="*/ 1352549 h 6248398"/>
              <a:gd name="connsiteX51-3069" fmla="*/ 10936908 w 15811497"/>
              <a:gd name="connsiteY51-3070" fmla="*/ 1346083 h 6248398"/>
              <a:gd name="connsiteX52-3071" fmla="*/ 11096041 w 15811497"/>
              <a:gd name="connsiteY52-3072" fmla="*/ 1170993 h 6248398"/>
              <a:gd name="connsiteX53-3073" fmla="*/ 13049247 w 15811497"/>
              <a:gd name="connsiteY53-3074" fmla="*/ 361949 h 6248398"/>
              <a:gd name="connsiteX54-3075" fmla="*/ 15811497 w 15811497"/>
              <a:gd name="connsiteY54-3076" fmla="*/ 3124198 h 6248398"/>
              <a:gd name="connsiteX55-3077" fmla="*/ 13049247 w 15811497"/>
              <a:gd name="connsiteY55-3078" fmla="*/ 5886448 h 6248398"/>
              <a:gd name="connsiteX56-3079" fmla="*/ 11732594 w 15811497"/>
              <a:gd name="connsiteY56-3080" fmla="*/ 5553059 h 6248398"/>
              <a:gd name="connsiteX57-3081" fmla="*/ 11528782 w 15811497"/>
              <a:gd name="connsiteY57-3082" fmla="*/ 5429240 h 6248398"/>
              <a:gd name="connsiteX58-3083" fmla="*/ 11499893 w 15811497"/>
              <a:gd name="connsiteY58-3084" fmla="*/ 5397454 h 6248398"/>
              <a:gd name="connsiteX59-3085" fmla="*/ 11410607 w 15811497"/>
              <a:gd name="connsiteY59-3086" fmla="*/ 5316305 h 6248398"/>
              <a:gd name="connsiteX60-3087" fmla="*/ 11369912 w 15811497"/>
              <a:gd name="connsiteY60-3088" fmla="*/ 5285874 h 6248398"/>
              <a:gd name="connsiteX61-3089" fmla="*/ 11355656 w 15811497"/>
              <a:gd name="connsiteY61-3090" fmla="*/ 5144675 h 6248398"/>
              <a:gd name="connsiteX62-3091" fmla="*/ 11355656 w 15811497"/>
              <a:gd name="connsiteY62-3092" fmla="*/ 5144675 h 6248398"/>
              <a:gd name="connsiteX63-3093" fmla="*/ 11369912 w 15811497"/>
              <a:gd name="connsiteY63-3094" fmla="*/ 5285874 h 6248398"/>
              <a:gd name="connsiteX64-3095" fmla="*/ 11313816 w 15811497"/>
              <a:gd name="connsiteY64-3096" fmla="*/ 5243926 h 6248398"/>
              <a:gd name="connsiteX65-3097" fmla="*/ 11210151 w 15811497"/>
              <a:gd name="connsiteY65-3098" fmla="*/ 5180948 h 6248398"/>
              <a:gd name="connsiteX66-3099" fmla="*/ 11209761 w 15811497"/>
              <a:gd name="connsiteY66-3100" fmla="*/ 5180760 h 6248398"/>
              <a:gd name="connsiteX67-3101" fmla="*/ 11096041 w 15811497"/>
              <a:gd name="connsiteY67-3102" fmla="*/ 5077404 h 6248398"/>
              <a:gd name="connsiteX68-3103" fmla="*/ 11063094 w 15811497"/>
              <a:gd name="connsiteY68-3104" fmla="*/ 5041153 h 6248398"/>
              <a:gd name="connsiteX69-3105" fmla="*/ 11063091 w 15811497"/>
              <a:gd name="connsiteY69-3106" fmla="*/ 5041152 h 6248398"/>
              <a:gd name="connsiteX70-3107" fmla="*/ 11096040 w 15811497"/>
              <a:gd name="connsiteY70-3108" fmla="*/ 5077404 h 6248398"/>
              <a:gd name="connsiteX71-3109" fmla="*/ 11209760 w 15811497"/>
              <a:gd name="connsiteY71-3110" fmla="*/ 5180760 h 6248398"/>
              <a:gd name="connsiteX72-3111" fmla="*/ 11100244 w 15811497"/>
              <a:gd name="connsiteY72-3112" fmla="*/ 5128004 h 6248398"/>
              <a:gd name="connsiteX73-3113" fmla="*/ 10610846 w 15811497"/>
              <a:gd name="connsiteY73-3114" fmla="*/ 5029199 h 6248398"/>
              <a:gd name="connsiteX74-3115" fmla="*/ 9640652 w 15811497"/>
              <a:gd name="connsiteY74-3116" fmla="*/ 5486739 h 6248398"/>
              <a:gd name="connsiteX75-3117" fmla="*/ 9628722 w 15811497"/>
              <a:gd name="connsiteY75-3118" fmla="*/ 5502693 h 6248398"/>
              <a:gd name="connsiteX76-3119" fmla="*/ 9568273 w 15811497"/>
              <a:gd name="connsiteY76-3120" fmla="*/ 5583530 h 6248398"/>
              <a:gd name="connsiteX77-3121" fmla="*/ 9535504 w 15811497"/>
              <a:gd name="connsiteY77-3122" fmla="*/ 5637470 h 6248398"/>
              <a:gd name="connsiteX78-3123" fmla="*/ 9535505 w 15811497"/>
              <a:gd name="connsiteY78-3124" fmla="*/ 5637470 h 6248398"/>
              <a:gd name="connsiteX79-3125" fmla="*/ 9568273 w 15811497"/>
              <a:gd name="connsiteY79-3126" fmla="*/ 5583531 h 6248398"/>
              <a:gd name="connsiteX80-3127" fmla="*/ 9628722 w 15811497"/>
              <a:gd name="connsiteY80-3128" fmla="*/ 5502694 h 6248398"/>
              <a:gd name="connsiteX81-3129" fmla="*/ 9563485 w 15811497"/>
              <a:gd name="connsiteY81-3130" fmla="*/ 5610078 h 6248398"/>
              <a:gd name="connsiteX82-3131" fmla="*/ 9542221 w 15811497"/>
              <a:gd name="connsiteY82-3132" fmla="*/ 5638514 h 6248398"/>
              <a:gd name="connsiteX83-3133" fmla="*/ 9504352 w 15811497"/>
              <a:gd name="connsiteY83-3134" fmla="*/ 5689156 h 6248398"/>
              <a:gd name="connsiteX84-3135" fmla="*/ 9480140 w 15811497"/>
              <a:gd name="connsiteY84-3136" fmla="*/ 5721533 h 6248398"/>
              <a:gd name="connsiteX85-3137" fmla="*/ 8362947 w 15811497"/>
              <a:gd name="connsiteY85-3138" fmla="*/ 6248398 h 6248398"/>
              <a:gd name="connsiteX86-3139" fmla="*/ 7028922 w 15811497"/>
              <a:gd name="connsiteY86-3140" fmla="*/ 5364147 h 6248398"/>
              <a:gd name="connsiteX87-3141" fmla="*/ 6990513 w 15811497"/>
              <a:gd name="connsiteY87-3142" fmla="*/ 5259205 h 6248398"/>
              <a:gd name="connsiteX88-3143" fmla="*/ 6990512 w 15811497"/>
              <a:gd name="connsiteY88-3144" fmla="*/ 5259199 h 6248398"/>
              <a:gd name="connsiteX89-3145" fmla="*/ 6983676 w 15811497"/>
              <a:gd name="connsiteY89-3146" fmla="*/ 5240519 h 6248398"/>
              <a:gd name="connsiteX90-3147" fmla="*/ 6983673 w 15811497"/>
              <a:gd name="connsiteY90-3148" fmla="*/ 5240519 h 6248398"/>
              <a:gd name="connsiteX91-3149" fmla="*/ 6980236 w 15811497"/>
              <a:gd name="connsiteY91-3150" fmla="*/ 5231130 h 6248398"/>
              <a:gd name="connsiteX92-3151" fmla="*/ 6978859 w 15811497"/>
              <a:gd name="connsiteY92-3152" fmla="*/ 5225774 h 6248398"/>
              <a:gd name="connsiteX93-3153" fmla="*/ 6984291 w 15811497"/>
              <a:gd name="connsiteY93-3154" fmla="*/ 5240614 h 6248398"/>
              <a:gd name="connsiteX94-3155" fmla="*/ 6984292 w 15811497"/>
              <a:gd name="connsiteY94-3156" fmla="*/ 5240614 h 6248398"/>
              <a:gd name="connsiteX95-3157" fmla="*/ 6978860 w 15811497"/>
              <a:gd name="connsiteY95-3158" fmla="*/ 5225773 h 6248398"/>
              <a:gd name="connsiteX96-3159" fmla="*/ 6944562 w 15811497"/>
              <a:gd name="connsiteY96-3160" fmla="*/ 5092380 h 6248398"/>
              <a:gd name="connsiteX97-3161" fmla="*/ 6924183 w 15811497"/>
              <a:gd name="connsiteY97-3162" fmla="*/ 4890225 h 6248398"/>
              <a:gd name="connsiteX98-3163" fmla="*/ 6924182 w 15811497"/>
              <a:gd name="connsiteY98-3164" fmla="*/ 4890225 h 6248398"/>
              <a:gd name="connsiteX99-3165" fmla="*/ 6944561 w 15811497"/>
              <a:gd name="connsiteY99-3166" fmla="*/ 5092380 h 6248398"/>
              <a:gd name="connsiteX100-3167" fmla="*/ 6978860 w 15811497"/>
              <a:gd name="connsiteY100-3168" fmla="*/ 5225773 h 6248398"/>
              <a:gd name="connsiteX101-3169" fmla="*/ 6948299 w 15811497"/>
              <a:gd name="connsiteY101-3170" fmla="*/ 5142273 h 6248398"/>
              <a:gd name="connsiteX102-3171" fmla="*/ 5829297 w 15811497"/>
              <a:gd name="connsiteY102-3172" fmla="*/ 4400549 h 6248398"/>
              <a:gd name="connsiteX103-3173" fmla="*/ 5056802 w 15811497"/>
              <a:gd name="connsiteY103-3174" fmla="*/ 4677867 h 6248398"/>
              <a:gd name="connsiteX104-3175" fmla="*/ 5022517 w 15811497"/>
              <a:gd name="connsiteY104-3176" fmla="*/ 4709027 h 6248398"/>
              <a:gd name="connsiteX105-3177" fmla="*/ 5022515 w 15811497"/>
              <a:gd name="connsiteY105-3178" fmla="*/ 4709029 h 6248398"/>
              <a:gd name="connsiteX106-3179" fmla="*/ 5022510 w 15811497"/>
              <a:gd name="connsiteY106-3180" fmla="*/ 4709033 h 6248398"/>
              <a:gd name="connsiteX107-3181" fmla="*/ 4924198 w 15811497"/>
              <a:gd name="connsiteY107-3182" fmla="*/ 4840507 h 6248398"/>
              <a:gd name="connsiteX108-3183" fmla="*/ 4914898 w 15811497"/>
              <a:gd name="connsiteY108-3184" fmla="*/ 4838698 h 6248398"/>
              <a:gd name="connsiteX109-3185" fmla="*/ 4914898 w 15811497"/>
              <a:gd name="connsiteY109-3186" fmla="*/ 4838699 h 6248398"/>
              <a:gd name="connsiteX110-3187" fmla="*/ 4924199 w 15811497"/>
              <a:gd name="connsiteY110-3188" fmla="*/ 4840508 h 6248398"/>
              <a:gd name="connsiteX111-3189" fmla="*/ 4893736 w 15811497"/>
              <a:gd name="connsiteY111-3190" fmla="*/ 4881247 h 6248398"/>
              <a:gd name="connsiteX112-3191" fmla="*/ 4778482 w 15811497"/>
              <a:gd name="connsiteY112-3192" fmla="*/ 5008058 h 6248398"/>
              <a:gd name="connsiteX113-3193" fmla="*/ 4778482 w 15811497"/>
              <a:gd name="connsiteY113-3194" fmla="*/ 5008057 h 6248398"/>
              <a:gd name="connsiteX114-3195" fmla="*/ 4715455 w 15811497"/>
              <a:gd name="connsiteY114-3196" fmla="*/ 5077404 h 6248398"/>
              <a:gd name="connsiteX115-3197" fmla="*/ 2762249 w 15811497"/>
              <a:gd name="connsiteY115-3198" fmla="*/ 5886448 h 6248398"/>
              <a:gd name="connsiteX116-3199" fmla="*/ 0 w 15811497"/>
              <a:gd name="connsiteY116-3200" fmla="*/ 3124198 h 6248398"/>
              <a:gd name="connsiteX117-3201" fmla="*/ 2762249 w 15811497"/>
              <a:gd name="connsiteY117-3202" fmla="*/ 361949 h 6248398"/>
              <a:gd name="connsiteX118-3203" fmla="*/ 4078902 w 15811497"/>
              <a:gd name="connsiteY118-3204" fmla="*/ 695338 h 6248398"/>
              <a:gd name="connsiteX119-3205" fmla="*/ 4261443 w 15811497"/>
              <a:gd name="connsiteY119-3206" fmla="*/ 806235 h 6248398"/>
              <a:gd name="connsiteX120-3207" fmla="*/ 4409044 w 15811497"/>
              <a:gd name="connsiteY120-3208" fmla="*/ 910268 h 6248398"/>
              <a:gd name="connsiteX121-3209" fmla="*/ 4612477 w 15811497"/>
              <a:gd name="connsiteY121-3210" fmla="*/ 1077402 h 6248398"/>
              <a:gd name="connsiteX122-3211" fmla="*/ 4612478 w 15811497"/>
              <a:gd name="connsiteY122-3212" fmla="*/ 1077403 h 6248398"/>
              <a:gd name="connsiteX123-3213" fmla="*/ 4715454 w 15811497"/>
              <a:gd name="connsiteY123-3214" fmla="*/ 1170993 h 6248398"/>
              <a:gd name="connsiteX124-3215" fmla="*/ 4701725 w 15811497"/>
              <a:gd name="connsiteY124-3216" fmla="*/ 1120394 h 6248398"/>
              <a:gd name="connsiteX125-3217" fmla="*/ 5191122 w 15811497"/>
              <a:gd name="connsiteY125-3218" fmla="*/ 1219199 h 6248398"/>
              <a:gd name="connsiteX126-3219" fmla="*/ 6161317 w 15811497"/>
              <a:gd name="connsiteY126-3220" fmla="*/ 761659 h 6248398"/>
              <a:gd name="connsiteX127-3221" fmla="*/ 6224019 w 15811497"/>
              <a:gd name="connsiteY127-3222" fmla="*/ 677808 h 6248398"/>
              <a:gd name="connsiteX128-3223" fmla="*/ 6175489 w 15811497"/>
              <a:gd name="connsiteY128-3224" fmla="*/ 757691 h 6248398"/>
              <a:gd name="connsiteX129-3225" fmla="*/ 6175489 w 15811497"/>
              <a:gd name="connsiteY129-3226" fmla="*/ 757692 h 6248398"/>
              <a:gd name="connsiteX130-3227" fmla="*/ 6224020 w 15811497"/>
              <a:gd name="connsiteY130-3228" fmla="*/ 677809 h 6248398"/>
              <a:gd name="connsiteX131-3229" fmla="*/ 6233696 w 15811497"/>
              <a:gd name="connsiteY131-3230" fmla="*/ 664869 h 6248398"/>
              <a:gd name="connsiteX132-3231" fmla="*/ 6252611 w 15811497"/>
              <a:gd name="connsiteY132-3232" fmla="*/ 633734 h 6248398"/>
              <a:gd name="connsiteX133-3233" fmla="*/ 6252610 w 15811497"/>
              <a:gd name="connsiteY133-3234" fmla="*/ 633734 h 6248398"/>
              <a:gd name="connsiteX134-3235" fmla="*/ 6233696 w 15811497"/>
              <a:gd name="connsiteY134-3236" fmla="*/ 664868 h 6248398"/>
              <a:gd name="connsiteX135-3237" fmla="*/ 6224019 w 15811497"/>
              <a:gd name="connsiteY135-3238" fmla="*/ 677808 h 6248398"/>
              <a:gd name="connsiteX136-3239" fmla="*/ 6248008 w 15811497"/>
              <a:gd name="connsiteY136-3240" fmla="*/ 638320 h 6248398"/>
              <a:gd name="connsiteX137-3241" fmla="*/ 6251291 w 15811497"/>
              <a:gd name="connsiteY137-3242" fmla="*/ 633930 h 6248398"/>
              <a:gd name="connsiteX138-3243" fmla="*/ 6251293 w 15811497"/>
              <a:gd name="connsiteY138-3244" fmla="*/ 633929 h 6248398"/>
              <a:gd name="connsiteX139-3245" fmla="*/ 6257683 w 15811497"/>
              <a:gd name="connsiteY139-3246" fmla="*/ 625384 h 6248398"/>
              <a:gd name="connsiteX140-3247" fmla="*/ 6257686 w 15811497"/>
              <a:gd name="connsiteY140-3248" fmla="*/ 625380 h 6248398"/>
              <a:gd name="connsiteX141-3249" fmla="*/ 6331355 w 15811497"/>
              <a:gd name="connsiteY141-3250" fmla="*/ 526865 h 6248398"/>
              <a:gd name="connsiteX142-3251" fmla="*/ 7448548 w 15811497"/>
              <a:gd name="connsiteY142-3252" fmla="*/ 0 h 6248398"/>
              <a:gd name="connsiteX0-3253" fmla="*/ 11209760 w 15811497"/>
              <a:gd name="connsiteY0-3254" fmla="*/ 5180760 h 6248398"/>
              <a:gd name="connsiteX1-3255" fmla="*/ 11210150 w 15811497"/>
              <a:gd name="connsiteY1-3256" fmla="*/ 5180948 h 6248398"/>
              <a:gd name="connsiteX2-3257" fmla="*/ 11313815 w 15811497"/>
              <a:gd name="connsiteY2-3258" fmla="*/ 5243926 h 6248398"/>
              <a:gd name="connsiteX3-3259" fmla="*/ 11369911 w 15811497"/>
              <a:gd name="connsiteY3-3260" fmla="*/ 5285874 h 6248398"/>
              <a:gd name="connsiteX4-3261" fmla="*/ 11410606 w 15811497"/>
              <a:gd name="connsiteY4-3262" fmla="*/ 5316305 h 6248398"/>
              <a:gd name="connsiteX5-3263" fmla="*/ 11499892 w 15811497"/>
              <a:gd name="connsiteY5-3264" fmla="*/ 5397454 h 6248398"/>
              <a:gd name="connsiteX6-3265" fmla="*/ 11528781 w 15811497"/>
              <a:gd name="connsiteY6-3266" fmla="*/ 5429240 h 6248398"/>
              <a:gd name="connsiteX7-3267" fmla="*/ 11504846 w 15811497"/>
              <a:gd name="connsiteY7-3268" fmla="*/ 5414699 h 6248398"/>
              <a:gd name="connsiteX8-3269" fmla="*/ 11371717 w 15811497"/>
              <a:gd name="connsiteY8-3270" fmla="*/ 5315148 h 6248398"/>
              <a:gd name="connsiteX9-3271" fmla="*/ 11292198 w 15811497"/>
              <a:gd name="connsiteY9-3272" fmla="*/ 5255685 h 6248398"/>
              <a:gd name="connsiteX10-3273" fmla="*/ 11209760 w 15811497"/>
              <a:gd name="connsiteY10-3274" fmla="*/ 5180760 h 6248398"/>
              <a:gd name="connsiteX11-3275" fmla="*/ 4892179 w 15811497"/>
              <a:gd name="connsiteY11-3276" fmla="*/ 4842491 h 6248398"/>
              <a:gd name="connsiteX12-3277" fmla="*/ 4892178 w 15811497"/>
              <a:gd name="connsiteY12-3278" fmla="*/ 4842492 h 6248398"/>
              <a:gd name="connsiteX13-3279" fmla="*/ 4885192 w 15811497"/>
              <a:gd name="connsiteY13-3280" fmla="*/ 4851834 h 6248398"/>
              <a:gd name="connsiteX14-3281" fmla="*/ 4892179 w 15811497"/>
              <a:gd name="connsiteY14-3282" fmla="*/ 4842491 h 6248398"/>
              <a:gd name="connsiteX15-3283" fmla="*/ 8767766 w 15811497"/>
              <a:gd name="connsiteY15-3284" fmla="*/ 853515 h 6248398"/>
              <a:gd name="connsiteX16-3285" fmla="*/ 8782572 w 15811497"/>
              <a:gd name="connsiteY16-3286" fmla="*/ 884251 h 6248398"/>
              <a:gd name="connsiteX17-3287" fmla="*/ 8812281 w 15811497"/>
              <a:gd name="connsiteY17-3288" fmla="*/ 965420 h 6248398"/>
              <a:gd name="connsiteX18-3289" fmla="*/ 8831257 w 15811497"/>
              <a:gd name="connsiteY18-3290" fmla="*/ 1017268 h 6248398"/>
              <a:gd name="connsiteX19-3291" fmla="*/ 8860452 w 15811497"/>
              <a:gd name="connsiteY19-3292" fmla="*/ 1130811 h 6248398"/>
              <a:gd name="connsiteX20-3293" fmla="*/ 8839383 w 15811497"/>
              <a:gd name="connsiteY20-3294" fmla="*/ 1087075 h 6248398"/>
              <a:gd name="connsiteX21-3295" fmla="*/ 8798546 w 15811497"/>
              <a:gd name="connsiteY21-3296" fmla="*/ 975498 h 6248398"/>
              <a:gd name="connsiteX22-3297" fmla="*/ 8795375 w 15811497"/>
              <a:gd name="connsiteY22-3298" fmla="*/ 963167 h 6248398"/>
              <a:gd name="connsiteX23-3299" fmla="*/ 8768620 w 15811497"/>
              <a:gd name="connsiteY23-3300" fmla="*/ 859114 h 6248398"/>
              <a:gd name="connsiteX24-3301" fmla="*/ 8767766 w 15811497"/>
              <a:gd name="connsiteY24-3302" fmla="*/ 853515 h 6248398"/>
              <a:gd name="connsiteX25-3303" fmla="*/ 7448548 w 15811497"/>
              <a:gd name="connsiteY25-3304" fmla="*/ 0 h 6248398"/>
              <a:gd name="connsiteX26-3305" fmla="*/ 8721604 w 15811497"/>
              <a:gd name="connsiteY26-3306" fmla="*/ 757692 h 6248398"/>
              <a:gd name="connsiteX27-3307" fmla="*/ 8767765 w 15811497"/>
              <a:gd name="connsiteY27-3308" fmla="*/ 853515 h 6248398"/>
              <a:gd name="connsiteX28-3309" fmla="*/ 8768619 w 15811497"/>
              <a:gd name="connsiteY28-3310" fmla="*/ 859114 h 6248398"/>
              <a:gd name="connsiteX29-3311" fmla="*/ 8795374 w 15811497"/>
              <a:gd name="connsiteY29-3312" fmla="*/ 963167 h 6248398"/>
              <a:gd name="connsiteX30-3313" fmla="*/ 8798545 w 15811497"/>
              <a:gd name="connsiteY30-3314" fmla="*/ 975499 h 6248398"/>
              <a:gd name="connsiteX31-3315" fmla="*/ 8839382 w 15811497"/>
              <a:gd name="connsiteY31-3316" fmla="*/ 1087076 h 6248398"/>
              <a:gd name="connsiteX32-3317" fmla="*/ 8860451 w 15811497"/>
              <a:gd name="connsiteY32-3318" fmla="*/ 1130812 h 6248398"/>
              <a:gd name="connsiteX33-3319" fmla="*/ 8866932 w 15811497"/>
              <a:gd name="connsiteY33-3320" fmla="*/ 1156018 h 6248398"/>
              <a:gd name="connsiteX34-3321" fmla="*/ 8890522 w 15811497"/>
              <a:gd name="connsiteY34-3322" fmla="*/ 1193234 h 6248398"/>
              <a:gd name="connsiteX35-3323" fmla="*/ 9958384 w 15811497"/>
              <a:gd name="connsiteY35-3324" fmla="*/ 1828798 h 6248398"/>
              <a:gd name="connsiteX36-3325" fmla="*/ 10895504 w 15811497"/>
              <a:gd name="connsiteY36-3326" fmla="*/ 1386857 h 6248398"/>
              <a:gd name="connsiteX37-3327" fmla="*/ 10927290 w 15811497"/>
              <a:gd name="connsiteY37-3328" fmla="*/ 1344350 h 6248398"/>
              <a:gd name="connsiteX38-3329" fmla="*/ 10936907 w 15811497"/>
              <a:gd name="connsiteY38-3330" fmla="*/ 1346082 h 6248398"/>
              <a:gd name="connsiteX39-3331" fmla="*/ 10917759 w 15811497"/>
              <a:gd name="connsiteY39-3332" fmla="*/ 1367151 h 6248398"/>
              <a:gd name="connsiteX40-3333" fmla="*/ 10545015 w 15811497"/>
              <a:gd name="connsiteY40-3334" fmla="*/ 1956940 h 6248398"/>
              <a:gd name="connsiteX41-3335" fmla="*/ 10521911 w 15811497"/>
              <a:gd name="connsiteY41-3336" fmla="*/ 2012524 h 6248398"/>
              <a:gd name="connsiteX42-3337" fmla="*/ 10521913 w 15811497"/>
              <a:gd name="connsiteY42-3338" fmla="*/ 2012521 h 6248398"/>
              <a:gd name="connsiteX43-3339" fmla="*/ 10545016 w 15811497"/>
              <a:gd name="connsiteY43-3340" fmla="*/ 1956940 h 6248398"/>
              <a:gd name="connsiteX44-3341" fmla="*/ 10917760 w 15811497"/>
              <a:gd name="connsiteY44-3342" fmla="*/ 1367152 h 6248398"/>
              <a:gd name="connsiteX45-3343" fmla="*/ 10936908 w 15811497"/>
              <a:gd name="connsiteY45-3344" fmla="*/ 1346084 h 6248398"/>
              <a:gd name="connsiteX46-3345" fmla="*/ 10972797 w 15811497"/>
              <a:gd name="connsiteY46-3346" fmla="*/ 1352550 h 6248398"/>
              <a:gd name="connsiteX47-3347" fmla="*/ 11002341 w 15811497"/>
              <a:gd name="connsiteY47-3348" fmla="*/ 1645177 h 6248398"/>
              <a:gd name="connsiteX48-3349" fmla="*/ 11002341 w 15811497"/>
              <a:gd name="connsiteY48-3350" fmla="*/ 1645177 h 6248398"/>
              <a:gd name="connsiteX49-3351" fmla="*/ 10972797 w 15811497"/>
              <a:gd name="connsiteY49-3352" fmla="*/ 1352549 h 6248398"/>
              <a:gd name="connsiteX50-3353" fmla="*/ 10936908 w 15811497"/>
              <a:gd name="connsiteY50-3354" fmla="*/ 1346083 h 6248398"/>
              <a:gd name="connsiteX51-3355" fmla="*/ 11096041 w 15811497"/>
              <a:gd name="connsiteY51-3356" fmla="*/ 1170993 h 6248398"/>
              <a:gd name="connsiteX52-3357" fmla="*/ 13049247 w 15811497"/>
              <a:gd name="connsiteY52-3358" fmla="*/ 361949 h 6248398"/>
              <a:gd name="connsiteX53-3359" fmla="*/ 15811497 w 15811497"/>
              <a:gd name="connsiteY53-3360" fmla="*/ 3124198 h 6248398"/>
              <a:gd name="connsiteX54-3361" fmla="*/ 13049247 w 15811497"/>
              <a:gd name="connsiteY54-3362" fmla="*/ 5886448 h 6248398"/>
              <a:gd name="connsiteX55-3363" fmla="*/ 11732594 w 15811497"/>
              <a:gd name="connsiteY55-3364" fmla="*/ 5553059 h 6248398"/>
              <a:gd name="connsiteX56-3365" fmla="*/ 11528782 w 15811497"/>
              <a:gd name="connsiteY56-3366" fmla="*/ 5429240 h 6248398"/>
              <a:gd name="connsiteX57-3367" fmla="*/ 11499893 w 15811497"/>
              <a:gd name="connsiteY57-3368" fmla="*/ 5397454 h 6248398"/>
              <a:gd name="connsiteX58-3369" fmla="*/ 11410607 w 15811497"/>
              <a:gd name="connsiteY58-3370" fmla="*/ 5316305 h 6248398"/>
              <a:gd name="connsiteX59-3371" fmla="*/ 11369912 w 15811497"/>
              <a:gd name="connsiteY59-3372" fmla="*/ 5285874 h 6248398"/>
              <a:gd name="connsiteX60-3373" fmla="*/ 11355656 w 15811497"/>
              <a:gd name="connsiteY60-3374" fmla="*/ 5144675 h 6248398"/>
              <a:gd name="connsiteX61-3375" fmla="*/ 11355656 w 15811497"/>
              <a:gd name="connsiteY61-3376" fmla="*/ 5144675 h 6248398"/>
              <a:gd name="connsiteX62-3377" fmla="*/ 11369912 w 15811497"/>
              <a:gd name="connsiteY62-3378" fmla="*/ 5285874 h 6248398"/>
              <a:gd name="connsiteX63-3379" fmla="*/ 11313816 w 15811497"/>
              <a:gd name="connsiteY63-3380" fmla="*/ 5243926 h 6248398"/>
              <a:gd name="connsiteX64-3381" fmla="*/ 11210151 w 15811497"/>
              <a:gd name="connsiteY64-3382" fmla="*/ 5180948 h 6248398"/>
              <a:gd name="connsiteX65-3383" fmla="*/ 11209761 w 15811497"/>
              <a:gd name="connsiteY65-3384" fmla="*/ 5180760 h 6248398"/>
              <a:gd name="connsiteX66-3385" fmla="*/ 11096041 w 15811497"/>
              <a:gd name="connsiteY66-3386" fmla="*/ 5077404 h 6248398"/>
              <a:gd name="connsiteX67-3387" fmla="*/ 11063094 w 15811497"/>
              <a:gd name="connsiteY67-3388" fmla="*/ 5041153 h 6248398"/>
              <a:gd name="connsiteX68-3389" fmla="*/ 11063091 w 15811497"/>
              <a:gd name="connsiteY68-3390" fmla="*/ 5041152 h 6248398"/>
              <a:gd name="connsiteX69-3391" fmla="*/ 11096040 w 15811497"/>
              <a:gd name="connsiteY69-3392" fmla="*/ 5077404 h 6248398"/>
              <a:gd name="connsiteX70-3393" fmla="*/ 11209760 w 15811497"/>
              <a:gd name="connsiteY70-3394" fmla="*/ 5180760 h 6248398"/>
              <a:gd name="connsiteX71-3395" fmla="*/ 11100244 w 15811497"/>
              <a:gd name="connsiteY71-3396" fmla="*/ 5128004 h 6248398"/>
              <a:gd name="connsiteX72-3397" fmla="*/ 10610846 w 15811497"/>
              <a:gd name="connsiteY72-3398" fmla="*/ 5029199 h 6248398"/>
              <a:gd name="connsiteX73-3399" fmla="*/ 9640652 w 15811497"/>
              <a:gd name="connsiteY73-3400" fmla="*/ 5486739 h 6248398"/>
              <a:gd name="connsiteX74-3401" fmla="*/ 9628722 w 15811497"/>
              <a:gd name="connsiteY74-3402" fmla="*/ 5502693 h 6248398"/>
              <a:gd name="connsiteX75-3403" fmla="*/ 9568273 w 15811497"/>
              <a:gd name="connsiteY75-3404" fmla="*/ 5583530 h 6248398"/>
              <a:gd name="connsiteX76-3405" fmla="*/ 9535504 w 15811497"/>
              <a:gd name="connsiteY76-3406" fmla="*/ 5637470 h 6248398"/>
              <a:gd name="connsiteX77-3407" fmla="*/ 9535505 w 15811497"/>
              <a:gd name="connsiteY77-3408" fmla="*/ 5637470 h 6248398"/>
              <a:gd name="connsiteX78-3409" fmla="*/ 9568273 w 15811497"/>
              <a:gd name="connsiteY78-3410" fmla="*/ 5583531 h 6248398"/>
              <a:gd name="connsiteX79-3411" fmla="*/ 9628722 w 15811497"/>
              <a:gd name="connsiteY79-3412" fmla="*/ 5502694 h 6248398"/>
              <a:gd name="connsiteX80-3413" fmla="*/ 9563485 w 15811497"/>
              <a:gd name="connsiteY80-3414" fmla="*/ 5610078 h 6248398"/>
              <a:gd name="connsiteX81-3415" fmla="*/ 9542221 w 15811497"/>
              <a:gd name="connsiteY81-3416" fmla="*/ 5638514 h 6248398"/>
              <a:gd name="connsiteX82-3417" fmla="*/ 9504352 w 15811497"/>
              <a:gd name="connsiteY82-3418" fmla="*/ 5689156 h 6248398"/>
              <a:gd name="connsiteX83-3419" fmla="*/ 9480140 w 15811497"/>
              <a:gd name="connsiteY83-3420" fmla="*/ 5721533 h 6248398"/>
              <a:gd name="connsiteX84-3421" fmla="*/ 8362947 w 15811497"/>
              <a:gd name="connsiteY84-3422" fmla="*/ 6248398 h 6248398"/>
              <a:gd name="connsiteX85-3423" fmla="*/ 7028922 w 15811497"/>
              <a:gd name="connsiteY85-3424" fmla="*/ 5364147 h 6248398"/>
              <a:gd name="connsiteX86-3425" fmla="*/ 6990513 w 15811497"/>
              <a:gd name="connsiteY86-3426" fmla="*/ 5259205 h 6248398"/>
              <a:gd name="connsiteX87-3427" fmla="*/ 6990512 w 15811497"/>
              <a:gd name="connsiteY87-3428" fmla="*/ 5259199 h 6248398"/>
              <a:gd name="connsiteX88-3429" fmla="*/ 6983676 w 15811497"/>
              <a:gd name="connsiteY88-3430" fmla="*/ 5240519 h 6248398"/>
              <a:gd name="connsiteX89-3431" fmla="*/ 6983673 w 15811497"/>
              <a:gd name="connsiteY89-3432" fmla="*/ 5240519 h 6248398"/>
              <a:gd name="connsiteX90-3433" fmla="*/ 6980236 w 15811497"/>
              <a:gd name="connsiteY90-3434" fmla="*/ 5231130 h 6248398"/>
              <a:gd name="connsiteX91-3435" fmla="*/ 6978859 w 15811497"/>
              <a:gd name="connsiteY91-3436" fmla="*/ 5225774 h 6248398"/>
              <a:gd name="connsiteX92-3437" fmla="*/ 6984291 w 15811497"/>
              <a:gd name="connsiteY92-3438" fmla="*/ 5240614 h 6248398"/>
              <a:gd name="connsiteX93-3439" fmla="*/ 6984292 w 15811497"/>
              <a:gd name="connsiteY93-3440" fmla="*/ 5240614 h 6248398"/>
              <a:gd name="connsiteX94-3441" fmla="*/ 6978860 w 15811497"/>
              <a:gd name="connsiteY94-3442" fmla="*/ 5225773 h 6248398"/>
              <a:gd name="connsiteX95-3443" fmla="*/ 6944562 w 15811497"/>
              <a:gd name="connsiteY95-3444" fmla="*/ 5092380 h 6248398"/>
              <a:gd name="connsiteX96-3445" fmla="*/ 6924183 w 15811497"/>
              <a:gd name="connsiteY96-3446" fmla="*/ 4890225 h 6248398"/>
              <a:gd name="connsiteX97-3447" fmla="*/ 6924182 w 15811497"/>
              <a:gd name="connsiteY97-3448" fmla="*/ 4890225 h 6248398"/>
              <a:gd name="connsiteX98-3449" fmla="*/ 6944561 w 15811497"/>
              <a:gd name="connsiteY98-3450" fmla="*/ 5092380 h 6248398"/>
              <a:gd name="connsiteX99-3451" fmla="*/ 6978860 w 15811497"/>
              <a:gd name="connsiteY99-3452" fmla="*/ 5225773 h 6248398"/>
              <a:gd name="connsiteX100-3453" fmla="*/ 6948299 w 15811497"/>
              <a:gd name="connsiteY100-3454" fmla="*/ 5142273 h 6248398"/>
              <a:gd name="connsiteX101-3455" fmla="*/ 5829297 w 15811497"/>
              <a:gd name="connsiteY101-3456" fmla="*/ 4400549 h 6248398"/>
              <a:gd name="connsiteX102-3457" fmla="*/ 5056802 w 15811497"/>
              <a:gd name="connsiteY102-3458" fmla="*/ 4677867 h 6248398"/>
              <a:gd name="connsiteX103-3459" fmla="*/ 5022517 w 15811497"/>
              <a:gd name="connsiteY103-3460" fmla="*/ 4709027 h 6248398"/>
              <a:gd name="connsiteX104-3461" fmla="*/ 5022515 w 15811497"/>
              <a:gd name="connsiteY104-3462" fmla="*/ 4709029 h 6248398"/>
              <a:gd name="connsiteX105-3463" fmla="*/ 5022510 w 15811497"/>
              <a:gd name="connsiteY105-3464" fmla="*/ 4709033 h 6248398"/>
              <a:gd name="connsiteX106-3465" fmla="*/ 4924198 w 15811497"/>
              <a:gd name="connsiteY106-3466" fmla="*/ 4840507 h 6248398"/>
              <a:gd name="connsiteX107-3467" fmla="*/ 4914898 w 15811497"/>
              <a:gd name="connsiteY107-3468" fmla="*/ 4838698 h 6248398"/>
              <a:gd name="connsiteX108-3469" fmla="*/ 4914898 w 15811497"/>
              <a:gd name="connsiteY108-3470" fmla="*/ 4838699 h 6248398"/>
              <a:gd name="connsiteX109-3471" fmla="*/ 4924199 w 15811497"/>
              <a:gd name="connsiteY109-3472" fmla="*/ 4840508 h 6248398"/>
              <a:gd name="connsiteX110-3473" fmla="*/ 4893736 w 15811497"/>
              <a:gd name="connsiteY110-3474" fmla="*/ 4881247 h 6248398"/>
              <a:gd name="connsiteX111-3475" fmla="*/ 4778482 w 15811497"/>
              <a:gd name="connsiteY111-3476" fmla="*/ 5008058 h 6248398"/>
              <a:gd name="connsiteX112-3477" fmla="*/ 4778482 w 15811497"/>
              <a:gd name="connsiteY112-3478" fmla="*/ 5008057 h 6248398"/>
              <a:gd name="connsiteX113-3479" fmla="*/ 4715455 w 15811497"/>
              <a:gd name="connsiteY113-3480" fmla="*/ 5077404 h 6248398"/>
              <a:gd name="connsiteX114-3481" fmla="*/ 2762249 w 15811497"/>
              <a:gd name="connsiteY114-3482" fmla="*/ 5886448 h 6248398"/>
              <a:gd name="connsiteX115-3483" fmla="*/ 0 w 15811497"/>
              <a:gd name="connsiteY115-3484" fmla="*/ 3124198 h 6248398"/>
              <a:gd name="connsiteX116-3485" fmla="*/ 2762249 w 15811497"/>
              <a:gd name="connsiteY116-3486" fmla="*/ 361949 h 6248398"/>
              <a:gd name="connsiteX117-3487" fmla="*/ 4078902 w 15811497"/>
              <a:gd name="connsiteY117-3488" fmla="*/ 695338 h 6248398"/>
              <a:gd name="connsiteX118-3489" fmla="*/ 4261443 w 15811497"/>
              <a:gd name="connsiteY118-3490" fmla="*/ 806235 h 6248398"/>
              <a:gd name="connsiteX119-3491" fmla="*/ 4409044 w 15811497"/>
              <a:gd name="connsiteY119-3492" fmla="*/ 910268 h 6248398"/>
              <a:gd name="connsiteX120-3493" fmla="*/ 4612477 w 15811497"/>
              <a:gd name="connsiteY120-3494" fmla="*/ 1077402 h 6248398"/>
              <a:gd name="connsiteX121-3495" fmla="*/ 4612478 w 15811497"/>
              <a:gd name="connsiteY121-3496" fmla="*/ 1077403 h 6248398"/>
              <a:gd name="connsiteX122-3497" fmla="*/ 4715454 w 15811497"/>
              <a:gd name="connsiteY122-3498" fmla="*/ 1170993 h 6248398"/>
              <a:gd name="connsiteX123-3499" fmla="*/ 4701725 w 15811497"/>
              <a:gd name="connsiteY123-3500" fmla="*/ 1120394 h 6248398"/>
              <a:gd name="connsiteX124-3501" fmla="*/ 5191122 w 15811497"/>
              <a:gd name="connsiteY124-3502" fmla="*/ 1219199 h 6248398"/>
              <a:gd name="connsiteX125-3503" fmla="*/ 6161317 w 15811497"/>
              <a:gd name="connsiteY125-3504" fmla="*/ 761659 h 6248398"/>
              <a:gd name="connsiteX126-3505" fmla="*/ 6224019 w 15811497"/>
              <a:gd name="connsiteY126-3506" fmla="*/ 677808 h 6248398"/>
              <a:gd name="connsiteX127-3507" fmla="*/ 6175489 w 15811497"/>
              <a:gd name="connsiteY127-3508" fmla="*/ 757691 h 6248398"/>
              <a:gd name="connsiteX128-3509" fmla="*/ 6175489 w 15811497"/>
              <a:gd name="connsiteY128-3510" fmla="*/ 757692 h 6248398"/>
              <a:gd name="connsiteX129-3511" fmla="*/ 6224020 w 15811497"/>
              <a:gd name="connsiteY129-3512" fmla="*/ 677809 h 6248398"/>
              <a:gd name="connsiteX130-3513" fmla="*/ 6233696 w 15811497"/>
              <a:gd name="connsiteY130-3514" fmla="*/ 664869 h 6248398"/>
              <a:gd name="connsiteX131-3515" fmla="*/ 6252611 w 15811497"/>
              <a:gd name="connsiteY131-3516" fmla="*/ 633734 h 6248398"/>
              <a:gd name="connsiteX132-3517" fmla="*/ 6252610 w 15811497"/>
              <a:gd name="connsiteY132-3518" fmla="*/ 633734 h 6248398"/>
              <a:gd name="connsiteX133-3519" fmla="*/ 6233696 w 15811497"/>
              <a:gd name="connsiteY133-3520" fmla="*/ 664868 h 6248398"/>
              <a:gd name="connsiteX134-3521" fmla="*/ 6224019 w 15811497"/>
              <a:gd name="connsiteY134-3522" fmla="*/ 677808 h 6248398"/>
              <a:gd name="connsiteX135-3523" fmla="*/ 6248008 w 15811497"/>
              <a:gd name="connsiteY135-3524" fmla="*/ 638320 h 6248398"/>
              <a:gd name="connsiteX136-3525" fmla="*/ 6251291 w 15811497"/>
              <a:gd name="connsiteY136-3526" fmla="*/ 633930 h 6248398"/>
              <a:gd name="connsiteX137-3527" fmla="*/ 6251293 w 15811497"/>
              <a:gd name="connsiteY137-3528" fmla="*/ 633929 h 6248398"/>
              <a:gd name="connsiteX138-3529" fmla="*/ 6257683 w 15811497"/>
              <a:gd name="connsiteY138-3530" fmla="*/ 625384 h 6248398"/>
              <a:gd name="connsiteX139-3531" fmla="*/ 6257686 w 15811497"/>
              <a:gd name="connsiteY139-3532" fmla="*/ 625380 h 6248398"/>
              <a:gd name="connsiteX140-3533" fmla="*/ 6331355 w 15811497"/>
              <a:gd name="connsiteY140-3534" fmla="*/ 526865 h 6248398"/>
              <a:gd name="connsiteX141-3535" fmla="*/ 7448548 w 15811497"/>
              <a:gd name="connsiteY141-3536" fmla="*/ 0 h 6248398"/>
              <a:gd name="connsiteX0-3537" fmla="*/ 11209760 w 15811497"/>
              <a:gd name="connsiteY0-3538" fmla="*/ 5180760 h 6248398"/>
              <a:gd name="connsiteX1-3539" fmla="*/ 11210150 w 15811497"/>
              <a:gd name="connsiteY1-3540" fmla="*/ 5180948 h 6248398"/>
              <a:gd name="connsiteX2-3541" fmla="*/ 11313815 w 15811497"/>
              <a:gd name="connsiteY2-3542" fmla="*/ 5243926 h 6248398"/>
              <a:gd name="connsiteX3-3543" fmla="*/ 11369911 w 15811497"/>
              <a:gd name="connsiteY3-3544" fmla="*/ 5285874 h 6248398"/>
              <a:gd name="connsiteX4-3545" fmla="*/ 11410606 w 15811497"/>
              <a:gd name="connsiteY4-3546" fmla="*/ 5316305 h 6248398"/>
              <a:gd name="connsiteX5-3547" fmla="*/ 11499892 w 15811497"/>
              <a:gd name="connsiteY5-3548" fmla="*/ 5397454 h 6248398"/>
              <a:gd name="connsiteX6-3549" fmla="*/ 11528781 w 15811497"/>
              <a:gd name="connsiteY6-3550" fmla="*/ 5429240 h 6248398"/>
              <a:gd name="connsiteX7-3551" fmla="*/ 11504846 w 15811497"/>
              <a:gd name="connsiteY7-3552" fmla="*/ 5414699 h 6248398"/>
              <a:gd name="connsiteX8-3553" fmla="*/ 11371717 w 15811497"/>
              <a:gd name="connsiteY8-3554" fmla="*/ 5315148 h 6248398"/>
              <a:gd name="connsiteX9-3555" fmla="*/ 11292198 w 15811497"/>
              <a:gd name="connsiteY9-3556" fmla="*/ 5255685 h 6248398"/>
              <a:gd name="connsiteX10-3557" fmla="*/ 11209760 w 15811497"/>
              <a:gd name="connsiteY10-3558" fmla="*/ 5180760 h 6248398"/>
              <a:gd name="connsiteX11-3559" fmla="*/ 4892179 w 15811497"/>
              <a:gd name="connsiteY11-3560" fmla="*/ 4842491 h 6248398"/>
              <a:gd name="connsiteX12-3561" fmla="*/ 4892178 w 15811497"/>
              <a:gd name="connsiteY12-3562" fmla="*/ 4842492 h 6248398"/>
              <a:gd name="connsiteX13-3563" fmla="*/ 4885192 w 15811497"/>
              <a:gd name="connsiteY13-3564" fmla="*/ 4851834 h 6248398"/>
              <a:gd name="connsiteX14-3565" fmla="*/ 4892179 w 15811497"/>
              <a:gd name="connsiteY14-3566" fmla="*/ 4842491 h 6248398"/>
              <a:gd name="connsiteX15-3567" fmla="*/ 8767766 w 15811497"/>
              <a:gd name="connsiteY15-3568" fmla="*/ 853515 h 6248398"/>
              <a:gd name="connsiteX16-3569" fmla="*/ 8782572 w 15811497"/>
              <a:gd name="connsiteY16-3570" fmla="*/ 884251 h 6248398"/>
              <a:gd name="connsiteX17-3571" fmla="*/ 8812281 w 15811497"/>
              <a:gd name="connsiteY17-3572" fmla="*/ 965420 h 6248398"/>
              <a:gd name="connsiteX18-3573" fmla="*/ 8831257 w 15811497"/>
              <a:gd name="connsiteY18-3574" fmla="*/ 1017268 h 6248398"/>
              <a:gd name="connsiteX19-3575" fmla="*/ 8860452 w 15811497"/>
              <a:gd name="connsiteY19-3576" fmla="*/ 1130811 h 6248398"/>
              <a:gd name="connsiteX20-3577" fmla="*/ 8839383 w 15811497"/>
              <a:gd name="connsiteY20-3578" fmla="*/ 1087075 h 6248398"/>
              <a:gd name="connsiteX21-3579" fmla="*/ 8798546 w 15811497"/>
              <a:gd name="connsiteY21-3580" fmla="*/ 975498 h 6248398"/>
              <a:gd name="connsiteX22-3581" fmla="*/ 8795375 w 15811497"/>
              <a:gd name="connsiteY22-3582" fmla="*/ 963167 h 6248398"/>
              <a:gd name="connsiteX23-3583" fmla="*/ 8768620 w 15811497"/>
              <a:gd name="connsiteY23-3584" fmla="*/ 859114 h 6248398"/>
              <a:gd name="connsiteX24-3585" fmla="*/ 8767766 w 15811497"/>
              <a:gd name="connsiteY24-3586" fmla="*/ 853515 h 6248398"/>
              <a:gd name="connsiteX25-3587" fmla="*/ 7448548 w 15811497"/>
              <a:gd name="connsiteY25-3588" fmla="*/ 0 h 6248398"/>
              <a:gd name="connsiteX26-3589" fmla="*/ 8721604 w 15811497"/>
              <a:gd name="connsiteY26-3590" fmla="*/ 757692 h 6248398"/>
              <a:gd name="connsiteX27-3591" fmla="*/ 8767765 w 15811497"/>
              <a:gd name="connsiteY27-3592" fmla="*/ 853515 h 6248398"/>
              <a:gd name="connsiteX28-3593" fmla="*/ 8768619 w 15811497"/>
              <a:gd name="connsiteY28-3594" fmla="*/ 859114 h 6248398"/>
              <a:gd name="connsiteX29-3595" fmla="*/ 8795374 w 15811497"/>
              <a:gd name="connsiteY29-3596" fmla="*/ 963167 h 6248398"/>
              <a:gd name="connsiteX30-3597" fmla="*/ 8798545 w 15811497"/>
              <a:gd name="connsiteY30-3598" fmla="*/ 975499 h 6248398"/>
              <a:gd name="connsiteX31-3599" fmla="*/ 8839382 w 15811497"/>
              <a:gd name="connsiteY31-3600" fmla="*/ 1087076 h 6248398"/>
              <a:gd name="connsiteX32-3601" fmla="*/ 8866932 w 15811497"/>
              <a:gd name="connsiteY32-3602" fmla="*/ 1156018 h 6248398"/>
              <a:gd name="connsiteX33-3603" fmla="*/ 8890522 w 15811497"/>
              <a:gd name="connsiteY33-3604" fmla="*/ 1193234 h 6248398"/>
              <a:gd name="connsiteX34-3605" fmla="*/ 9958384 w 15811497"/>
              <a:gd name="connsiteY34-3606" fmla="*/ 1828798 h 6248398"/>
              <a:gd name="connsiteX35-3607" fmla="*/ 10895504 w 15811497"/>
              <a:gd name="connsiteY35-3608" fmla="*/ 1386857 h 6248398"/>
              <a:gd name="connsiteX36-3609" fmla="*/ 10927290 w 15811497"/>
              <a:gd name="connsiteY36-3610" fmla="*/ 1344350 h 6248398"/>
              <a:gd name="connsiteX37-3611" fmla="*/ 10936907 w 15811497"/>
              <a:gd name="connsiteY37-3612" fmla="*/ 1346082 h 6248398"/>
              <a:gd name="connsiteX38-3613" fmla="*/ 10917759 w 15811497"/>
              <a:gd name="connsiteY38-3614" fmla="*/ 1367151 h 6248398"/>
              <a:gd name="connsiteX39-3615" fmla="*/ 10545015 w 15811497"/>
              <a:gd name="connsiteY39-3616" fmla="*/ 1956940 h 6248398"/>
              <a:gd name="connsiteX40-3617" fmla="*/ 10521911 w 15811497"/>
              <a:gd name="connsiteY40-3618" fmla="*/ 2012524 h 6248398"/>
              <a:gd name="connsiteX41-3619" fmla="*/ 10521913 w 15811497"/>
              <a:gd name="connsiteY41-3620" fmla="*/ 2012521 h 6248398"/>
              <a:gd name="connsiteX42-3621" fmla="*/ 10545016 w 15811497"/>
              <a:gd name="connsiteY42-3622" fmla="*/ 1956940 h 6248398"/>
              <a:gd name="connsiteX43-3623" fmla="*/ 10917760 w 15811497"/>
              <a:gd name="connsiteY43-3624" fmla="*/ 1367152 h 6248398"/>
              <a:gd name="connsiteX44-3625" fmla="*/ 10936908 w 15811497"/>
              <a:gd name="connsiteY44-3626" fmla="*/ 1346084 h 6248398"/>
              <a:gd name="connsiteX45-3627" fmla="*/ 10972797 w 15811497"/>
              <a:gd name="connsiteY45-3628" fmla="*/ 1352550 h 6248398"/>
              <a:gd name="connsiteX46-3629" fmla="*/ 11002341 w 15811497"/>
              <a:gd name="connsiteY46-3630" fmla="*/ 1645177 h 6248398"/>
              <a:gd name="connsiteX47-3631" fmla="*/ 11002341 w 15811497"/>
              <a:gd name="connsiteY47-3632" fmla="*/ 1645177 h 6248398"/>
              <a:gd name="connsiteX48-3633" fmla="*/ 10972797 w 15811497"/>
              <a:gd name="connsiteY48-3634" fmla="*/ 1352549 h 6248398"/>
              <a:gd name="connsiteX49-3635" fmla="*/ 10936908 w 15811497"/>
              <a:gd name="connsiteY49-3636" fmla="*/ 1346083 h 6248398"/>
              <a:gd name="connsiteX50-3637" fmla="*/ 11096041 w 15811497"/>
              <a:gd name="connsiteY50-3638" fmla="*/ 1170993 h 6248398"/>
              <a:gd name="connsiteX51-3639" fmla="*/ 13049247 w 15811497"/>
              <a:gd name="connsiteY51-3640" fmla="*/ 361949 h 6248398"/>
              <a:gd name="connsiteX52-3641" fmla="*/ 15811497 w 15811497"/>
              <a:gd name="connsiteY52-3642" fmla="*/ 3124198 h 6248398"/>
              <a:gd name="connsiteX53-3643" fmla="*/ 13049247 w 15811497"/>
              <a:gd name="connsiteY53-3644" fmla="*/ 5886448 h 6248398"/>
              <a:gd name="connsiteX54-3645" fmla="*/ 11732594 w 15811497"/>
              <a:gd name="connsiteY54-3646" fmla="*/ 5553059 h 6248398"/>
              <a:gd name="connsiteX55-3647" fmla="*/ 11528782 w 15811497"/>
              <a:gd name="connsiteY55-3648" fmla="*/ 5429240 h 6248398"/>
              <a:gd name="connsiteX56-3649" fmla="*/ 11499893 w 15811497"/>
              <a:gd name="connsiteY56-3650" fmla="*/ 5397454 h 6248398"/>
              <a:gd name="connsiteX57-3651" fmla="*/ 11410607 w 15811497"/>
              <a:gd name="connsiteY57-3652" fmla="*/ 5316305 h 6248398"/>
              <a:gd name="connsiteX58-3653" fmla="*/ 11369912 w 15811497"/>
              <a:gd name="connsiteY58-3654" fmla="*/ 5285874 h 6248398"/>
              <a:gd name="connsiteX59-3655" fmla="*/ 11355656 w 15811497"/>
              <a:gd name="connsiteY59-3656" fmla="*/ 5144675 h 6248398"/>
              <a:gd name="connsiteX60-3657" fmla="*/ 11355656 w 15811497"/>
              <a:gd name="connsiteY60-3658" fmla="*/ 5144675 h 6248398"/>
              <a:gd name="connsiteX61-3659" fmla="*/ 11369912 w 15811497"/>
              <a:gd name="connsiteY61-3660" fmla="*/ 5285874 h 6248398"/>
              <a:gd name="connsiteX62-3661" fmla="*/ 11313816 w 15811497"/>
              <a:gd name="connsiteY62-3662" fmla="*/ 5243926 h 6248398"/>
              <a:gd name="connsiteX63-3663" fmla="*/ 11210151 w 15811497"/>
              <a:gd name="connsiteY63-3664" fmla="*/ 5180948 h 6248398"/>
              <a:gd name="connsiteX64-3665" fmla="*/ 11209761 w 15811497"/>
              <a:gd name="connsiteY64-3666" fmla="*/ 5180760 h 6248398"/>
              <a:gd name="connsiteX65-3667" fmla="*/ 11096041 w 15811497"/>
              <a:gd name="connsiteY65-3668" fmla="*/ 5077404 h 6248398"/>
              <a:gd name="connsiteX66-3669" fmla="*/ 11063094 w 15811497"/>
              <a:gd name="connsiteY66-3670" fmla="*/ 5041153 h 6248398"/>
              <a:gd name="connsiteX67-3671" fmla="*/ 11063091 w 15811497"/>
              <a:gd name="connsiteY67-3672" fmla="*/ 5041152 h 6248398"/>
              <a:gd name="connsiteX68-3673" fmla="*/ 11096040 w 15811497"/>
              <a:gd name="connsiteY68-3674" fmla="*/ 5077404 h 6248398"/>
              <a:gd name="connsiteX69-3675" fmla="*/ 11209760 w 15811497"/>
              <a:gd name="connsiteY69-3676" fmla="*/ 5180760 h 6248398"/>
              <a:gd name="connsiteX70-3677" fmla="*/ 11100244 w 15811497"/>
              <a:gd name="connsiteY70-3678" fmla="*/ 5128004 h 6248398"/>
              <a:gd name="connsiteX71-3679" fmla="*/ 10610846 w 15811497"/>
              <a:gd name="connsiteY71-3680" fmla="*/ 5029199 h 6248398"/>
              <a:gd name="connsiteX72-3681" fmla="*/ 9640652 w 15811497"/>
              <a:gd name="connsiteY72-3682" fmla="*/ 5486739 h 6248398"/>
              <a:gd name="connsiteX73-3683" fmla="*/ 9628722 w 15811497"/>
              <a:gd name="connsiteY73-3684" fmla="*/ 5502693 h 6248398"/>
              <a:gd name="connsiteX74-3685" fmla="*/ 9568273 w 15811497"/>
              <a:gd name="connsiteY74-3686" fmla="*/ 5583530 h 6248398"/>
              <a:gd name="connsiteX75-3687" fmla="*/ 9535504 w 15811497"/>
              <a:gd name="connsiteY75-3688" fmla="*/ 5637470 h 6248398"/>
              <a:gd name="connsiteX76-3689" fmla="*/ 9535505 w 15811497"/>
              <a:gd name="connsiteY76-3690" fmla="*/ 5637470 h 6248398"/>
              <a:gd name="connsiteX77-3691" fmla="*/ 9568273 w 15811497"/>
              <a:gd name="connsiteY77-3692" fmla="*/ 5583531 h 6248398"/>
              <a:gd name="connsiteX78-3693" fmla="*/ 9628722 w 15811497"/>
              <a:gd name="connsiteY78-3694" fmla="*/ 5502694 h 6248398"/>
              <a:gd name="connsiteX79-3695" fmla="*/ 9563485 w 15811497"/>
              <a:gd name="connsiteY79-3696" fmla="*/ 5610078 h 6248398"/>
              <a:gd name="connsiteX80-3697" fmla="*/ 9542221 w 15811497"/>
              <a:gd name="connsiteY80-3698" fmla="*/ 5638514 h 6248398"/>
              <a:gd name="connsiteX81-3699" fmla="*/ 9504352 w 15811497"/>
              <a:gd name="connsiteY81-3700" fmla="*/ 5689156 h 6248398"/>
              <a:gd name="connsiteX82-3701" fmla="*/ 9480140 w 15811497"/>
              <a:gd name="connsiteY82-3702" fmla="*/ 5721533 h 6248398"/>
              <a:gd name="connsiteX83-3703" fmla="*/ 8362947 w 15811497"/>
              <a:gd name="connsiteY83-3704" fmla="*/ 6248398 h 6248398"/>
              <a:gd name="connsiteX84-3705" fmla="*/ 7028922 w 15811497"/>
              <a:gd name="connsiteY84-3706" fmla="*/ 5364147 h 6248398"/>
              <a:gd name="connsiteX85-3707" fmla="*/ 6990513 w 15811497"/>
              <a:gd name="connsiteY85-3708" fmla="*/ 5259205 h 6248398"/>
              <a:gd name="connsiteX86-3709" fmla="*/ 6990512 w 15811497"/>
              <a:gd name="connsiteY86-3710" fmla="*/ 5259199 h 6248398"/>
              <a:gd name="connsiteX87-3711" fmla="*/ 6983676 w 15811497"/>
              <a:gd name="connsiteY87-3712" fmla="*/ 5240519 h 6248398"/>
              <a:gd name="connsiteX88-3713" fmla="*/ 6983673 w 15811497"/>
              <a:gd name="connsiteY88-3714" fmla="*/ 5240519 h 6248398"/>
              <a:gd name="connsiteX89-3715" fmla="*/ 6980236 w 15811497"/>
              <a:gd name="connsiteY89-3716" fmla="*/ 5231130 h 6248398"/>
              <a:gd name="connsiteX90-3717" fmla="*/ 6978859 w 15811497"/>
              <a:gd name="connsiteY90-3718" fmla="*/ 5225774 h 6248398"/>
              <a:gd name="connsiteX91-3719" fmla="*/ 6984291 w 15811497"/>
              <a:gd name="connsiteY91-3720" fmla="*/ 5240614 h 6248398"/>
              <a:gd name="connsiteX92-3721" fmla="*/ 6984292 w 15811497"/>
              <a:gd name="connsiteY92-3722" fmla="*/ 5240614 h 6248398"/>
              <a:gd name="connsiteX93-3723" fmla="*/ 6978860 w 15811497"/>
              <a:gd name="connsiteY93-3724" fmla="*/ 5225773 h 6248398"/>
              <a:gd name="connsiteX94-3725" fmla="*/ 6944562 w 15811497"/>
              <a:gd name="connsiteY94-3726" fmla="*/ 5092380 h 6248398"/>
              <a:gd name="connsiteX95-3727" fmla="*/ 6924183 w 15811497"/>
              <a:gd name="connsiteY95-3728" fmla="*/ 4890225 h 6248398"/>
              <a:gd name="connsiteX96-3729" fmla="*/ 6924182 w 15811497"/>
              <a:gd name="connsiteY96-3730" fmla="*/ 4890225 h 6248398"/>
              <a:gd name="connsiteX97-3731" fmla="*/ 6944561 w 15811497"/>
              <a:gd name="connsiteY97-3732" fmla="*/ 5092380 h 6248398"/>
              <a:gd name="connsiteX98-3733" fmla="*/ 6978860 w 15811497"/>
              <a:gd name="connsiteY98-3734" fmla="*/ 5225773 h 6248398"/>
              <a:gd name="connsiteX99-3735" fmla="*/ 6948299 w 15811497"/>
              <a:gd name="connsiteY99-3736" fmla="*/ 5142273 h 6248398"/>
              <a:gd name="connsiteX100-3737" fmla="*/ 5829297 w 15811497"/>
              <a:gd name="connsiteY100-3738" fmla="*/ 4400549 h 6248398"/>
              <a:gd name="connsiteX101-3739" fmla="*/ 5056802 w 15811497"/>
              <a:gd name="connsiteY101-3740" fmla="*/ 4677867 h 6248398"/>
              <a:gd name="connsiteX102-3741" fmla="*/ 5022517 w 15811497"/>
              <a:gd name="connsiteY102-3742" fmla="*/ 4709027 h 6248398"/>
              <a:gd name="connsiteX103-3743" fmla="*/ 5022515 w 15811497"/>
              <a:gd name="connsiteY103-3744" fmla="*/ 4709029 h 6248398"/>
              <a:gd name="connsiteX104-3745" fmla="*/ 5022510 w 15811497"/>
              <a:gd name="connsiteY104-3746" fmla="*/ 4709033 h 6248398"/>
              <a:gd name="connsiteX105-3747" fmla="*/ 4924198 w 15811497"/>
              <a:gd name="connsiteY105-3748" fmla="*/ 4840507 h 6248398"/>
              <a:gd name="connsiteX106-3749" fmla="*/ 4914898 w 15811497"/>
              <a:gd name="connsiteY106-3750" fmla="*/ 4838698 h 6248398"/>
              <a:gd name="connsiteX107-3751" fmla="*/ 4914898 w 15811497"/>
              <a:gd name="connsiteY107-3752" fmla="*/ 4838699 h 6248398"/>
              <a:gd name="connsiteX108-3753" fmla="*/ 4924199 w 15811497"/>
              <a:gd name="connsiteY108-3754" fmla="*/ 4840508 h 6248398"/>
              <a:gd name="connsiteX109-3755" fmla="*/ 4893736 w 15811497"/>
              <a:gd name="connsiteY109-3756" fmla="*/ 4881247 h 6248398"/>
              <a:gd name="connsiteX110-3757" fmla="*/ 4778482 w 15811497"/>
              <a:gd name="connsiteY110-3758" fmla="*/ 5008058 h 6248398"/>
              <a:gd name="connsiteX111-3759" fmla="*/ 4778482 w 15811497"/>
              <a:gd name="connsiteY111-3760" fmla="*/ 5008057 h 6248398"/>
              <a:gd name="connsiteX112-3761" fmla="*/ 4715455 w 15811497"/>
              <a:gd name="connsiteY112-3762" fmla="*/ 5077404 h 6248398"/>
              <a:gd name="connsiteX113-3763" fmla="*/ 2762249 w 15811497"/>
              <a:gd name="connsiteY113-3764" fmla="*/ 5886448 h 6248398"/>
              <a:gd name="connsiteX114-3765" fmla="*/ 0 w 15811497"/>
              <a:gd name="connsiteY114-3766" fmla="*/ 3124198 h 6248398"/>
              <a:gd name="connsiteX115-3767" fmla="*/ 2762249 w 15811497"/>
              <a:gd name="connsiteY115-3768" fmla="*/ 361949 h 6248398"/>
              <a:gd name="connsiteX116-3769" fmla="*/ 4078902 w 15811497"/>
              <a:gd name="connsiteY116-3770" fmla="*/ 695338 h 6248398"/>
              <a:gd name="connsiteX117-3771" fmla="*/ 4261443 w 15811497"/>
              <a:gd name="connsiteY117-3772" fmla="*/ 806235 h 6248398"/>
              <a:gd name="connsiteX118-3773" fmla="*/ 4409044 w 15811497"/>
              <a:gd name="connsiteY118-3774" fmla="*/ 910268 h 6248398"/>
              <a:gd name="connsiteX119-3775" fmla="*/ 4612477 w 15811497"/>
              <a:gd name="connsiteY119-3776" fmla="*/ 1077402 h 6248398"/>
              <a:gd name="connsiteX120-3777" fmla="*/ 4612478 w 15811497"/>
              <a:gd name="connsiteY120-3778" fmla="*/ 1077403 h 6248398"/>
              <a:gd name="connsiteX121-3779" fmla="*/ 4715454 w 15811497"/>
              <a:gd name="connsiteY121-3780" fmla="*/ 1170993 h 6248398"/>
              <a:gd name="connsiteX122-3781" fmla="*/ 4701725 w 15811497"/>
              <a:gd name="connsiteY122-3782" fmla="*/ 1120394 h 6248398"/>
              <a:gd name="connsiteX123-3783" fmla="*/ 5191122 w 15811497"/>
              <a:gd name="connsiteY123-3784" fmla="*/ 1219199 h 6248398"/>
              <a:gd name="connsiteX124-3785" fmla="*/ 6161317 w 15811497"/>
              <a:gd name="connsiteY124-3786" fmla="*/ 761659 h 6248398"/>
              <a:gd name="connsiteX125-3787" fmla="*/ 6224019 w 15811497"/>
              <a:gd name="connsiteY125-3788" fmla="*/ 677808 h 6248398"/>
              <a:gd name="connsiteX126-3789" fmla="*/ 6175489 w 15811497"/>
              <a:gd name="connsiteY126-3790" fmla="*/ 757691 h 6248398"/>
              <a:gd name="connsiteX127-3791" fmla="*/ 6175489 w 15811497"/>
              <a:gd name="connsiteY127-3792" fmla="*/ 757692 h 6248398"/>
              <a:gd name="connsiteX128-3793" fmla="*/ 6224020 w 15811497"/>
              <a:gd name="connsiteY128-3794" fmla="*/ 677809 h 6248398"/>
              <a:gd name="connsiteX129-3795" fmla="*/ 6233696 w 15811497"/>
              <a:gd name="connsiteY129-3796" fmla="*/ 664869 h 6248398"/>
              <a:gd name="connsiteX130-3797" fmla="*/ 6252611 w 15811497"/>
              <a:gd name="connsiteY130-3798" fmla="*/ 633734 h 6248398"/>
              <a:gd name="connsiteX131-3799" fmla="*/ 6252610 w 15811497"/>
              <a:gd name="connsiteY131-3800" fmla="*/ 633734 h 6248398"/>
              <a:gd name="connsiteX132-3801" fmla="*/ 6233696 w 15811497"/>
              <a:gd name="connsiteY132-3802" fmla="*/ 664868 h 6248398"/>
              <a:gd name="connsiteX133-3803" fmla="*/ 6224019 w 15811497"/>
              <a:gd name="connsiteY133-3804" fmla="*/ 677808 h 6248398"/>
              <a:gd name="connsiteX134-3805" fmla="*/ 6248008 w 15811497"/>
              <a:gd name="connsiteY134-3806" fmla="*/ 638320 h 6248398"/>
              <a:gd name="connsiteX135-3807" fmla="*/ 6251291 w 15811497"/>
              <a:gd name="connsiteY135-3808" fmla="*/ 633930 h 6248398"/>
              <a:gd name="connsiteX136-3809" fmla="*/ 6251293 w 15811497"/>
              <a:gd name="connsiteY136-3810" fmla="*/ 633929 h 6248398"/>
              <a:gd name="connsiteX137-3811" fmla="*/ 6257683 w 15811497"/>
              <a:gd name="connsiteY137-3812" fmla="*/ 625384 h 6248398"/>
              <a:gd name="connsiteX138-3813" fmla="*/ 6257686 w 15811497"/>
              <a:gd name="connsiteY138-3814" fmla="*/ 625380 h 6248398"/>
              <a:gd name="connsiteX139-3815" fmla="*/ 6331355 w 15811497"/>
              <a:gd name="connsiteY139-3816" fmla="*/ 526865 h 6248398"/>
              <a:gd name="connsiteX140-3817" fmla="*/ 7448548 w 15811497"/>
              <a:gd name="connsiteY140-3818" fmla="*/ 0 h 6248398"/>
              <a:gd name="connsiteX0-3819" fmla="*/ 11209760 w 15811497"/>
              <a:gd name="connsiteY0-3820" fmla="*/ 5180760 h 6248398"/>
              <a:gd name="connsiteX1-3821" fmla="*/ 11210150 w 15811497"/>
              <a:gd name="connsiteY1-3822" fmla="*/ 5180948 h 6248398"/>
              <a:gd name="connsiteX2-3823" fmla="*/ 11313815 w 15811497"/>
              <a:gd name="connsiteY2-3824" fmla="*/ 5243926 h 6248398"/>
              <a:gd name="connsiteX3-3825" fmla="*/ 11369911 w 15811497"/>
              <a:gd name="connsiteY3-3826" fmla="*/ 5285874 h 6248398"/>
              <a:gd name="connsiteX4-3827" fmla="*/ 11410606 w 15811497"/>
              <a:gd name="connsiteY4-3828" fmla="*/ 5316305 h 6248398"/>
              <a:gd name="connsiteX5-3829" fmla="*/ 11499892 w 15811497"/>
              <a:gd name="connsiteY5-3830" fmla="*/ 5397454 h 6248398"/>
              <a:gd name="connsiteX6-3831" fmla="*/ 11528781 w 15811497"/>
              <a:gd name="connsiteY6-3832" fmla="*/ 5429240 h 6248398"/>
              <a:gd name="connsiteX7-3833" fmla="*/ 11504846 w 15811497"/>
              <a:gd name="connsiteY7-3834" fmla="*/ 5414699 h 6248398"/>
              <a:gd name="connsiteX8-3835" fmla="*/ 11371717 w 15811497"/>
              <a:gd name="connsiteY8-3836" fmla="*/ 5315148 h 6248398"/>
              <a:gd name="connsiteX9-3837" fmla="*/ 11292198 w 15811497"/>
              <a:gd name="connsiteY9-3838" fmla="*/ 5255685 h 6248398"/>
              <a:gd name="connsiteX10-3839" fmla="*/ 11209760 w 15811497"/>
              <a:gd name="connsiteY10-3840" fmla="*/ 5180760 h 6248398"/>
              <a:gd name="connsiteX11-3841" fmla="*/ 4892179 w 15811497"/>
              <a:gd name="connsiteY11-3842" fmla="*/ 4842491 h 6248398"/>
              <a:gd name="connsiteX12-3843" fmla="*/ 4892178 w 15811497"/>
              <a:gd name="connsiteY12-3844" fmla="*/ 4842492 h 6248398"/>
              <a:gd name="connsiteX13-3845" fmla="*/ 4885192 w 15811497"/>
              <a:gd name="connsiteY13-3846" fmla="*/ 4851834 h 6248398"/>
              <a:gd name="connsiteX14-3847" fmla="*/ 4892179 w 15811497"/>
              <a:gd name="connsiteY14-3848" fmla="*/ 4842491 h 6248398"/>
              <a:gd name="connsiteX15-3849" fmla="*/ 8767766 w 15811497"/>
              <a:gd name="connsiteY15-3850" fmla="*/ 853515 h 6248398"/>
              <a:gd name="connsiteX16-3851" fmla="*/ 8782572 w 15811497"/>
              <a:gd name="connsiteY16-3852" fmla="*/ 884251 h 6248398"/>
              <a:gd name="connsiteX17-3853" fmla="*/ 8812281 w 15811497"/>
              <a:gd name="connsiteY17-3854" fmla="*/ 965420 h 6248398"/>
              <a:gd name="connsiteX18-3855" fmla="*/ 8831257 w 15811497"/>
              <a:gd name="connsiteY18-3856" fmla="*/ 1017268 h 6248398"/>
              <a:gd name="connsiteX19-3857" fmla="*/ 8860452 w 15811497"/>
              <a:gd name="connsiteY19-3858" fmla="*/ 1130811 h 6248398"/>
              <a:gd name="connsiteX20-3859" fmla="*/ 8839383 w 15811497"/>
              <a:gd name="connsiteY20-3860" fmla="*/ 1087075 h 6248398"/>
              <a:gd name="connsiteX21-3861" fmla="*/ 8798546 w 15811497"/>
              <a:gd name="connsiteY21-3862" fmla="*/ 975498 h 6248398"/>
              <a:gd name="connsiteX22-3863" fmla="*/ 8795375 w 15811497"/>
              <a:gd name="connsiteY22-3864" fmla="*/ 963167 h 6248398"/>
              <a:gd name="connsiteX23-3865" fmla="*/ 8768620 w 15811497"/>
              <a:gd name="connsiteY23-3866" fmla="*/ 859114 h 6248398"/>
              <a:gd name="connsiteX24-3867" fmla="*/ 8767766 w 15811497"/>
              <a:gd name="connsiteY24-3868" fmla="*/ 853515 h 6248398"/>
              <a:gd name="connsiteX25-3869" fmla="*/ 7448548 w 15811497"/>
              <a:gd name="connsiteY25-3870" fmla="*/ 0 h 6248398"/>
              <a:gd name="connsiteX26-3871" fmla="*/ 8721604 w 15811497"/>
              <a:gd name="connsiteY26-3872" fmla="*/ 757692 h 6248398"/>
              <a:gd name="connsiteX27-3873" fmla="*/ 8767765 w 15811497"/>
              <a:gd name="connsiteY27-3874" fmla="*/ 853515 h 6248398"/>
              <a:gd name="connsiteX28-3875" fmla="*/ 8768619 w 15811497"/>
              <a:gd name="connsiteY28-3876" fmla="*/ 859114 h 6248398"/>
              <a:gd name="connsiteX29-3877" fmla="*/ 8795374 w 15811497"/>
              <a:gd name="connsiteY29-3878" fmla="*/ 963167 h 6248398"/>
              <a:gd name="connsiteX30-3879" fmla="*/ 8798545 w 15811497"/>
              <a:gd name="connsiteY30-3880" fmla="*/ 975499 h 6248398"/>
              <a:gd name="connsiteX31-3881" fmla="*/ 8866932 w 15811497"/>
              <a:gd name="connsiteY31-3882" fmla="*/ 1156018 h 6248398"/>
              <a:gd name="connsiteX32-3883" fmla="*/ 8890522 w 15811497"/>
              <a:gd name="connsiteY32-3884" fmla="*/ 1193234 h 6248398"/>
              <a:gd name="connsiteX33-3885" fmla="*/ 9958384 w 15811497"/>
              <a:gd name="connsiteY33-3886" fmla="*/ 1828798 h 6248398"/>
              <a:gd name="connsiteX34-3887" fmla="*/ 10895504 w 15811497"/>
              <a:gd name="connsiteY34-3888" fmla="*/ 1386857 h 6248398"/>
              <a:gd name="connsiteX35-3889" fmla="*/ 10927290 w 15811497"/>
              <a:gd name="connsiteY35-3890" fmla="*/ 1344350 h 6248398"/>
              <a:gd name="connsiteX36-3891" fmla="*/ 10936907 w 15811497"/>
              <a:gd name="connsiteY36-3892" fmla="*/ 1346082 h 6248398"/>
              <a:gd name="connsiteX37-3893" fmla="*/ 10917759 w 15811497"/>
              <a:gd name="connsiteY37-3894" fmla="*/ 1367151 h 6248398"/>
              <a:gd name="connsiteX38-3895" fmla="*/ 10545015 w 15811497"/>
              <a:gd name="connsiteY38-3896" fmla="*/ 1956940 h 6248398"/>
              <a:gd name="connsiteX39-3897" fmla="*/ 10521911 w 15811497"/>
              <a:gd name="connsiteY39-3898" fmla="*/ 2012524 h 6248398"/>
              <a:gd name="connsiteX40-3899" fmla="*/ 10521913 w 15811497"/>
              <a:gd name="connsiteY40-3900" fmla="*/ 2012521 h 6248398"/>
              <a:gd name="connsiteX41-3901" fmla="*/ 10545016 w 15811497"/>
              <a:gd name="connsiteY41-3902" fmla="*/ 1956940 h 6248398"/>
              <a:gd name="connsiteX42-3903" fmla="*/ 10917760 w 15811497"/>
              <a:gd name="connsiteY42-3904" fmla="*/ 1367152 h 6248398"/>
              <a:gd name="connsiteX43-3905" fmla="*/ 10936908 w 15811497"/>
              <a:gd name="connsiteY43-3906" fmla="*/ 1346084 h 6248398"/>
              <a:gd name="connsiteX44-3907" fmla="*/ 10972797 w 15811497"/>
              <a:gd name="connsiteY44-3908" fmla="*/ 1352550 h 6248398"/>
              <a:gd name="connsiteX45-3909" fmla="*/ 11002341 w 15811497"/>
              <a:gd name="connsiteY45-3910" fmla="*/ 1645177 h 6248398"/>
              <a:gd name="connsiteX46-3911" fmla="*/ 11002341 w 15811497"/>
              <a:gd name="connsiteY46-3912" fmla="*/ 1645177 h 6248398"/>
              <a:gd name="connsiteX47-3913" fmla="*/ 10972797 w 15811497"/>
              <a:gd name="connsiteY47-3914" fmla="*/ 1352549 h 6248398"/>
              <a:gd name="connsiteX48-3915" fmla="*/ 10936908 w 15811497"/>
              <a:gd name="connsiteY48-3916" fmla="*/ 1346083 h 6248398"/>
              <a:gd name="connsiteX49-3917" fmla="*/ 11096041 w 15811497"/>
              <a:gd name="connsiteY49-3918" fmla="*/ 1170993 h 6248398"/>
              <a:gd name="connsiteX50-3919" fmla="*/ 13049247 w 15811497"/>
              <a:gd name="connsiteY50-3920" fmla="*/ 361949 h 6248398"/>
              <a:gd name="connsiteX51-3921" fmla="*/ 15811497 w 15811497"/>
              <a:gd name="connsiteY51-3922" fmla="*/ 3124198 h 6248398"/>
              <a:gd name="connsiteX52-3923" fmla="*/ 13049247 w 15811497"/>
              <a:gd name="connsiteY52-3924" fmla="*/ 5886448 h 6248398"/>
              <a:gd name="connsiteX53-3925" fmla="*/ 11732594 w 15811497"/>
              <a:gd name="connsiteY53-3926" fmla="*/ 5553059 h 6248398"/>
              <a:gd name="connsiteX54-3927" fmla="*/ 11528782 w 15811497"/>
              <a:gd name="connsiteY54-3928" fmla="*/ 5429240 h 6248398"/>
              <a:gd name="connsiteX55-3929" fmla="*/ 11499893 w 15811497"/>
              <a:gd name="connsiteY55-3930" fmla="*/ 5397454 h 6248398"/>
              <a:gd name="connsiteX56-3931" fmla="*/ 11410607 w 15811497"/>
              <a:gd name="connsiteY56-3932" fmla="*/ 5316305 h 6248398"/>
              <a:gd name="connsiteX57-3933" fmla="*/ 11369912 w 15811497"/>
              <a:gd name="connsiteY57-3934" fmla="*/ 5285874 h 6248398"/>
              <a:gd name="connsiteX58-3935" fmla="*/ 11355656 w 15811497"/>
              <a:gd name="connsiteY58-3936" fmla="*/ 5144675 h 6248398"/>
              <a:gd name="connsiteX59-3937" fmla="*/ 11355656 w 15811497"/>
              <a:gd name="connsiteY59-3938" fmla="*/ 5144675 h 6248398"/>
              <a:gd name="connsiteX60-3939" fmla="*/ 11369912 w 15811497"/>
              <a:gd name="connsiteY60-3940" fmla="*/ 5285874 h 6248398"/>
              <a:gd name="connsiteX61-3941" fmla="*/ 11313816 w 15811497"/>
              <a:gd name="connsiteY61-3942" fmla="*/ 5243926 h 6248398"/>
              <a:gd name="connsiteX62-3943" fmla="*/ 11210151 w 15811497"/>
              <a:gd name="connsiteY62-3944" fmla="*/ 5180948 h 6248398"/>
              <a:gd name="connsiteX63-3945" fmla="*/ 11209761 w 15811497"/>
              <a:gd name="connsiteY63-3946" fmla="*/ 5180760 h 6248398"/>
              <a:gd name="connsiteX64-3947" fmla="*/ 11096041 w 15811497"/>
              <a:gd name="connsiteY64-3948" fmla="*/ 5077404 h 6248398"/>
              <a:gd name="connsiteX65-3949" fmla="*/ 11063094 w 15811497"/>
              <a:gd name="connsiteY65-3950" fmla="*/ 5041153 h 6248398"/>
              <a:gd name="connsiteX66-3951" fmla="*/ 11063091 w 15811497"/>
              <a:gd name="connsiteY66-3952" fmla="*/ 5041152 h 6248398"/>
              <a:gd name="connsiteX67-3953" fmla="*/ 11096040 w 15811497"/>
              <a:gd name="connsiteY67-3954" fmla="*/ 5077404 h 6248398"/>
              <a:gd name="connsiteX68-3955" fmla="*/ 11209760 w 15811497"/>
              <a:gd name="connsiteY68-3956" fmla="*/ 5180760 h 6248398"/>
              <a:gd name="connsiteX69-3957" fmla="*/ 11100244 w 15811497"/>
              <a:gd name="connsiteY69-3958" fmla="*/ 5128004 h 6248398"/>
              <a:gd name="connsiteX70-3959" fmla="*/ 10610846 w 15811497"/>
              <a:gd name="connsiteY70-3960" fmla="*/ 5029199 h 6248398"/>
              <a:gd name="connsiteX71-3961" fmla="*/ 9640652 w 15811497"/>
              <a:gd name="connsiteY71-3962" fmla="*/ 5486739 h 6248398"/>
              <a:gd name="connsiteX72-3963" fmla="*/ 9628722 w 15811497"/>
              <a:gd name="connsiteY72-3964" fmla="*/ 5502693 h 6248398"/>
              <a:gd name="connsiteX73-3965" fmla="*/ 9568273 w 15811497"/>
              <a:gd name="connsiteY73-3966" fmla="*/ 5583530 h 6248398"/>
              <a:gd name="connsiteX74-3967" fmla="*/ 9535504 w 15811497"/>
              <a:gd name="connsiteY74-3968" fmla="*/ 5637470 h 6248398"/>
              <a:gd name="connsiteX75-3969" fmla="*/ 9535505 w 15811497"/>
              <a:gd name="connsiteY75-3970" fmla="*/ 5637470 h 6248398"/>
              <a:gd name="connsiteX76-3971" fmla="*/ 9568273 w 15811497"/>
              <a:gd name="connsiteY76-3972" fmla="*/ 5583531 h 6248398"/>
              <a:gd name="connsiteX77-3973" fmla="*/ 9628722 w 15811497"/>
              <a:gd name="connsiteY77-3974" fmla="*/ 5502694 h 6248398"/>
              <a:gd name="connsiteX78-3975" fmla="*/ 9563485 w 15811497"/>
              <a:gd name="connsiteY78-3976" fmla="*/ 5610078 h 6248398"/>
              <a:gd name="connsiteX79-3977" fmla="*/ 9542221 w 15811497"/>
              <a:gd name="connsiteY79-3978" fmla="*/ 5638514 h 6248398"/>
              <a:gd name="connsiteX80-3979" fmla="*/ 9504352 w 15811497"/>
              <a:gd name="connsiteY80-3980" fmla="*/ 5689156 h 6248398"/>
              <a:gd name="connsiteX81-3981" fmla="*/ 9480140 w 15811497"/>
              <a:gd name="connsiteY81-3982" fmla="*/ 5721533 h 6248398"/>
              <a:gd name="connsiteX82-3983" fmla="*/ 8362947 w 15811497"/>
              <a:gd name="connsiteY82-3984" fmla="*/ 6248398 h 6248398"/>
              <a:gd name="connsiteX83-3985" fmla="*/ 7028922 w 15811497"/>
              <a:gd name="connsiteY83-3986" fmla="*/ 5364147 h 6248398"/>
              <a:gd name="connsiteX84-3987" fmla="*/ 6990513 w 15811497"/>
              <a:gd name="connsiteY84-3988" fmla="*/ 5259205 h 6248398"/>
              <a:gd name="connsiteX85-3989" fmla="*/ 6990512 w 15811497"/>
              <a:gd name="connsiteY85-3990" fmla="*/ 5259199 h 6248398"/>
              <a:gd name="connsiteX86-3991" fmla="*/ 6983676 w 15811497"/>
              <a:gd name="connsiteY86-3992" fmla="*/ 5240519 h 6248398"/>
              <a:gd name="connsiteX87-3993" fmla="*/ 6983673 w 15811497"/>
              <a:gd name="connsiteY87-3994" fmla="*/ 5240519 h 6248398"/>
              <a:gd name="connsiteX88-3995" fmla="*/ 6980236 w 15811497"/>
              <a:gd name="connsiteY88-3996" fmla="*/ 5231130 h 6248398"/>
              <a:gd name="connsiteX89-3997" fmla="*/ 6978859 w 15811497"/>
              <a:gd name="connsiteY89-3998" fmla="*/ 5225774 h 6248398"/>
              <a:gd name="connsiteX90-3999" fmla="*/ 6984291 w 15811497"/>
              <a:gd name="connsiteY90-4000" fmla="*/ 5240614 h 6248398"/>
              <a:gd name="connsiteX91-4001" fmla="*/ 6984292 w 15811497"/>
              <a:gd name="connsiteY91-4002" fmla="*/ 5240614 h 6248398"/>
              <a:gd name="connsiteX92-4003" fmla="*/ 6978860 w 15811497"/>
              <a:gd name="connsiteY92-4004" fmla="*/ 5225773 h 6248398"/>
              <a:gd name="connsiteX93-4005" fmla="*/ 6944562 w 15811497"/>
              <a:gd name="connsiteY93-4006" fmla="*/ 5092380 h 6248398"/>
              <a:gd name="connsiteX94-4007" fmla="*/ 6924183 w 15811497"/>
              <a:gd name="connsiteY94-4008" fmla="*/ 4890225 h 6248398"/>
              <a:gd name="connsiteX95-4009" fmla="*/ 6924182 w 15811497"/>
              <a:gd name="connsiteY95-4010" fmla="*/ 4890225 h 6248398"/>
              <a:gd name="connsiteX96-4011" fmla="*/ 6944561 w 15811497"/>
              <a:gd name="connsiteY96-4012" fmla="*/ 5092380 h 6248398"/>
              <a:gd name="connsiteX97-4013" fmla="*/ 6978860 w 15811497"/>
              <a:gd name="connsiteY97-4014" fmla="*/ 5225773 h 6248398"/>
              <a:gd name="connsiteX98-4015" fmla="*/ 6948299 w 15811497"/>
              <a:gd name="connsiteY98-4016" fmla="*/ 5142273 h 6248398"/>
              <a:gd name="connsiteX99-4017" fmla="*/ 5829297 w 15811497"/>
              <a:gd name="connsiteY99-4018" fmla="*/ 4400549 h 6248398"/>
              <a:gd name="connsiteX100-4019" fmla="*/ 5056802 w 15811497"/>
              <a:gd name="connsiteY100-4020" fmla="*/ 4677867 h 6248398"/>
              <a:gd name="connsiteX101-4021" fmla="*/ 5022517 w 15811497"/>
              <a:gd name="connsiteY101-4022" fmla="*/ 4709027 h 6248398"/>
              <a:gd name="connsiteX102-4023" fmla="*/ 5022515 w 15811497"/>
              <a:gd name="connsiteY102-4024" fmla="*/ 4709029 h 6248398"/>
              <a:gd name="connsiteX103-4025" fmla="*/ 5022510 w 15811497"/>
              <a:gd name="connsiteY103-4026" fmla="*/ 4709033 h 6248398"/>
              <a:gd name="connsiteX104-4027" fmla="*/ 4924198 w 15811497"/>
              <a:gd name="connsiteY104-4028" fmla="*/ 4840507 h 6248398"/>
              <a:gd name="connsiteX105-4029" fmla="*/ 4914898 w 15811497"/>
              <a:gd name="connsiteY105-4030" fmla="*/ 4838698 h 6248398"/>
              <a:gd name="connsiteX106-4031" fmla="*/ 4914898 w 15811497"/>
              <a:gd name="connsiteY106-4032" fmla="*/ 4838699 h 6248398"/>
              <a:gd name="connsiteX107-4033" fmla="*/ 4924199 w 15811497"/>
              <a:gd name="connsiteY107-4034" fmla="*/ 4840508 h 6248398"/>
              <a:gd name="connsiteX108-4035" fmla="*/ 4893736 w 15811497"/>
              <a:gd name="connsiteY108-4036" fmla="*/ 4881247 h 6248398"/>
              <a:gd name="connsiteX109-4037" fmla="*/ 4778482 w 15811497"/>
              <a:gd name="connsiteY109-4038" fmla="*/ 5008058 h 6248398"/>
              <a:gd name="connsiteX110-4039" fmla="*/ 4778482 w 15811497"/>
              <a:gd name="connsiteY110-4040" fmla="*/ 5008057 h 6248398"/>
              <a:gd name="connsiteX111-4041" fmla="*/ 4715455 w 15811497"/>
              <a:gd name="connsiteY111-4042" fmla="*/ 5077404 h 6248398"/>
              <a:gd name="connsiteX112-4043" fmla="*/ 2762249 w 15811497"/>
              <a:gd name="connsiteY112-4044" fmla="*/ 5886448 h 6248398"/>
              <a:gd name="connsiteX113-4045" fmla="*/ 0 w 15811497"/>
              <a:gd name="connsiteY113-4046" fmla="*/ 3124198 h 6248398"/>
              <a:gd name="connsiteX114-4047" fmla="*/ 2762249 w 15811497"/>
              <a:gd name="connsiteY114-4048" fmla="*/ 361949 h 6248398"/>
              <a:gd name="connsiteX115-4049" fmla="*/ 4078902 w 15811497"/>
              <a:gd name="connsiteY115-4050" fmla="*/ 695338 h 6248398"/>
              <a:gd name="connsiteX116-4051" fmla="*/ 4261443 w 15811497"/>
              <a:gd name="connsiteY116-4052" fmla="*/ 806235 h 6248398"/>
              <a:gd name="connsiteX117-4053" fmla="*/ 4409044 w 15811497"/>
              <a:gd name="connsiteY117-4054" fmla="*/ 910268 h 6248398"/>
              <a:gd name="connsiteX118-4055" fmla="*/ 4612477 w 15811497"/>
              <a:gd name="connsiteY118-4056" fmla="*/ 1077402 h 6248398"/>
              <a:gd name="connsiteX119-4057" fmla="*/ 4612478 w 15811497"/>
              <a:gd name="connsiteY119-4058" fmla="*/ 1077403 h 6248398"/>
              <a:gd name="connsiteX120-4059" fmla="*/ 4715454 w 15811497"/>
              <a:gd name="connsiteY120-4060" fmla="*/ 1170993 h 6248398"/>
              <a:gd name="connsiteX121-4061" fmla="*/ 4701725 w 15811497"/>
              <a:gd name="connsiteY121-4062" fmla="*/ 1120394 h 6248398"/>
              <a:gd name="connsiteX122-4063" fmla="*/ 5191122 w 15811497"/>
              <a:gd name="connsiteY122-4064" fmla="*/ 1219199 h 6248398"/>
              <a:gd name="connsiteX123-4065" fmla="*/ 6161317 w 15811497"/>
              <a:gd name="connsiteY123-4066" fmla="*/ 761659 h 6248398"/>
              <a:gd name="connsiteX124-4067" fmla="*/ 6224019 w 15811497"/>
              <a:gd name="connsiteY124-4068" fmla="*/ 677808 h 6248398"/>
              <a:gd name="connsiteX125-4069" fmla="*/ 6175489 w 15811497"/>
              <a:gd name="connsiteY125-4070" fmla="*/ 757691 h 6248398"/>
              <a:gd name="connsiteX126-4071" fmla="*/ 6175489 w 15811497"/>
              <a:gd name="connsiteY126-4072" fmla="*/ 757692 h 6248398"/>
              <a:gd name="connsiteX127-4073" fmla="*/ 6224020 w 15811497"/>
              <a:gd name="connsiteY127-4074" fmla="*/ 677809 h 6248398"/>
              <a:gd name="connsiteX128-4075" fmla="*/ 6233696 w 15811497"/>
              <a:gd name="connsiteY128-4076" fmla="*/ 664869 h 6248398"/>
              <a:gd name="connsiteX129-4077" fmla="*/ 6252611 w 15811497"/>
              <a:gd name="connsiteY129-4078" fmla="*/ 633734 h 6248398"/>
              <a:gd name="connsiteX130-4079" fmla="*/ 6252610 w 15811497"/>
              <a:gd name="connsiteY130-4080" fmla="*/ 633734 h 6248398"/>
              <a:gd name="connsiteX131-4081" fmla="*/ 6233696 w 15811497"/>
              <a:gd name="connsiteY131-4082" fmla="*/ 664868 h 6248398"/>
              <a:gd name="connsiteX132-4083" fmla="*/ 6224019 w 15811497"/>
              <a:gd name="connsiteY132-4084" fmla="*/ 677808 h 6248398"/>
              <a:gd name="connsiteX133-4085" fmla="*/ 6248008 w 15811497"/>
              <a:gd name="connsiteY133-4086" fmla="*/ 638320 h 6248398"/>
              <a:gd name="connsiteX134-4087" fmla="*/ 6251291 w 15811497"/>
              <a:gd name="connsiteY134-4088" fmla="*/ 633930 h 6248398"/>
              <a:gd name="connsiteX135-4089" fmla="*/ 6251293 w 15811497"/>
              <a:gd name="connsiteY135-4090" fmla="*/ 633929 h 6248398"/>
              <a:gd name="connsiteX136-4091" fmla="*/ 6257683 w 15811497"/>
              <a:gd name="connsiteY136-4092" fmla="*/ 625384 h 6248398"/>
              <a:gd name="connsiteX137-4093" fmla="*/ 6257686 w 15811497"/>
              <a:gd name="connsiteY137-4094" fmla="*/ 625380 h 6248398"/>
              <a:gd name="connsiteX138-4095" fmla="*/ 6331355 w 15811497"/>
              <a:gd name="connsiteY138-4096" fmla="*/ 526865 h 6248398"/>
              <a:gd name="connsiteX139-4097" fmla="*/ 7448548 w 15811497"/>
              <a:gd name="connsiteY139-4098" fmla="*/ 0 h 6248398"/>
              <a:gd name="connsiteX0-4099" fmla="*/ 11209760 w 15811497"/>
              <a:gd name="connsiteY0-4100" fmla="*/ 5180760 h 6248398"/>
              <a:gd name="connsiteX1-4101" fmla="*/ 11210150 w 15811497"/>
              <a:gd name="connsiteY1-4102" fmla="*/ 5180948 h 6248398"/>
              <a:gd name="connsiteX2-4103" fmla="*/ 11313815 w 15811497"/>
              <a:gd name="connsiteY2-4104" fmla="*/ 5243926 h 6248398"/>
              <a:gd name="connsiteX3-4105" fmla="*/ 11369911 w 15811497"/>
              <a:gd name="connsiteY3-4106" fmla="*/ 5285874 h 6248398"/>
              <a:gd name="connsiteX4-4107" fmla="*/ 11410606 w 15811497"/>
              <a:gd name="connsiteY4-4108" fmla="*/ 5316305 h 6248398"/>
              <a:gd name="connsiteX5-4109" fmla="*/ 11499892 w 15811497"/>
              <a:gd name="connsiteY5-4110" fmla="*/ 5397454 h 6248398"/>
              <a:gd name="connsiteX6-4111" fmla="*/ 11528781 w 15811497"/>
              <a:gd name="connsiteY6-4112" fmla="*/ 5429240 h 6248398"/>
              <a:gd name="connsiteX7-4113" fmla="*/ 11504846 w 15811497"/>
              <a:gd name="connsiteY7-4114" fmla="*/ 5414699 h 6248398"/>
              <a:gd name="connsiteX8-4115" fmla="*/ 11371717 w 15811497"/>
              <a:gd name="connsiteY8-4116" fmla="*/ 5315148 h 6248398"/>
              <a:gd name="connsiteX9-4117" fmla="*/ 11292198 w 15811497"/>
              <a:gd name="connsiteY9-4118" fmla="*/ 5255685 h 6248398"/>
              <a:gd name="connsiteX10-4119" fmla="*/ 11209760 w 15811497"/>
              <a:gd name="connsiteY10-4120" fmla="*/ 5180760 h 6248398"/>
              <a:gd name="connsiteX11-4121" fmla="*/ 4892179 w 15811497"/>
              <a:gd name="connsiteY11-4122" fmla="*/ 4842491 h 6248398"/>
              <a:gd name="connsiteX12-4123" fmla="*/ 4892178 w 15811497"/>
              <a:gd name="connsiteY12-4124" fmla="*/ 4842492 h 6248398"/>
              <a:gd name="connsiteX13-4125" fmla="*/ 4885192 w 15811497"/>
              <a:gd name="connsiteY13-4126" fmla="*/ 4851834 h 6248398"/>
              <a:gd name="connsiteX14-4127" fmla="*/ 4892179 w 15811497"/>
              <a:gd name="connsiteY14-4128" fmla="*/ 4842491 h 6248398"/>
              <a:gd name="connsiteX15-4129" fmla="*/ 8767766 w 15811497"/>
              <a:gd name="connsiteY15-4130" fmla="*/ 853515 h 6248398"/>
              <a:gd name="connsiteX16-4131" fmla="*/ 8782572 w 15811497"/>
              <a:gd name="connsiteY16-4132" fmla="*/ 884251 h 6248398"/>
              <a:gd name="connsiteX17-4133" fmla="*/ 8812281 w 15811497"/>
              <a:gd name="connsiteY17-4134" fmla="*/ 965420 h 6248398"/>
              <a:gd name="connsiteX18-4135" fmla="*/ 8831257 w 15811497"/>
              <a:gd name="connsiteY18-4136" fmla="*/ 1017268 h 6248398"/>
              <a:gd name="connsiteX19-4137" fmla="*/ 8860452 w 15811497"/>
              <a:gd name="connsiteY19-4138" fmla="*/ 1130811 h 6248398"/>
              <a:gd name="connsiteX20-4139" fmla="*/ 8839383 w 15811497"/>
              <a:gd name="connsiteY20-4140" fmla="*/ 1087075 h 6248398"/>
              <a:gd name="connsiteX21-4141" fmla="*/ 8798546 w 15811497"/>
              <a:gd name="connsiteY21-4142" fmla="*/ 975498 h 6248398"/>
              <a:gd name="connsiteX22-4143" fmla="*/ 8795375 w 15811497"/>
              <a:gd name="connsiteY22-4144" fmla="*/ 963167 h 6248398"/>
              <a:gd name="connsiteX23-4145" fmla="*/ 8768620 w 15811497"/>
              <a:gd name="connsiteY23-4146" fmla="*/ 859114 h 6248398"/>
              <a:gd name="connsiteX24-4147" fmla="*/ 8767766 w 15811497"/>
              <a:gd name="connsiteY24-4148" fmla="*/ 853515 h 6248398"/>
              <a:gd name="connsiteX25-4149" fmla="*/ 7448548 w 15811497"/>
              <a:gd name="connsiteY25-4150" fmla="*/ 0 h 6248398"/>
              <a:gd name="connsiteX26-4151" fmla="*/ 8721604 w 15811497"/>
              <a:gd name="connsiteY26-4152" fmla="*/ 757692 h 6248398"/>
              <a:gd name="connsiteX27-4153" fmla="*/ 8767765 w 15811497"/>
              <a:gd name="connsiteY27-4154" fmla="*/ 853515 h 6248398"/>
              <a:gd name="connsiteX28-4155" fmla="*/ 8768619 w 15811497"/>
              <a:gd name="connsiteY28-4156" fmla="*/ 859114 h 6248398"/>
              <a:gd name="connsiteX29-4157" fmla="*/ 8795374 w 15811497"/>
              <a:gd name="connsiteY29-4158" fmla="*/ 963167 h 6248398"/>
              <a:gd name="connsiteX30-4159" fmla="*/ 8866932 w 15811497"/>
              <a:gd name="connsiteY30-4160" fmla="*/ 1156018 h 6248398"/>
              <a:gd name="connsiteX31-4161" fmla="*/ 8890522 w 15811497"/>
              <a:gd name="connsiteY31-4162" fmla="*/ 1193234 h 6248398"/>
              <a:gd name="connsiteX32-4163" fmla="*/ 9958384 w 15811497"/>
              <a:gd name="connsiteY32-4164" fmla="*/ 1828798 h 6248398"/>
              <a:gd name="connsiteX33-4165" fmla="*/ 10895504 w 15811497"/>
              <a:gd name="connsiteY33-4166" fmla="*/ 1386857 h 6248398"/>
              <a:gd name="connsiteX34-4167" fmla="*/ 10927290 w 15811497"/>
              <a:gd name="connsiteY34-4168" fmla="*/ 1344350 h 6248398"/>
              <a:gd name="connsiteX35-4169" fmla="*/ 10936907 w 15811497"/>
              <a:gd name="connsiteY35-4170" fmla="*/ 1346082 h 6248398"/>
              <a:gd name="connsiteX36-4171" fmla="*/ 10917759 w 15811497"/>
              <a:gd name="connsiteY36-4172" fmla="*/ 1367151 h 6248398"/>
              <a:gd name="connsiteX37-4173" fmla="*/ 10545015 w 15811497"/>
              <a:gd name="connsiteY37-4174" fmla="*/ 1956940 h 6248398"/>
              <a:gd name="connsiteX38-4175" fmla="*/ 10521911 w 15811497"/>
              <a:gd name="connsiteY38-4176" fmla="*/ 2012524 h 6248398"/>
              <a:gd name="connsiteX39-4177" fmla="*/ 10521913 w 15811497"/>
              <a:gd name="connsiteY39-4178" fmla="*/ 2012521 h 6248398"/>
              <a:gd name="connsiteX40-4179" fmla="*/ 10545016 w 15811497"/>
              <a:gd name="connsiteY40-4180" fmla="*/ 1956940 h 6248398"/>
              <a:gd name="connsiteX41-4181" fmla="*/ 10917760 w 15811497"/>
              <a:gd name="connsiteY41-4182" fmla="*/ 1367152 h 6248398"/>
              <a:gd name="connsiteX42-4183" fmla="*/ 10936908 w 15811497"/>
              <a:gd name="connsiteY42-4184" fmla="*/ 1346084 h 6248398"/>
              <a:gd name="connsiteX43-4185" fmla="*/ 10972797 w 15811497"/>
              <a:gd name="connsiteY43-4186" fmla="*/ 1352550 h 6248398"/>
              <a:gd name="connsiteX44-4187" fmla="*/ 11002341 w 15811497"/>
              <a:gd name="connsiteY44-4188" fmla="*/ 1645177 h 6248398"/>
              <a:gd name="connsiteX45-4189" fmla="*/ 11002341 w 15811497"/>
              <a:gd name="connsiteY45-4190" fmla="*/ 1645177 h 6248398"/>
              <a:gd name="connsiteX46-4191" fmla="*/ 10972797 w 15811497"/>
              <a:gd name="connsiteY46-4192" fmla="*/ 1352549 h 6248398"/>
              <a:gd name="connsiteX47-4193" fmla="*/ 10936908 w 15811497"/>
              <a:gd name="connsiteY47-4194" fmla="*/ 1346083 h 6248398"/>
              <a:gd name="connsiteX48-4195" fmla="*/ 11096041 w 15811497"/>
              <a:gd name="connsiteY48-4196" fmla="*/ 1170993 h 6248398"/>
              <a:gd name="connsiteX49-4197" fmla="*/ 13049247 w 15811497"/>
              <a:gd name="connsiteY49-4198" fmla="*/ 361949 h 6248398"/>
              <a:gd name="connsiteX50-4199" fmla="*/ 15811497 w 15811497"/>
              <a:gd name="connsiteY50-4200" fmla="*/ 3124198 h 6248398"/>
              <a:gd name="connsiteX51-4201" fmla="*/ 13049247 w 15811497"/>
              <a:gd name="connsiteY51-4202" fmla="*/ 5886448 h 6248398"/>
              <a:gd name="connsiteX52-4203" fmla="*/ 11732594 w 15811497"/>
              <a:gd name="connsiteY52-4204" fmla="*/ 5553059 h 6248398"/>
              <a:gd name="connsiteX53-4205" fmla="*/ 11528782 w 15811497"/>
              <a:gd name="connsiteY53-4206" fmla="*/ 5429240 h 6248398"/>
              <a:gd name="connsiteX54-4207" fmla="*/ 11499893 w 15811497"/>
              <a:gd name="connsiteY54-4208" fmla="*/ 5397454 h 6248398"/>
              <a:gd name="connsiteX55-4209" fmla="*/ 11410607 w 15811497"/>
              <a:gd name="connsiteY55-4210" fmla="*/ 5316305 h 6248398"/>
              <a:gd name="connsiteX56-4211" fmla="*/ 11369912 w 15811497"/>
              <a:gd name="connsiteY56-4212" fmla="*/ 5285874 h 6248398"/>
              <a:gd name="connsiteX57-4213" fmla="*/ 11355656 w 15811497"/>
              <a:gd name="connsiteY57-4214" fmla="*/ 5144675 h 6248398"/>
              <a:gd name="connsiteX58-4215" fmla="*/ 11355656 w 15811497"/>
              <a:gd name="connsiteY58-4216" fmla="*/ 5144675 h 6248398"/>
              <a:gd name="connsiteX59-4217" fmla="*/ 11369912 w 15811497"/>
              <a:gd name="connsiteY59-4218" fmla="*/ 5285874 h 6248398"/>
              <a:gd name="connsiteX60-4219" fmla="*/ 11313816 w 15811497"/>
              <a:gd name="connsiteY60-4220" fmla="*/ 5243926 h 6248398"/>
              <a:gd name="connsiteX61-4221" fmla="*/ 11210151 w 15811497"/>
              <a:gd name="connsiteY61-4222" fmla="*/ 5180948 h 6248398"/>
              <a:gd name="connsiteX62-4223" fmla="*/ 11209761 w 15811497"/>
              <a:gd name="connsiteY62-4224" fmla="*/ 5180760 h 6248398"/>
              <a:gd name="connsiteX63-4225" fmla="*/ 11096041 w 15811497"/>
              <a:gd name="connsiteY63-4226" fmla="*/ 5077404 h 6248398"/>
              <a:gd name="connsiteX64-4227" fmla="*/ 11063094 w 15811497"/>
              <a:gd name="connsiteY64-4228" fmla="*/ 5041153 h 6248398"/>
              <a:gd name="connsiteX65-4229" fmla="*/ 11063091 w 15811497"/>
              <a:gd name="connsiteY65-4230" fmla="*/ 5041152 h 6248398"/>
              <a:gd name="connsiteX66-4231" fmla="*/ 11096040 w 15811497"/>
              <a:gd name="connsiteY66-4232" fmla="*/ 5077404 h 6248398"/>
              <a:gd name="connsiteX67-4233" fmla="*/ 11209760 w 15811497"/>
              <a:gd name="connsiteY67-4234" fmla="*/ 5180760 h 6248398"/>
              <a:gd name="connsiteX68-4235" fmla="*/ 11100244 w 15811497"/>
              <a:gd name="connsiteY68-4236" fmla="*/ 5128004 h 6248398"/>
              <a:gd name="connsiteX69-4237" fmla="*/ 10610846 w 15811497"/>
              <a:gd name="connsiteY69-4238" fmla="*/ 5029199 h 6248398"/>
              <a:gd name="connsiteX70-4239" fmla="*/ 9640652 w 15811497"/>
              <a:gd name="connsiteY70-4240" fmla="*/ 5486739 h 6248398"/>
              <a:gd name="connsiteX71-4241" fmla="*/ 9628722 w 15811497"/>
              <a:gd name="connsiteY71-4242" fmla="*/ 5502693 h 6248398"/>
              <a:gd name="connsiteX72-4243" fmla="*/ 9568273 w 15811497"/>
              <a:gd name="connsiteY72-4244" fmla="*/ 5583530 h 6248398"/>
              <a:gd name="connsiteX73-4245" fmla="*/ 9535504 w 15811497"/>
              <a:gd name="connsiteY73-4246" fmla="*/ 5637470 h 6248398"/>
              <a:gd name="connsiteX74-4247" fmla="*/ 9535505 w 15811497"/>
              <a:gd name="connsiteY74-4248" fmla="*/ 5637470 h 6248398"/>
              <a:gd name="connsiteX75-4249" fmla="*/ 9568273 w 15811497"/>
              <a:gd name="connsiteY75-4250" fmla="*/ 5583531 h 6248398"/>
              <a:gd name="connsiteX76-4251" fmla="*/ 9628722 w 15811497"/>
              <a:gd name="connsiteY76-4252" fmla="*/ 5502694 h 6248398"/>
              <a:gd name="connsiteX77-4253" fmla="*/ 9563485 w 15811497"/>
              <a:gd name="connsiteY77-4254" fmla="*/ 5610078 h 6248398"/>
              <a:gd name="connsiteX78-4255" fmla="*/ 9542221 w 15811497"/>
              <a:gd name="connsiteY78-4256" fmla="*/ 5638514 h 6248398"/>
              <a:gd name="connsiteX79-4257" fmla="*/ 9504352 w 15811497"/>
              <a:gd name="connsiteY79-4258" fmla="*/ 5689156 h 6248398"/>
              <a:gd name="connsiteX80-4259" fmla="*/ 9480140 w 15811497"/>
              <a:gd name="connsiteY80-4260" fmla="*/ 5721533 h 6248398"/>
              <a:gd name="connsiteX81-4261" fmla="*/ 8362947 w 15811497"/>
              <a:gd name="connsiteY81-4262" fmla="*/ 6248398 h 6248398"/>
              <a:gd name="connsiteX82-4263" fmla="*/ 7028922 w 15811497"/>
              <a:gd name="connsiteY82-4264" fmla="*/ 5364147 h 6248398"/>
              <a:gd name="connsiteX83-4265" fmla="*/ 6990513 w 15811497"/>
              <a:gd name="connsiteY83-4266" fmla="*/ 5259205 h 6248398"/>
              <a:gd name="connsiteX84-4267" fmla="*/ 6990512 w 15811497"/>
              <a:gd name="connsiteY84-4268" fmla="*/ 5259199 h 6248398"/>
              <a:gd name="connsiteX85-4269" fmla="*/ 6983676 w 15811497"/>
              <a:gd name="connsiteY85-4270" fmla="*/ 5240519 h 6248398"/>
              <a:gd name="connsiteX86-4271" fmla="*/ 6983673 w 15811497"/>
              <a:gd name="connsiteY86-4272" fmla="*/ 5240519 h 6248398"/>
              <a:gd name="connsiteX87-4273" fmla="*/ 6980236 w 15811497"/>
              <a:gd name="connsiteY87-4274" fmla="*/ 5231130 h 6248398"/>
              <a:gd name="connsiteX88-4275" fmla="*/ 6978859 w 15811497"/>
              <a:gd name="connsiteY88-4276" fmla="*/ 5225774 h 6248398"/>
              <a:gd name="connsiteX89-4277" fmla="*/ 6984291 w 15811497"/>
              <a:gd name="connsiteY89-4278" fmla="*/ 5240614 h 6248398"/>
              <a:gd name="connsiteX90-4279" fmla="*/ 6984292 w 15811497"/>
              <a:gd name="connsiteY90-4280" fmla="*/ 5240614 h 6248398"/>
              <a:gd name="connsiteX91-4281" fmla="*/ 6978860 w 15811497"/>
              <a:gd name="connsiteY91-4282" fmla="*/ 5225773 h 6248398"/>
              <a:gd name="connsiteX92-4283" fmla="*/ 6944562 w 15811497"/>
              <a:gd name="connsiteY92-4284" fmla="*/ 5092380 h 6248398"/>
              <a:gd name="connsiteX93-4285" fmla="*/ 6924183 w 15811497"/>
              <a:gd name="connsiteY93-4286" fmla="*/ 4890225 h 6248398"/>
              <a:gd name="connsiteX94-4287" fmla="*/ 6924182 w 15811497"/>
              <a:gd name="connsiteY94-4288" fmla="*/ 4890225 h 6248398"/>
              <a:gd name="connsiteX95-4289" fmla="*/ 6944561 w 15811497"/>
              <a:gd name="connsiteY95-4290" fmla="*/ 5092380 h 6248398"/>
              <a:gd name="connsiteX96-4291" fmla="*/ 6978860 w 15811497"/>
              <a:gd name="connsiteY96-4292" fmla="*/ 5225773 h 6248398"/>
              <a:gd name="connsiteX97-4293" fmla="*/ 6948299 w 15811497"/>
              <a:gd name="connsiteY97-4294" fmla="*/ 5142273 h 6248398"/>
              <a:gd name="connsiteX98-4295" fmla="*/ 5829297 w 15811497"/>
              <a:gd name="connsiteY98-4296" fmla="*/ 4400549 h 6248398"/>
              <a:gd name="connsiteX99-4297" fmla="*/ 5056802 w 15811497"/>
              <a:gd name="connsiteY99-4298" fmla="*/ 4677867 h 6248398"/>
              <a:gd name="connsiteX100-4299" fmla="*/ 5022517 w 15811497"/>
              <a:gd name="connsiteY100-4300" fmla="*/ 4709027 h 6248398"/>
              <a:gd name="connsiteX101-4301" fmla="*/ 5022515 w 15811497"/>
              <a:gd name="connsiteY101-4302" fmla="*/ 4709029 h 6248398"/>
              <a:gd name="connsiteX102-4303" fmla="*/ 5022510 w 15811497"/>
              <a:gd name="connsiteY102-4304" fmla="*/ 4709033 h 6248398"/>
              <a:gd name="connsiteX103-4305" fmla="*/ 4924198 w 15811497"/>
              <a:gd name="connsiteY103-4306" fmla="*/ 4840507 h 6248398"/>
              <a:gd name="connsiteX104-4307" fmla="*/ 4914898 w 15811497"/>
              <a:gd name="connsiteY104-4308" fmla="*/ 4838698 h 6248398"/>
              <a:gd name="connsiteX105-4309" fmla="*/ 4914898 w 15811497"/>
              <a:gd name="connsiteY105-4310" fmla="*/ 4838699 h 6248398"/>
              <a:gd name="connsiteX106-4311" fmla="*/ 4924199 w 15811497"/>
              <a:gd name="connsiteY106-4312" fmla="*/ 4840508 h 6248398"/>
              <a:gd name="connsiteX107-4313" fmla="*/ 4893736 w 15811497"/>
              <a:gd name="connsiteY107-4314" fmla="*/ 4881247 h 6248398"/>
              <a:gd name="connsiteX108-4315" fmla="*/ 4778482 w 15811497"/>
              <a:gd name="connsiteY108-4316" fmla="*/ 5008058 h 6248398"/>
              <a:gd name="connsiteX109-4317" fmla="*/ 4778482 w 15811497"/>
              <a:gd name="connsiteY109-4318" fmla="*/ 5008057 h 6248398"/>
              <a:gd name="connsiteX110-4319" fmla="*/ 4715455 w 15811497"/>
              <a:gd name="connsiteY110-4320" fmla="*/ 5077404 h 6248398"/>
              <a:gd name="connsiteX111-4321" fmla="*/ 2762249 w 15811497"/>
              <a:gd name="connsiteY111-4322" fmla="*/ 5886448 h 6248398"/>
              <a:gd name="connsiteX112-4323" fmla="*/ 0 w 15811497"/>
              <a:gd name="connsiteY112-4324" fmla="*/ 3124198 h 6248398"/>
              <a:gd name="connsiteX113-4325" fmla="*/ 2762249 w 15811497"/>
              <a:gd name="connsiteY113-4326" fmla="*/ 361949 h 6248398"/>
              <a:gd name="connsiteX114-4327" fmla="*/ 4078902 w 15811497"/>
              <a:gd name="connsiteY114-4328" fmla="*/ 695338 h 6248398"/>
              <a:gd name="connsiteX115-4329" fmla="*/ 4261443 w 15811497"/>
              <a:gd name="connsiteY115-4330" fmla="*/ 806235 h 6248398"/>
              <a:gd name="connsiteX116-4331" fmla="*/ 4409044 w 15811497"/>
              <a:gd name="connsiteY116-4332" fmla="*/ 910268 h 6248398"/>
              <a:gd name="connsiteX117-4333" fmla="*/ 4612477 w 15811497"/>
              <a:gd name="connsiteY117-4334" fmla="*/ 1077402 h 6248398"/>
              <a:gd name="connsiteX118-4335" fmla="*/ 4612478 w 15811497"/>
              <a:gd name="connsiteY118-4336" fmla="*/ 1077403 h 6248398"/>
              <a:gd name="connsiteX119-4337" fmla="*/ 4715454 w 15811497"/>
              <a:gd name="connsiteY119-4338" fmla="*/ 1170993 h 6248398"/>
              <a:gd name="connsiteX120-4339" fmla="*/ 4701725 w 15811497"/>
              <a:gd name="connsiteY120-4340" fmla="*/ 1120394 h 6248398"/>
              <a:gd name="connsiteX121-4341" fmla="*/ 5191122 w 15811497"/>
              <a:gd name="connsiteY121-4342" fmla="*/ 1219199 h 6248398"/>
              <a:gd name="connsiteX122-4343" fmla="*/ 6161317 w 15811497"/>
              <a:gd name="connsiteY122-4344" fmla="*/ 761659 h 6248398"/>
              <a:gd name="connsiteX123-4345" fmla="*/ 6224019 w 15811497"/>
              <a:gd name="connsiteY123-4346" fmla="*/ 677808 h 6248398"/>
              <a:gd name="connsiteX124-4347" fmla="*/ 6175489 w 15811497"/>
              <a:gd name="connsiteY124-4348" fmla="*/ 757691 h 6248398"/>
              <a:gd name="connsiteX125-4349" fmla="*/ 6175489 w 15811497"/>
              <a:gd name="connsiteY125-4350" fmla="*/ 757692 h 6248398"/>
              <a:gd name="connsiteX126-4351" fmla="*/ 6224020 w 15811497"/>
              <a:gd name="connsiteY126-4352" fmla="*/ 677809 h 6248398"/>
              <a:gd name="connsiteX127-4353" fmla="*/ 6233696 w 15811497"/>
              <a:gd name="connsiteY127-4354" fmla="*/ 664869 h 6248398"/>
              <a:gd name="connsiteX128-4355" fmla="*/ 6252611 w 15811497"/>
              <a:gd name="connsiteY128-4356" fmla="*/ 633734 h 6248398"/>
              <a:gd name="connsiteX129-4357" fmla="*/ 6252610 w 15811497"/>
              <a:gd name="connsiteY129-4358" fmla="*/ 633734 h 6248398"/>
              <a:gd name="connsiteX130-4359" fmla="*/ 6233696 w 15811497"/>
              <a:gd name="connsiteY130-4360" fmla="*/ 664868 h 6248398"/>
              <a:gd name="connsiteX131-4361" fmla="*/ 6224019 w 15811497"/>
              <a:gd name="connsiteY131-4362" fmla="*/ 677808 h 6248398"/>
              <a:gd name="connsiteX132-4363" fmla="*/ 6248008 w 15811497"/>
              <a:gd name="connsiteY132-4364" fmla="*/ 638320 h 6248398"/>
              <a:gd name="connsiteX133-4365" fmla="*/ 6251291 w 15811497"/>
              <a:gd name="connsiteY133-4366" fmla="*/ 633930 h 6248398"/>
              <a:gd name="connsiteX134-4367" fmla="*/ 6251293 w 15811497"/>
              <a:gd name="connsiteY134-4368" fmla="*/ 633929 h 6248398"/>
              <a:gd name="connsiteX135-4369" fmla="*/ 6257683 w 15811497"/>
              <a:gd name="connsiteY135-4370" fmla="*/ 625384 h 6248398"/>
              <a:gd name="connsiteX136-4371" fmla="*/ 6257686 w 15811497"/>
              <a:gd name="connsiteY136-4372" fmla="*/ 625380 h 6248398"/>
              <a:gd name="connsiteX137-4373" fmla="*/ 6331355 w 15811497"/>
              <a:gd name="connsiteY137-4374" fmla="*/ 526865 h 6248398"/>
              <a:gd name="connsiteX138-4375" fmla="*/ 7448548 w 15811497"/>
              <a:gd name="connsiteY138-4376" fmla="*/ 0 h 6248398"/>
              <a:gd name="connsiteX0-4377" fmla="*/ 11209760 w 15811497"/>
              <a:gd name="connsiteY0-4378" fmla="*/ 5180760 h 6248398"/>
              <a:gd name="connsiteX1-4379" fmla="*/ 11210150 w 15811497"/>
              <a:gd name="connsiteY1-4380" fmla="*/ 5180948 h 6248398"/>
              <a:gd name="connsiteX2-4381" fmla="*/ 11313815 w 15811497"/>
              <a:gd name="connsiteY2-4382" fmla="*/ 5243926 h 6248398"/>
              <a:gd name="connsiteX3-4383" fmla="*/ 11369911 w 15811497"/>
              <a:gd name="connsiteY3-4384" fmla="*/ 5285874 h 6248398"/>
              <a:gd name="connsiteX4-4385" fmla="*/ 11410606 w 15811497"/>
              <a:gd name="connsiteY4-4386" fmla="*/ 5316305 h 6248398"/>
              <a:gd name="connsiteX5-4387" fmla="*/ 11499892 w 15811497"/>
              <a:gd name="connsiteY5-4388" fmla="*/ 5397454 h 6248398"/>
              <a:gd name="connsiteX6-4389" fmla="*/ 11528781 w 15811497"/>
              <a:gd name="connsiteY6-4390" fmla="*/ 5429240 h 6248398"/>
              <a:gd name="connsiteX7-4391" fmla="*/ 11504846 w 15811497"/>
              <a:gd name="connsiteY7-4392" fmla="*/ 5414699 h 6248398"/>
              <a:gd name="connsiteX8-4393" fmla="*/ 11371717 w 15811497"/>
              <a:gd name="connsiteY8-4394" fmla="*/ 5315148 h 6248398"/>
              <a:gd name="connsiteX9-4395" fmla="*/ 11292198 w 15811497"/>
              <a:gd name="connsiteY9-4396" fmla="*/ 5255685 h 6248398"/>
              <a:gd name="connsiteX10-4397" fmla="*/ 11209760 w 15811497"/>
              <a:gd name="connsiteY10-4398" fmla="*/ 5180760 h 6248398"/>
              <a:gd name="connsiteX11-4399" fmla="*/ 4892179 w 15811497"/>
              <a:gd name="connsiteY11-4400" fmla="*/ 4842491 h 6248398"/>
              <a:gd name="connsiteX12-4401" fmla="*/ 4892178 w 15811497"/>
              <a:gd name="connsiteY12-4402" fmla="*/ 4842492 h 6248398"/>
              <a:gd name="connsiteX13-4403" fmla="*/ 4885192 w 15811497"/>
              <a:gd name="connsiteY13-4404" fmla="*/ 4851834 h 6248398"/>
              <a:gd name="connsiteX14-4405" fmla="*/ 4892179 w 15811497"/>
              <a:gd name="connsiteY14-4406" fmla="*/ 4842491 h 6248398"/>
              <a:gd name="connsiteX15-4407" fmla="*/ 8767766 w 15811497"/>
              <a:gd name="connsiteY15-4408" fmla="*/ 853515 h 6248398"/>
              <a:gd name="connsiteX16-4409" fmla="*/ 8782572 w 15811497"/>
              <a:gd name="connsiteY16-4410" fmla="*/ 884251 h 6248398"/>
              <a:gd name="connsiteX17-4411" fmla="*/ 8812281 w 15811497"/>
              <a:gd name="connsiteY17-4412" fmla="*/ 965420 h 6248398"/>
              <a:gd name="connsiteX18-4413" fmla="*/ 8831257 w 15811497"/>
              <a:gd name="connsiteY18-4414" fmla="*/ 1017268 h 6248398"/>
              <a:gd name="connsiteX19-4415" fmla="*/ 8860452 w 15811497"/>
              <a:gd name="connsiteY19-4416" fmla="*/ 1130811 h 6248398"/>
              <a:gd name="connsiteX20-4417" fmla="*/ 8839383 w 15811497"/>
              <a:gd name="connsiteY20-4418" fmla="*/ 1087075 h 6248398"/>
              <a:gd name="connsiteX21-4419" fmla="*/ 8798546 w 15811497"/>
              <a:gd name="connsiteY21-4420" fmla="*/ 975498 h 6248398"/>
              <a:gd name="connsiteX22-4421" fmla="*/ 8795375 w 15811497"/>
              <a:gd name="connsiteY22-4422" fmla="*/ 963167 h 6248398"/>
              <a:gd name="connsiteX23-4423" fmla="*/ 8768620 w 15811497"/>
              <a:gd name="connsiteY23-4424" fmla="*/ 859114 h 6248398"/>
              <a:gd name="connsiteX24-4425" fmla="*/ 8767766 w 15811497"/>
              <a:gd name="connsiteY24-4426" fmla="*/ 853515 h 6248398"/>
              <a:gd name="connsiteX25-4427" fmla="*/ 7448548 w 15811497"/>
              <a:gd name="connsiteY25-4428" fmla="*/ 0 h 6248398"/>
              <a:gd name="connsiteX26-4429" fmla="*/ 8721604 w 15811497"/>
              <a:gd name="connsiteY26-4430" fmla="*/ 757692 h 6248398"/>
              <a:gd name="connsiteX27-4431" fmla="*/ 8767765 w 15811497"/>
              <a:gd name="connsiteY27-4432" fmla="*/ 853515 h 6248398"/>
              <a:gd name="connsiteX28-4433" fmla="*/ 8768619 w 15811497"/>
              <a:gd name="connsiteY28-4434" fmla="*/ 859114 h 6248398"/>
              <a:gd name="connsiteX29-4435" fmla="*/ 8866932 w 15811497"/>
              <a:gd name="connsiteY29-4436" fmla="*/ 1156018 h 6248398"/>
              <a:gd name="connsiteX30-4437" fmla="*/ 8890522 w 15811497"/>
              <a:gd name="connsiteY30-4438" fmla="*/ 1193234 h 6248398"/>
              <a:gd name="connsiteX31-4439" fmla="*/ 9958384 w 15811497"/>
              <a:gd name="connsiteY31-4440" fmla="*/ 1828798 h 6248398"/>
              <a:gd name="connsiteX32-4441" fmla="*/ 10895504 w 15811497"/>
              <a:gd name="connsiteY32-4442" fmla="*/ 1386857 h 6248398"/>
              <a:gd name="connsiteX33-4443" fmla="*/ 10927290 w 15811497"/>
              <a:gd name="connsiteY33-4444" fmla="*/ 1344350 h 6248398"/>
              <a:gd name="connsiteX34-4445" fmla="*/ 10936907 w 15811497"/>
              <a:gd name="connsiteY34-4446" fmla="*/ 1346082 h 6248398"/>
              <a:gd name="connsiteX35-4447" fmla="*/ 10917759 w 15811497"/>
              <a:gd name="connsiteY35-4448" fmla="*/ 1367151 h 6248398"/>
              <a:gd name="connsiteX36-4449" fmla="*/ 10545015 w 15811497"/>
              <a:gd name="connsiteY36-4450" fmla="*/ 1956940 h 6248398"/>
              <a:gd name="connsiteX37-4451" fmla="*/ 10521911 w 15811497"/>
              <a:gd name="connsiteY37-4452" fmla="*/ 2012524 h 6248398"/>
              <a:gd name="connsiteX38-4453" fmla="*/ 10521913 w 15811497"/>
              <a:gd name="connsiteY38-4454" fmla="*/ 2012521 h 6248398"/>
              <a:gd name="connsiteX39-4455" fmla="*/ 10545016 w 15811497"/>
              <a:gd name="connsiteY39-4456" fmla="*/ 1956940 h 6248398"/>
              <a:gd name="connsiteX40-4457" fmla="*/ 10917760 w 15811497"/>
              <a:gd name="connsiteY40-4458" fmla="*/ 1367152 h 6248398"/>
              <a:gd name="connsiteX41-4459" fmla="*/ 10936908 w 15811497"/>
              <a:gd name="connsiteY41-4460" fmla="*/ 1346084 h 6248398"/>
              <a:gd name="connsiteX42-4461" fmla="*/ 10972797 w 15811497"/>
              <a:gd name="connsiteY42-4462" fmla="*/ 1352550 h 6248398"/>
              <a:gd name="connsiteX43-4463" fmla="*/ 11002341 w 15811497"/>
              <a:gd name="connsiteY43-4464" fmla="*/ 1645177 h 6248398"/>
              <a:gd name="connsiteX44-4465" fmla="*/ 11002341 w 15811497"/>
              <a:gd name="connsiteY44-4466" fmla="*/ 1645177 h 6248398"/>
              <a:gd name="connsiteX45-4467" fmla="*/ 10972797 w 15811497"/>
              <a:gd name="connsiteY45-4468" fmla="*/ 1352549 h 6248398"/>
              <a:gd name="connsiteX46-4469" fmla="*/ 10936908 w 15811497"/>
              <a:gd name="connsiteY46-4470" fmla="*/ 1346083 h 6248398"/>
              <a:gd name="connsiteX47-4471" fmla="*/ 11096041 w 15811497"/>
              <a:gd name="connsiteY47-4472" fmla="*/ 1170993 h 6248398"/>
              <a:gd name="connsiteX48-4473" fmla="*/ 13049247 w 15811497"/>
              <a:gd name="connsiteY48-4474" fmla="*/ 361949 h 6248398"/>
              <a:gd name="connsiteX49-4475" fmla="*/ 15811497 w 15811497"/>
              <a:gd name="connsiteY49-4476" fmla="*/ 3124198 h 6248398"/>
              <a:gd name="connsiteX50-4477" fmla="*/ 13049247 w 15811497"/>
              <a:gd name="connsiteY50-4478" fmla="*/ 5886448 h 6248398"/>
              <a:gd name="connsiteX51-4479" fmla="*/ 11732594 w 15811497"/>
              <a:gd name="connsiteY51-4480" fmla="*/ 5553059 h 6248398"/>
              <a:gd name="connsiteX52-4481" fmla="*/ 11528782 w 15811497"/>
              <a:gd name="connsiteY52-4482" fmla="*/ 5429240 h 6248398"/>
              <a:gd name="connsiteX53-4483" fmla="*/ 11499893 w 15811497"/>
              <a:gd name="connsiteY53-4484" fmla="*/ 5397454 h 6248398"/>
              <a:gd name="connsiteX54-4485" fmla="*/ 11410607 w 15811497"/>
              <a:gd name="connsiteY54-4486" fmla="*/ 5316305 h 6248398"/>
              <a:gd name="connsiteX55-4487" fmla="*/ 11369912 w 15811497"/>
              <a:gd name="connsiteY55-4488" fmla="*/ 5285874 h 6248398"/>
              <a:gd name="connsiteX56-4489" fmla="*/ 11355656 w 15811497"/>
              <a:gd name="connsiteY56-4490" fmla="*/ 5144675 h 6248398"/>
              <a:gd name="connsiteX57-4491" fmla="*/ 11355656 w 15811497"/>
              <a:gd name="connsiteY57-4492" fmla="*/ 5144675 h 6248398"/>
              <a:gd name="connsiteX58-4493" fmla="*/ 11369912 w 15811497"/>
              <a:gd name="connsiteY58-4494" fmla="*/ 5285874 h 6248398"/>
              <a:gd name="connsiteX59-4495" fmla="*/ 11313816 w 15811497"/>
              <a:gd name="connsiteY59-4496" fmla="*/ 5243926 h 6248398"/>
              <a:gd name="connsiteX60-4497" fmla="*/ 11210151 w 15811497"/>
              <a:gd name="connsiteY60-4498" fmla="*/ 5180948 h 6248398"/>
              <a:gd name="connsiteX61-4499" fmla="*/ 11209761 w 15811497"/>
              <a:gd name="connsiteY61-4500" fmla="*/ 5180760 h 6248398"/>
              <a:gd name="connsiteX62-4501" fmla="*/ 11096041 w 15811497"/>
              <a:gd name="connsiteY62-4502" fmla="*/ 5077404 h 6248398"/>
              <a:gd name="connsiteX63-4503" fmla="*/ 11063094 w 15811497"/>
              <a:gd name="connsiteY63-4504" fmla="*/ 5041153 h 6248398"/>
              <a:gd name="connsiteX64-4505" fmla="*/ 11063091 w 15811497"/>
              <a:gd name="connsiteY64-4506" fmla="*/ 5041152 h 6248398"/>
              <a:gd name="connsiteX65-4507" fmla="*/ 11096040 w 15811497"/>
              <a:gd name="connsiteY65-4508" fmla="*/ 5077404 h 6248398"/>
              <a:gd name="connsiteX66-4509" fmla="*/ 11209760 w 15811497"/>
              <a:gd name="connsiteY66-4510" fmla="*/ 5180760 h 6248398"/>
              <a:gd name="connsiteX67-4511" fmla="*/ 11100244 w 15811497"/>
              <a:gd name="connsiteY67-4512" fmla="*/ 5128004 h 6248398"/>
              <a:gd name="connsiteX68-4513" fmla="*/ 10610846 w 15811497"/>
              <a:gd name="connsiteY68-4514" fmla="*/ 5029199 h 6248398"/>
              <a:gd name="connsiteX69-4515" fmla="*/ 9640652 w 15811497"/>
              <a:gd name="connsiteY69-4516" fmla="*/ 5486739 h 6248398"/>
              <a:gd name="connsiteX70-4517" fmla="*/ 9628722 w 15811497"/>
              <a:gd name="connsiteY70-4518" fmla="*/ 5502693 h 6248398"/>
              <a:gd name="connsiteX71-4519" fmla="*/ 9568273 w 15811497"/>
              <a:gd name="connsiteY71-4520" fmla="*/ 5583530 h 6248398"/>
              <a:gd name="connsiteX72-4521" fmla="*/ 9535504 w 15811497"/>
              <a:gd name="connsiteY72-4522" fmla="*/ 5637470 h 6248398"/>
              <a:gd name="connsiteX73-4523" fmla="*/ 9535505 w 15811497"/>
              <a:gd name="connsiteY73-4524" fmla="*/ 5637470 h 6248398"/>
              <a:gd name="connsiteX74-4525" fmla="*/ 9568273 w 15811497"/>
              <a:gd name="connsiteY74-4526" fmla="*/ 5583531 h 6248398"/>
              <a:gd name="connsiteX75-4527" fmla="*/ 9628722 w 15811497"/>
              <a:gd name="connsiteY75-4528" fmla="*/ 5502694 h 6248398"/>
              <a:gd name="connsiteX76-4529" fmla="*/ 9563485 w 15811497"/>
              <a:gd name="connsiteY76-4530" fmla="*/ 5610078 h 6248398"/>
              <a:gd name="connsiteX77-4531" fmla="*/ 9542221 w 15811497"/>
              <a:gd name="connsiteY77-4532" fmla="*/ 5638514 h 6248398"/>
              <a:gd name="connsiteX78-4533" fmla="*/ 9504352 w 15811497"/>
              <a:gd name="connsiteY78-4534" fmla="*/ 5689156 h 6248398"/>
              <a:gd name="connsiteX79-4535" fmla="*/ 9480140 w 15811497"/>
              <a:gd name="connsiteY79-4536" fmla="*/ 5721533 h 6248398"/>
              <a:gd name="connsiteX80-4537" fmla="*/ 8362947 w 15811497"/>
              <a:gd name="connsiteY80-4538" fmla="*/ 6248398 h 6248398"/>
              <a:gd name="connsiteX81-4539" fmla="*/ 7028922 w 15811497"/>
              <a:gd name="connsiteY81-4540" fmla="*/ 5364147 h 6248398"/>
              <a:gd name="connsiteX82-4541" fmla="*/ 6990513 w 15811497"/>
              <a:gd name="connsiteY82-4542" fmla="*/ 5259205 h 6248398"/>
              <a:gd name="connsiteX83-4543" fmla="*/ 6990512 w 15811497"/>
              <a:gd name="connsiteY83-4544" fmla="*/ 5259199 h 6248398"/>
              <a:gd name="connsiteX84-4545" fmla="*/ 6983676 w 15811497"/>
              <a:gd name="connsiteY84-4546" fmla="*/ 5240519 h 6248398"/>
              <a:gd name="connsiteX85-4547" fmla="*/ 6983673 w 15811497"/>
              <a:gd name="connsiteY85-4548" fmla="*/ 5240519 h 6248398"/>
              <a:gd name="connsiteX86-4549" fmla="*/ 6980236 w 15811497"/>
              <a:gd name="connsiteY86-4550" fmla="*/ 5231130 h 6248398"/>
              <a:gd name="connsiteX87-4551" fmla="*/ 6978859 w 15811497"/>
              <a:gd name="connsiteY87-4552" fmla="*/ 5225774 h 6248398"/>
              <a:gd name="connsiteX88-4553" fmla="*/ 6984291 w 15811497"/>
              <a:gd name="connsiteY88-4554" fmla="*/ 5240614 h 6248398"/>
              <a:gd name="connsiteX89-4555" fmla="*/ 6984292 w 15811497"/>
              <a:gd name="connsiteY89-4556" fmla="*/ 5240614 h 6248398"/>
              <a:gd name="connsiteX90-4557" fmla="*/ 6978860 w 15811497"/>
              <a:gd name="connsiteY90-4558" fmla="*/ 5225773 h 6248398"/>
              <a:gd name="connsiteX91-4559" fmla="*/ 6944562 w 15811497"/>
              <a:gd name="connsiteY91-4560" fmla="*/ 5092380 h 6248398"/>
              <a:gd name="connsiteX92-4561" fmla="*/ 6924183 w 15811497"/>
              <a:gd name="connsiteY92-4562" fmla="*/ 4890225 h 6248398"/>
              <a:gd name="connsiteX93-4563" fmla="*/ 6924182 w 15811497"/>
              <a:gd name="connsiteY93-4564" fmla="*/ 4890225 h 6248398"/>
              <a:gd name="connsiteX94-4565" fmla="*/ 6944561 w 15811497"/>
              <a:gd name="connsiteY94-4566" fmla="*/ 5092380 h 6248398"/>
              <a:gd name="connsiteX95-4567" fmla="*/ 6978860 w 15811497"/>
              <a:gd name="connsiteY95-4568" fmla="*/ 5225773 h 6248398"/>
              <a:gd name="connsiteX96-4569" fmla="*/ 6948299 w 15811497"/>
              <a:gd name="connsiteY96-4570" fmla="*/ 5142273 h 6248398"/>
              <a:gd name="connsiteX97-4571" fmla="*/ 5829297 w 15811497"/>
              <a:gd name="connsiteY97-4572" fmla="*/ 4400549 h 6248398"/>
              <a:gd name="connsiteX98-4573" fmla="*/ 5056802 w 15811497"/>
              <a:gd name="connsiteY98-4574" fmla="*/ 4677867 h 6248398"/>
              <a:gd name="connsiteX99-4575" fmla="*/ 5022517 w 15811497"/>
              <a:gd name="connsiteY99-4576" fmla="*/ 4709027 h 6248398"/>
              <a:gd name="connsiteX100-4577" fmla="*/ 5022515 w 15811497"/>
              <a:gd name="connsiteY100-4578" fmla="*/ 4709029 h 6248398"/>
              <a:gd name="connsiteX101-4579" fmla="*/ 5022510 w 15811497"/>
              <a:gd name="connsiteY101-4580" fmla="*/ 4709033 h 6248398"/>
              <a:gd name="connsiteX102-4581" fmla="*/ 4924198 w 15811497"/>
              <a:gd name="connsiteY102-4582" fmla="*/ 4840507 h 6248398"/>
              <a:gd name="connsiteX103-4583" fmla="*/ 4914898 w 15811497"/>
              <a:gd name="connsiteY103-4584" fmla="*/ 4838698 h 6248398"/>
              <a:gd name="connsiteX104-4585" fmla="*/ 4914898 w 15811497"/>
              <a:gd name="connsiteY104-4586" fmla="*/ 4838699 h 6248398"/>
              <a:gd name="connsiteX105-4587" fmla="*/ 4924199 w 15811497"/>
              <a:gd name="connsiteY105-4588" fmla="*/ 4840508 h 6248398"/>
              <a:gd name="connsiteX106-4589" fmla="*/ 4893736 w 15811497"/>
              <a:gd name="connsiteY106-4590" fmla="*/ 4881247 h 6248398"/>
              <a:gd name="connsiteX107-4591" fmla="*/ 4778482 w 15811497"/>
              <a:gd name="connsiteY107-4592" fmla="*/ 5008058 h 6248398"/>
              <a:gd name="connsiteX108-4593" fmla="*/ 4778482 w 15811497"/>
              <a:gd name="connsiteY108-4594" fmla="*/ 5008057 h 6248398"/>
              <a:gd name="connsiteX109-4595" fmla="*/ 4715455 w 15811497"/>
              <a:gd name="connsiteY109-4596" fmla="*/ 5077404 h 6248398"/>
              <a:gd name="connsiteX110-4597" fmla="*/ 2762249 w 15811497"/>
              <a:gd name="connsiteY110-4598" fmla="*/ 5886448 h 6248398"/>
              <a:gd name="connsiteX111-4599" fmla="*/ 0 w 15811497"/>
              <a:gd name="connsiteY111-4600" fmla="*/ 3124198 h 6248398"/>
              <a:gd name="connsiteX112-4601" fmla="*/ 2762249 w 15811497"/>
              <a:gd name="connsiteY112-4602" fmla="*/ 361949 h 6248398"/>
              <a:gd name="connsiteX113-4603" fmla="*/ 4078902 w 15811497"/>
              <a:gd name="connsiteY113-4604" fmla="*/ 695338 h 6248398"/>
              <a:gd name="connsiteX114-4605" fmla="*/ 4261443 w 15811497"/>
              <a:gd name="connsiteY114-4606" fmla="*/ 806235 h 6248398"/>
              <a:gd name="connsiteX115-4607" fmla="*/ 4409044 w 15811497"/>
              <a:gd name="connsiteY115-4608" fmla="*/ 910268 h 6248398"/>
              <a:gd name="connsiteX116-4609" fmla="*/ 4612477 w 15811497"/>
              <a:gd name="connsiteY116-4610" fmla="*/ 1077402 h 6248398"/>
              <a:gd name="connsiteX117-4611" fmla="*/ 4612478 w 15811497"/>
              <a:gd name="connsiteY117-4612" fmla="*/ 1077403 h 6248398"/>
              <a:gd name="connsiteX118-4613" fmla="*/ 4715454 w 15811497"/>
              <a:gd name="connsiteY118-4614" fmla="*/ 1170993 h 6248398"/>
              <a:gd name="connsiteX119-4615" fmla="*/ 4701725 w 15811497"/>
              <a:gd name="connsiteY119-4616" fmla="*/ 1120394 h 6248398"/>
              <a:gd name="connsiteX120-4617" fmla="*/ 5191122 w 15811497"/>
              <a:gd name="connsiteY120-4618" fmla="*/ 1219199 h 6248398"/>
              <a:gd name="connsiteX121-4619" fmla="*/ 6161317 w 15811497"/>
              <a:gd name="connsiteY121-4620" fmla="*/ 761659 h 6248398"/>
              <a:gd name="connsiteX122-4621" fmla="*/ 6224019 w 15811497"/>
              <a:gd name="connsiteY122-4622" fmla="*/ 677808 h 6248398"/>
              <a:gd name="connsiteX123-4623" fmla="*/ 6175489 w 15811497"/>
              <a:gd name="connsiteY123-4624" fmla="*/ 757691 h 6248398"/>
              <a:gd name="connsiteX124-4625" fmla="*/ 6175489 w 15811497"/>
              <a:gd name="connsiteY124-4626" fmla="*/ 757692 h 6248398"/>
              <a:gd name="connsiteX125-4627" fmla="*/ 6224020 w 15811497"/>
              <a:gd name="connsiteY125-4628" fmla="*/ 677809 h 6248398"/>
              <a:gd name="connsiteX126-4629" fmla="*/ 6233696 w 15811497"/>
              <a:gd name="connsiteY126-4630" fmla="*/ 664869 h 6248398"/>
              <a:gd name="connsiteX127-4631" fmla="*/ 6252611 w 15811497"/>
              <a:gd name="connsiteY127-4632" fmla="*/ 633734 h 6248398"/>
              <a:gd name="connsiteX128-4633" fmla="*/ 6252610 w 15811497"/>
              <a:gd name="connsiteY128-4634" fmla="*/ 633734 h 6248398"/>
              <a:gd name="connsiteX129-4635" fmla="*/ 6233696 w 15811497"/>
              <a:gd name="connsiteY129-4636" fmla="*/ 664868 h 6248398"/>
              <a:gd name="connsiteX130-4637" fmla="*/ 6224019 w 15811497"/>
              <a:gd name="connsiteY130-4638" fmla="*/ 677808 h 6248398"/>
              <a:gd name="connsiteX131-4639" fmla="*/ 6248008 w 15811497"/>
              <a:gd name="connsiteY131-4640" fmla="*/ 638320 h 6248398"/>
              <a:gd name="connsiteX132-4641" fmla="*/ 6251291 w 15811497"/>
              <a:gd name="connsiteY132-4642" fmla="*/ 633930 h 6248398"/>
              <a:gd name="connsiteX133-4643" fmla="*/ 6251293 w 15811497"/>
              <a:gd name="connsiteY133-4644" fmla="*/ 633929 h 6248398"/>
              <a:gd name="connsiteX134-4645" fmla="*/ 6257683 w 15811497"/>
              <a:gd name="connsiteY134-4646" fmla="*/ 625384 h 6248398"/>
              <a:gd name="connsiteX135-4647" fmla="*/ 6257686 w 15811497"/>
              <a:gd name="connsiteY135-4648" fmla="*/ 625380 h 6248398"/>
              <a:gd name="connsiteX136-4649" fmla="*/ 6331355 w 15811497"/>
              <a:gd name="connsiteY136-4650" fmla="*/ 526865 h 6248398"/>
              <a:gd name="connsiteX137-4651" fmla="*/ 7448548 w 15811497"/>
              <a:gd name="connsiteY137-4652" fmla="*/ 0 h 6248398"/>
              <a:gd name="connsiteX0-4653" fmla="*/ 11209760 w 15811497"/>
              <a:gd name="connsiteY0-4654" fmla="*/ 5180760 h 6248398"/>
              <a:gd name="connsiteX1-4655" fmla="*/ 11210150 w 15811497"/>
              <a:gd name="connsiteY1-4656" fmla="*/ 5180948 h 6248398"/>
              <a:gd name="connsiteX2-4657" fmla="*/ 11313815 w 15811497"/>
              <a:gd name="connsiteY2-4658" fmla="*/ 5243926 h 6248398"/>
              <a:gd name="connsiteX3-4659" fmla="*/ 11369911 w 15811497"/>
              <a:gd name="connsiteY3-4660" fmla="*/ 5285874 h 6248398"/>
              <a:gd name="connsiteX4-4661" fmla="*/ 11410606 w 15811497"/>
              <a:gd name="connsiteY4-4662" fmla="*/ 5316305 h 6248398"/>
              <a:gd name="connsiteX5-4663" fmla="*/ 11499892 w 15811497"/>
              <a:gd name="connsiteY5-4664" fmla="*/ 5397454 h 6248398"/>
              <a:gd name="connsiteX6-4665" fmla="*/ 11528781 w 15811497"/>
              <a:gd name="connsiteY6-4666" fmla="*/ 5429240 h 6248398"/>
              <a:gd name="connsiteX7-4667" fmla="*/ 11504846 w 15811497"/>
              <a:gd name="connsiteY7-4668" fmla="*/ 5414699 h 6248398"/>
              <a:gd name="connsiteX8-4669" fmla="*/ 11371717 w 15811497"/>
              <a:gd name="connsiteY8-4670" fmla="*/ 5315148 h 6248398"/>
              <a:gd name="connsiteX9-4671" fmla="*/ 11292198 w 15811497"/>
              <a:gd name="connsiteY9-4672" fmla="*/ 5255685 h 6248398"/>
              <a:gd name="connsiteX10-4673" fmla="*/ 11209760 w 15811497"/>
              <a:gd name="connsiteY10-4674" fmla="*/ 5180760 h 6248398"/>
              <a:gd name="connsiteX11-4675" fmla="*/ 4892179 w 15811497"/>
              <a:gd name="connsiteY11-4676" fmla="*/ 4842491 h 6248398"/>
              <a:gd name="connsiteX12-4677" fmla="*/ 4892178 w 15811497"/>
              <a:gd name="connsiteY12-4678" fmla="*/ 4842492 h 6248398"/>
              <a:gd name="connsiteX13-4679" fmla="*/ 4885192 w 15811497"/>
              <a:gd name="connsiteY13-4680" fmla="*/ 4851834 h 6248398"/>
              <a:gd name="connsiteX14-4681" fmla="*/ 4892179 w 15811497"/>
              <a:gd name="connsiteY14-4682" fmla="*/ 4842491 h 6248398"/>
              <a:gd name="connsiteX15-4683" fmla="*/ 8767766 w 15811497"/>
              <a:gd name="connsiteY15-4684" fmla="*/ 853515 h 6248398"/>
              <a:gd name="connsiteX16-4685" fmla="*/ 8782572 w 15811497"/>
              <a:gd name="connsiteY16-4686" fmla="*/ 884251 h 6248398"/>
              <a:gd name="connsiteX17-4687" fmla="*/ 8812281 w 15811497"/>
              <a:gd name="connsiteY17-4688" fmla="*/ 965420 h 6248398"/>
              <a:gd name="connsiteX18-4689" fmla="*/ 8831257 w 15811497"/>
              <a:gd name="connsiteY18-4690" fmla="*/ 1017268 h 6248398"/>
              <a:gd name="connsiteX19-4691" fmla="*/ 8860452 w 15811497"/>
              <a:gd name="connsiteY19-4692" fmla="*/ 1130811 h 6248398"/>
              <a:gd name="connsiteX20-4693" fmla="*/ 8839383 w 15811497"/>
              <a:gd name="connsiteY20-4694" fmla="*/ 1087075 h 6248398"/>
              <a:gd name="connsiteX21-4695" fmla="*/ 8798546 w 15811497"/>
              <a:gd name="connsiteY21-4696" fmla="*/ 975498 h 6248398"/>
              <a:gd name="connsiteX22-4697" fmla="*/ 8795375 w 15811497"/>
              <a:gd name="connsiteY22-4698" fmla="*/ 963167 h 6248398"/>
              <a:gd name="connsiteX23-4699" fmla="*/ 8768620 w 15811497"/>
              <a:gd name="connsiteY23-4700" fmla="*/ 859114 h 6248398"/>
              <a:gd name="connsiteX24-4701" fmla="*/ 8767766 w 15811497"/>
              <a:gd name="connsiteY24-4702" fmla="*/ 853515 h 6248398"/>
              <a:gd name="connsiteX25-4703" fmla="*/ 7448548 w 15811497"/>
              <a:gd name="connsiteY25-4704" fmla="*/ 0 h 6248398"/>
              <a:gd name="connsiteX26-4705" fmla="*/ 8721604 w 15811497"/>
              <a:gd name="connsiteY26-4706" fmla="*/ 757692 h 6248398"/>
              <a:gd name="connsiteX27-4707" fmla="*/ 8767765 w 15811497"/>
              <a:gd name="connsiteY27-4708" fmla="*/ 853515 h 6248398"/>
              <a:gd name="connsiteX28-4709" fmla="*/ 8768619 w 15811497"/>
              <a:gd name="connsiteY28-4710" fmla="*/ 859114 h 6248398"/>
              <a:gd name="connsiteX29-4711" fmla="*/ 8890522 w 15811497"/>
              <a:gd name="connsiteY29-4712" fmla="*/ 1193234 h 6248398"/>
              <a:gd name="connsiteX30-4713" fmla="*/ 9958384 w 15811497"/>
              <a:gd name="connsiteY30-4714" fmla="*/ 1828798 h 6248398"/>
              <a:gd name="connsiteX31-4715" fmla="*/ 10895504 w 15811497"/>
              <a:gd name="connsiteY31-4716" fmla="*/ 1386857 h 6248398"/>
              <a:gd name="connsiteX32-4717" fmla="*/ 10927290 w 15811497"/>
              <a:gd name="connsiteY32-4718" fmla="*/ 1344350 h 6248398"/>
              <a:gd name="connsiteX33-4719" fmla="*/ 10936907 w 15811497"/>
              <a:gd name="connsiteY33-4720" fmla="*/ 1346082 h 6248398"/>
              <a:gd name="connsiteX34-4721" fmla="*/ 10917759 w 15811497"/>
              <a:gd name="connsiteY34-4722" fmla="*/ 1367151 h 6248398"/>
              <a:gd name="connsiteX35-4723" fmla="*/ 10545015 w 15811497"/>
              <a:gd name="connsiteY35-4724" fmla="*/ 1956940 h 6248398"/>
              <a:gd name="connsiteX36-4725" fmla="*/ 10521911 w 15811497"/>
              <a:gd name="connsiteY36-4726" fmla="*/ 2012524 h 6248398"/>
              <a:gd name="connsiteX37-4727" fmla="*/ 10521913 w 15811497"/>
              <a:gd name="connsiteY37-4728" fmla="*/ 2012521 h 6248398"/>
              <a:gd name="connsiteX38-4729" fmla="*/ 10545016 w 15811497"/>
              <a:gd name="connsiteY38-4730" fmla="*/ 1956940 h 6248398"/>
              <a:gd name="connsiteX39-4731" fmla="*/ 10917760 w 15811497"/>
              <a:gd name="connsiteY39-4732" fmla="*/ 1367152 h 6248398"/>
              <a:gd name="connsiteX40-4733" fmla="*/ 10936908 w 15811497"/>
              <a:gd name="connsiteY40-4734" fmla="*/ 1346084 h 6248398"/>
              <a:gd name="connsiteX41-4735" fmla="*/ 10972797 w 15811497"/>
              <a:gd name="connsiteY41-4736" fmla="*/ 1352550 h 6248398"/>
              <a:gd name="connsiteX42-4737" fmla="*/ 11002341 w 15811497"/>
              <a:gd name="connsiteY42-4738" fmla="*/ 1645177 h 6248398"/>
              <a:gd name="connsiteX43-4739" fmla="*/ 11002341 w 15811497"/>
              <a:gd name="connsiteY43-4740" fmla="*/ 1645177 h 6248398"/>
              <a:gd name="connsiteX44-4741" fmla="*/ 10972797 w 15811497"/>
              <a:gd name="connsiteY44-4742" fmla="*/ 1352549 h 6248398"/>
              <a:gd name="connsiteX45-4743" fmla="*/ 10936908 w 15811497"/>
              <a:gd name="connsiteY45-4744" fmla="*/ 1346083 h 6248398"/>
              <a:gd name="connsiteX46-4745" fmla="*/ 11096041 w 15811497"/>
              <a:gd name="connsiteY46-4746" fmla="*/ 1170993 h 6248398"/>
              <a:gd name="connsiteX47-4747" fmla="*/ 13049247 w 15811497"/>
              <a:gd name="connsiteY47-4748" fmla="*/ 361949 h 6248398"/>
              <a:gd name="connsiteX48-4749" fmla="*/ 15811497 w 15811497"/>
              <a:gd name="connsiteY48-4750" fmla="*/ 3124198 h 6248398"/>
              <a:gd name="connsiteX49-4751" fmla="*/ 13049247 w 15811497"/>
              <a:gd name="connsiteY49-4752" fmla="*/ 5886448 h 6248398"/>
              <a:gd name="connsiteX50-4753" fmla="*/ 11732594 w 15811497"/>
              <a:gd name="connsiteY50-4754" fmla="*/ 5553059 h 6248398"/>
              <a:gd name="connsiteX51-4755" fmla="*/ 11528782 w 15811497"/>
              <a:gd name="connsiteY51-4756" fmla="*/ 5429240 h 6248398"/>
              <a:gd name="connsiteX52-4757" fmla="*/ 11499893 w 15811497"/>
              <a:gd name="connsiteY52-4758" fmla="*/ 5397454 h 6248398"/>
              <a:gd name="connsiteX53-4759" fmla="*/ 11410607 w 15811497"/>
              <a:gd name="connsiteY53-4760" fmla="*/ 5316305 h 6248398"/>
              <a:gd name="connsiteX54-4761" fmla="*/ 11369912 w 15811497"/>
              <a:gd name="connsiteY54-4762" fmla="*/ 5285874 h 6248398"/>
              <a:gd name="connsiteX55-4763" fmla="*/ 11355656 w 15811497"/>
              <a:gd name="connsiteY55-4764" fmla="*/ 5144675 h 6248398"/>
              <a:gd name="connsiteX56-4765" fmla="*/ 11355656 w 15811497"/>
              <a:gd name="connsiteY56-4766" fmla="*/ 5144675 h 6248398"/>
              <a:gd name="connsiteX57-4767" fmla="*/ 11369912 w 15811497"/>
              <a:gd name="connsiteY57-4768" fmla="*/ 5285874 h 6248398"/>
              <a:gd name="connsiteX58-4769" fmla="*/ 11313816 w 15811497"/>
              <a:gd name="connsiteY58-4770" fmla="*/ 5243926 h 6248398"/>
              <a:gd name="connsiteX59-4771" fmla="*/ 11210151 w 15811497"/>
              <a:gd name="connsiteY59-4772" fmla="*/ 5180948 h 6248398"/>
              <a:gd name="connsiteX60-4773" fmla="*/ 11209761 w 15811497"/>
              <a:gd name="connsiteY60-4774" fmla="*/ 5180760 h 6248398"/>
              <a:gd name="connsiteX61-4775" fmla="*/ 11096041 w 15811497"/>
              <a:gd name="connsiteY61-4776" fmla="*/ 5077404 h 6248398"/>
              <a:gd name="connsiteX62-4777" fmla="*/ 11063094 w 15811497"/>
              <a:gd name="connsiteY62-4778" fmla="*/ 5041153 h 6248398"/>
              <a:gd name="connsiteX63-4779" fmla="*/ 11063091 w 15811497"/>
              <a:gd name="connsiteY63-4780" fmla="*/ 5041152 h 6248398"/>
              <a:gd name="connsiteX64-4781" fmla="*/ 11096040 w 15811497"/>
              <a:gd name="connsiteY64-4782" fmla="*/ 5077404 h 6248398"/>
              <a:gd name="connsiteX65-4783" fmla="*/ 11209760 w 15811497"/>
              <a:gd name="connsiteY65-4784" fmla="*/ 5180760 h 6248398"/>
              <a:gd name="connsiteX66-4785" fmla="*/ 11100244 w 15811497"/>
              <a:gd name="connsiteY66-4786" fmla="*/ 5128004 h 6248398"/>
              <a:gd name="connsiteX67-4787" fmla="*/ 10610846 w 15811497"/>
              <a:gd name="connsiteY67-4788" fmla="*/ 5029199 h 6248398"/>
              <a:gd name="connsiteX68-4789" fmla="*/ 9640652 w 15811497"/>
              <a:gd name="connsiteY68-4790" fmla="*/ 5486739 h 6248398"/>
              <a:gd name="connsiteX69-4791" fmla="*/ 9628722 w 15811497"/>
              <a:gd name="connsiteY69-4792" fmla="*/ 5502693 h 6248398"/>
              <a:gd name="connsiteX70-4793" fmla="*/ 9568273 w 15811497"/>
              <a:gd name="connsiteY70-4794" fmla="*/ 5583530 h 6248398"/>
              <a:gd name="connsiteX71-4795" fmla="*/ 9535504 w 15811497"/>
              <a:gd name="connsiteY71-4796" fmla="*/ 5637470 h 6248398"/>
              <a:gd name="connsiteX72-4797" fmla="*/ 9535505 w 15811497"/>
              <a:gd name="connsiteY72-4798" fmla="*/ 5637470 h 6248398"/>
              <a:gd name="connsiteX73-4799" fmla="*/ 9568273 w 15811497"/>
              <a:gd name="connsiteY73-4800" fmla="*/ 5583531 h 6248398"/>
              <a:gd name="connsiteX74-4801" fmla="*/ 9628722 w 15811497"/>
              <a:gd name="connsiteY74-4802" fmla="*/ 5502694 h 6248398"/>
              <a:gd name="connsiteX75-4803" fmla="*/ 9563485 w 15811497"/>
              <a:gd name="connsiteY75-4804" fmla="*/ 5610078 h 6248398"/>
              <a:gd name="connsiteX76-4805" fmla="*/ 9542221 w 15811497"/>
              <a:gd name="connsiteY76-4806" fmla="*/ 5638514 h 6248398"/>
              <a:gd name="connsiteX77-4807" fmla="*/ 9504352 w 15811497"/>
              <a:gd name="connsiteY77-4808" fmla="*/ 5689156 h 6248398"/>
              <a:gd name="connsiteX78-4809" fmla="*/ 9480140 w 15811497"/>
              <a:gd name="connsiteY78-4810" fmla="*/ 5721533 h 6248398"/>
              <a:gd name="connsiteX79-4811" fmla="*/ 8362947 w 15811497"/>
              <a:gd name="connsiteY79-4812" fmla="*/ 6248398 h 6248398"/>
              <a:gd name="connsiteX80-4813" fmla="*/ 7028922 w 15811497"/>
              <a:gd name="connsiteY80-4814" fmla="*/ 5364147 h 6248398"/>
              <a:gd name="connsiteX81-4815" fmla="*/ 6990513 w 15811497"/>
              <a:gd name="connsiteY81-4816" fmla="*/ 5259205 h 6248398"/>
              <a:gd name="connsiteX82-4817" fmla="*/ 6990512 w 15811497"/>
              <a:gd name="connsiteY82-4818" fmla="*/ 5259199 h 6248398"/>
              <a:gd name="connsiteX83-4819" fmla="*/ 6983676 w 15811497"/>
              <a:gd name="connsiteY83-4820" fmla="*/ 5240519 h 6248398"/>
              <a:gd name="connsiteX84-4821" fmla="*/ 6983673 w 15811497"/>
              <a:gd name="connsiteY84-4822" fmla="*/ 5240519 h 6248398"/>
              <a:gd name="connsiteX85-4823" fmla="*/ 6980236 w 15811497"/>
              <a:gd name="connsiteY85-4824" fmla="*/ 5231130 h 6248398"/>
              <a:gd name="connsiteX86-4825" fmla="*/ 6978859 w 15811497"/>
              <a:gd name="connsiteY86-4826" fmla="*/ 5225774 h 6248398"/>
              <a:gd name="connsiteX87-4827" fmla="*/ 6984291 w 15811497"/>
              <a:gd name="connsiteY87-4828" fmla="*/ 5240614 h 6248398"/>
              <a:gd name="connsiteX88-4829" fmla="*/ 6984292 w 15811497"/>
              <a:gd name="connsiteY88-4830" fmla="*/ 5240614 h 6248398"/>
              <a:gd name="connsiteX89-4831" fmla="*/ 6978860 w 15811497"/>
              <a:gd name="connsiteY89-4832" fmla="*/ 5225773 h 6248398"/>
              <a:gd name="connsiteX90-4833" fmla="*/ 6944562 w 15811497"/>
              <a:gd name="connsiteY90-4834" fmla="*/ 5092380 h 6248398"/>
              <a:gd name="connsiteX91-4835" fmla="*/ 6924183 w 15811497"/>
              <a:gd name="connsiteY91-4836" fmla="*/ 4890225 h 6248398"/>
              <a:gd name="connsiteX92-4837" fmla="*/ 6924182 w 15811497"/>
              <a:gd name="connsiteY92-4838" fmla="*/ 4890225 h 6248398"/>
              <a:gd name="connsiteX93-4839" fmla="*/ 6944561 w 15811497"/>
              <a:gd name="connsiteY93-4840" fmla="*/ 5092380 h 6248398"/>
              <a:gd name="connsiteX94-4841" fmla="*/ 6978860 w 15811497"/>
              <a:gd name="connsiteY94-4842" fmla="*/ 5225773 h 6248398"/>
              <a:gd name="connsiteX95-4843" fmla="*/ 6948299 w 15811497"/>
              <a:gd name="connsiteY95-4844" fmla="*/ 5142273 h 6248398"/>
              <a:gd name="connsiteX96-4845" fmla="*/ 5829297 w 15811497"/>
              <a:gd name="connsiteY96-4846" fmla="*/ 4400549 h 6248398"/>
              <a:gd name="connsiteX97-4847" fmla="*/ 5056802 w 15811497"/>
              <a:gd name="connsiteY97-4848" fmla="*/ 4677867 h 6248398"/>
              <a:gd name="connsiteX98-4849" fmla="*/ 5022517 w 15811497"/>
              <a:gd name="connsiteY98-4850" fmla="*/ 4709027 h 6248398"/>
              <a:gd name="connsiteX99-4851" fmla="*/ 5022515 w 15811497"/>
              <a:gd name="connsiteY99-4852" fmla="*/ 4709029 h 6248398"/>
              <a:gd name="connsiteX100-4853" fmla="*/ 5022510 w 15811497"/>
              <a:gd name="connsiteY100-4854" fmla="*/ 4709033 h 6248398"/>
              <a:gd name="connsiteX101-4855" fmla="*/ 4924198 w 15811497"/>
              <a:gd name="connsiteY101-4856" fmla="*/ 4840507 h 6248398"/>
              <a:gd name="connsiteX102-4857" fmla="*/ 4914898 w 15811497"/>
              <a:gd name="connsiteY102-4858" fmla="*/ 4838698 h 6248398"/>
              <a:gd name="connsiteX103-4859" fmla="*/ 4914898 w 15811497"/>
              <a:gd name="connsiteY103-4860" fmla="*/ 4838699 h 6248398"/>
              <a:gd name="connsiteX104-4861" fmla="*/ 4924199 w 15811497"/>
              <a:gd name="connsiteY104-4862" fmla="*/ 4840508 h 6248398"/>
              <a:gd name="connsiteX105-4863" fmla="*/ 4893736 w 15811497"/>
              <a:gd name="connsiteY105-4864" fmla="*/ 4881247 h 6248398"/>
              <a:gd name="connsiteX106-4865" fmla="*/ 4778482 w 15811497"/>
              <a:gd name="connsiteY106-4866" fmla="*/ 5008058 h 6248398"/>
              <a:gd name="connsiteX107-4867" fmla="*/ 4778482 w 15811497"/>
              <a:gd name="connsiteY107-4868" fmla="*/ 5008057 h 6248398"/>
              <a:gd name="connsiteX108-4869" fmla="*/ 4715455 w 15811497"/>
              <a:gd name="connsiteY108-4870" fmla="*/ 5077404 h 6248398"/>
              <a:gd name="connsiteX109-4871" fmla="*/ 2762249 w 15811497"/>
              <a:gd name="connsiteY109-4872" fmla="*/ 5886448 h 6248398"/>
              <a:gd name="connsiteX110-4873" fmla="*/ 0 w 15811497"/>
              <a:gd name="connsiteY110-4874" fmla="*/ 3124198 h 6248398"/>
              <a:gd name="connsiteX111-4875" fmla="*/ 2762249 w 15811497"/>
              <a:gd name="connsiteY111-4876" fmla="*/ 361949 h 6248398"/>
              <a:gd name="connsiteX112-4877" fmla="*/ 4078902 w 15811497"/>
              <a:gd name="connsiteY112-4878" fmla="*/ 695338 h 6248398"/>
              <a:gd name="connsiteX113-4879" fmla="*/ 4261443 w 15811497"/>
              <a:gd name="connsiteY113-4880" fmla="*/ 806235 h 6248398"/>
              <a:gd name="connsiteX114-4881" fmla="*/ 4409044 w 15811497"/>
              <a:gd name="connsiteY114-4882" fmla="*/ 910268 h 6248398"/>
              <a:gd name="connsiteX115-4883" fmla="*/ 4612477 w 15811497"/>
              <a:gd name="connsiteY115-4884" fmla="*/ 1077402 h 6248398"/>
              <a:gd name="connsiteX116-4885" fmla="*/ 4612478 w 15811497"/>
              <a:gd name="connsiteY116-4886" fmla="*/ 1077403 h 6248398"/>
              <a:gd name="connsiteX117-4887" fmla="*/ 4715454 w 15811497"/>
              <a:gd name="connsiteY117-4888" fmla="*/ 1170993 h 6248398"/>
              <a:gd name="connsiteX118-4889" fmla="*/ 4701725 w 15811497"/>
              <a:gd name="connsiteY118-4890" fmla="*/ 1120394 h 6248398"/>
              <a:gd name="connsiteX119-4891" fmla="*/ 5191122 w 15811497"/>
              <a:gd name="connsiteY119-4892" fmla="*/ 1219199 h 6248398"/>
              <a:gd name="connsiteX120-4893" fmla="*/ 6161317 w 15811497"/>
              <a:gd name="connsiteY120-4894" fmla="*/ 761659 h 6248398"/>
              <a:gd name="connsiteX121-4895" fmla="*/ 6224019 w 15811497"/>
              <a:gd name="connsiteY121-4896" fmla="*/ 677808 h 6248398"/>
              <a:gd name="connsiteX122-4897" fmla="*/ 6175489 w 15811497"/>
              <a:gd name="connsiteY122-4898" fmla="*/ 757691 h 6248398"/>
              <a:gd name="connsiteX123-4899" fmla="*/ 6175489 w 15811497"/>
              <a:gd name="connsiteY123-4900" fmla="*/ 757692 h 6248398"/>
              <a:gd name="connsiteX124-4901" fmla="*/ 6224020 w 15811497"/>
              <a:gd name="connsiteY124-4902" fmla="*/ 677809 h 6248398"/>
              <a:gd name="connsiteX125-4903" fmla="*/ 6233696 w 15811497"/>
              <a:gd name="connsiteY125-4904" fmla="*/ 664869 h 6248398"/>
              <a:gd name="connsiteX126-4905" fmla="*/ 6252611 w 15811497"/>
              <a:gd name="connsiteY126-4906" fmla="*/ 633734 h 6248398"/>
              <a:gd name="connsiteX127-4907" fmla="*/ 6252610 w 15811497"/>
              <a:gd name="connsiteY127-4908" fmla="*/ 633734 h 6248398"/>
              <a:gd name="connsiteX128-4909" fmla="*/ 6233696 w 15811497"/>
              <a:gd name="connsiteY128-4910" fmla="*/ 664868 h 6248398"/>
              <a:gd name="connsiteX129-4911" fmla="*/ 6224019 w 15811497"/>
              <a:gd name="connsiteY129-4912" fmla="*/ 677808 h 6248398"/>
              <a:gd name="connsiteX130-4913" fmla="*/ 6248008 w 15811497"/>
              <a:gd name="connsiteY130-4914" fmla="*/ 638320 h 6248398"/>
              <a:gd name="connsiteX131-4915" fmla="*/ 6251291 w 15811497"/>
              <a:gd name="connsiteY131-4916" fmla="*/ 633930 h 6248398"/>
              <a:gd name="connsiteX132-4917" fmla="*/ 6251293 w 15811497"/>
              <a:gd name="connsiteY132-4918" fmla="*/ 633929 h 6248398"/>
              <a:gd name="connsiteX133-4919" fmla="*/ 6257683 w 15811497"/>
              <a:gd name="connsiteY133-4920" fmla="*/ 625384 h 6248398"/>
              <a:gd name="connsiteX134-4921" fmla="*/ 6257686 w 15811497"/>
              <a:gd name="connsiteY134-4922" fmla="*/ 625380 h 6248398"/>
              <a:gd name="connsiteX135-4923" fmla="*/ 6331355 w 15811497"/>
              <a:gd name="connsiteY135-4924" fmla="*/ 526865 h 6248398"/>
              <a:gd name="connsiteX136-4925" fmla="*/ 7448548 w 15811497"/>
              <a:gd name="connsiteY136-4926" fmla="*/ 0 h 6248398"/>
              <a:gd name="connsiteX0-4927" fmla="*/ 11209760 w 15811497"/>
              <a:gd name="connsiteY0-4928" fmla="*/ 5180760 h 6248398"/>
              <a:gd name="connsiteX1-4929" fmla="*/ 11210150 w 15811497"/>
              <a:gd name="connsiteY1-4930" fmla="*/ 5180948 h 6248398"/>
              <a:gd name="connsiteX2-4931" fmla="*/ 11313815 w 15811497"/>
              <a:gd name="connsiteY2-4932" fmla="*/ 5243926 h 6248398"/>
              <a:gd name="connsiteX3-4933" fmla="*/ 11369911 w 15811497"/>
              <a:gd name="connsiteY3-4934" fmla="*/ 5285874 h 6248398"/>
              <a:gd name="connsiteX4-4935" fmla="*/ 11410606 w 15811497"/>
              <a:gd name="connsiteY4-4936" fmla="*/ 5316305 h 6248398"/>
              <a:gd name="connsiteX5-4937" fmla="*/ 11499892 w 15811497"/>
              <a:gd name="connsiteY5-4938" fmla="*/ 5397454 h 6248398"/>
              <a:gd name="connsiteX6-4939" fmla="*/ 11528781 w 15811497"/>
              <a:gd name="connsiteY6-4940" fmla="*/ 5429240 h 6248398"/>
              <a:gd name="connsiteX7-4941" fmla="*/ 11504846 w 15811497"/>
              <a:gd name="connsiteY7-4942" fmla="*/ 5414699 h 6248398"/>
              <a:gd name="connsiteX8-4943" fmla="*/ 11371717 w 15811497"/>
              <a:gd name="connsiteY8-4944" fmla="*/ 5315148 h 6248398"/>
              <a:gd name="connsiteX9-4945" fmla="*/ 11292198 w 15811497"/>
              <a:gd name="connsiteY9-4946" fmla="*/ 5255685 h 6248398"/>
              <a:gd name="connsiteX10-4947" fmla="*/ 11209760 w 15811497"/>
              <a:gd name="connsiteY10-4948" fmla="*/ 5180760 h 6248398"/>
              <a:gd name="connsiteX11-4949" fmla="*/ 4892179 w 15811497"/>
              <a:gd name="connsiteY11-4950" fmla="*/ 4842491 h 6248398"/>
              <a:gd name="connsiteX12-4951" fmla="*/ 4892178 w 15811497"/>
              <a:gd name="connsiteY12-4952" fmla="*/ 4842492 h 6248398"/>
              <a:gd name="connsiteX13-4953" fmla="*/ 4885192 w 15811497"/>
              <a:gd name="connsiteY13-4954" fmla="*/ 4851834 h 6248398"/>
              <a:gd name="connsiteX14-4955" fmla="*/ 4892179 w 15811497"/>
              <a:gd name="connsiteY14-4956" fmla="*/ 4842491 h 6248398"/>
              <a:gd name="connsiteX15-4957" fmla="*/ 8767766 w 15811497"/>
              <a:gd name="connsiteY15-4958" fmla="*/ 853515 h 6248398"/>
              <a:gd name="connsiteX16-4959" fmla="*/ 8782572 w 15811497"/>
              <a:gd name="connsiteY16-4960" fmla="*/ 884251 h 6248398"/>
              <a:gd name="connsiteX17-4961" fmla="*/ 8812281 w 15811497"/>
              <a:gd name="connsiteY17-4962" fmla="*/ 965420 h 6248398"/>
              <a:gd name="connsiteX18-4963" fmla="*/ 8831257 w 15811497"/>
              <a:gd name="connsiteY18-4964" fmla="*/ 1017268 h 6248398"/>
              <a:gd name="connsiteX19-4965" fmla="*/ 8860452 w 15811497"/>
              <a:gd name="connsiteY19-4966" fmla="*/ 1130811 h 6248398"/>
              <a:gd name="connsiteX20-4967" fmla="*/ 8839383 w 15811497"/>
              <a:gd name="connsiteY20-4968" fmla="*/ 1087075 h 6248398"/>
              <a:gd name="connsiteX21-4969" fmla="*/ 8795375 w 15811497"/>
              <a:gd name="connsiteY21-4970" fmla="*/ 963167 h 6248398"/>
              <a:gd name="connsiteX22-4971" fmla="*/ 8768620 w 15811497"/>
              <a:gd name="connsiteY22-4972" fmla="*/ 859114 h 6248398"/>
              <a:gd name="connsiteX23-4973" fmla="*/ 8767766 w 15811497"/>
              <a:gd name="connsiteY23-4974" fmla="*/ 853515 h 6248398"/>
              <a:gd name="connsiteX24-4975" fmla="*/ 7448548 w 15811497"/>
              <a:gd name="connsiteY24-4976" fmla="*/ 0 h 6248398"/>
              <a:gd name="connsiteX25-4977" fmla="*/ 8721604 w 15811497"/>
              <a:gd name="connsiteY25-4978" fmla="*/ 757692 h 6248398"/>
              <a:gd name="connsiteX26-4979" fmla="*/ 8767765 w 15811497"/>
              <a:gd name="connsiteY26-4980" fmla="*/ 853515 h 6248398"/>
              <a:gd name="connsiteX27-4981" fmla="*/ 8768619 w 15811497"/>
              <a:gd name="connsiteY27-4982" fmla="*/ 859114 h 6248398"/>
              <a:gd name="connsiteX28-4983" fmla="*/ 8890522 w 15811497"/>
              <a:gd name="connsiteY28-4984" fmla="*/ 1193234 h 6248398"/>
              <a:gd name="connsiteX29-4985" fmla="*/ 9958384 w 15811497"/>
              <a:gd name="connsiteY29-4986" fmla="*/ 1828798 h 6248398"/>
              <a:gd name="connsiteX30-4987" fmla="*/ 10895504 w 15811497"/>
              <a:gd name="connsiteY30-4988" fmla="*/ 1386857 h 6248398"/>
              <a:gd name="connsiteX31-4989" fmla="*/ 10927290 w 15811497"/>
              <a:gd name="connsiteY31-4990" fmla="*/ 1344350 h 6248398"/>
              <a:gd name="connsiteX32-4991" fmla="*/ 10936907 w 15811497"/>
              <a:gd name="connsiteY32-4992" fmla="*/ 1346082 h 6248398"/>
              <a:gd name="connsiteX33-4993" fmla="*/ 10917759 w 15811497"/>
              <a:gd name="connsiteY33-4994" fmla="*/ 1367151 h 6248398"/>
              <a:gd name="connsiteX34-4995" fmla="*/ 10545015 w 15811497"/>
              <a:gd name="connsiteY34-4996" fmla="*/ 1956940 h 6248398"/>
              <a:gd name="connsiteX35-4997" fmla="*/ 10521911 w 15811497"/>
              <a:gd name="connsiteY35-4998" fmla="*/ 2012524 h 6248398"/>
              <a:gd name="connsiteX36-4999" fmla="*/ 10521913 w 15811497"/>
              <a:gd name="connsiteY36-5000" fmla="*/ 2012521 h 6248398"/>
              <a:gd name="connsiteX37-5001" fmla="*/ 10545016 w 15811497"/>
              <a:gd name="connsiteY37-5002" fmla="*/ 1956940 h 6248398"/>
              <a:gd name="connsiteX38-5003" fmla="*/ 10917760 w 15811497"/>
              <a:gd name="connsiteY38-5004" fmla="*/ 1367152 h 6248398"/>
              <a:gd name="connsiteX39-5005" fmla="*/ 10936908 w 15811497"/>
              <a:gd name="connsiteY39-5006" fmla="*/ 1346084 h 6248398"/>
              <a:gd name="connsiteX40-5007" fmla="*/ 10972797 w 15811497"/>
              <a:gd name="connsiteY40-5008" fmla="*/ 1352550 h 6248398"/>
              <a:gd name="connsiteX41-5009" fmla="*/ 11002341 w 15811497"/>
              <a:gd name="connsiteY41-5010" fmla="*/ 1645177 h 6248398"/>
              <a:gd name="connsiteX42-5011" fmla="*/ 11002341 w 15811497"/>
              <a:gd name="connsiteY42-5012" fmla="*/ 1645177 h 6248398"/>
              <a:gd name="connsiteX43-5013" fmla="*/ 10972797 w 15811497"/>
              <a:gd name="connsiteY43-5014" fmla="*/ 1352549 h 6248398"/>
              <a:gd name="connsiteX44-5015" fmla="*/ 10936908 w 15811497"/>
              <a:gd name="connsiteY44-5016" fmla="*/ 1346083 h 6248398"/>
              <a:gd name="connsiteX45-5017" fmla="*/ 11096041 w 15811497"/>
              <a:gd name="connsiteY45-5018" fmla="*/ 1170993 h 6248398"/>
              <a:gd name="connsiteX46-5019" fmla="*/ 13049247 w 15811497"/>
              <a:gd name="connsiteY46-5020" fmla="*/ 361949 h 6248398"/>
              <a:gd name="connsiteX47-5021" fmla="*/ 15811497 w 15811497"/>
              <a:gd name="connsiteY47-5022" fmla="*/ 3124198 h 6248398"/>
              <a:gd name="connsiteX48-5023" fmla="*/ 13049247 w 15811497"/>
              <a:gd name="connsiteY48-5024" fmla="*/ 5886448 h 6248398"/>
              <a:gd name="connsiteX49-5025" fmla="*/ 11732594 w 15811497"/>
              <a:gd name="connsiteY49-5026" fmla="*/ 5553059 h 6248398"/>
              <a:gd name="connsiteX50-5027" fmla="*/ 11528782 w 15811497"/>
              <a:gd name="connsiteY50-5028" fmla="*/ 5429240 h 6248398"/>
              <a:gd name="connsiteX51-5029" fmla="*/ 11499893 w 15811497"/>
              <a:gd name="connsiteY51-5030" fmla="*/ 5397454 h 6248398"/>
              <a:gd name="connsiteX52-5031" fmla="*/ 11410607 w 15811497"/>
              <a:gd name="connsiteY52-5032" fmla="*/ 5316305 h 6248398"/>
              <a:gd name="connsiteX53-5033" fmla="*/ 11369912 w 15811497"/>
              <a:gd name="connsiteY53-5034" fmla="*/ 5285874 h 6248398"/>
              <a:gd name="connsiteX54-5035" fmla="*/ 11355656 w 15811497"/>
              <a:gd name="connsiteY54-5036" fmla="*/ 5144675 h 6248398"/>
              <a:gd name="connsiteX55-5037" fmla="*/ 11355656 w 15811497"/>
              <a:gd name="connsiteY55-5038" fmla="*/ 5144675 h 6248398"/>
              <a:gd name="connsiteX56-5039" fmla="*/ 11369912 w 15811497"/>
              <a:gd name="connsiteY56-5040" fmla="*/ 5285874 h 6248398"/>
              <a:gd name="connsiteX57-5041" fmla="*/ 11313816 w 15811497"/>
              <a:gd name="connsiteY57-5042" fmla="*/ 5243926 h 6248398"/>
              <a:gd name="connsiteX58-5043" fmla="*/ 11210151 w 15811497"/>
              <a:gd name="connsiteY58-5044" fmla="*/ 5180948 h 6248398"/>
              <a:gd name="connsiteX59-5045" fmla="*/ 11209761 w 15811497"/>
              <a:gd name="connsiteY59-5046" fmla="*/ 5180760 h 6248398"/>
              <a:gd name="connsiteX60-5047" fmla="*/ 11096041 w 15811497"/>
              <a:gd name="connsiteY60-5048" fmla="*/ 5077404 h 6248398"/>
              <a:gd name="connsiteX61-5049" fmla="*/ 11063094 w 15811497"/>
              <a:gd name="connsiteY61-5050" fmla="*/ 5041153 h 6248398"/>
              <a:gd name="connsiteX62-5051" fmla="*/ 11063091 w 15811497"/>
              <a:gd name="connsiteY62-5052" fmla="*/ 5041152 h 6248398"/>
              <a:gd name="connsiteX63-5053" fmla="*/ 11096040 w 15811497"/>
              <a:gd name="connsiteY63-5054" fmla="*/ 5077404 h 6248398"/>
              <a:gd name="connsiteX64-5055" fmla="*/ 11209760 w 15811497"/>
              <a:gd name="connsiteY64-5056" fmla="*/ 5180760 h 6248398"/>
              <a:gd name="connsiteX65-5057" fmla="*/ 11100244 w 15811497"/>
              <a:gd name="connsiteY65-5058" fmla="*/ 5128004 h 6248398"/>
              <a:gd name="connsiteX66-5059" fmla="*/ 10610846 w 15811497"/>
              <a:gd name="connsiteY66-5060" fmla="*/ 5029199 h 6248398"/>
              <a:gd name="connsiteX67-5061" fmla="*/ 9640652 w 15811497"/>
              <a:gd name="connsiteY67-5062" fmla="*/ 5486739 h 6248398"/>
              <a:gd name="connsiteX68-5063" fmla="*/ 9628722 w 15811497"/>
              <a:gd name="connsiteY68-5064" fmla="*/ 5502693 h 6248398"/>
              <a:gd name="connsiteX69-5065" fmla="*/ 9568273 w 15811497"/>
              <a:gd name="connsiteY69-5066" fmla="*/ 5583530 h 6248398"/>
              <a:gd name="connsiteX70-5067" fmla="*/ 9535504 w 15811497"/>
              <a:gd name="connsiteY70-5068" fmla="*/ 5637470 h 6248398"/>
              <a:gd name="connsiteX71-5069" fmla="*/ 9535505 w 15811497"/>
              <a:gd name="connsiteY71-5070" fmla="*/ 5637470 h 6248398"/>
              <a:gd name="connsiteX72-5071" fmla="*/ 9568273 w 15811497"/>
              <a:gd name="connsiteY72-5072" fmla="*/ 5583531 h 6248398"/>
              <a:gd name="connsiteX73-5073" fmla="*/ 9628722 w 15811497"/>
              <a:gd name="connsiteY73-5074" fmla="*/ 5502694 h 6248398"/>
              <a:gd name="connsiteX74-5075" fmla="*/ 9563485 w 15811497"/>
              <a:gd name="connsiteY74-5076" fmla="*/ 5610078 h 6248398"/>
              <a:gd name="connsiteX75-5077" fmla="*/ 9542221 w 15811497"/>
              <a:gd name="connsiteY75-5078" fmla="*/ 5638514 h 6248398"/>
              <a:gd name="connsiteX76-5079" fmla="*/ 9504352 w 15811497"/>
              <a:gd name="connsiteY76-5080" fmla="*/ 5689156 h 6248398"/>
              <a:gd name="connsiteX77-5081" fmla="*/ 9480140 w 15811497"/>
              <a:gd name="connsiteY77-5082" fmla="*/ 5721533 h 6248398"/>
              <a:gd name="connsiteX78-5083" fmla="*/ 8362947 w 15811497"/>
              <a:gd name="connsiteY78-5084" fmla="*/ 6248398 h 6248398"/>
              <a:gd name="connsiteX79-5085" fmla="*/ 7028922 w 15811497"/>
              <a:gd name="connsiteY79-5086" fmla="*/ 5364147 h 6248398"/>
              <a:gd name="connsiteX80-5087" fmla="*/ 6990513 w 15811497"/>
              <a:gd name="connsiteY80-5088" fmla="*/ 5259205 h 6248398"/>
              <a:gd name="connsiteX81-5089" fmla="*/ 6990512 w 15811497"/>
              <a:gd name="connsiteY81-5090" fmla="*/ 5259199 h 6248398"/>
              <a:gd name="connsiteX82-5091" fmla="*/ 6983676 w 15811497"/>
              <a:gd name="connsiteY82-5092" fmla="*/ 5240519 h 6248398"/>
              <a:gd name="connsiteX83-5093" fmla="*/ 6983673 w 15811497"/>
              <a:gd name="connsiteY83-5094" fmla="*/ 5240519 h 6248398"/>
              <a:gd name="connsiteX84-5095" fmla="*/ 6980236 w 15811497"/>
              <a:gd name="connsiteY84-5096" fmla="*/ 5231130 h 6248398"/>
              <a:gd name="connsiteX85-5097" fmla="*/ 6978859 w 15811497"/>
              <a:gd name="connsiteY85-5098" fmla="*/ 5225774 h 6248398"/>
              <a:gd name="connsiteX86-5099" fmla="*/ 6984291 w 15811497"/>
              <a:gd name="connsiteY86-5100" fmla="*/ 5240614 h 6248398"/>
              <a:gd name="connsiteX87-5101" fmla="*/ 6984292 w 15811497"/>
              <a:gd name="connsiteY87-5102" fmla="*/ 5240614 h 6248398"/>
              <a:gd name="connsiteX88-5103" fmla="*/ 6978860 w 15811497"/>
              <a:gd name="connsiteY88-5104" fmla="*/ 5225773 h 6248398"/>
              <a:gd name="connsiteX89-5105" fmla="*/ 6944562 w 15811497"/>
              <a:gd name="connsiteY89-5106" fmla="*/ 5092380 h 6248398"/>
              <a:gd name="connsiteX90-5107" fmla="*/ 6924183 w 15811497"/>
              <a:gd name="connsiteY90-5108" fmla="*/ 4890225 h 6248398"/>
              <a:gd name="connsiteX91-5109" fmla="*/ 6924182 w 15811497"/>
              <a:gd name="connsiteY91-5110" fmla="*/ 4890225 h 6248398"/>
              <a:gd name="connsiteX92-5111" fmla="*/ 6944561 w 15811497"/>
              <a:gd name="connsiteY92-5112" fmla="*/ 5092380 h 6248398"/>
              <a:gd name="connsiteX93-5113" fmla="*/ 6978860 w 15811497"/>
              <a:gd name="connsiteY93-5114" fmla="*/ 5225773 h 6248398"/>
              <a:gd name="connsiteX94-5115" fmla="*/ 6948299 w 15811497"/>
              <a:gd name="connsiteY94-5116" fmla="*/ 5142273 h 6248398"/>
              <a:gd name="connsiteX95-5117" fmla="*/ 5829297 w 15811497"/>
              <a:gd name="connsiteY95-5118" fmla="*/ 4400549 h 6248398"/>
              <a:gd name="connsiteX96-5119" fmla="*/ 5056802 w 15811497"/>
              <a:gd name="connsiteY96-5120" fmla="*/ 4677867 h 6248398"/>
              <a:gd name="connsiteX97-5121" fmla="*/ 5022517 w 15811497"/>
              <a:gd name="connsiteY97-5122" fmla="*/ 4709027 h 6248398"/>
              <a:gd name="connsiteX98-5123" fmla="*/ 5022515 w 15811497"/>
              <a:gd name="connsiteY98-5124" fmla="*/ 4709029 h 6248398"/>
              <a:gd name="connsiteX99-5125" fmla="*/ 5022510 w 15811497"/>
              <a:gd name="connsiteY99-5126" fmla="*/ 4709033 h 6248398"/>
              <a:gd name="connsiteX100-5127" fmla="*/ 4924198 w 15811497"/>
              <a:gd name="connsiteY100-5128" fmla="*/ 4840507 h 6248398"/>
              <a:gd name="connsiteX101-5129" fmla="*/ 4914898 w 15811497"/>
              <a:gd name="connsiteY101-5130" fmla="*/ 4838698 h 6248398"/>
              <a:gd name="connsiteX102-5131" fmla="*/ 4914898 w 15811497"/>
              <a:gd name="connsiteY102-5132" fmla="*/ 4838699 h 6248398"/>
              <a:gd name="connsiteX103-5133" fmla="*/ 4924199 w 15811497"/>
              <a:gd name="connsiteY103-5134" fmla="*/ 4840508 h 6248398"/>
              <a:gd name="connsiteX104-5135" fmla="*/ 4893736 w 15811497"/>
              <a:gd name="connsiteY104-5136" fmla="*/ 4881247 h 6248398"/>
              <a:gd name="connsiteX105-5137" fmla="*/ 4778482 w 15811497"/>
              <a:gd name="connsiteY105-5138" fmla="*/ 5008058 h 6248398"/>
              <a:gd name="connsiteX106-5139" fmla="*/ 4778482 w 15811497"/>
              <a:gd name="connsiteY106-5140" fmla="*/ 5008057 h 6248398"/>
              <a:gd name="connsiteX107-5141" fmla="*/ 4715455 w 15811497"/>
              <a:gd name="connsiteY107-5142" fmla="*/ 5077404 h 6248398"/>
              <a:gd name="connsiteX108-5143" fmla="*/ 2762249 w 15811497"/>
              <a:gd name="connsiteY108-5144" fmla="*/ 5886448 h 6248398"/>
              <a:gd name="connsiteX109-5145" fmla="*/ 0 w 15811497"/>
              <a:gd name="connsiteY109-5146" fmla="*/ 3124198 h 6248398"/>
              <a:gd name="connsiteX110-5147" fmla="*/ 2762249 w 15811497"/>
              <a:gd name="connsiteY110-5148" fmla="*/ 361949 h 6248398"/>
              <a:gd name="connsiteX111-5149" fmla="*/ 4078902 w 15811497"/>
              <a:gd name="connsiteY111-5150" fmla="*/ 695338 h 6248398"/>
              <a:gd name="connsiteX112-5151" fmla="*/ 4261443 w 15811497"/>
              <a:gd name="connsiteY112-5152" fmla="*/ 806235 h 6248398"/>
              <a:gd name="connsiteX113-5153" fmla="*/ 4409044 w 15811497"/>
              <a:gd name="connsiteY113-5154" fmla="*/ 910268 h 6248398"/>
              <a:gd name="connsiteX114-5155" fmla="*/ 4612477 w 15811497"/>
              <a:gd name="connsiteY114-5156" fmla="*/ 1077402 h 6248398"/>
              <a:gd name="connsiteX115-5157" fmla="*/ 4612478 w 15811497"/>
              <a:gd name="connsiteY115-5158" fmla="*/ 1077403 h 6248398"/>
              <a:gd name="connsiteX116-5159" fmla="*/ 4715454 w 15811497"/>
              <a:gd name="connsiteY116-5160" fmla="*/ 1170993 h 6248398"/>
              <a:gd name="connsiteX117-5161" fmla="*/ 4701725 w 15811497"/>
              <a:gd name="connsiteY117-5162" fmla="*/ 1120394 h 6248398"/>
              <a:gd name="connsiteX118-5163" fmla="*/ 5191122 w 15811497"/>
              <a:gd name="connsiteY118-5164" fmla="*/ 1219199 h 6248398"/>
              <a:gd name="connsiteX119-5165" fmla="*/ 6161317 w 15811497"/>
              <a:gd name="connsiteY119-5166" fmla="*/ 761659 h 6248398"/>
              <a:gd name="connsiteX120-5167" fmla="*/ 6224019 w 15811497"/>
              <a:gd name="connsiteY120-5168" fmla="*/ 677808 h 6248398"/>
              <a:gd name="connsiteX121-5169" fmla="*/ 6175489 w 15811497"/>
              <a:gd name="connsiteY121-5170" fmla="*/ 757691 h 6248398"/>
              <a:gd name="connsiteX122-5171" fmla="*/ 6175489 w 15811497"/>
              <a:gd name="connsiteY122-5172" fmla="*/ 757692 h 6248398"/>
              <a:gd name="connsiteX123-5173" fmla="*/ 6224020 w 15811497"/>
              <a:gd name="connsiteY123-5174" fmla="*/ 677809 h 6248398"/>
              <a:gd name="connsiteX124-5175" fmla="*/ 6233696 w 15811497"/>
              <a:gd name="connsiteY124-5176" fmla="*/ 664869 h 6248398"/>
              <a:gd name="connsiteX125-5177" fmla="*/ 6252611 w 15811497"/>
              <a:gd name="connsiteY125-5178" fmla="*/ 633734 h 6248398"/>
              <a:gd name="connsiteX126-5179" fmla="*/ 6252610 w 15811497"/>
              <a:gd name="connsiteY126-5180" fmla="*/ 633734 h 6248398"/>
              <a:gd name="connsiteX127-5181" fmla="*/ 6233696 w 15811497"/>
              <a:gd name="connsiteY127-5182" fmla="*/ 664868 h 6248398"/>
              <a:gd name="connsiteX128-5183" fmla="*/ 6224019 w 15811497"/>
              <a:gd name="connsiteY128-5184" fmla="*/ 677808 h 6248398"/>
              <a:gd name="connsiteX129-5185" fmla="*/ 6248008 w 15811497"/>
              <a:gd name="connsiteY129-5186" fmla="*/ 638320 h 6248398"/>
              <a:gd name="connsiteX130-5187" fmla="*/ 6251291 w 15811497"/>
              <a:gd name="connsiteY130-5188" fmla="*/ 633930 h 6248398"/>
              <a:gd name="connsiteX131-5189" fmla="*/ 6251293 w 15811497"/>
              <a:gd name="connsiteY131-5190" fmla="*/ 633929 h 6248398"/>
              <a:gd name="connsiteX132-5191" fmla="*/ 6257683 w 15811497"/>
              <a:gd name="connsiteY132-5192" fmla="*/ 625384 h 6248398"/>
              <a:gd name="connsiteX133-5193" fmla="*/ 6257686 w 15811497"/>
              <a:gd name="connsiteY133-5194" fmla="*/ 625380 h 6248398"/>
              <a:gd name="connsiteX134-5195" fmla="*/ 6331355 w 15811497"/>
              <a:gd name="connsiteY134-5196" fmla="*/ 526865 h 6248398"/>
              <a:gd name="connsiteX135-5197" fmla="*/ 7448548 w 15811497"/>
              <a:gd name="connsiteY135-5198" fmla="*/ 0 h 6248398"/>
              <a:gd name="connsiteX0-5199" fmla="*/ 11209760 w 15811497"/>
              <a:gd name="connsiteY0-5200" fmla="*/ 5180760 h 6248398"/>
              <a:gd name="connsiteX1-5201" fmla="*/ 11210150 w 15811497"/>
              <a:gd name="connsiteY1-5202" fmla="*/ 5180948 h 6248398"/>
              <a:gd name="connsiteX2-5203" fmla="*/ 11313815 w 15811497"/>
              <a:gd name="connsiteY2-5204" fmla="*/ 5243926 h 6248398"/>
              <a:gd name="connsiteX3-5205" fmla="*/ 11369911 w 15811497"/>
              <a:gd name="connsiteY3-5206" fmla="*/ 5285874 h 6248398"/>
              <a:gd name="connsiteX4-5207" fmla="*/ 11410606 w 15811497"/>
              <a:gd name="connsiteY4-5208" fmla="*/ 5316305 h 6248398"/>
              <a:gd name="connsiteX5-5209" fmla="*/ 11499892 w 15811497"/>
              <a:gd name="connsiteY5-5210" fmla="*/ 5397454 h 6248398"/>
              <a:gd name="connsiteX6-5211" fmla="*/ 11528781 w 15811497"/>
              <a:gd name="connsiteY6-5212" fmla="*/ 5429240 h 6248398"/>
              <a:gd name="connsiteX7-5213" fmla="*/ 11504846 w 15811497"/>
              <a:gd name="connsiteY7-5214" fmla="*/ 5414699 h 6248398"/>
              <a:gd name="connsiteX8-5215" fmla="*/ 11371717 w 15811497"/>
              <a:gd name="connsiteY8-5216" fmla="*/ 5315148 h 6248398"/>
              <a:gd name="connsiteX9-5217" fmla="*/ 11292198 w 15811497"/>
              <a:gd name="connsiteY9-5218" fmla="*/ 5255685 h 6248398"/>
              <a:gd name="connsiteX10-5219" fmla="*/ 11209760 w 15811497"/>
              <a:gd name="connsiteY10-5220" fmla="*/ 5180760 h 6248398"/>
              <a:gd name="connsiteX11-5221" fmla="*/ 4892179 w 15811497"/>
              <a:gd name="connsiteY11-5222" fmla="*/ 4842491 h 6248398"/>
              <a:gd name="connsiteX12-5223" fmla="*/ 4892178 w 15811497"/>
              <a:gd name="connsiteY12-5224" fmla="*/ 4842492 h 6248398"/>
              <a:gd name="connsiteX13-5225" fmla="*/ 4885192 w 15811497"/>
              <a:gd name="connsiteY13-5226" fmla="*/ 4851834 h 6248398"/>
              <a:gd name="connsiteX14-5227" fmla="*/ 4892179 w 15811497"/>
              <a:gd name="connsiteY14-5228" fmla="*/ 4842491 h 6248398"/>
              <a:gd name="connsiteX15-5229" fmla="*/ 8767766 w 15811497"/>
              <a:gd name="connsiteY15-5230" fmla="*/ 853515 h 6248398"/>
              <a:gd name="connsiteX16-5231" fmla="*/ 8782572 w 15811497"/>
              <a:gd name="connsiteY16-5232" fmla="*/ 884251 h 6248398"/>
              <a:gd name="connsiteX17-5233" fmla="*/ 8812281 w 15811497"/>
              <a:gd name="connsiteY17-5234" fmla="*/ 965420 h 6248398"/>
              <a:gd name="connsiteX18-5235" fmla="*/ 8831257 w 15811497"/>
              <a:gd name="connsiteY18-5236" fmla="*/ 1017268 h 6248398"/>
              <a:gd name="connsiteX19-5237" fmla="*/ 8860452 w 15811497"/>
              <a:gd name="connsiteY19-5238" fmla="*/ 1130811 h 6248398"/>
              <a:gd name="connsiteX20-5239" fmla="*/ 8839383 w 15811497"/>
              <a:gd name="connsiteY20-5240" fmla="*/ 1087075 h 6248398"/>
              <a:gd name="connsiteX21-5241" fmla="*/ 8768620 w 15811497"/>
              <a:gd name="connsiteY21-5242" fmla="*/ 859114 h 6248398"/>
              <a:gd name="connsiteX22-5243" fmla="*/ 8767766 w 15811497"/>
              <a:gd name="connsiteY22-5244" fmla="*/ 853515 h 6248398"/>
              <a:gd name="connsiteX23-5245" fmla="*/ 7448548 w 15811497"/>
              <a:gd name="connsiteY23-5246" fmla="*/ 0 h 6248398"/>
              <a:gd name="connsiteX24-5247" fmla="*/ 8721604 w 15811497"/>
              <a:gd name="connsiteY24-5248" fmla="*/ 757692 h 6248398"/>
              <a:gd name="connsiteX25-5249" fmla="*/ 8767765 w 15811497"/>
              <a:gd name="connsiteY25-5250" fmla="*/ 853515 h 6248398"/>
              <a:gd name="connsiteX26-5251" fmla="*/ 8768619 w 15811497"/>
              <a:gd name="connsiteY26-5252" fmla="*/ 859114 h 6248398"/>
              <a:gd name="connsiteX27-5253" fmla="*/ 8890522 w 15811497"/>
              <a:gd name="connsiteY27-5254" fmla="*/ 1193234 h 6248398"/>
              <a:gd name="connsiteX28-5255" fmla="*/ 9958384 w 15811497"/>
              <a:gd name="connsiteY28-5256" fmla="*/ 1828798 h 6248398"/>
              <a:gd name="connsiteX29-5257" fmla="*/ 10895504 w 15811497"/>
              <a:gd name="connsiteY29-5258" fmla="*/ 1386857 h 6248398"/>
              <a:gd name="connsiteX30-5259" fmla="*/ 10927290 w 15811497"/>
              <a:gd name="connsiteY30-5260" fmla="*/ 1344350 h 6248398"/>
              <a:gd name="connsiteX31-5261" fmla="*/ 10936907 w 15811497"/>
              <a:gd name="connsiteY31-5262" fmla="*/ 1346082 h 6248398"/>
              <a:gd name="connsiteX32-5263" fmla="*/ 10917759 w 15811497"/>
              <a:gd name="connsiteY32-5264" fmla="*/ 1367151 h 6248398"/>
              <a:gd name="connsiteX33-5265" fmla="*/ 10545015 w 15811497"/>
              <a:gd name="connsiteY33-5266" fmla="*/ 1956940 h 6248398"/>
              <a:gd name="connsiteX34-5267" fmla="*/ 10521911 w 15811497"/>
              <a:gd name="connsiteY34-5268" fmla="*/ 2012524 h 6248398"/>
              <a:gd name="connsiteX35-5269" fmla="*/ 10521913 w 15811497"/>
              <a:gd name="connsiteY35-5270" fmla="*/ 2012521 h 6248398"/>
              <a:gd name="connsiteX36-5271" fmla="*/ 10545016 w 15811497"/>
              <a:gd name="connsiteY36-5272" fmla="*/ 1956940 h 6248398"/>
              <a:gd name="connsiteX37-5273" fmla="*/ 10917760 w 15811497"/>
              <a:gd name="connsiteY37-5274" fmla="*/ 1367152 h 6248398"/>
              <a:gd name="connsiteX38-5275" fmla="*/ 10936908 w 15811497"/>
              <a:gd name="connsiteY38-5276" fmla="*/ 1346084 h 6248398"/>
              <a:gd name="connsiteX39-5277" fmla="*/ 10972797 w 15811497"/>
              <a:gd name="connsiteY39-5278" fmla="*/ 1352550 h 6248398"/>
              <a:gd name="connsiteX40-5279" fmla="*/ 11002341 w 15811497"/>
              <a:gd name="connsiteY40-5280" fmla="*/ 1645177 h 6248398"/>
              <a:gd name="connsiteX41-5281" fmla="*/ 11002341 w 15811497"/>
              <a:gd name="connsiteY41-5282" fmla="*/ 1645177 h 6248398"/>
              <a:gd name="connsiteX42-5283" fmla="*/ 10972797 w 15811497"/>
              <a:gd name="connsiteY42-5284" fmla="*/ 1352549 h 6248398"/>
              <a:gd name="connsiteX43-5285" fmla="*/ 10936908 w 15811497"/>
              <a:gd name="connsiteY43-5286" fmla="*/ 1346083 h 6248398"/>
              <a:gd name="connsiteX44-5287" fmla="*/ 11096041 w 15811497"/>
              <a:gd name="connsiteY44-5288" fmla="*/ 1170993 h 6248398"/>
              <a:gd name="connsiteX45-5289" fmla="*/ 13049247 w 15811497"/>
              <a:gd name="connsiteY45-5290" fmla="*/ 361949 h 6248398"/>
              <a:gd name="connsiteX46-5291" fmla="*/ 15811497 w 15811497"/>
              <a:gd name="connsiteY46-5292" fmla="*/ 3124198 h 6248398"/>
              <a:gd name="connsiteX47-5293" fmla="*/ 13049247 w 15811497"/>
              <a:gd name="connsiteY47-5294" fmla="*/ 5886448 h 6248398"/>
              <a:gd name="connsiteX48-5295" fmla="*/ 11732594 w 15811497"/>
              <a:gd name="connsiteY48-5296" fmla="*/ 5553059 h 6248398"/>
              <a:gd name="connsiteX49-5297" fmla="*/ 11528782 w 15811497"/>
              <a:gd name="connsiteY49-5298" fmla="*/ 5429240 h 6248398"/>
              <a:gd name="connsiteX50-5299" fmla="*/ 11499893 w 15811497"/>
              <a:gd name="connsiteY50-5300" fmla="*/ 5397454 h 6248398"/>
              <a:gd name="connsiteX51-5301" fmla="*/ 11410607 w 15811497"/>
              <a:gd name="connsiteY51-5302" fmla="*/ 5316305 h 6248398"/>
              <a:gd name="connsiteX52-5303" fmla="*/ 11369912 w 15811497"/>
              <a:gd name="connsiteY52-5304" fmla="*/ 5285874 h 6248398"/>
              <a:gd name="connsiteX53-5305" fmla="*/ 11355656 w 15811497"/>
              <a:gd name="connsiteY53-5306" fmla="*/ 5144675 h 6248398"/>
              <a:gd name="connsiteX54-5307" fmla="*/ 11355656 w 15811497"/>
              <a:gd name="connsiteY54-5308" fmla="*/ 5144675 h 6248398"/>
              <a:gd name="connsiteX55-5309" fmla="*/ 11369912 w 15811497"/>
              <a:gd name="connsiteY55-5310" fmla="*/ 5285874 h 6248398"/>
              <a:gd name="connsiteX56-5311" fmla="*/ 11313816 w 15811497"/>
              <a:gd name="connsiteY56-5312" fmla="*/ 5243926 h 6248398"/>
              <a:gd name="connsiteX57-5313" fmla="*/ 11210151 w 15811497"/>
              <a:gd name="connsiteY57-5314" fmla="*/ 5180948 h 6248398"/>
              <a:gd name="connsiteX58-5315" fmla="*/ 11209761 w 15811497"/>
              <a:gd name="connsiteY58-5316" fmla="*/ 5180760 h 6248398"/>
              <a:gd name="connsiteX59-5317" fmla="*/ 11096041 w 15811497"/>
              <a:gd name="connsiteY59-5318" fmla="*/ 5077404 h 6248398"/>
              <a:gd name="connsiteX60-5319" fmla="*/ 11063094 w 15811497"/>
              <a:gd name="connsiteY60-5320" fmla="*/ 5041153 h 6248398"/>
              <a:gd name="connsiteX61-5321" fmla="*/ 11063091 w 15811497"/>
              <a:gd name="connsiteY61-5322" fmla="*/ 5041152 h 6248398"/>
              <a:gd name="connsiteX62-5323" fmla="*/ 11096040 w 15811497"/>
              <a:gd name="connsiteY62-5324" fmla="*/ 5077404 h 6248398"/>
              <a:gd name="connsiteX63-5325" fmla="*/ 11209760 w 15811497"/>
              <a:gd name="connsiteY63-5326" fmla="*/ 5180760 h 6248398"/>
              <a:gd name="connsiteX64-5327" fmla="*/ 11100244 w 15811497"/>
              <a:gd name="connsiteY64-5328" fmla="*/ 5128004 h 6248398"/>
              <a:gd name="connsiteX65-5329" fmla="*/ 10610846 w 15811497"/>
              <a:gd name="connsiteY65-5330" fmla="*/ 5029199 h 6248398"/>
              <a:gd name="connsiteX66-5331" fmla="*/ 9640652 w 15811497"/>
              <a:gd name="connsiteY66-5332" fmla="*/ 5486739 h 6248398"/>
              <a:gd name="connsiteX67-5333" fmla="*/ 9628722 w 15811497"/>
              <a:gd name="connsiteY67-5334" fmla="*/ 5502693 h 6248398"/>
              <a:gd name="connsiteX68-5335" fmla="*/ 9568273 w 15811497"/>
              <a:gd name="connsiteY68-5336" fmla="*/ 5583530 h 6248398"/>
              <a:gd name="connsiteX69-5337" fmla="*/ 9535504 w 15811497"/>
              <a:gd name="connsiteY69-5338" fmla="*/ 5637470 h 6248398"/>
              <a:gd name="connsiteX70-5339" fmla="*/ 9535505 w 15811497"/>
              <a:gd name="connsiteY70-5340" fmla="*/ 5637470 h 6248398"/>
              <a:gd name="connsiteX71-5341" fmla="*/ 9568273 w 15811497"/>
              <a:gd name="connsiteY71-5342" fmla="*/ 5583531 h 6248398"/>
              <a:gd name="connsiteX72-5343" fmla="*/ 9628722 w 15811497"/>
              <a:gd name="connsiteY72-5344" fmla="*/ 5502694 h 6248398"/>
              <a:gd name="connsiteX73-5345" fmla="*/ 9563485 w 15811497"/>
              <a:gd name="connsiteY73-5346" fmla="*/ 5610078 h 6248398"/>
              <a:gd name="connsiteX74-5347" fmla="*/ 9542221 w 15811497"/>
              <a:gd name="connsiteY74-5348" fmla="*/ 5638514 h 6248398"/>
              <a:gd name="connsiteX75-5349" fmla="*/ 9504352 w 15811497"/>
              <a:gd name="connsiteY75-5350" fmla="*/ 5689156 h 6248398"/>
              <a:gd name="connsiteX76-5351" fmla="*/ 9480140 w 15811497"/>
              <a:gd name="connsiteY76-5352" fmla="*/ 5721533 h 6248398"/>
              <a:gd name="connsiteX77-5353" fmla="*/ 8362947 w 15811497"/>
              <a:gd name="connsiteY77-5354" fmla="*/ 6248398 h 6248398"/>
              <a:gd name="connsiteX78-5355" fmla="*/ 7028922 w 15811497"/>
              <a:gd name="connsiteY78-5356" fmla="*/ 5364147 h 6248398"/>
              <a:gd name="connsiteX79-5357" fmla="*/ 6990513 w 15811497"/>
              <a:gd name="connsiteY79-5358" fmla="*/ 5259205 h 6248398"/>
              <a:gd name="connsiteX80-5359" fmla="*/ 6990512 w 15811497"/>
              <a:gd name="connsiteY80-5360" fmla="*/ 5259199 h 6248398"/>
              <a:gd name="connsiteX81-5361" fmla="*/ 6983676 w 15811497"/>
              <a:gd name="connsiteY81-5362" fmla="*/ 5240519 h 6248398"/>
              <a:gd name="connsiteX82-5363" fmla="*/ 6983673 w 15811497"/>
              <a:gd name="connsiteY82-5364" fmla="*/ 5240519 h 6248398"/>
              <a:gd name="connsiteX83-5365" fmla="*/ 6980236 w 15811497"/>
              <a:gd name="connsiteY83-5366" fmla="*/ 5231130 h 6248398"/>
              <a:gd name="connsiteX84-5367" fmla="*/ 6978859 w 15811497"/>
              <a:gd name="connsiteY84-5368" fmla="*/ 5225774 h 6248398"/>
              <a:gd name="connsiteX85-5369" fmla="*/ 6984291 w 15811497"/>
              <a:gd name="connsiteY85-5370" fmla="*/ 5240614 h 6248398"/>
              <a:gd name="connsiteX86-5371" fmla="*/ 6984292 w 15811497"/>
              <a:gd name="connsiteY86-5372" fmla="*/ 5240614 h 6248398"/>
              <a:gd name="connsiteX87-5373" fmla="*/ 6978860 w 15811497"/>
              <a:gd name="connsiteY87-5374" fmla="*/ 5225773 h 6248398"/>
              <a:gd name="connsiteX88-5375" fmla="*/ 6944562 w 15811497"/>
              <a:gd name="connsiteY88-5376" fmla="*/ 5092380 h 6248398"/>
              <a:gd name="connsiteX89-5377" fmla="*/ 6924183 w 15811497"/>
              <a:gd name="connsiteY89-5378" fmla="*/ 4890225 h 6248398"/>
              <a:gd name="connsiteX90-5379" fmla="*/ 6924182 w 15811497"/>
              <a:gd name="connsiteY90-5380" fmla="*/ 4890225 h 6248398"/>
              <a:gd name="connsiteX91-5381" fmla="*/ 6944561 w 15811497"/>
              <a:gd name="connsiteY91-5382" fmla="*/ 5092380 h 6248398"/>
              <a:gd name="connsiteX92-5383" fmla="*/ 6978860 w 15811497"/>
              <a:gd name="connsiteY92-5384" fmla="*/ 5225773 h 6248398"/>
              <a:gd name="connsiteX93-5385" fmla="*/ 6948299 w 15811497"/>
              <a:gd name="connsiteY93-5386" fmla="*/ 5142273 h 6248398"/>
              <a:gd name="connsiteX94-5387" fmla="*/ 5829297 w 15811497"/>
              <a:gd name="connsiteY94-5388" fmla="*/ 4400549 h 6248398"/>
              <a:gd name="connsiteX95-5389" fmla="*/ 5056802 w 15811497"/>
              <a:gd name="connsiteY95-5390" fmla="*/ 4677867 h 6248398"/>
              <a:gd name="connsiteX96-5391" fmla="*/ 5022517 w 15811497"/>
              <a:gd name="connsiteY96-5392" fmla="*/ 4709027 h 6248398"/>
              <a:gd name="connsiteX97-5393" fmla="*/ 5022515 w 15811497"/>
              <a:gd name="connsiteY97-5394" fmla="*/ 4709029 h 6248398"/>
              <a:gd name="connsiteX98-5395" fmla="*/ 5022510 w 15811497"/>
              <a:gd name="connsiteY98-5396" fmla="*/ 4709033 h 6248398"/>
              <a:gd name="connsiteX99-5397" fmla="*/ 4924198 w 15811497"/>
              <a:gd name="connsiteY99-5398" fmla="*/ 4840507 h 6248398"/>
              <a:gd name="connsiteX100-5399" fmla="*/ 4914898 w 15811497"/>
              <a:gd name="connsiteY100-5400" fmla="*/ 4838698 h 6248398"/>
              <a:gd name="connsiteX101-5401" fmla="*/ 4914898 w 15811497"/>
              <a:gd name="connsiteY101-5402" fmla="*/ 4838699 h 6248398"/>
              <a:gd name="connsiteX102-5403" fmla="*/ 4924199 w 15811497"/>
              <a:gd name="connsiteY102-5404" fmla="*/ 4840508 h 6248398"/>
              <a:gd name="connsiteX103-5405" fmla="*/ 4893736 w 15811497"/>
              <a:gd name="connsiteY103-5406" fmla="*/ 4881247 h 6248398"/>
              <a:gd name="connsiteX104-5407" fmla="*/ 4778482 w 15811497"/>
              <a:gd name="connsiteY104-5408" fmla="*/ 5008058 h 6248398"/>
              <a:gd name="connsiteX105-5409" fmla="*/ 4778482 w 15811497"/>
              <a:gd name="connsiteY105-5410" fmla="*/ 5008057 h 6248398"/>
              <a:gd name="connsiteX106-5411" fmla="*/ 4715455 w 15811497"/>
              <a:gd name="connsiteY106-5412" fmla="*/ 5077404 h 6248398"/>
              <a:gd name="connsiteX107-5413" fmla="*/ 2762249 w 15811497"/>
              <a:gd name="connsiteY107-5414" fmla="*/ 5886448 h 6248398"/>
              <a:gd name="connsiteX108-5415" fmla="*/ 0 w 15811497"/>
              <a:gd name="connsiteY108-5416" fmla="*/ 3124198 h 6248398"/>
              <a:gd name="connsiteX109-5417" fmla="*/ 2762249 w 15811497"/>
              <a:gd name="connsiteY109-5418" fmla="*/ 361949 h 6248398"/>
              <a:gd name="connsiteX110-5419" fmla="*/ 4078902 w 15811497"/>
              <a:gd name="connsiteY110-5420" fmla="*/ 695338 h 6248398"/>
              <a:gd name="connsiteX111-5421" fmla="*/ 4261443 w 15811497"/>
              <a:gd name="connsiteY111-5422" fmla="*/ 806235 h 6248398"/>
              <a:gd name="connsiteX112-5423" fmla="*/ 4409044 w 15811497"/>
              <a:gd name="connsiteY112-5424" fmla="*/ 910268 h 6248398"/>
              <a:gd name="connsiteX113-5425" fmla="*/ 4612477 w 15811497"/>
              <a:gd name="connsiteY113-5426" fmla="*/ 1077402 h 6248398"/>
              <a:gd name="connsiteX114-5427" fmla="*/ 4612478 w 15811497"/>
              <a:gd name="connsiteY114-5428" fmla="*/ 1077403 h 6248398"/>
              <a:gd name="connsiteX115-5429" fmla="*/ 4715454 w 15811497"/>
              <a:gd name="connsiteY115-5430" fmla="*/ 1170993 h 6248398"/>
              <a:gd name="connsiteX116-5431" fmla="*/ 4701725 w 15811497"/>
              <a:gd name="connsiteY116-5432" fmla="*/ 1120394 h 6248398"/>
              <a:gd name="connsiteX117-5433" fmla="*/ 5191122 w 15811497"/>
              <a:gd name="connsiteY117-5434" fmla="*/ 1219199 h 6248398"/>
              <a:gd name="connsiteX118-5435" fmla="*/ 6161317 w 15811497"/>
              <a:gd name="connsiteY118-5436" fmla="*/ 761659 h 6248398"/>
              <a:gd name="connsiteX119-5437" fmla="*/ 6224019 w 15811497"/>
              <a:gd name="connsiteY119-5438" fmla="*/ 677808 h 6248398"/>
              <a:gd name="connsiteX120-5439" fmla="*/ 6175489 w 15811497"/>
              <a:gd name="connsiteY120-5440" fmla="*/ 757691 h 6248398"/>
              <a:gd name="connsiteX121-5441" fmla="*/ 6175489 w 15811497"/>
              <a:gd name="connsiteY121-5442" fmla="*/ 757692 h 6248398"/>
              <a:gd name="connsiteX122-5443" fmla="*/ 6224020 w 15811497"/>
              <a:gd name="connsiteY122-5444" fmla="*/ 677809 h 6248398"/>
              <a:gd name="connsiteX123-5445" fmla="*/ 6233696 w 15811497"/>
              <a:gd name="connsiteY123-5446" fmla="*/ 664869 h 6248398"/>
              <a:gd name="connsiteX124-5447" fmla="*/ 6252611 w 15811497"/>
              <a:gd name="connsiteY124-5448" fmla="*/ 633734 h 6248398"/>
              <a:gd name="connsiteX125-5449" fmla="*/ 6252610 w 15811497"/>
              <a:gd name="connsiteY125-5450" fmla="*/ 633734 h 6248398"/>
              <a:gd name="connsiteX126-5451" fmla="*/ 6233696 w 15811497"/>
              <a:gd name="connsiteY126-5452" fmla="*/ 664868 h 6248398"/>
              <a:gd name="connsiteX127-5453" fmla="*/ 6224019 w 15811497"/>
              <a:gd name="connsiteY127-5454" fmla="*/ 677808 h 6248398"/>
              <a:gd name="connsiteX128-5455" fmla="*/ 6248008 w 15811497"/>
              <a:gd name="connsiteY128-5456" fmla="*/ 638320 h 6248398"/>
              <a:gd name="connsiteX129-5457" fmla="*/ 6251291 w 15811497"/>
              <a:gd name="connsiteY129-5458" fmla="*/ 633930 h 6248398"/>
              <a:gd name="connsiteX130-5459" fmla="*/ 6251293 w 15811497"/>
              <a:gd name="connsiteY130-5460" fmla="*/ 633929 h 6248398"/>
              <a:gd name="connsiteX131-5461" fmla="*/ 6257683 w 15811497"/>
              <a:gd name="connsiteY131-5462" fmla="*/ 625384 h 6248398"/>
              <a:gd name="connsiteX132-5463" fmla="*/ 6257686 w 15811497"/>
              <a:gd name="connsiteY132-5464" fmla="*/ 625380 h 6248398"/>
              <a:gd name="connsiteX133-5465" fmla="*/ 6331355 w 15811497"/>
              <a:gd name="connsiteY133-5466" fmla="*/ 526865 h 6248398"/>
              <a:gd name="connsiteX134-5467" fmla="*/ 7448548 w 15811497"/>
              <a:gd name="connsiteY134-5468" fmla="*/ 0 h 6248398"/>
              <a:gd name="connsiteX0-5469" fmla="*/ 11209760 w 15811497"/>
              <a:gd name="connsiteY0-5470" fmla="*/ 5180760 h 6248398"/>
              <a:gd name="connsiteX1-5471" fmla="*/ 11210150 w 15811497"/>
              <a:gd name="connsiteY1-5472" fmla="*/ 5180948 h 6248398"/>
              <a:gd name="connsiteX2-5473" fmla="*/ 11313815 w 15811497"/>
              <a:gd name="connsiteY2-5474" fmla="*/ 5243926 h 6248398"/>
              <a:gd name="connsiteX3-5475" fmla="*/ 11369911 w 15811497"/>
              <a:gd name="connsiteY3-5476" fmla="*/ 5285874 h 6248398"/>
              <a:gd name="connsiteX4-5477" fmla="*/ 11410606 w 15811497"/>
              <a:gd name="connsiteY4-5478" fmla="*/ 5316305 h 6248398"/>
              <a:gd name="connsiteX5-5479" fmla="*/ 11499892 w 15811497"/>
              <a:gd name="connsiteY5-5480" fmla="*/ 5397454 h 6248398"/>
              <a:gd name="connsiteX6-5481" fmla="*/ 11528781 w 15811497"/>
              <a:gd name="connsiteY6-5482" fmla="*/ 5429240 h 6248398"/>
              <a:gd name="connsiteX7-5483" fmla="*/ 11504846 w 15811497"/>
              <a:gd name="connsiteY7-5484" fmla="*/ 5414699 h 6248398"/>
              <a:gd name="connsiteX8-5485" fmla="*/ 11371717 w 15811497"/>
              <a:gd name="connsiteY8-5486" fmla="*/ 5315148 h 6248398"/>
              <a:gd name="connsiteX9-5487" fmla="*/ 11292198 w 15811497"/>
              <a:gd name="connsiteY9-5488" fmla="*/ 5255685 h 6248398"/>
              <a:gd name="connsiteX10-5489" fmla="*/ 11209760 w 15811497"/>
              <a:gd name="connsiteY10-5490" fmla="*/ 5180760 h 6248398"/>
              <a:gd name="connsiteX11-5491" fmla="*/ 4892179 w 15811497"/>
              <a:gd name="connsiteY11-5492" fmla="*/ 4842491 h 6248398"/>
              <a:gd name="connsiteX12-5493" fmla="*/ 4892178 w 15811497"/>
              <a:gd name="connsiteY12-5494" fmla="*/ 4842492 h 6248398"/>
              <a:gd name="connsiteX13-5495" fmla="*/ 4885192 w 15811497"/>
              <a:gd name="connsiteY13-5496" fmla="*/ 4851834 h 6248398"/>
              <a:gd name="connsiteX14-5497" fmla="*/ 4892179 w 15811497"/>
              <a:gd name="connsiteY14-5498" fmla="*/ 4842491 h 6248398"/>
              <a:gd name="connsiteX15-5499" fmla="*/ 8767766 w 15811497"/>
              <a:gd name="connsiteY15-5500" fmla="*/ 853515 h 6248398"/>
              <a:gd name="connsiteX16-5501" fmla="*/ 8782572 w 15811497"/>
              <a:gd name="connsiteY16-5502" fmla="*/ 884251 h 6248398"/>
              <a:gd name="connsiteX17-5503" fmla="*/ 8812281 w 15811497"/>
              <a:gd name="connsiteY17-5504" fmla="*/ 965420 h 6248398"/>
              <a:gd name="connsiteX18-5505" fmla="*/ 8831257 w 15811497"/>
              <a:gd name="connsiteY18-5506" fmla="*/ 1017268 h 6248398"/>
              <a:gd name="connsiteX19-5507" fmla="*/ 8860452 w 15811497"/>
              <a:gd name="connsiteY19-5508" fmla="*/ 1130811 h 6248398"/>
              <a:gd name="connsiteX20-5509" fmla="*/ 8768620 w 15811497"/>
              <a:gd name="connsiteY20-5510" fmla="*/ 859114 h 6248398"/>
              <a:gd name="connsiteX21-5511" fmla="*/ 8767766 w 15811497"/>
              <a:gd name="connsiteY21-5512" fmla="*/ 853515 h 6248398"/>
              <a:gd name="connsiteX22-5513" fmla="*/ 7448548 w 15811497"/>
              <a:gd name="connsiteY22-5514" fmla="*/ 0 h 6248398"/>
              <a:gd name="connsiteX23-5515" fmla="*/ 8721604 w 15811497"/>
              <a:gd name="connsiteY23-5516" fmla="*/ 757692 h 6248398"/>
              <a:gd name="connsiteX24-5517" fmla="*/ 8767765 w 15811497"/>
              <a:gd name="connsiteY24-5518" fmla="*/ 853515 h 6248398"/>
              <a:gd name="connsiteX25-5519" fmla="*/ 8768619 w 15811497"/>
              <a:gd name="connsiteY25-5520" fmla="*/ 859114 h 6248398"/>
              <a:gd name="connsiteX26-5521" fmla="*/ 8890522 w 15811497"/>
              <a:gd name="connsiteY26-5522" fmla="*/ 1193234 h 6248398"/>
              <a:gd name="connsiteX27-5523" fmla="*/ 9958384 w 15811497"/>
              <a:gd name="connsiteY27-5524" fmla="*/ 1828798 h 6248398"/>
              <a:gd name="connsiteX28-5525" fmla="*/ 10895504 w 15811497"/>
              <a:gd name="connsiteY28-5526" fmla="*/ 1386857 h 6248398"/>
              <a:gd name="connsiteX29-5527" fmla="*/ 10927290 w 15811497"/>
              <a:gd name="connsiteY29-5528" fmla="*/ 1344350 h 6248398"/>
              <a:gd name="connsiteX30-5529" fmla="*/ 10936907 w 15811497"/>
              <a:gd name="connsiteY30-5530" fmla="*/ 1346082 h 6248398"/>
              <a:gd name="connsiteX31-5531" fmla="*/ 10917759 w 15811497"/>
              <a:gd name="connsiteY31-5532" fmla="*/ 1367151 h 6248398"/>
              <a:gd name="connsiteX32-5533" fmla="*/ 10545015 w 15811497"/>
              <a:gd name="connsiteY32-5534" fmla="*/ 1956940 h 6248398"/>
              <a:gd name="connsiteX33-5535" fmla="*/ 10521911 w 15811497"/>
              <a:gd name="connsiteY33-5536" fmla="*/ 2012524 h 6248398"/>
              <a:gd name="connsiteX34-5537" fmla="*/ 10521913 w 15811497"/>
              <a:gd name="connsiteY34-5538" fmla="*/ 2012521 h 6248398"/>
              <a:gd name="connsiteX35-5539" fmla="*/ 10545016 w 15811497"/>
              <a:gd name="connsiteY35-5540" fmla="*/ 1956940 h 6248398"/>
              <a:gd name="connsiteX36-5541" fmla="*/ 10917760 w 15811497"/>
              <a:gd name="connsiteY36-5542" fmla="*/ 1367152 h 6248398"/>
              <a:gd name="connsiteX37-5543" fmla="*/ 10936908 w 15811497"/>
              <a:gd name="connsiteY37-5544" fmla="*/ 1346084 h 6248398"/>
              <a:gd name="connsiteX38-5545" fmla="*/ 10972797 w 15811497"/>
              <a:gd name="connsiteY38-5546" fmla="*/ 1352550 h 6248398"/>
              <a:gd name="connsiteX39-5547" fmla="*/ 11002341 w 15811497"/>
              <a:gd name="connsiteY39-5548" fmla="*/ 1645177 h 6248398"/>
              <a:gd name="connsiteX40-5549" fmla="*/ 11002341 w 15811497"/>
              <a:gd name="connsiteY40-5550" fmla="*/ 1645177 h 6248398"/>
              <a:gd name="connsiteX41-5551" fmla="*/ 10972797 w 15811497"/>
              <a:gd name="connsiteY41-5552" fmla="*/ 1352549 h 6248398"/>
              <a:gd name="connsiteX42-5553" fmla="*/ 10936908 w 15811497"/>
              <a:gd name="connsiteY42-5554" fmla="*/ 1346083 h 6248398"/>
              <a:gd name="connsiteX43-5555" fmla="*/ 11096041 w 15811497"/>
              <a:gd name="connsiteY43-5556" fmla="*/ 1170993 h 6248398"/>
              <a:gd name="connsiteX44-5557" fmla="*/ 13049247 w 15811497"/>
              <a:gd name="connsiteY44-5558" fmla="*/ 361949 h 6248398"/>
              <a:gd name="connsiteX45-5559" fmla="*/ 15811497 w 15811497"/>
              <a:gd name="connsiteY45-5560" fmla="*/ 3124198 h 6248398"/>
              <a:gd name="connsiteX46-5561" fmla="*/ 13049247 w 15811497"/>
              <a:gd name="connsiteY46-5562" fmla="*/ 5886448 h 6248398"/>
              <a:gd name="connsiteX47-5563" fmla="*/ 11732594 w 15811497"/>
              <a:gd name="connsiteY47-5564" fmla="*/ 5553059 h 6248398"/>
              <a:gd name="connsiteX48-5565" fmla="*/ 11528782 w 15811497"/>
              <a:gd name="connsiteY48-5566" fmla="*/ 5429240 h 6248398"/>
              <a:gd name="connsiteX49-5567" fmla="*/ 11499893 w 15811497"/>
              <a:gd name="connsiteY49-5568" fmla="*/ 5397454 h 6248398"/>
              <a:gd name="connsiteX50-5569" fmla="*/ 11410607 w 15811497"/>
              <a:gd name="connsiteY50-5570" fmla="*/ 5316305 h 6248398"/>
              <a:gd name="connsiteX51-5571" fmla="*/ 11369912 w 15811497"/>
              <a:gd name="connsiteY51-5572" fmla="*/ 5285874 h 6248398"/>
              <a:gd name="connsiteX52-5573" fmla="*/ 11355656 w 15811497"/>
              <a:gd name="connsiteY52-5574" fmla="*/ 5144675 h 6248398"/>
              <a:gd name="connsiteX53-5575" fmla="*/ 11355656 w 15811497"/>
              <a:gd name="connsiteY53-5576" fmla="*/ 5144675 h 6248398"/>
              <a:gd name="connsiteX54-5577" fmla="*/ 11369912 w 15811497"/>
              <a:gd name="connsiteY54-5578" fmla="*/ 5285874 h 6248398"/>
              <a:gd name="connsiteX55-5579" fmla="*/ 11313816 w 15811497"/>
              <a:gd name="connsiteY55-5580" fmla="*/ 5243926 h 6248398"/>
              <a:gd name="connsiteX56-5581" fmla="*/ 11210151 w 15811497"/>
              <a:gd name="connsiteY56-5582" fmla="*/ 5180948 h 6248398"/>
              <a:gd name="connsiteX57-5583" fmla="*/ 11209761 w 15811497"/>
              <a:gd name="connsiteY57-5584" fmla="*/ 5180760 h 6248398"/>
              <a:gd name="connsiteX58-5585" fmla="*/ 11096041 w 15811497"/>
              <a:gd name="connsiteY58-5586" fmla="*/ 5077404 h 6248398"/>
              <a:gd name="connsiteX59-5587" fmla="*/ 11063094 w 15811497"/>
              <a:gd name="connsiteY59-5588" fmla="*/ 5041153 h 6248398"/>
              <a:gd name="connsiteX60-5589" fmla="*/ 11063091 w 15811497"/>
              <a:gd name="connsiteY60-5590" fmla="*/ 5041152 h 6248398"/>
              <a:gd name="connsiteX61-5591" fmla="*/ 11096040 w 15811497"/>
              <a:gd name="connsiteY61-5592" fmla="*/ 5077404 h 6248398"/>
              <a:gd name="connsiteX62-5593" fmla="*/ 11209760 w 15811497"/>
              <a:gd name="connsiteY62-5594" fmla="*/ 5180760 h 6248398"/>
              <a:gd name="connsiteX63-5595" fmla="*/ 11100244 w 15811497"/>
              <a:gd name="connsiteY63-5596" fmla="*/ 5128004 h 6248398"/>
              <a:gd name="connsiteX64-5597" fmla="*/ 10610846 w 15811497"/>
              <a:gd name="connsiteY64-5598" fmla="*/ 5029199 h 6248398"/>
              <a:gd name="connsiteX65-5599" fmla="*/ 9640652 w 15811497"/>
              <a:gd name="connsiteY65-5600" fmla="*/ 5486739 h 6248398"/>
              <a:gd name="connsiteX66-5601" fmla="*/ 9628722 w 15811497"/>
              <a:gd name="connsiteY66-5602" fmla="*/ 5502693 h 6248398"/>
              <a:gd name="connsiteX67-5603" fmla="*/ 9568273 w 15811497"/>
              <a:gd name="connsiteY67-5604" fmla="*/ 5583530 h 6248398"/>
              <a:gd name="connsiteX68-5605" fmla="*/ 9535504 w 15811497"/>
              <a:gd name="connsiteY68-5606" fmla="*/ 5637470 h 6248398"/>
              <a:gd name="connsiteX69-5607" fmla="*/ 9535505 w 15811497"/>
              <a:gd name="connsiteY69-5608" fmla="*/ 5637470 h 6248398"/>
              <a:gd name="connsiteX70-5609" fmla="*/ 9568273 w 15811497"/>
              <a:gd name="connsiteY70-5610" fmla="*/ 5583531 h 6248398"/>
              <a:gd name="connsiteX71-5611" fmla="*/ 9628722 w 15811497"/>
              <a:gd name="connsiteY71-5612" fmla="*/ 5502694 h 6248398"/>
              <a:gd name="connsiteX72-5613" fmla="*/ 9563485 w 15811497"/>
              <a:gd name="connsiteY72-5614" fmla="*/ 5610078 h 6248398"/>
              <a:gd name="connsiteX73-5615" fmla="*/ 9542221 w 15811497"/>
              <a:gd name="connsiteY73-5616" fmla="*/ 5638514 h 6248398"/>
              <a:gd name="connsiteX74-5617" fmla="*/ 9504352 w 15811497"/>
              <a:gd name="connsiteY74-5618" fmla="*/ 5689156 h 6248398"/>
              <a:gd name="connsiteX75-5619" fmla="*/ 9480140 w 15811497"/>
              <a:gd name="connsiteY75-5620" fmla="*/ 5721533 h 6248398"/>
              <a:gd name="connsiteX76-5621" fmla="*/ 8362947 w 15811497"/>
              <a:gd name="connsiteY76-5622" fmla="*/ 6248398 h 6248398"/>
              <a:gd name="connsiteX77-5623" fmla="*/ 7028922 w 15811497"/>
              <a:gd name="connsiteY77-5624" fmla="*/ 5364147 h 6248398"/>
              <a:gd name="connsiteX78-5625" fmla="*/ 6990513 w 15811497"/>
              <a:gd name="connsiteY78-5626" fmla="*/ 5259205 h 6248398"/>
              <a:gd name="connsiteX79-5627" fmla="*/ 6990512 w 15811497"/>
              <a:gd name="connsiteY79-5628" fmla="*/ 5259199 h 6248398"/>
              <a:gd name="connsiteX80-5629" fmla="*/ 6983676 w 15811497"/>
              <a:gd name="connsiteY80-5630" fmla="*/ 5240519 h 6248398"/>
              <a:gd name="connsiteX81-5631" fmla="*/ 6983673 w 15811497"/>
              <a:gd name="connsiteY81-5632" fmla="*/ 5240519 h 6248398"/>
              <a:gd name="connsiteX82-5633" fmla="*/ 6980236 w 15811497"/>
              <a:gd name="connsiteY82-5634" fmla="*/ 5231130 h 6248398"/>
              <a:gd name="connsiteX83-5635" fmla="*/ 6978859 w 15811497"/>
              <a:gd name="connsiteY83-5636" fmla="*/ 5225774 h 6248398"/>
              <a:gd name="connsiteX84-5637" fmla="*/ 6984291 w 15811497"/>
              <a:gd name="connsiteY84-5638" fmla="*/ 5240614 h 6248398"/>
              <a:gd name="connsiteX85-5639" fmla="*/ 6984292 w 15811497"/>
              <a:gd name="connsiteY85-5640" fmla="*/ 5240614 h 6248398"/>
              <a:gd name="connsiteX86-5641" fmla="*/ 6978860 w 15811497"/>
              <a:gd name="connsiteY86-5642" fmla="*/ 5225773 h 6248398"/>
              <a:gd name="connsiteX87-5643" fmla="*/ 6944562 w 15811497"/>
              <a:gd name="connsiteY87-5644" fmla="*/ 5092380 h 6248398"/>
              <a:gd name="connsiteX88-5645" fmla="*/ 6924183 w 15811497"/>
              <a:gd name="connsiteY88-5646" fmla="*/ 4890225 h 6248398"/>
              <a:gd name="connsiteX89-5647" fmla="*/ 6924182 w 15811497"/>
              <a:gd name="connsiteY89-5648" fmla="*/ 4890225 h 6248398"/>
              <a:gd name="connsiteX90-5649" fmla="*/ 6944561 w 15811497"/>
              <a:gd name="connsiteY90-5650" fmla="*/ 5092380 h 6248398"/>
              <a:gd name="connsiteX91-5651" fmla="*/ 6978860 w 15811497"/>
              <a:gd name="connsiteY91-5652" fmla="*/ 5225773 h 6248398"/>
              <a:gd name="connsiteX92-5653" fmla="*/ 6948299 w 15811497"/>
              <a:gd name="connsiteY92-5654" fmla="*/ 5142273 h 6248398"/>
              <a:gd name="connsiteX93-5655" fmla="*/ 5829297 w 15811497"/>
              <a:gd name="connsiteY93-5656" fmla="*/ 4400549 h 6248398"/>
              <a:gd name="connsiteX94-5657" fmla="*/ 5056802 w 15811497"/>
              <a:gd name="connsiteY94-5658" fmla="*/ 4677867 h 6248398"/>
              <a:gd name="connsiteX95-5659" fmla="*/ 5022517 w 15811497"/>
              <a:gd name="connsiteY95-5660" fmla="*/ 4709027 h 6248398"/>
              <a:gd name="connsiteX96-5661" fmla="*/ 5022515 w 15811497"/>
              <a:gd name="connsiteY96-5662" fmla="*/ 4709029 h 6248398"/>
              <a:gd name="connsiteX97-5663" fmla="*/ 5022510 w 15811497"/>
              <a:gd name="connsiteY97-5664" fmla="*/ 4709033 h 6248398"/>
              <a:gd name="connsiteX98-5665" fmla="*/ 4924198 w 15811497"/>
              <a:gd name="connsiteY98-5666" fmla="*/ 4840507 h 6248398"/>
              <a:gd name="connsiteX99-5667" fmla="*/ 4914898 w 15811497"/>
              <a:gd name="connsiteY99-5668" fmla="*/ 4838698 h 6248398"/>
              <a:gd name="connsiteX100-5669" fmla="*/ 4914898 w 15811497"/>
              <a:gd name="connsiteY100-5670" fmla="*/ 4838699 h 6248398"/>
              <a:gd name="connsiteX101-5671" fmla="*/ 4924199 w 15811497"/>
              <a:gd name="connsiteY101-5672" fmla="*/ 4840508 h 6248398"/>
              <a:gd name="connsiteX102-5673" fmla="*/ 4893736 w 15811497"/>
              <a:gd name="connsiteY102-5674" fmla="*/ 4881247 h 6248398"/>
              <a:gd name="connsiteX103-5675" fmla="*/ 4778482 w 15811497"/>
              <a:gd name="connsiteY103-5676" fmla="*/ 5008058 h 6248398"/>
              <a:gd name="connsiteX104-5677" fmla="*/ 4778482 w 15811497"/>
              <a:gd name="connsiteY104-5678" fmla="*/ 5008057 h 6248398"/>
              <a:gd name="connsiteX105-5679" fmla="*/ 4715455 w 15811497"/>
              <a:gd name="connsiteY105-5680" fmla="*/ 5077404 h 6248398"/>
              <a:gd name="connsiteX106-5681" fmla="*/ 2762249 w 15811497"/>
              <a:gd name="connsiteY106-5682" fmla="*/ 5886448 h 6248398"/>
              <a:gd name="connsiteX107-5683" fmla="*/ 0 w 15811497"/>
              <a:gd name="connsiteY107-5684" fmla="*/ 3124198 h 6248398"/>
              <a:gd name="connsiteX108-5685" fmla="*/ 2762249 w 15811497"/>
              <a:gd name="connsiteY108-5686" fmla="*/ 361949 h 6248398"/>
              <a:gd name="connsiteX109-5687" fmla="*/ 4078902 w 15811497"/>
              <a:gd name="connsiteY109-5688" fmla="*/ 695338 h 6248398"/>
              <a:gd name="connsiteX110-5689" fmla="*/ 4261443 w 15811497"/>
              <a:gd name="connsiteY110-5690" fmla="*/ 806235 h 6248398"/>
              <a:gd name="connsiteX111-5691" fmla="*/ 4409044 w 15811497"/>
              <a:gd name="connsiteY111-5692" fmla="*/ 910268 h 6248398"/>
              <a:gd name="connsiteX112-5693" fmla="*/ 4612477 w 15811497"/>
              <a:gd name="connsiteY112-5694" fmla="*/ 1077402 h 6248398"/>
              <a:gd name="connsiteX113-5695" fmla="*/ 4612478 w 15811497"/>
              <a:gd name="connsiteY113-5696" fmla="*/ 1077403 h 6248398"/>
              <a:gd name="connsiteX114-5697" fmla="*/ 4715454 w 15811497"/>
              <a:gd name="connsiteY114-5698" fmla="*/ 1170993 h 6248398"/>
              <a:gd name="connsiteX115-5699" fmla="*/ 4701725 w 15811497"/>
              <a:gd name="connsiteY115-5700" fmla="*/ 1120394 h 6248398"/>
              <a:gd name="connsiteX116-5701" fmla="*/ 5191122 w 15811497"/>
              <a:gd name="connsiteY116-5702" fmla="*/ 1219199 h 6248398"/>
              <a:gd name="connsiteX117-5703" fmla="*/ 6161317 w 15811497"/>
              <a:gd name="connsiteY117-5704" fmla="*/ 761659 h 6248398"/>
              <a:gd name="connsiteX118-5705" fmla="*/ 6224019 w 15811497"/>
              <a:gd name="connsiteY118-5706" fmla="*/ 677808 h 6248398"/>
              <a:gd name="connsiteX119-5707" fmla="*/ 6175489 w 15811497"/>
              <a:gd name="connsiteY119-5708" fmla="*/ 757691 h 6248398"/>
              <a:gd name="connsiteX120-5709" fmla="*/ 6175489 w 15811497"/>
              <a:gd name="connsiteY120-5710" fmla="*/ 757692 h 6248398"/>
              <a:gd name="connsiteX121-5711" fmla="*/ 6224020 w 15811497"/>
              <a:gd name="connsiteY121-5712" fmla="*/ 677809 h 6248398"/>
              <a:gd name="connsiteX122-5713" fmla="*/ 6233696 w 15811497"/>
              <a:gd name="connsiteY122-5714" fmla="*/ 664869 h 6248398"/>
              <a:gd name="connsiteX123-5715" fmla="*/ 6252611 w 15811497"/>
              <a:gd name="connsiteY123-5716" fmla="*/ 633734 h 6248398"/>
              <a:gd name="connsiteX124-5717" fmla="*/ 6252610 w 15811497"/>
              <a:gd name="connsiteY124-5718" fmla="*/ 633734 h 6248398"/>
              <a:gd name="connsiteX125-5719" fmla="*/ 6233696 w 15811497"/>
              <a:gd name="connsiteY125-5720" fmla="*/ 664868 h 6248398"/>
              <a:gd name="connsiteX126-5721" fmla="*/ 6224019 w 15811497"/>
              <a:gd name="connsiteY126-5722" fmla="*/ 677808 h 6248398"/>
              <a:gd name="connsiteX127-5723" fmla="*/ 6248008 w 15811497"/>
              <a:gd name="connsiteY127-5724" fmla="*/ 638320 h 6248398"/>
              <a:gd name="connsiteX128-5725" fmla="*/ 6251291 w 15811497"/>
              <a:gd name="connsiteY128-5726" fmla="*/ 633930 h 6248398"/>
              <a:gd name="connsiteX129-5727" fmla="*/ 6251293 w 15811497"/>
              <a:gd name="connsiteY129-5728" fmla="*/ 633929 h 6248398"/>
              <a:gd name="connsiteX130-5729" fmla="*/ 6257683 w 15811497"/>
              <a:gd name="connsiteY130-5730" fmla="*/ 625384 h 6248398"/>
              <a:gd name="connsiteX131-5731" fmla="*/ 6257686 w 15811497"/>
              <a:gd name="connsiteY131-5732" fmla="*/ 625380 h 6248398"/>
              <a:gd name="connsiteX132-5733" fmla="*/ 6331355 w 15811497"/>
              <a:gd name="connsiteY132-5734" fmla="*/ 526865 h 6248398"/>
              <a:gd name="connsiteX133-5735" fmla="*/ 7448548 w 15811497"/>
              <a:gd name="connsiteY133-5736" fmla="*/ 0 h 6248398"/>
              <a:gd name="connsiteX0-5737" fmla="*/ 11209760 w 15811497"/>
              <a:gd name="connsiteY0-5738" fmla="*/ 5180760 h 6248398"/>
              <a:gd name="connsiteX1-5739" fmla="*/ 11210150 w 15811497"/>
              <a:gd name="connsiteY1-5740" fmla="*/ 5180948 h 6248398"/>
              <a:gd name="connsiteX2-5741" fmla="*/ 11313815 w 15811497"/>
              <a:gd name="connsiteY2-5742" fmla="*/ 5243926 h 6248398"/>
              <a:gd name="connsiteX3-5743" fmla="*/ 11369911 w 15811497"/>
              <a:gd name="connsiteY3-5744" fmla="*/ 5285874 h 6248398"/>
              <a:gd name="connsiteX4-5745" fmla="*/ 11410606 w 15811497"/>
              <a:gd name="connsiteY4-5746" fmla="*/ 5316305 h 6248398"/>
              <a:gd name="connsiteX5-5747" fmla="*/ 11499892 w 15811497"/>
              <a:gd name="connsiteY5-5748" fmla="*/ 5397454 h 6248398"/>
              <a:gd name="connsiteX6-5749" fmla="*/ 11528781 w 15811497"/>
              <a:gd name="connsiteY6-5750" fmla="*/ 5429240 h 6248398"/>
              <a:gd name="connsiteX7-5751" fmla="*/ 11504846 w 15811497"/>
              <a:gd name="connsiteY7-5752" fmla="*/ 5414699 h 6248398"/>
              <a:gd name="connsiteX8-5753" fmla="*/ 11371717 w 15811497"/>
              <a:gd name="connsiteY8-5754" fmla="*/ 5315148 h 6248398"/>
              <a:gd name="connsiteX9-5755" fmla="*/ 11292198 w 15811497"/>
              <a:gd name="connsiteY9-5756" fmla="*/ 5255685 h 6248398"/>
              <a:gd name="connsiteX10-5757" fmla="*/ 11209760 w 15811497"/>
              <a:gd name="connsiteY10-5758" fmla="*/ 5180760 h 6248398"/>
              <a:gd name="connsiteX11-5759" fmla="*/ 4892179 w 15811497"/>
              <a:gd name="connsiteY11-5760" fmla="*/ 4842491 h 6248398"/>
              <a:gd name="connsiteX12-5761" fmla="*/ 4892178 w 15811497"/>
              <a:gd name="connsiteY12-5762" fmla="*/ 4842492 h 6248398"/>
              <a:gd name="connsiteX13-5763" fmla="*/ 4885192 w 15811497"/>
              <a:gd name="connsiteY13-5764" fmla="*/ 4851834 h 6248398"/>
              <a:gd name="connsiteX14-5765" fmla="*/ 4892179 w 15811497"/>
              <a:gd name="connsiteY14-5766" fmla="*/ 4842491 h 6248398"/>
              <a:gd name="connsiteX15-5767" fmla="*/ 8767766 w 15811497"/>
              <a:gd name="connsiteY15-5768" fmla="*/ 853515 h 6248398"/>
              <a:gd name="connsiteX16-5769" fmla="*/ 8782572 w 15811497"/>
              <a:gd name="connsiteY16-5770" fmla="*/ 884251 h 6248398"/>
              <a:gd name="connsiteX17-5771" fmla="*/ 8812281 w 15811497"/>
              <a:gd name="connsiteY17-5772" fmla="*/ 965420 h 6248398"/>
              <a:gd name="connsiteX18-5773" fmla="*/ 8831257 w 15811497"/>
              <a:gd name="connsiteY18-5774" fmla="*/ 1017268 h 6248398"/>
              <a:gd name="connsiteX19-5775" fmla="*/ 8768620 w 15811497"/>
              <a:gd name="connsiteY19-5776" fmla="*/ 859114 h 6248398"/>
              <a:gd name="connsiteX20-5777" fmla="*/ 8767766 w 15811497"/>
              <a:gd name="connsiteY20-5778" fmla="*/ 853515 h 6248398"/>
              <a:gd name="connsiteX21-5779" fmla="*/ 7448548 w 15811497"/>
              <a:gd name="connsiteY21-5780" fmla="*/ 0 h 6248398"/>
              <a:gd name="connsiteX22-5781" fmla="*/ 8721604 w 15811497"/>
              <a:gd name="connsiteY22-5782" fmla="*/ 757692 h 6248398"/>
              <a:gd name="connsiteX23-5783" fmla="*/ 8767765 w 15811497"/>
              <a:gd name="connsiteY23-5784" fmla="*/ 853515 h 6248398"/>
              <a:gd name="connsiteX24-5785" fmla="*/ 8768619 w 15811497"/>
              <a:gd name="connsiteY24-5786" fmla="*/ 859114 h 6248398"/>
              <a:gd name="connsiteX25-5787" fmla="*/ 8890522 w 15811497"/>
              <a:gd name="connsiteY25-5788" fmla="*/ 1193234 h 6248398"/>
              <a:gd name="connsiteX26-5789" fmla="*/ 9958384 w 15811497"/>
              <a:gd name="connsiteY26-5790" fmla="*/ 1828798 h 6248398"/>
              <a:gd name="connsiteX27-5791" fmla="*/ 10895504 w 15811497"/>
              <a:gd name="connsiteY27-5792" fmla="*/ 1386857 h 6248398"/>
              <a:gd name="connsiteX28-5793" fmla="*/ 10927290 w 15811497"/>
              <a:gd name="connsiteY28-5794" fmla="*/ 1344350 h 6248398"/>
              <a:gd name="connsiteX29-5795" fmla="*/ 10936907 w 15811497"/>
              <a:gd name="connsiteY29-5796" fmla="*/ 1346082 h 6248398"/>
              <a:gd name="connsiteX30-5797" fmla="*/ 10917759 w 15811497"/>
              <a:gd name="connsiteY30-5798" fmla="*/ 1367151 h 6248398"/>
              <a:gd name="connsiteX31-5799" fmla="*/ 10545015 w 15811497"/>
              <a:gd name="connsiteY31-5800" fmla="*/ 1956940 h 6248398"/>
              <a:gd name="connsiteX32-5801" fmla="*/ 10521911 w 15811497"/>
              <a:gd name="connsiteY32-5802" fmla="*/ 2012524 h 6248398"/>
              <a:gd name="connsiteX33-5803" fmla="*/ 10521913 w 15811497"/>
              <a:gd name="connsiteY33-5804" fmla="*/ 2012521 h 6248398"/>
              <a:gd name="connsiteX34-5805" fmla="*/ 10545016 w 15811497"/>
              <a:gd name="connsiteY34-5806" fmla="*/ 1956940 h 6248398"/>
              <a:gd name="connsiteX35-5807" fmla="*/ 10917760 w 15811497"/>
              <a:gd name="connsiteY35-5808" fmla="*/ 1367152 h 6248398"/>
              <a:gd name="connsiteX36-5809" fmla="*/ 10936908 w 15811497"/>
              <a:gd name="connsiteY36-5810" fmla="*/ 1346084 h 6248398"/>
              <a:gd name="connsiteX37-5811" fmla="*/ 10972797 w 15811497"/>
              <a:gd name="connsiteY37-5812" fmla="*/ 1352550 h 6248398"/>
              <a:gd name="connsiteX38-5813" fmla="*/ 11002341 w 15811497"/>
              <a:gd name="connsiteY38-5814" fmla="*/ 1645177 h 6248398"/>
              <a:gd name="connsiteX39-5815" fmla="*/ 11002341 w 15811497"/>
              <a:gd name="connsiteY39-5816" fmla="*/ 1645177 h 6248398"/>
              <a:gd name="connsiteX40-5817" fmla="*/ 10972797 w 15811497"/>
              <a:gd name="connsiteY40-5818" fmla="*/ 1352549 h 6248398"/>
              <a:gd name="connsiteX41-5819" fmla="*/ 10936908 w 15811497"/>
              <a:gd name="connsiteY41-5820" fmla="*/ 1346083 h 6248398"/>
              <a:gd name="connsiteX42-5821" fmla="*/ 11096041 w 15811497"/>
              <a:gd name="connsiteY42-5822" fmla="*/ 1170993 h 6248398"/>
              <a:gd name="connsiteX43-5823" fmla="*/ 13049247 w 15811497"/>
              <a:gd name="connsiteY43-5824" fmla="*/ 361949 h 6248398"/>
              <a:gd name="connsiteX44-5825" fmla="*/ 15811497 w 15811497"/>
              <a:gd name="connsiteY44-5826" fmla="*/ 3124198 h 6248398"/>
              <a:gd name="connsiteX45-5827" fmla="*/ 13049247 w 15811497"/>
              <a:gd name="connsiteY45-5828" fmla="*/ 5886448 h 6248398"/>
              <a:gd name="connsiteX46-5829" fmla="*/ 11732594 w 15811497"/>
              <a:gd name="connsiteY46-5830" fmla="*/ 5553059 h 6248398"/>
              <a:gd name="connsiteX47-5831" fmla="*/ 11528782 w 15811497"/>
              <a:gd name="connsiteY47-5832" fmla="*/ 5429240 h 6248398"/>
              <a:gd name="connsiteX48-5833" fmla="*/ 11499893 w 15811497"/>
              <a:gd name="connsiteY48-5834" fmla="*/ 5397454 h 6248398"/>
              <a:gd name="connsiteX49-5835" fmla="*/ 11410607 w 15811497"/>
              <a:gd name="connsiteY49-5836" fmla="*/ 5316305 h 6248398"/>
              <a:gd name="connsiteX50-5837" fmla="*/ 11369912 w 15811497"/>
              <a:gd name="connsiteY50-5838" fmla="*/ 5285874 h 6248398"/>
              <a:gd name="connsiteX51-5839" fmla="*/ 11355656 w 15811497"/>
              <a:gd name="connsiteY51-5840" fmla="*/ 5144675 h 6248398"/>
              <a:gd name="connsiteX52-5841" fmla="*/ 11355656 w 15811497"/>
              <a:gd name="connsiteY52-5842" fmla="*/ 5144675 h 6248398"/>
              <a:gd name="connsiteX53-5843" fmla="*/ 11369912 w 15811497"/>
              <a:gd name="connsiteY53-5844" fmla="*/ 5285874 h 6248398"/>
              <a:gd name="connsiteX54-5845" fmla="*/ 11313816 w 15811497"/>
              <a:gd name="connsiteY54-5846" fmla="*/ 5243926 h 6248398"/>
              <a:gd name="connsiteX55-5847" fmla="*/ 11210151 w 15811497"/>
              <a:gd name="connsiteY55-5848" fmla="*/ 5180948 h 6248398"/>
              <a:gd name="connsiteX56-5849" fmla="*/ 11209761 w 15811497"/>
              <a:gd name="connsiteY56-5850" fmla="*/ 5180760 h 6248398"/>
              <a:gd name="connsiteX57-5851" fmla="*/ 11096041 w 15811497"/>
              <a:gd name="connsiteY57-5852" fmla="*/ 5077404 h 6248398"/>
              <a:gd name="connsiteX58-5853" fmla="*/ 11063094 w 15811497"/>
              <a:gd name="connsiteY58-5854" fmla="*/ 5041153 h 6248398"/>
              <a:gd name="connsiteX59-5855" fmla="*/ 11063091 w 15811497"/>
              <a:gd name="connsiteY59-5856" fmla="*/ 5041152 h 6248398"/>
              <a:gd name="connsiteX60-5857" fmla="*/ 11096040 w 15811497"/>
              <a:gd name="connsiteY60-5858" fmla="*/ 5077404 h 6248398"/>
              <a:gd name="connsiteX61-5859" fmla="*/ 11209760 w 15811497"/>
              <a:gd name="connsiteY61-5860" fmla="*/ 5180760 h 6248398"/>
              <a:gd name="connsiteX62-5861" fmla="*/ 11100244 w 15811497"/>
              <a:gd name="connsiteY62-5862" fmla="*/ 5128004 h 6248398"/>
              <a:gd name="connsiteX63-5863" fmla="*/ 10610846 w 15811497"/>
              <a:gd name="connsiteY63-5864" fmla="*/ 5029199 h 6248398"/>
              <a:gd name="connsiteX64-5865" fmla="*/ 9640652 w 15811497"/>
              <a:gd name="connsiteY64-5866" fmla="*/ 5486739 h 6248398"/>
              <a:gd name="connsiteX65-5867" fmla="*/ 9628722 w 15811497"/>
              <a:gd name="connsiteY65-5868" fmla="*/ 5502693 h 6248398"/>
              <a:gd name="connsiteX66-5869" fmla="*/ 9568273 w 15811497"/>
              <a:gd name="connsiteY66-5870" fmla="*/ 5583530 h 6248398"/>
              <a:gd name="connsiteX67-5871" fmla="*/ 9535504 w 15811497"/>
              <a:gd name="connsiteY67-5872" fmla="*/ 5637470 h 6248398"/>
              <a:gd name="connsiteX68-5873" fmla="*/ 9535505 w 15811497"/>
              <a:gd name="connsiteY68-5874" fmla="*/ 5637470 h 6248398"/>
              <a:gd name="connsiteX69-5875" fmla="*/ 9568273 w 15811497"/>
              <a:gd name="connsiteY69-5876" fmla="*/ 5583531 h 6248398"/>
              <a:gd name="connsiteX70-5877" fmla="*/ 9628722 w 15811497"/>
              <a:gd name="connsiteY70-5878" fmla="*/ 5502694 h 6248398"/>
              <a:gd name="connsiteX71-5879" fmla="*/ 9563485 w 15811497"/>
              <a:gd name="connsiteY71-5880" fmla="*/ 5610078 h 6248398"/>
              <a:gd name="connsiteX72-5881" fmla="*/ 9542221 w 15811497"/>
              <a:gd name="connsiteY72-5882" fmla="*/ 5638514 h 6248398"/>
              <a:gd name="connsiteX73-5883" fmla="*/ 9504352 w 15811497"/>
              <a:gd name="connsiteY73-5884" fmla="*/ 5689156 h 6248398"/>
              <a:gd name="connsiteX74-5885" fmla="*/ 9480140 w 15811497"/>
              <a:gd name="connsiteY74-5886" fmla="*/ 5721533 h 6248398"/>
              <a:gd name="connsiteX75-5887" fmla="*/ 8362947 w 15811497"/>
              <a:gd name="connsiteY75-5888" fmla="*/ 6248398 h 6248398"/>
              <a:gd name="connsiteX76-5889" fmla="*/ 7028922 w 15811497"/>
              <a:gd name="connsiteY76-5890" fmla="*/ 5364147 h 6248398"/>
              <a:gd name="connsiteX77-5891" fmla="*/ 6990513 w 15811497"/>
              <a:gd name="connsiteY77-5892" fmla="*/ 5259205 h 6248398"/>
              <a:gd name="connsiteX78-5893" fmla="*/ 6990512 w 15811497"/>
              <a:gd name="connsiteY78-5894" fmla="*/ 5259199 h 6248398"/>
              <a:gd name="connsiteX79-5895" fmla="*/ 6983676 w 15811497"/>
              <a:gd name="connsiteY79-5896" fmla="*/ 5240519 h 6248398"/>
              <a:gd name="connsiteX80-5897" fmla="*/ 6983673 w 15811497"/>
              <a:gd name="connsiteY80-5898" fmla="*/ 5240519 h 6248398"/>
              <a:gd name="connsiteX81-5899" fmla="*/ 6980236 w 15811497"/>
              <a:gd name="connsiteY81-5900" fmla="*/ 5231130 h 6248398"/>
              <a:gd name="connsiteX82-5901" fmla="*/ 6978859 w 15811497"/>
              <a:gd name="connsiteY82-5902" fmla="*/ 5225774 h 6248398"/>
              <a:gd name="connsiteX83-5903" fmla="*/ 6984291 w 15811497"/>
              <a:gd name="connsiteY83-5904" fmla="*/ 5240614 h 6248398"/>
              <a:gd name="connsiteX84-5905" fmla="*/ 6984292 w 15811497"/>
              <a:gd name="connsiteY84-5906" fmla="*/ 5240614 h 6248398"/>
              <a:gd name="connsiteX85-5907" fmla="*/ 6978860 w 15811497"/>
              <a:gd name="connsiteY85-5908" fmla="*/ 5225773 h 6248398"/>
              <a:gd name="connsiteX86-5909" fmla="*/ 6944562 w 15811497"/>
              <a:gd name="connsiteY86-5910" fmla="*/ 5092380 h 6248398"/>
              <a:gd name="connsiteX87-5911" fmla="*/ 6924183 w 15811497"/>
              <a:gd name="connsiteY87-5912" fmla="*/ 4890225 h 6248398"/>
              <a:gd name="connsiteX88-5913" fmla="*/ 6924182 w 15811497"/>
              <a:gd name="connsiteY88-5914" fmla="*/ 4890225 h 6248398"/>
              <a:gd name="connsiteX89-5915" fmla="*/ 6944561 w 15811497"/>
              <a:gd name="connsiteY89-5916" fmla="*/ 5092380 h 6248398"/>
              <a:gd name="connsiteX90-5917" fmla="*/ 6978860 w 15811497"/>
              <a:gd name="connsiteY90-5918" fmla="*/ 5225773 h 6248398"/>
              <a:gd name="connsiteX91-5919" fmla="*/ 6948299 w 15811497"/>
              <a:gd name="connsiteY91-5920" fmla="*/ 5142273 h 6248398"/>
              <a:gd name="connsiteX92-5921" fmla="*/ 5829297 w 15811497"/>
              <a:gd name="connsiteY92-5922" fmla="*/ 4400549 h 6248398"/>
              <a:gd name="connsiteX93-5923" fmla="*/ 5056802 w 15811497"/>
              <a:gd name="connsiteY93-5924" fmla="*/ 4677867 h 6248398"/>
              <a:gd name="connsiteX94-5925" fmla="*/ 5022517 w 15811497"/>
              <a:gd name="connsiteY94-5926" fmla="*/ 4709027 h 6248398"/>
              <a:gd name="connsiteX95-5927" fmla="*/ 5022515 w 15811497"/>
              <a:gd name="connsiteY95-5928" fmla="*/ 4709029 h 6248398"/>
              <a:gd name="connsiteX96-5929" fmla="*/ 5022510 w 15811497"/>
              <a:gd name="connsiteY96-5930" fmla="*/ 4709033 h 6248398"/>
              <a:gd name="connsiteX97-5931" fmla="*/ 4924198 w 15811497"/>
              <a:gd name="connsiteY97-5932" fmla="*/ 4840507 h 6248398"/>
              <a:gd name="connsiteX98-5933" fmla="*/ 4914898 w 15811497"/>
              <a:gd name="connsiteY98-5934" fmla="*/ 4838698 h 6248398"/>
              <a:gd name="connsiteX99-5935" fmla="*/ 4914898 w 15811497"/>
              <a:gd name="connsiteY99-5936" fmla="*/ 4838699 h 6248398"/>
              <a:gd name="connsiteX100-5937" fmla="*/ 4924199 w 15811497"/>
              <a:gd name="connsiteY100-5938" fmla="*/ 4840508 h 6248398"/>
              <a:gd name="connsiteX101-5939" fmla="*/ 4893736 w 15811497"/>
              <a:gd name="connsiteY101-5940" fmla="*/ 4881247 h 6248398"/>
              <a:gd name="connsiteX102-5941" fmla="*/ 4778482 w 15811497"/>
              <a:gd name="connsiteY102-5942" fmla="*/ 5008058 h 6248398"/>
              <a:gd name="connsiteX103-5943" fmla="*/ 4778482 w 15811497"/>
              <a:gd name="connsiteY103-5944" fmla="*/ 5008057 h 6248398"/>
              <a:gd name="connsiteX104-5945" fmla="*/ 4715455 w 15811497"/>
              <a:gd name="connsiteY104-5946" fmla="*/ 5077404 h 6248398"/>
              <a:gd name="connsiteX105-5947" fmla="*/ 2762249 w 15811497"/>
              <a:gd name="connsiteY105-5948" fmla="*/ 5886448 h 6248398"/>
              <a:gd name="connsiteX106-5949" fmla="*/ 0 w 15811497"/>
              <a:gd name="connsiteY106-5950" fmla="*/ 3124198 h 6248398"/>
              <a:gd name="connsiteX107-5951" fmla="*/ 2762249 w 15811497"/>
              <a:gd name="connsiteY107-5952" fmla="*/ 361949 h 6248398"/>
              <a:gd name="connsiteX108-5953" fmla="*/ 4078902 w 15811497"/>
              <a:gd name="connsiteY108-5954" fmla="*/ 695338 h 6248398"/>
              <a:gd name="connsiteX109-5955" fmla="*/ 4261443 w 15811497"/>
              <a:gd name="connsiteY109-5956" fmla="*/ 806235 h 6248398"/>
              <a:gd name="connsiteX110-5957" fmla="*/ 4409044 w 15811497"/>
              <a:gd name="connsiteY110-5958" fmla="*/ 910268 h 6248398"/>
              <a:gd name="connsiteX111-5959" fmla="*/ 4612477 w 15811497"/>
              <a:gd name="connsiteY111-5960" fmla="*/ 1077402 h 6248398"/>
              <a:gd name="connsiteX112-5961" fmla="*/ 4612478 w 15811497"/>
              <a:gd name="connsiteY112-5962" fmla="*/ 1077403 h 6248398"/>
              <a:gd name="connsiteX113-5963" fmla="*/ 4715454 w 15811497"/>
              <a:gd name="connsiteY113-5964" fmla="*/ 1170993 h 6248398"/>
              <a:gd name="connsiteX114-5965" fmla="*/ 4701725 w 15811497"/>
              <a:gd name="connsiteY114-5966" fmla="*/ 1120394 h 6248398"/>
              <a:gd name="connsiteX115-5967" fmla="*/ 5191122 w 15811497"/>
              <a:gd name="connsiteY115-5968" fmla="*/ 1219199 h 6248398"/>
              <a:gd name="connsiteX116-5969" fmla="*/ 6161317 w 15811497"/>
              <a:gd name="connsiteY116-5970" fmla="*/ 761659 h 6248398"/>
              <a:gd name="connsiteX117-5971" fmla="*/ 6224019 w 15811497"/>
              <a:gd name="connsiteY117-5972" fmla="*/ 677808 h 6248398"/>
              <a:gd name="connsiteX118-5973" fmla="*/ 6175489 w 15811497"/>
              <a:gd name="connsiteY118-5974" fmla="*/ 757691 h 6248398"/>
              <a:gd name="connsiteX119-5975" fmla="*/ 6175489 w 15811497"/>
              <a:gd name="connsiteY119-5976" fmla="*/ 757692 h 6248398"/>
              <a:gd name="connsiteX120-5977" fmla="*/ 6224020 w 15811497"/>
              <a:gd name="connsiteY120-5978" fmla="*/ 677809 h 6248398"/>
              <a:gd name="connsiteX121-5979" fmla="*/ 6233696 w 15811497"/>
              <a:gd name="connsiteY121-5980" fmla="*/ 664869 h 6248398"/>
              <a:gd name="connsiteX122-5981" fmla="*/ 6252611 w 15811497"/>
              <a:gd name="connsiteY122-5982" fmla="*/ 633734 h 6248398"/>
              <a:gd name="connsiteX123-5983" fmla="*/ 6252610 w 15811497"/>
              <a:gd name="connsiteY123-5984" fmla="*/ 633734 h 6248398"/>
              <a:gd name="connsiteX124-5985" fmla="*/ 6233696 w 15811497"/>
              <a:gd name="connsiteY124-5986" fmla="*/ 664868 h 6248398"/>
              <a:gd name="connsiteX125-5987" fmla="*/ 6224019 w 15811497"/>
              <a:gd name="connsiteY125-5988" fmla="*/ 677808 h 6248398"/>
              <a:gd name="connsiteX126-5989" fmla="*/ 6248008 w 15811497"/>
              <a:gd name="connsiteY126-5990" fmla="*/ 638320 h 6248398"/>
              <a:gd name="connsiteX127-5991" fmla="*/ 6251291 w 15811497"/>
              <a:gd name="connsiteY127-5992" fmla="*/ 633930 h 6248398"/>
              <a:gd name="connsiteX128-5993" fmla="*/ 6251293 w 15811497"/>
              <a:gd name="connsiteY128-5994" fmla="*/ 633929 h 6248398"/>
              <a:gd name="connsiteX129-5995" fmla="*/ 6257683 w 15811497"/>
              <a:gd name="connsiteY129-5996" fmla="*/ 625384 h 6248398"/>
              <a:gd name="connsiteX130-5997" fmla="*/ 6257686 w 15811497"/>
              <a:gd name="connsiteY130-5998" fmla="*/ 625380 h 6248398"/>
              <a:gd name="connsiteX131-5999" fmla="*/ 6331355 w 15811497"/>
              <a:gd name="connsiteY131-6000" fmla="*/ 526865 h 6248398"/>
              <a:gd name="connsiteX132-6001" fmla="*/ 7448548 w 15811497"/>
              <a:gd name="connsiteY132-6002" fmla="*/ 0 h 6248398"/>
              <a:gd name="connsiteX0-6003" fmla="*/ 11209760 w 15811497"/>
              <a:gd name="connsiteY0-6004" fmla="*/ 5180760 h 6248398"/>
              <a:gd name="connsiteX1-6005" fmla="*/ 11210150 w 15811497"/>
              <a:gd name="connsiteY1-6006" fmla="*/ 5180948 h 6248398"/>
              <a:gd name="connsiteX2-6007" fmla="*/ 11313815 w 15811497"/>
              <a:gd name="connsiteY2-6008" fmla="*/ 5243926 h 6248398"/>
              <a:gd name="connsiteX3-6009" fmla="*/ 11369911 w 15811497"/>
              <a:gd name="connsiteY3-6010" fmla="*/ 5285874 h 6248398"/>
              <a:gd name="connsiteX4-6011" fmla="*/ 11410606 w 15811497"/>
              <a:gd name="connsiteY4-6012" fmla="*/ 5316305 h 6248398"/>
              <a:gd name="connsiteX5-6013" fmla="*/ 11499892 w 15811497"/>
              <a:gd name="connsiteY5-6014" fmla="*/ 5397454 h 6248398"/>
              <a:gd name="connsiteX6-6015" fmla="*/ 11528781 w 15811497"/>
              <a:gd name="connsiteY6-6016" fmla="*/ 5429240 h 6248398"/>
              <a:gd name="connsiteX7-6017" fmla="*/ 11504846 w 15811497"/>
              <a:gd name="connsiteY7-6018" fmla="*/ 5414699 h 6248398"/>
              <a:gd name="connsiteX8-6019" fmla="*/ 11371717 w 15811497"/>
              <a:gd name="connsiteY8-6020" fmla="*/ 5315148 h 6248398"/>
              <a:gd name="connsiteX9-6021" fmla="*/ 11292198 w 15811497"/>
              <a:gd name="connsiteY9-6022" fmla="*/ 5255685 h 6248398"/>
              <a:gd name="connsiteX10-6023" fmla="*/ 11209760 w 15811497"/>
              <a:gd name="connsiteY10-6024" fmla="*/ 5180760 h 6248398"/>
              <a:gd name="connsiteX11-6025" fmla="*/ 4892179 w 15811497"/>
              <a:gd name="connsiteY11-6026" fmla="*/ 4842491 h 6248398"/>
              <a:gd name="connsiteX12-6027" fmla="*/ 4892178 w 15811497"/>
              <a:gd name="connsiteY12-6028" fmla="*/ 4842492 h 6248398"/>
              <a:gd name="connsiteX13-6029" fmla="*/ 4885192 w 15811497"/>
              <a:gd name="connsiteY13-6030" fmla="*/ 4851834 h 6248398"/>
              <a:gd name="connsiteX14-6031" fmla="*/ 4892179 w 15811497"/>
              <a:gd name="connsiteY14-6032" fmla="*/ 4842491 h 6248398"/>
              <a:gd name="connsiteX15-6033" fmla="*/ 8767766 w 15811497"/>
              <a:gd name="connsiteY15-6034" fmla="*/ 853515 h 6248398"/>
              <a:gd name="connsiteX16-6035" fmla="*/ 8782572 w 15811497"/>
              <a:gd name="connsiteY16-6036" fmla="*/ 884251 h 6248398"/>
              <a:gd name="connsiteX17-6037" fmla="*/ 8812281 w 15811497"/>
              <a:gd name="connsiteY17-6038" fmla="*/ 965420 h 6248398"/>
              <a:gd name="connsiteX18-6039" fmla="*/ 8768620 w 15811497"/>
              <a:gd name="connsiteY18-6040" fmla="*/ 859114 h 6248398"/>
              <a:gd name="connsiteX19-6041" fmla="*/ 8767766 w 15811497"/>
              <a:gd name="connsiteY19-6042" fmla="*/ 853515 h 6248398"/>
              <a:gd name="connsiteX20-6043" fmla="*/ 7448548 w 15811497"/>
              <a:gd name="connsiteY20-6044" fmla="*/ 0 h 6248398"/>
              <a:gd name="connsiteX21-6045" fmla="*/ 8721604 w 15811497"/>
              <a:gd name="connsiteY21-6046" fmla="*/ 757692 h 6248398"/>
              <a:gd name="connsiteX22-6047" fmla="*/ 8767765 w 15811497"/>
              <a:gd name="connsiteY22-6048" fmla="*/ 853515 h 6248398"/>
              <a:gd name="connsiteX23-6049" fmla="*/ 8768619 w 15811497"/>
              <a:gd name="connsiteY23-6050" fmla="*/ 859114 h 6248398"/>
              <a:gd name="connsiteX24-6051" fmla="*/ 8890522 w 15811497"/>
              <a:gd name="connsiteY24-6052" fmla="*/ 1193234 h 6248398"/>
              <a:gd name="connsiteX25-6053" fmla="*/ 9958384 w 15811497"/>
              <a:gd name="connsiteY25-6054" fmla="*/ 1828798 h 6248398"/>
              <a:gd name="connsiteX26-6055" fmla="*/ 10895504 w 15811497"/>
              <a:gd name="connsiteY26-6056" fmla="*/ 1386857 h 6248398"/>
              <a:gd name="connsiteX27-6057" fmla="*/ 10927290 w 15811497"/>
              <a:gd name="connsiteY27-6058" fmla="*/ 1344350 h 6248398"/>
              <a:gd name="connsiteX28-6059" fmla="*/ 10936907 w 15811497"/>
              <a:gd name="connsiteY28-6060" fmla="*/ 1346082 h 6248398"/>
              <a:gd name="connsiteX29-6061" fmla="*/ 10917759 w 15811497"/>
              <a:gd name="connsiteY29-6062" fmla="*/ 1367151 h 6248398"/>
              <a:gd name="connsiteX30-6063" fmla="*/ 10545015 w 15811497"/>
              <a:gd name="connsiteY30-6064" fmla="*/ 1956940 h 6248398"/>
              <a:gd name="connsiteX31-6065" fmla="*/ 10521911 w 15811497"/>
              <a:gd name="connsiteY31-6066" fmla="*/ 2012524 h 6248398"/>
              <a:gd name="connsiteX32-6067" fmla="*/ 10521913 w 15811497"/>
              <a:gd name="connsiteY32-6068" fmla="*/ 2012521 h 6248398"/>
              <a:gd name="connsiteX33-6069" fmla="*/ 10545016 w 15811497"/>
              <a:gd name="connsiteY33-6070" fmla="*/ 1956940 h 6248398"/>
              <a:gd name="connsiteX34-6071" fmla="*/ 10917760 w 15811497"/>
              <a:gd name="connsiteY34-6072" fmla="*/ 1367152 h 6248398"/>
              <a:gd name="connsiteX35-6073" fmla="*/ 10936908 w 15811497"/>
              <a:gd name="connsiteY35-6074" fmla="*/ 1346084 h 6248398"/>
              <a:gd name="connsiteX36-6075" fmla="*/ 10972797 w 15811497"/>
              <a:gd name="connsiteY36-6076" fmla="*/ 1352550 h 6248398"/>
              <a:gd name="connsiteX37-6077" fmla="*/ 11002341 w 15811497"/>
              <a:gd name="connsiteY37-6078" fmla="*/ 1645177 h 6248398"/>
              <a:gd name="connsiteX38-6079" fmla="*/ 11002341 w 15811497"/>
              <a:gd name="connsiteY38-6080" fmla="*/ 1645177 h 6248398"/>
              <a:gd name="connsiteX39-6081" fmla="*/ 10972797 w 15811497"/>
              <a:gd name="connsiteY39-6082" fmla="*/ 1352549 h 6248398"/>
              <a:gd name="connsiteX40-6083" fmla="*/ 10936908 w 15811497"/>
              <a:gd name="connsiteY40-6084" fmla="*/ 1346083 h 6248398"/>
              <a:gd name="connsiteX41-6085" fmla="*/ 11096041 w 15811497"/>
              <a:gd name="connsiteY41-6086" fmla="*/ 1170993 h 6248398"/>
              <a:gd name="connsiteX42-6087" fmla="*/ 13049247 w 15811497"/>
              <a:gd name="connsiteY42-6088" fmla="*/ 361949 h 6248398"/>
              <a:gd name="connsiteX43-6089" fmla="*/ 15811497 w 15811497"/>
              <a:gd name="connsiteY43-6090" fmla="*/ 3124198 h 6248398"/>
              <a:gd name="connsiteX44-6091" fmla="*/ 13049247 w 15811497"/>
              <a:gd name="connsiteY44-6092" fmla="*/ 5886448 h 6248398"/>
              <a:gd name="connsiteX45-6093" fmla="*/ 11732594 w 15811497"/>
              <a:gd name="connsiteY45-6094" fmla="*/ 5553059 h 6248398"/>
              <a:gd name="connsiteX46-6095" fmla="*/ 11528782 w 15811497"/>
              <a:gd name="connsiteY46-6096" fmla="*/ 5429240 h 6248398"/>
              <a:gd name="connsiteX47-6097" fmla="*/ 11499893 w 15811497"/>
              <a:gd name="connsiteY47-6098" fmla="*/ 5397454 h 6248398"/>
              <a:gd name="connsiteX48-6099" fmla="*/ 11410607 w 15811497"/>
              <a:gd name="connsiteY48-6100" fmla="*/ 5316305 h 6248398"/>
              <a:gd name="connsiteX49-6101" fmla="*/ 11369912 w 15811497"/>
              <a:gd name="connsiteY49-6102" fmla="*/ 5285874 h 6248398"/>
              <a:gd name="connsiteX50-6103" fmla="*/ 11355656 w 15811497"/>
              <a:gd name="connsiteY50-6104" fmla="*/ 5144675 h 6248398"/>
              <a:gd name="connsiteX51-6105" fmla="*/ 11355656 w 15811497"/>
              <a:gd name="connsiteY51-6106" fmla="*/ 5144675 h 6248398"/>
              <a:gd name="connsiteX52-6107" fmla="*/ 11369912 w 15811497"/>
              <a:gd name="connsiteY52-6108" fmla="*/ 5285874 h 6248398"/>
              <a:gd name="connsiteX53-6109" fmla="*/ 11313816 w 15811497"/>
              <a:gd name="connsiteY53-6110" fmla="*/ 5243926 h 6248398"/>
              <a:gd name="connsiteX54-6111" fmla="*/ 11210151 w 15811497"/>
              <a:gd name="connsiteY54-6112" fmla="*/ 5180948 h 6248398"/>
              <a:gd name="connsiteX55-6113" fmla="*/ 11209761 w 15811497"/>
              <a:gd name="connsiteY55-6114" fmla="*/ 5180760 h 6248398"/>
              <a:gd name="connsiteX56-6115" fmla="*/ 11096041 w 15811497"/>
              <a:gd name="connsiteY56-6116" fmla="*/ 5077404 h 6248398"/>
              <a:gd name="connsiteX57-6117" fmla="*/ 11063094 w 15811497"/>
              <a:gd name="connsiteY57-6118" fmla="*/ 5041153 h 6248398"/>
              <a:gd name="connsiteX58-6119" fmla="*/ 11063091 w 15811497"/>
              <a:gd name="connsiteY58-6120" fmla="*/ 5041152 h 6248398"/>
              <a:gd name="connsiteX59-6121" fmla="*/ 11096040 w 15811497"/>
              <a:gd name="connsiteY59-6122" fmla="*/ 5077404 h 6248398"/>
              <a:gd name="connsiteX60-6123" fmla="*/ 11209760 w 15811497"/>
              <a:gd name="connsiteY60-6124" fmla="*/ 5180760 h 6248398"/>
              <a:gd name="connsiteX61-6125" fmla="*/ 11100244 w 15811497"/>
              <a:gd name="connsiteY61-6126" fmla="*/ 5128004 h 6248398"/>
              <a:gd name="connsiteX62-6127" fmla="*/ 10610846 w 15811497"/>
              <a:gd name="connsiteY62-6128" fmla="*/ 5029199 h 6248398"/>
              <a:gd name="connsiteX63-6129" fmla="*/ 9640652 w 15811497"/>
              <a:gd name="connsiteY63-6130" fmla="*/ 5486739 h 6248398"/>
              <a:gd name="connsiteX64-6131" fmla="*/ 9628722 w 15811497"/>
              <a:gd name="connsiteY64-6132" fmla="*/ 5502693 h 6248398"/>
              <a:gd name="connsiteX65-6133" fmla="*/ 9568273 w 15811497"/>
              <a:gd name="connsiteY65-6134" fmla="*/ 5583530 h 6248398"/>
              <a:gd name="connsiteX66-6135" fmla="*/ 9535504 w 15811497"/>
              <a:gd name="connsiteY66-6136" fmla="*/ 5637470 h 6248398"/>
              <a:gd name="connsiteX67-6137" fmla="*/ 9535505 w 15811497"/>
              <a:gd name="connsiteY67-6138" fmla="*/ 5637470 h 6248398"/>
              <a:gd name="connsiteX68-6139" fmla="*/ 9568273 w 15811497"/>
              <a:gd name="connsiteY68-6140" fmla="*/ 5583531 h 6248398"/>
              <a:gd name="connsiteX69-6141" fmla="*/ 9628722 w 15811497"/>
              <a:gd name="connsiteY69-6142" fmla="*/ 5502694 h 6248398"/>
              <a:gd name="connsiteX70-6143" fmla="*/ 9563485 w 15811497"/>
              <a:gd name="connsiteY70-6144" fmla="*/ 5610078 h 6248398"/>
              <a:gd name="connsiteX71-6145" fmla="*/ 9542221 w 15811497"/>
              <a:gd name="connsiteY71-6146" fmla="*/ 5638514 h 6248398"/>
              <a:gd name="connsiteX72-6147" fmla="*/ 9504352 w 15811497"/>
              <a:gd name="connsiteY72-6148" fmla="*/ 5689156 h 6248398"/>
              <a:gd name="connsiteX73-6149" fmla="*/ 9480140 w 15811497"/>
              <a:gd name="connsiteY73-6150" fmla="*/ 5721533 h 6248398"/>
              <a:gd name="connsiteX74-6151" fmla="*/ 8362947 w 15811497"/>
              <a:gd name="connsiteY74-6152" fmla="*/ 6248398 h 6248398"/>
              <a:gd name="connsiteX75-6153" fmla="*/ 7028922 w 15811497"/>
              <a:gd name="connsiteY75-6154" fmla="*/ 5364147 h 6248398"/>
              <a:gd name="connsiteX76-6155" fmla="*/ 6990513 w 15811497"/>
              <a:gd name="connsiteY76-6156" fmla="*/ 5259205 h 6248398"/>
              <a:gd name="connsiteX77-6157" fmla="*/ 6990512 w 15811497"/>
              <a:gd name="connsiteY77-6158" fmla="*/ 5259199 h 6248398"/>
              <a:gd name="connsiteX78-6159" fmla="*/ 6983676 w 15811497"/>
              <a:gd name="connsiteY78-6160" fmla="*/ 5240519 h 6248398"/>
              <a:gd name="connsiteX79-6161" fmla="*/ 6983673 w 15811497"/>
              <a:gd name="connsiteY79-6162" fmla="*/ 5240519 h 6248398"/>
              <a:gd name="connsiteX80-6163" fmla="*/ 6980236 w 15811497"/>
              <a:gd name="connsiteY80-6164" fmla="*/ 5231130 h 6248398"/>
              <a:gd name="connsiteX81-6165" fmla="*/ 6978859 w 15811497"/>
              <a:gd name="connsiteY81-6166" fmla="*/ 5225774 h 6248398"/>
              <a:gd name="connsiteX82-6167" fmla="*/ 6984291 w 15811497"/>
              <a:gd name="connsiteY82-6168" fmla="*/ 5240614 h 6248398"/>
              <a:gd name="connsiteX83-6169" fmla="*/ 6984292 w 15811497"/>
              <a:gd name="connsiteY83-6170" fmla="*/ 5240614 h 6248398"/>
              <a:gd name="connsiteX84-6171" fmla="*/ 6978860 w 15811497"/>
              <a:gd name="connsiteY84-6172" fmla="*/ 5225773 h 6248398"/>
              <a:gd name="connsiteX85-6173" fmla="*/ 6944562 w 15811497"/>
              <a:gd name="connsiteY85-6174" fmla="*/ 5092380 h 6248398"/>
              <a:gd name="connsiteX86-6175" fmla="*/ 6924183 w 15811497"/>
              <a:gd name="connsiteY86-6176" fmla="*/ 4890225 h 6248398"/>
              <a:gd name="connsiteX87-6177" fmla="*/ 6924182 w 15811497"/>
              <a:gd name="connsiteY87-6178" fmla="*/ 4890225 h 6248398"/>
              <a:gd name="connsiteX88-6179" fmla="*/ 6944561 w 15811497"/>
              <a:gd name="connsiteY88-6180" fmla="*/ 5092380 h 6248398"/>
              <a:gd name="connsiteX89-6181" fmla="*/ 6978860 w 15811497"/>
              <a:gd name="connsiteY89-6182" fmla="*/ 5225773 h 6248398"/>
              <a:gd name="connsiteX90-6183" fmla="*/ 6948299 w 15811497"/>
              <a:gd name="connsiteY90-6184" fmla="*/ 5142273 h 6248398"/>
              <a:gd name="connsiteX91-6185" fmla="*/ 5829297 w 15811497"/>
              <a:gd name="connsiteY91-6186" fmla="*/ 4400549 h 6248398"/>
              <a:gd name="connsiteX92-6187" fmla="*/ 5056802 w 15811497"/>
              <a:gd name="connsiteY92-6188" fmla="*/ 4677867 h 6248398"/>
              <a:gd name="connsiteX93-6189" fmla="*/ 5022517 w 15811497"/>
              <a:gd name="connsiteY93-6190" fmla="*/ 4709027 h 6248398"/>
              <a:gd name="connsiteX94-6191" fmla="*/ 5022515 w 15811497"/>
              <a:gd name="connsiteY94-6192" fmla="*/ 4709029 h 6248398"/>
              <a:gd name="connsiteX95-6193" fmla="*/ 5022510 w 15811497"/>
              <a:gd name="connsiteY95-6194" fmla="*/ 4709033 h 6248398"/>
              <a:gd name="connsiteX96-6195" fmla="*/ 4924198 w 15811497"/>
              <a:gd name="connsiteY96-6196" fmla="*/ 4840507 h 6248398"/>
              <a:gd name="connsiteX97-6197" fmla="*/ 4914898 w 15811497"/>
              <a:gd name="connsiteY97-6198" fmla="*/ 4838698 h 6248398"/>
              <a:gd name="connsiteX98-6199" fmla="*/ 4914898 w 15811497"/>
              <a:gd name="connsiteY98-6200" fmla="*/ 4838699 h 6248398"/>
              <a:gd name="connsiteX99-6201" fmla="*/ 4924199 w 15811497"/>
              <a:gd name="connsiteY99-6202" fmla="*/ 4840508 h 6248398"/>
              <a:gd name="connsiteX100-6203" fmla="*/ 4893736 w 15811497"/>
              <a:gd name="connsiteY100-6204" fmla="*/ 4881247 h 6248398"/>
              <a:gd name="connsiteX101-6205" fmla="*/ 4778482 w 15811497"/>
              <a:gd name="connsiteY101-6206" fmla="*/ 5008058 h 6248398"/>
              <a:gd name="connsiteX102-6207" fmla="*/ 4778482 w 15811497"/>
              <a:gd name="connsiteY102-6208" fmla="*/ 5008057 h 6248398"/>
              <a:gd name="connsiteX103-6209" fmla="*/ 4715455 w 15811497"/>
              <a:gd name="connsiteY103-6210" fmla="*/ 5077404 h 6248398"/>
              <a:gd name="connsiteX104-6211" fmla="*/ 2762249 w 15811497"/>
              <a:gd name="connsiteY104-6212" fmla="*/ 5886448 h 6248398"/>
              <a:gd name="connsiteX105-6213" fmla="*/ 0 w 15811497"/>
              <a:gd name="connsiteY105-6214" fmla="*/ 3124198 h 6248398"/>
              <a:gd name="connsiteX106-6215" fmla="*/ 2762249 w 15811497"/>
              <a:gd name="connsiteY106-6216" fmla="*/ 361949 h 6248398"/>
              <a:gd name="connsiteX107-6217" fmla="*/ 4078902 w 15811497"/>
              <a:gd name="connsiteY107-6218" fmla="*/ 695338 h 6248398"/>
              <a:gd name="connsiteX108-6219" fmla="*/ 4261443 w 15811497"/>
              <a:gd name="connsiteY108-6220" fmla="*/ 806235 h 6248398"/>
              <a:gd name="connsiteX109-6221" fmla="*/ 4409044 w 15811497"/>
              <a:gd name="connsiteY109-6222" fmla="*/ 910268 h 6248398"/>
              <a:gd name="connsiteX110-6223" fmla="*/ 4612477 w 15811497"/>
              <a:gd name="connsiteY110-6224" fmla="*/ 1077402 h 6248398"/>
              <a:gd name="connsiteX111-6225" fmla="*/ 4612478 w 15811497"/>
              <a:gd name="connsiteY111-6226" fmla="*/ 1077403 h 6248398"/>
              <a:gd name="connsiteX112-6227" fmla="*/ 4715454 w 15811497"/>
              <a:gd name="connsiteY112-6228" fmla="*/ 1170993 h 6248398"/>
              <a:gd name="connsiteX113-6229" fmla="*/ 4701725 w 15811497"/>
              <a:gd name="connsiteY113-6230" fmla="*/ 1120394 h 6248398"/>
              <a:gd name="connsiteX114-6231" fmla="*/ 5191122 w 15811497"/>
              <a:gd name="connsiteY114-6232" fmla="*/ 1219199 h 6248398"/>
              <a:gd name="connsiteX115-6233" fmla="*/ 6161317 w 15811497"/>
              <a:gd name="connsiteY115-6234" fmla="*/ 761659 h 6248398"/>
              <a:gd name="connsiteX116-6235" fmla="*/ 6224019 w 15811497"/>
              <a:gd name="connsiteY116-6236" fmla="*/ 677808 h 6248398"/>
              <a:gd name="connsiteX117-6237" fmla="*/ 6175489 w 15811497"/>
              <a:gd name="connsiteY117-6238" fmla="*/ 757691 h 6248398"/>
              <a:gd name="connsiteX118-6239" fmla="*/ 6175489 w 15811497"/>
              <a:gd name="connsiteY118-6240" fmla="*/ 757692 h 6248398"/>
              <a:gd name="connsiteX119-6241" fmla="*/ 6224020 w 15811497"/>
              <a:gd name="connsiteY119-6242" fmla="*/ 677809 h 6248398"/>
              <a:gd name="connsiteX120-6243" fmla="*/ 6233696 w 15811497"/>
              <a:gd name="connsiteY120-6244" fmla="*/ 664869 h 6248398"/>
              <a:gd name="connsiteX121-6245" fmla="*/ 6252611 w 15811497"/>
              <a:gd name="connsiteY121-6246" fmla="*/ 633734 h 6248398"/>
              <a:gd name="connsiteX122-6247" fmla="*/ 6252610 w 15811497"/>
              <a:gd name="connsiteY122-6248" fmla="*/ 633734 h 6248398"/>
              <a:gd name="connsiteX123-6249" fmla="*/ 6233696 w 15811497"/>
              <a:gd name="connsiteY123-6250" fmla="*/ 664868 h 6248398"/>
              <a:gd name="connsiteX124-6251" fmla="*/ 6224019 w 15811497"/>
              <a:gd name="connsiteY124-6252" fmla="*/ 677808 h 6248398"/>
              <a:gd name="connsiteX125-6253" fmla="*/ 6248008 w 15811497"/>
              <a:gd name="connsiteY125-6254" fmla="*/ 638320 h 6248398"/>
              <a:gd name="connsiteX126-6255" fmla="*/ 6251291 w 15811497"/>
              <a:gd name="connsiteY126-6256" fmla="*/ 633930 h 6248398"/>
              <a:gd name="connsiteX127-6257" fmla="*/ 6251293 w 15811497"/>
              <a:gd name="connsiteY127-6258" fmla="*/ 633929 h 6248398"/>
              <a:gd name="connsiteX128-6259" fmla="*/ 6257683 w 15811497"/>
              <a:gd name="connsiteY128-6260" fmla="*/ 625384 h 6248398"/>
              <a:gd name="connsiteX129-6261" fmla="*/ 6257686 w 15811497"/>
              <a:gd name="connsiteY129-6262" fmla="*/ 625380 h 6248398"/>
              <a:gd name="connsiteX130-6263" fmla="*/ 6331355 w 15811497"/>
              <a:gd name="connsiteY130-6264" fmla="*/ 526865 h 6248398"/>
              <a:gd name="connsiteX131-6265" fmla="*/ 7448548 w 15811497"/>
              <a:gd name="connsiteY131-6266" fmla="*/ 0 h 6248398"/>
              <a:gd name="connsiteX0-6267" fmla="*/ 11209760 w 15811497"/>
              <a:gd name="connsiteY0-6268" fmla="*/ 5180760 h 6248398"/>
              <a:gd name="connsiteX1-6269" fmla="*/ 11210150 w 15811497"/>
              <a:gd name="connsiteY1-6270" fmla="*/ 5180948 h 6248398"/>
              <a:gd name="connsiteX2-6271" fmla="*/ 11313815 w 15811497"/>
              <a:gd name="connsiteY2-6272" fmla="*/ 5243926 h 6248398"/>
              <a:gd name="connsiteX3-6273" fmla="*/ 11369911 w 15811497"/>
              <a:gd name="connsiteY3-6274" fmla="*/ 5285874 h 6248398"/>
              <a:gd name="connsiteX4-6275" fmla="*/ 11410606 w 15811497"/>
              <a:gd name="connsiteY4-6276" fmla="*/ 5316305 h 6248398"/>
              <a:gd name="connsiteX5-6277" fmla="*/ 11499892 w 15811497"/>
              <a:gd name="connsiteY5-6278" fmla="*/ 5397454 h 6248398"/>
              <a:gd name="connsiteX6-6279" fmla="*/ 11528781 w 15811497"/>
              <a:gd name="connsiteY6-6280" fmla="*/ 5429240 h 6248398"/>
              <a:gd name="connsiteX7-6281" fmla="*/ 11504846 w 15811497"/>
              <a:gd name="connsiteY7-6282" fmla="*/ 5414699 h 6248398"/>
              <a:gd name="connsiteX8-6283" fmla="*/ 11371717 w 15811497"/>
              <a:gd name="connsiteY8-6284" fmla="*/ 5315148 h 6248398"/>
              <a:gd name="connsiteX9-6285" fmla="*/ 11292198 w 15811497"/>
              <a:gd name="connsiteY9-6286" fmla="*/ 5255685 h 6248398"/>
              <a:gd name="connsiteX10-6287" fmla="*/ 11209760 w 15811497"/>
              <a:gd name="connsiteY10-6288" fmla="*/ 5180760 h 6248398"/>
              <a:gd name="connsiteX11-6289" fmla="*/ 4892179 w 15811497"/>
              <a:gd name="connsiteY11-6290" fmla="*/ 4842491 h 6248398"/>
              <a:gd name="connsiteX12-6291" fmla="*/ 4892178 w 15811497"/>
              <a:gd name="connsiteY12-6292" fmla="*/ 4842492 h 6248398"/>
              <a:gd name="connsiteX13-6293" fmla="*/ 4885192 w 15811497"/>
              <a:gd name="connsiteY13-6294" fmla="*/ 4851834 h 6248398"/>
              <a:gd name="connsiteX14-6295" fmla="*/ 4892179 w 15811497"/>
              <a:gd name="connsiteY14-6296" fmla="*/ 4842491 h 6248398"/>
              <a:gd name="connsiteX15-6297" fmla="*/ 8767766 w 15811497"/>
              <a:gd name="connsiteY15-6298" fmla="*/ 853515 h 6248398"/>
              <a:gd name="connsiteX16-6299" fmla="*/ 8782572 w 15811497"/>
              <a:gd name="connsiteY16-6300" fmla="*/ 884251 h 6248398"/>
              <a:gd name="connsiteX17-6301" fmla="*/ 8768620 w 15811497"/>
              <a:gd name="connsiteY17-6302" fmla="*/ 859114 h 6248398"/>
              <a:gd name="connsiteX18-6303" fmla="*/ 8767766 w 15811497"/>
              <a:gd name="connsiteY18-6304" fmla="*/ 853515 h 6248398"/>
              <a:gd name="connsiteX19-6305" fmla="*/ 7448548 w 15811497"/>
              <a:gd name="connsiteY19-6306" fmla="*/ 0 h 6248398"/>
              <a:gd name="connsiteX20-6307" fmla="*/ 8721604 w 15811497"/>
              <a:gd name="connsiteY20-6308" fmla="*/ 757692 h 6248398"/>
              <a:gd name="connsiteX21-6309" fmla="*/ 8767765 w 15811497"/>
              <a:gd name="connsiteY21-6310" fmla="*/ 853515 h 6248398"/>
              <a:gd name="connsiteX22-6311" fmla="*/ 8768619 w 15811497"/>
              <a:gd name="connsiteY22-6312" fmla="*/ 859114 h 6248398"/>
              <a:gd name="connsiteX23-6313" fmla="*/ 8890522 w 15811497"/>
              <a:gd name="connsiteY23-6314" fmla="*/ 1193234 h 6248398"/>
              <a:gd name="connsiteX24-6315" fmla="*/ 9958384 w 15811497"/>
              <a:gd name="connsiteY24-6316" fmla="*/ 1828798 h 6248398"/>
              <a:gd name="connsiteX25-6317" fmla="*/ 10895504 w 15811497"/>
              <a:gd name="connsiteY25-6318" fmla="*/ 1386857 h 6248398"/>
              <a:gd name="connsiteX26-6319" fmla="*/ 10927290 w 15811497"/>
              <a:gd name="connsiteY26-6320" fmla="*/ 1344350 h 6248398"/>
              <a:gd name="connsiteX27-6321" fmla="*/ 10936907 w 15811497"/>
              <a:gd name="connsiteY27-6322" fmla="*/ 1346082 h 6248398"/>
              <a:gd name="connsiteX28-6323" fmla="*/ 10917759 w 15811497"/>
              <a:gd name="connsiteY28-6324" fmla="*/ 1367151 h 6248398"/>
              <a:gd name="connsiteX29-6325" fmla="*/ 10545015 w 15811497"/>
              <a:gd name="connsiteY29-6326" fmla="*/ 1956940 h 6248398"/>
              <a:gd name="connsiteX30-6327" fmla="*/ 10521911 w 15811497"/>
              <a:gd name="connsiteY30-6328" fmla="*/ 2012524 h 6248398"/>
              <a:gd name="connsiteX31-6329" fmla="*/ 10521913 w 15811497"/>
              <a:gd name="connsiteY31-6330" fmla="*/ 2012521 h 6248398"/>
              <a:gd name="connsiteX32-6331" fmla="*/ 10545016 w 15811497"/>
              <a:gd name="connsiteY32-6332" fmla="*/ 1956940 h 6248398"/>
              <a:gd name="connsiteX33-6333" fmla="*/ 10917760 w 15811497"/>
              <a:gd name="connsiteY33-6334" fmla="*/ 1367152 h 6248398"/>
              <a:gd name="connsiteX34-6335" fmla="*/ 10936908 w 15811497"/>
              <a:gd name="connsiteY34-6336" fmla="*/ 1346084 h 6248398"/>
              <a:gd name="connsiteX35-6337" fmla="*/ 10972797 w 15811497"/>
              <a:gd name="connsiteY35-6338" fmla="*/ 1352550 h 6248398"/>
              <a:gd name="connsiteX36-6339" fmla="*/ 11002341 w 15811497"/>
              <a:gd name="connsiteY36-6340" fmla="*/ 1645177 h 6248398"/>
              <a:gd name="connsiteX37-6341" fmla="*/ 11002341 w 15811497"/>
              <a:gd name="connsiteY37-6342" fmla="*/ 1645177 h 6248398"/>
              <a:gd name="connsiteX38-6343" fmla="*/ 10972797 w 15811497"/>
              <a:gd name="connsiteY38-6344" fmla="*/ 1352549 h 6248398"/>
              <a:gd name="connsiteX39-6345" fmla="*/ 10936908 w 15811497"/>
              <a:gd name="connsiteY39-6346" fmla="*/ 1346083 h 6248398"/>
              <a:gd name="connsiteX40-6347" fmla="*/ 11096041 w 15811497"/>
              <a:gd name="connsiteY40-6348" fmla="*/ 1170993 h 6248398"/>
              <a:gd name="connsiteX41-6349" fmla="*/ 13049247 w 15811497"/>
              <a:gd name="connsiteY41-6350" fmla="*/ 361949 h 6248398"/>
              <a:gd name="connsiteX42-6351" fmla="*/ 15811497 w 15811497"/>
              <a:gd name="connsiteY42-6352" fmla="*/ 3124198 h 6248398"/>
              <a:gd name="connsiteX43-6353" fmla="*/ 13049247 w 15811497"/>
              <a:gd name="connsiteY43-6354" fmla="*/ 5886448 h 6248398"/>
              <a:gd name="connsiteX44-6355" fmla="*/ 11732594 w 15811497"/>
              <a:gd name="connsiteY44-6356" fmla="*/ 5553059 h 6248398"/>
              <a:gd name="connsiteX45-6357" fmla="*/ 11528782 w 15811497"/>
              <a:gd name="connsiteY45-6358" fmla="*/ 5429240 h 6248398"/>
              <a:gd name="connsiteX46-6359" fmla="*/ 11499893 w 15811497"/>
              <a:gd name="connsiteY46-6360" fmla="*/ 5397454 h 6248398"/>
              <a:gd name="connsiteX47-6361" fmla="*/ 11410607 w 15811497"/>
              <a:gd name="connsiteY47-6362" fmla="*/ 5316305 h 6248398"/>
              <a:gd name="connsiteX48-6363" fmla="*/ 11369912 w 15811497"/>
              <a:gd name="connsiteY48-6364" fmla="*/ 5285874 h 6248398"/>
              <a:gd name="connsiteX49-6365" fmla="*/ 11355656 w 15811497"/>
              <a:gd name="connsiteY49-6366" fmla="*/ 5144675 h 6248398"/>
              <a:gd name="connsiteX50-6367" fmla="*/ 11355656 w 15811497"/>
              <a:gd name="connsiteY50-6368" fmla="*/ 5144675 h 6248398"/>
              <a:gd name="connsiteX51-6369" fmla="*/ 11369912 w 15811497"/>
              <a:gd name="connsiteY51-6370" fmla="*/ 5285874 h 6248398"/>
              <a:gd name="connsiteX52-6371" fmla="*/ 11313816 w 15811497"/>
              <a:gd name="connsiteY52-6372" fmla="*/ 5243926 h 6248398"/>
              <a:gd name="connsiteX53-6373" fmla="*/ 11210151 w 15811497"/>
              <a:gd name="connsiteY53-6374" fmla="*/ 5180948 h 6248398"/>
              <a:gd name="connsiteX54-6375" fmla="*/ 11209761 w 15811497"/>
              <a:gd name="connsiteY54-6376" fmla="*/ 5180760 h 6248398"/>
              <a:gd name="connsiteX55-6377" fmla="*/ 11096041 w 15811497"/>
              <a:gd name="connsiteY55-6378" fmla="*/ 5077404 h 6248398"/>
              <a:gd name="connsiteX56-6379" fmla="*/ 11063094 w 15811497"/>
              <a:gd name="connsiteY56-6380" fmla="*/ 5041153 h 6248398"/>
              <a:gd name="connsiteX57-6381" fmla="*/ 11063091 w 15811497"/>
              <a:gd name="connsiteY57-6382" fmla="*/ 5041152 h 6248398"/>
              <a:gd name="connsiteX58-6383" fmla="*/ 11096040 w 15811497"/>
              <a:gd name="connsiteY58-6384" fmla="*/ 5077404 h 6248398"/>
              <a:gd name="connsiteX59-6385" fmla="*/ 11209760 w 15811497"/>
              <a:gd name="connsiteY59-6386" fmla="*/ 5180760 h 6248398"/>
              <a:gd name="connsiteX60-6387" fmla="*/ 11100244 w 15811497"/>
              <a:gd name="connsiteY60-6388" fmla="*/ 5128004 h 6248398"/>
              <a:gd name="connsiteX61-6389" fmla="*/ 10610846 w 15811497"/>
              <a:gd name="connsiteY61-6390" fmla="*/ 5029199 h 6248398"/>
              <a:gd name="connsiteX62-6391" fmla="*/ 9640652 w 15811497"/>
              <a:gd name="connsiteY62-6392" fmla="*/ 5486739 h 6248398"/>
              <a:gd name="connsiteX63-6393" fmla="*/ 9628722 w 15811497"/>
              <a:gd name="connsiteY63-6394" fmla="*/ 5502693 h 6248398"/>
              <a:gd name="connsiteX64-6395" fmla="*/ 9568273 w 15811497"/>
              <a:gd name="connsiteY64-6396" fmla="*/ 5583530 h 6248398"/>
              <a:gd name="connsiteX65-6397" fmla="*/ 9535504 w 15811497"/>
              <a:gd name="connsiteY65-6398" fmla="*/ 5637470 h 6248398"/>
              <a:gd name="connsiteX66-6399" fmla="*/ 9535505 w 15811497"/>
              <a:gd name="connsiteY66-6400" fmla="*/ 5637470 h 6248398"/>
              <a:gd name="connsiteX67-6401" fmla="*/ 9568273 w 15811497"/>
              <a:gd name="connsiteY67-6402" fmla="*/ 5583531 h 6248398"/>
              <a:gd name="connsiteX68-6403" fmla="*/ 9628722 w 15811497"/>
              <a:gd name="connsiteY68-6404" fmla="*/ 5502694 h 6248398"/>
              <a:gd name="connsiteX69-6405" fmla="*/ 9563485 w 15811497"/>
              <a:gd name="connsiteY69-6406" fmla="*/ 5610078 h 6248398"/>
              <a:gd name="connsiteX70-6407" fmla="*/ 9542221 w 15811497"/>
              <a:gd name="connsiteY70-6408" fmla="*/ 5638514 h 6248398"/>
              <a:gd name="connsiteX71-6409" fmla="*/ 9504352 w 15811497"/>
              <a:gd name="connsiteY71-6410" fmla="*/ 5689156 h 6248398"/>
              <a:gd name="connsiteX72-6411" fmla="*/ 9480140 w 15811497"/>
              <a:gd name="connsiteY72-6412" fmla="*/ 5721533 h 6248398"/>
              <a:gd name="connsiteX73-6413" fmla="*/ 8362947 w 15811497"/>
              <a:gd name="connsiteY73-6414" fmla="*/ 6248398 h 6248398"/>
              <a:gd name="connsiteX74-6415" fmla="*/ 7028922 w 15811497"/>
              <a:gd name="connsiteY74-6416" fmla="*/ 5364147 h 6248398"/>
              <a:gd name="connsiteX75-6417" fmla="*/ 6990513 w 15811497"/>
              <a:gd name="connsiteY75-6418" fmla="*/ 5259205 h 6248398"/>
              <a:gd name="connsiteX76-6419" fmla="*/ 6990512 w 15811497"/>
              <a:gd name="connsiteY76-6420" fmla="*/ 5259199 h 6248398"/>
              <a:gd name="connsiteX77-6421" fmla="*/ 6983676 w 15811497"/>
              <a:gd name="connsiteY77-6422" fmla="*/ 5240519 h 6248398"/>
              <a:gd name="connsiteX78-6423" fmla="*/ 6983673 w 15811497"/>
              <a:gd name="connsiteY78-6424" fmla="*/ 5240519 h 6248398"/>
              <a:gd name="connsiteX79-6425" fmla="*/ 6980236 w 15811497"/>
              <a:gd name="connsiteY79-6426" fmla="*/ 5231130 h 6248398"/>
              <a:gd name="connsiteX80-6427" fmla="*/ 6978859 w 15811497"/>
              <a:gd name="connsiteY80-6428" fmla="*/ 5225774 h 6248398"/>
              <a:gd name="connsiteX81-6429" fmla="*/ 6984291 w 15811497"/>
              <a:gd name="connsiteY81-6430" fmla="*/ 5240614 h 6248398"/>
              <a:gd name="connsiteX82-6431" fmla="*/ 6984292 w 15811497"/>
              <a:gd name="connsiteY82-6432" fmla="*/ 5240614 h 6248398"/>
              <a:gd name="connsiteX83-6433" fmla="*/ 6978860 w 15811497"/>
              <a:gd name="connsiteY83-6434" fmla="*/ 5225773 h 6248398"/>
              <a:gd name="connsiteX84-6435" fmla="*/ 6944562 w 15811497"/>
              <a:gd name="connsiteY84-6436" fmla="*/ 5092380 h 6248398"/>
              <a:gd name="connsiteX85-6437" fmla="*/ 6924183 w 15811497"/>
              <a:gd name="connsiteY85-6438" fmla="*/ 4890225 h 6248398"/>
              <a:gd name="connsiteX86-6439" fmla="*/ 6924182 w 15811497"/>
              <a:gd name="connsiteY86-6440" fmla="*/ 4890225 h 6248398"/>
              <a:gd name="connsiteX87-6441" fmla="*/ 6944561 w 15811497"/>
              <a:gd name="connsiteY87-6442" fmla="*/ 5092380 h 6248398"/>
              <a:gd name="connsiteX88-6443" fmla="*/ 6978860 w 15811497"/>
              <a:gd name="connsiteY88-6444" fmla="*/ 5225773 h 6248398"/>
              <a:gd name="connsiteX89-6445" fmla="*/ 6948299 w 15811497"/>
              <a:gd name="connsiteY89-6446" fmla="*/ 5142273 h 6248398"/>
              <a:gd name="connsiteX90-6447" fmla="*/ 5829297 w 15811497"/>
              <a:gd name="connsiteY90-6448" fmla="*/ 4400549 h 6248398"/>
              <a:gd name="connsiteX91-6449" fmla="*/ 5056802 w 15811497"/>
              <a:gd name="connsiteY91-6450" fmla="*/ 4677867 h 6248398"/>
              <a:gd name="connsiteX92-6451" fmla="*/ 5022517 w 15811497"/>
              <a:gd name="connsiteY92-6452" fmla="*/ 4709027 h 6248398"/>
              <a:gd name="connsiteX93-6453" fmla="*/ 5022515 w 15811497"/>
              <a:gd name="connsiteY93-6454" fmla="*/ 4709029 h 6248398"/>
              <a:gd name="connsiteX94-6455" fmla="*/ 5022510 w 15811497"/>
              <a:gd name="connsiteY94-6456" fmla="*/ 4709033 h 6248398"/>
              <a:gd name="connsiteX95-6457" fmla="*/ 4924198 w 15811497"/>
              <a:gd name="connsiteY95-6458" fmla="*/ 4840507 h 6248398"/>
              <a:gd name="connsiteX96-6459" fmla="*/ 4914898 w 15811497"/>
              <a:gd name="connsiteY96-6460" fmla="*/ 4838698 h 6248398"/>
              <a:gd name="connsiteX97-6461" fmla="*/ 4914898 w 15811497"/>
              <a:gd name="connsiteY97-6462" fmla="*/ 4838699 h 6248398"/>
              <a:gd name="connsiteX98-6463" fmla="*/ 4924199 w 15811497"/>
              <a:gd name="connsiteY98-6464" fmla="*/ 4840508 h 6248398"/>
              <a:gd name="connsiteX99-6465" fmla="*/ 4893736 w 15811497"/>
              <a:gd name="connsiteY99-6466" fmla="*/ 4881247 h 6248398"/>
              <a:gd name="connsiteX100-6467" fmla="*/ 4778482 w 15811497"/>
              <a:gd name="connsiteY100-6468" fmla="*/ 5008058 h 6248398"/>
              <a:gd name="connsiteX101-6469" fmla="*/ 4778482 w 15811497"/>
              <a:gd name="connsiteY101-6470" fmla="*/ 5008057 h 6248398"/>
              <a:gd name="connsiteX102-6471" fmla="*/ 4715455 w 15811497"/>
              <a:gd name="connsiteY102-6472" fmla="*/ 5077404 h 6248398"/>
              <a:gd name="connsiteX103-6473" fmla="*/ 2762249 w 15811497"/>
              <a:gd name="connsiteY103-6474" fmla="*/ 5886448 h 6248398"/>
              <a:gd name="connsiteX104-6475" fmla="*/ 0 w 15811497"/>
              <a:gd name="connsiteY104-6476" fmla="*/ 3124198 h 6248398"/>
              <a:gd name="connsiteX105-6477" fmla="*/ 2762249 w 15811497"/>
              <a:gd name="connsiteY105-6478" fmla="*/ 361949 h 6248398"/>
              <a:gd name="connsiteX106-6479" fmla="*/ 4078902 w 15811497"/>
              <a:gd name="connsiteY106-6480" fmla="*/ 695338 h 6248398"/>
              <a:gd name="connsiteX107-6481" fmla="*/ 4261443 w 15811497"/>
              <a:gd name="connsiteY107-6482" fmla="*/ 806235 h 6248398"/>
              <a:gd name="connsiteX108-6483" fmla="*/ 4409044 w 15811497"/>
              <a:gd name="connsiteY108-6484" fmla="*/ 910268 h 6248398"/>
              <a:gd name="connsiteX109-6485" fmla="*/ 4612477 w 15811497"/>
              <a:gd name="connsiteY109-6486" fmla="*/ 1077402 h 6248398"/>
              <a:gd name="connsiteX110-6487" fmla="*/ 4612478 w 15811497"/>
              <a:gd name="connsiteY110-6488" fmla="*/ 1077403 h 6248398"/>
              <a:gd name="connsiteX111-6489" fmla="*/ 4715454 w 15811497"/>
              <a:gd name="connsiteY111-6490" fmla="*/ 1170993 h 6248398"/>
              <a:gd name="connsiteX112-6491" fmla="*/ 4701725 w 15811497"/>
              <a:gd name="connsiteY112-6492" fmla="*/ 1120394 h 6248398"/>
              <a:gd name="connsiteX113-6493" fmla="*/ 5191122 w 15811497"/>
              <a:gd name="connsiteY113-6494" fmla="*/ 1219199 h 6248398"/>
              <a:gd name="connsiteX114-6495" fmla="*/ 6161317 w 15811497"/>
              <a:gd name="connsiteY114-6496" fmla="*/ 761659 h 6248398"/>
              <a:gd name="connsiteX115-6497" fmla="*/ 6224019 w 15811497"/>
              <a:gd name="connsiteY115-6498" fmla="*/ 677808 h 6248398"/>
              <a:gd name="connsiteX116-6499" fmla="*/ 6175489 w 15811497"/>
              <a:gd name="connsiteY116-6500" fmla="*/ 757691 h 6248398"/>
              <a:gd name="connsiteX117-6501" fmla="*/ 6175489 w 15811497"/>
              <a:gd name="connsiteY117-6502" fmla="*/ 757692 h 6248398"/>
              <a:gd name="connsiteX118-6503" fmla="*/ 6224020 w 15811497"/>
              <a:gd name="connsiteY118-6504" fmla="*/ 677809 h 6248398"/>
              <a:gd name="connsiteX119-6505" fmla="*/ 6233696 w 15811497"/>
              <a:gd name="connsiteY119-6506" fmla="*/ 664869 h 6248398"/>
              <a:gd name="connsiteX120-6507" fmla="*/ 6252611 w 15811497"/>
              <a:gd name="connsiteY120-6508" fmla="*/ 633734 h 6248398"/>
              <a:gd name="connsiteX121-6509" fmla="*/ 6252610 w 15811497"/>
              <a:gd name="connsiteY121-6510" fmla="*/ 633734 h 6248398"/>
              <a:gd name="connsiteX122-6511" fmla="*/ 6233696 w 15811497"/>
              <a:gd name="connsiteY122-6512" fmla="*/ 664868 h 6248398"/>
              <a:gd name="connsiteX123-6513" fmla="*/ 6224019 w 15811497"/>
              <a:gd name="connsiteY123-6514" fmla="*/ 677808 h 6248398"/>
              <a:gd name="connsiteX124-6515" fmla="*/ 6248008 w 15811497"/>
              <a:gd name="connsiteY124-6516" fmla="*/ 638320 h 6248398"/>
              <a:gd name="connsiteX125-6517" fmla="*/ 6251291 w 15811497"/>
              <a:gd name="connsiteY125-6518" fmla="*/ 633930 h 6248398"/>
              <a:gd name="connsiteX126-6519" fmla="*/ 6251293 w 15811497"/>
              <a:gd name="connsiteY126-6520" fmla="*/ 633929 h 6248398"/>
              <a:gd name="connsiteX127-6521" fmla="*/ 6257683 w 15811497"/>
              <a:gd name="connsiteY127-6522" fmla="*/ 625384 h 6248398"/>
              <a:gd name="connsiteX128-6523" fmla="*/ 6257686 w 15811497"/>
              <a:gd name="connsiteY128-6524" fmla="*/ 625380 h 6248398"/>
              <a:gd name="connsiteX129-6525" fmla="*/ 6331355 w 15811497"/>
              <a:gd name="connsiteY129-6526" fmla="*/ 526865 h 6248398"/>
              <a:gd name="connsiteX130-6527" fmla="*/ 7448548 w 15811497"/>
              <a:gd name="connsiteY130-6528" fmla="*/ 0 h 6248398"/>
              <a:gd name="connsiteX0-6529" fmla="*/ 11209760 w 15811497"/>
              <a:gd name="connsiteY0-6530" fmla="*/ 5180760 h 6248398"/>
              <a:gd name="connsiteX1-6531" fmla="*/ 11210150 w 15811497"/>
              <a:gd name="connsiteY1-6532" fmla="*/ 5180948 h 6248398"/>
              <a:gd name="connsiteX2-6533" fmla="*/ 11313815 w 15811497"/>
              <a:gd name="connsiteY2-6534" fmla="*/ 5243926 h 6248398"/>
              <a:gd name="connsiteX3-6535" fmla="*/ 11369911 w 15811497"/>
              <a:gd name="connsiteY3-6536" fmla="*/ 5285874 h 6248398"/>
              <a:gd name="connsiteX4-6537" fmla="*/ 11410606 w 15811497"/>
              <a:gd name="connsiteY4-6538" fmla="*/ 5316305 h 6248398"/>
              <a:gd name="connsiteX5-6539" fmla="*/ 11499892 w 15811497"/>
              <a:gd name="connsiteY5-6540" fmla="*/ 5397454 h 6248398"/>
              <a:gd name="connsiteX6-6541" fmla="*/ 11528781 w 15811497"/>
              <a:gd name="connsiteY6-6542" fmla="*/ 5429240 h 6248398"/>
              <a:gd name="connsiteX7-6543" fmla="*/ 11504846 w 15811497"/>
              <a:gd name="connsiteY7-6544" fmla="*/ 5414699 h 6248398"/>
              <a:gd name="connsiteX8-6545" fmla="*/ 11371717 w 15811497"/>
              <a:gd name="connsiteY8-6546" fmla="*/ 5315148 h 6248398"/>
              <a:gd name="connsiteX9-6547" fmla="*/ 11292198 w 15811497"/>
              <a:gd name="connsiteY9-6548" fmla="*/ 5255685 h 6248398"/>
              <a:gd name="connsiteX10-6549" fmla="*/ 11209760 w 15811497"/>
              <a:gd name="connsiteY10-6550" fmla="*/ 5180760 h 6248398"/>
              <a:gd name="connsiteX11-6551" fmla="*/ 4892179 w 15811497"/>
              <a:gd name="connsiteY11-6552" fmla="*/ 4842491 h 6248398"/>
              <a:gd name="connsiteX12-6553" fmla="*/ 4892178 w 15811497"/>
              <a:gd name="connsiteY12-6554" fmla="*/ 4842492 h 6248398"/>
              <a:gd name="connsiteX13-6555" fmla="*/ 4885192 w 15811497"/>
              <a:gd name="connsiteY13-6556" fmla="*/ 4851834 h 6248398"/>
              <a:gd name="connsiteX14-6557" fmla="*/ 4892179 w 15811497"/>
              <a:gd name="connsiteY14-6558" fmla="*/ 4842491 h 6248398"/>
              <a:gd name="connsiteX15-6559" fmla="*/ 8767766 w 15811497"/>
              <a:gd name="connsiteY15-6560" fmla="*/ 853515 h 6248398"/>
              <a:gd name="connsiteX16-6561" fmla="*/ 8782572 w 15811497"/>
              <a:gd name="connsiteY16-6562" fmla="*/ 884251 h 6248398"/>
              <a:gd name="connsiteX17-6563" fmla="*/ 8768620 w 15811497"/>
              <a:gd name="connsiteY17-6564" fmla="*/ 859114 h 6248398"/>
              <a:gd name="connsiteX18-6565" fmla="*/ 8767766 w 15811497"/>
              <a:gd name="connsiteY18-6566" fmla="*/ 853515 h 6248398"/>
              <a:gd name="connsiteX19-6567" fmla="*/ 7448548 w 15811497"/>
              <a:gd name="connsiteY19-6568" fmla="*/ 0 h 6248398"/>
              <a:gd name="connsiteX20-6569" fmla="*/ 8721604 w 15811497"/>
              <a:gd name="connsiteY20-6570" fmla="*/ 757692 h 6248398"/>
              <a:gd name="connsiteX21-6571" fmla="*/ 8767765 w 15811497"/>
              <a:gd name="connsiteY21-6572" fmla="*/ 853515 h 6248398"/>
              <a:gd name="connsiteX22-6573" fmla="*/ 8890522 w 15811497"/>
              <a:gd name="connsiteY22-6574" fmla="*/ 1193234 h 6248398"/>
              <a:gd name="connsiteX23-6575" fmla="*/ 9958384 w 15811497"/>
              <a:gd name="connsiteY23-6576" fmla="*/ 1828798 h 6248398"/>
              <a:gd name="connsiteX24-6577" fmla="*/ 10895504 w 15811497"/>
              <a:gd name="connsiteY24-6578" fmla="*/ 1386857 h 6248398"/>
              <a:gd name="connsiteX25-6579" fmla="*/ 10927290 w 15811497"/>
              <a:gd name="connsiteY25-6580" fmla="*/ 1344350 h 6248398"/>
              <a:gd name="connsiteX26-6581" fmla="*/ 10936907 w 15811497"/>
              <a:gd name="connsiteY26-6582" fmla="*/ 1346082 h 6248398"/>
              <a:gd name="connsiteX27-6583" fmla="*/ 10917759 w 15811497"/>
              <a:gd name="connsiteY27-6584" fmla="*/ 1367151 h 6248398"/>
              <a:gd name="connsiteX28-6585" fmla="*/ 10545015 w 15811497"/>
              <a:gd name="connsiteY28-6586" fmla="*/ 1956940 h 6248398"/>
              <a:gd name="connsiteX29-6587" fmla="*/ 10521911 w 15811497"/>
              <a:gd name="connsiteY29-6588" fmla="*/ 2012524 h 6248398"/>
              <a:gd name="connsiteX30-6589" fmla="*/ 10521913 w 15811497"/>
              <a:gd name="connsiteY30-6590" fmla="*/ 2012521 h 6248398"/>
              <a:gd name="connsiteX31-6591" fmla="*/ 10545016 w 15811497"/>
              <a:gd name="connsiteY31-6592" fmla="*/ 1956940 h 6248398"/>
              <a:gd name="connsiteX32-6593" fmla="*/ 10917760 w 15811497"/>
              <a:gd name="connsiteY32-6594" fmla="*/ 1367152 h 6248398"/>
              <a:gd name="connsiteX33-6595" fmla="*/ 10936908 w 15811497"/>
              <a:gd name="connsiteY33-6596" fmla="*/ 1346084 h 6248398"/>
              <a:gd name="connsiteX34-6597" fmla="*/ 10972797 w 15811497"/>
              <a:gd name="connsiteY34-6598" fmla="*/ 1352550 h 6248398"/>
              <a:gd name="connsiteX35-6599" fmla="*/ 11002341 w 15811497"/>
              <a:gd name="connsiteY35-6600" fmla="*/ 1645177 h 6248398"/>
              <a:gd name="connsiteX36-6601" fmla="*/ 11002341 w 15811497"/>
              <a:gd name="connsiteY36-6602" fmla="*/ 1645177 h 6248398"/>
              <a:gd name="connsiteX37-6603" fmla="*/ 10972797 w 15811497"/>
              <a:gd name="connsiteY37-6604" fmla="*/ 1352549 h 6248398"/>
              <a:gd name="connsiteX38-6605" fmla="*/ 10936908 w 15811497"/>
              <a:gd name="connsiteY38-6606" fmla="*/ 1346083 h 6248398"/>
              <a:gd name="connsiteX39-6607" fmla="*/ 11096041 w 15811497"/>
              <a:gd name="connsiteY39-6608" fmla="*/ 1170993 h 6248398"/>
              <a:gd name="connsiteX40-6609" fmla="*/ 13049247 w 15811497"/>
              <a:gd name="connsiteY40-6610" fmla="*/ 361949 h 6248398"/>
              <a:gd name="connsiteX41-6611" fmla="*/ 15811497 w 15811497"/>
              <a:gd name="connsiteY41-6612" fmla="*/ 3124198 h 6248398"/>
              <a:gd name="connsiteX42-6613" fmla="*/ 13049247 w 15811497"/>
              <a:gd name="connsiteY42-6614" fmla="*/ 5886448 h 6248398"/>
              <a:gd name="connsiteX43-6615" fmla="*/ 11732594 w 15811497"/>
              <a:gd name="connsiteY43-6616" fmla="*/ 5553059 h 6248398"/>
              <a:gd name="connsiteX44-6617" fmla="*/ 11528782 w 15811497"/>
              <a:gd name="connsiteY44-6618" fmla="*/ 5429240 h 6248398"/>
              <a:gd name="connsiteX45-6619" fmla="*/ 11499893 w 15811497"/>
              <a:gd name="connsiteY45-6620" fmla="*/ 5397454 h 6248398"/>
              <a:gd name="connsiteX46-6621" fmla="*/ 11410607 w 15811497"/>
              <a:gd name="connsiteY46-6622" fmla="*/ 5316305 h 6248398"/>
              <a:gd name="connsiteX47-6623" fmla="*/ 11369912 w 15811497"/>
              <a:gd name="connsiteY47-6624" fmla="*/ 5285874 h 6248398"/>
              <a:gd name="connsiteX48-6625" fmla="*/ 11355656 w 15811497"/>
              <a:gd name="connsiteY48-6626" fmla="*/ 5144675 h 6248398"/>
              <a:gd name="connsiteX49-6627" fmla="*/ 11355656 w 15811497"/>
              <a:gd name="connsiteY49-6628" fmla="*/ 5144675 h 6248398"/>
              <a:gd name="connsiteX50-6629" fmla="*/ 11369912 w 15811497"/>
              <a:gd name="connsiteY50-6630" fmla="*/ 5285874 h 6248398"/>
              <a:gd name="connsiteX51-6631" fmla="*/ 11313816 w 15811497"/>
              <a:gd name="connsiteY51-6632" fmla="*/ 5243926 h 6248398"/>
              <a:gd name="connsiteX52-6633" fmla="*/ 11210151 w 15811497"/>
              <a:gd name="connsiteY52-6634" fmla="*/ 5180948 h 6248398"/>
              <a:gd name="connsiteX53-6635" fmla="*/ 11209761 w 15811497"/>
              <a:gd name="connsiteY53-6636" fmla="*/ 5180760 h 6248398"/>
              <a:gd name="connsiteX54-6637" fmla="*/ 11096041 w 15811497"/>
              <a:gd name="connsiteY54-6638" fmla="*/ 5077404 h 6248398"/>
              <a:gd name="connsiteX55-6639" fmla="*/ 11063094 w 15811497"/>
              <a:gd name="connsiteY55-6640" fmla="*/ 5041153 h 6248398"/>
              <a:gd name="connsiteX56-6641" fmla="*/ 11063091 w 15811497"/>
              <a:gd name="connsiteY56-6642" fmla="*/ 5041152 h 6248398"/>
              <a:gd name="connsiteX57-6643" fmla="*/ 11096040 w 15811497"/>
              <a:gd name="connsiteY57-6644" fmla="*/ 5077404 h 6248398"/>
              <a:gd name="connsiteX58-6645" fmla="*/ 11209760 w 15811497"/>
              <a:gd name="connsiteY58-6646" fmla="*/ 5180760 h 6248398"/>
              <a:gd name="connsiteX59-6647" fmla="*/ 11100244 w 15811497"/>
              <a:gd name="connsiteY59-6648" fmla="*/ 5128004 h 6248398"/>
              <a:gd name="connsiteX60-6649" fmla="*/ 10610846 w 15811497"/>
              <a:gd name="connsiteY60-6650" fmla="*/ 5029199 h 6248398"/>
              <a:gd name="connsiteX61-6651" fmla="*/ 9640652 w 15811497"/>
              <a:gd name="connsiteY61-6652" fmla="*/ 5486739 h 6248398"/>
              <a:gd name="connsiteX62-6653" fmla="*/ 9628722 w 15811497"/>
              <a:gd name="connsiteY62-6654" fmla="*/ 5502693 h 6248398"/>
              <a:gd name="connsiteX63-6655" fmla="*/ 9568273 w 15811497"/>
              <a:gd name="connsiteY63-6656" fmla="*/ 5583530 h 6248398"/>
              <a:gd name="connsiteX64-6657" fmla="*/ 9535504 w 15811497"/>
              <a:gd name="connsiteY64-6658" fmla="*/ 5637470 h 6248398"/>
              <a:gd name="connsiteX65-6659" fmla="*/ 9535505 w 15811497"/>
              <a:gd name="connsiteY65-6660" fmla="*/ 5637470 h 6248398"/>
              <a:gd name="connsiteX66-6661" fmla="*/ 9568273 w 15811497"/>
              <a:gd name="connsiteY66-6662" fmla="*/ 5583531 h 6248398"/>
              <a:gd name="connsiteX67-6663" fmla="*/ 9628722 w 15811497"/>
              <a:gd name="connsiteY67-6664" fmla="*/ 5502694 h 6248398"/>
              <a:gd name="connsiteX68-6665" fmla="*/ 9563485 w 15811497"/>
              <a:gd name="connsiteY68-6666" fmla="*/ 5610078 h 6248398"/>
              <a:gd name="connsiteX69-6667" fmla="*/ 9542221 w 15811497"/>
              <a:gd name="connsiteY69-6668" fmla="*/ 5638514 h 6248398"/>
              <a:gd name="connsiteX70-6669" fmla="*/ 9504352 w 15811497"/>
              <a:gd name="connsiteY70-6670" fmla="*/ 5689156 h 6248398"/>
              <a:gd name="connsiteX71-6671" fmla="*/ 9480140 w 15811497"/>
              <a:gd name="connsiteY71-6672" fmla="*/ 5721533 h 6248398"/>
              <a:gd name="connsiteX72-6673" fmla="*/ 8362947 w 15811497"/>
              <a:gd name="connsiteY72-6674" fmla="*/ 6248398 h 6248398"/>
              <a:gd name="connsiteX73-6675" fmla="*/ 7028922 w 15811497"/>
              <a:gd name="connsiteY73-6676" fmla="*/ 5364147 h 6248398"/>
              <a:gd name="connsiteX74-6677" fmla="*/ 6990513 w 15811497"/>
              <a:gd name="connsiteY74-6678" fmla="*/ 5259205 h 6248398"/>
              <a:gd name="connsiteX75-6679" fmla="*/ 6990512 w 15811497"/>
              <a:gd name="connsiteY75-6680" fmla="*/ 5259199 h 6248398"/>
              <a:gd name="connsiteX76-6681" fmla="*/ 6983676 w 15811497"/>
              <a:gd name="connsiteY76-6682" fmla="*/ 5240519 h 6248398"/>
              <a:gd name="connsiteX77-6683" fmla="*/ 6983673 w 15811497"/>
              <a:gd name="connsiteY77-6684" fmla="*/ 5240519 h 6248398"/>
              <a:gd name="connsiteX78-6685" fmla="*/ 6980236 w 15811497"/>
              <a:gd name="connsiteY78-6686" fmla="*/ 5231130 h 6248398"/>
              <a:gd name="connsiteX79-6687" fmla="*/ 6978859 w 15811497"/>
              <a:gd name="connsiteY79-6688" fmla="*/ 5225774 h 6248398"/>
              <a:gd name="connsiteX80-6689" fmla="*/ 6984291 w 15811497"/>
              <a:gd name="connsiteY80-6690" fmla="*/ 5240614 h 6248398"/>
              <a:gd name="connsiteX81-6691" fmla="*/ 6984292 w 15811497"/>
              <a:gd name="connsiteY81-6692" fmla="*/ 5240614 h 6248398"/>
              <a:gd name="connsiteX82-6693" fmla="*/ 6978860 w 15811497"/>
              <a:gd name="connsiteY82-6694" fmla="*/ 5225773 h 6248398"/>
              <a:gd name="connsiteX83-6695" fmla="*/ 6944562 w 15811497"/>
              <a:gd name="connsiteY83-6696" fmla="*/ 5092380 h 6248398"/>
              <a:gd name="connsiteX84-6697" fmla="*/ 6924183 w 15811497"/>
              <a:gd name="connsiteY84-6698" fmla="*/ 4890225 h 6248398"/>
              <a:gd name="connsiteX85-6699" fmla="*/ 6924182 w 15811497"/>
              <a:gd name="connsiteY85-6700" fmla="*/ 4890225 h 6248398"/>
              <a:gd name="connsiteX86-6701" fmla="*/ 6944561 w 15811497"/>
              <a:gd name="connsiteY86-6702" fmla="*/ 5092380 h 6248398"/>
              <a:gd name="connsiteX87-6703" fmla="*/ 6978860 w 15811497"/>
              <a:gd name="connsiteY87-6704" fmla="*/ 5225773 h 6248398"/>
              <a:gd name="connsiteX88-6705" fmla="*/ 6948299 w 15811497"/>
              <a:gd name="connsiteY88-6706" fmla="*/ 5142273 h 6248398"/>
              <a:gd name="connsiteX89-6707" fmla="*/ 5829297 w 15811497"/>
              <a:gd name="connsiteY89-6708" fmla="*/ 4400549 h 6248398"/>
              <a:gd name="connsiteX90-6709" fmla="*/ 5056802 w 15811497"/>
              <a:gd name="connsiteY90-6710" fmla="*/ 4677867 h 6248398"/>
              <a:gd name="connsiteX91-6711" fmla="*/ 5022517 w 15811497"/>
              <a:gd name="connsiteY91-6712" fmla="*/ 4709027 h 6248398"/>
              <a:gd name="connsiteX92-6713" fmla="*/ 5022515 w 15811497"/>
              <a:gd name="connsiteY92-6714" fmla="*/ 4709029 h 6248398"/>
              <a:gd name="connsiteX93-6715" fmla="*/ 5022510 w 15811497"/>
              <a:gd name="connsiteY93-6716" fmla="*/ 4709033 h 6248398"/>
              <a:gd name="connsiteX94-6717" fmla="*/ 4924198 w 15811497"/>
              <a:gd name="connsiteY94-6718" fmla="*/ 4840507 h 6248398"/>
              <a:gd name="connsiteX95-6719" fmla="*/ 4914898 w 15811497"/>
              <a:gd name="connsiteY95-6720" fmla="*/ 4838698 h 6248398"/>
              <a:gd name="connsiteX96-6721" fmla="*/ 4914898 w 15811497"/>
              <a:gd name="connsiteY96-6722" fmla="*/ 4838699 h 6248398"/>
              <a:gd name="connsiteX97-6723" fmla="*/ 4924199 w 15811497"/>
              <a:gd name="connsiteY97-6724" fmla="*/ 4840508 h 6248398"/>
              <a:gd name="connsiteX98-6725" fmla="*/ 4893736 w 15811497"/>
              <a:gd name="connsiteY98-6726" fmla="*/ 4881247 h 6248398"/>
              <a:gd name="connsiteX99-6727" fmla="*/ 4778482 w 15811497"/>
              <a:gd name="connsiteY99-6728" fmla="*/ 5008058 h 6248398"/>
              <a:gd name="connsiteX100-6729" fmla="*/ 4778482 w 15811497"/>
              <a:gd name="connsiteY100-6730" fmla="*/ 5008057 h 6248398"/>
              <a:gd name="connsiteX101-6731" fmla="*/ 4715455 w 15811497"/>
              <a:gd name="connsiteY101-6732" fmla="*/ 5077404 h 6248398"/>
              <a:gd name="connsiteX102-6733" fmla="*/ 2762249 w 15811497"/>
              <a:gd name="connsiteY102-6734" fmla="*/ 5886448 h 6248398"/>
              <a:gd name="connsiteX103-6735" fmla="*/ 0 w 15811497"/>
              <a:gd name="connsiteY103-6736" fmla="*/ 3124198 h 6248398"/>
              <a:gd name="connsiteX104-6737" fmla="*/ 2762249 w 15811497"/>
              <a:gd name="connsiteY104-6738" fmla="*/ 361949 h 6248398"/>
              <a:gd name="connsiteX105-6739" fmla="*/ 4078902 w 15811497"/>
              <a:gd name="connsiteY105-6740" fmla="*/ 695338 h 6248398"/>
              <a:gd name="connsiteX106-6741" fmla="*/ 4261443 w 15811497"/>
              <a:gd name="connsiteY106-6742" fmla="*/ 806235 h 6248398"/>
              <a:gd name="connsiteX107-6743" fmla="*/ 4409044 w 15811497"/>
              <a:gd name="connsiteY107-6744" fmla="*/ 910268 h 6248398"/>
              <a:gd name="connsiteX108-6745" fmla="*/ 4612477 w 15811497"/>
              <a:gd name="connsiteY108-6746" fmla="*/ 1077402 h 6248398"/>
              <a:gd name="connsiteX109-6747" fmla="*/ 4612478 w 15811497"/>
              <a:gd name="connsiteY109-6748" fmla="*/ 1077403 h 6248398"/>
              <a:gd name="connsiteX110-6749" fmla="*/ 4715454 w 15811497"/>
              <a:gd name="connsiteY110-6750" fmla="*/ 1170993 h 6248398"/>
              <a:gd name="connsiteX111-6751" fmla="*/ 4701725 w 15811497"/>
              <a:gd name="connsiteY111-6752" fmla="*/ 1120394 h 6248398"/>
              <a:gd name="connsiteX112-6753" fmla="*/ 5191122 w 15811497"/>
              <a:gd name="connsiteY112-6754" fmla="*/ 1219199 h 6248398"/>
              <a:gd name="connsiteX113-6755" fmla="*/ 6161317 w 15811497"/>
              <a:gd name="connsiteY113-6756" fmla="*/ 761659 h 6248398"/>
              <a:gd name="connsiteX114-6757" fmla="*/ 6224019 w 15811497"/>
              <a:gd name="connsiteY114-6758" fmla="*/ 677808 h 6248398"/>
              <a:gd name="connsiteX115-6759" fmla="*/ 6175489 w 15811497"/>
              <a:gd name="connsiteY115-6760" fmla="*/ 757691 h 6248398"/>
              <a:gd name="connsiteX116-6761" fmla="*/ 6175489 w 15811497"/>
              <a:gd name="connsiteY116-6762" fmla="*/ 757692 h 6248398"/>
              <a:gd name="connsiteX117-6763" fmla="*/ 6224020 w 15811497"/>
              <a:gd name="connsiteY117-6764" fmla="*/ 677809 h 6248398"/>
              <a:gd name="connsiteX118-6765" fmla="*/ 6233696 w 15811497"/>
              <a:gd name="connsiteY118-6766" fmla="*/ 664869 h 6248398"/>
              <a:gd name="connsiteX119-6767" fmla="*/ 6252611 w 15811497"/>
              <a:gd name="connsiteY119-6768" fmla="*/ 633734 h 6248398"/>
              <a:gd name="connsiteX120-6769" fmla="*/ 6252610 w 15811497"/>
              <a:gd name="connsiteY120-6770" fmla="*/ 633734 h 6248398"/>
              <a:gd name="connsiteX121-6771" fmla="*/ 6233696 w 15811497"/>
              <a:gd name="connsiteY121-6772" fmla="*/ 664868 h 6248398"/>
              <a:gd name="connsiteX122-6773" fmla="*/ 6224019 w 15811497"/>
              <a:gd name="connsiteY122-6774" fmla="*/ 677808 h 6248398"/>
              <a:gd name="connsiteX123-6775" fmla="*/ 6248008 w 15811497"/>
              <a:gd name="connsiteY123-6776" fmla="*/ 638320 h 6248398"/>
              <a:gd name="connsiteX124-6777" fmla="*/ 6251291 w 15811497"/>
              <a:gd name="connsiteY124-6778" fmla="*/ 633930 h 6248398"/>
              <a:gd name="connsiteX125-6779" fmla="*/ 6251293 w 15811497"/>
              <a:gd name="connsiteY125-6780" fmla="*/ 633929 h 6248398"/>
              <a:gd name="connsiteX126-6781" fmla="*/ 6257683 w 15811497"/>
              <a:gd name="connsiteY126-6782" fmla="*/ 625384 h 6248398"/>
              <a:gd name="connsiteX127-6783" fmla="*/ 6257686 w 15811497"/>
              <a:gd name="connsiteY127-6784" fmla="*/ 625380 h 6248398"/>
              <a:gd name="connsiteX128-6785" fmla="*/ 6331355 w 15811497"/>
              <a:gd name="connsiteY128-6786" fmla="*/ 526865 h 6248398"/>
              <a:gd name="connsiteX129-6787" fmla="*/ 7448548 w 15811497"/>
              <a:gd name="connsiteY129-6788" fmla="*/ 0 h 6248398"/>
              <a:gd name="connsiteX0-6789" fmla="*/ 11209760 w 15811497"/>
              <a:gd name="connsiteY0-6790" fmla="*/ 5180760 h 6248398"/>
              <a:gd name="connsiteX1-6791" fmla="*/ 11210150 w 15811497"/>
              <a:gd name="connsiteY1-6792" fmla="*/ 5180948 h 6248398"/>
              <a:gd name="connsiteX2-6793" fmla="*/ 11313815 w 15811497"/>
              <a:gd name="connsiteY2-6794" fmla="*/ 5243926 h 6248398"/>
              <a:gd name="connsiteX3-6795" fmla="*/ 11369911 w 15811497"/>
              <a:gd name="connsiteY3-6796" fmla="*/ 5285874 h 6248398"/>
              <a:gd name="connsiteX4-6797" fmla="*/ 11410606 w 15811497"/>
              <a:gd name="connsiteY4-6798" fmla="*/ 5316305 h 6248398"/>
              <a:gd name="connsiteX5-6799" fmla="*/ 11499892 w 15811497"/>
              <a:gd name="connsiteY5-6800" fmla="*/ 5397454 h 6248398"/>
              <a:gd name="connsiteX6-6801" fmla="*/ 11528781 w 15811497"/>
              <a:gd name="connsiteY6-6802" fmla="*/ 5429240 h 6248398"/>
              <a:gd name="connsiteX7-6803" fmla="*/ 11504846 w 15811497"/>
              <a:gd name="connsiteY7-6804" fmla="*/ 5414699 h 6248398"/>
              <a:gd name="connsiteX8-6805" fmla="*/ 11371717 w 15811497"/>
              <a:gd name="connsiteY8-6806" fmla="*/ 5315148 h 6248398"/>
              <a:gd name="connsiteX9-6807" fmla="*/ 11292198 w 15811497"/>
              <a:gd name="connsiteY9-6808" fmla="*/ 5255685 h 6248398"/>
              <a:gd name="connsiteX10-6809" fmla="*/ 11209760 w 15811497"/>
              <a:gd name="connsiteY10-6810" fmla="*/ 5180760 h 6248398"/>
              <a:gd name="connsiteX11-6811" fmla="*/ 4892179 w 15811497"/>
              <a:gd name="connsiteY11-6812" fmla="*/ 4842491 h 6248398"/>
              <a:gd name="connsiteX12-6813" fmla="*/ 4892178 w 15811497"/>
              <a:gd name="connsiteY12-6814" fmla="*/ 4842492 h 6248398"/>
              <a:gd name="connsiteX13-6815" fmla="*/ 4885192 w 15811497"/>
              <a:gd name="connsiteY13-6816" fmla="*/ 4851834 h 6248398"/>
              <a:gd name="connsiteX14-6817" fmla="*/ 4892179 w 15811497"/>
              <a:gd name="connsiteY14-6818" fmla="*/ 4842491 h 6248398"/>
              <a:gd name="connsiteX15-6819" fmla="*/ 8767766 w 15811497"/>
              <a:gd name="connsiteY15-6820" fmla="*/ 853515 h 6248398"/>
              <a:gd name="connsiteX16-6821" fmla="*/ 8782572 w 15811497"/>
              <a:gd name="connsiteY16-6822" fmla="*/ 884251 h 6248398"/>
              <a:gd name="connsiteX17-6823" fmla="*/ 8768620 w 15811497"/>
              <a:gd name="connsiteY17-6824" fmla="*/ 859114 h 6248398"/>
              <a:gd name="connsiteX18-6825" fmla="*/ 8767766 w 15811497"/>
              <a:gd name="connsiteY18-6826" fmla="*/ 853515 h 6248398"/>
              <a:gd name="connsiteX19-6827" fmla="*/ 7448548 w 15811497"/>
              <a:gd name="connsiteY19-6828" fmla="*/ 0 h 6248398"/>
              <a:gd name="connsiteX20-6829" fmla="*/ 8721604 w 15811497"/>
              <a:gd name="connsiteY20-6830" fmla="*/ 757692 h 6248398"/>
              <a:gd name="connsiteX21-6831" fmla="*/ 8890522 w 15811497"/>
              <a:gd name="connsiteY21-6832" fmla="*/ 1193234 h 6248398"/>
              <a:gd name="connsiteX22-6833" fmla="*/ 9958384 w 15811497"/>
              <a:gd name="connsiteY22-6834" fmla="*/ 1828798 h 6248398"/>
              <a:gd name="connsiteX23-6835" fmla="*/ 10895504 w 15811497"/>
              <a:gd name="connsiteY23-6836" fmla="*/ 1386857 h 6248398"/>
              <a:gd name="connsiteX24-6837" fmla="*/ 10927290 w 15811497"/>
              <a:gd name="connsiteY24-6838" fmla="*/ 1344350 h 6248398"/>
              <a:gd name="connsiteX25-6839" fmla="*/ 10936907 w 15811497"/>
              <a:gd name="connsiteY25-6840" fmla="*/ 1346082 h 6248398"/>
              <a:gd name="connsiteX26-6841" fmla="*/ 10917759 w 15811497"/>
              <a:gd name="connsiteY26-6842" fmla="*/ 1367151 h 6248398"/>
              <a:gd name="connsiteX27-6843" fmla="*/ 10545015 w 15811497"/>
              <a:gd name="connsiteY27-6844" fmla="*/ 1956940 h 6248398"/>
              <a:gd name="connsiteX28-6845" fmla="*/ 10521911 w 15811497"/>
              <a:gd name="connsiteY28-6846" fmla="*/ 2012524 h 6248398"/>
              <a:gd name="connsiteX29-6847" fmla="*/ 10521913 w 15811497"/>
              <a:gd name="connsiteY29-6848" fmla="*/ 2012521 h 6248398"/>
              <a:gd name="connsiteX30-6849" fmla="*/ 10545016 w 15811497"/>
              <a:gd name="connsiteY30-6850" fmla="*/ 1956940 h 6248398"/>
              <a:gd name="connsiteX31-6851" fmla="*/ 10917760 w 15811497"/>
              <a:gd name="connsiteY31-6852" fmla="*/ 1367152 h 6248398"/>
              <a:gd name="connsiteX32-6853" fmla="*/ 10936908 w 15811497"/>
              <a:gd name="connsiteY32-6854" fmla="*/ 1346084 h 6248398"/>
              <a:gd name="connsiteX33-6855" fmla="*/ 10972797 w 15811497"/>
              <a:gd name="connsiteY33-6856" fmla="*/ 1352550 h 6248398"/>
              <a:gd name="connsiteX34-6857" fmla="*/ 11002341 w 15811497"/>
              <a:gd name="connsiteY34-6858" fmla="*/ 1645177 h 6248398"/>
              <a:gd name="connsiteX35-6859" fmla="*/ 11002341 w 15811497"/>
              <a:gd name="connsiteY35-6860" fmla="*/ 1645177 h 6248398"/>
              <a:gd name="connsiteX36-6861" fmla="*/ 10972797 w 15811497"/>
              <a:gd name="connsiteY36-6862" fmla="*/ 1352549 h 6248398"/>
              <a:gd name="connsiteX37-6863" fmla="*/ 10936908 w 15811497"/>
              <a:gd name="connsiteY37-6864" fmla="*/ 1346083 h 6248398"/>
              <a:gd name="connsiteX38-6865" fmla="*/ 11096041 w 15811497"/>
              <a:gd name="connsiteY38-6866" fmla="*/ 1170993 h 6248398"/>
              <a:gd name="connsiteX39-6867" fmla="*/ 13049247 w 15811497"/>
              <a:gd name="connsiteY39-6868" fmla="*/ 361949 h 6248398"/>
              <a:gd name="connsiteX40-6869" fmla="*/ 15811497 w 15811497"/>
              <a:gd name="connsiteY40-6870" fmla="*/ 3124198 h 6248398"/>
              <a:gd name="connsiteX41-6871" fmla="*/ 13049247 w 15811497"/>
              <a:gd name="connsiteY41-6872" fmla="*/ 5886448 h 6248398"/>
              <a:gd name="connsiteX42-6873" fmla="*/ 11732594 w 15811497"/>
              <a:gd name="connsiteY42-6874" fmla="*/ 5553059 h 6248398"/>
              <a:gd name="connsiteX43-6875" fmla="*/ 11528782 w 15811497"/>
              <a:gd name="connsiteY43-6876" fmla="*/ 5429240 h 6248398"/>
              <a:gd name="connsiteX44-6877" fmla="*/ 11499893 w 15811497"/>
              <a:gd name="connsiteY44-6878" fmla="*/ 5397454 h 6248398"/>
              <a:gd name="connsiteX45-6879" fmla="*/ 11410607 w 15811497"/>
              <a:gd name="connsiteY45-6880" fmla="*/ 5316305 h 6248398"/>
              <a:gd name="connsiteX46-6881" fmla="*/ 11369912 w 15811497"/>
              <a:gd name="connsiteY46-6882" fmla="*/ 5285874 h 6248398"/>
              <a:gd name="connsiteX47-6883" fmla="*/ 11355656 w 15811497"/>
              <a:gd name="connsiteY47-6884" fmla="*/ 5144675 h 6248398"/>
              <a:gd name="connsiteX48-6885" fmla="*/ 11355656 w 15811497"/>
              <a:gd name="connsiteY48-6886" fmla="*/ 5144675 h 6248398"/>
              <a:gd name="connsiteX49-6887" fmla="*/ 11369912 w 15811497"/>
              <a:gd name="connsiteY49-6888" fmla="*/ 5285874 h 6248398"/>
              <a:gd name="connsiteX50-6889" fmla="*/ 11313816 w 15811497"/>
              <a:gd name="connsiteY50-6890" fmla="*/ 5243926 h 6248398"/>
              <a:gd name="connsiteX51-6891" fmla="*/ 11210151 w 15811497"/>
              <a:gd name="connsiteY51-6892" fmla="*/ 5180948 h 6248398"/>
              <a:gd name="connsiteX52-6893" fmla="*/ 11209761 w 15811497"/>
              <a:gd name="connsiteY52-6894" fmla="*/ 5180760 h 6248398"/>
              <a:gd name="connsiteX53-6895" fmla="*/ 11096041 w 15811497"/>
              <a:gd name="connsiteY53-6896" fmla="*/ 5077404 h 6248398"/>
              <a:gd name="connsiteX54-6897" fmla="*/ 11063094 w 15811497"/>
              <a:gd name="connsiteY54-6898" fmla="*/ 5041153 h 6248398"/>
              <a:gd name="connsiteX55-6899" fmla="*/ 11063091 w 15811497"/>
              <a:gd name="connsiteY55-6900" fmla="*/ 5041152 h 6248398"/>
              <a:gd name="connsiteX56-6901" fmla="*/ 11096040 w 15811497"/>
              <a:gd name="connsiteY56-6902" fmla="*/ 5077404 h 6248398"/>
              <a:gd name="connsiteX57-6903" fmla="*/ 11209760 w 15811497"/>
              <a:gd name="connsiteY57-6904" fmla="*/ 5180760 h 6248398"/>
              <a:gd name="connsiteX58-6905" fmla="*/ 11100244 w 15811497"/>
              <a:gd name="connsiteY58-6906" fmla="*/ 5128004 h 6248398"/>
              <a:gd name="connsiteX59-6907" fmla="*/ 10610846 w 15811497"/>
              <a:gd name="connsiteY59-6908" fmla="*/ 5029199 h 6248398"/>
              <a:gd name="connsiteX60-6909" fmla="*/ 9640652 w 15811497"/>
              <a:gd name="connsiteY60-6910" fmla="*/ 5486739 h 6248398"/>
              <a:gd name="connsiteX61-6911" fmla="*/ 9628722 w 15811497"/>
              <a:gd name="connsiteY61-6912" fmla="*/ 5502693 h 6248398"/>
              <a:gd name="connsiteX62-6913" fmla="*/ 9568273 w 15811497"/>
              <a:gd name="connsiteY62-6914" fmla="*/ 5583530 h 6248398"/>
              <a:gd name="connsiteX63-6915" fmla="*/ 9535504 w 15811497"/>
              <a:gd name="connsiteY63-6916" fmla="*/ 5637470 h 6248398"/>
              <a:gd name="connsiteX64-6917" fmla="*/ 9535505 w 15811497"/>
              <a:gd name="connsiteY64-6918" fmla="*/ 5637470 h 6248398"/>
              <a:gd name="connsiteX65-6919" fmla="*/ 9568273 w 15811497"/>
              <a:gd name="connsiteY65-6920" fmla="*/ 5583531 h 6248398"/>
              <a:gd name="connsiteX66-6921" fmla="*/ 9628722 w 15811497"/>
              <a:gd name="connsiteY66-6922" fmla="*/ 5502694 h 6248398"/>
              <a:gd name="connsiteX67-6923" fmla="*/ 9563485 w 15811497"/>
              <a:gd name="connsiteY67-6924" fmla="*/ 5610078 h 6248398"/>
              <a:gd name="connsiteX68-6925" fmla="*/ 9542221 w 15811497"/>
              <a:gd name="connsiteY68-6926" fmla="*/ 5638514 h 6248398"/>
              <a:gd name="connsiteX69-6927" fmla="*/ 9504352 w 15811497"/>
              <a:gd name="connsiteY69-6928" fmla="*/ 5689156 h 6248398"/>
              <a:gd name="connsiteX70-6929" fmla="*/ 9480140 w 15811497"/>
              <a:gd name="connsiteY70-6930" fmla="*/ 5721533 h 6248398"/>
              <a:gd name="connsiteX71-6931" fmla="*/ 8362947 w 15811497"/>
              <a:gd name="connsiteY71-6932" fmla="*/ 6248398 h 6248398"/>
              <a:gd name="connsiteX72-6933" fmla="*/ 7028922 w 15811497"/>
              <a:gd name="connsiteY72-6934" fmla="*/ 5364147 h 6248398"/>
              <a:gd name="connsiteX73-6935" fmla="*/ 6990513 w 15811497"/>
              <a:gd name="connsiteY73-6936" fmla="*/ 5259205 h 6248398"/>
              <a:gd name="connsiteX74-6937" fmla="*/ 6990512 w 15811497"/>
              <a:gd name="connsiteY74-6938" fmla="*/ 5259199 h 6248398"/>
              <a:gd name="connsiteX75-6939" fmla="*/ 6983676 w 15811497"/>
              <a:gd name="connsiteY75-6940" fmla="*/ 5240519 h 6248398"/>
              <a:gd name="connsiteX76-6941" fmla="*/ 6983673 w 15811497"/>
              <a:gd name="connsiteY76-6942" fmla="*/ 5240519 h 6248398"/>
              <a:gd name="connsiteX77-6943" fmla="*/ 6980236 w 15811497"/>
              <a:gd name="connsiteY77-6944" fmla="*/ 5231130 h 6248398"/>
              <a:gd name="connsiteX78-6945" fmla="*/ 6978859 w 15811497"/>
              <a:gd name="connsiteY78-6946" fmla="*/ 5225774 h 6248398"/>
              <a:gd name="connsiteX79-6947" fmla="*/ 6984291 w 15811497"/>
              <a:gd name="connsiteY79-6948" fmla="*/ 5240614 h 6248398"/>
              <a:gd name="connsiteX80-6949" fmla="*/ 6984292 w 15811497"/>
              <a:gd name="connsiteY80-6950" fmla="*/ 5240614 h 6248398"/>
              <a:gd name="connsiteX81-6951" fmla="*/ 6978860 w 15811497"/>
              <a:gd name="connsiteY81-6952" fmla="*/ 5225773 h 6248398"/>
              <a:gd name="connsiteX82-6953" fmla="*/ 6944562 w 15811497"/>
              <a:gd name="connsiteY82-6954" fmla="*/ 5092380 h 6248398"/>
              <a:gd name="connsiteX83-6955" fmla="*/ 6924183 w 15811497"/>
              <a:gd name="connsiteY83-6956" fmla="*/ 4890225 h 6248398"/>
              <a:gd name="connsiteX84-6957" fmla="*/ 6924182 w 15811497"/>
              <a:gd name="connsiteY84-6958" fmla="*/ 4890225 h 6248398"/>
              <a:gd name="connsiteX85-6959" fmla="*/ 6944561 w 15811497"/>
              <a:gd name="connsiteY85-6960" fmla="*/ 5092380 h 6248398"/>
              <a:gd name="connsiteX86-6961" fmla="*/ 6978860 w 15811497"/>
              <a:gd name="connsiteY86-6962" fmla="*/ 5225773 h 6248398"/>
              <a:gd name="connsiteX87-6963" fmla="*/ 6948299 w 15811497"/>
              <a:gd name="connsiteY87-6964" fmla="*/ 5142273 h 6248398"/>
              <a:gd name="connsiteX88-6965" fmla="*/ 5829297 w 15811497"/>
              <a:gd name="connsiteY88-6966" fmla="*/ 4400549 h 6248398"/>
              <a:gd name="connsiteX89-6967" fmla="*/ 5056802 w 15811497"/>
              <a:gd name="connsiteY89-6968" fmla="*/ 4677867 h 6248398"/>
              <a:gd name="connsiteX90-6969" fmla="*/ 5022517 w 15811497"/>
              <a:gd name="connsiteY90-6970" fmla="*/ 4709027 h 6248398"/>
              <a:gd name="connsiteX91-6971" fmla="*/ 5022515 w 15811497"/>
              <a:gd name="connsiteY91-6972" fmla="*/ 4709029 h 6248398"/>
              <a:gd name="connsiteX92-6973" fmla="*/ 5022510 w 15811497"/>
              <a:gd name="connsiteY92-6974" fmla="*/ 4709033 h 6248398"/>
              <a:gd name="connsiteX93-6975" fmla="*/ 4924198 w 15811497"/>
              <a:gd name="connsiteY93-6976" fmla="*/ 4840507 h 6248398"/>
              <a:gd name="connsiteX94-6977" fmla="*/ 4914898 w 15811497"/>
              <a:gd name="connsiteY94-6978" fmla="*/ 4838698 h 6248398"/>
              <a:gd name="connsiteX95-6979" fmla="*/ 4914898 w 15811497"/>
              <a:gd name="connsiteY95-6980" fmla="*/ 4838699 h 6248398"/>
              <a:gd name="connsiteX96-6981" fmla="*/ 4924199 w 15811497"/>
              <a:gd name="connsiteY96-6982" fmla="*/ 4840508 h 6248398"/>
              <a:gd name="connsiteX97-6983" fmla="*/ 4893736 w 15811497"/>
              <a:gd name="connsiteY97-6984" fmla="*/ 4881247 h 6248398"/>
              <a:gd name="connsiteX98-6985" fmla="*/ 4778482 w 15811497"/>
              <a:gd name="connsiteY98-6986" fmla="*/ 5008058 h 6248398"/>
              <a:gd name="connsiteX99-6987" fmla="*/ 4778482 w 15811497"/>
              <a:gd name="connsiteY99-6988" fmla="*/ 5008057 h 6248398"/>
              <a:gd name="connsiteX100-6989" fmla="*/ 4715455 w 15811497"/>
              <a:gd name="connsiteY100-6990" fmla="*/ 5077404 h 6248398"/>
              <a:gd name="connsiteX101-6991" fmla="*/ 2762249 w 15811497"/>
              <a:gd name="connsiteY101-6992" fmla="*/ 5886448 h 6248398"/>
              <a:gd name="connsiteX102-6993" fmla="*/ 0 w 15811497"/>
              <a:gd name="connsiteY102-6994" fmla="*/ 3124198 h 6248398"/>
              <a:gd name="connsiteX103-6995" fmla="*/ 2762249 w 15811497"/>
              <a:gd name="connsiteY103-6996" fmla="*/ 361949 h 6248398"/>
              <a:gd name="connsiteX104-6997" fmla="*/ 4078902 w 15811497"/>
              <a:gd name="connsiteY104-6998" fmla="*/ 695338 h 6248398"/>
              <a:gd name="connsiteX105-6999" fmla="*/ 4261443 w 15811497"/>
              <a:gd name="connsiteY105-7000" fmla="*/ 806235 h 6248398"/>
              <a:gd name="connsiteX106-7001" fmla="*/ 4409044 w 15811497"/>
              <a:gd name="connsiteY106-7002" fmla="*/ 910268 h 6248398"/>
              <a:gd name="connsiteX107-7003" fmla="*/ 4612477 w 15811497"/>
              <a:gd name="connsiteY107-7004" fmla="*/ 1077402 h 6248398"/>
              <a:gd name="connsiteX108-7005" fmla="*/ 4612478 w 15811497"/>
              <a:gd name="connsiteY108-7006" fmla="*/ 1077403 h 6248398"/>
              <a:gd name="connsiteX109-7007" fmla="*/ 4715454 w 15811497"/>
              <a:gd name="connsiteY109-7008" fmla="*/ 1170993 h 6248398"/>
              <a:gd name="connsiteX110-7009" fmla="*/ 4701725 w 15811497"/>
              <a:gd name="connsiteY110-7010" fmla="*/ 1120394 h 6248398"/>
              <a:gd name="connsiteX111-7011" fmla="*/ 5191122 w 15811497"/>
              <a:gd name="connsiteY111-7012" fmla="*/ 1219199 h 6248398"/>
              <a:gd name="connsiteX112-7013" fmla="*/ 6161317 w 15811497"/>
              <a:gd name="connsiteY112-7014" fmla="*/ 761659 h 6248398"/>
              <a:gd name="connsiteX113-7015" fmla="*/ 6224019 w 15811497"/>
              <a:gd name="connsiteY113-7016" fmla="*/ 677808 h 6248398"/>
              <a:gd name="connsiteX114-7017" fmla="*/ 6175489 w 15811497"/>
              <a:gd name="connsiteY114-7018" fmla="*/ 757691 h 6248398"/>
              <a:gd name="connsiteX115-7019" fmla="*/ 6175489 w 15811497"/>
              <a:gd name="connsiteY115-7020" fmla="*/ 757692 h 6248398"/>
              <a:gd name="connsiteX116-7021" fmla="*/ 6224020 w 15811497"/>
              <a:gd name="connsiteY116-7022" fmla="*/ 677809 h 6248398"/>
              <a:gd name="connsiteX117-7023" fmla="*/ 6233696 w 15811497"/>
              <a:gd name="connsiteY117-7024" fmla="*/ 664869 h 6248398"/>
              <a:gd name="connsiteX118-7025" fmla="*/ 6252611 w 15811497"/>
              <a:gd name="connsiteY118-7026" fmla="*/ 633734 h 6248398"/>
              <a:gd name="connsiteX119-7027" fmla="*/ 6252610 w 15811497"/>
              <a:gd name="connsiteY119-7028" fmla="*/ 633734 h 6248398"/>
              <a:gd name="connsiteX120-7029" fmla="*/ 6233696 w 15811497"/>
              <a:gd name="connsiteY120-7030" fmla="*/ 664868 h 6248398"/>
              <a:gd name="connsiteX121-7031" fmla="*/ 6224019 w 15811497"/>
              <a:gd name="connsiteY121-7032" fmla="*/ 677808 h 6248398"/>
              <a:gd name="connsiteX122-7033" fmla="*/ 6248008 w 15811497"/>
              <a:gd name="connsiteY122-7034" fmla="*/ 638320 h 6248398"/>
              <a:gd name="connsiteX123-7035" fmla="*/ 6251291 w 15811497"/>
              <a:gd name="connsiteY123-7036" fmla="*/ 633930 h 6248398"/>
              <a:gd name="connsiteX124-7037" fmla="*/ 6251293 w 15811497"/>
              <a:gd name="connsiteY124-7038" fmla="*/ 633929 h 6248398"/>
              <a:gd name="connsiteX125-7039" fmla="*/ 6257683 w 15811497"/>
              <a:gd name="connsiteY125-7040" fmla="*/ 625384 h 6248398"/>
              <a:gd name="connsiteX126-7041" fmla="*/ 6257686 w 15811497"/>
              <a:gd name="connsiteY126-7042" fmla="*/ 625380 h 6248398"/>
              <a:gd name="connsiteX127-7043" fmla="*/ 6331355 w 15811497"/>
              <a:gd name="connsiteY127-7044" fmla="*/ 526865 h 6248398"/>
              <a:gd name="connsiteX128-7045" fmla="*/ 7448548 w 15811497"/>
              <a:gd name="connsiteY128-7046" fmla="*/ 0 h 6248398"/>
              <a:gd name="connsiteX0-7047" fmla="*/ 11209760 w 15811497"/>
              <a:gd name="connsiteY0-7048" fmla="*/ 5180760 h 6248398"/>
              <a:gd name="connsiteX1-7049" fmla="*/ 11210150 w 15811497"/>
              <a:gd name="connsiteY1-7050" fmla="*/ 5180948 h 6248398"/>
              <a:gd name="connsiteX2-7051" fmla="*/ 11313815 w 15811497"/>
              <a:gd name="connsiteY2-7052" fmla="*/ 5243926 h 6248398"/>
              <a:gd name="connsiteX3-7053" fmla="*/ 11369911 w 15811497"/>
              <a:gd name="connsiteY3-7054" fmla="*/ 5285874 h 6248398"/>
              <a:gd name="connsiteX4-7055" fmla="*/ 11410606 w 15811497"/>
              <a:gd name="connsiteY4-7056" fmla="*/ 5316305 h 6248398"/>
              <a:gd name="connsiteX5-7057" fmla="*/ 11499892 w 15811497"/>
              <a:gd name="connsiteY5-7058" fmla="*/ 5397454 h 6248398"/>
              <a:gd name="connsiteX6-7059" fmla="*/ 11528781 w 15811497"/>
              <a:gd name="connsiteY6-7060" fmla="*/ 5429240 h 6248398"/>
              <a:gd name="connsiteX7-7061" fmla="*/ 11504846 w 15811497"/>
              <a:gd name="connsiteY7-7062" fmla="*/ 5414699 h 6248398"/>
              <a:gd name="connsiteX8-7063" fmla="*/ 11371717 w 15811497"/>
              <a:gd name="connsiteY8-7064" fmla="*/ 5315148 h 6248398"/>
              <a:gd name="connsiteX9-7065" fmla="*/ 11292198 w 15811497"/>
              <a:gd name="connsiteY9-7066" fmla="*/ 5255685 h 6248398"/>
              <a:gd name="connsiteX10-7067" fmla="*/ 11209760 w 15811497"/>
              <a:gd name="connsiteY10-7068" fmla="*/ 5180760 h 6248398"/>
              <a:gd name="connsiteX11-7069" fmla="*/ 4892179 w 15811497"/>
              <a:gd name="connsiteY11-7070" fmla="*/ 4842491 h 6248398"/>
              <a:gd name="connsiteX12-7071" fmla="*/ 4892178 w 15811497"/>
              <a:gd name="connsiteY12-7072" fmla="*/ 4842492 h 6248398"/>
              <a:gd name="connsiteX13-7073" fmla="*/ 4885192 w 15811497"/>
              <a:gd name="connsiteY13-7074" fmla="*/ 4851834 h 6248398"/>
              <a:gd name="connsiteX14-7075" fmla="*/ 4892179 w 15811497"/>
              <a:gd name="connsiteY14-7076" fmla="*/ 4842491 h 6248398"/>
              <a:gd name="connsiteX15-7077" fmla="*/ 8768620 w 15811497"/>
              <a:gd name="connsiteY15-7078" fmla="*/ 859114 h 6248398"/>
              <a:gd name="connsiteX16-7079" fmla="*/ 8782572 w 15811497"/>
              <a:gd name="connsiteY16-7080" fmla="*/ 884251 h 6248398"/>
              <a:gd name="connsiteX17-7081" fmla="*/ 8768620 w 15811497"/>
              <a:gd name="connsiteY17-7082" fmla="*/ 859114 h 6248398"/>
              <a:gd name="connsiteX18-7083" fmla="*/ 7448548 w 15811497"/>
              <a:gd name="connsiteY18-7084" fmla="*/ 0 h 6248398"/>
              <a:gd name="connsiteX19-7085" fmla="*/ 8721604 w 15811497"/>
              <a:gd name="connsiteY19-7086" fmla="*/ 757692 h 6248398"/>
              <a:gd name="connsiteX20-7087" fmla="*/ 8890522 w 15811497"/>
              <a:gd name="connsiteY20-7088" fmla="*/ 1193234 h 6248398"/>
              <a:gd name="connsiteX21-7089" fmla="*/ 9958384 w 15811497"/>
              <a:gd name="connsiteY21-7090" fmla="*/ 1828798 h 6248398"/>
              <a:gd name="connsiteX22-7091" fmla="*/ 10895504 w 15811497"/>
              <a:gd name="connsiteY22-7092" fmla="*/ 1386857 h 6248398"/>
              <a:gd name="connsiteX23-7093" fmla="*/ 10927290 w 15811497"/>
              <a:gd name="connsiteY23-7094" fmla="*/ 1344350 h 6248398"/>
              <a:gd name="connsiteX24-7095" fmla="*/ 10936907 w 15811497"/>
              <a:gd name="connsiteY24-7096" fmla="*/ 1346082 h 6248398"/>
              <a:gd name="connsiteX25-7097" fmla="*/ 10917759 w 15811497"/>
              <a:gd name="connsiteY25-7098" fmla="*/ 1367151 h 6248398"/>
              <a:gd name="connsiteX26-7099" fmla="*/ 10545015 w 15811497"/>
              <a:gd name="connsiteY26-7100" fmla="*/ 1956940 h 6248398"/>
              <a:gd name="connsiteX27-7101" fmla="*/ 10521911 w 15811497"/>
              <a:gd name="connsiteY27-7102" fmla="*/ 2012524 h 6248398"/>
              <a:gd name="connsiteX28-7103" fmla="*/ 10521913 w 15811497"/>
              <a:gd name="connsiteY28-7104" fmla="*/ 2012521 h 6248398"/>
              <a:gd name="connsiteX29-7105" fmla="*/ 10545016 w 15811497"/>
              <a:gd name="connsiteY29-7106" fmla="*/ 1956940 h 6248398"/>
              <a:gd name="connsiteX30-7107" fmla="*/ 10917760 w 15811497"/>
              <a:gd name="connsiteY30-7108" fmla="*/ 1367152 h 6248398"/>
              <a:gd name="connsiteX31-7109" fmla="*/ 10936908 w 15811497"/>
              <a:gd name="connsiteY31-7110" fmla="*/ 1346084 h 6248398"/>
              <a:gd name="connsiteX32-7111" fmla="*/ 10972797 w 15811497"/>
              <a:gd name="connsiteY32-7112" fmla="*/ 1352550 h 6248398"/>
              <a:gd name="connsiteX33-7113" fmla="*/ 11002341 w 15811497"/>
              <a:gd name="connsiteY33-7114" fmla="*/ 1645177 h 6248398"/>
              <a:gd name="connsiteX34-7115" fmla="*/ 11002341 w 15811497"/>
              <a:gd name="connsiteY34-7116" fmla="*/ 1645177 h 6248398"/>
              <a:gd name="connsiteX35-7117" fmla="*/ 10972797 w 15811497"/>
              <a:gd name="connsiteY35-7118" fmla="*/ 1352549 h 6248398"/>
              <a:gd name="connsiteX36-7119" fmla="*/ 10936908 w 15811497"/>
              <a:gd name="connsiteY36-7120" fmla="*/ 1346083 h 6248398"/>
              <a:gd name="connsiteX37-7121" fmla="*/ 11096041 w 15811497"/>
              <a:gd name="connsiteY37-7122" fmla="*/ 1170993 h 6248398"/>
              <a:gd name="connsiteX38-7123" fmla="*/ 13049247 w 15811497"/>
              <a:gd name="connsiteY38-7124" fmla="*/ 361949 h 6248398"/>
              <a:gd name="connsiteX39-7125" fmla="*/ 15811497 w 15811497"/>
              <a:gd name="connsiteY39-7126" fmla="*/ 3124198 h 6248398"/>
              <a:gd name="connsiteX40-7127" fmla="*/ 13049247 w 15811497"/>
              <a:gd name="connsiteY40-7128" fmla="*/ 5886448 h 6248398"/>
              <a:gd name="connsiteX41-7129" fmla="*/ 11732594 w 15811497"/>
              <a:gd name="connsiteY41-7130" fmla="*/ 5553059 h 6248398"/>
              <a:gd name="connsiteX42-7131" fmla="*/ 11528782 w 15811497"/>
              <a:gd name="connsiteY42-7132" fmla="*/ 5429240 h 6248398"/>
              <a:gd name="connsiteX43-7133" fmla="*/ 11499893 w 15811497"/>
              <a:gd name="connsiteY43-7134" fmla="*/ 5397454 h 6248398"/>
              <a:gd name="connsiteX44-7135" fmla="*/ 11410607 w 15811497"/>
              <a:gd name="connsiteY44-7136" fmla="*/ 5316305 h 6248398"/>
              <a:gd name="connsiteX45-7137" fmla="*/ 11369912 w 15811497"/>
              <a:gd name="connsiteY45-7138" fmla="*/ 5285874 h 6248398"/>
              <a:gd name="connsiteX46-7139" fmla="*/ 11355656 w 15811497"/>
              <a:gd name="connsiteY46-7140" fmla="*/ 5144675 h 6248398"/>
              <a:gd name="connsiteX47-7141" fmla="*/ 11355656 w 15811497"/>
              <a:gd name="connsiteY47-7142" fmla="*/ 5144675 h 6248398"/>
              <a:gd name="connsiteX48-7143" fmla="*/ 11369912 w 15811497"/>
              <a:gd name="connsiteY48-7144" fmla="*/ 5285874 h 6248398"/>
              <a:gd name="connsiteX49-7145" fmla="*/ 11313816 w 15811497"/>
              <a:gd name="connsiteY49-7146" fmla="*/ 5243926 h 6248398"/>
              <a:gd name="connsiteX50-7147" fmla="*/ 11210151 w 15811497"/>
              <a:gd name="connsiteY50-7148" fmla="*/ 5180948 h 6248398"/>
              <a:gd name="connsiteX51-7149" fmla="*/ 11209761 w 15811497"/>
              <a:gd name="connsiteY51-7150" fmla="*/ 5180760 h 6248398"/>
              <a:gd name="connsiteX52-7151" fmla="*/ 11096041 w 15811497"/>
              <a:gd name="connsiteY52-7152" fmla="*/ 5077404 h 6248398"/>
              <a:gd name="connsiteX53-7153" fmla="*/ 11063094 w 15811497"/>
              <a:gd name="connsiteY53-7154" fmla="*/ 5041153 h 6248398"/>
              <a:gd name="connsiteX54-7155" fmla="*/ 11063091 w 15811497"/>
              <a:gd name="connsiteY54-7156" fmla="*/ 5041152 h 6248398"/>
              <a:gd name="connsiteX55-7157" fmla="*/ 11096040 w 15811497"/>
              <a:gd name="connsiteY55-7158" fmla="*/ 5077404 h 6248398"/>
              <a:gd name="connsiteX56-7159" fmla="*/ 11209760 w 15811497"/>
              <a:gd name="connsiteY56-7160" fmla="*/ 5180760 h 6248398"/>
              <a:gd name="connsiteX57-7161" fmla="*/ 11100244 w 15811497"/>
              <a:gd name="connsiteY57-7162" fmla="*/ 5128004 h 6248398"/>
              <a:gd name="connsiteX58-7163" fmla="*/ 10610846 w 15811497"/>
              <a:gd name="connsiteY58-7164" fmla="*/ 5029199 h 6248398"/>
              <a:gd name="connsiteX59-7165" fmla="*/ 9640652 w 15811497"/>
              <a:gd name="connsiteY59-7166" fmla="*/ 5486739 h 6248398"/>
              <a:gd name="connsiteX60-7167" fmla="*/ 9628722 w 15811497"/>
              <a:gd name="connsiteY60-7168" fmla="*/ 5502693 h 6248398"/>
              <a:gd name="connsiteX61-7169" fmla="*/ 9568273 w 15811497"/>
              <a:gd name="connsiteY61-7170" fmla="*/ 5583530 h 6248398"/>
              <a:gd name="connsiteX62-7171" fmla="*/ 9535504 w 15811497"/>
              <a:gd name="connsiteY62-7172" fmla="*/ 5637470 h 6248398"/>
              <a:gd name="connsiteX63-7173" fmla="*/ 9535505 w 15811497"/>
              <a:gd name="connsiteY63-7174" fmla="*/ 5637470 h 6248398"/>
              <a:gd name="connsiteX64-7175" fmla="*/ 9568273 w 15811497"/>
              <a:gd name="connsiteY64-7176" fmla="*/ 5583531 h 6248398"/>
              <a:gd name="connsiteX65-7177" fmla="*/ 9628722 w 15811497"/>
              <a:gd name="connsiteY65-7178" fmla="*/ 5502694 h 6248398"/>
              <a:gd name="connsiteX66-7179" fmla="*/ 9563485 w 15811497"/>
              <a:gd name="connsiteY66-7180" fmla="*/ 5610078 h 6248398"/>
              <a:gd name="connsiteX67-7181" fmla="*/ 9542221 w 15811497"/>
              <a:gd name="connsiteY67-7182" fmla="*/ 5638514 h 6248398"/>
              <a:gd name="connsiteX68-7183" fmla="*/ 9504352 w 15811497"/>
              <a:gd name="connsiteY68-7184" fmla="*/ 5689156 h 6248398"/>
              <a:gd name="connsiteX69-7185" fmla="*/ 9480140 w 15811497"/>
              <a:gd name="connsiteY69-7186" fmla="*/ 5721533 h 6248398"/>
              <a:gd name="connsiteX70-7187" fmla="*/ 8362947 w 15811497"/>
              <a:gd name="connsiteY70-7188" fmla="*/ 6248398 h 6248398"/>
              <a:gd name="connsiteX71-7189" fmla="*/ 7028922 w 15811497"/>
              <a:gd name="connsiteY71-7190" fmla="*/ 5364147 h 6248398"/>
              <a:gd name="connsiteX72-7191" fmla="*/ 6990513 w 15811497"/>
              <a:gd name="connsiteY72-7192" fmla="*/ 5259205 h 6248398"/>
              <a:gd name="connsiteX73-7193" fmla="*/ 6990512 w 15811497"/>
              <a:gd name="connsiteY73-7194" fmla="*/ 5259199 h 6248398"/>
              <a:gd name="connsiteX74-7195" fmla="*/ 6983676 w 15811497"/>
              <a:gd name="connsiteY74-7196" fmla="*/ 5240519 h 6248398"/>
              <a:gd name="connsiteX75-7197" fmla="*/ 6983673 w 15811497"/>
              <a:gd name="connsiteY75-7198" fmla="*/ 5240519 h 6248398"/>
              <a:gd name="connsiteX76-7199" fmla="*/ 6980236 w 15811497"/>
              <a:gd name="connsiteY76-7200" fmla="*/ 5231130 h 6248398"/>
              <a:gd name="connsiteX77-7201" fmla="*/ 6978859 w 15811497"/>
              <a:gd name="connsiteY77-7202" fmla="*/ 5225774 h 6248398"/>
              <a:gd name="connsiteX78-7203" fmla="*/ 6984291 w 15811497"/>
              <a:gd name="connsiteY78-7204" fmla="*/ 5240614 h 6248398"/>
              <a:gd name="connsiteX79-7205" fmla="*/ 6984292 w 15811497"/>
              <a:gd name="connsiteY79-7206" fmla="*/ 5240614 h 6248398"/>
              <a:gd name="connsiteX80-7207" fmla="*/ 6978860 w 15811497"/>
              <a:gd name="connsiteY80-7208" fmla="*/ 5225773 h 6248398"/>
              <a:gd name="connsiteX81-7209" fmla="*/ 6944562 w 15811497"/>
              <a:gd name="connsiteY81-7210" fmla="*/ 5092380 h 6248398"/>
              <a:gd name="connsiteX82-7211" fmla="*/ 6924183 w 15811497"/>
              <a:gd name="connsiteY82-7212" fmla="*/ 4890225 h 6248398"/>
              <a:gd name="connsiteX83-7213" fmla="*/ 6924182 w 15811497"/>
              <a:gd name="connsiteY83-7214" fmla="*/ 4890225 h 6248398"/>
              <a:gd name="connsiteX84-7215" fmla="*/ 6944561 w 15811497"/>
              <a:gd name="connsiteY84-7216" fmla="*/ 5092380 h 6248398"/>
              <a:gd name="connsiteX85-7217" fmla="*/ 6978860 w 15811497"/>
              <a:gd name="connsiteY85-7218" fmla="*/ 5225773 h 6248398"/>
              <a:gd name="connsiteX86-7219" fmla="*/ 6948299 w 15811497"/>
              <a:gd name="connsiteY86-7220" fmla="*/ 5142273 h 6248398"/>
              <a:gd name="connsiteX87-7221" fmla="*/ 5829297 w 15811497"/>
              <a:gd name="connsiteY87-7222" fmla="*/ 4400549 h 6248398"/>
              <a:gd name="connsiteX88-7223" fmla="*/ 5056802 w 15811497"/>
              <a:gd name="connsiteY88-7224" fmla="*/ 4677867 h 6248398"/>
              <a:gd name="connsiteX89-7225" fmla="*/ 5022517 w 15811497"/>
              <a:gd name="connsiteY89-7226" fmla="*/ 4709027 h 6248398"/>
              <a:gd name="connsiteX90-7227" fmla="*/ 5022515 w 15811497"/>
              <a:gd name="connsiteY90-7228" fmla="*/ 4709029 h 6248398"/>
              <a:gd name="connsiteX91-7229" fmla="*/ 5022510 w 15811497"/>
              <a:gd name="connsiteY91-7230" fmla="*/ 4709033 h 6248398"/>
              <a:gd name="connsiteX92-7231" fmla="*/ 4924198 w 15811497"/>
              <a:gd name="connsiteY92-7232" fmla="*/ 4840507 h 6248398"/>
              <a:gd name="connsiteX93-7233" fmla="*/ 4914898 w 15811497"/>
              <a:gd name="connsiteY93-7234" fmla="*/ 4838698 h 6248398"/>
              <a:gd name="connsiteX94-7235" fmla="*/ 4914898 w 15811497"/>
              <a:gd name="connsiteY94-7236" fmla="*/ 4838699 h 6248398"/>
              <a:gd name="connsiteX95-7237" fmla="*/ 4924199 w 15811497"/>
              <a:gd name="connsiteY95-7238" fmla="*/ 4840508 h 6248398"/>
              <a:gd name="connsiteX96-7239" fmla="*/ 4893736 w 15811497"/>
              <a:gd name="connsiteY96-7240" fmla="*/ 4881247 h 6248398"/>
              <a:gd name="connsiteX97-7241" fmla="*/ 4778482 w 15811497"/>
              <a:gd name="connsiteY97-7242" fmla="*/ 5008058 h 6248398"/>
              <a:gd name="connsiteX98-7243" fmla="*/ 4778482 w 15811497"/>
              <a:gd name="connsiteY98-7244" fmla="*/ 5008057 h 6248398"/>
              <a:gd name="connsiteX99-7245" fmla="*/ 4715455 w 15811497"/>
              <a:gd name="connsiteY99-7246" fmla="*/ 5077404 h 6248398"/>
              <a:gd name="connsiteX100-7247" fmla="*/ 2762249 w 15811497"/>
              <a:gd name="connsiteY100-7248" fmla="*/ 5886448 h 6248398"/>
              <a:gd name="connsiteX101-7249" fmla="*/ 0 w 15811497"/>
              <a:gd name="connsiteY101-7250" fmla="*/ 3124198 h 6248398"/>
              <a:gd name="connsiteX102-7251" fmla="*/ 2762249 w 15811497"/>
              <a:gd name="connsiteY102-7252" fmla="*/ 361949 h 6248398"/>
              <a:gd name="connsiteX103-7253" fmla="*/ 4078902 w 15811497"/>
              <a:gd name="connsiteY103-7254" fmla="*/ 695338 h 6248398"/>
              <a:gd name="connsiteX104-7255" fmla="*/ 4261443 w 15811497"/>
              <a:gd name="connsiteY104-7256" fmla="*/ 806235 h 6248398"/>
              <a:gd name="connsiteX105-7257" fmla="*/ 4409044 w 15811497"/>
              <a:gd name="connsiteY105-7258" fmla="*/ 910268 h 6248398"/>
              <a:gd name="connsiteX106-7259" fmla="*/ 4612477 w 15811497"/>
              <a:gd name="connsiteY106-7260" fmla="*/ 1077402 h 6248398"/>
              <a:gd name="connsiteX107-7261" fmla="*/ 4612478 w 15811497"/>
              <a:gd name="connsiteY107-7262" fmla="*/ 1077403 h 6248398"/>
              <a:gd name="connsiteX108-7263" fmla="*/ 4715454 w 15811497"/>
              <a:gd name="connsiteY108-7264" fmla="*/ 1170993 h 6248398"/>
              <a:gd name="connsiteX109-7265" fmla="*/ 4701725 w 15811497"/>
              <a:gd name="connsiteY109-7266" fmla="*/ 1120394 h 6248398"/>
              <a:gd name="connsiteX110-7267" fmla="*/ 5191122 w 15811497"/>
              <a:gd name="connsiteY110-7268" fmla="*/ 1219199 h 6248398"/>
              <a:gd name="connsiteX111-7269" fmla="*/ 6161317 w 15811497"/>
              <a:gd name="connsiteY111-7270" fmla="*/ 761659 h 6248398"/>
              <a:gd name="connsiteX112-7271" fmla="*/ 6224019 w 15811497"/>
              <a:gd name="connsiteY112-7272" fmla="*/ 677808 h 6248398"/>
              <a:gd name="connsiteX113-7273" fmla="*/ 6175489 w 15811497"/>
              <a:gd name="connsiteY113-7274" fmla="*/ 757691 h 6248398"/>
              <a:gd name="connsiteX114-7275" fmla="*/ 6175489 w 15811497"/>
              <a:gd name="connsiteY114-7276" fmla="*/ 757692 h 6248398"/>
              <a:gd name="connsiteX115-7277" fmla="*/ 6224020 w 15811497"/>
              <a:gd name="connsiteY115-7278" fmla="*/ 677809 h 6248398"/>
              <a:gd name="connsiteX116-7279" fmla="*/ 6233696 w 15811497"/>
              <a:gd name="connsiteY116-7280" fmla="*/ 664869 h 6248398"/>
              <a:gd name="connsiteX117-7281" fmla="*/ 6252611 w 15811497"/>
              <a:gd name="connsiteY117-7282" fmla="*/ 633734 h 6248398"/>
              <a:gd name="connsiteX118-7283" fmla="*/ 6252610 w 15811497"/>
              <a:gd name="connsiteY118-7284" fmla="*/ 633734 h 6248398"/>
              <a:gd name="connsiteX119-7285" fmla="*/ 6233696 w 15811497"/>
              <a:gd name="connsiteY119-7286" fmla="*/ 664868 h 6248398"/>
              <a:gd name="connsiteX120-7287" fmla="*/ 6224019 w 15811497"/>
              <a:gd name="connsiteY120-7288" fmla="*/ 677808 h 6248398"/>
              <a:gd name="connsiteX121-7289" fmla="*/ 6248008 w 15811497"/>
              <a:gd name="connsiteY121-7290" fmla="*/ 638320 h 6248398"/>
              <a:gd name="connsiteX122-7291" fmla="*/ 6251291 w 15811497"/>
              <a:gd name="connsiteY122-7292" fmla="*/ 633930 h 6248398"/>
              <a:gd name="connsiteX123-7293" fmla="*/ 6251293 w 15811497"/>
              <a:gd name="connsiteY123-7294" fmla="*/ 633929 h 6248398"/>
              <a:gd name="connsiteX124-7295" fmla="*/ 6257683 w 15811497"/>
              <a:gd name="connsiteY124-7296" fmla="*/ 625384 h 6248398"/>
              <a:gd name="connsiteX125-7297" fmla="*/ 6257686 w 15811497"/>
              <a:gd name="connsiteY125-7298" fmla="*/ 625380 h 6248398"/>
              <a:gd name="connsiteX126-7299" fmla="*/ 6331355 w 15811497"/>
              <a:gd name="connsiteY126-7300" fmla="*/ 526865 h 6248398"/>
              <a:gd name="connsiteX127-7301" fmla="*/ 7448548 w 15811497"/>
              <a:gd name="connsiteY127-7302" fmla="*/ 0 h 6248398"/>
              <a:gd name="connsiteX0-7303" fmla="*/ 11209760 w 15811497"/>
              <a:gd name="connsiteY0-7304" fmla="*/ 5180760 h 6248398"/>
              <a:gd name="connsiteX1-7305" fmla="*/ 11210150 w 15811497"/>
              <a:gd name="connsiteY1-7306" fmla="*/ 5180948 h 6248398"/>
              <a:gd name="connsiteX2-7307" fmla="*/ 11313815 w 15811497"/>
              <a:gd name="connsiteY2-7308" fmla="*/ 5243926 h 6248398"/>
              <a:gd name="connsiteX3-7309" fmla="*/ 11369911 w 15811497"/>
              <a:gd name="connsiteY3-7310" fmla="*/ 5285874 h 6248398"/>
              <a:gd name="connsiteX4-7311" fmla="*/ 11410606 w 15811497"/>
              <a:gd name="connsiteY4-7312" fmla="*/ 5316305 h 6248398"/>
              <a:gd name="connsiteX5-7313" fmla="*/ 11499892 w 15811497"/>
              <a:gd name="connsiteY5-7314" fmla="*/ 5397454 h 6248398"/>
              <a:gd name="connsiteX6-7315" fmla="*/ 11528781 w 15811497"/>
              <a:gd name="connsiteY6-7316" fmla="*/ 5429240 h 6248398"/>
              <a:gd name="connsiteX7-7317" fmla="*/ 11504846 w 15811497"/>
              <a:gd name="connsiteY7-7318" fmla="*/ 5414699 h 6248398"/>
              <a:gd name="connsiteX8-7319" fmla="*/ 11371717 w 15811497"/>
              <a:gd name="connsiteY8-7320" fmla="*/ 5315148 h 6248398"/>
              <a:gd name="connsiteX9-7321" fmla="*/ 11292198 w 15811497"/>
              <a:gd name="connsiteY9-7322" fmla="*/ 5255685 h 6248398"/>
              <a:gd name="connsiteX10-7323" fmla="*/ 11209760 w 15811497"/>
              <a:gd name="connsiteY10-7324" fmla="*/ 5180760 h 6248398"/>
              <a:gd name="connsiteX11-7325" fmla="*/ 4892179 w 15811497"/>
              <a:gd name="connsiteY11-7326" fmla="*/ 4842491 h 6248398"/>
              <a:gd name="connsiteX12-7327" fmla="*/ 4892178 w 15811497"/>
              <a:gd name="connsiteY12-7328" fmla="*/ 4842492 h 6248398"/>
              <a:gd name="connsiteX13-7329" fmla="*/ 4885192 w 15811497"/>
              <a:gd name="connsiteY13-7330" fmla="*/ 4851834 h 6248398"/>
              <a:gd name="connsiteX14-7331" fmla="*/ 4892179 w 15811497"/>
              <a:gd name="connsiteY14-7332" fmla="*/ 4842491 h 6248398"/>
              <a:gd name="connsiteX15-7333" fmla="*/ 7448548 w 15811497"/>
              <a:gd name="connsiteY15-7334" fmla="*/ 0 h 6248398"/>
              <a:gd name="connsiteX16-7335" fmla="*/ 8721604 w 15811497"/>
              <a:gd name="connsiteY16-7336" fmla="*/ 757692 h 6248398"/>
              <a:gd name="connsiteX17-7337" fmla="*/ 8890522 w 15811497"/>
              <a:gd name="connsiteY17-7338" fmla="*/ 1193234 h 6248398"/>
              <a:gd name="connsiteX18-7339" fmla="*/ 9958384 w 15811497"/>
              <a:gd name="connsiteY18-7340" fmla="*/ 1828798 h 6248398"/>
              <a:gd name="connsiteX19-7341" fmla="*/ 10895504 w 15811497"/>
              <a:gd name="connsiteY19-7342" fmla="*/ 1386857 h 6248398"/>
              <a:gd name="connsiteX20-7343" fmla="*/ 10927290 w 15811497"/>
              <a:gd name="connsiteY20-7344" fmla="*/ 1344350 h 6248398"/>
              <a:gd name="connsiteX21-7345" fmla="*/ 10936907 w 15811497"/>
              <a:gd name="connsiteY21-7346" fmla="*/ 1346082 h 6248398"/>
              <a:gd name="connsiteX22-7347" fmla="*/ 10917759 w 15811497"/>
              <a:gd name="connsiteY22-7348" fmla="*/ 1367151 h 6248398"/>
              <a:gd name="connsiteX23-7349" fmla="*/ 10545015 w 15811497"/>
              <a:gd name="connsiteY23-7350" fmla="*/ 1956940 h 6248398"/>
              <a:gd name="connsiteX24-7351" fmla="*/ 10521911 w 15811497"/>
              <a:gd name="connsiteY24-7352" fmla="*/ 2012524 h 6248398"/>
              <a:gd name="connsiteX25-7353" fmla="*/ 10521913 w 15811497"/>
              <a:gd name="connsiteY25-7354" fmla="*/ 2012521 h 6248398"/>
              <a:gd name="connsiteX26-7355" fmla="*/ 10545016 w 15811497"/>
              <a:gd name="connsiteY26-7356" fmla="*/ 1956940 h 6248398"/>
              <a:gd name="connsiteX27-7357" fmla="*/ 10917760 w 15811497"/>
              <a:gd name="connsiteY27-7358" fmla="*/ 1367152 h 6248398"/>
              <a:gd name="connsiteX28-7359" fmla="*/ 10936908 w 15811497"/>
              <a:gd name="connsiteY28-7360" fmla="*/ 1346084 h 6248398"/>
              <a:gd name="connsiteX29-7361" fmla="*/ 10972797 w 15811497"/>
              <a:gd name="connsiteY29-7362" fmla="*/ 1352550 h 6248398"/>
              <a:gd name="connsiteX30-7363" fmla="*/ 11002341 w 15811497"/>
              <a:gd name="connsiteY30-7364" fmla="*/ 1645177 h 6248398"/>
              <a:gd name="connsiteX31-7365" fmla="*/ 11002341 w 15811497"/>
              <a:gd name="connsiteY31-7366" fmla="*/ 1645177 h 6248398"/>
              <a:gd name="connsiteX32-7367" fmla="*/ 10972797 w 15811497"/>
              <a:gd name="connsiteY32-7368" fmla="*/ 1352549 h 6248398"/>
              <a:gd name="connsiteX33-7369" fmla="*/ 10936908 w 15811497"/>
              <a:gd name="connsiteY33-7370" fmla="*/ 1346083 h 6248398"/>
              <a:gd name="connsiteX34-7371" fmla="*/ 11096041 w 15811497"/>
              <a:gd name="connsiteY34-7372" fmla="*/ 1170993 h 6248398"/>
              <a:gd name="connsiteX35-7373" fmla="*/ 13049247 w 15811497"/>
              <a:gd name="connsiteY35-7374" fmla="*/ 361949 h 6248398"/>
              <a:gd name="connsiteX36-7375" fmla="*/ 15811497 w 15811497"/>
              <a:gd name="connsiteY36-7376" fmla="*/ 3124198 h 6248398"/>
              <a:gd name="connsiteX37-7377" fmla="*/ 13049247 w 15811497"/>
              <a:gd name="connsiteY37-7378" fmla="*/ 5886448 h 6248398"/>
              <a:gd name="connsiteX38-7379" fmla="*/ 11732594 w 15811497"/>
              <a:gd name="connsiteY38-7380" fmla="*/ 5553059 h 6248398"/>
              <a:gd name="connsiteX39-7381" fmla="*/ 11528782 w 15811497"/>
              <a:gd name="connsiteY39-7382" fmla="*/ 5429240 h 6248398"/>
              <a:gd name="connsiteX40-7383" fmla="*/ 11499893 w 15811497"/>
              <a:gd name="connsiteY40-7384" fmla="*/ 5397454 h 6248398"/>
              <a:gd name="connsiteX41-7385" fmla="*/ 11410607 w 15811497"/>
              <a:gd name="connsiteY41-7386" fmla="*/ 5316305 h 6248398"/>
              <a:gd name="connsiteX42-7387" fmla="*/ 11369912 w 15811497"/>
              <a:gd name="connsiteY42-7388" fmla="*/ 5285874 h 6248398"/>
              <a:gd name="connsiteX43-7389" fmla="*/ 11355656 w 15811497"/>
              <a:gd name="connsiteY43-7390" fmla="*/ 5144675 h 6248398"/>
              <a:gd name="connsiteX44-7391" fmla="*/ 11355656 w 15811497"/>
              <a:gd name="connsiteY44-7392" fmla="*/ 5144675 h 6248398"/>
              <a:gd name="connsiteX45-7393" fmla="*/ 11369912 w 15811497"/>
              <a:gd name="connsiteY45-7394" fmla="*/ 5285874 h 6248398"/>
              <a:gd name="connsiteX46-7395" fmla="*/ 11313816 w 15811497"/>
              <a:gd name="connsiteY46-7396" fmla="*/ 5243926 h 6248398"/>
              <a:gd name="connsiteX47-7397" fmla="*/ 11210151 w 15811497"/>
              <a:gd name="connsiteY47-7398" fmla="*/ 5180948 h 6248398"/>
              <a:gd name="connsiteX48-7399" fmla="*/ 11209761 w 15811497"/>
              <a:gd name="connsiteY48-7400" fmla="*/ 5180760 h 6248398"/>
              <a:gd name="connsiteX49-7401" fmla="*/ 11096041 w 15811497"/>
              <a:gd name="connsiteY49-7402" fmla="*/ 5077404 h 6248398"/>
              <a:gd name="connsiteX50-7403" fmla="*/ 11063094 w 15811497"/>
              <a:gd name="connsiteY50-7404" fmla="*/ 5041153 h 6248398"/>
              <a:gd name="connsiteX51-7405" fmla="*/ 11063091 w 15811497"/>
              <a:gd name="connsiteY51-7406" fmla="*/ 5041152 h 6248398"/>
              <a:gd name="connsiteX52-7407" fmla="*/ 11096040 w 15811497"/>
              <a:gd name="connsiteY52-7408" fmla="*/ 5077404 h 6248398"/>
              <a:gd name="connsiteX53-7409" fmla="*/ 11209760 w 15811497"/>
              <a:gd name="connsiteY53-7410" fmla="*/ 5180760 h 6248398"/>
              <a:gd name="connsiteX54-7411" fmla="*/ 11100244 w 15811497"/>
              <a:gd name="connsiteY54-7412" fmla="*/ 5128004 h 6248398"/>
              <a:gd name="connsiteX55-7413" fmla="*/ 10610846 w 15811497"/>
              <a:gd name="connsiteY55-7414" fmla="*/ 5029199 h 6248398"/>
              <a:gd name="connsiteX56-7415" fmla="*/ 9640652 w 15811497"/>
              <a:gd name="connsiteY56-7416" fmla="*/ 5486739 h 6248398"/>
              <a:gd name="connsiteX57-7417" fmla="*/ 9628722 w 15811497"/>
              <a:gd name="connsiteY57-7418" fmla="*/ 5502693 h 6248398"/>
              <a:gd name="connsiteX58-7419" fmla="*/ 9568273 w 15811497"/>
              <a:gd name="connsiteY58-7420" fmla="*/ 5583530 h 6248398"/>
              <a:gd name="connsiteX59-7421" fmla="*/ 9535504 w 15811497"/>
              <a:gd name="connsiteY59-7422" fmla="*/ 5637470 h 6248398"/>
              <a:gd name="connsiteX60-7423" fmla="*/ 9535505 w 15811497"/>
              <a:gd name="connsiteY60-7424" fmla="*/ 5637470 h 6248398"/>
              <a:gd name="connsiteX61-7425" fmla="*/ 9568273 w 15811497"/>
              <a:gd name="connsiteY61-7426" fmla="*/ 5583531 h 6248398"/>
              <a:gd name="connsiteX62-7427" fmla="*/ 9628722 w 15811497"/>
              <a:gd name="connsiteY62-7428" fmla="*/ 5502694 h 6248398"/>
              <a:gd name="connsiteX63-7429" fmla="*/ 9563485 w 15811497"/>
              <a:gd name="connsiteY63-7430" fmla="*/ 5610078 h 6248398"/>
              <a:gd name="connsiteX64-7431" fmla="*/ 9542221 w 15811497"/>
              <a:gd name="connsiteY64-7432" fmla="*/ 5638514 h 6248398"/>
              <a:gd name="connsiteX65-7433" fmla="*/ 9504352 w 15811497"/>
              <a:gd name="connsiteY65-7434" fmla="*/ 5689156 h 6248398"/>
              <a:gd name="connsiteX66-7435" fmla="*/ 9480140 w 15811497"/>
              <a:gd name="connsiteY66-7436" fmla="*/ 5721533 h 6248398"/>
              <a:gd name="connsiteX67-7437" fmla="*/ 8362947 w 15811497"/>
              <a:gd name="connsiteY67-7438" fmla="*/ 6248398 h 6248398"/>
              <a:gd name="connsiteX68-7439" fmla="*/ 7028922 w 15811497"/>
              <a:gd name="connsiteY68-7440" fmla="*/ 5364147 h 6248398"/>
              <a:gd name="connsiteX69-7441" fmla="*/ 6990513 w 15811497"/>
              <a:gd name="connsiteY69-7442" fmla="*/ 5259205 h 6248398"/>
              <a:gd name="connsiteX70-7443" fmla="*/ 6990512 w 15811497"/>
              <a:gd name="connsiteY70-7444" fmla="*/ 5259199 h 6248398"/>
              <a:gd name="connsiteX71-7445" fmla="*/ 6983676 w 15811497"/>
              <a:gd name="connsiteY71-7446" fmla="*/ 5240519 h 6248398"/>
              <a:gd name="connsiteX72-7447" fmla="*/ 6983673 w 15811497"/>
              <a:gd name="connsiteY72-7448" fmla="*/ 5240519 h 6248398"/>
              <a:gd name="connsiteX73-7449" fmla="*/ 6980236 w 15811497"/>
              <a:gd name="connsiteY73-7450" fmla="*/ 5231130 h 6248398"/>
              <a:gd name="connsiteX74-7451" fmla="*/ 6978859 w 15811497"/>
              <a:gd name="connsiteY74-7452" fmla="*/ 5225774 h 6248398"/>
              <a:gd name="connsiteX75-7453" fmla="*/ 6984291 w 15811497"/>
              <a:gd name="connsiteY75-7454" fmla="*/ 5240614 h 6248398"/>
              <a:gd name="connsiteX76-7455" fmla="*/ 6984292 w 15811497"/>
              <a:gd name="connsiteY76-7456" fmla="*/ 5240614 h 6248398"/>
              <a:gd name="connsiteX77-7457" fmla="*/ 6978860 w 15811497"/>
              <a:gd name="connsiteY77-7458" fmla="*/ 5225773 h 6248398"/>
              <a:gd name="connsiteX78-7459" fmla="*/ 6944562 w 15811497"/>
              <a:gd name="connsiteY78-7460" fmla="*/ 5092380 h 6248398"/>
              <a:gd name="connsiteX79-7461" fmla="*/ 6924183 w 15811497"/>
              <a:gd name="connsiteY79-7462" fmla="*/ 4890225 h 6248398"/>
              <a:gd name="connsiteX80-7463" fmla="*/ 6924182 w 15811497"/>
              <a:gd name="connsiteY80-7464" fmla="*/ 4890225 h 6248398"/>
              <a:gd name="connsiteX81-7465" fmla="*/ 6944561 w 15811497"/>
              <a:gd name="connsiteY81-7466" fmla="*/ 5092380 h 6248398"/>
              <a:gd name="connsiteX82-7467" fmla="*/ 6978860 w 15811497"/>
              <a:gd name="connsiteY82-7468" fmla="*/ 5225773 h 6248398"/>
              <a:gd name="connsiteX83-7469" fmla="*/ 6948299 w 15811497"/>
              <a:gd name="connsiteY83-7470" fmla="*/ 5142273 h 6248398"/>
              <a:gd name="connsiteX84-7471" fmla="*/ 5829297 w 15811497"/>
              <a:gd name="connsiteY84-7472" fmla="*/ 4400549 h 6248398"/>
              <a:gd name="connsiteX85-7473" fmla="*/ 5056802 w 15811497"/>
              <a:gd name="connsiteY85-7474" fmla="*/ 4677867 h 6248398"/>
              <a:gd name="connsiteX86-7475" fmla="*/ 5022517 w 15811497"/>
              <a:gd name="connsiteY86-7476" fmla="*/ 4709027 h 6248398"/>
              <a:gd name="connsiteX87-7477" fmla="*/ 5022515 w 15811497"/>
              <a:gd name="connsiteY87-7478" fmla="*/ 4709029 h 6248398"/>
              <a:gd name="connsiteX88-7479" fmla="*/ 5022510 w 15811497"/>
              <a:gd name="connsiteY88-7480" fmla="*/ 4709033 h 6248398"/>
              <a:gd name="connsiteX89-7481" fmla="*/ 4924198 w 15811497"/>
              <a:gd name="connsiteY89-7482" fmla="*/ 4840507 h 6248398"/>
              <a:gd name="connsiteX90-7483" fmla="*/ 4914898 w 15811497"/>
              <a:gd name="connsiteY90-7484" fmla="*/ 4838698 h 6248398"/>
              <a:gd name="connsiteX91-7485" fmla="*/ 4914898 w 15811497"/>
              <a:gd name="connsiteY91-7486" fmla="*/ 4838699 h 6248398"/>
              <a:gd name="connsiteX92-7487" fmla="*/ 4924199 w 15811497"/>
              <a:gd name="connsiteY92-7488" fmla="*/ 4840508 h 6248398"/>
              <a:gd name="connsiteX93-7489" fmla="*/ 4893736 w 15811497"/>
              <a:gd name="connsiteY93-7490" fmla="*/ 4881247 h 6248398"/>
              <a:gd name="connsiteX94-7491" fmla="*/ 4778482 w 15811497"/>
              <a:gd name="connsiteY94-7492" fmla="*/ 5008058 h 6248398"/>
              <a:gd name="connsiteX95-7493" fmla="*/ 4778482 w 15811497"/>
              <a:gd name="connsiteY95-7494" fmla="*/ 5008057 h 6248398"/>
              <a:gd name="connsiteX96-7495" fmla="*/ 4715455 w 15811497"/>
              <a:gd name="connsiteY96-7496" fmla="*/ 5077404 h 6248398"/>
              <a:gd name="connsiteX97-7497" fmla="*/ 2762249 w 15811497"/>
              <a:gd name="connsiteY97-7498" fmla="*/ 5886448 h 6248398"/>
              <a:gd name="connsiteX98-7499" fmla="*/ 0 w 15811497"/>
              <a:gd name="connsiteY98-7500" fmla="*/ 3124198 h 6248398"/>
              <a:gd name="connsiteX99-7501" fmla="*/ 2762249 w 15811497"/>
              <a:gd name="connsiteY99-7502" fmla="*/ 361949 h 6248398"/>
              <a:gd name="connsiteX100-7503" fmla="*/ 4078902 w 15811497"/>
              <a:gd name="connsiteY100-7504" fmla="*/ 695338 h 6248398"/>
              <a:gd name="connsiteX101-7505" fmla="*/ 4261443 w 15811497"/>
              <a:gd name="connsiteY101-7506" fmla="*/ 806235 h 6248398"/>
              <a:gd name="connsiteX102-7507" fmla="*/ 4409044 w 15811497"/>
              <a:gd name="connsiteY102-7508" fmla="*/ 910268 h 6248398"/>
              <a:gd name="connsiteX103-7509" fmla="*/ 4612477 w 15811497"/>
              <a:gd name="connsiteY103-7510" fmla="*/ 1077402 h 6248398"/>
              <a:gd name="connsiteX104-7511" fmla="*/ 4612478 w 15811497"/>
              <a:gd name="connsiteY104-7512" fmla="*/ 1077403 h 6248398"/>
              <a:gd name="connsiteX105-7513" fmla="*/ 4715454 w 15811497"/>
              <a:gd name="connsiteY105-7514" fmla="*/ 1170993 h 6248398"/>
              <a:gd name="connsiteX106-7515" fmla="*/ 4701725 w 15811497"/>
              <a:gd name="connsiteY106-7516" fmla="*/ 1120394 h 6248398"/>
              <a:gd name="connsiteX107-7517" fmla="*/ 5191122 w 15811497"/>
              <a:gd name="connsiteY107-7518" fmla="*/ 1219199 h 6248398"/>
              <a:gd name="connsiteX108-7519" fmla="*/ 6161317 w 15811497"/>
              <a:gd name="connsiteY108-7520" fmla="*/ 761659 h 6248398"/>
              <a:gd name="connsiteX109-7521" fmla="*/ 6224019 w 15811497"/>
              <a:gd name="connsiteY109-7522" fmla="*/ 677808 h 6248398"/>
              <a:gd name="connsiteX110-7523" fmla="*/ 6175489 w 15811497"/>
              <a:gd name="connsiteY110-7524" fmla="*/ 757691 h 6248398"/>
              <a:gd name="connsiteX111-7525" fmla="*/ 6175489 w 15811497"/>
              <a:gd name="connsiteY111-7526" fmla="*/ 757692 h 6248398"/>
              <a:gd name="connsiteX112-7527" fmla="*/ 6224020 w 15811497"/>
              <a:gd name="connsiteY112-7528" fmla="*/ 677809 h 6248398"/>
              <a:gd name="connsiteX113-7529" fmla="*/ 6233696 w 15811497"/>
              <a:gd name="connsiteY113-7530" fmla="*/ 664869 h 6248398"/>
              <a:gd name="connsiteX114-7531" fmla="*/ 6252611 w 15811497"/>
              <a:gd name="connsiteY114-7532" fmla="*/ 633734 h 6248398"/>
              <a:gd name="connsiteX115-7533" fmla="*/ 6252610 w 15811497"/>
              <a:gd name="connsiteY115-7534" fmla="*/ 633734 h 6248398"/>
              <a:gd name="connsiteX116-7535" fmla="*/ 6233696 w 15811497"/>
              <a:gd name="connsiteY116-7536" fmla="*/ 664868 h 6248398"/>
              <a:gd name="connsiteX117-7537" fmla="*/ 6224019 w 15811497"/>
              <a:gd name="connsiteY117-7538" fmla="*/ 677808 h 6248398"/>
              <a:gd name="connsiteX118-7539" fmla="*/ 6248008 w 15811497"/>
              <a:gd name="connsiteY118-7540" fmla="*/ 638320 h 6248398"/>
              <a:gd name="connsiteX119-7541" fmla="*/ 6251291 w 15811497"/>
              <a:gd name="connsiteY119-7542" fmla="*/ 633930 h 6248398"/>
              <a:gd name="connsiteX120-7543" fmla="*/ 6251293 w 15811497"/>
              <a:gd name="connsiteY120-7544" fmla="*/ 633929 h 6248398"/>
              <a:gd name="connsiteX121-7545" fmla="*/ 6257683 w 15811497"/>
              <a:gd name="connsiteY121-7546" fmla="*/ 625384 h 6248398"/>
              <a:gd name="connsiteX122-7547" fmla="*/ 6257686 w 15811497"/>
              <a:gd name="connsiteY122-7548" fmla="*/ 625380 h 6248398"/>
              <a:gd name="connsiteX123-7549" fmla="*/ 6331355 w 15811497"/>
              <a:gd name="connsiteY123-7550" fmla="*/ 526865 h 6248398"/>
              <a:gd name="connsiteX124-7551" fmla="*/ 7448548 w 15811497"/>
              <a:gd name="connsiteY124-7552" fmla="*/ 0 h 6248398"/>
              <a:gd name="connsiteX0-7553" fmla="*/ 11209760 w 15811497"/>
              <a:gd name="connsiteY0-7554" fmla="*/ 5180760 h 6248398"/>
              <a:gd name="connsiteX1-7555" fmla="*/ 11210150 w 15811497"/>
              <a:gd name="connsiteY1-7556" fmla="*/ 5180948 h 6248398"/>
              <a:gd name="connsiteX2-7557" fmla="*/ 11313815 w 15811497"/>
              <a:gd name="connsiteY2-7558" fmla="*/ 5243926 h 6248398"/>
              <a:gd name="connsiteX3-7559" fmla="*/ 11369911 w 15811497"/>
              <a:gd name="connsiteY3-7560" fmla="*/ 5285874 h 6248398"/>
              <a:gd name="connsiteX4-7561" fmla="*/ 11410606 w 15811497"/>
              <a:gd name="connsiteY4-7562" fmla="*/ 5316305 h 6248398"/>
              <a:gd name="connsiteX5-7563" fmla="*/ 11499892 w 15811497"/>
              <a:gd name="connsiteY5-7564" fmla="*/ 5397454 h 6248398"/>
              <a:gd name="connsiteX6-7565" fmla="*/ 11528781 w 15811497"/>
              <a:gd name="connsiteY6-7566" fmla="*/ 5429240 h 6248398"/>
              <a:gd name="connsiteX7-7567" fmla="*/ 11504846 w 15811497"/>
              <a:gd name="connsiteY7-7568" fmla="*/ 5414699 h 6248398"/>
              <a:gd name="connsiteX8-7569" fmla="*/ 11371717 w 15811497"/>
              <a:gd name="connsiteY8-7570" fmla="*/ 5315148 h 6248398"/>
              <a:gd name="connsiteX9-7571" fmla="*/ 11292198 w 15811497"/>
              <a:gd name="connsiteY9-7572" fmla="*/ 5255685 h 6248398"/>
              <a:gd name="connsiteX10-7573" fmla="*/ 11209760 w 15811497"/>
              <a:gd name="connsiteY10-7574" fmla="*/ 5180760 h 6248398"/>
              <a:gd name="connsiteX11-7575" fmla="*/ 4892179 w 15811497"/>
              <a:gd name="connsiteY11-7576" fmla="*/ 4842491 h 6248398"/>
              <a:gd name="connsiteX12-7577" fmla="*/ 4892178 w 15811497"/>
              <a:gd name="connsiteY12-7578" fmla="*/ 4842492 h 6248398"/>
              <a:gd name="connsiteX13-7579" fmla="*/ 4885192 w 15811497"/>
              <a:gd name="connsiteY13-7580" fmla="*/ 4851834 h 6248398"/>
              <a:gd name="connsiteX14-7581" fmla="*/ 4892179 w 15811497"/>
              <a:gd name="connsiteY14-7582" fmla="*/ 4842491 h 6248398"/>
              <a:gd name="connsiteX15-7583" fmla="*/ 7448548 w 15811497"/>
              <a:gd name="connsiteY15-7584" fmla="*/ 0 h 6248398"/>
              <a:gd name="connsiteX16-7585" fmla="*/ 8721604 w 15811497"/>
              <a:gd name="connsiteY16-7586" fmla="*/ 757692 h 6248398"/>
              <a:gd name="connsiteX17-7587" fmla="*/ 8890522 w 15811497"/>
              <a:gd name="connsiteY17-7588" fmla="*/ 1193234 h 6248398"/>
              <a:gd name="connsiteX18-7589" fmla="*/ 9958384 w 15811497"/>
              <a:gd name="connsiteY18-7590" fmla="*/ 1828798 h 6248398"/>
              <a:gd name="connsiteX19-7591" fmla="*/ 10895504 w 15811497"/>
              <a:gd name="connsiteY19-7592" fmla="*/ 1386857 h 6248398"/>
              <a:gd name="connsiteX20-7593" fmla="*/ 10927290 w 15811497"/>
              <a:gd name="connsiteY20-7594" fmla="*/ 1344350 h 6248398"/>
              <a:gd name="connsiteX21-7595" fmla="*/ 10936907 w 15811497"/>
              <a:gd name="connsiteY21-7596" fmla="*/ 1346082 h 6248398"/>
              <a:gd name="connsiteX22-7597" fmla="*/ 10917759 w 15811497"/>
              <a:gd name="connsiteY22-7598" fmla="*/ 1367151 h 6248398"/>
              <a:gd name="connsiteX23-7599" fmla="*/ 10545015 w 15811497"/>
              <a:gd name="connsiteY23-7600" fmla="*/ 1956940 h 6248398"/>
              <a:gd name="connsiteX24-7601" fmla="*/ 10521911 w 15811497"/>
              <a:gd name="connsiteY24-7602" fmla="*/ 2012524 h 6248398"/>
              <a:gd name="connsiteX25-7603" fmla="*/ 10521913 w 15811497"/>
              <a:gd name="connsiteY25-7604" fmla="*/ 2012521 h 6248398"/>
              <a:gd name="connsiteX26-7605" fmla="*/ 10917760 w 15811497"/>
              <a:gd name="connsiteY26-7606" fmla="*/ 1367152 h 6248398"/>
              <a:gd name="connsiteX27-7607" fmla="*/ 10936908 w 15811497"/>
              <a:gd name="connsiteY27-7608" fmla="*/ 1346084 h 6248398"/>
              <a:gd name="connsiteX28-7609" fmla="*/ 10972797 w 15811497"/>
              <a:gd name="connsiteY28-7610" fmla="*/ 1352550 h 6248398"/>
              <a:gd name="connsiteX29-7611" fmla="*/ 11002341 w 15811497"/>
              <a:gd name="connsiteY29-7612" fmla="*/ 1645177 h 6248398"/>
              <a:gd name="connsiteX30-7613" fmla="*/ 11002341 w 15811497"/>
              <a:gd name="connsiteY30-7614" fmla="*/ 1645177 h 6248398"/>
              <a:gd name="connsiteX31-7615" fmla="*/ 10972797 w 15811497"/>
              <a:gd name="connsiteY31-7616" fmla="*/ 1352549 h 6248398"/>
              <a:gd name="connsiteX32-7617" fmla="*/ 10936908 w 15811497"/>
              <a:gd name="connsiteY32-7618" fmla="*/ 1346083 h 6248398"/>
              <a:gd name="connsiteX33-7619" fmla="*/ 11096041 w 15811497"/>
              <a:gd name="connsiteY33-7620" fmla="*/ 1170993 h 6248398"/>
              <a:gd name="connsiteX34-7621" fmla="*/ 13049247 w 15811497"/>
              <a:gd name="connsiteY34-7622" fmla="*/ 361949 h 6248398"/>
              <a:gd name="connsiteX35-7623" fmla="*/ 15811497 w 15811497"/>
              <a:gd name="connsiteY35-7624" fmla="*/ 3124198 h 6248398"/>
              <a:gd name="connsiteX36-7625" fmla="*/ 13049247 w 15811497"/>
              <a:gd name="connsiteY36-7626" fmla="*/ 5886448 h 6248398"/>
              <a:gd name="connsiteX37-7627" fmla="*/ 11732594 w 15811497"/>
              <a:gd name="connsiteY37-7628" fmla="*/ 5553059 h 6248398"/>
              <a:gd name="connsiteX38-7629" fmla="*/ 11528782 w 15811497"/>
              <a:gd name="connsiteY38-7630" fmla="*/ 5429240 h 6248398"/>
              <a:gd name="connsiteX39-7631" fmla="*/ 11499893 w 15811497"/>
              <a:gd name="connsiteY39-7632" fmla="*/ 5397454 h 6248398"/>
              <a:gd name="connsiteX40-7633" fmla="*/ 11410607 w 15811497"/>
              <a:gd name="connsiteY40-7634" fmla="*/ 5316305 h 6248398"/>
              <a:gd name="connsiteX41-7635" fmla="*/ 11369912 w 15811497"/>
              <a:gd name="connsiteY41-7636" fmla="*/ 5285874 h 6248398"/>
              <a:gd name="connsiteX42-7637" fmla="*/ 11355656 w 15811497"/>
              <a:gd name="connsiteY42-7638" fmla="*/ 5144675 h 6248398"/>
              <a:gd name="connsiteX43-7639" fmla="*/ 11355656 w 15811497"/>
              <a:gd name="connsiteY43-7640" fmla="*/ 5144675 h 6248398"/>
              <a:gd name="connsiteX44-7641" fmla="*/ 11369912 w 15811497"/>
              <a:gd name="connsiteY44-7642" fmla="*/ 5285874 h 6248398"/>
              <a:gd name="connsiteX45-7643" fmla="*/ 11313816 w 15811497"/>
              <a:gd name="connsiteY45-7644" fmla="*/ 5243926 h 6248398"/>
              <a:gd name="connsiteX46-7645" fmla="*/ 11210151 w 15811497"/>
              <a:gd name="connsiteY46-7646" fmla="*/ 5180948 h 6248398"/>
              <a:gd name="connsiteX47-7647" fmla="*/ 11209761 w 15811497"/>
              <a:gd name="connsiteY47-7648" fmla="*/ 5180760 h 6248398"/>
              <a:gd name="connsiteX48-7649" fmla="*/ 11096041 w 15811497"/>
              <a:gd name="connsiteY48-7650" fmla="*/ 5077404 h 6248398"/>
              <a:gd name="connsiteX49-7651" fmla="*/ 11063094 w 15811497"/>
              <a:gd name="connsiteY49-7652" fmla="*/ 5041153 h 6248398"/>
              <a:gd name="connsiteX50-7653" fmla="*/ 11063091 w 15811497"/>
              <a:gd name="connsiteY50-7654" fmla="*/ 5041152 h 6248398"/>
              <a:gd name="connsiteX51-7655" fmla="*/ 11096040 w 15811497"/>
              <a:gd name="connsiteY51-7656" fmla="*/ 5077404 h 6248398"/>
              <a:gd name="connsiteX52-7657" fmla="*/ 11209760 w 15811497"/>
              <a:gd name="connsiteY52-7658" fmla="*/ 5180760 h 6248398"/>
              <a:gd name="connsiteX53-7659" fmla="*/ 11100244 w 15811497"/>
              <a:gd name="connsiteY53-7660" fmla="*/ 5128004 h 6248398"/>
              <a:gd name="connsiteX54-7661" fmla="*/ 10610846 w 15811497"/>
              <a:gd name="connsiteY54-7662" fmla="*/ 5029199 h 6248398"/>
              <a:gd name="connsiteX55-7663" fmla="*/ 9640652 w 15811497"/>
              <a:gd name="connsiteY55-7664" fmla="*/ 5486739 h 6248398"/>
              <a:gd name="connsiteX56-7665" fmla="*/ 9628722 w 15811497"/>
              <a:gd name="connsiteY56-7666" fmla="*/ 5502693 h 6248398"/>
              <a:gd name="connsiteX57-7667" fmla="*/ 9568273 w 15811497"/>
              <a:gd name="connsiteY57-7668" fmla="*/ 5583530 h 6248398"/>
              <a:gd name="connsiteX58-7669" fmla="*/ 9535504 w 15811497"/>
              <a:gd name="connsiteY58-7670" fmla="*/ 5637470 h 6248398"/>
              <a:gd name="connsiteX59-7671" fmla="*/ 9535505 w 15811497"/>
              <a:gd name="connsiteY59-7672" fmla="*/ 5637470 h 6248398"/>
              <a:gd name="connsiteX60-7673" fmla="*/ 9568273 w 15811497"/>
              <a:gd name="connsiteY60-7674" fmla="*/ 5583531 h 6248398"/>
              <a:gd name="connsiteX61-7675" fmla="*/ 9628722 w 15811497"/>
              <a:gd name="connsiteY61-7676" fmla="*/ 5502694 h 6248398"/>
              <a:gd name="connsiteX62-7677" fmla="*/ 9563485 w 15811497"/>
              <a:gd name="connsiteY62-7678" fmla="*/ 5610078 h 6248398"/>
              <a:gd name="connsiteX63-7679" fmla="*/ 9542221 w 15811497"/>
              <a:gd name="connsiteY63-7680" fmla="*/ 5638514 h 6248398"/>
              <a:gd name="connsiteX64-7681" fmla="*/ 9504352 w 15811497"/>
              <a:gd name="connsiteY64-7682" fmla="*/ 5689156 h 6248398"/>
              <a:gd name="connsiteX65-7683" fmla="*/ 9480140 w 15811497"/>
              <a:gd name="connsiteY65-7684" fmla="*/ 5721533 h 6248398"/>
              <a:gd name="connsiteX66-7685" fmla="*/ 8362947 w 15811497"/>
              <a:gd name="connsiteY66-7686" fmla="*/ 6248398 h 6248398"/>
              <a:gd name="connsiteX67-7687" fmla="*/ 7028922 w 15811497"/>
              <a:gd name="connsiteY67-7688" fmla="*/ 5364147 h 6248398"/>
              <a:gd name="connsiteX68-7689" fmla="*/ 6990513 w 15811497"/>
              <a:gd name="connsiteY68-7690" fmla="*/ 5259205 h 6248398"/>
              <a:gd name="connsiteX69-7691" fmla="*/ 6990512 w 15811497"/>
              <a:gd name="connsiteY69-7692" fmla="*/ 5259199 h 6248398"/>
              <a:gd name="connsiteX70-7693" fmla="*/ 6983676 w 15811497"/>
              <a:gd name="connsiteY70-7694" fmla="*/ 5240519 h 6248398"/>
              <a:gd name="connsiteX71-7695" fmla="*/ 6983673 w 15811497"/>
              <a:gd name="connsiteY71-7696" fmla="*/ 5240519 h 6248398"/>
              <a:gd name="connsiteX72-7697" fmla="*/ 6980236 w 15811497"/>
              <a:gd name="connsiteY72-7698" fmla="*/ 5231130 h 6248398"/>
              <a:gd name="connsiteX73-7699" fmla="*/ 6978859 w 15811497"/>
              <a:gd name="connsiteY73-7700" fmla="*/ 5225774 h 6248398"/>
              <a:gd name="connsiteX74-7701" fmla="*/ 6984291 w 15811497"/>
              <a:gd name="connsiteY74-7702" fmla="*/ 5240614 h 6248398"/>
              <a:gd name="connsiteX75-7703" fmla="*/ 6984292 w 15811497"/>
              <a:gd name="connsiteY75-7704" fmla="*/ 5240614 h 6248398"/>
              <a:gd name="connsiteX76-7705" fmla="*/ 6978860 w 15811497"/>
              <a:gd name="connsiteY76-7706" fmla="*/ 5225773 h 6248398"/>
              <a:gd name="connsiteX77-7707" fmla="*/ 6944562 w 15811497"/>
              <a:gd name="connsiteY77-7708" fmla="*/ 5092380 h 6248398"/>
              <a:gd name="connsiteX78-7709" fmla="*/ 6924183 w 15811497"/>
              <a:gd name="connsiteY78-7710" fmla="*/ 4890225 h 6248398"/>
              <a:gd name="connsiteX79-7711" fmla="*/ 6924182 w 15811497"/>
              <a:gd name="connsiteY79-7712" fmla="*/ 4890225 h 6248398"/>
              <a:gd name="connsiteX80-7713" fmla="*/ 6944561 w 15811497"/>
              <a:gd name="connsiteY80-7714" fmla="*/ 5092380 h 6248398"/>
              <a:gd name="connsiteX81-7715" fmla="*/ 6978860 w 15811497"/>
              <a:gd name="connsiteY81-7716" fmla="*/ 5225773 h 6248398"/>
              <a:gd name="connsiteX82-7717" fmla="*/ 6948299 w 15811497"/>
              <a:gd name="connsiteY82-7718" fmla="*/ 5142273 h 6248398"/>
              <a:gd name="connsiteX83-7719" fmla="*/ 5829297 w 15811497"/>
              <a:gd name="connsiteY83-7720" fmla="*/ 4400549 h 6248398"/>
              <a:gd name="connsiteX84-7721" fmla="*/ 5056802 w 15811497"/>
              <a:gd name="connsiteY84-7722" fmla="*/ 4677867 h 6248398"/>
              <a:gd name="connsiteX85-7723" fmla="*/ 5022517 w 15811497"/>
              <a:gd name="connsiteY85-7724" fmla="*/ 4709027 h 6248398"/>
              <a:gd name="connsiteX86-7725" fmla="*/ 5022515 w 15811497"/>
              <a:gd name="connsiteY86-7726" fmla="*/ 4709029 h 6248398"/>
              <a:gd name="connsiteX87-7727" fmla="*/ 5022510 w 15811497"/>
              <a:gd name="connsiteY87-7728" fmla="*/ 4709033 h 6248398"/>
              <a:gd name="connsiteX88-7729" fmla="*/ 4924198 w 15811497"/>
              <a:gd name="connsiteY88-7730" fmla="*/ 4840507 h 6248398"/>
              <a:gd name="connsiteX89-7731" fmla="*/ 4914898 w 15811497"/>
              <a:gd name="connsiteY89-7732" fmla="*/ 4838698 h 6248398"/>
              <a:gd name="connsiteX90-7733" fmla="*/ 4914898 w 15811497"/>
              <a:gd name="connsiteY90-7734" fmla="*/ 4838699 h 6248398"/>
              <a:gd name="connsiteX91-7735" fmla="*/ 4924199 w 15811497"/>
              <a:gd name="connsiteY91-7736" fmla="*/ 4840508 h 6248398"/>
              <a:gd name="connsiteX92-7737" fmla="*/ 4893736 w 15811497"/>
              <a:gd name="connsiteY92-7738" fmla="*/ 4881247 h 6248398"/>
              <a:gd name="connsiteX93-7739" fmla="*/ 4778482 w 15811497"/>
              <a:gd name="connsiteY93-7740" fmla="*/ 5008058 h 6248398"/>
              <a:gd name="connsiteX94-7741" fmla="*/ 4778482 w 15811497"/>
              <a:gd name="connsiteY94-7742" fmla="*/ 5008057 h 6248398"/>
              <a:gd name="connsiteX95-7743" fmla="*/ 4715455 w 15811497"/>
              <a:gd name="connsiteY95-7744" fmla="*/ 5077404 h 6248398"/>
              <a:gd name="connsiteX96-7745" fmla="*/ 2762249 w 15811497"/>
              <a:gd name="connsiteY96-7746" fmla="*/ 5886448 h 6248398"/>
              <a:gd name="connsiteX97-7747" fmla="*/ 0 w 15811497"/>
              <a:gd name="connsiteY97-7748" fmla="*/ 3124198 h 6248398"/>
              <a:gd name="connsiteX98-7749" fmla="*/ 2762249 w 15811497"/>
              <a:gd name="connsiteY98-7750" fmla="*/ 361949 h 6248398"/>
              <a:gd name="connsiteX99-7751" fmla="*/ 4078902 w 15811497"/>
              <a:gd name="connsiteY99-7752" fmla="*/ 695338 h 6248398"/>
              <a:gd name="connsiteX100-7753" fmla="*/ 4261443 w 15811497"/>
              <a:gd name="connsiteY100-7754" fmla="*/ 806235 h 6248398"/>
              <a:gd name="connsiteX101-7755" fmla="*/ 4409044 w 15811497"/>
              <a:gd name="connsiteY101-7756" fmla="*/ 910268 h 6248398"/>
              <a:gd name="connsiteX102-7757" fmla="*/ 4612477 w 15811497"/>
              <a:gd name="connsiteY102-7758" fmla="*/ 1077402 h 6248398"/>
              <a:gd name="connsiteX103-7759" fmla="*/ 4612478 w 15811497"/>
              <a:gd name="connsiteY103-7760" fmla="*/ 1077403 h 6248398"/>
              <a:gd name="connsiteX104-7761" fmla="*/ 4715454 w 15811497"/>
              <a:gd name="connsiteY104-7762" fmla="*/ 1170993 h 6248398"/>
              <a:gd name="connsiteX105-7763" fmla="*/ 4701725 w 15811497"/>
              <a:gd name="connsiteY105-7764" fmla="*/ 1120394 h 6248398"/>
              <a:gd name="connsiteX106-7765" fmla="*/ 5191122 w 15811497"/>
              <a:gd name="connsiteY106-7766" fmla="*/ 1219199 h 6248398"/>
              <a:gd name="connsiteX107-7767" fmla="*/ 6161317 w 15811497"/>
              <a:gd name="connsiteY107-7768" fmla="*/ 761659 h 6248398"/>
              <a:gd name="connsiteX108-7769" fmla="*/ 6224019 w 15811497"/>
              <a:gd name="connsiteY108-7770" fmla="*/ 677808 h 6248398"/>
              <a:gd name="connsiteX109-7771" fmla="*/ 6175489 w 15811497"/>
              <a:gd name="connsiteY109-7772" fmla="*/ 757691 h 6248398"/>
              <a:gd name="connsiteX110-7773" fmla="*/ 6175489 w 15811497"/>
              <a:gd name="connsiteY110-7774" fmla="*/ 757692 h 6248398"/>
              <a:gd name="connsiteX111-7775" fmla="*/ 6224020 w 15811497"/>
              <a:gd name="connsiteY111-7776" fmla="*/ 677809 h 6248398"/>
              <a:gd name="connsiteX112-7777" fmla="*/ 6233696 w 15811497"/>
              <a:gd name="connsiteY112-7778" fmla="*/ 664869 h 6248398"/>
              <a:gd name="connsiteX113-7779" fmla="*/ 6252611 w 15811497"/>
              <a:gd name="connsiteY113-7780" fmla="*/ 633734 h 6248398"/>
              <a:gd name="connsiteX114-7781" fmla="*/ 6252610 w 15811497"/>
              <a:gd name="connsiteY114-7782" fmla="*/ 633734 h 6248398"/>
              <a:gd name="connsiteX115-7783" fmla="*/ 6233696 w 15811497"/>
              <a:gd name="connsiteY115-7784" fmla="*/ 664868 h 6248398"/>
              <a:gd name="connsiteX116-7785" fmla="*/ 6224019 w 15811497"/>
              <a:gd name="connsiteY116-7786" fmla="*/ 677808 h 6248398"/>
              <a:gd name="connsiteX117-7787" fmla="*/ 6248008 w 15811497"/>
              <a:gd name="connsiteY117-7788" fmla="*/ 638320 h 6248398"/>
              <a:gd name="connsiteX118-7789" fmla="*/ 6251291 w 15811497"/>
              <a:gd name="connsiteY118-7790" fmla="*/ 633930 h 6248398"/>
              <a:gd name="connsiteX119-7791" fmla="*/ 6251293 w 15811497"/>
              <a:gd name="connsiteY119-7792" fmla="*/ 633929 h 6248398"/>
              <a:gd name="connsiteX120-7793" fmla="*/ 6257683 w 15811497"/>
              <a:gd name="connsiteY120-7794" fmla="*/ 625384 h 6248398"/>
              <a:gd name="connsiteX121-7795" fmla="*/ 6257686 w 15811497"/>
              <a:gd name="connsiteY121-7796" fmla="*/ 625380 h 6248398"/>
              <a:gd name="connsiteX122-7797" fmla="*/ 6331355 w 15811497"/>
              <a:gd name="connsiteY122-7798" fmla="*/ 526865 h 6248398"/>
              <a:gd name="connsiteX123-7799" fmla="*/ 7448548 w 15811497"/>
              <a:gd name="connsiteY123-7800" fmla="*/ 0 h 6248398"/>
              <a:gd name="connsiteX0-7801" fmla="*/ 11209760 w 15811497"/>
              <a:gd name="connsiteY0-7802" fmla="*/ 5180760 h 6248398"/>
              <a:gd name="connsiteX1-7803" fmla="*/ 11210150 w 15811497"/>
              <a:gd name="connsiteY1-7804" fmla="*/ 5180948 h 6248398"/>
              <a:gd name="connsiteX2-7805" fmla="*/ 11313815 w 15811497"/>
              <a:gd name="connsiteY2-7806" fmla="*/ 5243926 h 6248398"/>
              <a:gd name="connsiteX3-7807" fmla="*/ 11369911 w 15811497"/>
              <a:gd name="connsiteY3-7808" fmla="*/ 5285874 h 6248398"/>
              <a:gd name="connsiteX4-7809" fmla="*/ 11410606 w 15811497"/>
              <a:gd name="connsiteY4-7810" fmla="*/ 5316305 h 6248398"/>
              <a:gd name="connsiteX5-7811" fmla="*/ 11499892 w 15811497"/>
              <a:gd name="connsiteY5-7812" fmla="*/ 5397454 h 6248398"/>
              <a:gd name="connsiteX6-7813" fmla="*/ 11528781 w 15811497"/>
              <a:gd name="connsiteY6-7814" fmla="*/ 5429240 h 6248398"/>
              <a:gd name="connsiteX7-7815" fmla="*/ 11504846 w 15811497"/>
              <a:gd name="connsiteY7-7816" fmla="*/ 5414699 h 6248398"/>
              <a:gd name="connsiteX8-7817" fmla="*/ 11371717 w 15811497"/>
              <a:gd name="connsiteY8-7818" fmla="*/ 5315148 h 6248398"/>
              <a:gd name="connsiteX9-7819" fmla="*/ 11292198 w 15811497"/>
              <a:gd name="connsiteY9-7820" fmla="*/ 5255685 h 6248398"/>
              <a:gd name="connsiteX10-7821" fmla="*/ 11209760 w 15811497"/>
              <a:gd name="connsiteY10-7822" fmla="*/ 5180760 h 6248398"/>
              <a:gd name="connsiteX11-7823" fmla="*/ 4892179 w 15811497"/>
              <a:gd name="connsiteY11-7824" fmla="*/ 4842491 h 6248398"/>
              <a:gd name="connsiteX12-7825" fmla="*/ 4892178 w 15811497"/>
              <a:gd name="connsiteY12-7826" fmla="*/ 4842492 h 6248398"/>
              <a:gd name="connsiteX13-7827" fmla="*/ 4885192 w 15811497"/>
              <a:gd name="connsiteY13-7828" fmla="*/ 4851834 h 6248398"/>
              <a:gd name="connsiteX14-7829" fmla="*/ 4892179 w 15811497"/>
              <a:gd name="connsiteY14-7830" fmla="*/ 4842491 h 6248398"/>
              <a:gd name="connsiteX15-7831" fmla="*/ 7448548 w 15811497"/>
              <a:gd name="connsiteY15-7832" fmla="*/ 0 h 6248398"/>
              <a:gd name="connsiteX16-7833" fmla="*/ 8721604 w 15811497"/>
              <a:gd name="connsiteY16-7834" fmla="*/ 757692 h 6248398"/>
              <a:gd name="connsiteX17-7835" fmla="*/ 8890522 w 15811497"/>
              <a:gd name="connsiteY17-7836" fmla="*/ 1193234 h 6248398"/>
              <a:gd name="connsiteX18-7837" fmla="*/ 9958384 w 15811497"/>
              <a:gd name="connsiteY18-7838" fmla="*/ 1828798 h 6248398"/>
              <a:gd name="connsiteX19-7839" fmla="*/ 10895504 w 15811497"/>
              <a:gd name="connsiteY19-7840" fmla="*/ 1386857 h 6248398"/>
              <a:gd name="connsiteX20-7841" fmla="*/ 10927290 w 15811497"/>
              <a:gd name="connsiteY20-7842" fmla="*/ 1344350 h 6248398"/>
              <a:gd name="connsiteX21-7843" fmla="*/ 10936907 w 15811497"/>
              <a:gd name="connsiteY21-7844" fmla="*/ 1346082 h 6248398"/>
              <a:gd name="connsiteX22-7845" fmla="*/ 10917759 w 15811497"/>
              <a:gd name="connsiteY22-7846" fmla="*/ 1367151 h 6248398"/>
              <a:gd name="connsiteX23-7847" fmla="*/ 10545015 w 15811497"/>
              <a:gd name="connsiteY23-7848" fmla="*/ 1956940 h 6248398"/>
              <a:gd name="connsiteX24-7849" fmla="*/ 10521911 w 15811497"/>
              <a:gd name="connsiteY24-7850" fmla="*/ 2012524 h 6248398"/>
              <a:gd name="connsiteX25-7851" fmla="*/ 10917760 w 15811497"/>
              <a:gd name="connsiteY25-7852" fmla="*/ 1367152 h 6248398"/>
              <a:gd name="connsiteX26-7853" fmla="*/ 10936908 w 15811497"/>
              <a:gd name="connsiteY26-7854" fmla="*/ 1346084 h 6248398"/>
              <a:gd name="connsiteX27-7855" fmla="*/ 10972797 w 15811497"/>
              <a:gd name="connsiteY27-7856" fmla="*/ 1352550 h 6248398"/>
              <a:gd name="connsiteX28-7857" fmla="*/ 11002341 w 15811497"/>
              <a:gd name="connsiteY28-7858" fmla="*/ 1645177 h 6248398"/>
              <a:gd name="connsiteX29-7859" fmla="*/ 11002341 w 15811497"/>
              <a:gd name="connsiteY29-7860" fmla="*/ 1645177 h 6248398"/>
              <a:gd name="connsiteX30-7861" fmla="*/ 10972797 w 15811497"/>
              <a:gd name="connsiteY30-7862" fmla="*/ 1352549 h 6248398"/>
              <a:gd name="connsiteX31-7863" fmla="*/ 10936908 w 15811497"/>
              <a:gd name="connsiteY31-7864" fmla="*/ 1346083 h 6248398"/>
              <a:gd name="connsiteX32-7865" fmla="*/ 11096041 w 15811497"/>
              <a:gd name="connsiteY32-7866" fmla="*/ 1170993 h 6248398"/>
              <a:gd name="connsiteX33-7867" fmla="*/ 13049247 w 15811497"/>
              <a:gd name="connsiteY33-7868" fmla="*/ 361949 h 6248398"/>
              <a:gd name="connsiteX34-7869" fmla="*/ 15811497 w 15811497"/>
              <a:gd name="connsiteY34-7870" fmla="*/ 3124198 h 6248398"/>
              <a:gd name="connsiteX35-7871" fmla="*/ 13049247 w 15811497"/>
              <a:gd name="connsiteY35-7872" fmla="*/ 5886448 h 6248398"/>
              <a:gd name="connsiteX36-7873" fmla="*/ 11732594 w 15811497"/>
              <a:gd name="connsiteY36-7874" fmla="*/ 5553059 h 6248398"/>
              <a:gd name="connsiteX37-7875" fmla="*/ 11528782 w 15811497"/>
              <a:gd name="connsiteY37-7876" fmla="*/ 5429240 h 6248398"/>
              <a:gd name="connsiteX38-7877" fmla="*/ 11499893 w 15811497"/>
              <a:gd name="connsiteY38-7878" fmla="*/ 5397454 h 6248398"/>
              <a:gd name="connsiteX39-7879" fmla="*/ 11410607 w 15811497"/>
              <a:gd name="connsiteY39-7880" fmla="*/ 5316305 h 6248398"/>
              <a:gd name="connsiteX40-7881" fmla="*/ 11369912 w 15811497"/>
              <a:gd name="connsiteY40-7882" fmla="*/ 5285874 h 6248398"/>
              <a:gd name="connsiteX41-7883" fmla="*/ 11355656 w 15811497"/>
              <a:gd name="connsiteY41-7884" fmla="*/ 5144675 h 6248398"/>
              <a:gd name="connsiteX42-7885" fmla="*/ 11355656 w 15811497"/>
              <a:gd name="connsiteY42-7886" fmla="*/ 5144675 h 6248398"/>
              <a:gd name="connsiteX43-7887" fmla="*/ 11369912 w 15811497"/>
              <a:gd name="connsiteY43-7888" fmla="*/ 5285874 h 6248398"/>
              <a:gd name="connsiteX44-7889" fmla="*/ 11313816 w 15811497"/>
              <a:gd name="connsiteY44-7890" fmla="*/ 5243926 h 6248398"/>
              <a:gd name="connsiteX45-7891" fmla="*/ 11210151 w 15811497"/>
              <a:gd name="connsiteY45-7892" fmla="*/ 5180948 h 6248398"/>
              <a:gd name="connsiteX46-7893" fmla="*/ 11209761 w 15811497"/>
              <a:gd name="connsiteY46-7894" fmla="*/ 5180760 h 6248398"/>
              <a:gd name="connsiteX47-7895" fmla="*/ 11096041 w 15811497"/>
              <a:gd name="connsiteY47-7896" fmla="*/ 5077404 h 6248398"/>
              <a:gd name="connsiteX48-7897" fmla="*/ 11063094 w 15811497"/>
              <a:gd name="connsiteY48-7898" fmla="*/ 5041153 h 6248398"/>
              <a:gd name="connsiteX49-7899" fmla="*/ 11063091 w 15811497"/>
              <a:gd name="connsiteY49-7900" fmla="*/ 5041152 h 6248398"/>
              <a:gd name="connsiteX50-7901" fmla="*/ 11096040 w 15811497"/>
              <a:gd name="connsiteY50-7902" fmla="*/ 5077404 h 6248398"/>
              <a:gd name="connsiteX51-7903" fmla="*/ 11209760 w 15811497"/>
              <a:gd name="connsiteY51-7904" fmla="*/ 5180760 h 6248398"/>
              <a:gd name="connsiteX52-7905" fmla="*/ 11100244 w 15811497"/>
              <a:gd name="connsiteY52-7906" fmla="*/ 5128004 h 6248398"/>
              <a:gd name="connsiteX53-7907" fmla="*/ 10610846 w 15811497"/>
              <a:gd name="connsiteY53-7908" fmla="*/ 5029199 h 6248398"/>
              <a:gd name="connsiteX54-7909" fmla="*/ 9640652 w 15811497"/>
              <a:gd name="connsiteY54-7910" fmla="*/ 5486739 h 6248398"/>
              <a:gd name="connsiteX55-7911" fmla="*/ 9628722 w 15811497"/>
              <a:gd name="connsiteY55-7912" fmla="*/ 5502693 h 6248398"/>
              <a:gd name="connsiteX56-7913" fmla="*/ 9568273 w 15811497"/>
              <a:gd name="connsiteY56-7914" fmla="*/ 5583530 h 6248398"/>
              <a:gd name="connsiteX57-7915" fmla="*/ 9535504 w 15811497"/>
              <a:gd name="connsiteY57-7916" fmla="*/ 5637470 h 6248398"/>
              <a:gd name="connsiteX58-7917" fmla="*/ 9535505 w 15811497"/>
              <a:gd name="connsiteY58-7918" fmla="*/ 5637470 h 6248398"/>
              <a:gd name="connsiteX59-7919" fmla="*/ 9568273 w 15811497"/>
              <a:gd name="connsiteY59-7920" fmla="*/ 5583531 h 6248398"/>
              <a:gd name="connsiteX60-7921" fmla="*/ 9628722 w 15811497"/>
              <a:gd name="connsiteY60-7922" fmla="*/ 5502694 h 6248398"/>
              <a:gd name="connsiteX61-7923" fmla="*/ 9563485 w 15811497"/>
              <a:gd name="connsiteY61-7924" fmla="*/ 5610078 h 6248398"/>
              <a:gd name="connsiteX62-7925" fmla="*/ 9542221 w 15811497"/>
              <a:gd name="connsiteY62-7926" fmla="*/ 5638514 h 6248398"/>
              <a:gd name="connsiteX63-7927" fmla="*/ 9504352 w 15811497"/>
              <a:gd name="connsiteY63-7928" fmla="*/ 5689156 h 6248398"/>
              <a:gd name="connsiteX64-7929" fmla="*/ 9480140 w 15811497"/>
              <a:gd name="connsiteY64-7930" fmla="*/ 5721533 h 6248398"/>
              <a:gd name="connsiteX65-7931" fmla="*/ 8362947 w 15811497"/>
              <a:gd name="connsiteY65-7932" fmla="*/ 6248398 h 6248398"/>
              <a:gd name="connsiteX66-7933" fmla="*/ 7028922 w 15811497"/>
              <a:gd name="connsiteY66-7934" fmla="*/ 5364147 h 6248398"/>
              <a:gd name="connsiteX67-7935" fmla="*/ 6990513 w 15811497"/>
              <a:gd name="connsiteY67-7936" fmla="*/ 5259205 h 6248398"/>
              <a:gd name="connsiteX68-7937" fmla="*/ 6990512 w 15811497"/>
              <a:gd name="connsiteY68-7938" fmla="*/ 5259199 h 6248398"/>
              <a:gd name="connsiteX69-7939" fmla="*/ 6983676 w 15811497"/>
              <a:gd name="connsiteY69-7940" fmla="*/ 5240519 h 6248398"/>
              <a:gd name="connsiteX70-7941" fmla="*/ 6983673 w 15811497"/>
              <a:gd name="connsiteY70-7942" fmla="*/ 5240519 h 6248398"/>
              <a:gd name="connsiteX71-7943" fmla="*/ 6980236 w 15811497"/>
              <a:gd name="connsiteY71-7944" fmla="*/ 5231130 h 6248398"/>
              <a:gd name="connsiteX72-7945" fmla="*/ 6978859 w 15811497"/>
              <a:gd name="connsiteY72-7946" fmla="*/ 5225774 h 6248398"/>
              <a:gd name="connsiteX73-7947" fmla="*/ 6984291 w 15811497"/>
              <a:gd name="connsiteY73-7948" fmla="*/ 5240614 h 6248398"/>
              <a:gd name="connsiteX74-7949" fmla="*/ 6984292 w 15811497"/>
              <a:gd name="connsiteY74-7950" fmla="*/ 5240614 h 6248398"/>
              <a:gd name="connsiteX75-7951" fmla="*/ 6978860 w 15811497"/>
              <a:gd name="connsiteY75-7952" fmla="*/ 5225773 h 6248398"/>
              <a:gd name="connsiteX76-7953" fmla="*/ 6944562 w 15811497"/>
              <a:gd name="connsiteY76-7954" fmla="*/ 5092380 h 6248398"/>
              <a:gd name="connsiteX77-7955" fmla="*/ 6924183 w 15811497"/>
              <a:gd name="connsiteY77-7956" fmla="*/ 4890225 h 6248398"/>
              <a:gd name="connsiteX78-7957" fmla="*/ 6924182 w 15811497"/>
              <a:gd name="connsiteY78-7958" fmla="*/ 4890225 h 6248398"/>
              <a:gd name="connsiteX79-7959" fmla="*/ 6944561 w 15811497"/>
              <a:gd name="connsiteY79-7960" fmla="*/ 5092380 h 6248398"/>
              <a:gd name="connsiteX80-7961" fmla="*/ 6978860 w 15811497"/>
              <a:gd name="connsiteY80-7962" fmla="*/ 5225773 h 6248398"/>
              <a:gd name="connsiteX81-7963" fmla="*/ 6948299 w 15811497"/>
              <a:gd name="connsiteY81-7964" fmla="*/ 5142273 h 6248398"/>
              <a:gd name="connsiteX82-7965" fmla="*/ 5829297 w 15811497"/>
              <a:gd name="connsiteY82-7966" fmla="*/ 4400549 h 6248398"/>
              <a:gd name="connsiteX83-7967" fmla="*/ 5056802 w 15811497"/>
              <a:gd name="connsiteY83-7968" fmla="*/ 4677867 h 6248398"/>
              <a:gd name="connsiteX84-7969" fmla="*/ 5022517 w 15811497"/>
              <a:gd name="connsiteY84-7970" fmla="*/ 4709027 h 6248398"/>
              <a:gd name="connsiteX85-7971" fmla="*/ 5022515 w 15811497"/>
              <a:gd name="connsiteY85-7972" fmla="*/ 4709029 h 6248398"/>
              <a:gd name="connsiteX86-7973" fmla="*/ 5022510 w 15811497"/>
              <a:gd name="connsiteY86-7974" fmla="*/ 4709033 h 6248398"/>
              <a:gd name="connsiteX87-7975" fmla="*/ 4924198 w 15811497"/>
              <a:gd name="connsiteY87-7976" fmla="*/ 4840507 h 6248398"/>
              <a:gd name="connsiteX88-7977" fmla="*/ 4914898 w 15811497"/>
              <a:gd name="connsiteY88-7978" fmla="*/ 4838698 h 6248398"/>
              <a:gd name="connsiteX89-7979" fmla="*/ 4914898 w 15811497"/>
              <a:gd name="connsiteY89-7980" fmla="*/ 4838699 h 6248398"/>
              <a:gd name="connsiteX90-7981" fmla="*/ 4924199 w 15811497"/>
              <a:gd name="connsiteY90-7982" fmla="*/ 4840508 h 6248398"/>
              <a:gd name="connsiteX91-7983" fmla="*/ 4893736 w 15811497"/>
              <a:gd name="connsiteY91-7984" fmla="*/ 4881247 h 6248398"/>
              <a:gd name="connsiteX92-7985" fmla="*/ 4778482 w 15811497"/>
              <a:gd name="connsiteY92-7986" fmla="*/ 5008058 h 6248398"/>
              <a:gd name="connsiteX93-7987" fmla="*/ 4778482 w 15811497"/>
              <a:gd name="connsiteY93-7988" fmla="*/ 5008057 h 6248398"/>
              <a:gd name="connsiteX94-7989" fmla="*/ 4715455 w 15811497"/>
              <a:gd name="connsiteY94-7990" fmla="*/ 5077404 h 6248398"/>
              <a:gd name="connsiteX95-7991" fmla="*/ 2762249 w 15811497"/>
              <a:gd name="connsiteY95-7992" fmla="*/ 5886448 h 6248398"/>
              <a:gd name="connsiteX96-7993" fmla="*/ 0 w 15811497"/>
              <a:gd name="connsiteY96-7994" fmla="*/ 3124198 h 6248398"/>
              <a:gd name="connsiteX97-7995" fmla="*/ 2762249 w 15811497"/>
              <a:gd name="connsiteY97-7996" fmla="*/ 361949 h 6248398"/>
              <a:gd name="connsiteX98-7997" fmla="*/ 4078902 w 15811497"/>
              <a:gd name="connsiteY98-7998" fmla="*/ 695338 h 6248398"/>
              <a:gd name="connsiteX99-7999" fmla="*/ 4261443 w 15811497"/>
              <a:gd name="connsiteY99-8000" fmla="*/ 806235 h 6248398"/>
              <a:gd name="connsiteX100-8001" fmla="*/ 4409044 w 15811497"/>
              <a:gd name="connsiteY100-8002" fmla="*/ 910268 h 6248398"/>
              <a:gd name="connsiteX101-8003" fmla="*/ 4612477 w 15811497"/>
              <a:gd name="connsiteY101-8004" fmla="*/ 1077402 h 6248398"/>
              <a:gd name="connsiteX102-8005" fmla="*/ 4612478 w 15811497"/>
              <a:gd name="connsiteY102-8006" fmla="*/ 1077403 h 6248398"/>
              <a:gd name="connsiteX103-8007" fmla="*/ 4715454 w 15811497"/>
              <a:gd name="connsiteY103-8008" fmla="*/ 1170993 h 6248398"/>
              <a:gd name="connsiteX104-8009" fmla="*/ 4701725 w 15811497"/>
              <a:gd name="connsiteY104-8010" fmla="*/ 1120394 h 6248398"/>
              <a:gd name="connsiteX105-8011" fmla="*/ 5191122 w 15811497"/>
              <a:gd name="connsiteY105-8012" fmla="*/ 1219199 h 6248398"/>
              <a:gd name="connsiteX106-8013" fmla="*/ 6161317 w 15811497"/>
              <a:gd name="connsiteY106-8014" fmla="*/ 761659 h 6248398"/>
              <a:gd name="connsiteX107-8015" fmla="*/ 6224019 w 15811497"/>
              <a:gd name="connsiteY107-8016" fmla="*/ 677808 h 6248398"/>
              <a:gd name="connsiteX108-8017" fmla="*/ 6175489 w 15811497"/>
              <a:gd name="connsiteY108-8018" fmla="*/ 757691 h 6248398"/>
              <a:gd name="connsiteX109-8019" fmla="*/ 6175489 w 15811497"/>
              <a:gd name="connsiteY109-8020" fmla="*/ 757692 h 6248398"/>
              <a:gd name="connsiteX110-8021" fmla="*/ 6224020 w 15811497"/>
              <a:gd name="connsiteY110-8022" fmla="*/ 677809 h 6248398"/>
              <a:gd name="connsiteX111-8023" fmla="*/ 6233696 w 15811497"/>
              <a:gd name="connsiteY111-8024" fmla="*/ 664869 h 6248398"/>
              <a:gd name="connsiteX112-8025" fmla="*/ 6252611 w 15811497"/>
              <a:gd name="connsiteY112-8026" fmla="*/ 633734 h 6248398"/>
              <a:gd name="connsiteX113-8027" fmla="*/ 6252610 w 15811497"/>
              <a:gd name="connsiteY113-8028" fmla="*/ 633734 h 6248398"/>
              <a:gd name="connsiteX114-8029" fmla="*/ 6233696 w 15811497"/>
              <a:gd name="connsiteY114-8030" fmla="*/ 664868 h 6248398"/>
              <a:gd name="connsiteX115-8031" fmla="*/ 6224019 w 15811497"/>
              <a:gd name="connsiteY115-8032" fmla="*/ 677808 h 6248398"/>
              <a:gd name="connsiteX116-8033" fmla="*/ 6248008 w 15811497"/>
              <a:gd name="connsiteY116-8034" fmla="*/ 638320 h 6248398"/>
              <a:gd name="connsiteX117-8035" fmla="*/ 6251291 w 15811497"/>
              <a:gd name="connsiteY117-8036" fmla="*/ 633930 h 6248398"/>
              <a:gd name="connsiteX118-8037" fmla="*/ 6251293 w 15811497"/>
              <a:gd name="connsiteY118-8038" fmla="*/ 633929 h 6248398"/>
              <a:gd name="connsiteX119-8039" fmla="*/ 6257683 w 15811497"/>
              <a:gd name="connsiteY119-8040" fmla="*/ 625384 h 6248398"/>
              <a:gd name="connsiteX120-8041" fmla="*/ 6257686 w 15811497"/>
              <a:gd name="connsiteY120-8042" fmla="*/ 625380 h 6248398"/>
              <a:gd name="connsiteX121-8043" fmla="*/ 6331355 w 15811497"/>
              <a:gd name="connsiteY121-8044" fmla="*/ 526865 h 6248398"/>
              <a:gd name="connsiteX122-8045" fmla="*/ 7448548 w 15811497"/>
              <a:gd name="connsiteY122-8046" fmla="*/ 0 h 6248398"/>
              <a:gd name="connsiteX0-8047" fmla="*/ 11209760 w 15811497"/>
              <a:gd name="connsiteY0-8048" fmla="*/ 5180760 h 6248398"/>
              <a:gd name="connsiteX1-8049" fmla="*/ 11210150 w 15811497"/>
              <a:gd name="connsiteY1-8050" fmla="*/ 5180948 h 6248398"/>
              <a:gd name="connsiteX2-8051" fmla="*/ 11313815 w 15811497"/>
              <a:gd name="connsiteY2-8052" fmla="*/ 5243926 h 6248398"/>
              <a:gd name="connsiteX3-8053" fmla="*/ 11369911 w 15811497"/>
              <a:gd name="connsiteY3-8054" fmla="*/ 5285874 h 6248398"/>
              <a:gd name="connsiteX4-8055" fmla="*/ 11410606 w 15811497"/>
              <a:gd name="connsiteY4-8056" fmla="*/ 5316305 h 6248398"/>
              <a:gd name="connsiteX5-8057" fmla="*/ 11499892 w 15811497"/>
              <a:gd name="connsiteY5-8058" fmla="*/ 5397454 h 6248398"/>
              <a:gd name="connsiteX6-8059" fmla="*/ 11528781 w 15811497"/>
              <a:gd name="connsiteY6-8060" fmla="*/ 5429240 h 6248398"/>
              <a:gd name="connsiteX7-8061" fmla="*/ 11504846 w 15811497"/>
              <a:gd name="connsiteY7-8062" fmla="*/ 5414699 h 6248398"/>
              <a:gd name="connsiteX8-8063" fmla="*/ 11371717 w 15811497"/>
              <a:gd name="connsiteY8-8064" fmla="*/ 5315148 h 6248398"/>
              <a:gd name="connsiteX9-8065" fmla="*/ 11292198 w 15811497"/>
              <a:gd name="connsiteY9-8066" fmla="*/ 5255685 h 6248398"/>
              <a:gd name="connsiteX10-8067" fmla="*/ 11209760 w 15811497"/>
              <a:gd name="connsiteY10-8068" fmla="*/ 5180760 h 6248398"/>
              <a:gd name="connsiteX11-8069" fmla="*/ 4892179 w 15811497"/>
              <a:gd name="connsiteY11-8070" fmla="*/ 4842491 h 6248398"/>
              <a:gd name="connsiteX12-8071" fmla="*/ 4892178 w 15811497"/>
              <a:gd name="connsiteY12-8072" fmla="*/ 4842492 h 6248398"/>
              <a:gd name="connsiteX13-8073" fmla="*/ 4885192 w 15811497"/>
              <a:gd name="connsiteY13-8074" fmla="*/ 4851834 h 6248398"/>
              <a:gd name="connsiteX14-8075" fmla="*/ 4892179 w 15811497"/>
              <a:gd name="connsiteY14-8076" fmla="*/ 4842491 h 6248398"/>
              <a:gd name="connsiteX15-8077" fmla="*/ 7448548 w 15811497"/>
              <a:gd name="connsiteY15-8078" fmla="*/ 0 h 6248398"/>
              <a:gd name="connsiteX16-8079" fmla="*/ 8721604 w 15811497"/>
              <a:gd name="connsiteY16-8080" fmla="*/ 757692 h 6248398"/>
              <a:gd name="connsiteX17-8081" fmla="*/ 8890522 w 15811497"/>
              <a:gd name="connsiteY17-8082" fmla="*/ 1193234 h 6248398"/>
              <a:gd name="connsiteX18-8083" fmla="*/ 9958384 w 15811497"/>
              <a:gd name="connsiteY18-8084" fmla="*/ 1828798 h 6248398"/>
              <a:gd name="connsiteX19-8085" fmla="*/ 10895504 w 15811497"/>
              <a:gd name="connsiteY19-8086" fmla="*/ 1386857 h 6248398"/>
              <a:gd name="connsiteX20-8087" fmla="*/ 10927290 w 15811497"/>
              <a:gd name="connsiteY20-8088" fmla="*/ 1344350 h 6248398"/>
              <a:gd name="connsiteX21-8089" fmla="*/ 10936907 w 15811497"/>
              <a:gd name="connsiteY21-8090" fmla="*/ 1346082 h 6248398"/>
              <a:gd name="connsiteX22-8091" fmla="*/ 10917759 w 15811497"/>
              <a:gd name="connsiteY22-8092" fmla="*/ 1367151 h 6248398"/>
              <a:gd name="connsiteX23-8093" fmla="*/ 10545015 w 15811497"/>
              <a:gd name="connsiteY23-8094" fmla="*/ 1956940 h 6248398"/>
              <a:gd name="connsiteX24-8095" fmla="*/ 10917760 w 15811497"/>
              <a:gd name="connsiteY24-8096" fmla="*/ 1367152 h 6248398"/>
              <a:gd name="connsiteX25-8097" fmla="*/ 10936908 w 15811497"/>
              <a:gd name="connsiteY25-8098" fmla="*/ 1346084 h 6248398"/>
              <a:gd name="connsiteX26-8099" fmla="*/ 10972797 w 15811497"/>
              <a:gd name="connsiteY26-8100" fmla="*/ 1352550 h 6248398"/>
              <a:gd name="connsiteX27-8101" fmla="*/ 11002341 w 15811497"/>
              <a:gd name="connsiteY27-8102" fmla="*/ 1645177 h 6248398"/>
              <a:gd name="connsiteX28-8103" fmla="*/ 11002341 w 15811497"/>
              <a:gd name="connsiteY28-8104" fmla="*/ 1645177 h 6248398"/>
              <a:gd name="connsiteX29-8105" fmla="*/ 10972797 w 15811497"/>
              <a:gd name="connsiteY29-8106" fmla="*/ 1352549 h 6248398"/>
              <a:gd name="connsiteX30-8107" fmla="*/ 10936908 w 15811497"/>
              <a:gd name="connsiteY30-8108" fmla="*/ 1346083 h 6248398"/>
              <a:gd name="connsiteX31-8109" fmla="*/ 11096041 w 15811497"/>
              <a:gd name="connsiteY31-8110" fmla="*/ 1170993 h 6248398"/>
              <a:gd name="connsiteX32-8111" fmla="*/ 13049247 w 15811497"/>
              <a:gd name="connsiteY32-8112" fmla="*/ 361949 h 6248398"/>
              <a:gd name="connsiteX33-8113" fmla="*/ 15811497 w 15811497"/>
              <a:gd name="connsiteY33-8114" fmla="*/ 3124198 h 6248398"/>
              <a:gd name="connsiteX34-8115" fmla="*/ 13049247 w 15811497"/>
              <a:gd name="connsiteY34-8116" fmla="*/ 5886448 h 6248398"/>
              <a:gd name="connsiteX35-8117" fmla="*/ 11732594 w 15811497"/>
              <a:gd name="connsiteY35-8118" fmla="*/ 5553059 h 6248398"/>
              <a:gd name="connsiteX36-8119" fmla="*/ 11528782 w 15811497"/>
              <a:gd name="connsiteY36-8120" fmla="*/ 5429240 h 6248398"/>
              <a:gd name="connsiteX37-8121" fmla="*/ 11499893 w 15811497"/>
              <a:gd name="connsiteY37-8122" fmla="*/ 5397454 h 6248398"/>
              <a:gd name="connsiteX38-8123" fmla="*/ 11410607 w 15811497"/>
              <a:gd name="connsiteY38-8124" fmla="*/ 5316305 h 6248398"/>
              <a:gd name="connsiteX39-8125" fmla="*/ 11369912 w 15811497"/>
              <a:gd name="connsiteY39-8126" fmla="*/ 5285874 h 6248398"/>
              <a:gd name="connsiteX40-8127" fmla="*/ 11355656 w 15811497"/>
              <a:gd name="connsiteY40-8128" fmla="*/ 5144675 h 6248398"/>
              <a:gd name="connsiteX41-8129" fmla="*/ 11355656 w 15811497"/>
              <a:gd name="connsiteY41-8130" fmla="*/ 5144675 h 6248398"/>
              <a:gd name="connsiteX42-8131" fmla="*/ 11369912 w 15811497"/>
              <a:gd name="connsiteY42-8132" fmla="*/ 5285874 h 6248398"/>
              <a:gd name="connsiteX43-8133" fmla="*/ 11313816 w 15811497"/>
              <a:gd name="connsiteY43-8134" fmla="*/ 5243926 h 6248398"/>
              <a:gd name="connsiteX44-8135" fmla="*/ 11210151 w 15811497"/>
              <a:gd name="connsiteY44-8136" fmla="*/ 5180948 h 6248398"/>
              <a:gd name="connsiteX45-8137" fmla="*/ 11209761 w 15811497"/>
              <a:gd name="connsiteY45-8138" fmla="*/ 5180760 h 6248398"/>
              <a:gd name="connsiteX46-8139" fmla="*/ 11096041 w 15811497"/>
              <a:gd name="connsiteY46-8140" fmla="*/ 5077404 h 6248398"/>
              <a:gd name="connsiteX47-8141" fmla="*/ 11063094 w 15811497"/>
              <a:gd name="connsiteY47-8142" fmla="*/ 5041153 h 6248398"/>
              <a:gd name="connsiteX48-8143" fmla="*/ 11063091 w 15811497"/>
              <a:gd name="connsiteY48-8144" fmla="*/ 5041152 h 6248398"/>
              <a:gd name="connsiteX49-8145" fmla="*/ 11096040 w 15811497"/>
              <a:gd name="connsiteY49-8146" fmla="*/ 5077404 h 6248398"/>
              <a:gd name="connsiteX50-8147" fmla="*/ 11209760 w 15811497"/>
              <a:gd name="connsiteY50-8148" fmla="*/ 5180760 h 6248398"/>
              <a:gd name="connsiteX51-8149" fmla="*/ 11100244 w 15811497"/>
              <a:gd name="connsiteY51-8150" fmla="*/ 5128004 h 6248398"/>
              <a:gd name="connsiteX52-8151" fmla="*/ 10610846 w 15811497"/>
              <a:gd name="connsiteY52-8152" fmla="*/ 5029199 h 6248398"/>
              <a:gd name="connsiteX53-8153" fmla="*/ 9640652 w 15811497"/>
              <a:gd name="connsiteY53-8154" fmla="*/ 5486739 h 6248398"/>
              <a:gd name="connsiteX54-8155" fmla="*/ 9628722 w 15811497"/>
              <a:gd name="connsiteY54-8156" fmla="*/ 5502693 h 6248398"/>
              <a:gd name="connsiteX55-8157" fmla="*/ 9568273 w 15811497"/>
              <a:gd name="connsiteY55-8158" fmla="*/ 5583530 h 6248398"/>
              <a:gd name="connsiteX56-8159" fmla="*/ 9535504 w 15811497"/>
              <a:gd name="connsiteY56-8160" fmla="*/ 5637470 h 6248398"/>
              <a:gd name="connsiteX57-8161" fmla="*/ 9535505 w 15811497"/>
              <a:gd name="connsiteY57-8162" fmla="*/ 5637470 h 6248398"/>
              <a:gd name="connsiteX58-8163" fmla="*/ 9568273 w 15811497"/>
              <a:gd name="connsiteY58-8164" fmla="*/ 5583531 h 6248398"/>
              <a:gd name="connsiteX59-8165" fmla="*/ 9628722 w 15811497"/>
              <a:gd name="connsiteY59-8166" fmla="*/ 5502694 h 6248398"/>
              <a:gd name="connsiteX60-8167" fmla="*/ 9563485 w 15811497"/>
              <a:gd name="connsiteY60-8168" fmla="*/ 5610078 h 6248398"/>
              <a:gd name="connsiteX61-8169" fmla="*/ 9542221 w 15811497"/>
              <a:gd name="connsiteY61-8170" fmla="*/ 5638514 h 6248398"/>
              <a:gd name="connsiteX62-8171" fmla="*/ 9504352 w 15811497"/>
              <a:gd name="connsiteY62-8172" fmla="*/ 5689156 h 6248398"/>
              <a:gd name="connsiteX63-8173" fmla="*/ 9480140 w 15811497"/>
              <a:gd name="connsiteY63-8174" fmla="*/ 5721533 h 6248398"/>
              <a:gd name="connsiteX64-8175" fmla="*/ 8362947 w 15811497"/>
              <a:gd name="connsiteY64-8176" fmla="*/ 6248398 h 6248398"/>
              <a:gd name="connsiteX65-8177" fmla="*/ 7028922 w 15811497"/>
              <a:gd name="connsiteY65-8178" fmla="*/ 5364147 h 6248398"/>
              <a:gd name="connsiteX66-8179" fmla="*/ 6990513 w 15811497"/>
              <a:gd name="connsiteY66-8180" fmla="*/ 5259205 h 6248398"/>
              <a:gd name="connsiteX67-8181" fmla="*/ 6990512 w 15811497"/>
              <a:gd name="connsiteY67-8182" fmla="*/ 5259199 h 6248398"/>
              <a:gd name="connsiteX68-8183" fmla="*/ 6983676 w 15811497"/>
              <a:gd name="connsiteY68-8184" fmla="*/ 5240519 h 6248398"/>
              <a:gd name="connsiteX69-8185" fmla="*/ 6983673 w 15811497"/>
              <a:gd name="connsiteY69-8186" fmla="*/ 5240519 h 6248398"/>
              <a:gd name="connsiteX70-8187" fmla="*/ 6980236 w 15811497"/>
              <a:gd name="connsiteY70-8188" fmla="*/ 5231130 h 6248398"/>
              <a:gd name="connsiteX71-8189" fmla="*/ 6978859 w 15811497"/>
              <a:gd name="connsiteY71-8190" fmla="*/ 5225774 h 6248398"/>
              <a:gd name="connsiteX72-8191" fmla="*/ 6984291 w 15811497"/>
              <a:gd name="connsiteY72-8192" fmla="*/ 5240614 h 6248398"/>
              <a:gd name="connsiteX73-8193" fmla="*/ 6984292 w 15811497"/>
              <a:gd name="connsiteY73-8194" fmla="*/ 5240614 h 6248398"/>
              <a:gd name="connsiteX74-8195" fmla="*/ 6978860 w 15811497"/>
              <a:gd name="connsiteY74-8196" fmla="*/ 5225773 h 6248398"/>
              <a:gd name="connsiteX75-8197" fmla="*/ 6944562 w 15811497"/>
              <a:gd name="connsiteY75-8198" fmla="*/ 5092380 h 6248398"/>
              <a:gd name="connsiteX76-8199" fmla="*/ 6924183 w 15811497"/>
              <a:gd name="connsiteY76-8200" fmla="*/ 4890225 h 6248398"/>
              <a:gd name="connsiteX77-8201" fmla="*/ 6924182 w 15811497"/>
              <a:gd name="connsiteY77-8202" fmla="*/ 4890225 h 6248398"/>
              <a:gd name="connsiteX78-8203" fmla="*/ 6944561 w 15811497"/>
              <a:gd name="connsiteY78-8204" fmla="*/ 5092380 h 6248398"/>
              <a:gd name="connsiteX79-8205" fmla="*/ 6978860 w 15811497"/>
              <a:gd name="connsiteY79-8206" fmla="*/ 5225773 h 6248398"/>
              <a:gd name="connsiteX80-8207" fmla="*/ 6948299 w 15811497"/>
              <a:gd name="connsiteY80-8208" fmla="*/ 5142273 h 6248398"/>
              <a:gd name="connsiteX81-8209" fmla="*/ 5829297 w 15811497"/>
              <a:gd name="connsiteY81-8210" fmla="*/ 4400549 h 6248398"/>
              <a:gd name="connsiteX82-8211" fmla="*/ 5056802 w 15811497"/>
              <a:gd name="connsiteY82-8212" fmla="*/ 4677867 h 6248398"/>
              <a:gd name="connsiteX83-8213" fmla="*/ 5022517 w 15811497"/>
              <a:gd name="connsiteY83-8214" fmla="*/ 4709027 h 6248398"/>
              <a:gd name="connsiteX84-8215" fmla="*/ 5022515 w 15811497"/>
              <a:gd name="connsiteY84-8216" fmla="*/ 4709029 h 6248398"/>
              <a:gd name="connsiteX85-8217" fmla="*/ 5022510 w 15811497"/>
              <a:gd name="connsiteY85-8218" fmla="*/ 4709033 h 6248398"/>
              <a:gd name="connsiteX86-8219" fmla="*/ 4924198 w 15811497"/>
              <a:gd name="connsiteY86-8220" fmla="*/ 4840507 h 6248398"/>
              <a:gd name="connsiteX87-8221" fmla="*/ 4914898 w 15811497"/>
              <a:gd name="connsiteY87-8222" fmla="*/ 4838698 h 6248398"/>
              <a:gd name="connsiteX88-8223" fmla="*/ 4914898 w 15811497"/>
              <a:gd name="connsiteY88-8224" fmla="*/ 4838699 h 6248398"/>
              <a:gd name="connsiteX89-8225" fmla="*/ 4924199 w 15811497"/>
              <a:gd name="connsiteY89-8226" fmla="*/ 4840508 h 6248398"/>
              <a:gd name="connsiteX90-8227" fmla="*/ 4893736 w 15811497"/>
              <a:gd name="connsiteY90-8228" fmla="*/ 4881247 h 6248398"/>
              <a:gd name="connsiteX91-8229" fmla="*/ 4778482 w 15811497"/>
              <a:gd name="connsiteY91-8230" fmla="*/ 5008058 h 6248398"/>
              <a:gd name="connsiteX92-8231" fmla="*/ 4778482 w 15811497"/>
              <a:gd name="connsiteY92-8232" fmla="*/ 5008057 h 6248398"/>
              <a:gd name="connsiteX93-8233" fmla="*/ 4715455 w 15811497"/>
              <a:gd name="connsiteY93-8234" fmla="*/ 5077404 h 6248398"/>
              <a:gd name="connsiteX94-8235" fmla="*/ 2762249 w 15811497"/>
              <a:gd name="connsiteY94-8236" fmla="*/ 5886448 h 6248398"/>
              <a:gd name="connsiteX95-8237" fmla="*/ 0 w 15811497"/>
              <a:gd name="connsiteY95-8238" fmla="*/ 3124198 h 6248398"/>
              <a:gd name="connsiteX96-8239" fmla="*/ 2762249 w 15811497"/>
              <a:gd name="connsiteY96-8240" fmla="*/ 361949 h 6248398"/>
              <a:gd name="connsiteX97-8241" fmla="*/ 4078902 w 15811497"/>
              <a:gd name="connsiteY97-8242" fmla="*/ 695338 h 6248398"/>
              <a:gd name="connsiteX98-8243" fmla="*/ 4261443 w 15811497"/>
              <a:gd name="connsiteY98-8244" fmla="*/ 806235 h 6248398"/>
              <a:gd name="connsiteX99-8245" fmla="*/ 4409044 w 15811497"/>
              <a:gd name="connsiteY99-8246" fmla="*/ 910268 h 6248398"/>
              <a:gd name="connsiteX100-8247" fmla="*/ 4612477 w 15811497"/>
              <a:gd name="connsiteY100-8248" fmla="*/ 1077402 h 6248398"/>
              <a:gd name="connsiteX101-8249" fmla="*/ 4612478 w 15811497"/>
              <a:gd name="connsiteY101-8250" fmla="*/ 1077403 h 6248398"/>
              <a:gd name="connsiteX102-8251" fmla="*/ 4715454 w 15811497"/>
              <a:gd name="connsiteY102-8252" fmla="*/ 1170993 h 6248398"/>
              <a:gd name="connsiteX103-8253" fmla="*/ 4701725 w 15811497"/>
              <a:gd name="connsiteY103-8254" fmla="*/ 1120394 h 6248398"/>
              <a:gd name="connsiteX104-8255" fmla="*/ 5191122 w 15811497"/>
              <a:gd name="connsiteY104-8256" fmla="*/ 1219199 h 6248398"/>
              <a:gd name="connsiteX105-8257" fmla="*/ 6161317 w 15811497"/>
              <a:gd name="connsiteY105-8258" fmla="*/ 761659 h 6248398"/>
              <a:gd name="connsiteX106-8259" fmla="*/ 6224019 w 15811497"/>
              <a:gd name="connsiteY106-8260" fmla="*/ 677808 h 6248398"/>
              <a:gd name="connsiteX107-8261" fmla="*/ 6175489 w 15811497"/>
              <a:gd name="connsiteY107-8262" fmla="*/ 757691 h 6248398"/>
              <a:gd name="connsiteX108-8263" fmla="*/ 6175489 w 15811497"/>
              <a:gd name="connsiteY108-8264" fmla="*/ 757692 h 6248398"/>
              <a:gd name="connsiteX109-8265" fmla="*/ 6224020 w 15811497"/>
              <a:gd name="connsiteY109-8266" fmla="*/ 677809 h 6248398"/>
              <a:gd name="connsiteX110-8267" fmla="*/ 6233696 w 15811497"/>
              <a:gd name="connsiteY110-8268" fmla="*/ 664869 h 6248398"/>
              <a:gd name="connsiteX111-8269" fmla="*/ 6252611 w 15811497"/>
              <a:gd name="connsiteY111-8270" fmla="*/ 633734 h 6248398"/>
              <a:gd name="connsiteX112-8271" fmla="*/ 6252610 w 15811497"/>
              <a:gd name="connsiteY112-8272" fmla="*/ 633734 h 6248398"/>
              <a:gd name="connsiteX113-8273" fmla="*/ 6233696 w 15811497"/>
              <a:gd name="connsiteY113-8274" fmla="*/ 664868 h 6248398"/>
              <a:gd name="connsiteX114-8275" fmla="*/ 6224019 w 15811497"/>
              <a:gd name="connsiteY114-8276" fmla="*/ 677808 h 6248398"/>
              <a:gd name="connsiteX115-8277" fmla="*/ 6248008 w 15811497"/>
              <a:gd name="connsiteY115-8278" fmla="*/ 638320 h 6248398"/>
              <a:gd name="connsiteX116-8279" fmla="*/ 6251291 w 15811497"/>
              <a:gd name="connsiteY116-8280" fmla="*/ 633930 h 6248398"/>
              <a:gd name="connsiteX117-8281" fmla="*/ 6251293 w 15811497"/>
              <a:gd name="connsiteY117-8282" fmla="*/ 633929 h 6248398"/>
              <a:gd name="connsiteX118-8283" fmla="*/ 6257683 w 15811497"/>
              <a:gd name="connsiteY118-8284" fmla="*/ 625384 h 6248398"/>
              <a:gd name="connsiteX119-8285" fmla="*/ 6257686 w 15811497"/>
              <a:gd name="connsiteY119-8286" fmla="*/ 625380 h 6248398"/>
              <a:gd name="connsiteX120-8287" fmla="*/ 6331355 w 15811497"/>
              <a:gd name="connsiteY120-8288" fmla="*/ 526865 h 6248398"/>
              <a:gd name="connsiteX121-8289" fmla="*/ 7448548 w 15811497"/>
              <a:gd name="connsiteY121-8290" fmla="*/ 0 h 6248398"/>
              <a:gd name="connsiteX0-8291" fmla="*/ 11209760 w 15811497"/>
              <a:gd name="connsiteY0-8292" fmla="*/ 5180760 h 6248398"/>
              <a:gd name="connsiteX1-8293" fmla="*/ 11210150 w 15811497"/>
              <a:gd name="connsiteY1-8294" fmla="*/ 5180948 h 6248398"/>
              <a:gd name="connsiteX2-8295" fmla="*/ 11313815 w 15811497"/>
              <a:gd name="connsiteY2-8296" fmla="*/ 5243926 h 6248398"/>
              <a:gd name="connsiteX3-8297" fmla="*/ 11369911 w 15811497"/>
              <a:gd name="connsiteY3-8298" fmla="*/ 5285874 h 6248398"/>
              <a:gd name="connsiteX4-8299" fmla="*/ 11410606 w 15811497"/>
              <a:gd name="connsiteY4-8300" fmla="*/ 5316305 h 6248398"/>
              <a:gd name="connsiteX5-8301" fmla="*/ 11499892 w 15811497"/>
              <a:gd name="connsiteY5-8302" fmla="*/ 5397454 h 6248398"/>
              <a:gd name="connsiteX6-8303" fmla="*/ 11528781 w 15811497"/>
              <a:gd name="connsiteY6-8304" fmla="*/ 5429240 h 6248398"/>
              <a:gd name="connsiteX7-8305" fmla="*/ 11504846 w 15811497"/>
              <a:gd name="connsiteY7-8306" fmla="*/ 5414699 h 6248398"/>
              <a:gd name="connsiteX8-8307" fmla="*/ 11371717 w 15811497"/>
              <a:gd name="connsiteY8-8308" fmla="*/ 5315148 h 6248398"/>
              <a:gd name="connsiteX9-8309" fmla="*/ 11292198 w 15811497"/>
              <a:gd name="connsiteY9-8310" fmla="*/ 5255685 h 6248398"/>
              <a:gd name="connsiteX10-8311" fmla="*/ 11209760 w 15811497"/>
              <a:gd name="connsiteY10-8312" fmla="*/ 5180760 h 6248398"/>
              <a:gd name="connsiteX11-8313" fmla="*/ 4892179 w 15811497"/>
              <a:gd name="connsiteY11-8314" fmla="*/ 4842491 h 6248398"/>
              <a:gd name="connsiteX12-8315" fmla="*/ 4892178 w 15811497"/>
              <a:gd name="connsiteY12-8316" fmla="*/ 4842492 h 6248398"/>
              <a:gd name="connsiteX13-8317" fmla="*/ 4885192 w 15811497"/>
              <a:gd name="connsiteY13-8318" fmla="*/ 4851834 h 6248398"/>
              <a:gd name="connsiteX14-8319" fmla="*/ 4892179 w 15811497"/>
              <a:gd name="connsiteY14-8320" fmla="*/ 4842491 h 6248398"/>
              <a:gd name="connsiteX15-8321" fmla="*/ 7448548 w 15811497"/>
              <a:gd name="connsiteY15-8322" fmla="*/ 0 h 6248398"/>
              <a:gd name="connsiteX16-8323" fmla="*/ 8721604 w 15811497"/>
              <a:gd name="connsiteY16-8324" fmla="*/ 757692 h 6248398"/>
              <a:gd name="connsiteX17-8325" fmla="*/ 8890522 w 15811497"/>
              <a:gd name="connsiteY17-8326" fmla="*/ 1193234 h 6248398"/>
              <a:gd name="connsiteX18-8327" fmla="*/ 9958384 w 15811497"/>
              <a:gd name="connsiteY18-8328" fmla="*/ 1828798 h 6248398"/>
              <a:gd name="connsiteX19-8329" fmla="*/ 10895504 w 15811497"/>
              <a:gd name="connsiteY19-8330" fmla="*/ 1386857 h 6248398"/>
              <a:gd name="connsiteX20-8331" fmla="*/ 10927290 w 15811497"/>
              <a:gd name="connsiteY20-8332" fmla="*/ 1344350 h 6248398"/>
              <a:gd name="connsiteX21-8333" fmla="*/ 10936907 w 15811497"/>
              <a:gd name="connsiteY21-8334" fmla="*/ 1346082 h 6248398"/>
              <a:gd name="connsiteX22-8335" fmla="*/ 10917759 w 15811497"/>
              <a:gd name="connsiteY22-8336" fmla="*/ 1367151 h 6248398"/>
              <a:gd name="connsiteX23-8337" fmla="*/ 10917760 w 15811497"/>
              <a:gd name="connsiteY23-8338" fmla="*/ 1367152 h 6248398"/>
              <a:gd name="connsiteX24-8339" fmla="*/ 10936908 w 15811497"/>
              <a:gd name="connsiteY24-8340" fmla="*/ 1346084 h 6248398"/>
              <a:gd name="connsiteX25-8341" fmla="*/ 10972797 w 15811497"/>
              <a:gd name="connsiteY25-8342" fmla="*/ 1352550 h 6248398"/>
              <a:gd name="connsiteX26-8343" fmla="*/ 11002341 w 15811497"/>
              <a:gd name="connsiteY26-8344" fmla="*/ 1645177 h 6248398"/>
              <a:gd name="connsiteX27-8345" fmla="*/ 11002341 w 15811497"/>
              <a:gd name="connsiteY27-8346" fmla="*/ 1645177 h 6248398"/>
              <a:gd name="connsiteX28-8347" fmla="*/ 10972797 w 15811497"/>
              <a:gd name="connsiteY28-8348" fmla="*/ 1352549 h 6248398"/>
              <a:gd name="connsiteX29-8349" fmla="*/ 10936908 w 15811497"/>
              <a:gd name="connsiteY29-8350" fmla="*/ 1346083 h 6248398"/>
              <a:gd name="connsiteX30-8351" fmla="*/ 11096041 w 15811497"/>
              <a:gd name="connsiteY30-8352" fmla="*/ 1170993 h 6248398"/>
              <a:gd name="connsiteX31-8353" fmla="*/ 13049247 w 15811497"/>
              <a:gd name="connsiteY31-8354" fmla="*/ 361949 h 6248398"/>
              <a:gd name="connsiteX32-8355" fmla="*/ 15811497 w 15811497"/>
              <a:gd name="connsiteY32-8356" fmla="*/ 3124198 h 6248398"/>
              <a:gd name="connsiteX33-8357" fmla="*/ 13049247 w 15811497"/>
              <a:gd name="connsiteY33-8358" fmla="*/ 5886448 h 6248398"/>
              <a:gd name="connsiteX34-8359" fmla="*/ 11732594 w 15811497"/>
              <a:gd name="connsiteY34-8360" fmla="*/ 5553059 h 6248398"/>
              <a:gd name="connsiteX35-8361" fmla="*/ 11528782 w 15811497"/>
              <a:gd name="connsiteY35-8362" fmla="*/ 5429240 h 6248398"/>
              <a:gd name="connsiteX36-8363" fmla="*/ 11499893 w 15811497"/>
              <a:gd name="connsiteY36-8364" fmla="*/ 5397454 h 6248398"/>
              <a:gd name="connsiteX37-8365" fmla="*/ 11410607 w 15811497"/>
              <a:gd name="connsiteY37-8366" fmla="*/ 5316305 h 6248398"/>
              <a:gd name="connsiteX38-8367" fmla="*/ 11369912 w 15811497"/>
              <a:gd name="connsiteY38-8368" fmla="*/ 5285874 h 6248398"/>
              <a:gd name="connsiteX39-8369" fmla="*/ 11355656 w 15811497"/>
              <a:gd name="connsiteY39-8370" fmla="*/ 5144675 h 6248398"/>
              <a:gd name="connsiteX40-8371" fmla="*/ 11355656 w 15811497"/>
              <a:gd name="connsiteY40-8372" fmla="*/ 5144675 h 6248398"/>
              <a:gd name="connsiteX41-8373" fmla="*/ 11369912 w 15811497"/>
              <a:gd name="connsiteY41-8374" fmla="*/ 5285874 h 6248398"/>
              <a:gd name="connsiteX42-8375" fmla="*/ 11313816 w 15811497"/>
              <a:gd name="connsiteY42-8376" fmla="*/ 5243926 h 6248398"/>
              <a:gd name="connsiteX43-8377" fmla="*/ 11210151 w 15811497"/>
              <a:gd name="connsiteY43-8378" fmla="*/ 5180948 h 6248398"/>
              <a:gd name="connsiteX44-8379" fmla="*/ 11209761 w 15811497"/>
              <a:gd name="connsiteY44-8380" fmla="*/ 5180760 h 6248398"/>
              <a:gd name="connsiteX45-8381" fmla="*/ 11096041 w 15811497"/>
              <a:gd name="connsiteY45-8382" fmla="*/ 5077404 h 6248398"/>
              <a:gd name="connsiteX46-8383" fmla="*/ 11063094 w 15811497"/>
              <a:gd name="connsiteY46-8384" fmla="*/ 5041153 h 6248398"/>
              <a:gd name="connsiteX47-8385" fmla="*/ 11063091 w 15811497"/>
              <a:gd name="connsiteY47-8386" fmla="*/ 5041152 h 6248398"/>
              <a:gd name="connsiteX48-8387" fmla="*/ 11096040 w 15811497"/>
              <a:gd name="connsiteY48-8388" fmla="*/ 5077404 h 6248398"/>
              <a:gd name="connsiteX49-8389" fmla="*/ 11209760 w 15811497"/>
              <a:gd name="connsiteY49-8390" fmla="*/ 5180760 h 6248398"/>
              <a:gd name="connsiteX50-8391" fmla="*/ 11100244 w 15811497"/>
              <a:gd name="connsiteY50-8392" fmla="*/ 5128004 h 6248398"/>
              <a:gd name="connsiteX51-8393" fmla="*/ 10610846 w 15811497"/>
              <a:gd name="connsiteY51-8394" fmla="*/ 5029199 h 6248398"/>
              <a:gd name="connsiteX52-8395" fmla="*/ 9640652 w 15811497"/>
              <a:gd name="connsiteY52-8396" fmla="*/ 5486739 h 6248398"/>
              <a:gd name="connsiteX53-8397" fmla="*/ 9628722 w 15811497"/>
              <a:gd name="connsiteY53-8398" fmla="*/ 5502693 h 6248398"/>
              <a:gd name="connsiteX54-8399" fmla="*/ 9568273 w 15811497"/>
              <a:gd name="connsiteY54-8400" fmla="*/ 5583530 h 6248398"/>
              <a:gd name="connsiteX55-8401" fmla="*/ 9535504 w 15811497"/>
              <a:gd name="connsiteY55-8402" fmla="*/ 5637470 h 6248398"/>
              <a:gd name="connsiteX56-8403" fmla="*/ 9535505 w 15811497"/>
              <a:gd name="connsiteY56-8404" fmla="*/ 5637470 h 6248398"/>
              <a:gd name="connsiteX57-8405" fmla="*/ 9568273 w 15811497"/>
              <a:gd name="connsiteY57-8406" fmla="*/ 5583531 h 6248398"/>
              <a:gd name="connsiteX58-8407" fmla="*/ 9628722 w 15811497"/>
              <a:gd name="connsiteY58-8408" fmla="*/ 5502694 h 6248398"/>
              <a:gd name="connsiteX59-8409" fmla="*/ 9563485 w 15811497"/>
              <a:gd name="connsiteY59-8410" fmla="*/ 5610078 h 6248398"/>
              <a:gd name="connsiteX60-8411" fmla="*/ 9542221 w 15811497"/>
              <a:gd name="connsiteY60-8412" fmla="*/ 5638514 h 6248398"/>
              <a:gd name="connsiteX61-8413" fmla="*/ 9504352 w 15811497"/>
              <a:gd name="connsiteY61-8414" fmla="*/ 5689156 h 6248398"/>
              <a:gd name="connsiteX62-8415" fmla="*/ 9480140 w 15811497"/>
              <a:gd name="connsiteY62-8416" fmla="*/ 5721533 h 6248398"/>
              <a:gd name="connsiteX63-8417" fmla="*/ 8362947 w 15811497"/>
              <a:gd name="connsiteY63-8418" fmla="*/ 6248398 h 6248398"/>
              <a:gd name="connsiteX64-8419" fmla="*/ 7028922 w 15811497"/>
              <a:gd name="connsiteY64-8420" fmla="*/ 5364147 h 6248398"/>
              <a:gd name="connsiteX65-8421" fmla="*/ 6990513 w 15811497"/>
              <a:gd name="connsiteY65-8422" fmla="*/ 5259205 h 6248398"/>
              <a:gd name="connsiteX66-8423" fmla="*/ 6990512 w 15811497"/>
              <a:gd name="connsiteY66-8424" fmla="*/ 5259199 h 6248398"/>
              <a:gd name="connsiteX67-8425" fmla="*/ 6983676 w 15811497"/>
              <a:gd name="connsiteY67-8426" fmla="*/ 5240519 h 6248398"/>
              <a:gd name="connsiteX68-8427" fmla="*/ 6983673 w 15811497"/>
              <a:gd name="connsiteY68-8428" fmla="*/ 5240519 h 6248398"/>
              <a:gd name="connsiteX69-8429" fmla="*/ 6980236 w 15811497"/>
              <a:gd name="connsiteY69-8430" fmla="*/ 5231130 h 6248398"/>
              <a:gd name="connsiteX70-8431" fmla="*/ 6978859 w 15811497"/>
              <a:gd name="connsiteY70-8432" fmla="*/ 5225774 h 6248398"/>
              <a:gd name="connsiteX71-8433" fmla="*/ 6984291 w 15811497"/>
              <a:gd name="connsiteY71-8434" fmla="*/ 5240614 h 6248398"/>
              <a:gd name="connsiteX72-8435" fmla="*/ 6984292 w 15811497"/>
              <a:gd name="connsiteY72-8436" fmla="*/ 5240614 h 6248398"/>
              <a:gd name="connsiteX73-8437" fmla="*/ 6978860 w 15811497"/>
              <a:gd name="connsiteY73-8438" fmla="*/ 5225773 h 6248398"/>
              <a:gd name="connsiteX74-8439" fmla="*/ 6944562 w 15811497"/>
              <a:gd name="connsiteY74-8440" fmla="*/ 5092380 h 6248398"/>
              <a:gd name="connsiteX75-8441" fmla="*/ 6924183 w 15811497"/>
              <a:gd name="connsiteY75-8442" fmla="*/ 4890225 h 6248398"/>
              <a:gd name="connsiteX76-8443" fmla="*/ 6924182 w 15811497"/>
              <a:gd name="connsiteY76-8444" fmla="*/ 4890225 h 6248398"/>
              <a:gd name="connsiteX77-8445" fmla="*/ 6944561 w 15811497"/>
              <a:gd name="connsiteY77-8446" fmla="*/ 5092380 h 6248398"/>
              <a:gd name="connsiteX78-8447" fmla="*/ 6978860 w 15811497"/>
              <a:gd name="connsiteY78-8448" fmla="*/ 5225773 h 6248398"/>
              <a:gd name="connsiteX79-8449" fmla="*/ 6948299 w 15811497"/>
              <a:gd name="connsiteY79-8450" fmla="*/ 5142273 h 6248398"/>
              <a:gd name="connsiteX80-8451" fmla="*/ 5829297 w 15811497"/>
              <a:gd name="connsiteY80-8452" fmla="*/ 4400549 h 6248398"/>
              <a:gd name="connsiteX81-8453" fmla="*/ 5056802 w 15811497"/>
              <a:gd name="connsiteY81-8454" fmla="*/ 4677867 h 6248398"/>
              <a:gd name="connsiteX82-8455" fmla="*/ 5022517 w 15811497"/>
              <a:gd name="connsiteY82-8456" fmla="*/ 4709027 h 6248398"/>
              <a:gd name="connsiteX83-8457" fmla="*/ 5022515 w 15811497"/>
              <a:gd name="connsiteY83-8458" fmla="*/ 4709029 h 6248398"/>
              <a:gd name="connsiteX84-8459" fmla="*/ 5022510 w 15811497"/>
              <a:gd name="connsiteY84-8460" fmla="*/ 4709033 h 6248398"/>
              <a:gd name="connsiteX85-8461" fmla="*/ 4924198 w 15811497"/>
              <a:gd name="connsiteY85-8462" fmla="*/ 4840507 h 6248398"/>
              <a:gd name="connsiteX86-8463" fmla="*/ 4914898 w 15811497"/>
              <a:gd name="connsiteY86-8464" fmla="*/ 4838698 h 6248398"/>
              <a:gd name="connsiteX87-8465" fmla="*/ 4914898 w 15811497"/>
              <a:gd name="connsiteY87-8466" fmla="*/ 4838699 h 6248398"/>
              <a:gd name="connsiteX88-8467" fmla="*/ 4924199 w 15811497"/>
              <a:gd name="connsiteY88-8468" fmla="*/ 4840508 h 6248398"/>
              <a:gd name="connsiteX89-8469" fmla="*/ 4893736 w 15811497"/>
              <a:gd name="connsiteY89-8470" fmla="*/ 4881247 h 6248398"/>
              <a:gd name="connsiteX90-8471" fmla="*/ 4778482 w 15811497"/>
              <a:gd name="connsiteY90-8472" fmla="*/ 5008058 h 6248398"/>
              <a:gd name="connsiteX91-8473" fmla="*/ 4778482 w 15811497"/>
              <a:gd name="connsiteY91-8474" fmla="*/ 5008057 h 6248398"/>
              <a:gd name="connsiteX92-8475" fmla="*/ 4715455 w 15811497"/>
              <a:gd name="connsiteY92-8476" fmla="*/ 5077404 h 6248398"/>
              <a:gd name="connsiteX93-8477" fmla="*/ 2762249 w 15811497"/>
              <a:gd name="connsiteY93-8478" fmla="*/ 5886448 h 6248398"/>
              <a:gd name="connsiteX94-8479" fmla="*/ 0 w 15811497"/>
              <a:gd name="connsiteY94-8480" fmla="*/ 3124198 h 6248398"/>
              <a:gd name="connsiteX95-8481" fmla="*/ 2762249 w 15811497"/>
              <a:gd name="connsiteY95-8482" fmla="*/ 361949 h 6248398"/>
              <a:gd name="connsiteX96-8483" fmla="*/ 4078902 w 15811497"/>
              <a:gd name="connsiteY96-8484" fmla="*/ 695338 h 6248398"/>
              <a:gd name="connsiteX97-8485" fmla="*/ 4261443 w 15811497"/>
              <a:gd name="connsiteY97-8486" fmla="*/ 806235 h 6248398"/>
              <a:gd name="connsiteX98-8487" fmla="*/ 4409044 w 15811497"/>
              <a:gd name="connsiteY98-8488" fmla="*/ 910268 h 6248398"/>
              <a:gd name="connsiteX99-8489" fmla="*/ 4612477 w 15811497"/>
              <a:gd name="connsiteY99-8490" fmla="*/ 1077402 h 6248398"/>
              <a:gd name="connsiteX100-8491" fmla="*/ 4612478 w 15811497"/>
              <a:gd name="connsiteY100-8492" fmla="*/ 1077403 h 6248398"/>
              <a:gd name="connsiteX101-8493" fmla="*/ 4715454 w 15811497"/>
              <a:gd name="connsiteY101-8494" fmla="*/ 1170993 h 6248398"/>
              <a:gd name="connsiteX102-8495" fmla="*/ 4701725 w 15811497"/>
              <a:gd name="connsiteY102-8496" fmla="*/ 1120394 h 6248398"/>
              <a:gd name="connsiteX103-8497" fmla="*/ 5191122 w 15811497"/>
              <a:gd name="connsiteY103-8498" fmla="*/ 1219199 h 6248398"/>
              <a:gd name="connsiteX104-8499" fmla="*/ 6161317 w 15811497"/>
              <a:gd name="connsiteY104-8500" fmla="*/ 761659 h 6248398"/>
              <a:gd name="connsiteX105-8501" fmla="*/ 6224019 w 15811497"/>
              <a:gd name="connsiteY105-8502" fmla="*/ 677808 h 6248398"/>
              <a:gd name="connsiteX106-8503" fmla="*/ 6175489 w 15811497"/>
              <a:gd name="connsiteY106-8504" fmla="*/ 757691 h 6248398"/>
              <a:gd name="connsiteX107-8505" fmla="*/ 6175489 w 15811497"/>
              <a:gd name="connsiteY107-8506" fmla="*/ 757692 h 6248398"/>
              <a:gd name="connsiteX108-8507" fmla="*/ 6224020 w 15811497"/>
              <a:gd name="connsiteY108-8508" fmla="*/ 677809 h 6248398"/>
              <a:gd name="connsiteX109-8509" fmla="*/ 6233696 w 15811497"/>
              <a:gd name="connsiteY109-8510" fmla="*/ 664869 h 6248398"/>
              <a:gd name="connsiteX110-8511" fmla="*/ 6252611 w 15811497"/>
              <a:gd name="connsiteY110-8512" fmla="*/ 633734 h 6248398"/>
              <a:gd name="connsiteX111-8513" fmla="*/ 6252610 w 15811497"/>
              <a:gd name="connsiteY111-8514" fmla="*/ 633734 h 6248398"/>
              <a:gd name="connsiteX112-8515" fmla="*/ 6233696 w 15811497"/>
              <a:gd name="connsiteY112-8516" fmla="*/ 664868 h 6248398"/>
              <a:gd name="connsiteX113-8517" fmla="*/ 6224019 w 15811497"/>
              <a:gd name="connsiteY113-8518" fmla="*/ 677808 h 6248398"/>
              <a:gd name="connsiteX114-8519" fmla="*/ 6248008 w 15811497"/>
              <a:gd name="connsiteY114-8520" fmla="*/ 638320 h 6248398"/>
              <a:gd name="connsiteX115-8521" fmla="*/ 6251291 w 15811497"/>
              <a:gd name="connsiteY115-8522" fmla="*/ 633930 h 6248398"/>
              <a:gd name="connsiteX116-8523" fmla="*/ 6251293 w 15811497"/>
              <a:gd name="connsiteY116-8524" fmla="*/ 633929 h 6248398"/>
              <a:gd name="connsiteX117-8525" fmla="*/ 6257683 w 15811497"/>
              <a:gd name="connsiteY117-8526" fmla="*/ 625384 h 6248398"/>
              <a:gd name="connsiteX118-8527" fmla="*/ 6257686 w 15811497"/>
              <a:gd name="connsiteY118-8528" fmla="*/ 625380 h 6248398"/>
              <a:gd name="connsiteX119-8529" fmla="*/ 6331355 w 15811497"/>
              <a:gd name="connsiteY119-8530" fmla="*/ 526865 h 6248398"/>
              <a:gd name="connsiteX120-8531" fmla="*/ 7448548 w 15811497"/>
              <a:gd name="connsiteY120-8532" fmla="*/ 0 h 6248398"/>
              <a:gd name="connsiteX0-8533" fmla="*/ 11209760 w 15811497"/>
              <a:gd name="connsiteY0-8534" fmla="*/ 5180760 h 6248398"/>
              <a:gd name="connsiteX1-8535" fmla="*/ 11210150 w 15811497"/>
              <a:gd name="connsiteY1-8536" fmla="*/ 5180948 h 6248398"/>
              <a:gd name="connsiteX2-8537" fmla="*/ 11313815 w 15811497"/>
              <a:gd name="connsiteY2-8538" fmla="*/ 5243926 h 6248398"/>
              <a:gd name="connsiteX3-8539" fmla="*/ 11369911 w 15811497"/>
              <a:gd name="connsiteY3-8540" fmla="*/ 5285874 h 6248398"/>
              <a:gd name="connsiteX4-8541" fmla="*/ 11410606 w 15811497"/>
              <a:gd name="connsiteY4-8542" fmla="*/ 5316305 h 6248398"/>
              <a:gd name="connsiteX5-8543" fmla="*/ 11499892 w 15811497"/>
              <a:gd name="connsiteY5-8544" fmla="*/ 5397454 h 6248398"/>
              <a:gd name="connsiteX6-8545" fmla="*/ 11528781 w 15811497"/>
              <a:gd name="connsiteY6-8546" fmla="*/ 5429240 h 6248398"/>
              <a:gd name="connsiteX7-8547" fmla="*/ 11504846 w 15811497"/>
              <a:gd name="connsiteY7-8548" fmla="*/ 5414699 h 6248398"/>
              <a:gd name="connsiteX8-8549" fmla="*/ 11371717 w 15811497"/>
              <a:gd name="connsiteY8-8550" fmla="*/ 5315148 h 6248398"/>
              <a:gd name="connsiteX9-8551" fmla="*/ 11292198 w 15811497"/>
              <a:gd name="connsiteY9-8552" fmla="*/ 5255685 h 6248398"/>
              <a:gd name="connsiteX10-8553" fmla="*/ 11209760 w 15811497"/>
              <a:gd name="connsiteY10-8554" fmla="*/ 5180760 h 6248398"/>
              <a:gd name="connsiteX11-8555" fmla="*/ 4892179 w 15811497"/>
              <a:gd name="connsiteY11-8556" fmla="*/ 4842491 h 6248398"/>
              <a:gd name="connsiteX12-8557" fmla="*/ 4892178 w 15811497"/>
              <a:gd name="connsiteY12-8558" fmla="*/ 4842492 h 6248398"/>
              <a:gd name="connsiteX13-8559" fmla="*/ 4885192 w 15811497"/>
              <a:gd name="connsiteY13-8560" fmla="*/ 4851834 h 6248398"/>
              <a:gd name="connsiteX14-8561" fmla="*/ 4892179 w 15811497"/>
              <a:gd name="connsiteY14-8562" fmla="*/ 4842491 h 6248398"/>
              <a:gd name="connsiteX15-8563" fmla="*/ 7448548 w 15811497"/>
              <a:gd name="connsiteY15-8564" fmla="*/ 0 h 6248398"/>
              <a:gd name="connsiteX16-8565" fmla="*/ 8721604 w 15811497"/>
              <a:gd name="connsiteY16-8566" fmla="*/ 757692 h 6248398"/>
              <a:gd name="connsiteX17-8567" fmla="*/ 8890522 w 15811497"/>
              <a:gd name="connsiteY17-8568" fmla="*/ 1193234 h 6248398"/>
              <a:gd name="connsiteX18-8569" fmla="*/ 9958384 w 15811497"/>
              <a:gd name="connsiteY18-8570" fmla="*/ 1828798 h 6248398"/>
              <a:gd name="connsiteX19-8571" fmla="*/ 10895504 w 15811497"/>
              <a:gd name="connsiteY19-8572" fmla="*/ 1386857 h 6248398"/>
              <a:gd name="connsiteX20-8573" fmla="*/ 10927290 w 15811497"/>
              <a:gd name="connsiteY20-8574" fmla="*/ 1344350 h 6248398"/>
              <a:gd name="connsiteX21-8575" fmla="*/ 10936907 w 15811497"/>
              <a:gd name="connsiteY21-8576" fmla="*/ 1346082 h 6248398"/>
              <a:gd name="connsiteX22-8577" fmla="*/ 10917759 w 15811497"/>
              <a:gd name="connsiteY22-8578" fmla="*/ 1367151 h 6248398"/>
              <a:gd name="connsiteX23-8579" fmla="*/ 10917760 w 15811497"/>
              <a:gd name="connsiteY23-8580" fmla="*/ 1367152 h 6248398"/>
              <a:gd name="connsiteX24-8581" fmla="*/ 10936908 w 15811497"/>
              <a:gd name="connsiteY24-8582" fmla="*/ 1346084 h 6248398"/>
              <a:gd name="connsiteX25-8583" fmla="*/ 10972797 w 15811497"/>
              <a:gd name="connsiteY25-8584" fmla="*/ 1352550 h 6248398"/>
              <a:gd name="connsiteX26-8585" fmla="*/ 11002341 w 15811497"/>
              <a:gd name="connsiteY26-8586" fmla="*/ 1645177 h 6248398"/>
              <a:gd name="connsiteX27-8587" fmla="*/ 10972797 w 15811497"/>
              <a:gd name="connsiteY27-8588" fmla="*/ 1352549 h 6248398"/>
              <a:gd name="connsiteX28-8589" fmla="*/ 10936908 w 15811497"/>
              <a:gd name="connsiteY28-8590" fmla="*/ 1346083 h 6248398"/>
              <a:gd name="connsiteX29-8591" fmla="*/ 11096041 w 15811497"/>
              <a:gd name="connsiteY29-8592" fmla="*/ 1170993 h 6248398"/>
              <a:gd name="connsiteX30-8593" fmla="*/ 13049247 w 15811497"/>
              <a:gd name="connsiteY30-8594" fmla="*/ 361949 h 6248398"/>
              <a:gd name="connsiteX31-8595" fmla="*/ 15811497 w 15811497"/>
              <a:gd name="connsiteY31-8596" fmla="*/ 3124198 h 6248398"/>
              <a:gd name="connsiteX32-8597" fmla="*/ 13049247 w 15811497"/>
              <a:gd name="connsiteY32-8598" fmla="*/ 5886448 h 6248398"/>
              <a:gd name="connsiteX33-8599" fmla="*/ 11732594 w 15811497"/>
              <a:gd name="connsiteY33-8600" fmla="*/ 5553059 h 6248398"/>
              <a:gd name="connsiteX34-8601" fmla="*/ 11528782 w 15811497"/>
              <a:gd name="connsiteY34-8602" fmla="*/ 5429240 h 6248398"/>
              <a:gd name="connsiteX35-8603" fmla="*/ 11499893 w 15811497"/>
              <a:gd name="connsiteY35-8604" fmla="*/ 5397454 h 6248398"/>
              <a:gd name="connsiteX36-8605" fmla="*/ 11410607 w 15811497"/>
              <a:gd name="connsiteY36-8606" fmla="*/ 5316305 h 6248398"/>
              <a:gd name="connsiteX37-8607" fmla="*/ 11369912 w 15811497"/>
              <a:gd name="connsiteY37-8608" fmla="*/ 5285874 h 6248398"/>
              <a:gd name="connsiteX38-8609" fmla="*/ 11355656 w 15811497"/>
              <a:gd name="connsiteY38-8610" fmla="*/ 5144675 h 6248398"/>
              <a:gd name="connsiteX39-8611" fmla="*/ 11355656 w 15811497"/>
              <a:gd name="connsiteY39-8612" fmla="*/ 5144675 h 6248398"/>
              <a:gd name="connsiteX40-8613" fmla="*/ 11369912 w 15811497"/>
              <a:gd name="connsiteY40-8614" fmla="*/ 5285874 h 6248398"/>
              <a:gd name="connsiteX41-8615" fmla="*/ 11313816 w 15811497"/>
              <a:gd name="connsiteY41-8616" fmla="*/ 5243926 h 6248398"/>
              <a:gd name="connsiteX42-8617" fmla="*/ 11210151 w 15811497"/>
              <a:gd name="connsiteY42-8618" fmla="*/ 5180948 h 6248398"/>
              <a:gd name="connsiteX43-8619" fmla="*/ 11209761 w 15811497"/>
              <a:gd name="connsiteY43-8620" fmla="*/ 5180760 h 6248398"/>
              <a:gd name="connsiteX44-8621" fmla="*/ 11096041 w 15811497"/>
              <a:gd name="connsiteY44-8622" fmla="*/ 5077404 h 6248398"/>
              <a:gd name="connsiteX45-8623" fmla="*/ 11063094 w 15811497"/>
              <a:gd name="connsiteY45-8624" fmla="*/ 5041153 h 6248398"/>
              <a:gd name="connsiteX46-8625" fmla="*/ 11063091 w 15811497"/>
              <a:gd name="connsiteY46-8626" fmla="*/ 5041152 h 6248398"/>
              <a:gd name="connsiteX47-8627" fmla="*/ 11096040 w 15811497"/>
              <a:gd name="connsiteY47-8628" fmla="*/ 5077404 h 6248398"/>
              <a:gd name="connsiteX48-8629" fmla="*/ 11209760 w 15811497"/>
              <a:gd name="connsiteY48-8630" fmla="*/ 5180760 h 6248398"/>
              <a:gd name="connsiteX49-8631" fmla="*/ 11100244 w 15811497"/>
              <a:gd name="connsiteY49-8632" fmla="*/ 5128004 h 6248398"/>
              <a:gd name="connsiteX50-8633" fmla="*/ 10610846 w 15811497"/>
              <a:gd name="connsiteY50-8634" fmla="*/ 5029199 h 6248398"/>
              <a:gd name="connsiteX51-8635" fmla="*/ 9640652 w 15811497"/>
              <a:gd name="connsiteY51-8636" fmla="*/ 5486739 h 6248398"/>
              <a:gd name="connsiteX52-8637" fmla="*/ 9628722 w 15811497"/>
              <a:gd name="connsiteY52-8638" fmla="*/ 5502693 h 6248398"/>
              <a:gd name="connsiteX53-8639" fmla="*/ 9568273 w 15811497"/>
              <a:gd name="connsiteY53-8640" fmla="*/ 5583530 h 6248398"/>
              <a:gd name="connsiteX54-8641" fmla="*/ 9535504 w 15811497"/>
              <a:gd name="connsiteY54-8642" fmla="*/ 5637470 h 6248398"/>
              <a:gd name="connsiteX55-8643" fmla="*/ 9535505 w 15811497"/>
              <a:gd name="connsiteY55-8644" fmla="*/ 5637470 h 6248398"/>
              <a:gd name="connsiteX56-8645" fmla="*/ 9568273 w 15811497"/>
              <a:gd name="connsiteY56-8646" fmla="*/ 5583531 h 6248398"/>
              <a:gd name="connsiteX57-8647" fmla="*/ 9628722 w 15811497"/>
              <a:gd name="connsiteY57-8648" fmla="*/ 5502694 h 6248398"/>
              <a:gd name="connsiteX58-8649" fmla="*/ 9563485 w 15811497"/>
              <a:gd name="connsiteY58-8650" fmla="*/ 5610078 h 6248398"/>
              <a:gd name="connsiteX59-8651" fmla="*/ 9542221 w 15811497"/>
              <a:gd name="connsiteY59-8652" fmla="*/ 5638514 h 6248398"/>
              <a:gd name="connsiteX60-8653" fmla="*/ 9504352 w 15811497"/>
              <a:gd name="connsiteY60-8654" fmla="*/ 5689156 h 6248398"/>
              <a:gd name="connsiteX61-8655" fmla="*/ 9480140 w 15811497"/>
              <a:gd name="connsiteY61-8656" fmla="*/ 5721533 h 6248398"/>
              <a:gd name="connsiteX62-8657" fmla="*/ 8362947 w 15811497"/>
              <a:gd name="connsiteY62-8658" fmla="*/ 6248398 h 6248398"/>
              <a:gd name="connsiteX63-8659" fmla="*/ 7028922 w 15811497"/>
              <a:gd name="connsiteY63-8660" fmla="*/ 5364147 h 6248398"/>
              <a:gd name="connsiteX64-8661" fmla="*/ 6990513 w 15811497"/>
              <a:gd name="connsiteY64-8662" fmla="*/ 5259205 h 6248398"/>
              <a:gd name="connsiteX65-8663" fmla="*/ 6990512 w 15811497"/>
              <a:gd name="connsiteY65-8664" fmla="*/ 5259199 h 6248398"/>
              <a:gd name="connsiteX66-8665" fmla="*/ 6983676 w 15811497"/>
              <a:gd name="connsiteY66-8666" fmla="*/ 5240519 h 6248398"/>
              <a:gd name="connsiteX67-8667" fmla="*/ 6983673 w 15811497"/>
              <a:gd name="connsiteY67-8668" fmla="*/ 5240519 h 6248398"/>
              <a:gd name="connsiteX68-8669" fmla="*/ 6980236 w 15811497"/>
              <a:gd name="connsiteY68-8670" fmla="*/ 5231130 h 6248398"/>
              <a:gd name="connsiteX69-8671" fmla="*/ 6978859 w 15811497"/>
              <a:gd name="connsiteY69-8672" fmla="*/ 5225774 h 6248398"/>
              <a:gd name="connsiteX70-8673" fmla="*/ 6984291 w 15811497"/>
              <a:gd name="connsiteY70-8674" fmla="*/ 5240614 h 6248398"/>
              <a:gd name="connsiteX71-8675" fmla="*/ 6984292 w 15811497"/>
              <a:gd name="connsiteY71-8676" fmla="*/ 5240614 h 6248398"/>
              <a:gd name="connsiteX72-8677" fmla="*/ 6978860 w 15811497"/>
              <a:gd name="connsiteY72-8678" fmla="*/ 5225773 h 6248398"/>
              <a:gd name="connsiteX73-8679" fmla="*/ 6944562 w 15811497"/>
              <a:gd name="connsiteY73-8680" fmla="*/ 5092380 h 6248398"/>
              <a:gd name="connsiteX74-8681" fmla="*/ 6924183 w 15811497"/>
              <a:gd name="connsiteY74-8682" fmla="*/ 4890225 h 6248398"/>
              <a:gd name="connsiteX75-8683" fmla="*/ 6924182 w 15811497"/>
              <a:gd name="connsiteY75-8684" fmla="*/ 4890225 h 6248398"/>
              <a:gd name="connsiteX76-8685" fmla="*/ 6944561 w 15811497"/>
              <a:gd name="connsiteY76-8686" fmla="*/ 5092380 h 6248398"/>
              <a:gd name="connsiteX77-8687" fmla="*/ 6978860 w 15811497"/>
              <a:gd name="connsiteY77-8688" fmla="*/ 5225773 h 6248398"/>
              <a:gd name="connsiteX78-8689" fmla="*/ 6948299 w 15811497"/>
              <a:gd name="connsiteY78-8690" fmla="*/ 5142273 h 6248398"/>
              <a:gd name="connsiteX79-8691" fmla="*/ 5829297 w 15811497"/>
              <a:gd name="connsiteY79-8692" fmla="*/ 4400549 h 6248398"/>
              <a:gd name="connsiteX80-8693" fmla="*/ 5056802 w 15811497"/>
              <a:gd name="connsiteY80-8694" fmla="*/ 4677867 h 6248398"/>
              <a:gd name="connsiteX81-8695" fmla="*/ 5022517 w 15811497"/>
              <a:gd name="connsiteY81-8696" fmla="*/ 4709027 h 6248398"/>
              <a:gd name="connsiteX82-8697" fmla="*/ 5022515 w 15811497"/>
              <a:gd name="connsiteY82-8698" fmla="*/ 4709029 h 6248398"/>
              <a:gd name="connsiteX83-8699" fmla="*/ 5022510 w 15811497"/>
              <a:gd name="connsiteY83-8700" fmla="*/ 4709033 h 6248398"/>
              <a:gd name="connsiteX84-8701" fmla="*/ 4924198 w 15811497"/>
              <a:gd name="connsiteY84-8702" fmla="*/ 4840507 h 6248398"/>
              <a:gd name="connsiteX85-8703" fmla="*/ 4914898 w 15811497"/>
              <a:gd name="connsiteY85-8704" fmla="*/ 4838698 h 6248398"/>
              <a:gd name="connsiteX86-8705" fmla="*/ 4914898 w 15811497"/>
              <a:gd name="connsiteY86-8706" fmla="*/ 4838699 h 6248398"/>
              <a:gd name="connsiteX87-8707" fmla="*/ 4924199 w 15811497"/>
              <a:gd name="connsiteY87-8708" fmla="*/ 4840508 h 6248398"/>
              <a:gd name="connsiteX88-8709" fmla="*/ 4893736 w 15811497"/>
              <a:gd name="connsiteY88-8710" fmla="*/ 4881247 h 6248398"/>
              <a:gd name="connsiteX89-8711" fmla="*/ 4778482 w 15811497"/>
              <a:gd name="connsiteY89-8712" fmla="*/ 5008058 h 6248398"/>
              <a:gd name="connsiteX90-8713" fmla="*/ 4778482 w 15811497"/>
              <a:gd name="connsiteY90-8714" fmla="*/ 5008057 h 6248398"/>
              <a:gd name="connsiteX91-8715" fmla="*/ 4715455 w 15811497"/>
              <a:gd name="connsiteY91-8716" fmla="*/ 5077404 h 6248398"/>
              <a:gd name="connsiteX92-8717" fmla="*/ 2762249 w 15811497"/>
              <a:gd name="connsiteY92-8718" fmla="*/ 5886448 h 6248398"/>
              <a:gd name="connsiteX93-8719" fmla="*/ 0 w 15811497"/>
              <a:gd name="connsiteY93-8720" fmla="*/ 3124198 h 6248398"/>
              <a:gd name="connsiteX94-8721" fmla="*/ 2762249 w 15811497"/>
              <a:gd name="connsiteY94-8722" fmla="*/ 361949 h 6248398"/>
              <a:gd name="connsiteX95-8723" fmla="*/ 4078902 w 15811497"/>
              <a:gd name="connsiteY95-8724" fmla="*/ 695338 h 6248398"/>
              <a:gd name="connsiteX96-8725" fmla="*/ 4261443 w 15811497"/>
              <a:gd name="connsiteY96-8726" fmla="*/ 806235 h 6248398"/>
              <a:gd name="connsiteX97-8727" fmla="*/ 4409044 w 15811497"/>
              <a:gd name="connsiteY97-8728" fmla="*/ 910268 h 6248398"/>
              <a:gd name="connsiteX98-8729" fmla="*/ 4612477 w 15811497"/>
              <a:gd name="connsiteY98-8730" fmla="*/ 1077402 h 6248398"/>
              <a:gd name="connsiteX99-8731" fmla="*/ 4612478 w 15811497"/>
              <a:gd name="connsiteY99-8732" fmla="*/ 1077403 h 6248398"/>
              <a:gd name="connsiteX100-8733" fmla="*/ 4715454 w 15811497"/>
              <a:gd name="connsiteY100-8734" fmla="*/ 1170993 h 6248398"/>
              <a:gd name="connsiteX101-8735" fmla="*/ 4701725 w 15811497"/>
              <a:gd name="connsiteY101-8736" fmla="*/ 1120394 h 6248398"/>
              <a:gd name="connsiteX102-8737" fmla="*/ 5191122 w 15811497"/>
              <a:gd name="connsiteY102-8738" fmla="*/ 1219199 h 6248398"/>
              <a:gd name="connsiteX103-8739" fmla="*/ 6161317 w 15811497"/>
              <a:gd name="connsiteY103-8740" fmla="*/ 761659 h 6248398"/>
              <a:gd name="connsiteX104-8741" fmla="*/ 6224019 w 15811497"/>
              <a:gd name="connsiteY104-8742" fmla="*/ 677808 h 6248398"/>
              <a:gd name="connsiteX105-8743" fmla="*/ 6175489 w 15811497"/>
              <a:gd name="connsiteY105-8744" fmla="*/ 757691 h 6248398"/>
              <a:gd name="connsiteX106-8745" fmla="*/ 6175489 w 15811497"/>
              <a:gd name="connsiteY106-8746" fmla="*/ 757692 h 6248398"/>
              <a:gd name="connsiteX107-8747" fmla="*/ 6224020 w 15811497"/>
              <a:gd name="connsiteY107-8748" fmla="*/ 677809 h 6248398"/>
              <a:gd name="connsiteX108-8749" fmla="*/ 6233696 w 15811497"/>
              <a:gd name="connsiteY108-8750" fmla="*/ 664869 h 6248398"/>
              <a:gd name="connsiteX109-8751" fmla="*/ 6252611 w 15811497"/>
              <a:gd name="connsiteY109-8752" fmla="*/ 633734 h 6248398"/>
              <a:gd name="connsiteX110-8753" fmla="*/ 6252610 w 15811497"/>
              <a:gd name="connsiteY110-8754" fmla="*/ 633734 h 6248398"/>
              <a:gd name="connsiteX111-8755" fmla="*/ 6233696 w 15811497"/>
              <a:gd name="connsiteY111-8756" fmla="*/ 664868 h 6248398"/>
              <a:gd name="connsiteX112-8757" fmla="*/ 6224019 w 15811497"/>
              <a:gd name="connsiteY112-8758" fmla="*/ 677808 h 6248398"/>
              <a:gd name="connsiteX113-8759" fmla="*/ 6248008 w 15811497"/>
              <a:gd name="connsiteY113-8760" fmla="*/ 638320 h 6248398"/>
              <a:gd name="connsiteX114-8761" fmla="*/ 6251291 w 15811497"/>
              <a:gd name="connsiteY114-8762" fmla="*/ 633930 h 6248398"/>
              <a:gd name="connsiteX115-8763" fmla="*/ 6251293 w 15811497"/>
              <a:gd name="connsiteY115-8764" fmla="*/ 633929 h 6248398"/>
              <a:gd name="connsiteX116-8765" fmla="*/ 6257683 w 15811497"/>
              <a:gd name="connsiteY116-8766" fmla="*/ 625384 h 6248398"/>
              <a:gd name="connsiteX117-8767" fmla="*/ 6257686 w 15811497"/>
              <a:gd name="connsiteY117-8768" fmla="*/ 625380 h 6248398"/>
              <a:gd name="connsiteX118-8769" fmla="*/ 6331355 w 15811497"/>
              <a:gd name="connsiteY118-8770" fmla="*/ 526865 h 6248398"/>
              <a:gd name="connsiteX119-8771" fmla="*/ 7448548 w 15811497"/>
              <a:gd name="connsiteY119-8772" fmla="*/ 0 h 6248398"/>
              <a:gd name="connsiteX0-8773" fmla="*/ 11209760 w 15811497"/>
              <a:gd name="connsiteY0-8774" fmla="*/ 5180760 h 6248398"/>
              <a:gd name="connsiteX1-8775" fmla="*/ 11210150 w 15811497"/>
              <a:gd name="connsiteY1-8776" fmla="*/ 5180948 h 6248398"/>
              <a:gd name="connsiteX2-8777" fmla="*/ 11313815 w 15811497"/>
              <a:gd name="connsiteY2-8778" fmla="*/ 5243926 h 6248398"/>
              <a:gd name="connsiteX3-8779" fmla="*/ 11369911 w 15811497"/>
              <a:gd name="connsiteY3-8780" fmla="*/ 5285874 h 6248398"/>
              <a:gd name="connsiteX4-8781" fmla="*/ 11410606 w 15811497"/>
              <a:gd name="connsiteY4-8782" fmla="*/ 5316305 h 6248398"/>
              <a:gd name="connsiteX5-8783" fmla="*/ 11499892 w 15811497"/>
              <a:gd name="connsiteY5-8784" fmla="*/ 5397454 h 6248398"/>
              <a:gd name="connsiteX6-8785" fmla="*/ 11528781 w 15811497"/>
              <a:gd name="connsiteY6-8786" fmla="*/ 5429240 h 6248398"/>
              <a:gd name="connsiteX7-8787" fmla="*/ 11504846 w 15811497"/>
              <a:gd name="connsiteY7-8788" fmla="*/ 5414699 h 6248398"/>
              <a:gd name="connsiteX8-8789" fmla="*/ 11371717 w 15811497"/>
              <a:gd name="connsiteY8-8790" fmla="*/ 5315148 h 6248398"/>
              <a:gd name="connsiteX9-8791" fmla="*/ 11292198 w 15811497"/>
              <a:gd name="connsiteY9-8792" fmla="*/ 5255685 h 6248398"/>
              <a:gd name="connsiteX10-8793" fmla="*/ 11209760 w 15811497"/>
              <a:gd name="connsiteY10-8794" fmla="*/ 5180760 h 6248398"/>
              <a:gd name="connsiteX11-8795" fmla="*/ 4892179 w 15811497"/>
              <a:gd name="connsiteY11-8796" fmla="*/ 4842491 h 6248398"/>
              <a:gd name="connsiteX12-8797" fmla="*/ 4892178 w 15811497"/>
              <a:gd name="connsiteY12-8798" fmla="*/ 4842492 h 6248398"/>
              <a:gd name="connsiteX13-8799" fmla="*/ 4885192 w 15811497"/>
              <a:gd name="connsiteY13-8800" fmla="*/ 4851834 h 6248398"/>
              <a:gd name="connsiteX14-8801" fmla="*/ 4892179 w 15811497"/>
              <a:gd name="connsiteY14-8802" fmla="*/ 4842491 h 6248398"/>
              <a:gd name="connsiteX15-8803" fmla="*/ 7448548 w 15811497"/>
              <a:gd name="connsiteY15-8804" fmla="*/ 0 h 6248398"/>
              <a:gd name="connsiteX16-8805" fmla="*/ 8721604 w 15811497"/>
              <a:gd name="connsiteY16-8806" fmla="*/ 757692 h 6248398"/>
              <a:gd name="connsiteX17-8807" fmla="*/ 8890522 w 15811497"/>
              <a:gd name="connsiteY17-8808" fmla="*/ 1193234 h 6248398"/>
              <a:gd name="connsiteX18-8809" fmla="*/ 9958384 w 15811497"/>
              <a:gd name="connsiteY18-8810" fmla="*/ 1828798 h 6248398"/>
              <a:gd name="connsiteX19-8811" fmla="*/ 10895504 w 15811497"/>
              <a:gd name="connsiteY19-8812" fmla="*/ 1386857 h 6248398"/>
              <a:gd name="connsiteX20-8813" fmla="*/ 10927290 w 15811497"/>
              <a:gd name="connsiteY20-8814" fmla="*/ 1344350 h 6248398"/>
              <a:gd name="connsiteX21-8815" fmla="*/ 10936907 w 15811497"/>
              <a:gd name="connsiteY21-8816" fmla="*/ 1346082 h 6248398"/>
              <a:gd name="connsiteX22-8817" fmla="*/ 10917759 w 15811497"/>
              <a:gd name="connsiteY22-8818" fmla="*/ 1367151 h 6248398"/>
              <a:gd name="connsiteX23-8819" fmla="*/ 10917760 w 15811497"/>
              <a:gd name="connsiteY23-8820" fmla="*/ 1367152 h 6248398"/>
              <a:gd name="connsiteX24-8821" fmla="*/ 10936908 w 15811497"/>
              <a:gd name="connsiteY24-8822" fmla="*/ 1346084 h 6248398"/>
              <a:gd name="connsiteX25-8823" fmla="*/ 10972797 w 15811497"/>
              <a:gd name="connsiteY25-8824" fmla="*/ 1352550 h 6248398"/>
              <a:gd name="connsiteX26-8825" fmla="*/ 10972797 w 15811497"/>
              <a:gd name="connsiteY26-8826" fmla="*/ 1352549 h 6248398"/>
              <a:gd name="connsiteX27-8827" fmla="*/ 10936908 w 15811497"/>
              <a:gd name="connsiteY27-8828" fmla="*/ 1346083 h 6248398"/>
              <a:gd name="connsiteX28-8829" fmla="*/ 11096041 w 15811497"/>
              <a:gd name="connsiteY28-8830" fmla="*/ 1170993 h 6248398"/>
              <a:gd name="connsiteX29-8831" fmla="*/ 13049247 w 15811497"/>
              <a:gd name="connsiteY29-8832" fmla="*/ 361949 h 6248398"/>
              <a:gd name="connsiteX30-8833" fmla="*/ 15811497 w 15811497"/>
              <a:gd name="connsiteY30-8834" fmla="*/ 3124198 h 6248398"/>
              <a:gd name="connsiteX31-8835" fmla="*/ 13049247 w 15811497"/>
              <a:gd name="connsiteY31-8836" fmla="*/ 5886448 h 6248398"/>
              <a:gd name="connsiteX32-8837" fmla="*/ 11732594 w 15811497"/>
              <a:gd name="connsiteY32-8838" fmla="*/ 5553059 h 6248398"/>
              <a:gd name="connsiteX33-8839" fmla="*/ 11528782 w 15811497"/>
              <a:gd name="connsiteY33-8840" fmla="*/ 5429240 h 6248398"/>
              <a:gd name="connsiteX34-8841" fmla="*/ 11499893 w 15811497"/>
              <a:gd name="connsiteY34-8842" fmla="*/ 5397454 h 6248398"/>
              <a:gd name="connsiteX35-8843" fmla="*/ 11410607 w 15811497"/>
              <a:gd name="connsiteY35-8844" fmla="*/ 5316305 h 6248398"/>
              <a:gd name="connsiteX36-8845" fmla="*/ 11369912 w 15811497"/>
              <a:gd name="connsiteY36-8846" fmla="*/ 5285874 h 6248398"/>
              <a:gd name="connsiteX37-8847" fmla="*/ 11355656 w 15811497"/>
              <a:gd name="connsiteY37-8848" fmla="*/ 5144675 h 6248398"/>
              <a:gd name="connsiteX38-8849" fmla="*/ 11355656 w 15811497"/>
              <a:gd name="connsiteY38-8850" fmla="*/ 5144675 h 6248398"/>
              <a:gd name="connsiteX39-8851" fmla="*/ 11369912 w 15811497"/>
              <a:gd name="connsiteY39-8852" fmla="*/ 5285874 h 6248398"/>
              <a:gd name="connsiteX40-8853" fmla="*/ 11313816 w 15811497"/>
              <a:gd name="connsiteY40-8854" fmla="*/ 5243926 h 6248398"/>
              <a:gd name="connsiteX41-8855" fmla="*/ 11210151 w 15811497"/>
              <a:gd name="connsiteY41-8856" fmla="*/ 5180948 h 6248398"/>
              <a:gd name="connsiteX42-8857" fmla="*/ 11209761 w 15811497"/>
              <a:gd name="connsiteY42-8858" fmla="*/ 5180760 h 6248398"/>
              <a:gd name="connsiteX43-8859" fmla="*/ 11096041 w 15811497"/>
              <a:gd name="connsiteY43-8860" fmla="*/ 5077404 h 6248398"/>
              <a:gd name="connsiteX44-8861" fmla="*/ 11063094 w 15811497"/>
              <a:gd name="connsiteY44-8862" fmla="*/ 5041153 h 6248398"/>
              <a:gd name="connsiteX45-8863" fmla="*/ 11063091 w 15811497"/>
              <a:gd name="connsiteY45-8864" fmla="*/ 5041152 h 6248398"/>
              <a:gd name="connsiteX46-8865" fmla="*/ 11096040 w 15811497"/>
              <a:gd name="connsiteY46-8866" fmla="*/ 5077404 h 6248398"/>
              <a:gd name="connsiteX47-8867" fmla="*/ 11209760 w 15811497"/>
              <a:gd name="connsiteY47-8868" fmla="*/ 5180760 h 6248398"/>
              <a:gd name="connsiteX48-8869" fmla="*/ 11100244 w 15811497"/>
              <a:gd name="connsiteY48-8870" fmla="*/ 5128004 h 6248398"/>
              <a:gd name="connsiteX49-8871" fmla="*/ 10610846 w 15811497"/>
              <a:gd name="connsiteY49-8872" fmla="*/ 5029199 h 6248398"/>
              <a:gd name="connsiteX50-8873" fmla="*/ 9640652 w 15811497"/>
              <a:gd name="connsiteY50-8874" fmla="*/ 5486739 h 6248398"/>
              <a:gd name="connsiteX51-8875" fmla="*/ 9628722 w 15811497"/>
              <a:gd name="connsiteY51-8876" fmla="*/ 5502693 h 6248398"/>
              <a:gd name="connsiteX52-8877" fmla="*/ 9568273 w 15811497"/>
              <a:gd name="connsiteY52-8878" fmla="*/ 5583530 h 6248398"/>
              <a:gd name="connsiteX53-8879" fmla="*/ 9535504 w 15811497"/>
              <a:gd name="connsiteY53-8880" fmla="*/ 5637470 h 6248398"/>
              <a:gd name="connsiteX54-8881" fmla="*/ 9535505 w 15811497"/>
              <a:gd name="connsiteY54-8882" fmla="*/ 5637470 h 6248398"/>
              <a:gd name="connsiteX55-8883" fmla="*/ 9568273 w 15811497"/>
              <a:gd name="connsiteY55-8884" fmla="*/ 5583531 h 6248398"/>
              <a:gd name="connsiteX56-8885" fmla="*/ 9628722 w 15811497"/>
              <a:gd name="connsiteY56-8886" fmla="*/ 5502694 h 6248398"/>
              <a:gd name="connsiteX57-8887" fmla="*/ 9563485 w 15811497"/>
              <a:gd name="connsiteY57-8888" fmla="*/ 5610078 h 6248398"/>
              <a:gd name="connsiteX58-8889" fmla="*/ 9542221 w 15811497"/>
              <a:gd name="connsiteY58-8890" fmla="*/ 5638514 h 6248398"/>
              <a:gd name="connsiteX59-8891" fmla="*/ 9504352 w 15811497"/>
              <a:gd name="connsiteY59-8892" fmla="*/ 5689156 h 6248398"/>
              <a:gd name="connsiteX60-8893" fmla="*/ 9480140 w 15811497"/>
              <a:gd name="connsiteY60-8894" fmla="*/ 5721533 h 6248398"/>
              <a:gd name="connsiteX61-8895" fmla="*/ 8362947 w 15811497"/>
              <a:gd name="connsiteY61-8896" fmla="*/ 6248398 h 6248398"/>
              <a:gd name="connsiteX62-8897" fmla="*/ 7028922 w 15811497"/>
              <a:gd name="connsiteY62-8898" fmla="*/ 5364147 h 6248398"/>
              <a:gd name="connsiteX63-8899" fmla="*/ 6990513 w 15811497"/>
              <a:gd name="connsiteY63-8900" fmla="*/ 5259205 h 6248398"/>
              <a:gd name="connsiteX64-8901" fmla="*/ 6990512 w 15811497"/>
              <a:gd name="connsiteY64-8902" fmla="*/ 5259199 h 6248398"/>
              <a:gd name="connsiteX65-8903" fmla="*/ 6983676 w 15811497"/>
              <a:gd name="connsiteY65-8904" fmla="*/ 5240519 h 6248398"/>
              <a:gd name="connsiteX66-8905" fmla="*/ 6983673 w 15811497"/>
              <a:gd name="connsiteY66-8906" fmla="*/ 5240519 h 6248398"/>
              <a:gd name="connsiteX67-8907" fmla="*/ 6980236 w 15811497"/>
              <a:gd name="connsiteY67-8908" fmla="*/ 5231130 h 6248398"/>
              <a:gd name="connsiteX68-8909" fmla="*/ 6978859 w 15811497"/>
              <a:gd name="connsiteY68-8910" fmla="*/ 5225774 h 6248398"/>
              <a:gd name="connsiteX69-8911" fmla="*/ 6984291 w 15811497"/>
              <a:gd name="connsiteY69-8912" fmla="*/ 5240614 h 6248398"/>
              <a:gd name="connsiteX70-8913" fmla="*/ 6984292 w 15811497"/>
              <a:gd name="connsiteY70-8914" fmla="*/ 5240614 h 6248398"/>
              <a:gd name="connsiteX71-8915" fmla="*/ 6978860 w 15811497"/>
              <a:gd name="connsiteY71-8916" fmla="*/ 5225773 h 6248398"/>
              <a:gd name="connsiteX72-8917" fmla="*/ 6944562 w 15811497"/>
              <a:gd name="connsiteY72-8918" fmla="*/ 5092380 h 6248398"/>
              <a:gd name="connsiteX73-8919" fmla="*/ 6924183 w 15811497"/>
              <a:gd name="connsiteY73-8920" fmla="*/ 4890225 h 6248398"/>
              <a:gd name="connsiteX74-8921" fmla="*/ 6924182 w 15811497"/>
              <a:gd name="connsiteY74-8922" fmla="*/ 4890225 h 6248398"/>
              <a:gd name="connsiteX75-8923" fmla="*/ 6944561 w 15811497"/>
              <a:gd name="connsiteY75-8924" fmla="*/ 5092380 h 6248398"/>
              <a:gd name="connsiteX76-8925" fmla="*/ 6978860 w 15811497"/>
              <a:gd name="connsiteY76-8926" fmla="*/ 5225773 h 6248398"/>
              <a:gd name="connsiteX77-8927" fmla="*/ 6948299 w 15811497"/>
              <a:gd name="connsiteY77-8928" fmla="*/ 5142273 h 6248398"/>
              <a:gd name="connsiteX78-8929" fmla="*/ 5829297 w 15811497"/>
              <a:gd name="connsiteY78-8930" fmla="*/ 4400549 h 6248398"/>
              <a:gd name="connsiteX79-8931" fmla="*/ 5056802 w 15811497"/>
              <a:gd name="connsiteY79-8932" fmla="*/ 4677867 h 6248398"/>
              <a:gd name="connsiteX80-8933" fmla="*/ 5022517 w 15811497"/>
              <a:gd name="connsiteY80-8934" fmla="*/ 4709027 h 6248398"/>
              <a:gd name="connsiteX81-8935" fmla="*/ 5022515 w 15811497"/>
              <a:gd name="connsiteY81-8936" fmla="*/ 4709029 h 6248398"/>
              <a:gd name="connsiteX82-8937" fmla="*/ 5022510 w 15811497"/>
              <a:gd name="connsiteY82-8938" fmla="*/ 4709033 h 6248398"/>
              <a:gd name="connsiteX83-8939" fmla="*/ 4924198 w 15811497"/>
              <a:gd name="connsiteY83-8940" fmla="*/ 4840507 h 6248398"/>
              <a:gd name="connsiteX84-8941" fmla="*/ 4914898 w 15811497"/>
              <a:gd name="connsiteY84-8942" fmla="*/ 4838698 h 6248398"/>
              <a:gd name="connsiteX85-8943" fmla="*/ 4914898 w 15811497"/>
              <a:gd name="connsiteY85-8944" fmla="*/ 4838699 h 6248398"/>
              <a:gd name="connsiteX86-8945" fmla="*/ 4924199 w 15811497"/>
              <a:gd name="connsiteY86-8946" fmla="*/ 4840508 h 6248398"/>
              <a:gd name="connsiteX87-8947" fmla="*/ 4893736 w 15811497"/>
              <a:gd name="connsiteY87-8948" fmla="*/ 4881247 h 6248398"/>
              <a:gd name="connsiteX88-8949" fmla="*/ 4778482 w 15811497"/>
              <a:gd name="connsiteY88-8950" fmla="*/ 5008058 h 6248398"/>
              <a:gd name="connsiteX89-8951" fmla="*/ 4778482 w 15811497"/>
              <a:gd name="connsiteY89-8952" fmla="*/ 5008057 h 6248398"/>
              <a:gd name="connsiteX90-8953" fmla="*/ 4715455 w 15811497"/>
              <a:gd name="connsiteY90-8954" fmla="*/ 5077404 h 6248398"/>
              <a:gd name="connsiteX91-8955" fmla="*/ 2762249 w 15811497"/>
              <a:gd name="connsiteY91-8956" fmla="*/ 5886448 h 6248398"/>
              <a:gd name="connsiteX92-8957" fmla="*/ 0 w 15811497"/>
              <a:gd name="connsiteY92-8958" fmla="*/ 3124198 h 6248398"/>
              <a:gd name="connsiteX93-8959" fmla="*/ 2762249 w 15811497"/>
              <a:gd name="connsiteY93-8960" fmla="*/ 361949 h 6248398"/>
              <a:gd name="connsiteX94-8961" fmla="*/ 4078902 w 15811497"/>
              <a:gd name="connsiteY94-8962" fmla="*/ 695338 h 6248398"/>
              <a:gd name="connsiteX95-8963" fmla="*/ 4261443 w 15811497"/>
              <a:gd name="connsiteY95-8964" fmla="*/ 806235 h 6248398"/>
              <a:gd name="connsiteX96-8965" fmla="*/ 4409044 w 15811497"/>
              <a:gd name="connsiteY96-8966" fmla="*/ 910268 h 6248398"/>
              <a:gd name="connsiteX97-8967" fmla="*/ 4612477 w 15811497"/>
              <a:gd name="connsiteY97-8968" fmla="*/ 1077402 h 6248398"/>
              <a:gd name="connsiteX98-8969" fmla="*/ 4612478 w 15811497"/>
              <a:gd name="connsiteY98-8970" fmla="*/ 1077403 h 6248398"/>
              <a:gd name="connsiteX99-8971" fmla="*/ 4715454 w 15811497"/>
              <a:gd name="connsiteY99-8972" fmla="*/ 1170993 h 6248398"/>
              <a:gd name="connsiteX100-8973" fmla="*/ 4701725 w 15811497"/>
              <a:gd name="connsiteY100-8974" fmla="*/ 1120394 h 6248398"/>
              <a:gd name="connsiteX101-8975" fmla="*/ 5191122 w 15811497"/>
              <a:gd name="connsiteY101-8976" fmla="*/ 1219199 h 6248398"/>
              <a:gd name="connsiteX102-8977" fmla="*/ 6161317 w 15811497"/>
              <a:gd name="connsiteY102-8978" fmla="*/ 761659 h 6248398"/>
              <a:gd name="connsiteX103-8979" fmla="*/ 6224019 w 15811497"/>
              <a:gd name="connsiteY103-8980" fmla="*/ 677808 h 6248398"/>
              <a:gd name="connsiteX104-8981" fmla="*/ 6175489 w 15811497"/>
              <a:gd name="connsiteY104-8982" fmla="*/ 757691 h 6248398"/>
              <a:gd name="connsiteX105-8983" fmla="*/ 6175489 w 15811497"/>
              <a:gd name="connsiteY105-8984" fmla="*/ 757692 h 6248398"/>
              <a:gd name="connsiteX106-8985" fmla="*/ 6224020 w 15811497"/>
              <a:gd name="connsiteY106-8986" fmla="*/ 677809 h 6248398"/>
              <a:gd name="connsiteX107-8987" fmla="*/ 6233696 w 15811497"/>
              <a:gd name="connsiteY107-8988" fmla="*/ 664869 h 6248398"/>
              <a:gd name="connsiteX108-8989" fmla="*/ 6252611 w 15811497"/>
              <a:gd name="connsiteY108-8990" fmla="*/ 633734 h 6248398"/>
              <a:gd name="connsiteX109-8991" fmla="*/ 6252610 w 15811497"/>
              <a:gd name="connsiteY109-8992" fmla="*/ 633734 h 6248398"/>
              <a:gd name="connsiteX110-8993" fmla="*/ 6233696 w 15811497"/>
              <a:gd name="connsiteY110-8994" fmla="*/ 664868 h 6248398"/>
              <a:gd name="connsiteX111-8995" fmla="*/ 6224019 w 15811497"/>
              <a:gd name="connsiteY111-8996" fmla="*/ 677808 h 6248398"/>
              <a:gd name="connsiteX112-8997" fmla="*/ 6248008 w 15811497"/>
              <a:gd name="connsiteY112-8998" fmla="*/ 638320 h 6248398"/>
              <a:gd name="connsiteX113-8999" fmla="*/ 6251291 w 15811497"/>
              <a:gd name="connsiteY113-9000" fmla="*/ 633930 h 6248398"/>
              <a:gd name="connsiteX114-9001" fmla="*/ 6251293 w 15811497"/>
              <a:gd name="connsiteY114-9002" fmla="*/ 633929 h 6248398"/>
              <a:gd name="connsiteX115-9003" fmla="*/ 6257683 w 15811497"/>
              <a:gd name="connsiteY115-9004" fmla="*/ 625384 h 6248398"/>
              <a:gd name="connsiteX116-9005" fmla="*/ 6257686 w 15811497"/>
              <a:gd name="connsiteY116-9006" fmla="*/ 625380 h 6248398"/>
              <a:gd name="connsiteX117-9007" fmla="*/ 6331355 w 15811497"/>
              <a:gd name="connsiteY117-9008" fmla="*/ 526865 h 6248398"/>
              <a:gd name="connsiteX118-9009" fmla="*/ 7448548 w 15811497"/>
              <a:gd name="connsiteY118-9010" fmla="*/ 0 h 6248398"/>
              <a:gd name="connsiteX0-9011" fmla="*/ 11209760 w 15811497"/>
              <a:gd name="connsiteY0-9012" fmla="*/ 5180760 h 6248398"/>
              <a:gd name="connsiteX1-9013" fmla="*/ 11210150 w 15811497"/>
              <a:gd name="connsiteY1-9014" fmla="*/ 5180948 h 6248398"/>
              <a:gd name="connsiteX2-9015" fmla="*/ 11313815 w 15811497"/>
              <a:gd name="connsiteY2-9016" fmla="*/ 5243926 h 6248398"/>
              <a:gd name="connsiteX3-9017" fmla="*/ 11369911 w 15811497"/>
              <a:gd name="connsiteY3-9018" fmla="*/ 5285874 h 6248398"/>
              <a:gd name="connsiteX4-9019" fmla="*/ 11410606 w 15811497"/>
              <a:gd name="connsiteY4-9020" fmla="*/ 5316305 h 6248398"/>
              <a:gd name="connsiteX5-9021" fmla="*/ 11499892 w 15811497"/>
              <a:gd name="connsiteY5-9022" fmla="*/ 5397454 h 6248398"/>
              <a:gd name="connsiteX6-9023" fmla="*/ 11528781 w 15811497"/>
              <a:gd name="connsiteY6-9024" fmla="*/ 5429240 h 6248398"/>
              <a:gd name="connsiteX7-9025" fmla="*/ 11504846 w 15811497"/>
              <a:gd name="connsiteY7-9026" fmla="*/ 5414699 h 6248398"/>
              <a:gd name="connsiteX8-9027" fmla="*/ 11371717 w 15811497"/>
              <a:gd name="connsiteY8-9028" fmla="*/ 5315148 h 6248398"/>
              <a:gd name="connsiteX9-9029" fmla="*/ 11292198 w 15811497"/>
              <a:gd name="connsiteY9-9030" fmla="*/ 5255685 h 6248398"/>
              <a:gd name="connsiteX10-9031" fmla="*/ 11209760 w 15811497"/>
              <a:gd name="connsiteY10-9032" fmla="*/ 5180760 h 6248398"/>
              <a:gd name="connsiteX11-9033" fmla="*/ 4892179 w 15811497"/>
              <a:gd name="connsiteY11-9034" fmla="*/ 4842491 h 6248398"/>
              <a:gd name="connsiteX12-9035" fmla="*/ 4892178 w 15811497"/>
              <a:gd name="connsiteY12-9036" fmla="*/ 4842492 h 6248398"/>
              <a:gd name="connsiteX13-9037" fmla="*/ 4885192 w 15811497"/>
              <a:gd name="connsiteY13-9038" fmla="*/ 4851834 h 6248398"/>
              <a:gd name="connsiteX14-9039" fmla="*/ 4892179 w 15811497"/>
              <a:gd name="connsiteY14-9040" fmla="*/ 4842491 h 6248398"/>
              <a:gd name="connsiteX15-9041" fmla="*/ 7448548 w 15811497"/>
              <a:gd name="connsiteY15-9042" fmla="*/ 0 h 6248398"/>
              <a:gd name="connsiteX16-9043" fmla="*/ 8721604 w 15811497"/>
              <a:gd name="connsiteY16-9044" fmla="*/ 757692 h 6248398"/>
              <a:gd name="connsiteX17-9045" fmla="*/ 8890522 w 15811497"/>
              <a:gd name="connsiteY17-9046" fmla="*/ 1193234 h 6248398"/>
              <a:gd name="connsiteX18-9047" fmla="*/ 9958384 w 15811497"/>
              <a:gd name="connsiteY18-9048" fmla="*/ 1828798 h 6248398"/>
              <a:gd name="connsiteX19-9049" fmla="*/ 10895504 w 15811497"/>
              <a:gd name="connsiteY19-9050" fmla="*/ 1386857 h 6248398"/>
              <a:gd name="connsiteX20-9051" fmla="*/ 10927290 w 15811497"/>
              <a:gd name="connsiteY20-9052" fmla="*/ 1344350 h 6248398"/>
              <a:gd name="connsiteX21-9053" fmla="*/ 10936907 w 15811497"/>
              <a:gd name="connsiteY21-9054" fmla="*/ 1346082 h 6248398"/>
              <a:gd name="connsiteX22-9055" fmla="*/ 10917759 w 15811497"/>
              <a:gd name="connsiteY22-9056" fmla="*/ 1367151 h 6248398"/>
              <a:gd name="connsiteX23-9057" fmla="*/ 10917760 w 15811497"/>
              <a:gd name="connsiteY23-9058" fmla="*/ 1367152 h 6248398"/>
              <a:gd name="connsiteX24-9059" fmla="*/ 10936908 w 15811497"/>
              <a:gd name="connsiteY24-9060" fmla="*/ 1346084 h 6248398"/>
              <a:gd name="connsiteX25-9061" fmla="*/ 10972797 w 15811497"/>
              <a:gd name="connsiteY25-9062" fmla="*/ 1352550 h 6248398"/>
              <a:gd name="connsiteX26-9063" fmla="*/ 10936908 w 15811497"/>
              <a:gd name="connsiteY26-9064" fmla="*/ 1346083 h 6248398"/>
              <a:gd name="connsiteX27-9065" fmla="*/ 11096041 w 15811497"/>
              <a:gd name="connsiteY27-9066" fmla="*/ 1170993 h 6248398"/>
              <a:gd name="connsiteX28-9067" fmla="*/ 13049247 w 15811497"/>
              <a:gd name="connsiteY28-9068" fmla="*/ 361949 h 6248398"/>
              <a:gd name="connsiteX29-9069" fmla="*/ 15811497 w 15811497"/>
              <a:gd name="connsiteY29-9070" fmla="*/ 3124198 h 6248398"/>
              <a:gd name="connsiteX30-9071" fmla="*/ 13049247 w 15811497"/>
              <a:gd name="connsiteY30-9072" fmla="*/ 5886448 h 6248398"/>
              <a:gd name="connsiteX31-9073" fmla="*/ 11732594 w 15811497"/>
              <a:gd name="connsiteY31-9074" fmla="*/ 5553059 h 6248398"/>
              <a:gd name="connsiteX32-9075" fmla="*/ 11528782 w 15811497"/>
              <a:gd name="connsiteY32-9076" fmla="*/ 5429240 h 6248398"/>
              <a:gd name="connsiteX33-9077" fmla="*/ 11499893 w 15811497"/>
              <a:gd name="connsiteY33-9078" fmla="*/ 5397454 h 6248398"/>
              <a:gd name="connsiteX34-9079" fmla="*/ 11410607 w 15811497"/>
              <a:gd name="connsiteY34-9080" fmla="*/ 5316305 h 6248398"/>
              <a:gd name="connsiteX35-9081" fmla="*/ 11369912 w 15811497"/>
              <a:gd name="connsiteY35-9082" fmla="*/ 5285874 h 6248398"/>
              <a:gd name="connsiteX36-9083" fmla="*/ 11355656 w 15811497"/>
              <a:gd name="connsiteY36-9084" fmla="*/ 5144675 h 6248398"/>
              <a:gd name="connsiteX37-9085" fmla="*/ 11355656 w 15811497"/>
              <a:gd name="connsiteY37-9086" fmla="*/ 5144675 h 6248398"/>
              <a:gd name="connsiteX38-9087" fmla="*/ 11369912 w 15811497"/>
              <a:gd name="connsiteY38-9088" fmla="*/ 5285874 h 6248398"/>
              <a:gd name="connsiteX39-9089" fmla="*/ 11313816 w 15811497"/>
              <a:gd name="connsiteY39-9090" fmla="*/ 5243926 h 6248398"/>
              <a:gd name="connsiteX40-9091" fmla="*/ 11210151 w 15811497"/>
              <a:gd name="connsiteY40-9092" fmla="*/ 5180948 h 6248398"/>
              <a:gd name="connsiteX41-9093" fmla="*/ 11209761 w 15811497"/>
              <a:gd name="connsiteY41-9094" fmla="*/ 5180760 h 6248398"/>
              <a:gd name="connsiteX42-9095" fmla="*/ 11096041 w 15811497"/>
              <a:gd name="connsiteY42-9096" fmla="*/ 5077404 h 6248398"/>
              <a:gd name="connsiteX43-9097" fmla="*/ 11063094 w 15811497"/>
              <a:gd name="connsiteY43-9098" fmla="*/ 5041153 h 6248398"/>
              <a:gd name="connsiteX44-9099" fmla="*/ 11063091 w 15811497"/>
              <a:gd name="connsiteY44-9100" fmla="*/ 5041152 h 6248398"/>
              <a:gd name="connsiteX45-9101" fmla="*/ 11096040 w 15811497"/>
              <a:gd name="connsiteY45-9102" fmla="*/ 5077404 h 6248398"/>
              <a:gd name="connsiteX46-9103" fmla="*/ 11209760 w 15811497"/>
              <a:gd name="connsiteY46-9104" fmla="*/ 5180760 h 6248398"/>
              <a:gd name="connsiteX47-9105" fmla="*/ 11100244 w 15811497"/>
              <a:gd name="connsiteY47-9106" fmla="*/ 5128004 h 6248398"/>
              <a:gd name="connsiteX48-9107" fmla="*/ 10610846 w 15811497"/>
              <a:gd name="connsiteY48-9108" fmla="*/ 5029199 h 6248398"/>
              <a:gd name="connsiteX49-9109" fmla="*/ 9640652 w 15811497"/>
              <a:gd name="connsiteY49-9110" fmla="*/ 5486739 h 6248398"/>
              <a:gd name="connsiteX50-9111" fmla="*/ 9628722 w 15811497"/>
              <a:gd name="connsiteY50-9112" fmla="*/ 5502693 h 6248398"/>
              <a:gd name="connsiteX51-9113" fmla="*/ 9568273 w 15811497"/>
              <a:gd name="connsiteY51-9114" fmla="*/ 5583530 h 6248398"/>
              <a:gd name="connsiteX52-9115" fmla="*/ 9535504 w 15811497"/>
              <a:gd name="connsiteY52-9116" fmla="*/ 5637470 h 6248398"/>
              <a:gd name="connsiteX53-9117" fmla="*/ 9535505 w 15811497"/>
              <a:gd name="connsiteY53-9118" fmla="*/ 5637470 h 6248398"/>
              <a:gd name="connsiteX54-9119" fmla="*/ 9568273 w 15811497"/>
              <a:gd name="connsiteY54-9120" fmla="*/ 5583531 h 6248398"/>
              <a:gd name="connsiteX55-9121" fmla="*/ 9628722 w 15811497"/>
              <a:gd name="connsiteY55-9122" fmla="*/ 5502694 h 6248398"/>
              <a:gd name="connsiteX56-9123" fmla="*/ 9563485 w 15811497"/>
              <a:gd name="connsiteY56-9124" fmla="*/ 5610078 h 6248398"/>
              <a:gd name="connsiteX57-9125" fmla="*/ 9542221 w 15811497"/>
              <a:gd name="connsiteY57-9126" fmla="*/ 5638514 h 6248398"/>
              <a:gd name="connsiteX58-9127" fmla="*/ 9504352 w 15811497"/>
              <a:gd name="connsiteY58-9128" fmla="*/ 5689156 h 6248398"/>
              <a:gd name="connsiteX59-9129" fmla="*/ 9480140 w 15811497"/>
              <a:gd name="connsiteY59-9130" fmla="*/ 5721533 h 6248398"/>
              <a:gd name="connsiteX60-9131" fmla="*/ 8362947 w 15811497"/>
              <a:gd name="connsiteY60-9132" fmla="*/ 6248398 h 6248398"/>
              <a:gd name="connsiteX61-9133" fmla="*/ 7028922 w 15811497"/>
              <a:gd name="connsiteY61-9134" fmla="*/ 5364147 h 6248398"/>
              <a:gd name="connsiteX62-9135" fmla="*/ 6990513 w 15811497"/>
              <a:gd name="connsiteY62-9136" fmla="*/ 5259205 h 6248398"/>
              <a:gd name="connsiteX63-9137" fmla="*/ 6990512 w 15811497"/>
              <a:gd name="connsiteY63-9138" fmla="*/ 5259199 h 6248398"/>
              <a:gd name="connsiteX64-9139" fmla="*/ 6983676 w 15811497"/>
              <a:gd name="connsiteY64-9140" fmla="*/ 5240519 h 6248398"/>
              <a:gd name="connsiteX65-9141" fmla="*/ 6983673 w 15811497"/>
              <a:gd name="connsiteY65-9142" fmla="*/ 5240519 h 6248398"/>
              <a:gd name="connsiteX66-9143" fmla="*/ 6980236 w 15811497"/>
              <a:gd name="connsiteY66-9144" fmla="*/ 5231130 h 6248398"/>
              <a:gd name="connsiteX67-9145" fmla="*/ 6978859 w 15811497"/>
              <a:gd name="connsiteY67-9146" fmla="*/ 5225774 h 6248398"/>
              <a:gd name="connsiteX68-9147" fmla="*/ 6984291 w 15811497"/>
              <a:gd name="connsiteY68-9148" fmla="*/ 5240614 h 6248398"/>
              <a:gd name="connsiteX69-9149" fmla="*/ 6984292 w 15811497"/>
              <a:gd name="connsiteY69-9150" fmla="*/ 5240614 h 6248398"/>
              <a:gd name="connsiteX70-9151" fmla="*/ 6978860 w 15811497"/>
              <a:gd name="connsiteY70-9152" fmla="*/ 5225773 h 6248398"/>
              <a:gd name="connsiteX71-9153" fmla="*/ 6944562 w 15811497"/>
              <a:gd name="connsiteY71-9154" fmla="*/ 5092380 h 6248398"/>
              <a:gd name="connsiteX72-9155" fmla="*/ 6924183 w 15811497"/>
              <a:gd name="connsiteY72-9156" fmla="*/ 4890225 h 6248398"/>
              <a:gd name="connsiteX73-9157" fmla="*/ 6924182 w 15811497"/>
              <a:gd name="connsiteY73-9158" fmla="*/ 4890225 h 6248398"/>
              <a:gd name="connsiteX74-9159" fmla="*/ 6944561 w 15811497"/>
              <a:gd name="connsiteY74-9160" fmla="*/ 5092380 h 6248398"/>
              <a:gd name="connsiteX75-9161" fmla="*/ 6978860 w 15811497"/>
              <a:gd name="connsiteY75-9162" fmla="*/ 5225773 h 6248398"/>
              <a:gd name="connsiteX76-9163" fmla="*/ 6948299 w 15811497"/>
              <a:gd name="connsiteY76-9164" fmla="*/ 5142273 h 6248398"/>
              <a:gd name="connsiteX77-9165" fmla="*/ 5829297 w 15811497"/>
              <a:gd name="connsiteY77-9166" fmla="*/ 4400549 h 6248398"/>
              <a:gd name="connsiteX78-9167" fmla="*/ 5056802 w 15811497"/>
              <a:gd name="connsiteY78-9168" fmla="*/ 4677867 h 6248398"/>
              <a:gd name="connsiteX79-9169" fmla="*/ 5022517 w 15811497"/>
              <a:gd name="connsiteY79-9170" fmla="*/ 4709027 h 6248398"/>
              <a:gd name="connsiteX80-9171" fmla="*/ 5022515 w 15811497"/>
              <a:gd name="connsiteY80-9172" fmla="*/ 4709029 h 6248398"/>
              <a:gd name="connsiteX81-9173" fmla="*/ 5022510 w 15811497"/>
              <a:gd name="connsiteY81-9174" fmla="*/ 4709033 h 6248398"/>
              <a:gd name="connsiteX82-9175" fmla="*/ 4924198 w 15811497"/>
              <a:gd name="connsiteY82-9176" fmla="*/ 4840507 h 6248398"/>
              <a:gd name="connsiteX83-9177" fmla="*/ 4914898 w 15811497"/>
              <a:gd name="connsiteY83-9178" fmla="*/ 4838698 h 6248398"/>
              <a:gd name="connsiteX84-9179" fmla="*/ 4914898 w 15811497"/>
              <a:gd name="connsiteY84-9180" fmla="*/ 4838699 h 6248398"/>
              <a:gd name="connsiteX85-9181" fmla="*/ 4924199 w 15811497"/>
              <a:gd name="connsiteY85-9182" fmla="*/ 4840508 h 6248398"/>
              <a:gd name="connsiteX86-9183" fmla="*/ 4893736 w 15811497"/>
              <a:gd name="connsiteY86-9184" fmla="*/ 4881247 h 6248398"/>
              <a:gd name="connsiteX87-9185" fmla="*/ 4778482 w 15811497"/>
              <a:gd name="connsiteY87-9186" fmla="*/ 5008058 h 6248398"/>
              <a:gd name="connsiteX88-9187" fmla="*/ 4778482 w 15811497"/>
              <a:gd name="connsiteY88-9188" fmla="*/ 5008057 h 6248398"/>
              <a:gd name="connsiteX89-9189" fmla="*/ 4715455 w 15811497"/>
              <a:gd name="connsiteY89-9190" fmla="*/ 5077404 h 6248398"/>
              <a:gd name="connsiteX90-9191" fmla="*/ 2762249 w 15811497"/>
              <a:gd name="connsiteY90-9192" fmla="*/ 5886448 h 6248398"/>
              <a:gd name="connsiteX91-9193" fmla="*/ 0 w 15811497"/>
              <a:gd name="connsiteY91-9194" fmla="*/ 3124198 h 6248398"/>
              <a:gd name="connsiteX92-9195" fmla="*/ 2762249 w 15811497"/>
              <a:gd name="connsiteY92-9196" fmla="*/ 361949 h 6248398"/>
              <a:gd name="connsiteX93-9197" fmla="*/ 4078902 w 15811497"/>
              <a:gd name="connsiteY93-9198" fmla="*/ 695338 h 6248398"/>
              <a:gd name="connsiteX94-9199" fmla="*/ 4261443 w 15811497"/>
              <a:gd name="connsiteY94-9200" fmla="*/ 806235 h 6248398"/>
              <a:gd name="connsiteX95-9201" fmla="*/ 4409044 w 15811497"/>
              <a:gd name="connsiteY95-9202" fmla="*/ 910268 h 6248398"/>
              <a:gd name="connsiteX96-9203" fmla="*/ 4612477 w 15811497"/>
              <a:gd name="connsiteY96-9204" fmla="*/ 1077402 h 6248398"/>
              <a:gd name="connsiteX97-9205" fmla="*/ 4612478 w 15811497"/>
              <a:gd name="connsiteY97-9206" fmla="*/ 1077403 h 6248398"/>
              <a:gd name="connsiteX98-9207" fmla="*/ 4715454 w 15811497"/>
              <a:gd name="connsiteY98-9208" fmla="*/ 1170993 h 6248398"/>
              <a:gd name="connsiteX99-9209" fmla="*/ 4701725 w 15811497"/>
              <a:gd name="connsiteY99-9210" fmla="*/ 1120394 h 6248398"/>
              <a:gd name="connsiteX100-9211" fmla="*/ 5191122 w 15811497"/>
              <a:gd name="connsiteY100-9212" fmla="*/ 1219199 h 6248398"/>
              <a:gd name="connsiteX101-9213" fmla="*/ 6161317 w 15811497"/>
              <a:gd name="connsiteY101-9214" fmla="*/ 761659 h 6248398"/>
              <a:gd name="connsiteX102-9215" fmla="*/ 6224019 w 15811497"/>
              <a:gd name="connsiteY102-9216" fmla="*/ 677808 h 6248398"/>
              <a:gd name="connsiteX103-9217" fmla="*/ 6175489 w 15811497"/>
              <a:gd name="connsiteY103-9218" fmla="*/ 757691 h 6248398"/>
              <a:gd name="connsiteX104-9219" fmla="*/ 6175489 w 15811497"/>
              <a:gd name="connsiteY104-9220" fmla="*/ 757692 h 6248398"/>
              <a:gd name="connsiteX105-9221" fmla="*/ 6224020 w 15811497"/>
              <a:gd name="connsiteY105-9222" fmla="*/ 677809 h 6248398"/>
              <a:gd name="connsiteX106-9223" fmla="*/ 6233696 w 15811497"/>
              <a:gd name="connsiteY106-9224" fmla="*/ 664869 h 6248398"/>
              <a:gd name="connsiteX107-9225" fmla="*/ 6252611 w 15811497"/>
              <a:gd name="connsiteY107-9226" fmla="*/ 633734 h 6248398"/>
              <a:gd name="connsiteX108-9227" fmla="*/ 6252610 w 15811497"/>
              <a:gd name="connsiteY108-9228" fmla="*/ 633734 h 6248398"/>
              <a:gd name="connsiteX109-9229" fmla="*/ 6233696 w 15811497"/>
              <a:gd name="connsiteY109-9230" fmla="*/ 664868 h 6248398"/>
              <a:gd name="connsiteX110-9231" fmla="*/ 6224019 w 15811497"/>
              <a:gd name="connsiteY110-9232" fmla="*/ 677808 h 6248398"/>
              <a:gd name="connsiteX111-9233" fmla="*/ 6248008 w 15811497"/>
              <a:gd name="connsiteY111-9234" fmla="*/ 638320 h 6248398"/>
              <a:gd name="connsiteX112-9235" fmla="*/ 6251291 w 15811497"/>
              <a:gd name="connsiteY112-9236" fmla="*/ 633930 h 6248398"/>
              <a:gd name="connsiteX113-9237" fmla="*/ 6251293 w 15811497"/>
              <a:gd name="connsiteY113-9238" fmla="*/ 633929 h 6248398"/>
              <a:gd name="connsiteX114-9239" fmla="*/ 6257683 w 15811497"/>
              <a:gd name="connsiteY114-9240" fmla="*/ 625384 h 6248398"/>
              <a:gd name="connsiteX115-9241" fmla="*/ 6257686 w 15811497"/>
              <a:gd name="connsiteY115-9242" fmla="*/ 625380 h 6248398"/>
              <a:gd name="connsiteX116-9243" fmla="*/ 6331355 w 15811497"/>
              <a:gd name="connsiteY116-9244" fmla="*/ 526865 h 6248398"/>
              <a:gd name="connsiteX117-9245" fmla="*/ 7448548 w 15811497"/>
              <a:gd name="connsiteY117-9246" fmla="*/ 0 h 6248398"/>
              <a:gd name="connsiteX0-9247" fmla="*/ 11209760 w 15811497"/>
              <a:gd name="connsiteY0-9248" fmla="*/ 5180760 h 6248398"/>
              <a:gd name="connsiteX1-9249" fmla="*/ 11210150 w 15811497"/>
              <a:gd name="connsiteY1-9250" fmla="*/ 5180948 h 6248398"/>
              <a:gd name="connsiteX2-9251" fmla="*/ 11313815 w 15811497"/>
              <a:gd name="connsiteY2-9252" fmla="*/ 5243926 h 6248398"/>
              <a:gd name="connsiteX3-9253" fmla="*/ 11369911 w 15811497"/>
              <a:gd name="connsiteY3-9254" fmla="*/ 5285874 h 6248398"/>
              <a:gd name="connsiteX4-9255" fmla="*/ 11410606 w 15811497"/>
              <a:gd name="connsiteY4-9256" fmla="*/ 5316305 h 6248398"/>
              <a:gd name="connsiteX5-9257" fmla="*/ 11499892 w 15811497"/>
              <a:gd name="connsiteY5-9258" fmla="*/ 5397454 h 6248398"/>
              <a:gd name="connsiteX6-9259" fmla="*/ 11528781 w 15811497"/>
              <a:gd name="connsiteY6-9260" fmla="*/ 5429240 h 6248398"/>
              <a:gd name="connsiteX7-9261" fmla="*/ 11504846 w 15811497"/>
              <a:gd name="connsiteY7-9262" fmla="*/ 5414699 h 6248398"/>
              <a:gd name="connsiteX8-9263" fmla="*/ 11371717 w 15811497"/>
              <a:gd name="connsiteY8-9264" fmla="*/ 5315148 h 6248398"/>
              <a:gd name="connsiteX9-9265" fmla="*/ 11292198 w 15811497"/>
              <a:gd name="connsiteY9-9266" fmla="*/ 5255685 h 6248398"/>
              <a:gd name="connsiteX10-9267" fmla="*/ 11209760 w 15811497"/>
              <a:gd name="connsiteY10-9268" fmla="*/ 5180760 h 6248398"/>
              <a:gd name="connsiteX11-9269" fmla="*/ 4892179 w 15811497"/>
              <a:gd name="connsiteY11-9270" fmla="*/ 4842491 h 6248398"/>
              <a:gd name="connsiteX12-9271" fmla="*/ 4892178 w 15811497"/>
              <a:gd name="connsiteY12-9272" fmla="*/ 4842492 h 6248398"/>
              <a:gd name="connsiteX13-9273" fmla="*/ 4885192 w 15811497"/>
              <a:gd name="connsiteY13-9274" fmla="*/ 4851834 h 6248398"/>
              <a:gd name="connsiteX14-9275" fmla="*/ 4892179 w 15811497"/>
              <a:gd name="connsiteY14-9276" fmla="*/ 4842491 h 6248398"/>
              <a:gd name="connsiteX15-9277" fmla="*/ 7448548 w 15811497"/>
              <a:gd name="connsiteY15-9278" fmla="*/ 0 h 6248398"/>
              <a:gd name="connsiteX16-9279" fmla="*/ 8721604 w 15811497"/>
              <a:gd name="connsiteY16-9280" fmla="*/ 757692 h 6248398"/>
              <a:gd name="connsiteX17-9281" fmla="*/ 8890522 w 15811497"/>
              <a:gd name="connsiteY17-9282" fmla="*/ 1193234 h 6248398"/>
              <a:gd name="connsiteX18-9283" fmla="*/ 9958384 w 15811497"/>
              <a:gd name="connsiteY18-9284" fmla="*/ 1828798 h 6248398"/>
              <a:gd name="connsiteX19-9285" fmla="*/ 10895504 w 15811497"/>
              <a:gd name="connsiteY19-9286" fmla="*/ 1386857 h 6248398"/>
              <a:gd name="connsiteX20-9287" fmla="*/ 10927290 w 15811497"/>
              <a:gd name="connsiteY20-9288" fmla="*/ 1344350 h 6248398"/>
              <a:gd name="connsiteX21-9289" fmla="*/ 10936907 w 15811497"/>
              <a:gd name="connsiteY21-9290" fmla="*/ 1346082 h 6248398"/>
              <a:gd name="connsiteX22-9291" fmla="*/ 10917759 w 15811497"/>
              <a:gd name="connsiteY22-9292" fmla="*/ 1367151 h 6248398"/>
              <a:gd name="connsiteX23-9293" fmla="*/ 10917760 w 15811497"/>
              <a:gd name="connsiteY23-9294" fmla="*/ 1367152 h 6248398"/>
              <a:gd name="connsiteX24-9295" fmla="*/ 10936908 w 15811497"/>
              <a:gd name="connsiteY24-9296" fmla="*/ 1346084 h 6248398"/>
              <a:gd name="connsiteX25-9297" fmla="*/ 10972797 w 15811497"/>
              <a:gd name="connsiteY25-9298" fmla="*/ 1352550 h 6248398"/>
              <a:gd name="connsiteX26-9299" fmla="*/ 11096041 w 15811497"/>
              <a:gd name="connsiteY26-9300" fmla="*/ 1170993 h 6248398"/>
              <a:gd name="connsiteX27-9301" fmla="*/ 13049247 w 15811497"/>
              <a:gd name="connsiteY27-9302" fmla="*/ 361949 h 6248398"/>
              <a:gd name="connsiteX28-9303" fmla="*/ 15811497 w 15811497"/>
              <a:gd name="connsiteY28-9304" fmla="*/ 3124198 h 6248398"/>
              <a:gd name="connsiteX29-9305" fmla="*/ 13049247 w 15811497"/>
              <a:gd name="connsiteY29-9306" fmla="*/ 5886448 h 6248398"/>
              <a:gd name="connsiteX30-9307" fmla="*/ 11732594 w 15811497"/>
              <a:gd name="connsiteY30-9308" fmla="*/ 5553059 h 6248398"/>
              <a:gd name="connsiteX31-9309" fmla="*/ 11528782 w 15811497"/>
              <a:gd name="connsiteY31-9310" fmla="*/ 5429240 h 6248398"/>
              <a:gd name="connsiteX32-9311" fmla="*/ 11499893 w 15811497"/>
              <a:gd name="connsiteY32-9312" fmla="*/ 5397454 h 6248398"/>
              <a:gd name="connsiteX33-9313" fmla="*/ 11410607 w 15811497"/>
              <a:gd name="connsiteY33-9314" fmla="*/ 5316305 h 6248398"/>
              <a:gd name="connsiteX34-9315" fmla="*/ 11369912 w 15811497"/>
              <a:gd name="connsiteY34-9316" fmla="*/ 5285874 h 6248398"/>
              <a:gd name="connsiteX35-9317" fmla="*/ 11355656 w 15811497"/>
              <a:gd name="connsiteY35-9318" fmla="*/ 5144675 h 6248398"/>
              <a:gd name="connsiteX36-9319" fmla="*/ 11355656 w 15811497"/>
              <a:gd name="connsiteY36-9320" fmla="*/ 5144675 h 6248398"/>
              <a:gd name="connsiteX37-9321" fmla="*/ 11369912 w 15811497"/>
              <a:gd name="connsiteY37-9322" fmla="*/ 5285874 h 6248398"/>
              <a:gd name="connsiteX38-9323" fmla="*/ 11313816 w 15811497"/>
              <a:gd name="connsiteY38-9324" fmla="*/ 5243926 h 6248398"/>
              <a:gd name="connsiteX39-9325" fmla="*/ 11210151 w 15811497"/>
              <a:gd name="connsiteY39-9326" fmla="*/ 5180948 h 6248398"/>
              <a:gd name="connsiteX40-9327" fmla="*/ 11209761 w 15811497"/>
              <a:gd name="connsiteY40-9328" fmla="*/ 5180760 h 6248398"/>
              <a:gd name="connsiteX41-9329" fmla="*/ 11096041 w 15811497"/>
              <a:gd name="connsiteY41-9330" fmla="*/ 5077404 h 6248398"/>
              <a:gd name="connsiteX42-9331" fmla="*/ 11063094 w 15811497"/>
              <a:gd name="connsiteY42-9332" fmla="*/ 5041153 h 6248398"/>
              <a:gd name="connsiteX43-9333" fmla="*/ 11063091 w 15811497"/>
              <a:gd name="connsiteY43-9334" fmla="*/ 5041152 h 6248398"/>
              <a:gd name="connsiteX44-9335" fmla="*/ 11096040 w 15811497"/>
              <a:gd name="connsiteY44-9336" fmla="*/ 5077404 h 6248398"/>
              <a:gd name="connsiteX45-9337" fmla="*/ 11209760 w 15811497"/>
              <a:gd name="connsiteY45-9338" fmla="*/ 5180760 h 6248398"/>
              <a:gd name="connsiteX46-9339" fmla="*/ 11100244 w 15811497"/>
              <a:gd name="connsiteY46-9340" fmla="*/ 5128004 h 6248398"/>
              <a:gd name="connsiteX47-9341" fmla="*/ 10610846 w 15811497"/>
              <a:gd name="connsiteY47-9342" fmla="*/ 5029199 h 6248398"/>
              <a:gd name="connsiteX48-9343" fmla="*/ 9640652 w 15811497"/>
              <a:gd name="connsiteY48-9344" fmla="*/ 5486739 h 6248398"/>
              <a:gd name="connsiteX49-9345" fmla="*/ 9628722 w 15811497"/>
              <a:gd name="connsiteY49-9346" fmla="*/ 5502693 h 6248398"/>
              <a:gd name="connsiteX50-9347" fmla="*/ 9568273 w 15811497"/>
              <a:gd name="connsiteY50-9348" fmla="*/ 5583530 h 6248398"/>
              <a:gd name="connsiteX51-9349" fmla="*/ 9535504 w 15811497"/>
              <a:gd name="connsiteY51-9350" fmla="*/ 5637470 h 6248398"/>
              <a:gd name="connsiteX52-9351" fmla="*/ 9535505 w 15811497"/>
              <a:gd name="connsiteY52-9352" fmla="*/ 5637470 h 6248398"/>
              <a:gd name="connsiteX53-9353" fmla="*/ 9568273 w 15811497"/>
              <a:gd name="connsiteY53-9354" fmla="*/ 5583531 h 6248398"/>
              <a:gd name="connsiteX54-9355" fmla="*/ 9628722 w 15811497"/>
              <a:gd name="connsiteY54-9356" fmla="*/ 5502694 h 6248398"/>
              <a:gd name="connsiteX55-9357" fmla="*/ 9563485 w 15811497"/>
              <a:gd name="connsiteY55-9358" fmla="*/ 5610078 h 6248398"/>
              <a:gd name="connsiteX56-9359" fmla="*/ 9542221 w 15811497"/>
              <a:gd name="connsiteY56-9360" fmla="*/ 5638514 h 6248398"/>
              <a:gd name="connsiteX57-9361" fmla="*/ 9504352 w 15811497"/>
              <a:gd name="connsiteY57-9362" fmla="*/ 5689156 h 6248398"/>
              <a:gd name="connsiteX58-9363" fmla="*/ 9480140 w 15811497"/>
              <a:gd name="connsiteY58-9364" fmla="*/ 5721533 h 6248398"/>
              <a:gd name="connsiteX59-9365" fmla="*/ 8362947 w 15811497"/>
              <a:gd name="connsiteY59-9366" fmla="*/ 6248398 h 6248398"/>
              <a:gd name="connsiteX60-9367" fmla="*/ 7028922 w 15811497"/>
              <a:gd name="connsiteY60-9368" fmla="*/ 5364147 h 6248398"/>
              <a:gd name="connsiteX61-9369" fmla="*/ 6990513 w 15811497"/>
              <a:gd name="connsiteY61-9370" fmla="*/ 5259205 h 6248398"/>
              <a:gd name="connsiteX62-9371" fmla="*/ 6990512 w 15811497"/>
              <a:gd name="connsiteY62-9372" fmla="*/ 5259199 h 6248398"/>
              <a:gd name="connsiteX63-9373" fmla="*/ 6983676 w 15811497"/>
              <a:gd name="connsiteY63-9374" fmla="*/ 5240519 h 6248398"/>
              <a:gd name="connsiteX64-9375" fmla="*/ 6983673 w 15811497"/>
              <a:gd name="connsiteY64-9376" fmla="*/ 5240519 h 6248398"/>
              <a:gd name="connsiteX65-9377" fmla="*/ 6980236 w 15811497"/>
              <a:gd name="connsiteY65-9378" fmla="*/ 5231130 h 6248398"/>
              <a:gd name="connsiteX66-9379" fmla="*/ 6978859 w 15811497"/>
              <a:gd name="connsiteY66-9380" fmla="*/ 5225774 h 6248398"/>
              <a:gd name="connsiteX67-9381" fmla="*/ 6984291 w 15811497"/>
              <a:gd name="connsiteY67-9382" fmla="*/ 5240614 h 6248398"/>
              <a:gd name="connsiteX68-9383" fmla="*/ 6984292 w 15811497"/>
              <a:gd name="connsiteY68-9384" fmla="*/ 5240614 h 6248398"/>
              <a:gd name="connsiteX69-9385" fmla="*/ 6978860 w 15811497"/>
              <a:gd name="connsiteY69-9386" fmla="*/ 5225773 h 6248398"/>
              <a:gd name="connsiteX70-9387" fmla="*/ 6944562 w 15811497"/>
              <a:gd name="connsiteY70-9388" fmla="*/ 5092380 h 6248398"/>
              <a:gd name="connsiteX71-9389" fmla="*/ 6924183 w 15811497"/>
              <a:gd name="connsiteY71-9390" fmla="*/ 4890225 h 6248398"/>
              <a:gd name="connsiteX72-9391" fmla="*/ 6924182 w 15811497"/>
              <a:gd name="connsiteY72-9392" fmla="*/ 4890225 h 6248398"/>
              <a:gd name="connsiteX73-9393" fmla="*/ 6944561 w 15811497"/>
              <a:gd name="connsiteY73-9394" fmla="*/ 5092380 h 6248398"/>
              <a:gd name="connsiteX74-9395" fmla="*/ 6978860 w 15811497"/>
              <a:gd name="connsiteY74-9396" fmla="*/ 5225773 h 6248398"/>
              <a:gd name="connsiteX75-9397" fmla="*/ 6948299 w 15811497"/>
              <a:gd name="connsiteY75-9398" fmla="*/ 5142273 h 6248398"/>
              <a:gd name="connsiteX76-9399" fmla="*/ 5829297 w 15811497"/>
              <a:gd name="connsiteY76-9400" fmla="*/ 4400549 h 6248398"/>
              <a:gd name="connsiteX77-9401" fmla="*/ 5056802 w 15811497"/>
              <a:gd name="connsiteY77-9402" fmla="*/ 4677867 h 6248398"/>
              <a:gd name="connsiteX78-9403" fmla="*/ 5022517 w 15811497"/>
              <a:gd name="connsiteY78-9404" fmla="*/ 4709027 h 6248398"/>
              <a:gd name="connsiteX79-9405" fmla="*/ 5022515 w 15811497"/>
              <a:gd name="connsiteY79-9406" fmla="*/ 4709029 h 6248398"/>
              <a:gd name="connsiteX80-9407" fmla="*/ 5022510 w 15811497"/>
              <a:gd name="connsiteY80-9408" fmla="*/ 4709033 h 6248398"/>
              <a:gd name="connsiteX81-9409" fmla="*/ 4924198 w 15811497"/>
              <a:gd name="connsiteY81-9410" fmla="*/ 4840507 h 6248398"/>
              <a:gd name="connsiteX82-9411" fmla="*/ 4914898 w 15811497"/>
              <a:gd name="connsiteY82-9412" fmla="*/ 4838698 h 6248398"/>
              <a:gd name="connsiteX83-9413" fmla="*/ 4914898 w 15811497"/>
              <a:gd name="connsiteY83-9414" fmla="*/ 4838699 h 6248398"/>
              <a:gd name="connsiteX84-9415" fmla="*/ 4924199 w 15811497"/>
              <a:gd name="connsiteY84-9416" fmla="*/ 4840508 h 6248398"/>
              <a:gd name="connsiteX85-9417" fmla="*/ 4893736 w 15811497"/>
              <a:gd name="connsiteY85-9418" fmla="*/ 4881247 h 6248398"/>
              <a:gd name="connsiteX86-9419" fmla="*/ 4778482 w 15811497"/>
              <a:gd name="connsiteY86-9420" fmla="*/ 5008058 h 6248398"/>
              <a:gd name="connsiteX87-9421" fmla="*/ 4778482 w 15811497"/>
              <a:gd name="connsiteY87-9422" fmla="*/ 5008057 h 6248398"/>
              <a:gd name="connsiteX88-9423" fmla="*/ 4715455 w 15811497"/>
              <a:gd name="connsiteY88-9424" fmla="*/ 5077404 h 6248398"/>
              <a:gd name="connsiteX89-9425" fmla="*/ 2762249 w 15811497"/>
              <a:gd name="connsiteY89-9426" fmla="*/ 5886448 h 6248398"/>
              <a:gd name="connsiteX90-9427" fmla="*/ 0 w 15811497"/>
              <a:gd name="connsiteY90-9428" fmla="*/ 3124198 h 6248398"/>
              <a:gd name="connsiteX91-9429" fmla="*/ 2762249 w 15811497"/>
              <a:gd name="connsiteY91-9430" fmla="*/ 361949 h 6248398"/>
              <a:gd name="connsiteX92-9431" fmla="*/ 4078902 w 15811497"/>
              <a:gd name="connsiteY92-9432" fmla="*/ 695338 h 6248398"/>
              <a:gd name="connsiteX93-9433" fmla="*/ 4261443 w 15811497"/>
              <a:gd name="connsiteY93-9434" fmla="*/ 806235 h 6248398"/>
              <a:gd name="connsiteX94-9435" fmla="*/ 4409044 w 15811497"/>
              <a:gd name="connsiteY94-9436" fmla="*/ 910268 h 6248398"/>
              <a:gd name="connsiteX95-9437" fmla="*/ 4612477 w 15811497"/>
              <a:gd name="connsiteY95-9438" fmla="*/ 1077402 h 6248398"/>
              <a:gd name="connsiteX96-9439" fmla="*/ 4612478 w 15811497"/>
              <a:gd name="connsiteY96-9440" fmla="*/ 1077403 h 6248398"/>
              <a:gd name="connsiteX97-9441" fmla="*/ 4715454 w 15811497"/>
              <a:gd name="connsiteY97-9442" fmla="*/ 1170993 h 6248398"/>
              <a:gd name="connsiteX98-9443" fmla="*/ 4701725 w 15811497"/>
              <a:gd name="connsiteY98-9444" fmla="*/ 1120394 h 6248398"/>
              <a:gd name="connsiteX99-9445" fmla="*/ 5191122 w 15811497"/>
              <a:gd name="connsiteY99-9446" fmla="*/ 1219199 h 6248398"/>
              <a:gd name="connsiteX100-9447" fmla="*/ 6161317 w 15811497"/>
              <a:gd name="connsiteY100-9448" fmla="*/ 761659 h 6248398"/>
              <a:gd name="connsiteX101-9449" fmla="*/ 6224019 w 15811497"/>
              <a:gd name="connsiteY101-9450" fmla="*/ 677808 h 6248398"/>
              <a:gd name="connsiteX102-9451" fmla="*/ 6175489 w 15811497"/>
              <a:gd name="connsiteY102-9452" fmla="*/ 757691 h 6248398"/>
              <a:gd name="connsiteX103-9453" fmla="*/ 6175489 w 15811497"/>
              <a:gd name="connsiteY103-9454" fmla="*/ 757692 h 6248398"/>
              <a:gd name="connsiteX104-9455" fmla="*/ 6224020 w 15811497"/>
              <a:gd name="connsiteY104-9456" fmla="*/ 677809 h 6248398"/>
              <a:gd name="connsiteX105-9457" fmla="*/ 6233696 w 15811497"/>
              <a:gd name="connsiteY105-9458" fmla="*/ 664869 h 6248398"/>
              <a:gd name="connsiteX106-9459" fmla="*/ 6252611 w 15811497"/>
              <a:gd name="connsiteY106-9460" fmla="*/ 633734 h 6248398"/>
              <a:gd name="connsiteX107-9461" fmla="*/ 6252610 w 15811497"/>
              <a:gd name="connsiteY107-9462" fmla="*/ 633734 h 6248398"/>
              <a:gd name="connsiteX108-9463" fmla="*/ 6233696 w 15811497"/>
              <a:gd name="connsiteY108-9464" fmla="*/ 664868 h 6248398"/>
              <a:gd name="connsiteX109-9465" fmla="*/ 6224019 w 15811497"/>
              <a:gd name="connsiteY109-9466" fmla="*/ 677808 h 6248398"/>
              <a:gd name="connsiteX110-9467" fmla="*/ 6248008 w 15811497"/>
              <a:gd name="connsiteY110-9468" fmla="*/ 638320 h 6248398"/>
              <a:gd name="connsiteX111-9469" fmla="*/ 6251291 w 15811497"/>
              <a:gd name="connsiteY111-9470" fmla="*/ 633930 h 6248398"/>
              <a:gd name="connsiteX112-9471" fmla="*/ 6251293 w 15811497"/>
              <a:gd name="connsiteY112-9472" fmla="*/ 633929 h 6248398"/>
              <a:gd name="connsiteX113-9473" fmla="*/ 6257683 w 15811497"/>
              <a:gd name="connsiteY113-9474" fmla="*/ 625384 h 6248398"/>
              <a:gd name="connsiteX114-9475" fmla="*/ 6257686 w 15811497"/>
              <a:gd name="connsiteY114-9476" fmla="*/ 625380 h 6248398"/>
              <a:gd name="connsiteX115-9477" fmla="*/ 6331355 w 15811497"/>
              <a:gd name="connsiteY115-9478" fmla="*/ 526865 h 6248398"/>
              <a:gd name="connsiteX116-9479" fmla="*/ 7448548 w 15811497"/>
              <a:gd name="connsiteY116-9480" fmla="*/ 0 h 6248398"/>
              <a:gd name="connsiteX0-9481" fmla="*/ 11209760 w 15811497"/>
              <a:gd name="connsiteY0-9482" fmla="*/ 5180760 h 6248398"/>
              <a:gd name="connsiteX1-9483" fmla="*/ 11210150 w 15811497"/>
              <a:gd name="connsiteY1-9484" fmla="*/ 5180948 h 6248398"/>
              <a:gd name="connsiteX2-9485" fmla="*/ 11313815 w 15811497"/>
              <a:gd name="connsiteY2-9486" fmla="*/ 5243926 h 6248398"/>
              <a:gd name="connsiteX3-9487" fmla="*/ 11369911 w 15811497"/>
              <a:gd name="connsiteY3-9488" fmla="*/ 5285874 h 6248398"/>
              <a:gd name="connsiteX4-9489" fmla="*/ 11410606 w 15811497"/>
              <a:gd name="connsiteY4-9490" fmla="*/ 5316305 h 6248398"/>
              <a:gd name="connsiteX5-9491" fmla="*/ 11499892 w 15811497"/>
              <a:gd name="connsiteY5-9492" fmla="*/ 5397454 h 6248398"/>
              <a:gd name="connsiteX6-9493" fmla="*/ 11528781 w 15811497"/>
              <a:gd name="connsiteY6-9494" fmla="*/ 5429240 h 6248398"/>
              <a:gd name="connsiteX7-9495" fmla="*/ 11504846 w 15811497"/>
              <a:gd name="connsiteY7-9496" fmla="*/ 5414699 h 6248398"/>
              <a:gd name="connsiteX8-9497" fmla="*/ 11371717 w 15811497"/>
              <a:gd name="connsiteY8-9498" fmla="*/ 5315148 h 6248398"/>
              <a:gd name="connsiteX9-9499" fmla="*/ 11292198 w 15811497"/>
              <a:gd name="connsiteY9-9500" fmla="*/ 5255685 h 6248398"/>
              <a:gd name="connsiteX10-9501" fmla="*/ 11209760 w 15811497"/>
              <a:gd name="connsiteY10-9502" fmla="*/ 5180760 h 6248398"/>
              <a:gd name="connsiteX11-9503" fmla="*/ 4892179 w 15811497"/>
              <a:gd name="connsiteY11-9504" fmla="*/ 4842491 h 6248398"/>
              <a:gd name="connsiteX12-9505" fmla="*/ 4892178 w 15811497"/>
              <a:gd name="connsiteY12-9506" fmla="*/ 4842492 h 6248398"/>
              <a:gd name="connsiteX13-9507" fmla="*/ 4885192 w 15811497"/>
              <a:gd name="connsiteY13-9508" fmla="*/ 4851834 h 6248398"/>
              <a:gd name="connsiteX14-9509" fmla="*/ 4892179 w 15811497"/>
              <a:gd name="connsiteY14-9510" fmla="*/ 4842491 h 6248398"/>
              <a:gd name="connsiteX15-9511" fmla="*/ 7448548 w 15811497"/>
              <a:gd name="connsiteY15-9512" fmla="*/ 0 h 6248398"/>
              <a:gd name="connsiteX16-9513" fmla="*/ 8721604 w 15811497"/>
              <a:gd name="connsiteY16-9514" fmla="*/ 757692 h 6248398"/>
              <a:gd name="connsiteX17-9515" fmla="*/ 8890522 w 15811497"/>
              <a:gd name="connsiteY17-9516" fmla="*/ 1193234 h 6248398"/>
              <a:gd name="connsiteX18-9517" fmla="*/ 9958384 w 15811497"/>
              <a:gd name="connsiteY18-9518" fmla="*/ 1828798 h 6248398"/>
              <a:gd name="connsiteX19-9519" fmla="*/ 10895504 w 15811497"/>
              <a:gd name="connsiteY19-9520" fmla="*/ 1386857 h 6248398"/>
              <a:gd name="connsiteX20-9521" fmla="*/ 10927290 w 15811497"/>
              <a:gd name="connsiteY20-9522" fmla="*/ 1344350 h 6248398"/>
              <a:gd name="connsiteX21-9523" fmla="*/ 10936907 w 15811497"/>
              <a:gd name="connsiteY21-9524" fmla="*/ 1346082 h 6248398"/>
              <a:gd name="connsiteX22-9525" fmla="*/ 10917759 w 15811497"/>
              <a:gd name="connsiteY22-9526" fmla="*/ 1367151 h 6248398"/>
              <a:gd name="connsiteX23-9527" fmla="*/ 10917760 w 15811497"/>
              <a:gd name="connsiteY23-9528" fmla="*/ 1367152 h 6248398"/>
              <a:gd name="connsiteX24-9529" fmla="*/ 10936908 w 15811497"/>
              <a:gd name="connsiteY24-9530" fmla="*/ 1346084 h 6248398"/>
              <a:gd name="connsiteX25-9531" fmla="*/ 11096041 w 15811497"/>
              <a:gd name="connsiteY25-9532" fmla="*/ 1170993 h 6248398"/>
              <a:gd name="connsiteX26-9533" fmla="*/ 13049247 w 15811497"/>
              <a:gd name="connsiteY26-9534" fmla="*/ 361949 h 6248398"/>
              <a:gd name="connsiteX27-9535" fmla="*/ 15811497 w 15811497"/>
              <a:gd name="connsiteY27-9536" fmla="*/ 3124198 h 6248398"/>
              <a:gd name="connsiteX28-9537" fmla="*/ 13049247 w 15811497"/>
              <a:gd name="connsiteY28-9538" fmla="*/ 5886448 h 6248398"/>
              <a:gd name="connsiteX29-9539" fmla="*/ 11732594 w 15811497"/>
              <a:gd name="connsiteY29-9540" fmla="*/ 5553059 h 6248398"/>
              <a:gd name="connsiteX30-9541" fmla="*/ 11528782 w 15811497"/>
              <a:gd name="connsiteY30-9542" fmla="*/ 5429240 h 6248398"/>
              <a:gd name="connsiteX31-9543" fmla="*/ 11499893 w 15811497"/>
              <a:gd name="connsiteY31-9544" fmla="*/ 5397454 h 6248398"/>
              <a:gd name="connsiteX32-9545" fmla="*/ 11410607 w 15811497"/>
              <a:gd name="connsiteY32-9546" fmla="*/ 5316305 h 6248398"/>
              <a:gd name="connsiteX33-9547" fmla="*/ 11369912 w 15811497"/>
              <a:gd name="connsiteY33-9548" fmla="*/ 5285874 h 6248398"/>
              <a:gd name="connsiteX34-9549" fmla="*/ 11355656 w 15811497"/>
              <a:gd name="connsiteY34-9550" fmla="*/ 5144675 h 6248398"/>
              <a:gd name="connsiteX35-9551" fmla="*/ 11355656 w 15811497"/>
              <a:gd name="connsiteY35-9552" fmla="*/ 5144675 h 6248398"/>
              <a:gd name="connsiteX36-9553" fmla="*/ 11369912 w 15811497"/>
              <a:gd name="connsiteY36-9554" fmla="*/ 5285874 h 6248398"/>
              <a:gd name="connsiteX37-9555" fmla="*/ 11313816 w 15811497"/>
              <a:gd name="connsiteY37-9556" fmla="*/ 5243926 h 6248398"/>
              <a:gd name="connsiteX38-9557" fmla="*/ 11210151 w 15811497"/>
              <a:gd name="connsiteY38-9558" fmla="*/ 5180948 h 6248398"/>
              <a:gd name="connsiteX39-9559" fmla="*/ 11209761 w 15811497"/>
              <a:gd name="connsiteY39-9560" fmla="*/ 5180760 h 6248398"/>
              <a:gd name="connsiteX40-9561" fmla="*/ 11096041 w 15811497"/>
              <a:gd name="connsiteY40-9562" fmla="*/ 5077404 h 6248398"/>
              <a:gd name="connsiteX41-9563" fmla="*/ 11063094 w 15811497"/>
              <a:gd name="connsiteY41-9564" fmla="*/ 5041153 h 6248398"/>
              <a:gd name="connsiteX42-9565" fmla="*/ 11063091 w 15811497"/>
              <a:gd name="connsiteY42-9566" fmla="*/ 5041152 h 6248398"/>
              <a:gd name="connsiteX43-9567" fmla="*/ 11096040 w 15811497"/>
              <a:gd name="connsiteY43-9568" fmla="*/ 5077404 h 6248398"/>
              <a:gd name="connsiteX44-9569" fmla="*/ 11209760 w 15811497"/>
              <a:gd name="connsiteY44-9570" fmla="*/ 5180760 h 6248398"/>
              <a:gd name="connsiteX45-9571" fmla="*/ 11100244 w 15811497"/>
              <a:gd name="connsiteY45-9572" fmla="*/ 5128004 h 6248398"/>
              <a:gd name="connsiteX46-9573" fmla="*/ 10610846 w 15811497"/>
              <a:gd name="connsiteY46-9574" fmla="*/ 5029199 h 6248398"/>
              <a:gd name="connsiteX47-9575" fmla="*/ 9640652 w 15811497"/>
              <a:gd name="connsiteY47-9576" fmla="*/ 5486739 h 6248398"/>
              <a:gd name="connsiteX48-9577" fmla="*/ 9628722 w 15811497"/>
              <a:gd name="connsiteY48-9578" fmla="*/ 5502693 h 6248398"/>
              <a:gd name="connsiteX49-9579" fmla="*/ 9568273 w 15811497"/>
              <a:gd name="connsiteY49-9580" fmla="*/ 5583530 h 6248398"/>
              <a:gd name="connsiteX50-9581" fmla="*/ 9535504 w 15811497"/>
              <a:gd name="connsiteY50-9582" fmla="*/ 5637470 h 6248398"/>
              <a:gd name="connsiteX51-9583" fmla="*/ 9535505 w 15811497"/>
              <a:gd name="connsiteY51-9584" fmla="*/ 5637470 h 6248398"/>
              <a:gd name="connsiteX52-9585" fmla="*/ 9568273 w 15811497"/>
              <a:gd name="connsiteY52-9586" fmla="*/ 5583531 h 6248398"/>
              <a:gd name="connsiteX53-9587" fmla="*/ 9628722 w 15811497"/>
              <a:gd name="connsiteY53-9588" fmla="*/ 5502694 h 6248398"/>
              <a:gd name="connsiteX54-9589" fmla="*/ 9563485 w 15811497"/>
              <a:gd name="connsiteY54-9590" fmla="*/ 5610078 h 6248398"/>
              <a:gd name="connsiteX55-9591" fmla="*/ 9542221 w 15811497"/>
              <a:gd name="connsiteY55-9592" fmla="*/ 5638514 h 6248398"/>
              <a:gd name="connsiteX56-9593" fmla="*/ 9504352 w 15811497"/>
              <a:gd name="connsiteY56-9594" fmla="*/ 5689156 h 6248398"/>
              <a:gd name="connsiteX57-9595" fmla="*/ 9480140 w 15811497"/>
              <a:gd name="connsiteY57-9596" fmla="*/ 5721533 h 6248398"/>
              <a:gd name="connsiteX58-9597" fmla="*/ 8362947 w 15811497"/>
              <a:gd name="connsiteY58-9598" fmla="*/ 6248398 h 6248398"/>
              <a:gd name="connsiteX59-9599" fmla="*/ 7028922 w 15811497"/>
              <a:gd name="connsiteY59-9600" fmla="*/ 5364147 h 6248398"/>
              <a:gd name="connsiteX60-9601" fmla="*/ 6990513 w 15811497"/>
              <a:gd name="connsiteY60-9602" fmla="*/ 5259205 h 6248398"/>
              <a:gd name="connsiteX61-9603" fmla="*/ 6990512 w 15811497"/>
              <a:gd name="connsiteY61-9604" fmla="*/ 5259199 h 6248398"/>
              <a:gd name="connsiteX62-9605" fmla="*/ 6983676 w 15811497"/>
              <a:gd name="connsiteY62-9606" fmla="*/ 5240519 h 6248398"/>
              <a:gd name="connsiteX63-9607" fmla="*/ 6983673 w 15811497"/>
              <a:gd name="connsiteY63-9608" fmla="*/ 5240519 h 6248398"/>
              <a:gd name="connsiteX64-9609" fmla="*/ 6980236 w 15811497"/>
              <a:gd name="connsiteY64-9610" fmla="*/ 5231130 h 6248398"/>
              <a:gd name="connsiteX65-9611" fmla="*/ 6978859 w 15811497"/>
              <a:gd name="connsiteY65-9612" fmla="*/ 5225774 h 6248398"/>
              <a:gd name="connsiteX66-9613" fmla="*/ 6984291 w 15811497"/>
              <a:gd name="connsiteY66-9614" fmla="*/ 5240614 h 6248398"/>
              <a:gd name="connsiteX67-9615" fmla="*/ 6984292 w 15811497"/>
              <a:gd name="connsiteY67-9616" fmla="*/ 5240614 h 6248398"/>
              <a:gd name="connsiteX68-9617" fmla="*/ 6978860 w 15811497"/>
              <a:gd name="connsiteY68-9618" fmla="*/ 5225773 h 6248398"/>
              <a:gd name="connsiteX69-9619" fmla="*/ 6944562 w 15811497"/>
              <a:gd name="connsiteY69-9620" fmla="*/ 5092380 h 6248398"/>
              <a:gd name="connsiteX70-9621" fmla="*/ 6924183 w 15811497"/>
              <a:gd name="connsiteY70-9622" fmla="*/ 4890225 h 6248398"/>
              <a:gd name="connsiteX71-9623" fmla="*/ 6924182 w 15811497"/>
              <a:gd name="connsiteY71-9624" fmla="*/ 4890225 h 6248398"/>
              <a:gd name="connsiteX72-9625" fmla="*/ 6944561 w 15811497"/>
              <a:gd name="connsiteY72-9626" fmla="*/ 5092380 h 6248398"/>
              <a:gd name="connsiteX73-9627" fmla="*/ 6978860 w 15811497"/>
              <a:gd name="connsiteY73-9628" fmla="*/ 5225773 h 6248398"/>
              <a:gd name="connsiteX74-9629" fmla="*/ 6948299 w 15811497"/>
              <a:gd name="connsiteY74-9630" fmla="*/ 5142273 h 6248398"/>
              <a:gd name="connsiteX75-9631" fmla="*/ 5829297 w 15811497"/>
              <a:gd name="connsiteY75-9632" fmla="*/ 4400549 h 6248398"/>
              <a:gd name="connsiteX76-9633" fmla="*/ 5056802 w 15811497"/>
              <a:gd name="connsiteY76-9634" fmla="*/ 4677867 h 6248398"/>
              <a:gd name="connsiteX77-9635" fmla="*/ 5022517 w 15811497"/>
              <a:gd name="connsiteY77-9636" fmla="*/ 4709027 h 6248398"/>
              <a:gd name="connsiteX78-9637" fmla="*/ 5022515 w 15811497"/>
              <a:gd name="connsiteY78-9638" fmla="*/ 4709029 h 6248398"/>
              <a:gd name="connsiteX79-9639" fmla="*/ 5022510 w 15811497"/>
              <a:gd name="connsiteY79-9640" fmla="*/ 4709033 h 6248398"/>
              <a:gd name="connsiteX80-9641" fmla="*/ 4924198 w 15811497"/>
              <a:gd name="connsiteY80-9642" fmla="*/ 4840507 h 6248398"/>
              <a:gd name="connsiteX81-9643" fmla="*/ 4914898 w 15811497"/>
              <a:gd name="connsiteY81-9644" fmla="*/ 4838698 h 6248398"/>
              <a:gd name="connsiteX82-9645" fmla="*/ 4914898 w 15811497"/>
              <a:gd name="connsiteY82-9646" fmla="*/ 4838699 h 6248398"/>
              <a:gd name="connsiteX83-9647" fmla="*/ 4924199 w 15811497"/>
              <a:gd name="connsiteY83-9648" fmla="*/ 4840508 h 6248398"/>
              <a:gd name="connsiteX84-9649" fmla="*/ 4893736 w 15811497"/>
              <a:gd name="connsiteY84-9650" fmla="*/ 4881247 h 6248398"/>
              <a:gd name="connsiteX85-9651" fmla="*/ 4778482 w 15811497"/>
              <a:gd name="connsiteY85-9652" fmla="*/ 5008058 h 6248398"/>
              <a:gd name="connsiteX86-9653" fmla="*/ 4778482 w 15811497"/>
              <a:gd name="connsiteY86-9654" fmla="*/ 5008057 h 6248398"/>
              <a:gd name="connsiteX87-9655" fmla="*/ 4715455 w 15811497"/>
              <a:gd name="connsiteY87-9656" fmla="*/ 5077404 h 6248398"/>
              <a:gd name="connsiteX88-9657" fmla="*/ 2762249 w 15811497"/>
              <a:gd name="connsiteY88-9658" fmla="*/ 5886448 h 6248398"/>
              <a:gd name="connsiteX89-9659" fmla="*/ 0 w 15811497"/>
              <a:gd name="connsiteY89-9660" fmla="*/ 3124198 h 6248398"/>
              <a:gd name="connsiteX90-9661" fmla="*/ 2762249 w 15811497"/>
              <a:gd name="connsiteY90-9662" fmla="*/ 361949 h 6248398"/>
              <a:gd name="connsiteX91-9663" fmla="*/ 4078902 w 15811497"/>
              <a:gd name="connsiteY91-9664" fmla="*/ 695338 h 6248398"/>
              <a:gd name="connsiteX92-9665" fmla="*/ 4261443 w 15811497"/>
              <a:gd name="connsiteY92-9666" fmla="*/ 806235 h 6248398"/>
              <a:gd name="connsiteX93-9667" fmla="*/ 4409044 w 15811497"/>
              <a:gd name="connsiteY93-9668" fmla="*/ 910268 h 6248398"/>
              <a:gd name="connsiteX94-9669" fmla="*/ 4612477 w 15811497"/>
              <a:gd name="connsiteY94-9670" fmla="*/ 1077402 h 6248398"/>
              <a:gd name="connsiteX95-9671" fmla="*/ 4612478 w 15811497"/>
              <a:gd name="connsiteY95-9672" fmla="*/ 1077403 h 6248398"/>
              <a:gd name="connsiteX96-9673" fmla="*/ 4715454 w 15811497"/>
              <a:gd name="connsiteY96-9674" fmla="*/ 1170993 h 6248398"/>
              <a:gd name="connsiteX97-9675" fmla="*/ 4701725 w 15811497"/>
              <a:gd name="connsiteY97-9676" fmla="*/ 1120394 h 6248398"/>
              <a:gd name="connsiteX98-9677" fmla="*/ 5191122 w 15811497"/>
              <a:gd name="connsiteY98-9678" fmla="*/ 1219199 h 6248398"/>
              <a:gd name="connsiteX99-9679" fmla="*/ 6161317 w 15811497"/>
              <a:gd name="connsiteY99-9680" fmla="*/ 761659 h 6248398"/>
              <a:gd name="connsiteX100-9681" fmla="*/ 6224019 w 15811497"/>
              <a:gd name="connsiteY100-9682" fmla="*/ 677808 h 6248398"/>
              <a:gd name="connsiteX101-9683" fmla="*/ 6175489 w 15811497"/>
              <a:gd name="connsiteY101-9684" fmla="*/ 757691 h 6248398"/>
              <a:gd name="connsiteX102-9685" fmla="*/ 6175489 w 15811497"/>
              <a:gd name="connsiteY102-9686" fmla="*/ 757692 h 6248398"/>
              <a:gd name="connsiteX103-9687" fmla="*/ 6224020 w 15811497"/>
              <a:gd name="connsiteY103-9688" fmla="*/ 677809 h 6248398"/>
              <a:gd name="connsiteX104-9689" fmla="*/ 6233696 w 15811497"/>
              <a:gd name="connsiteY104-9690" fmla="*/ 664869 h 6248398"/>
              <a:gd name="connsiteX105-9691" fmla="*/ 6252611 w 15811497"/>
              <a:gd name="connsiteY105-9692" fmla="*/ 633734 h 6248398"/>
              <a:gd name="connsiteX106-9693" fmla="*/ 6252610 w 15811497"/>
              <a:gd name="connsiteY106-9694" fmla="*/ 633734 h 6248398"/>
              <a:gd name="connsiteX107-9695" fmla="*/ 6233696 w 15811497"/>
              <a:gd name="connsiteY107-9696" fmla="*/ 664868 h 6248398"/>
              <a:gd name="connsiteX108-9697" fmla="*/ 6224019 w 15811497"/>
              <a:gd name="connsiteY108-9698" fmla="*/ 677808 h 6248398"/>
              <a:gd name="connsiteX109-9699" fmla="*/ 6248008 w 15811497"/>
              <a:gd name="connsiteY109-9700" fmla="*/ 638320 h 6248398"/>
              <a:gd name="connsiteX110-9701" fmla="*/ 6251291 w 15811497"/>
              <a:gd name="connsiteY110-9702" fmla="*/ 633930 h 6248398"/>
              <a:gd name="connsiteX111-9703" fmla="*/ 6251293 w 15811497"/>
              <a:gd name="connsiteY111-9704" fmla="*/ 633929 h 6248398"/>
              <a:gd name="connsiteX112-9705" fmla="*/ 6257683 w 15811497"/>
              <a:gd name="connsiteY112-9706" fmla="*/ 625384 h 6248398"/>
              <a:gd name="connsiteX113-9707" fmla="*/ 6257686 w 15811497"/>
              <a:gd name="connsiteY113-9708" fmla="*/ 625380 h 6248398"/>
              <a:gd name="connsiteX114-9709" fmla="*/ 6331355 w 15811497"/>
              <a:gd name="connsiteY114-9710" fmla="*/ 526865 h 6248398"/>
              <a:gd name="connsiteX115-9711" fmla="*/ 7448548 w 15811497"/>
              <a:gd name="connsiteY115-9712" fmla="*/ 0 h 6248398"/>
              <a:gd name="connsiteX0-9713" fmla="*/ 11209760 w 15811497"/>
              <a:gd name="connsiteY0-9714" fmla="*/ 5180760 h 6248398"/>
              <a:gd name="connsiteX1-9715" fmla="*/ 11210150 w 15811497"/>
              <a:gd name="connsiteY1-9716" fmla="*/ 5180948 h 6248398"/>
              <a:gd name="connsiteX2-9717" fmla="*/ 11313815 w 15811497"/>
              <a:gd name="connsiteY2-9718" fmla="*/ 5243926 h 6248398"/>
              <a:gd name="connsiteX3-9719" fmla="*/ 11369911 w 15811497"/>
              <a:gd name="connsiteY3-9720" fmla="*/ 5285874 h 6248398"/>
              <a:gd name="connsiteX4-9721" fmla="*/ 11410606 w 15811497"/>
              <a:gd name="connsiteY4-9722" fmla="*/ 5316305 h 6248398"/>
              <a:gd name="connsiteX5-9723" fmla="*/ 11499892 w 15811497"/>
              <a:gd name="connsiteY5-9724" fmla="*/ 5397454 h 6248398"/>
              <a:gd name="connsiteX6-9725" fmla="*/ 11528781 w 15811497"/>
              <a:gd name="connsiteY6-9726" fmla="*/ 5429240 h 6248398"/>
              <a:gd name="connsiteX7-9727" fmla="*/ 11504846 w 15811497"/>
              <a:gd name="connsiteY7-9728" fmla="*/ 5414699 h 6248398"/>
              <a:gd name="connsiteX8-9729" fmla="*/ 11371717 w 15811497"/>
              <a:gd name="connsiteY8-9730" fmla="*/ 5315148 h 6248398"/>
              <a:gd name="connsiteX9-9731" fmla="*/ 11292198 w 15811497"/>
              <a:gd name="connsiteY9-9732" fmla="*/ 5255685 h 6248398"/>
              <a:gd name="connsiteX10-9733" fmla="*/ 11209760 w 15811497"/>
              <a:gd name="connsiteY10-9734" fmla="*/ 5180760 h 6248398"/>
              <a:gd name="connsiteX11-9735" fmla="*/ 4892179 w 15811497"/>
              <a:gd name="connsiteY11-9736" fmla="*/ 4842491 h 6248398"/>
              <a:gd name="connsiteX12-9737" fmla="*/ 4892178 w 15811497"/>
              <a:gd name="connsiteY12-9738" fmla="*/ 4842492 h 6248398"/>
              <a:gd name="connsiteX13-9739" fmla="*/ 4885192 w 15811497"/>
              <a:gd name="connsiteY13-9740" fmla="*/ 4851834 h 6248398"/>
              <a:gd name="connsiteX14-9741" fmla="*/ 4892179 w 15811497"/>
              <a:gd name="connsiteY14-9742" fmla="*/ 4842491 h 6248398"/>
              <a:gd name="connsiteX15-9743" fmla="*/ 7448548 w 15811497"/>
              <a:gd name="connsiteY15-9744" fmla="*/ 0 h 6248398"/>
              <a:gd name="connsiteX16-9745" fmla="*/ 8721604 w 15811497"/>
              <a:gd name="connsiteY16-9746" fmla="*/ 757692 h 6248398"/>
              <a:gd name="connsiteX17-9747" fmla="*/ 8890522 w 15811497"/>
              <a:gd name="connsiteY17-9748" fmla="*/ 1193234 h 6248398"/>
              <a:gd name="connsiteX18-9749" fmla="*/ 9958384 w 15811497"/>
              <a:gd name="connsiteY18-9750" fmla="*/ 1828798 h 6248398"/>
              <a:gd name="connsiteX19-9751" fmla="*/ 10895504 w 15811497"/>
              <a:gd name="connsiteY19-9752" fmla="*/ 1386857 h 6248398"/>
              <a:gd name="connsiteX20-9753" fmla="*/ 10927290 w 15811497"/>
              <a:gd name="connsiteY20-9754" fmla="*/ 1344350 h 6248398"/>
              <a:gd name="connsiteX21-9755" fmla="*/ 10936907 w 15811497"/>
              <a:gd name="connsiteY21-9756" fmla="*/ 1346082 h 6248398"/>
              <a:gd name="connsiteX22-9757" fmla="*/ 10917759 w 15811497"/>
              <a:gd name="connsiteY22-9758" fmla="*/ 1367151 h 6248398"/>
              <a:gd name="connsiteX23-9759" fmla="*/ 10917760 w 15811497"/>
              <a:gd name="connsiteY23-9760" fmla="*/ 1367152 h 6248398"/>
              <a:gd name="connsiteX24-9761" fmla="*/ 11096041 w 15811497"/>
              <a:gd name="connsiteY24-9762" fmla="*/ 1170993 h 6248398"/>
              <a:gd name="connsiteX25-9763" fmla="*/ 13049247 w 15811497"/>
              <a:gd name="connsiteY25-9764" fmla="*/ 361949 h 6248398"/>
              <a:gd name="connsiteX26-9765" fmla="*/ 15811497 w 15811497"/>
              <a:gd name="connsiteY26-9766" fmla="*/ 3124198 h 6248398"/>
              <a:gd name="connsiteX27-9767" fmla="*/ 13049247 w 15811497"/>
              <a:gd name="connsiteY27-9768" fmla="*/ 5886448 h 6248398"/>
              <a:gd name="connsiteX28-9769" fmla="*/ 11732594 w 15811497"/>
              <a:gd name="connsiteY28-9770" fmla="*/ 5553059 h 6248398"/>
              <a:gd name="connsiteX29-9771" fmla="*/ 11528782 w 15811497"/>
              <a:gd name="connsiteY29-9772" fmla="*/ 5429240 h 6248398"/>
              <a:gd name="connsiteX30-9773" fmla="*/ 11499893 w 15811497"/>
              <a:gd name="connsiteY30-9774" fmla="*/ 5397454 h 6248398"/>
              <a:gd name="connsiteX31-9775" fmla="*/ 11410607 w 15811497"/>
              <a:gd name="connsiteY31-9776" fmla="*/ 5316305 h 6248398"/>
              <a:gd name="connsiteX32-9777" fmla="*/ 11369912 w 15811497"/>
              <a:gd name="connsiteY32-9778" fmla="*/ 5285874 h 6248398"/>
              <a:gd name="connsiteX33-9779" fmla="*/ 11355656 w 15811497"/>
              <a:gd name="connsiteY33-9780" fmla="*/ 5144675 h 6248398"/>
              <a:gd name="connsiteX34-9781" fmla="*/ 11355656 w 15811497"/>
              <a:gd name="connsiteY34-9782" fmla="*/ 5144675 h 6248398"/>
              <a:gd name="connsiteX35-9783" fmla="*/ 11369912 w 15811497"/>
              <a:gd name="connsiteY35-9784" fmla="*/ 5285874 h 6248398"/>
              <a:gd name="connsiteX36-9785" fmla="*/ 11313816 w 15811497"/>
              <a:gd name="connsiteY36-9786" fmla="*/ 5243926 h 6248398"/>
              <a:gd name="connsiteX37-9787" fmla="*/ 11210151 w 15811497"/>
              <a:gd name="connsiteY37-9788" fmla="*/ 5180948 h 6248398"/>
              <a:gd name="connsiteX38-9789" fmla="*/ 11209761 w 15811497"/>
              <a:gd name="connsiteY38-9790" fmla="*/ 5180760 h 6248398"/>
              <a:gd name="connsiteX39-9791" fmla="*/ 11096041 w 15811497"/>
              <a:gd name="connsiteY39-9792" fmla="*/ 5077404 h 6248398"/>
              <a:gd name="connsiteX40-9793" fmla="*/ 11063094 w 15811497"/>
              <a:gd name="connsiteY40-9794" fmla="*/ 5041153 h 6248398"/>
              <a:gd name="connsiteX41-9795" fmla="*/ 11063091 w 15811497"/>
              <a:gd name="connsiteY41-9796" fmla="*/ 5041152 h 6248398"/>
              <a:gd name="connsiteX42-9797" fmla="*/ 11096040 w 15811497"/>
              <a:gd name="connsiteY42-9798" fmla="*/ 5077404 h 6248398"/>
              <a:gd name="connsiteX43-9799" fmla="*/ 11209760 w 15811497"/>
              <a:gd name="connsiteY43-9800" fmla="*/ 5180760 h 6248398"/>
              <a:gd name="connsiteX44-9801" fmla="*/ 11100244 w 15811497"/>
              <a:gd name="connsiteY44-9802" fmla="*/ 5128004 h 6248398"/>
              <a:gd name="connsiteX45-9803" fmla="*/ 10610846 w 15811497"/>
              <a:gd name="connsiteY45-9804" fmla="*/ 5029199 h 6248398"/>
              <a:gd name="connsiteX46-9805" fmla="*/ 9640652 w 15811497"/>
              <a:gd name="connsiteY46-9806" fmla="*/ 5486739 h 6248398"/>
              <a:gd name="connsiteX47-9807" fmla="*/ 9628722 w 15811497"/>
              <a:gd name="connsiteY47-9808" fmla="*/ 5502693 h 6248398"/>
              <a:gd name="connsiteX48-9809" fmla="*/ 9568273 w 15811497"/>
              <a:gd name="connsiteY48-9810" fmla="*/ 5583530 h 6248398"/>
              <a:gd name="connsiteX49-9811" fmla="*/ 9535504 w 15811497"/>
              <a:gd name="connsiteY49-9812" fmla="*/ 5637470 h 6248398"/>
              <a:gd name="connsiteX50-9813" fmla="*/ 9535505 w 15811497"/>
              <a:gd name="connsiteY50-9814" fmla="*/ 5637470 h 6248398"/>
              <a:gd name="connsiteX51-9815" fmla="*/ 9568273 w 15811497"/>
              <a:gd name="connsiteY51-9816" fmla="*/ 5583531 h 6248398"/>
              <a:gd name="connsiteX52-9817" fmla="*/ 9628722 w 15811497"/>
              <a:gd name="connsiteY52-9818" fmla="*/ 5502694 h 6248398"/>
              <a:gd name="connsiteX53-9819" fmla="*/ 9563485 w 15811497"/>
              <a:gd name="connsiteY53-9820" fmla="*/ 5610078 h 6248398"/>
              <a:gd name="connsiteX54-9821" fmla="*/ 9542221 w 15811497"/>
              <a:gd name="connsiteY54-9822" fmla="*/ 5638514 h 6248398"/>
              <a:gd name="connsiteX55-9823" fmla="*/ 9504352 w 15811497"/>
              <a:gd name="connsiteY55-9824" fmla="*/ 5689156 h 6248398"/>
              <a:gd name="connsiteX56-9825" fmla="*/ 9480140 w 15811497"/>
              <a:gd name="connsiteY56-9826" fmla="*/ 5721533 h 6248398"/>
              <a:gd name="connsiteX57-9827" fmla="*/ 8362947 w 15811497"/>
              <a:gd name="connsiteY57-9828" fmla="*/ 6248398 h 6248398"/>
              <a:gd name="connsiteX58-9829" fmla="*/ 7028922 w 15811497"/>
              <a:gd name="connsiteY58-9830" fmla="*/ 5364147 h 6248398"/>
              <a:gd name="connsiteX59-9831" fmla="*/ 6990513 w 15811497"/>
              <a:gd name="connsiteY59-9832" fmla="*/ 5259205 h 6248398"/>
              <a:gd name="connsiteX60-9833" fmla="*/ 6990512 w 15811497"/>
              <a:gd name="connsiteY60-9834" fmla="*/ 5259199 h 6248398"/>
              <a:gd name="connsiteX61-9835" fmla="*/ 6983676 w 15811497"/>
              <a:gd name="connsiteY61-9836" fmla="*/ 5240519 h 6248398"/>
              <a:gd name="connsiteX62-9837" fmla="*/ 6983673 w 15811497"/>
              <a:gd name="connsiteY62-9838" fmla="*/ 5240519 h 6248398"/>
              <a:gd name="connsiteX63-9839" fmla="*/ 6980236 w 15811497"/>
              <a:gd name="connsiteY63-9840" fmla="*/ 5231130 h 6248398"/>
              <a:gd name="connsiteX64-9841" fmla="*/ 6978859 w 15811497"/>
              <a:gd name="connsiteY64-9842" fmla="*/ 5225774 h 6248398"/>
              <a:gd name="connsiteX65-9843" fmla="*/ 6984291 w 15811497"/>
              <a:gd name="connsiteY65-9844" fmla="*/ 5240614 h 6248398"/>
              <a:gd name="connsiteX66-9845" fmla="*/ 6984292 w 15811497"/>
              <a:gd name="connsiteY66-9846" fmla="*/ 5240614 h 6248398"/>
              <a:gd name="connsiteX67-9847" fmla="*/ 6978860 w 15811497"/>
              <a:gd name="connsiteY67-9848" fmla="*/ 5225773 h 6248398"/>
              <a:gd name="connsiteX68-9849" fmla="*/ 6944562 w 15811497"/>
              <a:gd name="connsiteY68-9850" fmla="*/ 5092380 h 6248398"/>
              <a:gd name="connsiteX69-9851" fmla="*/ 6924183 w 15811497"/>
              <a:gd name="connsiteY69-9852" fmla="*/ 4890225 h 6248398"/>
              <a:gd name="connsiteX70-9853" fmla="*/ 6924182 w 15811497"/>
              <a:gd name="connsiteY70-9854" fmla="*/ 4890225 h 6248398"/>
              <a:gd name="connsiteX71-9855" fmla="*/ 6944561 w 15811497"/>
              <a:gd name="connsiteY71-9856" fmla="*/ 5092380 h 6248398"/>
              <a:gd name="connsiteX72-9857" fmla="*/ 6978860 w 15811497"/>
              <a:gd name="connsiteY72-9858" fmla="*/ 5225773 h 6248398"/>
              <a:gd name="connsiteX73-9859" fmla="*/ 6948299 w 15811497"/>
              <a:gd name="connsiteY73-9860" fmla="*/ 5142273 h 6248398"/>
              <a:gd name="connsiteX74-9861" fmla="*/ 5829297 w 15811497"/>
              <a:gd name="connsiteY74-9862" fmla="*/ 4400549 h 6248398"/>
              <a:gd name="connsiteX75-9863" fmla="*/ 5056802 w 15811497"/>
              <a:gd name="connsiteY75-9864" fmla="*/ 4677867 h 6248398"/>
              <a:gd name="connsiteX76-9865" fmla="*/ 5022517 w 15811497"/>
              <a:gd name="connsiteY76-9866" fmla="*/ 4709027 h 6248398"/>
              <a:gd name="connsiteX77-9867" fmla="*/ 5022515 w 15811497"/>
              <a:gd name="connsiteY77-9868" fmla="*/ 4709029 h 6248398"/>
              <a:gd name="connsiteX78-9869" fmla="*/ 5022510 w 15811497"/>
              <a:gd name="connsiteY78-9870" fmla="*/ 4709033 h 6248398"/>
              <a:gd name="connsiteX79-9871" fmla="*/ 4924198 w 15811497"/>
              <a:gd name="connsiteY79-9872" fmla="*/ 4840507 h 6248398"/>
              <a:gd name="connsiteX80-9873" fmla="*/ 4914898 w 15811497"/>
              <a:gd name="connsiteY80-9874" fmla="*/ 4838698 h 6248398"/>
              <a:gd name="connsiteX81-9875" fmla="*/ 4914898 w 15811497"/>
              <a:gd name="connsiteY81-9876" fmla="*/ 4838699 h 6248398"/>
              <a:gd name="connsiteX82-9877" fmla="*/ 4924199 w 15811497"/>
              <a:gd name="connsiteY82-9878" fmla="*/ 4840508 h 6248398"/>
              <a:gd name="connsiteX83-9879" fmla="*/ 4893736 w 15811497"/>
              <a:gd name="connsiteY83-9880" fmla="*/ 4881247 h 6248398"/>
              <a:gd name="connsiteX84-9881" fmla="*/ 4778482 w 15811497"/>
              <a:gd name="connsiteY84-9882" fmla="*/ 5008058 h 6248398"/>
              <a:gd name="connsiteX85-9883" fmla="*/ 4778482 w 15811497"/>
              <a:gd name="connsiteY85-9884" fmla="*/ 5008057 h 6248398"/>
              <a:gd name="connsiteX86-9885" fmla="*/ 4715455 w 15811497"/>
              <a:gd name="connsiteY86-9886" fmla="*/ 5077404 h 6248398"/>
              <a:gd name="connsiteX87-9887" fmla="*/ 2762249 w 15811497"/>
              <a:gd name="connsiteY87-9888" fmla="*/ 5886448 h 6248398"/>
              <a:gd name="connsiteX88-9889" fmla="*/ 0 w 15811497"/>
              <a:gd name="connsiteY88-9890" fmla="*/ 3124198 h 6248398"/>
              <a:gd name="connsiteX89-9891" fmla="*/ 2762249 w 15811497"/>
              <a:gd name="connsiteY89-9892" fmla="*/ 361949 h 6248398"/>
              <a:gd name="connsiteX90-9893" fmla="*/ 4078902 w 15811497"/>
              <a:gd name="connsiteY90-9894" fmla="*/ 695338 h 6248398"/>
              <a:gd name="connsiteX91-9895" fmla="*/ 4261443 w 15811497"/>
              <a:gd name="connsiteY91-9896" fmla="*/ 806235 h 6248398"/>
              <a:gd name="connsiteX92-9897" fmla="*/ 4409044 w 15811497"/>
              <a:gd name="connsiteY92-9898" fmla="*/ 910268 h 6248398"/>
              <a:gd name="connsiteX93-9899" fmla="*/ 4612477 w 15811497"/>
              <a:gd name="connsiteY93-9900" fmla="*/ 1077402 h 6248398"/>
              <a:gd name="connsiteX94-9901" fmla="*/ 4612478 w 15811497"/>
              <a:gd name="connsiteY94-9902" fmla="*/ 1077403 h 6248398"/>
              <a:gd name="connsiteX95-9903" fmla="*/ 4715454 w 15811497"/>
              <a:gd name="connsiteY95-9904" fmla="*/ 1170993 h 6248398"/>
              <a:gd name="connsiteX96-9905" fmla="*/ 4701725 w 15811497"/>
              <a:gd name="connsiteY96-9906" fmla="*/ 1120394 h 6248398"/>
              <a:gd name="connsiteX97-9907" fmla="*/ 5191122 w 15811497"/>
              <a:gd name="connsiteY97-9908" fmla="*/ 1219199 h 6248398"/>
              <a:gd name="connsiteX98-9909" fmla="*/ 6161317 w 15811497"/>
              <a:gd name="connsiteY98-9910" fmla="*/ 761659 h 6248398"/>
              <a:gd name="connsiteX99-9911" fmla="*/ 6224019 w 15811497"/>
              <a:gd name="connsiteY99-9912" fmla="*/ 677808 h 6248398"/>
              <a:gd name="connsiteX100-9913" fmla="*/ 6175489 w 15811497"/>
              <a:gd name="connsiteY100-9914" fmla="*/ 757691 h 6248398"/>
              <a:gd name="connsiteX101-9915" fmla="*/ 6175489 w 15811497"/>
              <a:gd name="connsiteY101-9916" fmla="*/ 757692 h 6248398"/>
              <a:gd name="connsiteX102-9917" fmla="*/ 6224020 w 15811497"/>
              <a:gd name="connsiteY102-9918" fmla="*/ 677809 h 6248398"/>
              <a:gd name="connsiteX103-9919" fmla="*/ 6233696 w 15811497"/>
              <a:gd name="connsiteY103-9920" fmla="*/ 664869 h 6248398"/>
              <a:gd name="connsiteX104-9921" fmla="*/ 6252611 w 15811497"/>
              <a:gd name="connsiteY104-9922" fmla="*/ 633734 h 6248398"/>
              <a:gd name="connsiteX105-9923" fmla="*/ 6252610 w 15811497"/>
              <a:gd name="connsiteY105-9924" fmla="*/ 633734 h 6248398"/>
              <a:gd name="connsiteX106-9925" fmla="*/ 6233696 w 15811497"/>
              <a:gd name="connsiteY106-9926" fmla="*/ 664868 h 6248398"/>
              <a:gd name="connsiteX107-9927" fmla="*/ 6224019 w 15811497"/>
              <a:gd name="connsiteY107-9928" fmla="*/ 677808 h 6248398"/>
              <a:gd name="connsiteX108-9929" fmla="*/ 6248008 w 15811497"/>
              <a:gd name="connsiteY108-9930" fmla="*/ 638320 h 6248398"/>
              <a:gd name="connsiteX109-9931" fmla="*/ 6251291 w 15811497"/>
              <a:gd name="connsiteY109-9932" fmla="*/ 633930 h 6248398"/>
              <a:gd name="connsiteX110-9933" fmla="*/ 6251293 w 15811497"/>
              <a:gd name="connsiteY110-9934" fmla="*/ 633929 h 6248398"/>
              <a:gd name="connsiteX111-9935" fmla="*/ 6257683 w 15811497"/>
              <a:gd name="connsiteY111-9936" fmla="*/ 625384 h 6248398"/>
              <a:gd name="connsiteX112-9937" fmla="*/ 6257686 w 15811497"/>
              <a:gd name="connsiteY112-9938" fmla="*/ 625380 h 6248398"/>
              <a:gd name="connsiteX113-9939" fmla="*/ 6331355 w 15811497"/>
              <a:gd name="connsiteY113-9940" fmla="*/ 526865 h 6248398"/>
              <a:gd name="connsiteX114-9941" fmla="*/ 7448548 w 15811497"/>
              <a:gd name="connsiteY114-9942" fmla="*/ 0 h 6248398"/>
              <a:gd name="connsiteX0-9943" fmla="*/ 11209760 w 15811497"/>
              <a:gd name="connsiteY0-9944" fmla="*/ 5180760 h 6248398"/>
              <a:gd name="connsiteX1-9945" fmla="*/ 11210150 w 15811497"/>
              <a:gd name="connsiteY1-9946" fmla="*/ 5180948 h 6248398"/>
              <a:gd name="connsiteX2-9947" fmla="*/ 11313815 w 15811497"/>
              <a:gd name="connsiteY2-9948" fmla="*/ 5243926 h 6248398"/>
              <a:gd name="connsiteX3-9949" fmla="*/ 11369911 w 15811497"/>
              <a:gd name="connsiteY3-9950" fmla="*/ 5285874 h 6248398"/>
              <a:gd name="connsiteX4-9951" fmla="*/ 11410606 w 15811497"/>
              <a:gd name="connsiteY4-9952" fmla="*/ 5316305 h 6248398"/>
              <a:gd name="connsiteX5-9953" fmla="*/ 11499892 w 15811497"/>
              <a:gd name="connsiteY5-9954" fmla="*/ 5397454 h 6248398"/>
              <a:gd name="connsiteX6-9955" fmla="*/ 11528781 w 15811497"/>
              <a:gd name="connsiteY6-9956" fmla="*/ 5429240 h 6248398"/>
              <a:gd name="connsiteX7-9957" fmla="*/ 11504846 w 15811497"/>
              <a:gd name="connsiteY7-9958" fmla="*/ 5414699 h 6248398"/>
              <a:gd name="connsiteX8-9959" fmla="*/ 11371717 w 15811497"/>
              <a:gd name="connsiteY8-9960" fmla="*/ 5315148 h 6248398"/>
              <a:gd name="connsiteX9-9961" fmla="*/ 11292198 w 15811497"/>
              <a:gd name="connsiteY9-9962" fmla="*/ 5255685 h 6248398"/>
              <a:gd name="connsiteX10-9963" fmla="*/ 11209760 w 15811497"/>
              <a:gd name="connsiteY10-9964" fmla="*/ 5180760 h 6248398"/>
              <a:gd name="connsiteX11-9965" fmla="*/ 4892179 w 15811497"/>
              <a:gd name="connsiteY11-9966" fmla="*/ 4842491 h 6248398"/>
              <a:gd name="connsiteX12-9967" fmla="*/ 4892178 w 15811497"/>
              <a:gd name="connsiteY12-9968" fmla="*/ 4842492 h 6248398"/>
              <a:gd name="connsiteX13-9969" fmla="*/ 4885192 w 15811497"/>
              <a:gd name="connsiteY13-9970" fmla="*/ 4851834 h 6248398"/>
              <a:gd name="connsiteX14-9971" fmla="*/ 4892179 w 15811497"/>
              <a:gd name="connsiteY14-9972" fmla="*/ 4842491 h 6248398"/>
              <a:gd name="connsiteX15-9973" fmla="*/ 7448548 w 15811497"/>
              <a:gd name="connsiteY15-9974" fmla="*/ 0 h 6248398"/>
              <a:gd name="connsiteX16-9975" fmla="*/ 8721604 w 15811497"/>
              <a:gd name="connsiteY16-9976" fmla="*/ 757692 h 6248398"/>
              <a:gd name="connsiteX17-9977" fmla="*/ 8890522 w 15811497"/>
              <a:gd name="connsiteY17-9978" fmla="*/ 1193234 h 6248398"/>
              <a:gd name="connsiteX18-9979" fmla="*/ 9958384 w 15811497"/>
              <a:gd name="connsiteY18-9980" fmla="*/ 1828798 h 6248398"/>
              <a:gd name="connsiteX19-9981" fmla="*/ 10895504 w 15811497"/>
              <a:gd name="connsiteY19-9982" fmla="*/ 1386857 h 6248398"/>
              <a:gd name="connsiteX20-9983" fmla="*/ 10927290 w 15811497"/>
              <a:gd name="connsiteY20-9984" fmla="*/ 1344350 h 6248398"/>
              <a:gd name="connsiteX21-9985" fmla="*/ 10936907 w 15811497"/>
              <a:gd name="connsiteY21-9986" fmla="*/ 1346082 h 6248398"/>
              <a:gd name="connsiteX22-9987" fmla="*/ 10917759 w 15811497"/>
              <a:gd name="connsiteY22-9988" fmla="*/ 1367151 h 6248398"/>
              <a:gd name="connsiteX23-9989" fmla="*/ 11096041 w 15811497"/>
              <a:gd name="connsiteY23-9990" fmla="*/ 1170993 h 6248398"/>
              <a:gd name="connsiteX24-9991" fmla="*/ 13049247 w 15811497"/>
              <a:gd name="connsiteY24-9992" fmla="*/ 361949 h 6248398"/>
              <a:gd name="connsiteX25-9993" fmla="*/ 15811497 w 15811497"/>
              <a:gd name="connsiteY25-9994" fmla="*/ 3124198 h 6248398"/>
              <a:gd name="connsiteX26-9995" fmla="*/ 13049247 w 15811497"/>
              <a:gd name="connsiteY26-9996" fmla="*/ 5886448 h 6248398"/>
              <a:gd name="connsiteX27-9997" fmla="*/ 11732594 w 15811497"/>
              <a:gd name="connsiteY27-9998" fmla="*/ 5553059 h 6248398"/>
              <a:gd name="connsiteX28-9999" fmla="*/ 11528782 w 15811497"/>
              <a:gd name="connsiteY28-10000" fmla="*/ 5429240 h 6248398"/>
              <a:gd name="connsiteX29-10001" fmla="*/ 11499893 w 15811497"/>
              <a:gd name="connsiteY29-10002" fmla="*/ 5397454 h 6248398"/>
              <a:gd name="connsiteX30-10003" fmla="*/ 11410607 w 15811497"/>
              <a:gd name="connsiteY30-10004" fmla="*/ 5316305 h 6248398"/>
              <a:gd name="connsiteX31-10005" fmla="*/ 11369912 w 15811497"/>
              <a:gd name="connsiteY31-10006" fmla="*/ 5285874 h 6248398"/>
              <a:gd name="connsiteX32-10007" fmla="*/ 11355656 w 15811497"/>
              <a:gd name="connsiteY32-10008" fmla="*/ 5144675 h 6248398"/>
              <a:gd name="connsiteX33-10009" fmla="*/ 11355656 w 15811497"/>
              <a:gd name="connsiteY33-10010" fmla="*/ 5144675 h 6248398"/>
              <a:gd name="connsiteX34-10011" fmla="*/ 11369912 w 15811497"/>
              <a:gd name="connsiteY34-10012" fmla="*/ 5285874 h 6248398"/>
              <a:gd name="connsiteX35-10013" fmla="*/ 11313816 w 15811497"/>
              <a:gd name="connsiteY35-10014" fmla="*/ 5243926 h 6248398"/>
              <a:gd name="connsiteX36-10015" fmla="*/ 11210151 w 15811497"/>
              <a:gd name="connsiteY36-10016" fmla="*/ 5180948 h 6248398"/>
              <a:gd name="connsiteX37-10017" fmla="*/ 11209761 w 15811497"/>
              <a:gd name="connsiteY37-10018" fmla="*/ 5180760 h 6248398"/>
              <a:gd name="connsiteX38-10019" fmla="*/ 11096041 w 15811497"/>
              <a:gd name="connsiteY38-10020" fmla="*/ 5077404 h 6248398"/>
              <a:gd name="connsiteX39-10021" fmla="*/ 11063094 w 15811497"/>
              <a:gd name="connsiteY39-10022" fmla="*/ 5041153 h 6248398"/>
              <a:gd name="connsiteX40-10023" fmla="*/ 11063091 w 15811497"/>
              <a:gd name="connsiteY40-10024" fmla="*/ 5041152 h 6248398"/>
              <a:gd name="connsiteX41-10025" fmla="*/ 11096040 w 15811497"/>
              <a:gd name="connsiteY41-10026" fmla="*/ 5077404 h 6248398"/>
              <a:gd name="connsiteX42-10027" fmla="*/ 11209760 w 15811497"/>
              <a:gd name="connsiteY42-10028" fmla="*/ 5180760 h 6248398"/>
              <a:gd name="connsiteX43-10029" fmla="*/ 11100244 w 15811497"/>
              <a:gd name="connsiteY43-10030" fmla="*/ 5128004 h 6248398"/>
              <a:gd name="connsiteX44-10031" fmla="*/ 10610846 w 15811497"/>
              <a:gd name="connsiteY44-10032" fmla="*/ 5029199 h 6248398"/>
              <a:gd name="connsiteX45-10033" fmla="*/ 9640652 w 15811497"/>
              <a:gd name="connsiteY45-10034" fmla="*/ 5486739 h 6248398"/>
              <a:gd name="connsiteX46-10035" fmla="*/ 9628722 w 15811497"/>
              <a:gd name="connsiteY46-10036" fmla="*/ 5502693 h 6248398"/>
              <a:gd name="connsiteX47-10037" fmla="*/ 9568273 w 15811497"/>
              <a:gd name="connsiteY47-10038" fmla="*/ 5583530 h 6248398"/>
              <a:gd name="connsiteX48-10039" fmla="*/ 9535504 w 15811497"/>
              <a:gd name="connsiteY48-10040" fmla="*/ 5637470 h 6248398"/>
              <a:gd name="connsiteX49-10041" fmla="*/ 9535505 w 15811497"/>
              <a:gd name="connsiteY49-10042" fmla="*/ 5637470 h 6248398"/>
              <a:gd name="connsiteX50-10043" fmla="*/ 9568273 w 15811497"/>
              <a:gd name="connsiteY50-10044" fmla="*/ 5583531 h 6248398"/>
              <a:gd name="connsiteX51-10045" fmla="*/ 9628722 w 15811497"/>
              <a:gd name="connsiteY51-10046" fmla="*/ 5502694 h 6248398"/>
              <a:gd name="connsiteX52-10047" fmla="*/ 9563485 w 15811497"/>
              <a:gd name="connsiteY52-10048" fmla="*/ 5610078 h 6248398"/>
              <a:gd name="connsiteX53-10049" fmla="*/ 9542221 w 15811497"/>
              <a:gd name="connsiteY53-10050" fmla="*/ 5638514 h 6248398"/>
              <a:gd name="connsiteX54-10051" fmla="*/ 9504352 w 15811497"/>
              <a:gd name="connsiteY54-10052" fmla="*/ 5689156 h 6248398"/>
              <a:gd name="connsiteX55-10053" fmla="*/ 9480140 w 15811497"/>
              <a:gd name="connsiteY55-10054" fmla="*/ 5721533 h 6248398"/>
              <a:gd name="connsiteX56-10055" fmla="*/ 8362947 w 15811497"/>
              <a:gd name="connsiteY56-10056" fmla="*/ 6248398 h 6248398"/>
              <a:gd name="connsiteX57-10057" fmla="*/ 7028922 w 15811497"/>
              <a:gd name="connsiteY57-10058" fmla="*/ 5364147 h 6248398"/>
              <a:gd name="connsiteX58-10059" fmla="*/ 6990513 w 15811497"/>
              <a:gd name="connsiteY58-10060" fmla="*/ 5259205 h 6248398"/>
              <a:gd name="connsiteX59-10061" fmla="*/ 6990512 w 15811497"/>
              <a:gd name="connsiteY59-10062" fmla="*/ 5259199 h 6248398"/>
              <a:gd name="connsiteX60-10063" fmla="*/ 6983676 w 15811497"/>
              <a:gd name="connsiteY60-10064" fmla="*/ 5240519 h 6248398"/>
              <a:gd name="connsiteX61-10065" fmla="*/ 6983673 w 15811497"/>
              <a:gd name="connsiteY61-10066" fmla="*/ 5240519 h 6248398"/>
              <a:gd name="connsiteX62-10067" fmla="*/ 6980236 w 15811497"/>
              <a:gd name="connsiteY62-10068" fmla="*/ 5231130 h 6248398"/>
              <a:gd name="connsiteX63-10069" fmla="*/ 6978859 w 15811497"/>
              <a:gd name="connsiteY63-10070" fmla="*/ 5225774 h 6248398"/>
              <a:gd name="connsiteX64-10071" fmla="*/ 6984291 w 15811497"/>
              <a:gd name="connsiteY64-10072" fmla="*/ 5240614 h 6248398"/>
              <a:gd name="connsiteX65-10073" fmla="*/ 6984292 w 15811497"/>
              <a:gd name="connsiteY65-10074" fmla="*/ 5240614 h 6248398"/>
              <a:gd name="connsiteX66-10075" fmla="*/ 6978860 w 15811497"/>
              <a:gd name="connsiteY66-10076" fmla="*/ 5225773 h 6248398"/>
              <a:gd name="connsiteX67-10077" fmla="*/ 6944562 w 15811497"/>
              <a:gd name="connsiteY67-10078" fmla="*/ 5092380 h 6248398"/>
              <a:gd name="connsiteX68-10079" fmla="*/ 6924183 w 15811497"/>
              <a:gd name="connsiteY68-10080" fmla="*/ 4890225 h 6248398"/>
              <a:gd name="connsiteX69-10081" fmla="*/ 6924182 w 15811497"/>
              <a:gd name="connsiteY69-10082" fmla="*/ 4890225 h 6248398"/>
              <a:gd name="connsiteX70-10083" fmla="*/ 6944561 w 15811497"/>
              <a:gd name="connsiteY70-10084" fmla="*/ 5092380 h 6248398"/>
              <a:gd name="connsiteX71-10085" fmla="*/ 6978860 w 15811497"/>
              <a:gd name="connsiteY71-10086" fmla="*/ 5225773 h 6248398"/>
              <a:gd name="connsiteX72-10087" fmla="*/ 6948299 w 15811497"/>
              <a:gd name="connsiteY72-10088" fmla="*/ 5142273 h 6248398"/>
              <a:gd name="connsiteX73-10089" fmla="*/ 5829297 w 15811497"/>
              <a:gd name="connsiteY73-10090" fmla="*/ 4400549 h 6248398"/>
              <a:gd name="connsiteX74-10091" fmla="*/ 5056802 w 15811497"/>
              <a:gd name="connsiteY74-10092" fmla="*/ 4677867 h 6248398"/>
              <a:gd name="connsiteX75-10093" fmla="*/ 5022517 w 15811497"/>
              <a:gd name="connsiteY75-10094" fmla="*/ 4709027 h 6248398"/>
              <a:gd name="connsiteX76-10095" fmla="*/ 5022515 w 15811497"/>
              <a:gd name="connsiteY76-10096" fmla="*/ 4709029 h 6248398"/>
              <a:gd name="connsiteX77-10097" fmla="*/ 5022510 w 15811497"/>
              <a:gd name="connsiteY77-10098" fmla="*/ 4709033 h 6248398"/>
              <a:gd name="connsiteX78-10099" fmla="*/ 4924198 w 15811497"/>
              <a:gd name="connsiteY78-10100" fmla="*/ 4840507 h 6248398"/>
              <a:gd name="connsiteX79-10101" fmla="*/ 4914898 w 15811497"/>
              <a:gd name="connsiteY79-10102" fmla="*/ 4838698 h 6248398"/>
              <a:gd name="connsiteX80-10103" fmla="*/ 4914898 w 15811497"/>
              <a:gd name="connsiteY80-10104" fmla="*/ 4838699 h 6248398"/>
              <a:gd name="connsiteX81-10105" fmla="*/ 4924199 w 15811497"/>
              <a:gd name="connsiteY81-10106" fmla="*/ 4840508 h 6248398"/>
              <a:gd name="connsiteX82-10107" fmla="*/ 4893736 w 15811497"/>
              <a:gd name="connsiteY82-10108" fmla="*/ 4881247 h 6248398"/>
              <a:gd name="connsiteX83-10109" fmla="*/ 4778482 w 15811497"/>
              <a:gd name="connsiteY83-10110" fmla="*/ 5008058 h 6248398"/>
              <a:gd name="connsiteX84-10111" fmla="*/ 4778482 w 15811497"/>
              <a:gd name="connsiteY84-10112" fmla="*/ 5008057 h 6248398"/>
              <a:gd name="connsiteX85-10113" fmla="*/ 4715455 w 15811497"/>
              <a:gd name="connsiteY85-10114" fmla="*/ 5077404 h 6248398"/>
              <a:gd name="connsiteX86-10115" fmla="*/ 2762249 w 15811497"/>
              <a:gd name="connsiteY86-10116" fmla="*/ 5886448 h 6248398"/>
              <a:gd name="connsiteX87-10117" fmla="*/ 0 w 15811497"/>
              <a:gd name="connsiteY87-10118" fmla="*/ 3124198 h 6248398"/>
              <a:gd name="connsiteX88-10119" fmla="*/ 2762249 w 15811497"/>
              <a:gd name="connsiteY88-10120" fmla="*/ 361949 h 6248398"/>
              <a:gd name="connsiteX89-10121" fmla="*/ 4078902 w 15811497"/>
              <a:gd name="connsiteY89-10122" fmla="*/ 695338 h 6248398"/>
              <a:gd name="connsiteX90-10123" fmla="*/ 4261443 w 15811497"/>
              <a:gd name="connsiteY90-10124" fmla="*/ 806235 h 6248398"/>
              <a:gd name="connsiteX91-10125" fmla="*/ 4409044 w 15811497"/>
              <a:gd name="connsiteY91-10126" fmla="*/ 910268 h 6248398"/>
              <a:gd name="connsiteX92-10127" fmla="*/ 4612477 w 15811497"/>
              <a:gd name="connsiteY92-10128" fmla="*/ 1077402 h 6248398"/>
              <a:gd name="connsiteX93-10129" fmla="*/ 4612478 w 15811497"/>
              <a:gd name="connsiteY93-10130" fmla="*/ 1077403 h 6248398"/>
              <a:gd name="connsiteX94-10131" fmla="*/ 4715454 w 15811497"/>
              <a:gd name="connsiteY94-10132" fmla="*/ 1170993 h 6248398"/>
              <a:gd name="connsiteX95-10133" fmla="*/ 4701725 w 15811497"/>
              <a:gd name="connsiteY95-10134" fmla="*/ 1120394 h 6248398"/>
              <a:gd name="connsiteX96-10135" fmla="*/ 5191122 w 15811497"/>
              <a:gd name="connsiteY96-10136" fmla="*/ 1219199 h 6248398"/>
              <a:gd name="connsiteX97-10137" fmla="*/ 6161317 w 15811497"/>
              <a:gd name="connsiteY97-10138" fmla="*/ 761659 h 6248398"/>
              <a:gd name="connsiteX98-10139" fmla="*/ 6224019 w 15811497"/>
              <a:gd name="connsiteY98-10140" fmla="*/ 677808 h 6248398"/>
              <a:gd name="connsiteX99-10141" fmla="*/ 6175489 w 15811497"/>
              <a:gd name="connsiteY99-10142" fmla="*/ 757691 h 6248398"/>
              <a:gd name="connsiteX100-10143" fmla="*/ 6175489 w 15811497"/>
              <a:gd name="connsiteY100-10144" fmla="*/ 757692 h 6248398"/>
              <a:gd name="connsiteX101-10145" fmla="*/ 6224020 w 15811497"/>
              <a:gd name="connsiteY101-10146" fmla="*/ 677809 h 6248398"/>
              <a:gd name="connsiteX102-10147" fmla="*/ 6233696 w 15811497"/>
              <a:gd name="connsiteY102-10148" fmla="*/ 664869 h 6248398"/>
              <a:gd name="connsiteX103-10149" fmla="*/ 6252611 w 15811497"/>
              <a:gd name="connsiteY103-10150" fmla="*/ 633734 h 6248398"/>
              <a:gd name="connsiteX104-10151" fmla="*/ 6252610 w 15811497"/>
              <a:gd name="connsiteY104-10152" fmla="*/ 633734 h 6248398"/>
              <a:gd name="connsiteX105-10153" fmla="*/ 6233696 w 15811497"/>
              <a:gd name="connsiteY105-10154" fmla="*/ 664868 h 6248398"/>
              <a:gd name="connsiteX106-10155" fmla="*/ 6224019 w 15811497"/>
              <a:gd name="connsiteY106-10156" fmla="*/ 677808 h 6248398"/>
              <a:gd name="connsiteX107-10157" fmla="*/ 6248008 w 15811497"/>
              <a:gd name="connsiteY107-10158" fmla="*/ 638320 h 6248398"/>
              <a:gd name="connsiteX108-10159" fmla="*/ 6251291 w 15811497"/>
              <a:gd name="connsiteY108-10160" fmla="*/ 633930 h 6248398"/>
              <a:gd name="connsiteX109-10161" fmla="*/ 6251293 w 15811497"/>
              <a:gd name="connsiteY109-10162" fmla="*/ 633929 h 6248398"/>
              <a:gd name="connsiteX110-10163" fmla="*/ 6257683 w 15811497"/>
              <a:gd name="connsiteY110-10164" fmla="*/ 625384 h 6248398"/>
              <a:gd name="connsiteX111-10165" fmla="*/ 6257686 w 15811497"/>
              <a:gd name="connsiteY111-10166" fmla="*/ 625380 h 6248398"/>
              <a:gd name="connsiteX112-10167" fmla="*/ 6331355 w 15811497"/>
              <a:gd name="connsiteY112-10168" fmla="*/ 526865 h 6248398"/>
              <a:gd name="connsiteX113-10169" fmla="*/ 7448548 w 15811497"/>
              <a:gd name="connsiteY113-10170" fmla="*/ 0 h 6248398"/>
              <a:gd name="connsiteX0-10171" fmla="*/ 11209760 w 15811497"/>
              <a:gd name="connsiteY0-10172" fmla="*/ 5180760 h 6248398"/>
              <a:gd name="connsiteX1-10173" fmla="*/ 11210150 w 15811497"/>
              <a:gd name="connsiteY1-10174" fmla="*/ 5180948 h 6248398"/>
              <a:gd name="connsiteX2-10175" fmla="*/ 11313815 w 15811497"/>
              <a:gd name="connsiteY2-10176" fmla="*/ 5243926 h 6248398"/>
              <a:gd name="connsiteX3-10177" fmla="*/ 11369911 w 15811497"/>
              <a:gd name="connsiteY3-10178" fmla="*/ 5285874 h 6248398"/>
              <a:gd name="connsiteX4-10179" fmla="*/ 11410606 w 15811497"/>
              <a:gd name="connsiteY4-10180" fmla="*/ 5316305 h 6248398"/>
              <a:gd name="connsiteX5-10181" fmla="*/ 11499892 w 15811497"/>
              <a:gd name="connsiteY5-10182" fmla="*/ 5397454 h 6248398"/>
              <a:gd name="connsiteX6-10183" fmla="*/ 11528781 w 15811497"/>
              <a:gd name="connsiteY6-10184" fmla="*/ 5429240 h 6248398"/>
              <a:gd name="connsiteX7-10185" fmla="*/ 11504846 w 15811497"/>
              <a:gd name="connsiteY7-10186" fmla="*/ 5414699 h 6248398"/>
              <a:gd name="connsiteX8-10187" fmla="*/ 11371717 w 15811497"/>
              <a:gd name="connsiteY8-10188" fmla="*/ 5315148 h 6248398"/>
              <a:gd name="connsiteX9-10189" fmla="*/ 11292198 w 15811497"/>
              <a:gd name="connsiteY9-10190" fmla="*/ 5255685 h 6248398"/>
              <a:gd name="connsiteX10-10191" fmla="*/ 11209760 w 15811497"/>
              <a:gd name="connsiteY10-10192" fmla="*/ 5180760 h 6248398"/>
              <a:gd name="connsiteX11-10193" fmla="*/ 4892179 w 15811497"/>
              <a:gd name="connsiteY11-10194" fmla="*/ 4842491 h 6248398"/>
              <a:gd name="connsiteX12-10195" fmla="*/ 4892178 w 15811497"/>
              <a:gd name="connsiteY12-10196" fmla="*/ 4842492 h 6248398"/>
              <a:gd name="connsiteX13-10197" fmla="*/ 4885192 w 15811497"/>
              <a:gd name="connsiteY13-10198" fmla="*/ 4851834 h 6248398"/>
              <a:gd name="connsiteX14-10199" fmla="*/ 4892179 w 15811497"/>
              <a:gd name="connsiteY14-10200" fmla="*/ 4842491 h 6248398"/>
              <a:gd name="connsiteX15-10201" fmla="*/ 7448548 w 15811497"/>
              <a:gd name="connsiteY15-10202" fmla="*/ 0 h 6248398"/>
              <a:gd name="connsiteX16-10203" fmla="*/ 8721604 w 15811497"/>
              <a:gd name="connsiteY16-10204" fmla="*/ 757692 h 6248398"/>
              <a:gd name="connsiteX17-10205" fmla="*/ 8890522 w 15811497"/>
              <a:gd name="connsiteY17-10206" fmla="*/ 1193234 h 6248398"/>
              <a:gd name="connsiteX18-10207" fmla="*/ 9958384 w 15811497"/>
              <a:gd name="connsiteY18-10208" fmla="*/ 1828798 h 6248398"/>
              <a:gd name="connsiteX19-10209" fmla="*/ 10895504 w 15811497"/>
              <a:gd name="connsiteY19-10210" fmla="*/ 1386857 h 6248398"/>
              <a:gd name="connsiteX20-10211" fmla="*/ 10927290 w 15811497"/>
              <a:gd name="connsiteY20-10212" fmla="*/ 1344350 h 6248398"/>
              <a:gd name="connsiteX21-10213" fmla="*/ 10936907 w 15811497"/>
              <a:gd name="connsiteY21-10214" fmla="*/ 1346082 h 6248398"/>
              <a:gd name="connsiteX22-10215" fmla="*/ 11096041 w 15811497"/>
              <a:gd name="connsiteY22-10216" fmla="*/ 1170993 h 6248398"/>
              <a:gd name="connsiteX23-10217" fmla="*/ 13049247 w 15811497"/>
              <a:gd name="connsiteY23-10218" fmla="*/ 361949 h 6248398"/>
              <a:gd name="connsiteX24-10219" fmla="*/ 15811497 w 15811497"/>
              <a:gd name="connsiteY24-10220" fmla="*/ 3124198 h 6248398"/>
              <a:gd name="connsiteX25-10221" fmla="*/ 13049247 w 15811497"/>
              <a:gd name="connsiteY25-10222" fmla="*/ 5886448 h 6248398"/>
              <a:gd name="connsiteX26-10223" fmla="*/ 11732594 w 15811497"/>
              <a:gd name="connsiteY26-10224" fmla="*/ 5553059 h 6248398"/>
              <a:gd name="connsiteX27-10225" fmla="*/ 11528782 w 15811497"/>
              <a:gd name="connsiteY27-10226" fmla="*/ 5429240 h 6248398"/>
              <a:gd name="connsiteX28-10227" fmla="*/ 11499893 w 15811497"/>
              <a:gd name="connsiteY28-10228" fmla="*/ 5397454 h 6248398"/>
              <a:gd name="connsiteX29-10229" fmla="*/ 11410607 w 15811497"/>
              <a:gd name="connsiteY29-10230" fmla="*/ 5316305 h 6248398"/>
              <a:gd name="connsiteX30-10231" fmla="*/ 11369912 w 15811497"/>
              <a:gd name="connsiteY30-10232" fmla="*/ 5285874 h 6248398"/>
              <a:gd name="connsiteX31-10233" fmla="*/ 11355656 w 15811497"/>
              <a:gd name="connsiteY31-10234" fmla="*/ 5144675 h 6248398"/>
              <a:gd name="connsiteX32-10235" fmla="*/ 11355656 w 15811497"/>
              <a:gd name="connsiteY32-10236" fmla="*/ 5144675 h 6248398"/>
              <a:gd name="connsiteX33-10237" fmla="*/ 11369912 w 15811497"/>
              <a:gd name="connsiteY33-10238" fmla="*/ 5285874 h 6248398"/>
              <a:gd name="connsiteX34-10239" fmla="*/ 11313816 w 15811497"/>
              <a:gd name="connsiteY34-10240" fmla="*/ 5243926 h 6248398"/>
              <a:gd name="connsiteX35-10241" fmla="*/ 11210151 w 15811497"/>
              <a:gd name="connsiteY35-10242" fmla="*/ 5180948 h 6248398"/>
              <a:gd name="connsiteX36-10243" fmla="*/ 11209761 w 15811497"/>
              <a:gd name="connsiteY36-10244" fmla="*/ 5180760 h 6248398"/>
              <a:gd name="connsiteX37-10245" fmla="*/ 11096041 w 15811497"/>
              <a:gd name="connsiteY37-10246" fmla="*/ 5077404 h 6248398"/>
              <a:gd name="connsiteX38-10247" fmla="*/ 11063094 w 15811497"/>
              <a:gd name="connsiteY38-10248" fmla="*/ 5041153 h 6248398"/>
              <a:gd name="connsiteX39-10249" fmla="*/ 11063091 w 15811497"/>
              <a:gd name="connsiteY39-10250" fmla="*/ 5041152 h 6248398"/>
              <a:gd name="connsiteX40-10251" fmla="*/ 11096040 w 15811497"/>
              <a:gd name="connsiteY40-10252" fmla="*/ 5077404 h 6248398"/>
              <a:gd name="connsiteX41-10253" fmla="*/ 11209760 w 15811497"/>
              <a:gd name="connsiteY41-10254" fmla="*/ 5180760 h 6248398"/>
              <a:gd name="connsiteX42-10255" fmla="*/ 11100244 w 15811497"/>
              <a:gd name="connsiteY42-10256" fmla="*/ 5128004 h 6248398"/>
              <a:gd name="connsiteX43-10257" fmla="*/ 10610846 w 15811497"/>
              <a:gd name="connsiteY43-10258" fmla="*/ 5029199 h 6248398"/>
              <a:gd name="connsiteX44-10259" fmla="*/ 9640652 w 15811497"/>
              <a:gd name="connsiteY44-10260" fmla="*/ 5486739 h 6248398"/>
              <a:gd name="connsiteX45-10261" fmla="*/ 9628722 w 15811497"/>
              <a:gd name="connsiteY45-10262" fmla="*/ 5502693 h 6248398"/>
              <a:gd name="connsiteX46-10263" fmla="*/ 9568273 w 15811497"/>
              <a:gd name="connsiteY46-10264" fmla="*/ 5583530 h 6248398"/>
              <a:gd name="connsiteX47-10265" fmla="*/ 9535504 w 15811497"/>
              <a:gd name="connsiteY47-10266" fmla="*/ 5637470 h 6248398"/>
              <a:gd name="connsiteX48-10267" fmla="*/ 9535505 w 15811497"/>
              <a:gd name="connsiteY48-10268" fmla="*/ 5637470 h 6248398"/>
              <a:gd name="connsiteX49-10269" fmla="*/ 9568273 w 15811497"/>
              <a:gd name="connsiteY49-10270" fmla="*/ 5583531 h 6248398"/>
              <a:gd name="connsiteX50-10271" fmla="*/ 9628722 w 15811497"/>
              <a:gd name="connsiteY50-10272" fmla="*/ 5502694 h 6248398"/>
              <a:gd name="connsiteX51-10273" fmla="*/ 9563485 w 15811497"/>
              <a:gd name="connsiteY51-10274" fmla="*/ 5610078 h 6248398"/>
              <a:gd name="connsiteX52-10275" fmla="*/ 9542221 w 15811497"/>
              <a:gd name="connsiteY52-10276" fmla="*/ 5638514 h 6248398"/>
              <a:gd name="connsiteX53-10277" fmla="*/ 9504352 w 15811497"/>
              <a:gd name="connsiteY53-10278" fmla="*/ 5689156 h 6248398"/>
              <a:gd name="connsiteX54-10279" fmla="*/ 9480140 w 15811497"/>
              <a:gd name="connsiteY54-10280" fmla="*/ 5721533 h 6248398"/>
              <a:gd name="connsiteX55-10281" fmla="*/ 8362947 w 15811497"/>
              <a:gd name="connsiteY55-10282" fmla="*/ 6248398 h 6248398"/>
              <a:gd name="connsiteX56-10283" fmla="*/ 7028922 w 15811497"/>
              <a:gd name="connsiteY56-10284" fmla="*/ 5364147 h 6248398"/>
              <a:gd name="connsiteX57-10285" fmla="*/ 6990513 w 15811497"/>
              <a:gd name="connsiteY57-10286" fmla="*/ 5259205 h 6248398"/>
              <a:gd name="connsiteX58-10287" fmla="*/ 6990512 w 15811497"/>
              <a:gd name="connsiteY58-10288" fmla="*/ 5259199 h 6248398"/>
              <a:gd name="connsiteX59-10289" fmla="*/ 6983676 w 15811497"/>
              <a:gd name="connsiteY59-10290" fmla="*/ 5240519 h 6248398"/>
              <a:gd name="connsiteX60-10291" fmla="*/ 6983673 w 15811497"/>
              <a:gd name="connsiteY60-10292" fmla="*/ 5240519 h 6248398"/>
              <a:gd name="connsiteX61-10293" fmla="*/ 6980236 w 15811497"/>
              <a:gd name="connsiteY61-10294" fmla="*/ 5231130 h 6248398"/>
              <a:gd name="connsiteX62-10295" fmla="*/ 6978859 w 15811497"/>
              <a:gd name="connsiteY62-10296" fmla="*/ 5225774 h 6248398"/>
              <a:gd name="connsiteX63-10297" fmla="*/ 6984291 w 15811497"/>
              <a:gd name="connsiteY63-10298" fmla="*/ 5240614 h 6248398"/>
              <a:gd name="connsiteX64-10299" fmla="*/ 6984292 w 15811497"/>
              <a:gd name="connsiteY64-10300" fmla="*/ 5240614 h 6248398"/>
              <a:gd name="connsiteX65-10301" fmla="*/ 6978860 w 15811497"/>
              <a:gd name="connsiteY65-10302" fmla="*/ 5225773 h 6248398"/>
              <a:gd name="connsiteX66-10303" fmla="*/ 6944562 w 15811497"/>
              <a:gd name="connsiteY66-10304" fmla="*/ 5092380 h 6248398"/>
              <a:gd name="connsiteX67-10305" fmla="*/ 6924183 w 15811497"/>
              <a:gd name="connsiteY67-10306" fmla="*/ 4890225 h 6248398"/>
              <a:gd name="connsiteX68-10307" fmla="*/ 6924182 w 15811497"/>
              <a:gd name="connsiteY68-10308" fmla="*/ 4890225 h 6248398"/>
              <a:gd name="connsiteX69-10309" fmla="*/ 6944561 w 15811497"/>
              <a:gd name="connsiteY69-10310" fmla="*/ 5092380 h 6248398"/>
              <a:gd name="connsiteX70-10311" fmla="*/ 6978860 w 15811497"/>
              <a:gd name="connsiteY70-10312" fmla="*/ 5225773 h 6248398"/>
              <a:gd name="connsiteX71-10313" fmla="*/ 6948299 w 15811497"/>
              <a:gd name="connsiteY71-10314" fmla="*/ 5142273 h 6248398"/>
              <a:gd name="connsiteX72-10315" fmla="*/ 5829297 w 15811497"/>
              <a:gd name="connsiteY72-10316" fmla="*/ 4400549 h 6248398"/>
              <a:gd name="connsiteX73-10317" fmla="*/ 5056802 w 15811497"/>
              <a:gd name="connsiteY73-10318" fmla="*/ 4677867 h 6248398"/>
              <a:gd name="connsiteX74-10319" fmla="*/ 5022517 w 15811497"/>
              <a:gd name="connsiteY74-10320" fmla="*/ 4709027 h 6248398"/>
              <a:gd name="connsiteX75-10321" fmla="*/ 5022515 w 15811497"/>
              <a:gd name="connsiteY75-10322" fmla="*/ 4709029 h 6248398"/>
              <a:gd name="connsiteX76-10323" fmla="*/ 5022510 w 15811497"/>
              <a:gd name="connsiteY76-10324" fmla="*/ 4709033 h 6248398"/>
              <a:gd name="connsiteX77-10325" fmla="*/ 4924198 w 15811497"/>
              <a:gd name="connsiteY77-10326" fmla="*/ 4840507 h 6248398"/>
              <a:gd name="connsiteX78-10327" fmla="*/ 4914898 w 15811497"/>
              <a:gd name="connsiteY78-10328" fmla="*/ 4838698 h 6248398"/>
              <a:gd name="connsiteX79-10329" fmla="*/ 4914898 w 15811497"/>
              <a:gd name="connsiteY79-10330" fmla="*/ 4838699 h 6248398"/>
              <a:gd name="connsiteX80-10331" fmla="*/ 4924199 w 15811497"/>
              <a:gd name="connsiteY80-10332" fmla="*/ 4840508 h 6248398"/>
              <a:gd name="connsiteX81-10333" fmla="*/ 4893736 w 15811497"/>
              <a:gd name="connsiteY81-10334" fmla="*/ 4881247 h 6248398"/>
              <a:gd name="connsiteX82-10335" fmla="*/ 4778482 w 15811497"/>
              <a:gd name="connsiteY82-10336" fmla="*/ 5008058 h 6248398"/>
              <a:gd name="connsiteX83-10337" fmla="*/ 4778482 w 15811497"/>
              <a:gd name="connsiteY83-10338" fmla="*/ 5008057 h 6248398"/>
              <a:gd name="connsiteX84-10339" fmla="*/ 4715455 w 15811497"/>
              <a:gd name="connsiteY84-10340" fmla="*/ 5077404 h 6248398"/>
              <a:gd name="connsiteX85-10341" fmla="*/ 2762249 w 15811497"/>
              <a:gd name="connsiteY85-10342" fmla="*/ 5886448 h 6248398"/>
              <a:gd name="connsiteX86-10343" fmla="*/ 0 w 15811497"/>
              <a:gd name="connsiteY86-10344" fmla="*/ 3124198 h 6248398"/>
              <a:gd name="connsiteX87-10345" fmla="*/ 2762249 w 15811497"/>
              <a:gd name="connsiteY87-10346" fmla="*/ 361949 h 6248398"/>
              <a:gd name="connsiteX88-10347" fmla="*/ 4078902 w 15811497"/>
              <a:gd name="connsiteY88-10348" fmla="*/ 695338 h 6248398"/>
              <a:gd name="connsiteX89-10349" fmla="*/ 4261443 w 15811497"/>
              <a:gd name="connsiteY89-10350" fmla="*/ 806235 h 6248398"/>
              <a:gd name="connsiteX90-10351" fmla="*/ 4409044 w 15811497"/>
              <a:gd name="connsiteY90-10352" fmla="*/ 910268 h 6248398"/>
              <a:gd name="connsiteX91-10353" fmla="*/ 4612477 w 15811497"/>
              <a:gd name="connsiteY91-10354" fmla="*/ 1077402 h 6248398"/>
              <a:gd name="connsiteX92-10355" fmla="*/ 4612478 w 15811497"/>
              <a:gd name="connsiteY92-10356" fmla="*/ 1077403 h 6248398"/>
              <a:gd name="connsiteX93-10357" fmla="*/ 4715454 w 15811497"/>
              <a:gd name="connsiteY93-10358" fmla="*/ 1170993 h 6248398"/>
              <a:gd name="connsiteX94-10359" fmla="*/ 4701725 w 15811497"/>
              <a:gd name="connsiteY94-10360" fmla="*/ 1120394 h 6248398"/>
              <a:gd name="connsiteX95-10361" fmla="*/ 5191122 w 15811497"/>
              <a:gd name="connsiteY95-10362" fmla="*/ 1219199 h 6248398"/>
              <a:gd name="connsiteX96-10363" fmla="*/ 6161317 w 15811497"/>
              <a:gd name="connsiteY96-10364" fmla="*/ 761659 h 6248398"/>
              <a:gd name="connsiteX97-10365" fmla="*/ 6224019 w 15811497"/>
              <a:gd name="connsiteY97-10366" fmla="*/ 677808 h 6248398"/>
              <a:gd name="connsiteX98-10367" fmla="*/ 6175489 w 15811497"/>
              <a:gd name="connsiteY98-10368" fmla="*/ 757691 h 6248398"/>
              <a:gd name="connsiteX99-10369" fmla="*/ 6175489 w 15811497"/>
              <a:gd name="connsiteY99-10370" fmla="*/ 757692 h 6248398"/>
              <a:gd name="connsiteX100-10371" fmla="*/ 6224020 w 15811497"/>
              <a:gd name="connsiteY100-10372" fmla="*/ 677809 h 6248398"/>
              <a:gd name="connsiteX101-10373" fmla="*/ 6233696 w 15811497"/>
              <a:gd name="connsiteY101-10374" fmla="*/ 664869 h 6248398"/>
              <a:gd name="connsiteX102-10375" fmla="*/ 6252611 w 15811497"/>
              <a:gd name="connsiteY102-10376" fmla="*/ 633734 h 6248398"/>
              <a:gd name="connsiteX103-10377" fmla="*/ 6252610 w 15811497"/>
              <a:gd name="connsiteY103-10378" fmla="*/ 633734 h 6248398"/>
              <a:gd name="connsiteX104-10379" fmla="*/ 6233696 w 15811497"/>
              <a:gd name="connsiteY104-10380" fmla="*/ 664868 h 6248398"/>
              <a:gd name="connsiteX105-10381" fmla="*/ 6224019 w 15811497"/>
              <a:gd name="connsiteY105-10382" fmla="*/ 677808 h 6248398"/>
              <a:gd name="connsiteX106-10383" fmla="*/ 6248008 w 15811497"/>
              <a:gd name="connsiteY106-10384" fmla="*/ 638320 h 6248398"/>
              <a:gd name="connsiteX107-10385" fmla="*/ 6251291 w 15811497"/>
              <a:gd name="connsiteY107-10386" fmla="*/ 633930 h 6248398"/>
              <a:gd name="connsiteX108-10387" fmla="*/ 6251293 w 15811497"/>
              <a:gd name="connsiteY108-10388" fmla="*/ 633929 h 6248398"/>
              <a:gd name="connsiteX109-10389" fmla="*/ 6257683 w 15811497"/>
              <a:gd name="connsiteY109-10390" fmla="*/ 625384 h 6248398"/>
              <a:gd name="connsiteX110-10391" fmla="*/ 6257686 w 15811497"/>
              <a:gd name="connsiteY110-10392" fmla="*/ 625380 h 6248398"/>
              <a:gd name="connsiteX111-10393" fmla="*/ 6331355 w 15811497"/>
              <a:gd name="connsiteY111-10394" fmla="*/ 526865 h 6248398"/>
              <a:gd name="connsiteX112-10395" fmla="*/ 7448548 w 15811497"/>
              <a:gd name="connsiteY112-10396" fmla="*/ 0 h 6248398"/>
              <a:gd name="connsiteX0-10397" fmla="*/ 11209760 w 15811497"/>
              <a:gd name="connsiteY0-10398" fmla="*/ 5180760 h 6248398"/>
              <a:gd name="connsiteX1-10399" fmla="*/ 11210150 w 15811497"/>
              <a:gd name="connsiteY1-10400" fmla="*/ 5180948 h 6248398"/>
              <a:gd name="connsiteX2-10401" fmla="*/ 11313815 w 15811497"/>
              <a:gd name="connsiteY2-10402" fmla="*/ 5243926 h 6248398"/>
              <a:gd name="connsiteX3-10403" fmla="*/ 11369911 w 15811497"/>
              <a:gd name="connsiteY3-10404" fmla="*/ 5285874 h 6248398"/>
              <a:gd name="connsiteX4-10405" fmla="*/ 11410606 w 15811497"/>
              <a:gd name="connsiteY4-10406" fmla="*/ 5316305 h 6248398"/>
              <a:gd name="connsiteX5-10407" fmla="*/ 11499892 w 15811497"/>
              <a:gd name="connsiteY5-10408" fmla="*/ 5397454 h 6248398"/>
              <a:gd name="connsiteX6-10409" fmla="*/ 11528781 w 15811497"/>
              <a:gd name="connsiteY6-10410" fmla="*/ 5429240 h 6248398"/>
              <a:gd name="connsiteX7-10411" fmla="*/ 11504846 w 15811497"/>
              <a:gd name="connsiteY7-10412" fmla="*/ 5414699 h 6248398"/>
              <a:gd name="connsiteX8-10413" fmla="*/ 11371717 w 15811497"/>
              <a:gd name="connsiteY8-10414" fmla="*/ 5315148 h 6248398"/>
              <a:gd name="connsiteX9-10415" fmla="*/ 11292198 w 15811497"/>
              <a:gd name="connsiteY9-10416" fmla="*/ 5255685 h 6248398"/>
              <a:gd name="connsiteX10-10417" fmla="*/ 11209760 w 15811497"/>
              <a:gd name="connsiteY10-10418" fmla="*/ 5180760 h 6248398"/>
              <a:gd name="connsiteX11-10419" fmla="*/ 4892179 w 15811497"/>
              <a:gd name="connsiteY11-10420" fmla="*/ 4842491 h 6248398"/>
              <a:gd name="connsiteX12-10421" fmla="*/ 4892178 w 15811497"/>
              <a:gd name="connsiteY12-10422" fmla="*/ 4842492 h 6248398"/>
              <a:gd name="connsiteX13-10423" fmla="*/ 4885192 w 15811497"/>
              <a:gd name="connsiteY13-10424" fmla="*/ 4851834 h 6248398"/>
              <a:gd name="connsiteX14-10425" fmla="*/ 4892179 w 15811497"/>
              <a:gd name="connsiteY14-10426" fmla="*/ 4842491 h 6248398"/>
              <a:gd name="connsiteX15-10427" fmla="*/ 7448548 w 15811497"/>
              <a:gd name="connsiteY15-10428" fmla="*/ 0 h 6248398"/>
              <a:gd name="connsiteX16-10429" fmla="*/ 8721604 w 15811497"/>
              <a:gd name="connsiteY16-10430" fmla="*/ 757692 h 6248398"/>
              <a:gd name="connsiteX17-10431" fmla="*/ 8890522 w 15811497"/>
              <a:gd name="connsiteY17-10432" fmla="*/ 1193234 h 6248398"/>
              <a:gd name="connsiteX18-10433" fmla="*/ 9958384 w 15811497"/>
              <a:gd name="connsiteY18-10434" fmla="*/ 1828798 h 6248398"/>
              <a:gd name="connsiteX19-10435" fmla="*/ 10895504 w 15811497"/>
              <a:gd name="connsiteY19-10436" fmla="*/ 1386857 h 6248398"/>
              <a:gd name="connsiteX20-10437" fmla="*/ 10927290 w 15811497"/>
              <a:gd name="connsiteY20-10438" fmla="*/ 1344350 h 6248398"/>
              <a:gd name="connsiteX21-10439" fmla="*/ 11096041 w 15811497"/>
              <a:gd name="connsiteY21-10440" fmla="*/ 1170993 h 6248398"/>
              <a:gd name="connsiteX22-10441" fmla="*/ 13049247 w 15811497"/>
              <a:gd name="connsiteY22-10442" fmla="*/ 361949 h 6248398"/>
              <a:gd name="connsiteX23-10443" fmla="*/ 15811497 w 15811497"/>
              <a:gd name="connsiteY23-10444" fmla="*/ 3124198 h 6248398"/>
              <a:gd name="connsiteX24-10445" fmla="*/ 13049247 w 15811497"/>
              <a:gd name="connsiteY24-10446" fmla="*/ 5886448 h 6248398"/>
              <a:gd name="connsiteX25-10447" fmla="*/ 11732594 w 15811497"/>
              <a:gd name="connsiteY25-10448" fmla="*/ 5553059 h 6248398"/>
              <a:gd name="connsiteX26-10449" fmla="*/ 11528782 w 15811497"/>
              <a:gd name="connsiteY26-10450" fmla="*/ 5429240 h 6248398"/>
              <a:gd name="connsiteX27-10451" fmla="*/ 11499893 w 15811497"/>
              <a:gd name="connsiteY27-10452" fmla="*/ 5397454 h 6248398"/>
              <a:gd name="connsiteX28-10453" fmla="*/ 11410607 w 15811497"/>
              <a:gd name="connsiteY28-10454" fmla="*/ 5316305 h 6248398"/>
              <a:gd name="connsiteX29-10455" fmla="*/ 11369912 w 15811497"/>
              <a:gd name="connsiteY29-10456" fmla="*/ 5285874 h 6248398"/>
              <a:gd name="connsiteX30-10457" fmla="*/ 11355656 w 15811497"/>
              <a:gd name="connsiteY30-10458" fmla="*/ 5144675 h 6248398"/>
              <a:gd name="connsiteX31-10459" fmla="*/ 11355656 w 15811497"/>
              <a:gd name="connsiteY31-10460" fmla="*/ 5144675 h 6248398"/>
              <a:gd name="connsiteX32-10461" fmla="*/ 11369912 w 15811497"/>
              <a:gd name="connsiteY32-10462" fmla="*/ 5285874 h 6248398"/>
              <a:gd name="connsiteX33-10463" fmla="*/ 11313816 w 15811497"/>
              <a:gd name="connsiteY33-10464" fmla="*/ 5243926 h 6248398"/>
              <a:gd name="connsiteX34-10465" fmla="*/ 11210151 w 15811497"/>
              <a:gd name="connsiteY34-10466" fmla="*/ 5180948 h 6248398"/>
              <a:gd name="connsiteX35-10467" fmla="*/ 11209761 w 15811497"/>
              <a:gd name="connsiteY35-10468" fmla="*/ 5180760 h 6248398"/>
              <a:gd name="connsiteX36-10469" fmla="*/ 11096041 w 15811497"/>
              <a:gd name="connsiteY36-10470" fmla="*/ 5077404 h 6248398"/>
              <a:gd name="connsiteX37-10471" fmla="*/ 11063094 w 15811497"/>
              <a:gd name="connsiteY37-10472" fmla="*/ 5041153 h 6248398"/>
              <a:gd name="connsiteX38-10473" fmla="*/ 11063091 w 15811497"/>
              <a:gd name="connsiteY38-10474" fmla="*/ 5041152 h 6248398"/>
              <a:gd name="connsiteX39-10475" fmla="*/ 11096040 w 15811497"/>
              <a:gd name="connsiteY39-10476" fmla="*/ 5077404 h 6248398"/>
              <a:gd name="connsiteX40-10477" fmla="*/ 11209760 w 15811497"/>
              <a:gd name="connsiteY40-10478" fmla="*/ 5180760 h 6248398"/>
              <a:gd name="connsiteX41-10479" fmla="*/ 11100244 w 15811497"/>
              <a:gd name="connsiteY41-10480" fmla="*/ 5128004 h 6248398"/>
              <a:gd name="connsiteX42-10481" fmla="*/ 10610846 w 15811497"/>
              <a:gd name="connsiteY42-10482" fmla="*/ 5029199 h 6248398"/>
              <a:gd name="connsiteX43-10483" fmla="*/ 9640652 w 15811497"/>
              <a:gd name="connsiteY43-10484" fmla="*/ 5486739 h 6248398"/>
              <a:gd name="connsiteX44-10485" fmla="*/ 9628722 w 15811497"/>
              <a:gd name="connsiteY44-10486" fmla="*/ 5502693 h 6248398"/>
              <a:gd name="connsiteX45-10487" fmla="*/ 9568273 w 15811497"/>
              <a:gd name="connsiteY45-10488" fmla="*/ 5583530 h 6248398"/>
              <a:gd name="connsiteX46-10489" fmla="*/ 9535504 w 15811497"/>
              <a:gd name="connsiteY46-10490" fmla="*/ 5637470 h 6248398"/>
              <a:gd name="connsiteX47-10491" fmla="*/ 9535505 w 15811497"/>
              <a:gd name="connsiteY47-10492" fmla="*/ 5637470 h 6248398"/>
              <a:gd name="connsiteX48-10493" fmla="*/ 9568273 w 15811497"/>
              <a:gd name="connsiteY48-10494" fmla="*/ 5583531 h 6248398"/>
              <a:gd name="connsiteX49-10495" fmla="*/ 9628722 w 15811497"/>
              <a:gd name="connsiteY49-10496" fmla="*/ 5502694 h 6248398"/>
              <a:gd name="connsiteX50-10497" fmla="*/ 9563485 w 15811497"/>
              <a:gd name="connsiteY50-10498" fmla="*/ 5610078 h 6248398"/>
              <a:gd name="connsiteX51-10499" fmla="*/ 9542221 w 15811497"/>
              <a:gd name="connsiteY51-10500" fmla="*/ 5638514 h 6248398"/>
              <a:gd name="connsiteX52-10501" fmla="*/ 9504352 w 15811497"/>
              <a:gd name="connsiteY52-10502" fmla="*/ 5689156 h 6248398"/>
              <a:gd name="connsiteX53-10503" fmla="*/ 9480140 w 15811497"/>
              <a:gd name="connsiteY53-10504" fmla="*/ 5721533 h 6248398"/>
              <a:gd name="connsiteX54-10505" fmla="*/ 8362947 w 15811497"/>
              <a:gd name="connsiteY54-10506" fmla="*/ 6248398 h 6248398"/>
              <a:gd name="connsiteX55-10507" fmla="*/ 7028922 w 15811497"/>
              <a:gd name="connsiteY55-10508" fmla="*/ 5364147 h 6248398"/>
              <a:gd name="connsiteX56-10509" fmla="*/ 6990513 w 15811497"/>
              <a:gd name="connsiteY56-10510" fmla="*/ 5259205 h 6248398"/>
              <a:gd name="connsiteX57-10511" fmla="*/ 6990512 w 15811497"/>
              <a:gd name="connsiteY57-10512" fmla="*/ 5259199 h 6248398"/>
              <a:gd name="connsiteX58-10513" fmla="*/ 6983676 w 15811497"/>
              <a:gd name="connsiteY58-10514" fmla="*/ 5240519 h 6248398"/>
              <a:gd name="connsiteX59-10515" fmla="*/ 6983673 w 15811497"/>
              <a:gd name="connsiteY59-10516" fmla="*/ 5240519 h 6248398"/>
              <a:gd name="connsiteX60-10517" fmla="*/ 6980236 w 15811497"/>
              <a:gd name="connsiteY60-10518" fmla="*/ 5231130 h 6248398"/>
              <a:gd name="connsiteX61-10519" fmla="*/ 6978859 w 15811497"/>
              <a:gd name="connsiteY61-10520" fmla="*/ 5225774 h 6248398"/>
              <a:gd name="connsiteX62-10521" fmla="*/ 6984291 w 15811497"/>
              <a:gd name="connsiteY62-10522" fmla="*/ 5240614 h 6248398"/>
              <a:gd name="connsiteX63-10523" fmla="*/ 6984292 w 15811497"/>
              <a:gd name="connsiteY63-10524" fmla="*/ 5240614 h 6248398"/>
              <a:gd name="connsiteX64-10525" fmla="*/ 6978860 w 15811497"/>
              <a:gd name="connsiteY64-10526" fmla="*/ 5225773 h 6248398"/>
              <a:gd name="connsiteX65-10527" fmla="*/ 6944562 w 15811497"/>
              <a:gd name="connsiteY65-10528" fmla="*/ 5092380 h 6248398"/>
              <a:gd name="connsiteX66-10529" fmla="*/ 6924183 w 15811497"/>
              <a:gd name="connsiteY66-10530" fmla="*/ 4890225 h 6248398"/>
              <a:gd name="connsiteX67-10531" fmla="*/ 6924182 w 15811497"/>
              <a:gd name="connsiteY67-10532" fmla="*/ 4890225 h 6248398"/>
              <a:gd name="connsiteX68-10533" fmla="*/ 6944561 w 15811497"/>
              <a:gd name="connsiteY68-10534" fmla="*/ 5092380 h 6248398"/>
              <a:gd name="connsiteX69-10535" fmla="*/ 6978860 w 15811497"/>
              <a:gd name="connsiteY69-10536" fmla="*/ 5225773 h 6248398"/>
              <a:gd name="connsiteX70-10537" fmla="*/ 6948299 w 15811497"/>
              <a:gd name="connsiteY70-10538" fmla="*/ 5142273 h 6248398"/>
              <a:gd name="connsiteX71-10539" fmla="*/ 5829297 w 15811497"/>
              <a:gd name="connsiteY71-10540" fmla="*/ 4400549 h 6248398"/>
              <a:gd name="connsiteX72-10541" fmla="*/ 5056802 w 15811497"/>
              <a:gd name="connsiteY72-10542" fmla="*/ 4677867 h 6248398"/>
              <a:gd name="connsiteX73-10543" fmla="*/ 5022517 w 15811497"/>
              <a:gd name="connsiteY73-10544" fmla="*/ 4709027 h 6248398"/>
              <a:gd name="connsiteX74-10545" fmla="*/ 5022515 w 15811497"/>
              <a:gd name="connsiteY74-10546" fmla="*/ 4709029 h 6248398"/>
              <a:gd name="connsiteX75-10547" fmla="*/ 5022510 w 15811497"/>
              <a:gd name="connsiteY75-10548" fmla="*/ 4709033 h 6248398"/>
              <a:gd name="connsiteX76-10549" fmla="*/ 4924198 w 15811497"/>
              <a:gd name="connsiteY76-10550" fmla="*/ 4840507 h 6248398"/>
              <a:gd name="connsiteX77-10551" fmla="*/ 4914898 w 15811497"/>
              <a:gd name="connsiteY77-10552" fmla="*/ 4838698 h 6248398"/>
              <a:gd name="connsiteX78-10553" fmla="*/ 4914898 w 15811497"/>
              <a:gd name="connsiteY78-10554" fmla="*/ 4838699 h 6248398"/>
              <a:gd name="connsiteX79-10555" fmla="*/ 4924199 w 15811497"/>
              <a:gd name="connsiteY79-10556" fmla="*/ 4840508 h 6248398"/>
              <a:gd name="connsiteX80-10557" fmla="*/ 4893736 w 15811497"/>
              <a:gd name="connsiteY80-10558" fmla="*/ 4881247 h 6248398"/>
              <a:gd name="connsiteX81-10559" fmla="*/ 4778482 w 15811497"/>
              <a:gd name="connsiteY81-10560" fmla="*/ 5008058 h 6248398"/>
              <a:gd name="connsiteX82-10561" fmla="*/ 4778482 w 15811497"/>
              <a:gd name="connsiteY82-10562" fmla="*/ 5008057 h 6248398"/>
              <a:gd name="connsiteX83-10563" fmla="*/ 4715455 w 15811497"/>
              <a:gd name="connsiteY83-10564" fmla="*/ 5077404 h 6248398"/>
              <a:gd name="connsiteX84-10565" fmla="*/ 2762249 w 15811497"/>
              <a:gd name="connsiteY84-10566" fmla="*/ 5886448 h 6248398"/>
              <a:gd name="connsiteX85-10567" fmla="*/ 0 w 15811497"/>
              <a:gd name="connsiteY85-10568" fmla="*/ 3124198 h 6248398"/>
              <a:gd name="connsiteX86-10569" fmla="*/ 2762249 w 15811497"/>
              <a:gd name="connsiteY86-10570" fmla="*/ 361949 h 6248398"/>
              <a:gd name="connsiteX87-10571" fmla="*/ 4078902 w 15811497"/>
              <a:gd name="connsiteY87-10572" fmla="*/ 695338 h 6248398"/>
              <a:gd name="connsiteX88-10573" fmla="*/ 4261443 w 15811497"/>
              <a:gd name="connsiteY88-10574" fmla="*/ 806235 h 6248398"/>
              <a:gd name="connsiteX89-10575" fmla="*/ 4409044 w 15811497"/>
              <a:gd name="connsiteY89-10576" fmla="*/ 910268 h 6248398"/>
              <a:gd name="connsiteX90-10577" fmla="*/ 4612477 w 15811497"/>
              <a:gd name="connsiteY90-10578" fmla="*/ 1077402 h 6248398"/>
              <a:gd name="connsiteX91-10579" fmla="*/ 4612478 w 15811497"/>
              <a:gd name="connsiteY91-10580" fmla="*/ 1077403 h 6248398"/>
              <a:gd name="connsiteX92-10581" fmla="*/ 4715454 w 15811497"/>
              <a:gd name="connsiteY92-10582" fmla="*/ 1170993 h 6248398"/>
              <a:gd name="connsiteX93-10583" fmla="*/ 4701725 w 15811497"/>
              <a:gd name="connsiteY93-10584" fmla="*/ 1120394 h 6248398"/>
              <a:gd name="connsiteX94-10585" fmla="*/ 5191122 w 15811497"/>
              <a:gd name="connsiteY94-10586" fmla="*/ 1219199 h 6248398"/>
              <a:gd name="connsiteX95-10587" fmla="*/ 6161317 w 15811497"/>
              <a:gd name="connsiteY95-10588" fmla="*/ 761659 h 6248398"/>
              <a:gd name="connsiteX96-10589" fmla="*/ 6224019 w 15811497"/>
              <a:gd name="connsiteY96-10590" fmla="*/ 677808 h 6248398"/>
              <a:gd name="connsiteX97-10591" fmla="*/ 6175489 w 15811497"/>
              <a:gd name="connsiteY97-10592" fmla="*/ 757691 h 6248398"/>
              <a:gd name="connsiteX98-10593" fmla="*/ 6175489 w 15811497"/>
              <a:gd name="connsiteY98-10594" fmla="*/ 757692 h 6248398"/>
              <a:gd name="connsiteX99-10595" fmla="*/ 6224020 w 15811497"/>
              <a:gd name="connsiteY99-10596" fmla="*/ 677809 h 6248398"/>
              <a:gd name="connsiteX100-10597" fmla="*/ 6233696 w 15811497"/>
              <a:gd name="connsiteY100-10598" fmla="*/ 664869 h 6248398"/>
              <a:gd name="connsiteX101-10599" fmla="*/ 6252611 w 15811497"/>
              <a:gd name="connsiteY101-10600" fmla="*/ 633734 h 6248398"/>
              <a:gd name="connsiteX102-10601" fmla="*/ 6252610 w 15811497"/>
              <a:gd name="connsiteY102-10602" fmla="*/ 633734 h 6248398"/>
              <a:gd name="connsiteX103-10603" fmla="*/ 6233696 w 15811497"/>
              <a:gd name="connsiteY103-10604" fmla="*/ 664868 h 6248398"/>
              <a:gd name="connsiteX104-10605" fmla="*/ 6224019 w 15811497"/>
              <a:gd name="connsiteY104-10606" fmla="*/ 677808 h 6248398"/>
              <a:gd name="connsiteX105-10607" fmla="*/ 6248008 w 15811497"/>
              <a:gd name="connsiteY105-10608" fmla="*/ 638320 h 6248398"/>
              <a:gd name="connsiteX106-10609" fmla="*/ 6251291 w 15811497"/>
              <a:gd name="connsiteY106-10610" fmla="*/ 633930 h 6248398"/>
              <a:gd name="connsiteX107-10611" fmla="*/ 6251293 w 15811497"/>
              <a:gd name="connsiteY107-10612" fmla="*/ 633929 h 6248398"/>
              <a:gd name="connsiteX108-10613" fmla="*/ 6257683 w 15811497"/>
              <a:gd name="connsiteY108-10614" fmla="*/ 625384 h 6248398"/>
              <a:gd name="connsiteX109-10615" fmla="*/ 6257686 w 15811497"/>
              <a:gd name="connsiteY109-10616" fmla="*/ 625380 h 6248398"/>
              <a:gd name="connsiteX110-10617" fmla="*/ 6331355 w 15811497"/>
              <a:gd name="connsiteY110-10618" fmla="*/ 526865 h 6248398"/>
              <a:gd name="connsiteX111-10619" fmla="*/ 7448548 w 15811497"/>
              <a:gd name="connsiteY111-10620" fmla="*/ 0 h 6248398"/>
              <a:gd name="connsiteX0-10621" fmla="*/ 11209760 w 15811497"/>
              <a:gd name="connsiteY0-10622" fmla="*/ 5180760 h 6248398"/>
              <a:gd name="connsiteX1-10623" fmla="*/ 11210150 w 15811497"/>
              <a:gd name="connsiteY1-10624" fmla="*/ 5180948 h 6248398"/>
              <a:gd name="connsiteX2-10625" fmla="*/ 11313815 w 15811497"/>
              <a:gd name="connsiteY2-10626" fmla="*/ 5243926 h 6248398"/>
              <a:gd name="connsiteX3-10627" fmla="*/ 11369911 w 15811497"/>
              <a:gd name="connsiteY3-10628" fmla="*/ 5285874 h 6248398"/>
              <a:gd name="connsiteX4-10629" fmla="*/ 11410606 w 15811497"/>
              <a:gd name="connsiteY4-10630" fmla="*/ 5316305 h 6248398"/>
              <a:gd name="connsiteX5-10631" fmla="*/ 11499892 w 15811497"/>
              <a:gd name="connsiteY5-10632" fmla="*/ 5397454 h 6248398"/>
              <a:gd name="connsiteX6-10633" fmla="*/ 11528781 w 15811497"/>
              <a:gd name="connsiteY6-10634" fmla="*/ 5429240 h 6248398"/>
              <a:gd name="connsiteX7-10635" fmla="*/ 11504846 w 15811497"/>
              <a:gd name="connsiteY7-10636" fmla="*/ 5414699 h 6248398"/>
              <a:gd name="connsiteX8-10637" fmla="*/ 11371717 w 15811497"/>
              <a:gd name="connsiteY8-10638" fmla="*/ 5315148 h 6248398"/>
              <a:gd name="connsiteX9-10639" fmla="*/ 11292198 w 15811497"/>
              <a:gd name="connsiteY9-10640" fmla="*/ 5255685 h 6248398"/>
              <a:gd name="connsiteX10-10641" fmla="*/ 11209760 w 15811497"/>
              <a:gd name="connsiteY10-10642" fmla="*/ 5180760 h 6248398"/>
              <a:gd name="connsiteX11-10643" fmla="*/ 4892179 w 15811497"/>
              <a:gd name="connsiteY11-10644" fmla="*/ 4842491 h 6248398"/>
              <a:gd name="connsiteX12-10645" fmla="*/ 4892178 w 15811497"/>
              <a:gd name="connsiteY12-10646" fmla="*/ 4842492 h 6248398"/>
              <a:gd name="connsiteX13-10647" fmla="*/ 4885192 w 15811497"/>
              <a:gd name="connsiteY13-10648" fmla="*/ 4851834 h 6248398"/>
              <a:gd name="connsiteX14-10649" fmla="*/ 4892179 w 15811497"/>
              <a:gd name="connsiteY14-10650" fmla="*/ 4842491 h 6248398"/>
              <a:gd name="connsiteX15-10651" fmla="*/ 7448548 w 15811497"/>
              <a:gd name="connsiteY15-10652" fmla="*/ 0 h 6248398"/>
              <a:gd name="connsiteX16-10653" fmla="*/ 8721604 w 15811497"/>
              <a:gd name="connsiteY16-10654" fmla="*/ 757692 h 6248398"/>
              <a:gd name="connsiteX17-10655" fmla="*/ 8890522 w 15811497"/>
              <a:gd name="connsiteY17-10656" fmla="*/ 1193234 h 6248398"/>
              <a:gd name="connsiteX18-10657" fmla="*/ 9958384 w 15811497"/>
              <a:gd name="connsiteY18-10658" fmla="*/ 1828798 h 6248398"/>
              <a:gd name="connsiteX19-10659" fmla="*/ 10895504 w 15811497"/>
              <a:gd name="connsiteY19-10660" fmla="*/ 1386857 h 6248398"/>
              <a:gd name="connsiteX20-10661" fmla="*/ 11096041 w 15811497"/>
              <a:gd name="connsiteY20-10662" fmla="*/ 1170993 h 6248398"/>
              <a:gd name="connsiteX21-10663" fmla="*/ 13049247 w 15811497"/>
              <a:gd name="connsiteY21-10664" fmla="*/ 361949 h 6248398"/>
              <a:gd name="connsiteX22-10665" fmla="*/ 15811497 w 15811497"/>
              <a:gd name="connsiteY22-10666" fmla="*/ 3124198 h 6248398"/>
              <a:gd name="connsiteX23-10667" fmla="*/ 13049247 w 15811497"/>
              <a:gd name="connsiteY23-10668" fmla="*/ 5886448 h 6248398"/>
              <a:gd name="connsiteX24-10669" fmla="*/ 11732594 w 15811497"/>
              <a:gd name="connsiteY24-10670" fmla="*/ 5553059 h 6248398"/>
              <a:gd name="connsiteX25-10671" fmla="*/ 11528782 w 15811497"/>
              <a:gd name="connsiteY25-10672" fmla="*/ 5429240 h 6248398"/>
              <a:gd name="connsiteX26-10673" fmla="*/ 11499893 w 15811497"/>
              <a:gd name="connsiteY26-10674" fmla="*/ 5397454 h 6248398"/>
              <a:gd name="connsiteX27-10675" fmla="*/ 11410607 w 15811497"/>
              <a:gd name="connsiteY27-10676" fmla="*/ 5316305 h 6248398"/>
              <a:gd name="connsiteX28-10677" fmla="*/ 11369912 w 15811497"/>
              <a:gd name="connsiteY28-10678" fmla="*/ 5285874 h 6248398"/>
              <a:gd name="connsiteX29-10679" fmla="*/ 11355656 w 15811497"/>
              <a:gd name="connsiteY29-10680" fmla="*/ 5144675 h 6248398"/>
              <a:gd name="connsiteX30-10681" fmla="*/ 11355656 w 15811497"/>
              <a:gd name="connsiteY30-10682" fmla="*/ 5144675 h 6248398"/>
              <a:gd name="connsiteX31-10683" fmla="*/ 11369912 w 15811497"/>
              <a:gd name="connsiteY31-10684" fmla="*/ 5285874 h 6248398"/>
              <a:gd name="connsiteX32-10685" fmla="*/ 11313816 w 15811497"/>
              <a:gd name="connsiteY32-10686" fmla="*/ 5243926 h 6248398"/>
              <a:gd name="connsiteX33-10687" fmla="*/ 11210151 w 15811497"/>
              <a:gd name="connsiteY33-10688" fmla="*/ 5180948 h 6248398"/>
              <a:gd name="connsiteX34-10689" fmla="*/ 11209761 w 15811497"/>
              <a:gd name="connsiteY34-10690" fmla="*/ 5180760 h 6248398"/>
              <a:gd name="connsiteX35-10691" fmla="*/ 11096041 w 15811497"/>
              <a:gd name="connsiteY35-10692" fmla="*/ 5077404 h 6248398"/>
              <a:gd name="connsiteX36-10693" fmla="*/ 11063094 w 15811497"/>
              <a:gd name="connsiteY36-10694" fmla="*/ 5041153 h 6248398"/>
              <a:gd name="connsiteX37-10695" fmla="*/ 11063091 w 15811497"/>
              <a:gd name="connsiteY37-10696" fmla="*/ 5041152 h 6248398"/>
              <a:gd name="connsiteX38-10697" fmla="*/ 11096040 w 15811497"/>
              <a:gd name="connsiteY38-10698" fmla="*/ 5077404 h 6248398"/>
              <a:gd name="connsiteX39-10699" fmla="*/ 11209760 w 15811497"/>
              <a:gd name="connsiteY39-10700" fmla="*/ 5180760 h 6248398"/>
              <a:gd name="connsiteX40-10701" fmla="*/ 11100244 w 15811497"/>
              <a:gd name="connsiteY40-10702" fmla="*/ 5128004 h 6248398"/>
              <a:gd name="connsiteX41-10703" fmla="*/ 10610846 w 15811497"/>
              <a:gd name="connsiteY41-10704" fmla="*/ 5029199 h 6248398"/>
              <a:gd name="connsiteX42-10705" fmla="*/ 9640652 w 15811497"/>
              <a:gd name="connsiteY42-10706" fmla="*/ 5486739 h 6248398"/>
              <a:gd name="connsiteX43-10707" fmla="*/ 9628722 w 15811497"/>
              <a:gd name="connsiteY43-10708" fmla="*/ 5502693 h 6248398"/>
              <a:gd name="connsiteX44-10709" fmla="*/ 9568273 w 15811497"/>
              <a:gd name="connsiteY44-10710" fmla="*/ 5583530 h 6248398"/>
              <a:gd name="connsiteX45-10711" fmla="*/ 9535504 w 15811497"/>
              <a:gd name="connsiteY45-10712" fmla="*/ 5637470 h 6248398"/>
              <a:gd name="connsiteX46-10713" fmla="*/ 9535505 w 15811497"/>
              <a:gd name="connsiteY46-10714" fmla="*/ 5637470 h 6248398"/>
              <a:gd name="connsiteX47-10715" fmla="*/ 9568273 w 15811497"/>
              <a:gd name="connsiteY47-10716" fmla="*/ 5583531 h 6248398"/>
              <a:gd name="connsiteX48-10717" fmla="*/ 9628722 w 15811497"/>
              <a:gd name="connsiteY48-10718" fmla="*/ 5502694 h 6248398"/>
              <a:gd name="connsiteX49-10719" fmla="*/ 9563485 w 15811497"/>
              <a:gd name="connsiteY49-10720" fmla="*/ 5610078 h 6248398"/>
              <a:gd name="connsiteX50-10721" fmla="*/ 9542221 w 15811497"/>
              <a:gd name="connsiteY50-10722" fmla="*/ 5638514 h 6248398"/>
              <a:gd name="connsiteX51-10723" fmla="*/ 9504352 w 15811497"/>
              <a:gd name="connsiteY51-10724" fmla="*/ 5689156 h 6248398"/>
              <a:gd name="connsiteX52-10725" fmla="*/ 9480140 w 15811497"/>
              <a:gd name="connsiteY52-10726" fmla="*/ 5721533 h 6248398"/>
              <a:gd name="connsiteX53-10727" fmla="*/ 8362947 w 15811497"/>
              <a:gd name="connsiteY53-10728" fmla="*/ 6248398 h 6248398"/>
              <a:gd name="connsiteX54-10729" fmla="*/ 7028922 w 15811497"/>
              <a:gd name="connsiteY54-10730" fmla="*/ 5364147 h 6248398"/>
              <a:gd name="connsiteX55-10731" fmla="*/ 6990513 w 15811497"/>
              <a:gd name="connsiteY55-10732" fmla="*/ 5259205 h 6248398"/>
              <a:gd name="connsiteX56-10733" fmla="*/ 6990512 w 15811497"/>
              <a:gd name="connsiteY56-10734" fmla="*/ 5259199 h 6248398"/>
              <a:gd name="connsiteX57-10735" fmla="*/ 6983676 w 15811497"/>
              <a:gd name="connsiteY57-10736" fmla="*/ 5240519 h 6248398"/>
              <a:gd name="connsiteX58-10737" fmla="*/ 6983673 w 15811497"/>
              <a:gd name="connsiteY58-10738" fmla="*/ 5240519 h 6248398"/>
              <a:gd name="connsiteX59-10739" fmla="*/ 6980236 w 15811497"/>
              <a:gd name="connsiteY59-10740" fmla="*/ 5231130 h 6248398"/>
              <a:gd name="connsiteX60-10741" fmla="*/ 6978859 w 15811497"/>
              <a:gd name="connsiteY60-10742" fmla="*/ 5225774 h 6248398"/>
              <a:gd name="connsiteX61-10743" fmla="*/ 6984291 w 15811497"/>
              <a:gd name="connsiteY61-10744" fmla="*/ 5240614 h 6248398"/>
              <a:gd name="connsiteX62-10745" fmla="*/ 6984292 w 15811497"/>
              <a:gd name="connsiteY62-10746" fmla="*/ 5240614 h 6248398"/>
              <a:gd name="connsiteX63-10747" fmla="*/ 6978860 w 15811497"/>
              <a:gd name="connsiteY63-10748" fmla="*/ 5225773 h 6248398"/>
              <a:gd name="connsiteX64-10749" fmla="*/ 6944562 w 15811497"/>
              <a:gd name="connsiteY64-10750" fmla="*/ 5092380 h 6248398"/>
              <a:gd name="connsiteX65-10751" fmla="*/ 6924183 w 15811497"/>
              <a:gd name="connsiteY65-10752" fmla="*/ 4890225 h 6248398"/>
              <a:gd name="connsiteX66-10753" fmla="*/ 6924182 w 15811497"/>
              <a:gd name="connsiteY66-10754" fmla="*/ 4890225 h 6248398"/>
              <a:gd name="connsiteX67-10755" fmla="*/ 6944561 w 15811497"/>
              <a:gd name="connsiteY67-10756" fmla="*/ 5092380 h 6248398"/>
              <a:gd name="connsiteX68-10757" fmla="*/ 6978860 w 15811497"/>
              <a:gd name="connsiteY68-10758" fmla="*/ 5225773 h 6248398"/>
              <a:gd name="connsiteX69-10759" fmla="*/ 6948299 w 15811497"/>
              <a:gd name="connsiteY69-10760" fmla="*/ 5142273 h 6248398"/>
              <a:gd name="connsiteX70-10761" fmla="*/ 5829297 w 15811497"/>
              <a:gd name="connsiteY70-10762" fmla="*/ 4400549 h 6248398"/>
              <a:gd name="connsiteX71-10763" fmla="*/ 5056802 w 15811497"/>
              <a:gd name="connsiteY71-10764" fmla="*/ 4677867 h 6248398"/>
              <a:gd name="connsiteX72-10765" fmla="*/ 5022517 w 15811497"/>
              <a:gd name="connsiteY72-10766" fmla="*/ 4709027 h 6248398"/>
              <a:gd name="connsiteX73-10767" fmla="*/ 5022515 w 15811497"/>
              <a:gd name="connsiteY73-10768" fmla="*/ 4709029 h 6248398"/>
              <a:gd name="connsiteX74-10769" fmla="*/ 5022510 w 15811497"/>
              <a:gd name="connsiteY74-10770" fmla="*/ 4709033 h 6248398"/>
              <a:gd name="connsiteX75-10771" fmla="*/ 4924198 w 15811497"/>
              <a:gd name="connsiteY75-10772" fmla="*/ 4840507 h 6248398"/>
              <a:gd name="connsiteX76-10773" fmla="*/ 4914898 w 15811497"/>
              <a:gd name="connsiteY76-10774" fmla="*/ 4838698 h 6248398"/>
              <a:gd name="connsiteX77-10775" fmla="*/ 4914898 w 15811497"/>
              <a:gd name="connsiteY77-10776" fmla="*/ 4838699 h 6248398"/>
              <a:gd name="connsiteX78-10777" fmla="*/ 4924199 w 15811497"/>
              <a:gd name="connsiteY78-10778" fmla="*/ 4840508 h 6248398"/>
              <a:gd name="connsiteX79-10779" fmla="*/ 4893736 w 15811497"/>
              <a:gd name="connsiteY79-10780" fmla="*/ 4881247 h 6248398"/>
              <a:gd name="connsiteX80-10781" fmla="*/ 4778482 w 15811497"/>
              <a:gd name="connsiteY80-10782" fmla="*/ 5008058 h 6248398"/>
              <a:gd name="connsiteX81-10783" fmla="*/ 4778482 w 15811497"/>
              <a:gd name="connsiteY81-10784" fmla="*/ 5008057 h 6248398"/>
              <a:gd name="connsiteX82-10785" fmla="*/ 4715455 w 15811497"/>
              <a:gd name="connsiteY82-10786" fmla="*/ 5077404 h 6248398"/>
              <a:gd name="connsiteX83-10787" fmla="*/ 2762249 w 15811497"/>
              <a:gd name="connsiteY83-10788" fmla="*/ 5886448 h 6248398"/>
              <a:gd name="connsiteX84-10789" fmla="*/ 0 w 15811497"/>
              <a:gd name="connsiteY84-10790" fmla="*/ 3124198 h 6248398"/>
              <a:gd name="connsiteX85-10791" fmla="*/ 2762249 w 15811497"/>
              <a:gd name="connsiteY85-10792" fmla="*/ 361949 h 6248398"/>
              <a:gd name="connsiteX86-10793" fmla="*/ 4078902 w 15811497"/>
              <a:gd name="connsiteY86-10794" fmla="*/ 695338 h 6248398"/>
              <a:gd name="connsiteX87-10795" fmla="*/ 4261443 w 15811497"/>
              <a:gd name="connsiteY87-10796" fmla="*/ 806235 h 6248398"/>
              <a:gd name="connsiteX88-10797" fmla="*/ 4409044 w 15811497"/>
              <a:gd name="connsiteY88-10798" fmla="*/ 910268 h 6248398"/>
              <a:gd name="connsiteX89-10799" fmla="*/ 4612477 w 15811497"/>
              <a:gd name="connsiteY89-10800" fmla="*/ 1077402 h 6248398"/>
              <a:gd name="connsiteX90-10801" fmla="*/ 4612478 w 15811497"/>
              <a:gd name="connsiteY90-10802" fmla="*/ 1077403 h 6248398"/>
              <a:gd name="connsiteX91-10803" fmla="*/ 4715454 w 15811497"/>
              <a:gd name="connsiteY91-10804" fmla="*/ 1170993 h 6248398"/>
              <a:gd name="connsiteX92-10805" fmla="*/ 4701725 w 15811497"/>
              <a:gd name="connsiteY92-10806" fmla="*/ 1120394 h 6248398"/>
              <a:gd name="connsiteX93-10807" fmla="*/ 5191122 w 15811497"/>
              <a:gd name="connsiteY93-10808" fmla="*/ 1219199 h 6248398"/>
              <a:gd name="connsiteX94-10809" fmla="*/ 6161317 w 15811497"/>
              <a:gd name="connsiteY94-10810" fmla="*/ 761659 h 6248398"/>
              <a:gd name="connsiteX95-10811" fmla="*/ 6224019 w 15811497"/>
              <a:gd name="connsiteY95-10812" fmla="*/ 677808 h 6248398"/>
              <a:gd name="connsiteX96-10813" fmla="*/ 6175489 w 15811497"/>
              <a:gd name="connsiteY96-10814" fmla="*/ 757691 h 6248398"/>
              <a:gd name="connsiteX97-10815" fmla="*/ 6175489 w 15811497"/>
              <a:gd name="connsiteY97-10816" fmla="*/ 757692 h 6248398"/>
              <a:gd name="connsiteX98-10817" fmla="*/ 6224020 w 15811497"/>
              <a:gd name="connsiteY98-10818" fmla="*/ 677809 h 6248398"/>
              <a:gd name="connsiteX99-10819" fmla="*/ 6233696 w 15811497"/>
              <a:gd name="connsiteY99-10820" fmla="*/ 664869 h 6248398"/>
              <a:gd name="connsiteX100-10821" fmla="*/ 6252611 w 15811497"/>
              <a:gd name="connsiteY100-10822" fmla="*/ 633734 h 6248398"/>
              <a:gd name="connsiteX101-10823" fmla="*/ 6252610 w 15811497"/>
              <a:gd name="connsiteY101-10824" fmla="*/ 633734 h 6248398"/>
              <a:gd name="connsiteX102-10825" fmla="*/ 6233696 w 15811497"/>
              <a:gd name="connsiteY102-10826" fmla="*/ 664868 h 6248398"/>
              <a:gd name="connsiteX103-10827" fmla="*/ 6224019 w 15811497"/>
              <a:gd name="connsiteY103-10828" fmla="*/ 677808 h 6248398"/>
              <a:gd name="connsiteX104-10829" fmla="*/ 6248008 w 15811497"/>
              <a:gd name="connsiteY104-10830" fmla="*/ 638320 h 6248398"/>
              <a:gd name="connsiteX105-10831" fmla="*/ 6251291 w 15811497"/>
              <a:gd name="connsiteY105-10832" fmla="*/ 633930 h 6248398"/>
              <a:gd name="connsiteX106-10833" fmla="*/ 6251293 w 15811497"/>
              <a:gd name="connsiteY106-10834" fmla="*/ 633929 h 6248398"/>
              <a:gd name="connsiteX107-10835" fmla="*/ 6257683 w 15811497"/>
              <a:gd name="connsiteY107-10836" fmla="*/ 625384 h 6248398"/>
              <a:gd name="connsiteX108-10837" fmla="*/ 6257686 w 15811497"/>
              <a:gd name="connsiteY108-10838" fmla="*/ 625380 h 6248398"/>
              <a:gd name="connsiteX109-10839" fmla="*/ 6331355 w 15811497"/>
              <a:gd name="connsiteY109-10840" fmla="*/ 526865 h 6248398"/>
              <a:gd name="connsiteX110-10841" fmla="*/ 7448548 w 15811497"/>
              <a:gd name="connsiteY110-10842" fmla="*/ 0 h 6248398"/>
              <a:gd name="connsiteX0-10843" fmla="*/ 11209760 w 15811497"/>
              <a:gd name="connsiteY0-10844" fmla="*/ 5180760 h 6248398"/>
              <a:gd name="connsiteX1-10845" fmla="*/ 11210150 w 15811497"/>
              <a:gd name="connsiteY1-10846" fmla="*/ 5180948 h 6248398"/>
              <a:gd name="connsiteX2-10847" fmla="*/ 11313815 w 15811497"/>
              <a:gd name="connsiteY2-10848" fmla="*/ 5243926 h 6248398"/>
              <a:gd name="connsiteX3-10849" fmla="*/ 11369911 w 15811497"/>
              <a:gd name="connsiteY3-10850" fmla="*/ 5285874 h 6248398"/>
              <a:gd name="connsiteX4-10851" fmla="*/ 11410606 w 15811497"/>
              <a:gd name="connsiteY4-10852" fmla="*/ 5316305 h 6248398"/>
              <a:gd name="connsiteX5-10853" fmla="*/ 11499892 w 15811497"/>
              <a:gd name="connsiteY5-10854" fmla="*/ 5397454 h 6248398"/>
              <a:gd name="connsiteX6-10855" fmla="*/ 11528781 w 15811497"/>
              <a:gd name="connsiteY6-10856" fmla="*/ 5429240 h 6248398"/>
              <a:gd name="connsiteX7-10857" fmla="*/ 11504846 w 15811497"/>
              <a:gd name="connsiteY7-10858" fmla="*/ 5414699 h 6248398"/>
              <a:gd name="connsiteX8-10859" fmla="*/ 11371717 w 15811497"/>
              <a:gd name="connsiteY8-10860" fmla="*/ 5315148 h 6248398"/>
              <a:gd name="connsiteX9-10861" fmla="*/ 11292198 w 15811497"/>
              <a:gd name="connsiteY9-10862" fmla="*/ 5255685 h 6248398"/>
              <a:gd name="connsiteX10-10863" fmla="*/ 11209760 w 15811497"/>
              <a:gd name="connsiteY10-10864" fmla="*/ 5180760 h 6248398"/>
              <a:gd name="connsiteX11-10865" fmla="*/ 4892179 w 15811497"/>
              <a:gd name="connsiteY11-10866" fmla="*/ 4842491 h 6248398"/>
              <a:gd name="connsiteX12-10867" fmla="*/ 4892178 w 15811497"/>
              <a:gd name="connsiteY12-10868" fmla="*/ 4842492 h 6248398"/>
              <a:gd name="connsiteX13-10869" fmla="*/ 4885192 w 15811497"/>
              <a:gd name="connsiteY13-10870" fmla="*/ 4851834 h 6248398"/>
              <a:gd name="connsiteX14-10871" fmla="*/ 4892179 w 15811497"/>
              <a:gd name="connsiteY14-10872" fmla="*/ 4842491 h 6248398"/>
              <a:gd name="connsiteX15-10873" fmla="*/ 7448548 w 15811497"/>
              <a:gd name="connsiteY15-10874" fmla="*/ 0 h 6248398"/>
              <a:gd name="connsiteX16-10875" fmla="*/ 8721604 w 15811497"/>
              <a:gd name="connsiteY16-10876" fmla="*/ 757692 h 6248398"/>
              <a:gd name="connsiteX17-10877" fmla="*/ 8890522 w 15811497"/>
              <a:gd name="connsiteY17-10878" fmla="*/ 1193234 h 6248398"/>
              <a:gd name="connsiteX18-10879" fmla="*/ 9958384 w 15811497"/>
              <a:gd name="connsiteY18-10880" fmla="*/ 1828798 h 6248398"/>
              <a:gd name="connsiteX19-10881" fmla="*/ 10895504 w 15811497"/>
              <a:gd name="connsiteY19-10882" fmla="*/ 1386857 h 6248398"/>
              <a:gd name="connsiteX20-10883" fmla="*/ 11096041 w 15811497"/>
              <a:gd name="connsiteY20-10884" fmla="*/ 1170993 h 6248398"/>
              <a:gd name="connsiteX21-10885" fmla="*/ 13049247 w 15811497"/>
              <a:gd name="connsiteY21-10886" fmla="*/ 361949 h 6248398"/>
              <a:gd name="connsiteX22-10887" fmla="*/ 15811497 w 15811497"/>
              <a:gd name="connsiteY22-10888" fmla="*/ 3124198 h 6248398"/>
              <a:gd name="connsiteX23-10889" fmla="*/ 13049247 w 15811497"/>
              <a:gd name="connsiteY23-10890" fmla="*/ 5886448 h 6248398"/>
              <a:gd name="connsiteX24-10891" fmla="*/ 11732594 w 15811497"/>
              <a:gd name="connsiteY24-10892" fmla="*/ 5553059 h 6248398"/>
              <a:gd name="connsiteX25-10893" fmla="*/ 11528782 w 15811497"/>
              <a:gd name="connsiteY25-10894" fmla="*/ 5429240 h 6248398"/>
              <a:gd name="connsiteX26-10895" fmla="*/ 11499893 w 15811497"/>
              <a:gd name="connsiteY26-10896" fmla="*/ 5397454 h 6248398"/>
              <a:gd name="connsiteX27-10897" fmla="*/ 11410607 w 15811497"/>
              <a:gd name="connsiteY27-10898" fmla="*/ 5316305 h 6248398"/>
              <a:gd name="connsiteX28-10899" fmla="*/ 11369912 w 15811497"/>
              <a:gd name="connsiteY28-10900" fmla="*/ 5285874 h 6248398"/>
              <a:gd name="connsiteX29-10901" fmla="*/ 11355656 w 15811497"/>
              <a:gd name="connsiteY29-10902" fmla="*/ 5144675 h 6248398"/>
              <a:gd name="connsiteX30-10903" fmla="*/ 11369912 w 15811497"/>
              <a:gd name="connsiteY30-10904" fmla="*/ 5285874 h 6248398"/>
              <a:gd name="connsiteX31-10905" fmla="*/ 11313816 w 15811497"/>
              <a:gd name="connsiteY31-10906" fmla="*/ 5243926 h 6248398"/>
              <a:gd name="connsiteX32-10907" fmla="*/ 11210151 w 15811497"/>
              <a:gd name="connsiteY32-10908" fmla="*/ 5180948 h 6248398"/>
              <a:gd name="connsiteX33-10909" fmla="*/ 11209761 w 15811497"/>
              <a:gd name="connsiteY33-10910" fmla="*/ 5180760 h 6248398"/>
              <a:gd name="connsiteX34-10911" fmla="*/ 11096041 w 15811497"/>
              <a:gd name="connsiteY34-10912" fmla="*/ 5077404 h 6248398"/>
              <a:gd name="connsiteX35-10913" fmla="*/ 11063094 w 15811497"/>
              <a:gd name="connsiteY35-10914" fmla="*/ 5041153 h 6248398"/>
              <a:gd name="connsiteX36-10915" fmla="*/ 11063091 w 15811497"/>
              <a:gd name="connsiteY36-10916" fmla="*/ 5041152 h 6248398"/>
              <a:gd name="connsiteX37-10917" fmla="*/ 11096040 w 15811497"/>
              <a:gd name="connsiteY37-10918" fmla="*/ 5077404 h 6248398"/>
              <a:gd name="connsiteX38-10919" fmla="*/ 11209760 w 15811497"/>
              <a:gd name="connsiteY38-10920" fmla="*/ 5180760 h 6248398"/>
              <a:gd name="connsiteX39-10921" fmla="*/ 11100244 w 15811497"/>
              <a:gd name="connsiteY39-10922" fmla="*/ 5128004 h 6248398"/>
              <a:gd name="connsiteX40-10923" fmla="*/ 10610846 w 15811497"/>
              <a:gd name="connsiteY40-10924" fmla="*/ 5029199 h 6248398"/>
              <a:gd name="connsiteX41-10925" fmla="*/ 9640652 w 15811497"/>
              <a:gd name="connsiteY41-10926" fmla="*/ 5486739 h 6248398"/>
              <a:gd name="connsiteX42-10927" fmla="*/ 9628722 w 15811497"/>
              <a:gd name="connsiteY42-10928" fmla="*/ 5502693 h 6248398"/>
              <a:gd name="connsiteX43-10929" fmla="*/ 9568273 w 15811497"/>
              <a:gd name="connsiteY43-10930" fmla="*/ 5583530 h 6248398"/>
              <a:gd name="connsiteX44-10931" fmla="*/ 9535504 w 15811497"/>
              <a:gd name="connsiteY44-10932" fmla="*/ 5637470 h 6248398"/>
              <a:gd name="connsiteX45-10933" fmla="*/ 9535505 w 15811497"/>
              <a:gd name="connsiteY45-10934" fmla="*/ 5637470 h 6248398"/>
              <a:gd name="connsiteX46-10935" fmla="*/ 9568273 w 15811497"/>
              <a:gd name="connsiteY46-10936" fmla="*/ 5583531 h 6248398"/>
              <a:gd name="connsiteX47-10937" fmla="*/ 9628722 w 15811497"/>
              <a:gd name="connsiteY47-10938" fmla="*/ 5502694 h 6248398"/>
              <a:gd name="connsiteX48-10939" fmla="*/ 9563485 w 15811497"/>
              <a:gd name="connsiteY48-10940" fmla="*/ 5610078 h 6248398"/>
              <a:gd name="connsiteX49-10941" fmla="*/ 9542221 w 15811497"/>
              <a:gd name="connsiteY49-10942" fmla="*/ 5638514 h 6248398"/>
              <a:gd name="connsiteX50-10943" fmla="*/ 9504352 w 15811497"/>
              <a:gd name="connsiteY50-10944" fmla="*/ 5689156 h 6248398"/>
              <a:gd name="connsiteX51-10945" fmla="*/ 9480140 w 15811497"/>
              <a:gd name="connsiteY51-10946" fmla="*/ 5721533 h 6248398"/>
              <a:gd name="connsiteX52-10947" fmla="*/ 8362947 w 15811497"/>
              <a:gd name="connsiteY52-10948" fmla="*/ 6248398 h 6248398"/>
              <a:gd name="connsiteX53-10949" fmla="*/ 7028922 w 15811497"/>
              <a:gd name="connsiteY53-10950" fmla="*/ 5364147 h 6248398"/>
              <a:gd name="connsiteX54-10951" fmla="*/ 6990513 w 15811497"/>
              <a:gd name="connsiteY54-10952" fmla="*/ 5259205 h 6248398"/>
              <a:gd name="connsiteX55-10953" fmla="*/ 6990512 w 15811497"/>
              <a:gd name="connsiteY55-10954" fmla="*/ 5259199 h 6248398"/>
              <a:gd name="connsiteX56-10955" fmla="*/ 6983676 w 15811497"/>
              <a:gd name="connsiteY56-10956" fmla="*/ 5240519 h 6248398"/>
              <a:gd name="connsiteX57-10957" fmla="*/ 6983673 w 15811497"/>
              <a:gd name="connsiteY57-10958" fmla="*/ 5240519 h 6248398"/>
              <a:gd name="connsiteX58-10959" fmla="*/ 6980236 w 15811497"/>
              <a:gd name="connsiteY58-10960" fmla="*/ 5231130 h 6248398"/>
              <a:gd name="connsiteX59-10961" fmla="*/ 6978859 w 15811497"/>
              <a:gd name="connsiteY59-10962" fmla="*/ 5225774 h 6248398"/>
              <a:gd name="connsiteX60-10963" fmla="*/ 6984291 w 15811497"/>
              <a:gd name="connsiteY60-10964" fmla="*/ 5240614 h 6248398"/>
              <a:gd name="connsiteX61-10965" fmla="*/ 6984292 w 15811497"/>
              <a:gd name="connsiteY61-10966" fmla="*/ 5240614 h 6248398"/>
              <a:gd name="connsiteX62-10967" fmla="*/ 6978860 w 15811497"/>
              <a:gd name="connsiteY62-10968" fmla="*/ 5225773 h 6248398"/>
              <a:gd name="connsiteX63-10969" fmla="*/ 6944562 w 15811497"/>
              <a:gd name="connsiteY63-10970" fmla="*/ 5092380 h 6248398"/>
              <a:gd name="connsiteX64-10971" fmla="*/ 6924183 w 15811497"/>
              <a:gd name="connsiteY64-10972" fmla="*/ 4890225 h 6248398"/>
              <a:gd name="connsiteX65-10973" fmla="*/ 6924182 w 15811497"/>
              <a:gd name="connsiteY65-10974" fmla="*/ 4890225 h 6248398"/>
              <a:gd name="connsiteX66-10975" fmla="*/ 6944561 w 15811497"/>
              <a:gd name="connsiteY66-10976" fmla="*/ 5092380 h 6248398"/>
              <a:gd name="connsiteX67-10977" fmla="*/ 6978860 w 15811497"/>
              <a:gd name="connsiteY67-10978" fmla="*/ 5225773 h 6248398"/>
              <a:gd name="connsiteX68-10979" fmla="*/ 6948299 w 15811497"/>
              <a:gd name="connsiteY68-10980" fmla="*/ 5142273 h 6248398"/>
              <a:gd name="connsiteX69-10981" fmla="*/ 5829297 w 15811497"/>
              <a:gd name="connsiteY69-10982" fmla="*/ 4400549 h 6248398"/>
              <a:gd name="connsiteX70-10983" fmla="*/ 5056802 w 15811497"/>
              <a:gd name="connsiteY70-10984" fmla="*/ 4677867 h 6248398"/>
              <a:gd name="connsiteX71-10985" fmla="*/ 5022517 w 15811497"/>
              <a:gd name="connsiteY71-10986" fmla="*/ 4709027 h 6248398"/>
              <a:gd name="connsiteX72-10987" fmla="*/ 5022515 w 15811497"/>
              <a:gd name="connsiteY72-10988" fmla="*/ 4709029 h 6248398"/>
              <a:gd name="connsiteX73-10989" fmla="*/ 5022510 w 15811497"/>
              <a:gd name="connsiteY73-10990" fmla="*/ 4709033 h 6248398"/>
              <a:gd name="connsiteX74-10991" fmla="*/ 4924198 w 15811497"/>
              <a:gd name="connsiteY74-10992" fmla="*/ 4840507 h 6248398"/>
              <a:gd name="connsiteX75-10993" fmla="*/ 4914898 w 15811497"/>
              <a:gd name="connsiteY75-10994" fmla="*/ 4838698 h 6248398"/>
              <a:gd name="connsiteX76-10995" fmla="*/ 4914898 w 15811497"/>
              <a:gd name="connsiteY76-10996" fmla="*/ 4838699 h 6248398"/>
              <a:gd name="connsiteX77-10997" fmla="*/ 4924199 w 15811497"/>
              <a:gd name="connsiteY77-10998" fmla="*/ 4840508 h 6248398"/>
              <a:gd name="connsiteX78-10999" fmla="*/ 4893736 w 15811497"/>
              <a:gd name="connsiteY78-11000" fmla="*/ 4881247 h 6248398"/>
              <a:gd name="connsiteX79-11001" fmla="*/ 4778482 w 15811497"/>
              <a:gd name="connsiteY79-11002" fmla="*/ 5008058 h 6248398"/>
              <a:gd name="connsiteX80-11003" fmla="*/ 4778482 w 15811497"/>
              <a:gd name="connsiteY80-11004" fmla="*/ 5008057 h 6248398"/>
              <a:gd name="connsiteX81-11005" fmla="*/ 4715455 w 15811497"/>
              <a:gd name="connsiteY81-11006" fmla="*/ 5077404 h 6248398"/>
              <a:gd name="connsiteX82-11007" fmla="*/ 2762249 w 15811497"/>
              <a:gd name="connsiteY82-11008" fmla="*/ 5886448 h 6248398"/>
              <a:gd name="connsiteX83-11009" fmla="*/ 0 w 15811497"/>
              <a:gd name="connsiteY83-11010" fmla="*/ 3124198 h 6248398"/>
              <a:gd name="connsiteX84-11011" fmla="*/ 2762249 w 15811497"/>
              <a:gd name="connsiteY84-11012" fmla="*/ 361949 h 6248398"/>
              <a:gd name="connsiteX85-11013" fmla="*/ 4078902 w 15811497"/>
              <a:gd name="connsiteY85-11014" fmla="*/ 695338 h 6248398"/>
              <a:gd name="connsiteX86-11015" fmla="*/ 4261443 w 15811497"/>
              <a:gd name="connsiteY86-11016" fmla="*/ 806235 h 6248398"/>
              <a:gd name="connsiteX87-11017" fmla="*/ 4409044 w 15811497"/>
              <a:gd name="connsiteY87-11018" fmla="*/ 910268 h 6248398"/>
              <a:gd name="connsiteX88-11019" fmla="*/ 4612477 w 15811497"/>
              <a:gd name="connsiteY88-11020" fmla="*/ 1077402 h 6248398"/>
              <a:gd name="connsiteX89-11021" fmla="*/ 4612478 w 15811497"/>
              <a:gd name="connsiteY89-11022" fmla="*/ 1077403 h 6248398"/>
              <a:gd name="connsiteX90-11023" fmla="*/ 4715454 w 15811497"/>
              <a:gd name="connsiteY90-11024" fmla="*/ 1170993 h 6248398"/>
              <a:gd name="connsiteX91-11025" fmla="*/ 4701725 w 15811497"/>
              <a:gd name="connsiteY91-11026" fmla="*/ 1120394 h 6248398"/>
              <a:gd name="connsiteX92-11027" fmla="*/ 5191122 w 15811497"/>
              <a:gd name="connsiteY92-11028" fmla="*/ 1219199 h 6248398"/>
              <a:gd name="connsiteX93-11029" fmla="*/ 6161317 w 15811497"/>
              <a:gd name="connsiteY93-11030" fmla="*/ 761659 h 6248398"/>
              <a:gd name="connsiteX94-11031" fmla="*/ 6224019 w 15811497"/>
              <a:gd name="connsiteY94-11032" fmla="*/ 677808 h 6248398"/>
              <a:gd name="connsiteX95-11033" fmla="*/ 6175489 w 15811497"/>
              <a:gd name="connsiteY95-11034" fmla="*/ 757691 h 6248398"/>
              <a:gd name="connsiteX96-11035" fmla="*/ 6175489 w 15811497"/>
              <a:gd name="connsiteY96-11036" fmla="*/ 757692 h 6248398"/>
              <a:gd name="connsiteX97-11037" fmla="*/ 6224020 w 15811497"/>
              <a:gd name="connsiteY97-11038" fmla="*/ 677809 h 6248398"/>
              <a:gd name="connsiteX98-11039" fmla="*/ 6233696 w 15811497"/>
              <a:gd name="connsiteY98-11040" fmla="*/ 664869 h 6248398"/>
              <a:gd name="connsiteX99-11041" fmla="*/ 6252611 w 15811497"/>
              <a:gd name="connsiteY99-11042" fmla="*/ 633734 h 6248398"/>
              <a:gd name="connsiteX100-11043" fmla="*/ 6252610 w 15811497"/>
              <a:gd name="connsiteY100-11044" fmla="*/ 633734 h 6248398"/>
              <a:gd name="connsiteX101-11045" fmla="*/ 6233696 w 15811497"/>
              <a:gd name="connsiteY101-11046" fmla="*/ 664868 h 6248398"/>
              <a:gd name="connsiteX102-11047" fmla="*/ 6224019 w 15811497"/>
              <a:gd name="connsiteY102-11048" fmla="*/ 677808 h 6248398"/>
              <a:gd name="connsiteX103-11049" fmla="*/ 6248008 w 15811497"/>
              <a:gd name="connsiteY103-11050" fmla="*/ 638320 h 6248398"/>
              <a:gd name="connsiteX104-11051" fmla="*/ 6251291 w 15811497"/>
              <a:gd name="connsiteY104-11052" fmla="*/ 633930 h 6248398"/>
              <a:gd name="connsiteX105-11053" fmla="*/ 6251293 w 15811497"/>
              <a:gd name="connsiteY105-11054" fmla="*/ 633929 h 6248398"/>
              <a:gd name="connsiteX106-11055" fmla="*/ 6257683 w 15811497"/>
              <a:gd name="connsiteY106-11056" fmla="*/ 625384 h 6248398"/>
              <a:gd name="connsiteX107-11057" fmla="*/ 6257686 w 15811497"/>
              <a:gd name="connsiteY107-11058" fmla="*/ 625380 h 6248398"/>
              <a:gd name="connsiteX108-11059" fmla="*/ 6331355 w 15811497"/>
              <a:gd name="connsiteY108-11060" fmla="*/ 526865 h 6248398"/>
              <a:gd name="connsiteX109-11061" fmla="*/ 7448548 w 15811497"/>
              <a:gd name="connsiteY109-11062" fmla="*/ 0 h 6248398"/>
              <a:gd name="connsiteX0-11063" fmla="*/ 11209760 w 15811497"/>
              <a:gd name="connsiteY0-11064" fmla="*/ 5180760 h 6248398"/>
              <a:gd name="connsiteX1-11065" fmla="*/ 11210150 w 15811497"/>
              <a:gd name="connsiteY1-11066" fmla="*/ 5180948 h 6248398"/>
              <a:gd name="connsiteX2-11067" fmla="*/ 11313815 w 15811497"/>
              <a:gd name="connsiteY2-11068" fmla="*/ 5243926 h 6248398"/>
              <a:gd name="connsiteX3-11069" fmla="*/ 11369911 w 15811497"/>
              <a:gd name="connsiteY3-11070" fmla="*/ 5285874 h 6248398"/>
              <a:gd name="connsiteX4-11071" fmla="*/ 11410606 w 15811497"/>
              <a:gd name="connsiteY4-11072" fmla="*/ 5316305 h 6248398"/>
              <a:gd name="connsiteX5-11073" fmla="*/ 11499892 w 15811497"/>
              <a:gd name="connsiteY5-11074" fmla="*/ 5397454 h 6248398"/>
              <a:gd name="connsiteX6-11075" fmla="*/ 11528781 w 15811497"/>
              <a:gd name="connsiteY6-11076" fmla="*/ 5429240 h 6248398"/>
              <a:gd name="connsiteX7-11077" fmla="*/ 11504846 w 15811497"/>
              <a:gd name="connsiteY7-11078" fmla="*/ 5414699 h 6248398"/>
              <a:gd name="connsiteX8-11079" fmla="*/ 11371717 w 15811497"/>
              <a:gd name="connsiteY8-11080" fmla="*/ 5315148 h 6248398"/>
              <a:gd name="connsiteX9-11081" fmla="*/ 11292198 w 15811497"/>
              <a:gd name="connsiteY9-11082" fmla="*/ 5255685 h 6248398"/>
              <a:gd name="connsiteX10-11083" fmla="*/ 11209760 w 15811497"/>
              <a:gd name="connsiteY10-11084" fmla="*/ 5180760 h 6248398"/>
              <a:gd name="connsiteX11-11085" fmla="*/ 4892179 w 15811497"/>
              <a:gd name="connsiteY11-11086" fmla="*/ 4842491 h 6248398"/>
              <a:gd name="connsiteX12-11087" fmla="*/ 4892178 w 15811497"/>
              <a:gd name="connsiteY12-11088" fmla="*/ 4842492 h 6248398"/>
              <a:gd name="connsiteX13-11089" fmla="*/ 4885192 w 15811497"/>
              <a:gd name="connsiteY13-11090" fmla="*/ 4851834 h 6248398"/>
              <a:gd name="connsiteX14-11091" fmla="*/ 4892179 w 15811497"/>
              <a:gd name="connsiteY14-11092" fmla="*/ 4842491 h 6248398"/>
              <a:gd name="connsiteX15-11093" fmla="*/ 7448548 w 15811497"/>
              <a:gd name="connsiteY15-11094" fmla="*/ 0 h 6248398"/>
              <a:gd name="connsiteX16-11095" fmla="*/ 8721604 w 15811497"/>
              <a:gd name="connsiteY16-11096" fmla="*/ 757692 h 6248398"/>
              <a:gd name="connsiteX17-11097" fmla="*/ 8890522 w 15811497"/>
              <a:gd name="connsiteY17-11098" fmla="*/ 1193234 h 6248398"/>
              <a:gd name="connsiteX18-11099" fmla="*/ 9958384 w 15811497"/>
              <a:gd name="connsiteY18-11100" fmla="*/ 1828798 h 6248398"/>
              <a:gd name="connsiteX19-11101" fmla="*/ 10895504 w 15811497"/>
              <a:gd name="connsiteY19-11102" fmla="*/ 1386857 h 6248398"/>
              <a:gd name="connsiteX20-11103" fmla="*/ 11096041 w 15811497"/>
              <a:gd name="connsiteY20-11104" fmla="*/ 1170993 h 6248398"/>
              <a:gd name="connsiteX21-11105" fmla="*/ 13049247 w 15811497"/>
              <a:gd name="connsiteY21-11106" fmla="*/ 361949 h 6248398"/>
              <a:gd name="connsiteX22-11107" fmla="*/ 15811497 w 15811497"/>
              <a:gd name="connsiteY22-11108" fmla="*/ 3124198 h 6248398"/>
              <a:gd name="connsiteX23-11109" fmla="*/ 13049247 w 15811497"/>
              <a:gd name="connsiteY23-11110" fmla="*/ 5886448 h 6248398"/>
              <a:gd name="connsiteX24-11111" fmla="*/ 11732594 w 15811497"/>
              <a:gd name="connsiteY24-11112" fmla="*/ 5553059 h 6248398"/>
              <a:gd name="connsiteX25-11113" fmla="*/ 11528782 w 15811497"/>
              <a:gd name="connsiteY25-11114" fmla="*/ 5429240 h 6248398"/>
              <a:gd name="connsiteX26-11115" fmla="*/ 11499893 w 15811497"/>
              <a:gd name="connsiteY26-11116" fmla="*/ 5397454 h 6248398"/>
              <a:gd name="connsiteX27-11117" fmla="*/ 11410607 w 15811497"/>
              <a:gd name="connsiteY27-11118" fmla="*/ 5316305 h 6248398"/>
              <a:gd name="connsiteX28-11119" fmla="*/ 11369912 w 15811497"/>
              <a:gd name="connsiteY28-11120" fmla="*/ 5285874 h 6248398"/>
              <a:gd name="connsiteX29-11121" fmla="*/ 11355656 w 15811497"/>
              <a:gd name="connsiteY29-11122" fmla="*/ 5144675 h 6248398"/>
              <a:gd name="connsiteX30-11123" fmla="*/ 11369912 w 15811497"/>
              <a:gd name="connsiteY30-11124" fmla="*/ 5285874 h 6248398"/>
              <a:gd name="connsiteX31-11125" fmla="*/ 11313816 w 15811497"/>
              <a:gd name="connsiteY31-11126" fmla="*/ 5243926 h 6248398"/>
              <a:gd name="connsiteX32-11127" fmla="*/ 11210151 w 15811497"/>
              <a:gd name="connsiteY32-11128" fmla="*/ 5180948 h 6248398"/>
              <a:gd name="connsiteX33-11129" fmla="*/ 11209761 w 15811497"/>
              <a:gd name="connsiteY33-11130" fmla="*/ 5180760 h 6248398"/>
              <a:gd name="connsiteX34-11131" fmla="*/ 11096041 w 15811497"/>
              <a:gd name="connsiteY34-11132" fmla="*/ 5077404 h 6248398"/>
              <a:gd name="connsiteX35-11133" fmla="*/ 11063094 w 15811497"/>
              <a:gd name="connsiteY35-11134" fmla="*/ 5041153 h 6248398"/>
              <a:gd name="connsiteX36-11135" fmla="*/ 11063091 w 15811497"/>
              <a:gd name="connsiteY36-11136" fmla="*/ 5041152 h 6248398"/>
              <a:gd name="connsiteX37-11137" fmla="*/ 11096040 w 15811497"/>
              <a:gd name="connsiteY37-11138" fmla="*/ 5077404 h 6248398"/>
              <a:gd name="connsiteX38-11139" fmla="*/ 11209760 w 15811497"/>
              <a:gd name="connsiteY38-11140" fmla="*/ 5180760 h 6248398"/>
              <a:gd name="connsiteX39-11141" fmla="*/ 11100244 w 15811497"/>
              <a:gd name="connsiteY39-11142" fmla="*/ 5128004 h 6248398"/>
              <a:gd name="connsiteX40-11143" fmla="*/ 10610846 w 15811497"/>
              <a:gd name="connsiteY40-11144" fmla="*/ 5029199 h 6248398"/>
              <a:gd name="connsiteX41-11145" fmla="*/ 9640652 w 15811497"/>
              <a:gd name="connsiteY41-11146" fmla="*/ 5486739 h 6248398"/>
              <a:gd name="connsiteX42-11147" fmla="*/ 9628722 w 15811497"/>
              <a:gd name="connsiteY42-11148" fmla="*/ 5502693 h 6248398"/>
              <a:gd name="connsiteX43-11149" fmla="*/ 9568273 w 15811497"/>
              <a:gd name="connsiteY43-11150" fmla="*/ 5583530 h 6248398"/>
              <a:gd name="connsiteX44-11151" fmla="*/ 9535504 w 15811497"/>
              <a:gd name="connsiteY44-11152" fmla="*/ 5637470 h 6248398"/>
              <a:gd name="connsiteX45-11153" fmla="*/ 9535505 w 15811497"/>
              <a:gd name="connsiteY45-11154" fmla="*/ 5637470 h 6248398"/>
              <a:gd name="connsiteX46-11155" fmla="*/ 9568273 w 15811497"/>
              <a:gd name="connsiteY46-11156" fmla="*/ 5583531 h 6248398"/>
              <a:gd name="connsiteX47-11157" fmla="*/ 9628722 w 15811497"/>
              <a:gd name="connsiteY47-11158" fmla="*/ 5502694 h 6248398"/>
              <a:gd name="connsiteX48-11159" fmla="*/ 9563485 w 15811497"/>
              <a:gd name="connsiteY48-11160" fmla="*/ 5610078 h 6248398"/>
              <a:gd name="connsiteX49-11161" fmla="*/ 9542221 w 15811497"/>
              <a:gd name="connsiteY49-11162" fmla="*/ 5638514 h 6248398"/>
              <a:gd name="connsiteX50-11163" fmla="*/ 9504352 w 15811497"/>
              <a:gd name="connsiteY50-11164" fmla="*/ 5689156 h 6248398"/>
              <a:gd name="connsiteX51-11165" fmla="*/ 9480140 w 15811497"/>
              <a:gd name="connsiteY51-11166" fmla="*/ 5721533 h 6248398"/>
              <a:gd name="connsiteX52-11167" fmla="*/ 8362947 w 15811497"/>
              <a:gd name="connsiteY52-11168" fmla="*/ 6248398 h 6248398"/>
              <a:gd name="connsiteX53-11169" fmla="*/ 7028922 w 15811497"/>
              <a:gd name="connsiteY53-11170" fmla="*/ 5364147 h 6248398"/>
              <a:gd name="connsiteX54-11171" fmla="*/ 6990513 w 15811497"/>
              <a:gd name="connsiteY54-11172" fmla="*/ 5259205 h 6248398"/>
              <a:gd name="connsiteX55-11173" fmla="*/ 6990512 w 15811497"/>
              <a:gd name="connsiteY55-11174" fmla="*/ 5259199 h 6248398"/>
              <a:gd name="connsiteX56-11175" fmla="*/ 6983676 w 15811497"/>
              <a:gd name="connsiteY56-11176" fmla="*/ 5240519 h 6248398"/>
              <a:gd name="connsiteX57-11177" fmla="*/ 6983673 w 15811497"/>
              <a:gd name="connsiteY57-11178" fmla="*/ 5240519 h 6248398"/>
              <a:gd name="connsiteX58-11179" fmla="*/ 6980236 w 15811497"/>
              <a:gd name="connsiteY58-11180" fmla="*/ 5231130 h 6248398"/>
              <a:gd name="connsiteX59-11181" fmla="*/ 6978859 w 15811497"/>
              <a:gd name="connsiteY59-11182" fmla="*/ 5225774 h 6248398"/>
              <a:gd name="connsiteX60-11183" fmla="*/ 6984291 w 15811497"/>
              <a:gd name="connsiteY60-11184" fmla="*/ 5240614 h 6248398"/>
              <a:gd name="connsiteX61-11185" fmla="*/ 6984292 w 15811497"/>
              <a:gd name="connsiteY61-11186" fmla="*/ 5240614 h 6248398"/>
              <a:gd name="connsiteX62-11187" fmla="*/ 6978860 w 15811497"/>
              <a:gd name="connsiteY62-11188" fmla="*/ 5225773 h 6248398"/>
              <a:gd name="connsiteX63-11189" fmla="*/ 6944562 w 15811497"/>
              <a:gd name="connsiteY63-11190" fmla="*/ 5092380 h 6248398"/>
              <a:gd name="connsiteX64-11191" fmla="*/ 6924183 w 15811497"/>
              <a:gd name="connsiteY64-11192" fmla="*/ 4890225 h 6248398"/>
              <a:gd name="connsiteX65-11193" fmla="*/ 6924182 w 15811497"/>
              <a:gd name="connsiteY65-11194" fmla="*/ 4890225 h 6248398"/>
              <a:gd name="connsiteX66-11195" fmla="*/ 6944561 w 15811497"/>
              <a:gd name="connsiteY66-11196" fmla="*/ 5092380 h 6248398"/>
              <a:gd name="connsiteX67-11197" fmla="*/ 6978860 w 15811497"/>
              <a:gd name="connsiteY67-11198" fmla="*/ 5225773 h 6248398"/>
              <a:gd name="connsiteX68-11199" fmla="*/ 6948299 w 15811497"/>
              <a:gd name="connsiteY68-11200" fmla="*/ 5142273 h 6248398"/>
              <a:gd name="connsiteX69-11201" fmla="*/ 5829297 w 15811497"/>
              <a:gd name="connsiteY69-11202" fmla="*/ 4400549 h 6248398"/>
              <a:gd name="connsiteX70-11203" fmla="*/ 5056802 w 15811497"/>
              <a:gd name="connsiteY70-11204" fmla="*/ 4677867 h 6248398"/>
              <a:gd name="connsiteX71-11205" fmla="*/ 5022517 w 15811497"/>
              <a:gd name="connsiteY71-11206" fmla="*/ 4709027 h 6248398"/>
              <a:gd name="connsiteX72-11207" fmla="*/ 5022515 w 15811497"/>
              <a:gd name="connsiteY72-11208" fmla="*/ 4709029 h 6248398"/>
              <a:gd name="connsiteX73-11209" fmla="*/ 4924198 w 15811497"/>
              <a:gd name="connsiteY73-11210" fmla="*/ 4840507 h 6248398"/>
              <a:gd name="connsiteX74-11211" fmla="*/ 4914898 w 15811497"/>
              <a:gd name="connsiteY74-11212" fmla="*/ 4838698 h 6248398"/>
              <a:gd name="connsiteX75-11213" fmla="*/ 4914898 w 15811497"/>
              <a:gd name="connsiteY75-11214" fmla="*/ 4838699 h 6248398"/>
              <a:gd name="connsiteX76-11215" fmla="*/ 4924199 w 15811497"/>
              <a:gd name="connsiteY76-11216" fmla="*/ 4840508 h 6248398"/>
              <a:gd name="connsiteX77-11217" fmla="*/ 4893736 w 15811497"/>
              <a:gd name="connsiteY77-11218" fmla="*/ 4881247 h 6248398"/>
              <a:gd name="connsiteX78-11219" fmla="*/ 4778482 w 15811497"/>
              <a:gd name="connsiteY78-11220" fmla="*/ 5008058 h 6248398"/>
              <a:gd name="connsiteX79-11221" fmla="*/ 4778482 w 15811497"/>
              <a:gd name="connsiteY79-11222" fmla="*/ 5008057 h 6248398"/>
              <a:gd name="connsiteX80-11223" fmla="*/ 4715455 w 15811497"/>
              <a:gd name="connsiteY80-11224" fmla="*/ 5077404 h 6248398"/>
              <a:gd name="connsiteX81-11225" fmla="*/ 2762249 w 15811497"/>
              <a:gd name="connsiteY81-11226" fmla="*/ 5886448 h 6248398"/>
              <a:gd name="connsiteX82-11227" fmla="*/ 0 w 15811497"/>
              <a:gd name="connsiteY82-11228" fmla="*/ 3124198 h 6248398"/>
              <a:gd name="connsiteX83-11229" fmla="*/ 2762249 w 15811497"/>
              <a:gd name="connsiteY83-11230" fmla="*/ 361949 h 6248398"/>
              <a:gd name="connsiteX84-11231" fmla="*/ 4078902 w 15811497"/>
              <a:gd name="connsiteY84-11232" fmla="*/ 695338 h 6248398"/>
              <a:gd name="connsiteX85-11233" fmla="*/ 4261443 w 15811497"/>
              <a:gd name="connsiteY85-11234" fmla="*/ 806235 h 6248398"/>
              <a:gd name="connsiteX86-11235" fmla="*/ 4409044 w 15811497"/>
              <a:gd name="connsiteY86-11236" fmla="*/ 910268 h 6248398"/>
              <a:gd name="connsiteX87-11237" fmla="*/ 4612477 w 15811497"/>
              <a:gd name="connsiteY87-11238" fmla="*/ 1077402 h 6248398"/>
              <a:gd name="connsiteX88-11239" fmla="*/ 4612478 w 15811497"/>
              <a:gd name="connsiteY88-11240" fmla="*/ 1077403 h 6248398"/>
              <a:gd name="connsiteX89-11241" fmla="*/ 4715454 w 15811497"/>
              <a:gd name="connsiteY89-11242" fmla="*/ 1170993 h 6248398"/>
              <a:gd name="connsiteX90-11243" fmla="*/ 4701725 w 15811497"/>
              <a:gd name="connsiteY90-11244" fmla="*/ 1120394 h 6248398"/>
              <a:gd name="connsiteX91-11245" fmla="*/ 5191122 w 15811497"/>
              <a:gd name="connsiteY91-11246" fmla="*/ 1219199 h 6248398"/>
              <a:gd name="connsiteX92-11247" fmla="*/ 6161317 w 15811497"/>
              <a:gd name="connsiteY92-11248" fmla="*/ 761659 h 6248398"/>
              <a:gd name="connsiteX93-11249" fmla="*/ 6224019 w 15811497"/>
              <a:gd name="connsiteY93-11250" fmla="*/ 677808 h 6248398"/>
              <a:gd name="connsiteX94-11251" fmla="*/ 6175489 w 15811497"/>
              <a:gd name="connsiteY94-11252" fmla="*/ 757691 h 6248398"/>
              <a:gd name="connsiteX95-11253" fmla="*/ 6175489 w 15811497"/>
              <a:gd name="connsiteY95-11254" fmla="*/ 757692 h 6248398"/>
              <a:gd name="connsiteX96-11255" fmla="*/ 6224020 w 15811497"/>
              <a:gd name="connsiteY96-11256" fmla="*/ 677809 h 6248398"/>
              <a:gd name="connsiteX97-11257" fmla="*/ 6233696 w 15811497"/>
              <a:gd name="connsiteY97-11258" fmla="*/ 664869 h 6248398"/>
              <a:gd name="connsiteX98-11259" fmla="*/ 6252611 w 15811497"/>
              <a:gd name="connsiteY98-11260" fmla="*/ 633734 h 6248398"/>
              <a:gd name="connsiteX99-11261" fmla="*/ 6252610 w 15811497"/>
              <a:gd name="connsiteY99-11262" fmla="*/ 633734 h 6248398"/>
              <a:gd name="connsiteX100-11263" fmla="*/ 6233696 w 15811497"/>
              <a:gd name="connsiteY100-11264" fmla="*/ 664868 h 6248398"/>
              <a:gd name="connsiteX101-11265" fmla="*/ 6224019 w 15811497"/>
              <a:gd name="connsiteY101-11266" fmla="*/ 677808 h 6248398"/>
              <a:gd name="connsiteX102-11267" fmla="*/ 6248008 w 15811497"/>
              <a:gd name="connsiteY102-11268" fmla="*/ 638320 h 6248398"/>
              <a:gd name="connsiteX103-11269" fmla="*/ 6251291 w 15811497"/>
              <a:gd name="connsiteY103-11270" fmla="*/ 633930 h 6248398"/>
              <a:gd name="connsiteX104-11271" fmla="*/ 6251293 w 15811497"/>
              <a:gd name="connsiteY104-11272" fmla="*/ 633929 h 6248398"/>
              <a:gd name="connsiteX105-11273" fmla="*/ 6257683 w 15811497"/>
              <a:gd name="connsiteY105-11274" fmla="*/ 625384 h 6248398"/>
              <a:gd name="connsiteX106-11275" fmla="*/ 6257686 w 15811497"/>
              <a:gd name="connsiteY106-11276" fmla="*/ 625380 h 6248398"/>
              <a:gd name="connsiteX107-11277" fmla="*/ 6331355 w 15811497"/>
              <a:gd name="connsiteY107-11278" fmla="*/ 526865 h 6248398"/>
              <a:gd name="connsiteX108-11279" fmla="*/ 7448548 w 15811497"/>
              <a:gd name="connsiteY108-11280" fmla="*/ 0 h 6248398"/>
              <a:gd name="connsiteX0-11281" fmla="*/ 11209760 w 15811497"/>
              <a:gd name="connsiteY0-11282" fmla="*/ 5180760 h 6248398"/>
              <a:gd name="connsiteX1-11283" fmla="*/ 11210150 w 15811497"/>
              <a:gd name="connsiteY1-11284" fmla="*/ 5180948 h 6248398"/>
              <a:gd name="connsiteX2-11285" fmla="*/ 11313815 w 15811497"/>
              <a:gd name="connsiteY2-11286" fmla="*/ 5243926 h 6248398"/>
              <a:gd name="connsiteX3-11287" fmla="*/ 11369911 w 15811497"/>
              <a:gd name="connsiteY3-11288" fmla="*/ 5285874 h 6248398"/>
              <a:gd name="connsiteX4-11289" fmla="*/ 11410606 w 15811497"/>
              <a:gd name="connsiteY4-11290" fmla="*/ 5316305 h 6248398"/>
              <a:gd name="connsiteX5-11291" fmla="*/ 11499892 w 15811497"/>
              <a:gd name="connsiteY5-11292" fmla="*/ 5397454 h 6248398"/>
              <a:gd name="connsiteX6-11293" fmla="*/ 11528781 w 15811497"/>
              <a:gd name="connsiteY6-11294" fmla="*/ 5429240 h 6248398"/>
              <a:gd name="connsiteX7-11295" fmla="*/ 11504846 w 15811497"/>
              <a:gd name="connsiteY7-11296" fmla="*/ 5414699 h 6248398"/>
              <a:gd name="connsiteX8-11297" fmla="*/ 11371717 w 15811497"/>
              <a:gd name="connsiteY8-11298" fmla="*/ 5315148 h 6248398"/>
              <a:gd name="connsiteX9-11299" fmla="*/ 11292198 w 15811497"/>
              <a:gd name="connsiteY9-11300" fmla="*/ 5255685 h 6248398"/>
              <a:gd name="connsiteX10-11301" fmla="*/ 11209760 w 15811497"/>
              <a:gd name="connsiteY10-11302" fmla="*/ 5180760 h 6248398"/>
              <a:gd name="connsiteX11-11303" fmla="*/ 4892179 w 15811497"/>
              <a:gd name="connsiteY11-11304" fmla="*/ 4842491 h 6248398"/>
              <a:gd name="connsiteX12-11305" fmla="*/ 4892178 w 15811497"/>
              <a:gd name="connsiteY12-11306" fmla="*/ 4842492 h 6248398"/>
              <a:gd name="connsiteX13-11307" fmla="*/ 4885192 w 15811497"/>
              <a:gd name="connsiteY13-11308" fmla="*/ 4851834 h 6248398"/>
              <a:gd name="connsiteX14-11309" fmla="*/ 4892179 w 15811497"/>
              <a:gd name="connsiteY14-11310" fmla="*/ 4842491 h 6248398"/>
              <a:gd name="connsiteX15-11311" fmla="*/ 7448548 w 15811497"/>
              <a:gd name="connsiteY15-11312" fmla="*/ 0 h 6248398"/>
              <a:gd name="connsiteX16-11313" fmla="*/ 8721604 w 15811497"/>
              <a:gd name="connsiteY16-11314" fmla="*/ 757692 h 6248398"/>
              <a:gd name="connsiteX17-11315" fmla="*/ 8890522 w 15811497"/>
              <a:gd name="connsiteY17-11316" fmla="*/ 1193234 h 6248398"/>
              <a:gd name="connsiteX18-11317" fmla="*/ 9958384 w 15811497"/>
              <a:gd name="connsiteY18-11318" fmla="*/ 1828798 h 6248398"/>
              <a:gd name="connsiteX19-11319" fmla="*/ 10895504 w 15811497"/>
              <a:gd name="connsiteY19-11320" fmla="*/ 1386857 h 6248398"/>
              <a:gd name="connsiteX20-11321" fmla="*/ 11096041 w 15811497"/>
              <a:gd name="connsiteY20-11322" fmla="*/ 1170993 h 6248398"/>
              <a:gd name="connsiteX21-11323" fmla="*/ 13049247 w 15811497"/>
              <a:gd name="connsiteY21-11324" fmla="*/ 361949 h 6248398"/>
              <a:gd name="connsiteX22-11325" fmla="*/ 15811497 w 15811497"/>
              <a:gd name="connsiteY22-11326" fmla="*/ 3124198 h 6248398"/>
              <a:gd name="connsiteX23-11327" fmla="*/ 13049247 w 15811497"/>
              <a:gd name="connsiteY23-11328" fmla="*/ 5886448 h 6248398"/>
              <a:gd name="connsiteX24-11329" fmla="*/ 11732594 w 15811497"/>
              <a:gd name="connsiteY24-11330" fmla="*/ 5553059 h 6248398"/>
              <a:gd name="connsiteX25-11331" fmla="*/ 11528782 w 15811497"/>
              <a:gd name="connsiteY25-11332" fmla="*/ 5429240 h 6248398"/>
              <a:gd name="connsiteX26-11333" fmla="*/ 11499893 w 15811497"/>
              <a:gd name="connsiteY26-11334" fmla="*/ 5397454 h 6248398"/>
              <a:gd name="connsiteX27-11335" fmla="*/ 11410607 w 15811497"/>
              <a:gd name="connsiteY27-11336" fmla="*/ 5316305 h 6248398"/>
              <a:gd name="connsiteX28-11337" fmla="*/ 11369912 w 15811497"/>
              <a:gd name="connsiteY28-11338" fmla="*/ 5285874 h 6248398"/>
              <a:gd name="connsiteX29-11339" fmla="*/ 11355656 w 15811497"/>
              <a:gd name="connsiteY29-11340" fmla="*/ 5144675 h 6248398"/>
              <a:gd name="connsiteX30-11341" fmla="*/ 11369912 w 15811497"/>
              <a:gd name="connsiteY30-11342" fmla="*/ 5285874 h 6248398"/>
              <a:gd name="connsiteX31-11343" fmla="*/ 11313816 w 15811497"/>
              <a:gd name="connsiteY31-11344" fmla="*/ 5243926 h 6248398"/>
              <a:gd name="connsiteX32-11345" fmla="*/ 11210151 w 15811497"/>
              <a:gd name="connsiteY32-11346" fmla="*/ 5180948 h 6248398"/>
              <a:gd name="connsiteX33-11347" fmla="*/ 11209761 w 15811497"/>
              <a:gd name="connsiteY33-11348" fmla="*/ 5180760 h 6248398"/>
              <a:gd name="connsiteX34-11349" fmla="*/ 11096041 w 15811497"/>
              <a:gd name="connsiteY34-11350" fmla="*/ 5077404 h 6248398"/>
              <a:gd name="connsiteX35-11351" fmla="*/ 11063094 w 15811497"/>
              <a:gd name="connsiteY35-11352" fmla="*/ 5041153 h 6248398"/>
              <a:gd name="connsiteX36-11353" fmla="*/ 11063091 w 15811497"/>
              <a:gd name="connsiteY36-11354" fmla="*/ 5041152 h 6248398"/>
              <a:gd name="connsiteX37-11355" fmla="*/ 11096040 w 15811497"/>
              <a:gd name="connsiteY37-11356" fmla="*/ 5077404 h 6248398"/>
              <a:gd name="connsiteX38-11357" fmla="*/ 11209760 w 15811497"/>
              <a:gd name="connsiteY38-11358" fmla="*/ 5180760 h 6248398"/>
              <a:gd name="connsiteX39-11359" fmla="*/ 11100244 w 15811497"/>
              <a:gd name="connsiteY39-11360" fmla="*/ 5128004 h 6248398"/>
              <a:gd name="connsiteX40-11361" fmla="*/ 10610846 w 15811497"/>
              <a:gd name="connsiteY40-11362" fmla="*/ 5029199 h 6248398"/>
              <a:gd name="connsiteX41-11363" fmla="*/ 9640652 w 15811497"/>
              <a:gd name="connsiteY41-11364" fmla="*/ 5486739 h 6248398"/>
              <a:gd name="connsiteX42-11365" fmla="*/ 9628722 w 15811497"/>
              <a:gd name="connsiteY42-11366" fmla="*/ 5502693 h 6248398"/>
              <a:gd name="connsiteX43-11367" fmla="*/ 9568273 w 15811497"/>
              <a:gd name="connsiteY43-11368" fmla="*/ 5583530 h 6248398"/>
              <a:gd name="connsiteX44-11369" fmla="*/ 9535504 w 15811497"/>
              <a:gd name="connsiteY44-11370" fmla="*/ 5637470 h 6248398"/>
              <a:gd name="connsiteX45-11371" fmla="*/ 9535505 w 15811497"/>
              <a:gd name="connsiteY45-11372" fmla="*/ 5637470 h 6248398"/>
              <a:gd name="connsiteX46-11373" fmla="*/ 9568273 w 15811497"/>
              <a:gd name="connsiteY46-11374" fmla="*/ 5583531 h 6248398"/>
              <a:gd name="connsiteX47-11375" fmla="*/ 9628722 w 15811497"/>
              <a:gd name="connsiteY47-11376" fmla="*/ 5502694 h 6248398"/>
              <a:gd name="connsiteX48-11377" fmla="*/ 9563485 w 15811497"/>
              <a:gd name="connsiteY48-11378" fmla="*/ 5610078 h 6248398"/>
              <a:gd name="connsiteX49-11379" fmla="*/ 9542221 w 15811497"/>
              <a:gd name="connsiteY49-11380" fmla="*/ 5638514 h 6248398"/>
              <a:gd name="connsiteX50-11381" fmla="*/ 9504352 w 15811497"/>
              <a:gd name="connsiteY50-11382" fmla="*/ 5689156 h 6248398"/>
              <a:gd name="connsiteX51-11383" fmla="*/ 9480140 w 15811497"/>
              <a:gd name="connsiteY51-11384" fmla="*/ 5721533 h 6248398"/>
              <a:gd name="connsiteX52-11385" fmla="*/ 8362947 w 15811497"/>
              <a:gd name="connsiteY52-11386" fmla="*/ 6248398 h 6248398"/>
              <a:gd name="connsiteX53-11387" fmla="*/ 7028922 w 15811497"/>
              <a:gd name="connsiteY53-11388" fmla="*/ 5364147 h 6248398"/>
              <a:gd name="connsiteX54-11389" fmla="*/ 6990513 w 15811497"/>
              <a:gd name="connsiteY54-11390" fmla="*/ 5259205 h 6248398"/>
              <a:gd name="connsiteX55-11391" fmla="*/ 6990512 w 15811497"/>
              <a:gd name="connsiteY55-11392" fmla="*/ 5259199 h 6248398"/>
              <a:gd name="connsiteX56-11393" fmla="*/ 6983676 w 15811497"/>
              <a:gd name="connsiteY56-11394" fmla="*/ 5240519 h 6248398"/>
              <a:gd name="connsiteX57-11395" fmla="*/ 6983673 w 15811497"/>
              <a:gd name="connsiteY57-11396" fmla="*/ 5240519 h 6248398"/>
              <a:gd name="connsiteX58-11397" fmla="*/ 6980236 w 15811497"/>
              <a:gd name="connsiteY58-11398" fmla="*/ 5231130 h 6248398"/>
              <a:gd name="connsiteX59-11399" fmla="*/ 6978859 w 15811497"/>
              <a:gd name="connsiteY59-11400" fmla="*/ 5225774 h 6248398"/>
              <a:gd name="connsiteX60-11401" fmla="*/ 6984291 w 15811497"/>
              <a:gd name="connsiteY60-11402" fmla="*/ 5240614 h 6248398"/>
              <a:gd name="connsiteX61-11403" fmla="*/ 6984292 w 15811497"/>
              <a:gd name="connsiteY61-11404" fmla="*/ 5240614 h 6248398"/>
              <a:gd name="connsiteX62-11405" fmla="*/ 6978860 w 15811497"/>
              <a:gd name="connsiteY62-11406" fmla="*/ 5225773 h 6248398"/>
              <a:gd name="connsiteX63-11407" fmla="*/ 6944562 w 15811497"/>
              <a:gd name="connsiteY63-11408" fmla="*/ 5092380 h 6248398"/>
              <a:gd name="connsiteX64-11409" fmla="*/ 6924183 w 15811497"/>
              <a:gd name="connsiteY64-11410" fmla="*/ 4890225 h 6248398"/>
              <a:gd name="connsiteX65-11411" fmla="*/ 6924182 w 15811497"/>
              <a:gd name="connsiteY65-11412" fmla="*/ 4890225 h 6248398"/>
              <a:gd name="connsiteX66-11413" fmla="*/ 6944561 w 15811497"/>
              <a:gd name="connsiteY66-11414" fmla="*/ 5092380 h 6248398"/>
              <a:gd name="connsiteX67-11415" fmla="*/ 6978860 w 15811497"/>
              <a:gd name="connsiteY67-11416" fmla="*/ 5225773 h 6248398"/>
              <a:gd name="connsiteX68-11417" fmla="*/ 6948299 w 15811497"/>
              <a:gd name="connsiteY68-11418" fmla="*/ 5142273 h 6248398"/>
              <a:gd name="connsiteX69-11419" fmla="*/ 5829297 w 15811497"/>
              <a:gd name="connsiteY69-11420" fmla="*/ 4400549 h 6248398"/>
              <a:gd name="connsiteX70-11421" fmla="*/ 5056802 w 15811497"/>
              <a:gd name="connsiteY70-11422" fmla="*/ 4677867 h 6248398"/>
              <a:gd name="connsiteX71-11423" fmla="*/ 5022517 w 15811497"/>
              <a:gd name="connsiteY71-11424" fmla="*/ 4709027 h 6248398"/>
              <a:gd name="connsiteX72-11425" fmla="*/ 5022515 w 15811497"/>
              <a:gd name="connsiteY72-11426" fmla="*/ 4709029 h 6248398"/>
              <a:gd name="connsiteX73-11427" fmla="*/ 4924198 w 15811497"/>
              <a:gd name="connsiteY73-11428" fmla="*/ 4840507 h 6248398"/>
              <a:gd name="connsiteX74-11429" fmla="*/ 4914898 w 15811497"/>
              <a:gd name="connsiteY74-11430" fmla="*/ 4838698 h 6248398"/>
              <a:gd name="connsiteX75-11431" fmla="*/ 4914898 w 15811497"/>
              <a:gd name="connsiteY75-11432" fmla="*/ 4838699 h 6248398"/>
              <a:gd name="connsiteX76-11433" fmla="*/ 4924199 w 15811497"/>
              <a:gd name="connsiteY76-11434" fmla="*/ 4840508 h 6248398"/>
              <a:gd name="connsiteX77-11435" fmla="*/ 4778482 w 15811497"/>
              <a:gd name="connsiteY77-11436" fmla="*/ 5008058 h 6248398"/>
              <a:gd name="connsiteX78-11437" fmla="*/ 4778482 w 15811497"/>
              <a:gd name="connsiteY78-11438" fmla="*/ 5008057 h 6248398"/>
              <a:gd name="connsiteX79-11439" fmla="*/ 4715455 w 15811497"/>
              <a:gd name="connsiteY79-11440" fmla="*/ 5077404 h 6248398"/>
              <a:gd name="connsiteX80-11441" fmla="*/ 2762249 w 15811497"/>
              <a:gd name="connsiteY80-11442" fmla="*/ 5886448 h 6248398"/>
              <a:gd name="connsiteX81-11443" fmla="*/ 0 w 15811497"/>
              <a:gd name="connsiteY81-11444" fmla="*/ 3124198 h 6248398"/>
              <a:gd name="connsiteX82-11445" fmla="*/ 2762249 w 15811497"/>
              <a:gd name="connsiteY82-11446" fmla="*/ 361949 h 6248398"/>
              <a:gd name="connsiteX83-11447" fmla="*/ 4078902 w 15811497"/>
              <a:gd name="connsiteY83-11448" fmla="*/ 695338 h 6248398"/>
              <a:gd name="connsiteX84-11449" fmla="*/ 4261443 w 15811497"/>
              <a:gd name="connsiteY84-11450" fmla="*/ 806235 h 6248398"/>
              <a:gd name="connsiteX85-11451" fmla="*/ 4409044 w 15811497"/>
              <a:gd name="connsiteY85-11452" fmla="*/ 910268 h 6248398"/>
              <a:gd name="connsiteX86-11453" fmla="*/ 4612477 w 15811497"/>
              <a:gd name="connsiteY86-11454" fmla="*/ 1077402 h 6248398"/>
              <a:gd name="connsiteX87-11455" fmla="*/ 4612478 w 15811497"/>
              <a:gd name="connsiteY87-11456" fmla="*/ 1077403 h 6248398"/>
              <a:gd name="connsiteX88-11457" fmla="*/ 4715454 w 15811497"/>
              <a:gd name="connsiteY88-11458" fmla="*/ 1170993 h 6248398"/>
              <a:gd name="connsiteX89-11459" fmla="*/ 4701725 w 15811497"/>
              <a:gd name="connsiteY89-11460" fmla="*/ 1120394 h 6248398"/>
              <a:gd name="connsiteX90-11461" fmla="*/ 5191122 w 15811497"/>
              <a:gd name="connsiteY90-11462" fmla="*/ 1219199 h 6248398"/>
              <a:gd name="connsiteX91-11463" fmla="*/ 6161317 w 15811497"/>
              <a:gd name="connsiteY91-11464" fmla="*/ 761659 h 6248398"/>
              <a:gd name="connsiteX92-11465" fmla="*/ 6224019 w 15811497"/>
              <a:gd name="connsiteY92-11466" fmla="*/ 677808 h 6248398"/>
              <a:gd name="connsiteX93-11467" fmla="*/ 6175489 w 15811497"/>
              <a:gd name="connsiteY93-11468" fmla="*/ 757691 h 6248398"/>
              <a:gd name="connsiteX94-11469" fmla="*/ 6175489 w 15811497"/>
              <a:gd name="connsiteY94-11470" fmla="*/ 757692 h 6248398"/>
              <a:gd name="connsiteX95-11471" fmla="*/ 6224020 w 15811497"/>
              <a:gd name="connsiteY95-11472" fmla="*/ 677809 h 6248398"/>
              <a:gd name="connsiteX96-11473" fmla="*/ 6233696 w 15811497"/>
              <a:gd name="connsiteY96-11474" fmla="*/ 664869 h 6248398"/>
              <a:gd name="connsiteX97-11475" fmla="*/ 6252611 w 15811497"/>
              <a:gd name="connsiteY97-11476" fmla="*/ 633734 h 6248398"/>
              <a:gd name="connsiteX98-11477" fmla="*/ 6252610 w 15811497"/>
              <a:gd name="connsiteY98-11478" fmla="*/ 633734 h 6248398"/>
              <a:gd name="connsiteX99-11479" fmla="*/ 6233696 w 15811497"/>
              <a:gd name="connsiteY99-11480" fmla="*/ 664868 h 6248398"/>
              <a:gd name="connsiteX100-11481" fmla="*/ 6224019 w 15811497"/>
              <a:gd name="connsiteY100-11482" fmla="*/ 677808 h 6248398"/>
              <a:gd name="connsiteX101-11483" fmla="*/ 6248008 w 15811497"/>
              <a:gd name="connsiteY101-11484" fmla="*/ 638320 h 6248398"/>
              <a:gd name="connsiteX102-11485" fmla="*/ 6251291 w 15811497"/>
              <a:gd name="connsiteY102-11486" fmla="*/ 633930 h 6248398"/>
              <a:gd name="connsiteX103-11487" fmla="*/ 6251293 w 15811497"/>
              <a:gd name="connsiteY103-11488" fmla="*/ 633929 h 6248398"/>
              <a:gd name="connsiteX104-11489" fmla="*/ 6257683 w 15811497"/>
              <a:gd name="connsiteY104-11490" fmla="*/ 625384 h 6248398"/>
              <a:gd name="connsiteX105-11491" fmla="*/ 6257686 w 15811497"/>
              <a:gd name="connsiteY105-11492" fmla="*/ 625380 h 6248398"/>
              <a:gd name="connsiteX106-11493" fmla="*/ 6331355 w 15811497"/>
              <a:gd name="connsiteY106-11494" fmla="*/ 526865 h 6248398"/>
              <a:gd name="connsiteX107-11495" fmla="*/ 7448548 w 15811497"/>
              <a:gd name="connsiteY107-11496" fmla="*/ 0 h 6248398"/>
              <a:gd name="connsiteX0-11497" fmla="*/ 11209760 w 15811497"/>
              <a:gd name="connsiteY0-11498" fmla="*/ 5180760 h 6248398"/>
              <a:gd name="connsiteX1-11499" fmla="*/ 11210150 w 15811497"/>
              <a:gd name="connsiteY1-11500" fmla="*/ 5180948 h 6248398"/>
              <a:gd name="connsiteX2-11501" fmla="*/ 11313815 w 15811497"/>
              <a:gd name="connsiteY2-11502" fmla="*/ 5243926 h 6248398"/>
              <a:gd name="connsiteX3-11503" fmla="*/ 11369911 w 15811497"/>
              <a:gd name="connsiteY3-11504" fmla="*/ 5285874 h 6248398"/>
              <a:gd name="connsiteX4-11505" fmla="*/ 11410606 w 15811497"/>
              <a:gd name="connsiteY4-11506" fmla="*/ 5316305 h 6248398"/>
              <a:gd name="connsiteX5-11507" fmla="*/ 11499892 w 15811497"/>
              <a:gd name="connsiteY5-11508" fmla="*/ 5397454 h 6248398"/>
              <a:gd name="connsiteX6-11509" fmla="*/ 11528781 w 15811497"/>
              <a:gd name="connsiteY6-11510" fmla="*/ 5429240 h 6248398"/>
              <a:gd name="connsiteX7-11511" fmla="*/ 11504846 w 15811497"/>
              <a:gd name="connsiteY7-11512" fmla="*/ 5414699 h 6248398"/>
              <a:gd name="connsiteX8-11513" fmla="*/ 11371717 w 15811497"/>
              <a:gd name="connsiteY8-11514" fmla="*/ 5315148 h 6248398"/>
              <a:gd name="connsiteX9-11515" fmla="*/ 11292198 w 15811497"/>
              <a:gd name="connsiteY9-11516" fmla="*/ 5255685 h 6248398"/>
              <a:gd name="connsiteX10-11517" fmla="*/ 11209760 w 15811497"/>
              <a:gd name="connsiteY10-11518" fmla="*/ 5180760 h 6248398"/>
              <a:gd name="connsiteX11-11519" fmla="*/ 4892179 w 15811497"/>
              <a:gd name="connsiteY11-11520" fmla="*/ 4842491 h 6248398"/>
              <a:gd name="connsiteX12-11521" fmla="*/ 4892178 w 15811497"/>
              <a:gd name="connsiteY12-11522" fmla="*/ 4842492 h 6248398"/>
              <a:gd name="connsiteX13-11523" fmla="*/ 4885192 w 15811497"/>
              <a:gd name="connsiteY13-11524" fmla="*/ 4851834 h 6248398"/>
              <a:gd name="connsiteX14-11525" fmla="*/ 4892179 w 15811497"/>
              <a:gd name="connsiteY14-11526" fmla="*/ 4842491 h 6248398"/>
              <a:gd name="connsiteX15-11527" fmla="*/ 7448548 w 15811497"/>
              <a:gd name="connsiteY15-11528" fmla="*/ 0 h 6248398"/>
              <a:gd name="connsiteX16-11529" fmla="*/ 8721604 w 15811497"/>
              <a:gd name="connsiteY16-11530" fmla="*/ 757692 h 6248398"/>
              <a:gd name="connsiteX17-11531" fmla="*/ 8890522 w 15811497"/>
              <a:gd name="connsiteY17-11532" fmla="*/ 1193234 h 6248398"/>
              <a:gd name="connsiteX18-11533" fmla="*/ 9958384 w 15811497"/>
              <a:gd name="connsiteY18-11534" fmla="*/ 1828798 h 6248398"/>
              <a:gd name="connsiteX19-11535" fmla="*/ 10895504 w 15811497"/>
              <a:gd name="connsiteY19-11536" fmla="*/ 1386857 h 6248398"/>
              <a:gd name="connsiteX20-11537" fmla="*/ 11096041 w 15811497"/>
              <a:gd name="connsiteY20-11538" fmla="*/ 1170993 h 6248398"/>
              <a:gd name="connsiteX21-11539" fmla="*/ 13049247 w 15811497"/>
              <a:gd name="connsiteY21-11540" fmla="*/ 361949 h 6248398"/>
              <a:gd name="connsiteX22-11541" fmla="*/ 15811497 w 15811497"/>
              <a:gd name="connsiteY22-11542" fmla="*/ 3124198 h 6248398"/>
              <a:gd name="connsiteX23-11543" fmla="*/ 13049247 w 15811497"/>
              <a:gd name="connsiteY23-11544" fmla="*/ 5886448 h 6248398"/>
              <a:gd name="connsiteX24-11545" fmla="*/ 11732594 w 15811497"/>
              <a:gd name="connsiteY24-11546" fmla="*/ 5553059 h 6248398"/>
              <a:gd name="connsiteX25-11547" fmla="*/ 11528782 w 15811497"/>
              <a:gd name="connsiteY25-11548" fmla="*/ 5429240 h 6248398"/>
              <a:gd name="connsiteX26-11549" fmla="*/ 11499893 w 15811497"/>
              <a:gd name="connsiteY26-11550" fmla="*/ 5397454 h 6248398"/>
              <a:gd name="connsiteX27-11551" fmla="*/ 11410607 w 15811497"/>
              <a:gd name="connsiteY27-11552" fmla="*/ 5316305 h 6248398"/>
              <a:gd name="connsiteX28-11553" fmla="*/ 11369912 w 15811497"/>
              <a:gd name="connsiteY28-11554" fmla="*/ 5285874 h 6248398"/>
              <a:gd name="connsiteX29-11555" fmla="*/ 11355656 w 15811497"/>
              <a:gd name="connsiteY29-11556" fmla="*/ 5144675 h 6248398"/>
              <a:gd name="connsiteX30-11557" fmla="*/ 11369912 w 15811497"/>
              <a:gd name="connsiteY30-11558" fmla="*/ 5285874 h 6248398"/>
              <a:gd name="connsiteX31-11559" fmla="*/ 11313816 w 15811497"/>
              <a:gd name="connsiteY31-11560" fmla="*/ 5243926 h 6248398"/>
              <a:gd name="connsiteX32-11561" fmla="*/ 11210151 w 15811497"/>
              <a:gd name="connsiteY32-11562" fmla="*/ 5180948 h 6248398"/>
              <a:gd name="connsiteX33-11563" fmla="*/ 11209761 w 15811497"/>
              <a:gd name="connsiteY33-11564" fmla="*/ 5180760 h 6248398"/>
              <a:gd name="connsiteX34-11565" fmla="*/ 11096041 w 15811497"/>
              <a:gd name="connsiteY34-11566" fmla="*/ 5077404 h 6248398"/>
              <a:gd name="connsiteX35-11567" fmla="*/ 11063094 w 15811497"/>
              <a:gd name="connsiteY35-11568" fmla="*/ 5041153 h 6248398"/>
              <a:gd name="connsiteX36-11569" fmla="*/ 11063091 w 15811497"/>
              <a:gd name="connsiteY36-11570" fmla="*/ 5041152 h 6248398"/>
              <a:gd name="connsiteX37-11571" fmla="*/ 11096040 w 15811497"/>
              <a:gd name="connsiteY37-11572" fmla="*/ 5077404 h 6248398"/>
              <a:gd name="connsiteX38-11573" fmla="*/ 11209760 w 15811497"/>
              <a:gd name="connsiteY38-11574" fmla="*/ 5180760 h 6248398"/>
              <a:gd name="connsiteX39-11575" fmla="*/ 11100244 w 15811497"/>
              <a:gd name="connsiteY39-11576" fmla="*/ 5128004 h 6248398"/>
              <a:gd name="connsiteX40-11577" fmla="*/ 10610846 w 15811497"/>
              <a:gd name="connsiteY40-11578" fmla="*/ 5029199 h 6248398"/>
              <a:gd name="connsiteX41-11579" fmla="*/ 9640652 w 15811497"/>
              <a:gd name="connsiteY41-11580" fmla="*/ 5486739 h 6248398"/>
              <a:gd name="connsiteX42-11581" fmla="*/ 9628722 w 15811497"/>
              <a:gd name="connsiteY42-11582" fmla="*/ 5502693 h 6248398"/>
              <a:gd name="connsiteX43-11583" fmla="*/ 9568273 w 15811497"/>
              <a:gd name="connsiteY43-11584" fmla="*/ 5583530 h 6248398"/>
              <a:gd name="connsiteX44-11585" fmla="*/ 9535504 w 15811497"/>
              <a:gd name="connsiteY44-11586" fmla="*/ 5637470 h 6248398"/>
              <a:gd name="connsiteX45-11587" fmla="*/ 9535505 w 15811497"/>
              <a:gd name="connsiteY45-11588" fmla="*/ 5637470 h 6248398"/>
              <a:gd name="connsiteX46-11589" fmla="*/ 9568273 w 15811497"/>
              <a:gd name="connsiteY46-11590" fmla="*/ 5583531 h 6248398"/>
              <a:gd name="connsiteX47-11591" fmla="*/ 9628722 w 15811497"/>
              <a:gd name="connsiteY47-11592" fmla="*/ 5502694 h 6248398"/>
              <a:gd name="connsiteX48-11593" fmla="*/ 9563485 w 15811497"/>
              <a:gd name="connsiteY48-11594" fmla="*/ 5610078 h 6248398"/>
              <a:gd name="connsiteX49-11595" fmla="*/ 9542221 w 15811497"/>
              <a:gd name="connsiteY49-11596" fmla="*/ 5638514 h 6248398"/>
              <a:gd name="connsiteX50-11597" fmla="*/ 9504352 w 15811497"/>
              <a:gd name="connsiteY50-11598" fmla="*/ 5689156 h 6248398"/>
              <a:gd name="connsiteX51-11599" fmla="*/ 9480140 w 15811497"/>
              <a:gd name="connsiteY51-11600" fmla="*/ 5721533 h 6248398"/>
              <a:gd name="connsiteX52-11601" fmla="*/ 8362947 w 15811497"/>
              <a:gd name="connsiteY52-11602" fmla="*/ 6248398 h 6248398"/>
              <a:gd name="connsiteX53-11603" fmla="*/ 7028922 w 15811497"/>
              <a:gd name="connsiteY53-11604" fmla="*/ 5364147 h 6248398"/>
              <a:gd name="connsiteX54-11605" fmla="*/ 6990513 w 15811497"/>
              <a:gd name="connsiteY54-11606" fmla="*/ 5259205 h 6248398"/>
              <a:gd name="connsiteX55-11607" fmla="*/ 6990512 w 15811497"/>
              <a:gd name="connsiteY55-11608" fmla="*/ 5259199 h 6248398"/>
              <a:gd name="connsiteX56-11609" fmla="*/ 6983676 w 15811497"/>
              <a:gd name="connsiteY56-11610" fmla="*/ 5240519 h 6248398"/>
              <a:gd name="connsiteX57-11611" fmla="*/ 6983673 w 15811497"/>
              <a:gd name="connsiteY57-11612" fmla="*/ 5240519 h 6248398"/>
              <a:gd name="connsiteX58-11613" fmla="*/ 6980236 w 15811497"/>
              <a:gd name="connsiteY58-11614" fmla="*/ 5231130 h 6248398"/>
              <a:gd name="connsiteX59-11615" fmla="*/ 6978859 w 15811497"/>
              <a:gd name="connsiteY59-11616" fmla="*/ 5225774 h 6248398"/>
              <a:gd name="connsiteX60-11617" fmla="*/ 6984291 w 15811497"/>
              <a:gd name="connsiteY60-11618" fmla="*/ 5240614 h 6248398"/>
              <a:gd name="connsiteX61-11619" fmla="*/ 6984292 w 15811497"/>
              <a:gd name="connsiteY61-11620" fmla="*/ 5240614 h 6248398"/>
              <a:gd name="connsiteX62-11621" fmla="*/ 6978860 w 15811497"/>
              <a:gd name="connsiteY62-11622" fmla="*/ 5225773 h 6248398"/>
              <a:gd name="connsiteX63-11623" fmla="*/ 6944562 w 15811497"/>
              <a:gd name="connsiteY63-11624" fmla="*/ 5092380 h 6248398"/>
              <a:gd name="connsiteX64-11625" fmla="*/ 6924183 w 15811497"/>
              <a:gd name="connsiteY64-11626" fmla="*/ 4890225 h 6248398"/>
              <a:gd name="connsiteX65-11627" fmla="*/ 6924182 w 15811497"/>
              <a:gd name="connsiteY65-11628" fmla="*/ 4890225 h 6248398"/>
              <a:gd name="connsiteX66-11629" fmla="*/ 6944561 w 15811497"/>
              <a:gd name="connsiteY66-11630" fmla="*/ 5092380 h 6248398"/>
              <a:gd name="connsiteX67-11631" fmla="*/ 6978860 w 15811497"/>
              <a:gd name="connsiteY67-11632" fmla="*/ 5225773 h 6248398"/>
              <a:gd name="connsiteX68-11633" fmla="*/ 6948299 w 15811497"/>
              <a:gd name="connsiteY68-11634" fmla="*/ 5142273 h 6248398"/>
              <a:gd name="connsiteX69-11635" fmla="*/ 5829297 w 15811497"/>
              <a:gd name="connsiteY69-11636" fmla="*/ 4400549 h 6248398"/>
              <a:gd name="connsiteX70-11637" fmla="*/ 5056802 w 15811497"/>
              <a:gd name="connsiteY70-11638" fmla="*/ 4677867 h 6248398"/>
              <a:gd name="connsiteX71-11639" fmla="*/ 5022517 w 15811497"/>
              <a:gd name="connsiteY71-11640" fmla="*/ 4709027 h 6248398"/>
              <a:gd name="connsiteX72-11641" fmla="*/ 5022515 w 15811497"/>
              <a:gd name="connsiteY72-11642" fmla="*/ 4709029 h 6248398"/>
              <a:gd name="connsiteX73-11643" fmla="*/ 4924198 w 15811497"/>
              <a:gd name="connsiteY73-11644" fmla="*/ 4840507 h 6248398"/>
              <a:gd name="connsiteX74-11645" fmla="*/ 4914898 w 15811497"/>
              <a:gd name="connsiteY74-11646" fmla="*/ 4838698 h 6248398"/>
              <a:gd name="connsiteX75-11647" fmla="*/ 4914898 w 15811497"/>
              <a:gd name="connsiteY75-11648" fmla="*/ 4838699 h 6248398"/>
              <a:gd name="connsiteX76-11649" fmla="*/ 4778482 w 15811497"/>
              <a:gd name="connsiteY76-11650" fmla="*/ 5008058 h 6248398"/>
              <a:gd name="connsiteX77-11651" fmla="*/ 4778482 w 15811497"/>
              <a:gd name="connsiteY77-11652" fmla="*/ 5008057 h 6248398"/>
              <a:gd name="connsiteX78-11653" fmla="*/ 4715455 w 15811497"/>
              <a:gd name="connsiteY78-11654" fmla="*/ 5077404 h 6248398"/>
              <a:gd name="connsiteX79-11655" fmla="*/ 2762249 w 15811497"/>
              <a:gd name="connsiteY79-11656" fmla="*/ 5886448 h 6248398"/>
              <a:gd name="connsiteX80-11657" fmla="*/ 0 w 15811497"/>
              <a:gd name="connsiteY80-11658" fmla="*/ 3124198 h 6248398"/>
              <a:gd name="connsiteX81-11659" fmla="*/ 2762249 w 15811497"/>
              <a:gd name="connsiteY81-11660" fmla="*/ 361949 h 6248398"/>
              <a:gd name="connsiteX82-11661" fmla="*/ 4078902 w 15811497"/>
              <a:gd name="connsiteY82-11662" fmla="*/ 695338 h 6248398"/>
              <a:gd name="connsiteX83-11663" fmla="*/ 4261443 w 15811497"/>
              <a:gd name="connsiteY83-11664" fmla="*/ 806235 h 6248398"/>
              <a:gd name="connsiteX84-11665" fmla="*/ 4409044 w 15811497"/>
              <a:gd name="connsiteY84-11666" fmla="*/ 910268 h 6248398"/>
              <a:gd name="connsiteX85-11667" fmla="*/ 4612477 w 15811497"/>
              <a:gd name="connsiteY85-11668" fmla="*/ 1077402 h 6248398"/>
              <a:gd name="connsiteX86-11669" fmla="*/ 4612478 w 15811497"/>
              <a:gd name="connsiteY86-11670" fmla="*/ 1077403 h 6248398"/>
              <a:gd name="connsiteX87-11671" fmla="*/ 4715454 w 15811497"/>
              <a:gd name="connsiteY87-11672" fmla="*/ 1170993 h 6248398"/>
              <a:gd name="connsiteX88-11673" fmla="*/ 4701725 w 15811497"/>
              <a:gd name="connsiteY88-11674" fmla="*/ 1120394 h 6248398"/>
              <a:gd name="connsiteX89-11675" fmla="*/ 5191122 w 15811497"/>
              <a:gd name="connsiteY89-11676" fmla="*/ 1219199 h 6248398"/>
              <a:gd name="connsiteX90-11677" fmla="*/ 6161317 w 15811497"/>
              <a:gd name="connsiteY90-11678" fmla="*/ 761659 h 6248398"/>
              <a:gd name="connsiteX91-11679" fmla="*/ 6224019 w 15811497"/>
              <a:gd name="connsiteY91-11680" fmla="*/ 677808 h 6248398"/>
              <a:gd name="connsiteX92-11681" fmla="*/ 6175489 w 15811497"/>
              <a:gd name="connsiteY92-11682" fmla="*/ 757691 h 6248398"/>
              <a:gd name="connsiteX93-11683" fmla="*/ 6175489 w 15811497"/>
              <a:gd name="connsiteY93-11684" fmla="*/ 757692 h 6248398"/>
              <a:gd name="connsiteX94-11685" fmla="*/ 6224020 w 15811497"/>
              <a:gd name="connsiteY94-11686" fmla="*/ 677809 h 6248398"/>
              <a:gd name="connsiteX95-11687" fmla="*/ 6233696 w 15811497"/>
              <a:gd name="connsiteY95-11688" fmla="*/ 664869 h 6248398"/>
              <a:gd name="connsiteX96-11689" fmla="*/ 6252611 w 15811497"/>
              <a:gd name="connsiteY96-11690" fmla="*/ 633734 h 6248398"/>
              <a:gd name="connsiteX97-11691" fmla="*/ 6252610 w 15811497"/>
              <a:gd name="connsiteY97-11692" fmla="*/ 633734 h 6248398"/>
              <a:gd name="connsiteX98-11693" fmla="*/ 6233696 w 15811497"/>
              <a:gd name="connsiteY98-11694" fmla="*/ 664868 h 6248398"/>
              <a:gd name="connsiteX99-11695" fmla="*/ 6224019 w 15811497"/>
              <a:gd name="connsiteY99-11696" fmla="*/ 677808 h 6248398"/>
              <a:gd name="connsiteX100-11697" fmla="*/ 6248008 w 15811497"/>
              <a:gd name="connsiteY100-11698" fmla="*/ 638320 h 6248398"/>
              <a:gd name="connsiteX101-11699" fmla="*/ 6251291 w 15811497"/>
              <a:gd name="connsiteY101-11700" fmla="*/ 633930 h 6248398"/>
              <a:gd name="connsiteX102-11701" fmla="*/ 6251293 w 15811497"/>
              <a:gd name="connsiteY102-11702" fmla="*/ 633929 h 6248398"/>
              <a:gd name="connsiteX103-11703" fmla="*/ 6257683 w 15811497"/>
              <a:gd name="connsiteY103-11704" fmla="*/ 625384 h 6248398"/>
              <a:gd name="connsiteX104-11705" fmla="*/ 6257686 w 15811497"/>
              <a:gd name="connsiteY104-11706" fmla="*/ 625380 h 6248398"/>
              <a:gd name="connsiteX105-11707" fmla="*/ 6331355 w 15811497"/>
              <a:gd name="connsiteY105-11708" fmla="*/ 526865 h 6248398"/>
              <a:gd name="connsiteX106-11709" fmla="*/ 7448548 w 15811497"/>
              <a:gd name="connsiteY106-11710" fmla="*/ 0 h 6248398"/>
              <a:gd name="connsiteX0-11711" fmla="*/ 11209760 w 15811497"/>
              <a:gd name="connsiteY0-11712" fmla="*/ 5180760 h 6248398"/>
              <a:gd name="connsiteX1-11713" fmla="*/ 11210150 w 15811497"/>
              <a:gd name="connsiteY1-11714" fmla="*/ 5180948 h 6248398"/>
              <a:gd name="connsiteX2-11715" fmla="*/ 11313815 w 15811497"/>
              <a:gd name="connsiteY2-11716" fmla="*/ 5243926 h 6248398"/>
              <a:gd name="connsiteX3-11717" fmla="*/ 11369911 w 15811497"/>
              <a:gd name="connsiteY3-11718" fmla="*/ 5285874 h 6248398"/>
              <a:gd name="connsiteX4-11719" fmla="*/ 11410606 w 15811497"/>
              <a:gd name="connsiteY4-11720" fmla="*/ 5316305 h 6248398"/>
              <a:gd name="connsiteX5-11721" fmla="*/ 11499892 w 15811497"/>
              <a:gd name="connsiteY5-11722" fmla="*/ 5397454 h 6248398"/>
              <a:gd name="connsiteX6-11723" fmla="*/ 11528781 w 15811497"/>
              <a:gd name="connsiteY6-11724" fmla="*/ 5429240 h 6248398"/>
              <a:gd name="connsiteX7-11725" fmla="*/ 11504846 w 15811497"/>
              <a:gd name="connsiteY7-11726" fmla="*/ 5414699 h 6248398"/>
              <a:gd name="connsiteX8-11727" fmla="*/ 11371717 w 15811497"/>
              <a:gd name="connsiteY8-11728" fmla="*/ 5315148 h 6248398"/>
              <a:gd name="connsiteX9-11729" fmla="*/ 11292198 w 15811497"/>
              <a:gd name="connsiteY9-11730" fmla="*/ 5255685 h 6248398"/>
              <a:gd name="connsiteX10-11731" fmla="*/ 11209760 w 15811497"/>
              <a:gd name="connsiteY10-11732" fmla="*/ 5180760 h 6248398"/>
              <a:gd name="connsiteX11-11733" fmla="*/ 4892179 w 15811497"/>
              <a:gd name="connsiteY11-11734" fmla="*/ 4842491 h 6248398"/>
              <a:gd name="connsiteX12-11735" fmla="*/ 4892178 w 15811497"/>
              <a:gd name="connsiteY12-11736" fmla="*/ 4842492 h 6248398"/>
              <a:gd name="connsiteX13-11737" fmla="*/ 4885192 w 15811497"/>
              <a:gd name="connsiteY13-11738" fmla="*/ 4851834 h 6248398"/>
              <a:gd name="connsiteX14-11739" fmla="*/ 4892179 w 15811497"/>
              <a:gd name="connsiteY14-11740" fmla="*/ 4842491 h 6248398"/>
              <a:gd name="connsiteX15-11741" fmla="*/ 7448548 w 15811497"/>
              <a:gd name="connsiteY15-11742" fmla="*/ 0 h 6248398"/>
              <a:gd name="connsiteX16-11743" fmla="*/ 8721604 w 15811497"/>
              <a:gd name="connsiteY16-11744" fmla="*/ 757692 h 6248398"/>
              <a:gd name="connsiteX17-11745" fmla="*/ 8890522 w 15811497"/>
              <a:gd name="connsiteY17-11746" fmla="*/ 1193234 h 6248398"/>
              <a:gd name="connsiteX18-11747" fmla="*/ 9958384 w 15811497"/>
              <a:gd name="connsiteY18-11748" fmla="*/ 1828798 h 6248398"/>
              <a:gd name="connsiteX19-11749" fmla="*/ 10895504 w 15811497"/>
              <a:gd name="connsiteY19-11750" fmla="*/ 1386857 h 6248398"/>
              <a:gd name="connsiteX20-11751" fmla="*/ 11096041 w 15811497"/>
              <a:gd name="connsiteY20-11752" fmla="*/ 1170993 h 6248398"/>
              <a:gd name="connsiteX21-11753" fmla="*/ 13049247 w 15811497"/>
              <a:gd name="connsiteY21-11754" fmla="*/ 361949 h 6248398"/>
              <a:gd name="connsiteX22-11755" fmla="*/ 15811497 w 15811497"/>
              <a:gd name="connsiteY22-11756" fmla="*/ 3124198 h 6248398"/>
              <a:gd name="connsiteX23-11757" fmla="*/ 13049247 w 15811497"/>
              <a:gd name="connsiteY23-11758" fmla="*/ 5886448 h 6248398"/>
              <a:gd name="connsiteX24-11759" fmla="*/ 11732594 w 15811497"/>
              <a:gd name="connsiteY24-11760" fmla="*/ 5553059 h 6248398"/>
              <a:gd name="connsiteX25-11761" fmla="*/ 11528782 w 15811497"/>
              <a:gd name="connsiteY25-11762" fmla="*/ 5429240 h 6248398"/>
              <a:gd name="connsiteX26-11763" fmla="*/ 11499893 w 15811497"/>
              <a:gd name="connsiteY26-11764" fmla="*/ 5397454 h 6248398"/>
              <a:gd name="connsiteX27-11765" fmla="*/ 11410607 w 15811497"/>
              <a:gd name="connsiteY27-11766" fmla="*/ 5316305 h 6248398"/>
              <a:gd name="connsiteX28-11767" fmla="*/ 11369912 w 15811497"/>
              <a:gd name="connsiteY28-11768" fmla="*/ 5285874 h 6248398"/>
              <a:gd name="connsiteX29-11769" fmla="*/ 11355656 w 15811497"/>
              <a:gd name="connsiteY29-11770" fmla="*/ 5144675 h 6248398"/>
              <a:gd name="connsiteX30-11771" fmla="*/ 11369912 w 15811497"/>
              <a:gd name="connsiteY30-11772" fmla="*/ 5285874 h 6248398"/>
              <a:gd name="connsiteX31-11773" fmla="*/ 11313816 w 15811497"/>
              <a:gd name="connsiteY31-11774" fmla="*/ 5243926 h 6248398"/>
              <a:gd name="connsiteX32-11775" fmla="*/ 11210151 w 15811497"/>
              <a:gd name="connsiteY32-11776" fmla="*/ 5180948 h 6248398"/>
              <a:gd name="connsiteX33-11777" fmla="*/ 11209761 w 15811497"/>
              <a:gd name="connsiteY33-11778" fmla="*/ 5180760 h 6248398"/>
              <a:gd name="connsiteX34-11779" fmla="*/ 11096041 w 15811497"/>
              <a:gd name="connsiteY34-11780" fmla="*/ 5077404 h 6248398"/>
              <a:gd name="connsiteX35-11781" fmla="*/ 11063094 w 15811497"/>
              <a:gd name="connsiteY35-11782" fmla="*/ 5041153 h 6248398"/>
              <a:gd name="connsiteX36-11783" fmla="*/ 11063091 w 15811497"/>
              <a:gd name="connsiteY36-11784" fmla="*/ 5041152 h 6248398"/>
              <a:gd name="connsiteX37-11785" fmla="*/ 11096040 w 15811497"/>
              <a:gd name="connsiteY37-11786" fmla="*/ 5077404 h 6248398"/>
              <a:gd name="connsiteX38-11787" fmla="*/ 11209760 w 15811497"/>
              <a:gd name="connsiteY38-11788" fmla="*/ 5180760 h 6248398"/>
              <a:gd name="connsiteX39-11789" fmla="*/ 11100244 w 15811497"/>
              <a:gd name="connsiteY39-11790" fmla="*/ 5128004 h 6248398"/>
              <a:gd name="connsiteX40-11791" fmla="*/ 10610846 w 15811497"/>
              <a:gd name="connsiteY40-11792" fmla="*/ 5029199 h 6248398"/>
              <a:gd name="connsiteX41-11793" fmla="*/ 9640652 w 15811497"/>
              <a:gd name="connsiteY41-11794" fmla="*/ 5486739 h 6248398"/>
              <a:gd name="connsiteX42-11795" fmla="*/ 9628722 w 15811497"/>
              <a:gd name="connsiteY42-11796" fmla="*/ 5502693 h 6248398"/>
              <a:gd name="connsiteX43-11797" fmla="*/ 9568273 w 15811497"/>
              <a:gd name="connsiteY43-11798" fmla="*/ 5583530 h 6248398"/>
              <a:gd name="connsiteX44-11799" fmla="*/ 9535504 w 15811497"/>
              <a:gd name="connsiteY44-11800" fmla="*/ 5637470 h 6248398"/>
              <a:gd name="connsiteX45-11801" fmla="*/ 9535505 w 15811497"/>
              <a:gd name="connsiteY45-11802" fmla="*/ 5637470 h 6248398"/>
              <a:gd name="connsiteX46-11803" fmla="*/ 9568273 w 15811497"/>
              <a:gd name="connsiteY46-11804" fmla="*/ 5583531 h 6248398"/>
              <a:gd name="connsiteX47-11805" fmla="*/ 9628722 w 15811497"/>
              <a:gd name="connsiteY47-11806" fmla="*/ 5502694 h 6248398"/>
              <a:gd name="connsiteX48-11807" fmla="*/ 9563485 w 15811497"/>
              <a:gd name="connsiteY48-11808" fmla="*/ 5610078 h 6248398"/>
              <a:gd name="connsiteX49-11809" fmla="*/ 9542221 w 15811497"/>
              <a:gd name="connsiteY49-11810" fmla="*/ 5638514 h 6248398"/>
              <a:gd name="connsiteX50-11811" fmla="*/ 9504352 w 15811497"/>
              <a:gd name="connsiteY50-11812" fmla="*/ 5689156 h 6248398"/>
              <a:gd name="connsiteX51-11813" fmla="*/ 9480140 w 15811497"/>
              <a:gd name="connsiteY51-11814" fmla="*/ 5721533 h 6248398"/>
              <a:gd name="connsiteX52-11815" fmla="*/ 8362947 w 15811497"/>
              <a:gd name="connsiteY52-11816" fmla="*/ 6248398 h 6248398"/>
              <a:gd name="connsiteX53-11817" fmla="*/ 7028922 w 15811497"/>
              <a:gd name="connsiteY53-11818" fmla="*/ 5364147 h 6248398"/>
              <a:gd name="connsiteX54-11819" fmla="*/ 6990513 w 15811497"/>
              <a:gd name="connsiteY54-11820" fmla="*/ 5259205 h 6248398"/>
              <a:gd name="connsiteX55-11821" fmla="*/ 6990512 w 15811497"/>
              <a:gd name="connsiteY55-11822" fmla="*/ 5259199 h 6248398"/>
              <a:gd name="connsiteX56-11823" fmla="*/ 6983676 w 15811497"/>
              <a:gd name="connsiteY56-11824" fmla="*/ 5240519 h 6248398"/>
              <a:gd name="connsiteX57-11825" fmla="*/ 6983673 w 15811497"/>
              <a:gd name="connsiteY57-11826" fmla="*/ 5240519 h 6248398"/>
              <a:gd name="connsiteX58-11827" fmla="*/ 6980236 w 15811497"/>
              <a:gd name="connsiteY58-11828" fmla="*/ 5231130 h 6248398"/>
              <a:gd name="connsiteX59-11829" fmla="*/ 6978859 w 15811497"/>
              <a:gd name="connsiteY59-11830" fmla="*/ 5225774 h 6248398"/>
              <a:gd name="connsiteX60-11831" fmla="*/ 6984291 w 15811497"/>
              <a:gd name="connsiteY60-11832" fmla="*/ 5240614 h 6248398"/>
              <a:gd name="connsiteX61-11833" fmla="*/ 6984292 w 15811497"/>
              <a:gd name="connsiteY61-11834" fmla="*/ 5240614 h 6248398"/>
              <a:gd name="connsiteX62-11835" fmla="*/ 6978860 w 15811497"/>
              <a:gd name="connsiteY62-11836" fmla="*/ 5225773 h 6248398"/>
              <a:gd name="connsiteX63-11837" fmla="*/ 6944562 w 15811497"/>
              <a:gd name="connsiteY63-11838" fmla="*/ 5092380 h 6248398"/>
              <a:gd name="connsiteX64-11839" fmla="*/ 6924183 w 15811497"/>
              <a:gd name="connsiteY64-11840" fmla="*/ 4890225 h 6248398"/>
              <a:gd name="connsiteX65-11841" fmla="*/ 6924182 w 15811497"/>
              <a:gd name="connsiteY65-11842" fmla="*/ 4890225 h 6248398"/>
              <a:gd name="connsiteX66-11843" fmla="*/ 6944561 w 15811497"/>
              <a:gd name="connsiteY66-11844" fmla="*/ 5092380 h 6248398"/>
              <a:gd name="connsiteX67-11845" fmla="*/ 6978860 w 15811497"/>
              <a:gd name="connsiteY67-11846" fmla="*/ 5225773 h 6248398"/>
              <a:gd name="connsiteX68-11847" fmla="*/ 6948299 w 15811497"/>
              <a:gd name="connsiteY68-11848" fmla="*/ 5142273 h 6248398"/>
              <a:gd name="connsiteX69-11849" fmla="*/ 5829297 w 15811497"/>
              <a:gd name="connsiteY69-11850" fmla="*/ 4400549 h 6248398"/>
              <a:gd name="connsiteX70-11851" fmla="*/ 5056802 w 15811497"/>
              <a:gd name="connsiteY70-11852" fmla="*/ 4677867 h 6248398"/>
              <a:gd name="connsiteX71-11853" fmla="*/ 5022517 w 15811497"/>
              <a:gd name="connsiteY71-11854" fmla="*/ 4709027 h 6248398"/>
              <a:gd name="connsiteX72-11855" fmla="*/ 5022515 w 15811497"/>
              <a:gd name="connsiteY72-11856" fmla="*/ 4709029 h 6248398"/>
              <a:gd name="connsiteX73-11857" fmla="*/ 4924198 w 15811497"/>
              <a:gd name="connsiteY73-11858" fmla="*/ 4840507 h 6248398"/>
              <a:gd name="connsiteX74-11859" fmla="*/ 4914898 w 15811497"/>
              <a:gd name="connsiteY74-11860" fmla="*/ 4838698 h 6248398"/>
              <a:gd name="connsiteX75-11861" fmla="*/ 4778482 w 15811497"/>
              <a:gd name="connsiteY75-11862" fmla="*/ 5008058 h 6248398"/>
              <a:gd name="connsiteX76-11863" fmla="*/ 4778482 w 15811497"/>
              <a:gd name="connsiteY76-11864" fmla="*/ 5008057 h 6248398"/>
              <a:gd name="connsiteX77-11865" fmla="*/ 4715455 w 15811497"/>
              <a:gd name="connsiteY77-11866" fmla="*/ 5077404 h 6248398"/>
              <a:gd name="connsiteX78-11867" fmla="*/ 2762249 w 15811497"/>
              <a:gd name="connsiteY78-11868" fmla="*/ 5886448 h 6248398"/>
              <a:gd name="connsiteX79-11869" fmla="*/ 0 w 15811497"/>
              <a:gd name="connsiteY79-11870" fmla="*/ 3124198 h 6248398"/>
              <a:gd name="connsiteX80-11871" fmla="*/ 2762249 w 15811497"/>
              <a:gd name="connsiteY80-11872" fmla="*/ 361949 h 6248398"/>
              <a:gd name="connsiteX81-11873" fmla="*/ 4078902 w 15811497"/>
              <a:gd name="connsiteY81-11874" fmla="*/ 695338 h 6248398"/>
              <a:gd name="connsiteX82-11875" fmla="*/ 4261443 w 15811497"/>
              <a:gd name="connsiteY82-11876" fmla="*/ 806235 h 6248398"/>
              <a:gd name="connsiteX83-11877" fmla="*/ 4409044 w 15811497"/>
              <a:gd name="connsiteY83-11878" fmla="*/ 910268 h 6248398"/>
              <a:gd name="connsiteX84-11879" fmla="*/ 4612477 w 15811497"/>
              <a:gd name="connsiteY84-11880" fmla="*/ 1077402 h 6248398"/>
              <a:gd name="connsiteX85-11881" fmla="*/ 4612478 w 15811497"/>
              <a:gd name="connsiteY85-11882" fmla="*/ 1077403 h 6248398"/>
              <a:gd name="connsiteX86-11883" fmla="*/ 4715454 w 15811497"/>
              <a:gd name="connsiteY86-11884" fmla="*/ 1170993 h 6248398"/>
              <a:gd name="connsiteX87-11885" fmla="*/ 4701725 w 15811497"/>
              <a:gd name="connsiteY87-11886" fmla="*/ 1120394 h 6248398"/>
              <a:gd name="connsiteX88-11887" fmla="*/ 5191122 w 15811497"/>
              <a:gd name="connsiteY88-11888" fmla="*/ 1219199 h 6248398"/>
              <a:gd name="connsiteX89-11889" fmla="*/ 6161317 w 15811497"/>
              <a:gd name="connsiteY89-11890" fmla="*/ 761659 h 6248398"/>
              <a:gd name="connsiteX90-11891" fmla="*/ 6224019 w 15811497"/>
              <a:gd name="connsiteY90-11892" fmla="*/ 677808 h 6248398"/>
              <a:gd name="connsiteX91-11893" fmla="*/ 6175489 w 15811497"/>
              <a:gd name="connsiteY91-11894" fmla="*/ 757691 h 6248398"/>
              <a:gd name="connsiteX92-11895" fmla="*/ 6175489 w 15811497"/>
              <a:gd name="connsiteY92-11896" fmla="*/ 757692 h 6248398"/>
              <a:gd name="connsiteX93-11897" fmla="*/ 6224020 w 15811497"/>
              <a:gd name="connsiteY93-11898" fmla="*/ 677809 h 6248398"/>
              <a:gd name="connsiteX94-11899" fmla="*/ 6233696 w 15811497"/>
              <a:gd name="connsiteY94-11900" fmla="*/ 664869 h 6248398"/>
              <a:gd name="connsiteX95-11901" fmla="*/ 6252611 w 15811497"/>
              <a:gd name="connsiteY95-11902" fmla="*/ 633734 h 6248398"/>
              <a:gd name="connsiteX96-11903" fmla="*/ 6252610 w 15811497"/>
              <a:gd name="connsiteY96-11904" fmla="*/ 633734 h 6248398"/>
              <a:gd name="connsiteX97-11905" fmla="*/ 6233696 w 15811497"/>
              <a:gd name="connsiteY97-11906" fmla="*/ 664868 h 6248398"/>
              <a:gd name="connsiteX98-11907" fmla="*/ 6224019 w 15811497"/>
              <a:gd name="connsiteY98-11908" fmla="*/ 677808 h 6248398"/>
              <a:gd name="connsiteX99-11909" fmla="*/ 6248008 w 15811497"/>
              <a:gd name="connsiteY99-11910" fmla="*/ 638320 h 6248398"/>
              <a:gd name="connsiteX100-11911" fmla="*/ 6251291 w 15811497"/>
              <a:gd name="connsiteY100-11912" fmla="*/ 633930 h 6248398"/>
              <a:gd name="connsiteX101-11913" fmla="*/ 6251293 w 15811497"/>
              <a:gd name="connsiteY101-11914" fmla="*/ 633929 h 6248398"/>
              <a:gd name="connsiteX102-11915" fmla="*/ 6257683 w 15811497"/>
              <a:gd name="connsiteY102-11916" fmla="*/ 625384 h 6248398"/>
              <a:gd name="connsiteX103-11917" fmla="*/ 6257686 w 15811497"/>
              <a:gd name="connsiteY103-11918" fmla="*/ 625380 h 6248398"/>
              <a:gd name="connsiteX104-11919" fmla="*/ 6331355 w 15811497"/>
              <a:gd name="connsiteY104-11920" fmla="*/ 526865 h 6248398"/>
              <a:gd name="connsiteX105-11921" fmla="*/ 7448548 w 15811497"/>
              <a:gd name="connsiteY105-11922" fmla="*/ 0 h 6248398"/>
              <a:gd name="connsiteX0-11923" fmla="*/ 11209760 w 15811497"/>
              <a:gd name="connsiteY0-11924" fmla="*/ 5180760 h 6248398"/>
              <a:gd name="connsiteX1-11925" fmla="*/ 11210150 w 15811497"/>
              <a:gd name="connsiteY1-11926" fmla="*/ 5180948 h 6248398"/>
              <a:gd name="connsiteX2-11927" fmla="*/ 11313815 w 15811497"/>
              <a:gd name="connsiteY2-11928" fmla="*/ 5243926 h 6248398"/>
              <a:gd name="connsiteX3-11929" fmla="*/ 11369911 w 15811497"/>
              <a:gd name="connsiteY3-11930" fmla="*/ 5285874 h 6248398"/>
              <a:gd name="connsiteX4-11931" fmla="*/ 11410606 w 15811497"/>
              <a:gd name="connsiteY4-11932" fmla="*/ 5316305 h 6248398"/>
              <a:gd name="connsiteX5-11933" fmla="*/ 11499892 w 15811497"/>
              <a:gd name="connsiteY5-11934" fmla="*/ 5397454 h 6248398"/>
              <a:gd name="connsiteX6-11935" fmla="*/ 11528781 w 15811497"/>
              <a:gd name="connsiteY6-11936" fmla="*/ 5429240 h 6248398"/>
              <a:gd name="connsiteX7-11937" fmla="*/ 11504846 w 15811497"/>
              <a:gd name="connsiteY7-11938" fmla="*/ 5414699 h 6248398"/>
              <a:gd name="connsiteX8-11939" fmla="*/ 11371717 w 15811497"/>
              <a:gd name="connsiteY8-11940" fmla="*/ 5315148 h 6248398"/>
              <a:gd name="connsiteX9-11941" fmla="*/ 11292198 w 15811497"/>
              <a:gd name="connsiteY9-11942" fmla="*/ 5255685 h 6248398"/>
              <a:gd name="connsiteX10-11943" fmla="*/ 11209760 w 15811497"/>
              <a:gd name="connsiteY10-11944" fmla="*/ 5180760 h 6248398"/>
              <a:gd name="connsiteX11-11945" fmla="*/ 4892179 w 15811497"/>
              <a:gd name="connsiteY11-11946" fmla="*/ 4842491 h 6248398"/>
              <a:gd name="connsiteX12-11947" fmla="*/ 4892178 w 15811497"/>
              <a:gd name="connsiteY12-11948" fmla="*/ 4842492 h 6248398"/>
              <a:gd name="connsiteX13-11949" fmla="*/ 4885192 w 15811497"/>
              <a:gd name="connsiteY13-11950" fmla="*/ 4851834 h 6248398"/>
              <a:gd name="connsiteX14-11951" fmla="*/ 4892179 w 15811497"/>
              <a:gd name="connsiteY14-11952" fmla="*/ 4842491 h 6248398"/>
              <a:gd name="connsiteX15-11953" fmla="*/ 7448548 w 15811497"/>
              <a:gd name="connsiteY15-11954" fmla="*/ 0 h 6248398"/>
              <a:gd name="connsiteX16-11955" fmla="*/ 8721604 w 15811497"/>
              <a:gd name="connsiteY16-11956" fmla="*/ 757692 h 6248398"/>
              <a:gd name="connsiteX17-11957" fmla="*/ 8890522 w 15811497"/>
              <a:gd name="connsiteY17-11958" fmla="*/ 1193234 h 6248398"/>
              <a:gd name="connsiteX18-11959" fmla="*/ 9958384 w 15811497"/>
              <a:gd name="connsiteY18-11960" fmla="*/ 1828798 h 6248398"/>
              <a:gd name="connsiteX19-11961" fmla="*/ 10895504 w 15811497"/>
              <a:gd name="connsiteY19-11962" fmla="*/ 1386857 h 6248398"/>
              <a:gd name="connsiteX20-11963" fmla="*/ 11096041 w 15811497"/>
              <a:gd name="connsiteY20-11964" fmla="*/ 1170993 h 6248398"/>
              <a:gd name="connsiteX21-11965" fmla="*/ 13049247 w 15811497"/>
              <a:gd name="connsiteY21-11966" fmla="*/ 361949 h 6248398"/>
              <a:gd name="connsiteX22-11967" fmla="*/ 15811497 w 15811497"/>
              <a:gd name="connsiteY22-11968" fmla="*/ 3124198 h 6248398"/>
              <a:gd name="connsiteX23-11969" fmla="*/ 13049247 w 15811497"/>
              <a:gd name="connsiteY23-11970" fmla="*/ 5886448 h 6248398"/>
              <a:gd name="connsiteX24-11971" fmla="*/ 11732594 w 15811497"/>
              <a:gd name="connsiteY24-11972" fmla="*/ 5553059 h 6248398"/>
              <a:gd name="connsiteX25-11973" fmla="*/ 11528782 w 15811497"/>
              <a:gd name="connsiteY25-11974" fmla="*/ 5429240 h 6248398"/>
              <a:gd name="connsiteX26-11975" fmla="*/ 11499893 w 15811497"/>
              <a:gd name="connsiteY26-11976" fmla="*/ 5397454 h 6248398"/>
              <a:gd name="connsiteX27-11977" fmla="*/ 11410607 w 15811497"/>
              <a:gd name="connsiteY27-11978" fmla="*/ 5316305 h 6248398"/>
              <a:gd name="connsiteX28-11979" fmla="*/ 11369912 w 15811497"/>
              <a:gd name="connsiteY28-11980" fmla="*/ 5285874 h 6248398"/>
              <a:gd name="connsiteX29-11981" fmla="*/ 11355656 w 15811497"/>
              <a:gd name="connsiteY29-11982" fmla="*/ 5144675 h 6248398"/>
              <a:gd name="connsiteX30-11983" fmla="*/ 11369912 w 15811497"/>
              <a:gd name="connsiteY30-11984" fmla="*/ 5285874 h 6248398"/>
              <a:gd name="connsiteX31-11985" fmla="*/ 11313816 w 15811497"/>
              <a:gd name="connsiteY31-11986" fmla="*/ 5243926 h 6248398"/>
              <a:gd name="connsiteX32-11987" fmla="*/ 11210151 w 15811497"/>
              <a:gd name="connsiteY32-11988" fmla="*/ 5180948 h 6248398"/>
              <a:gd name="connsiteX33-11989" fmla="*/ 11209761 w 15811497"/>
              <a:gd name="connsiteY33-11990" fmla="*/ 5180760 h 6248398"/>
              <a:gd name="connsiteX34-11991" fmla="*/ 11096041 w 15811497"/>
              <a:gd name="connsiteY34-11992" fmla="*/ 5077404 h 6248398"/>
              <a:gd name="connsiteX35-11993" fmla="*/ 11063094 w 15811497"/>
              <a:gd name="connsiteY35-11994" fmla="*/ 5041153 h 6248398"/>
              <a:gd name="connsiteX36-11995" fmla="*/ 11063091 w 15811497"/>
              <a:gd name="connsiteY36-11996" fmla="*/ 5041152 h 6248398"/>
              <a:gd name="connsiteX37-11997" fmla="*/ 11096040 w 15811497"/>
              <a:gd name="connsiteY37-11998" fmla="*/ 5077404 h 6248398"/>
              <a:gd name="connsiteX38-11999" fmla="*/ 11209760 w 15811497"/>
              <a:gd name="connsiteY38-12000" fmla="*/ 5180760 h 6248398"/>
              <a:gd name="connsiteX39-12001" fmla="*/ 11100244 w 15811497"/>
              <a:gd name="connsiteY39-12002" fmla="*/ 5128004 h 6248398"/>
              <a:gd name="connsiteX40-12003" fmla="*/ 10610846 w 15811497"/>
              <a:gd name="connsiteY40-12004" fmla="*/ 5029199 h 6248398"/>
              <a:gd name="connsiteX41-12005" fmla="*/ 9640652 w 15811497"/>
              <a:gd name="connsiteY41-12006" fmla="*/ 5486739 h 6248398"/>
              <a:gd name="connsiteX42-12007" fmla="*/ 9628722 w 15811497"/>
              <a:gd name="connsiteY42-12008" fmla="*/ 5502693 h 6248398"/>
              <a:gd name="connsiteX43-12009" fmla="*/ 9568273 w 15811497"/>
              <a:gd name="connsiteY43-12010" fmla="*/ 5583530 h 6248398"/>
              <a:gd name="connsiteX44-12011" fmla="*/ 9535504 w 15811497"/>
              <a:gd name="connsiteY44-12012" fmla="*/ 5637470 h 6248398"/>
              <a:gd name="connsiteX45-12013" fmla="*/ 9535505 w 15811497"/>
              <a:gd name="connsiteY45-12014" fmla="*/ 5637470 h 6248398"/>
              <a:gd name="connsiteX46-12015" fmla="*/ 9568273 w 15811497"/>
              <a:gd name="connsiteY46-12016" fmla="*/ 5583531 h 6248398"/>
              <a:gd name="connsiteX47-12017" fmla="*/ 9628722 w 15811497"/>
              <a:gd name="connsiteY47-12018" fmla="*/ 5502694 h 6248398"/>
              <a:gd name="connsiteX48-12019" fmla="*/ 9563485 w 15811497"/>
              <a:gd name="connsiteY48-12020" fmla="*/ 5610078 h 6248398"/>
              <a:gd name="connsiteX49-12021" fmla="*/ 9542221 w 15811497"/>
              <a:gd name="connsiteY49-12022" fmla="*/ 5638514 h 6248398"/>
              <a:gd name="connsiteX50-12023" fmla="*/ 9504352 w 15811497"/>
              <a:gd name="connsiteY50-12024" fmla="*/ 5689156 h 6248398"/>
              <a:gd name="connsiteX51-12025" fmla="*/ 9480140 w 15811497"/>
              <a:gd name="connsiteY51-12026" fmla="*/ 5721533 h 6248398"/>
              <a:gd name="connsiteX52-12027" fmla="*/ 8362947 w 15811497"/>
              <a:gd name="connsiteY52-12028" fmla="*/ 6248398 h 6248398"/>
              <a:gd name="connsiteX53-12029" fmla="*/ 7028922 w 15811497"/>
              <a:gd name="connsiteY53-12030" fmla="*/ 5364147 h 6248398"/>
              <a:gd name="connsiteX54-12031" fmla="*/ 6990513 w 15811497"/>
              <a:gd name="connsiteY54-12032" fmla="*/ 5259205 h 6248398"/>
              <a:gd name="connsiteX55-12033" fmla="*/ 6990512 w 15811497"/>
              <a:gd name="connsiteY55-12034" fmla="*/ 5259199 h 6248398"/>
              <a:gd name="connsiteX56-12035" fmla="*/ 6983676 w 15811497"/>
              <a:gd name="connsiteY56-12036" fmla="*/ 5240519 h 6248398"/>
              <a:gd name="connsiteX57-12037" fmla="*/ 6983673 w 15811497"/>
              <a:gd name="connsiteY57-12038" fmla="*/ 5240519 h 6248398"/>
              <a:gd name="connsiteX58-12039" fmla="*/ 6980236 w 15811497"/>
              <a:gd name="connsiteY58-12040" fmla="*/ 5231130 h 6248398"/>
              <a:gd name="connsiteX59-12041" fmla="*/ 6978859 w 15811497"/>
              <a:gd name="connsiteY59-12042" fmla="*/ 5225774 h 6248398"/>
              <a:gd name="connsiteX60-12043" fmla="*/ 6984291 w 15811497"/>
              <a:gd name="connsiteY60-12044" fmla="*/ 5240614 h 6248398"/>
              <a:gd name="connsiteX61-12045" fmla="*/ 6984292 w 15811497"/>
              <a:gd name="connsiteY61-12046" fmla="*/ 5240614 h 6248398"/>
              <a:gd name="connsiteX62-12047" fmla="*/ 6978860 w 15811497"/>
              <a:gd name="connsiteY62-12048" fmla="*/ 5225773 h 6248398"/>
              <a:gd name="connsiteX63-12049" fmla="*/ 6944562 w 15811497"/>
              <a:gd name="connsiteY63-12050" fmla="*/ 5092380 h 6248398"/>
              <a:gd name="connsiteX64-12051" fmla="*/ 6924183 w 15811497"/>
              <a:gd name="connsiteY64-12052" fmla="*/ 4890225 h 6248398"/>
              <a:gd name="connsiteX65-12053" fmla="*/ 6924182 w 15811497"/>
              <a:gd name="connsiteY65-12054" fmla="*/ 4890225 h 6248398"/>
              <a:gd name="connsiteX66-12055" fmla="*/ 6944561 w 15811497"/>
              <a:gd name="connsiteY66-12056" fmla="*/ 5092380 h 6248398"/>
              <a:gd name="connsiteX67-12057" fmla="*/ 6978860 w 15811497"/>
              <a:gd name="connsiteY67-12058" fmla="*/ 5225773 h 6248398"/>
              <a:gd name="connsiteX68-12059" fmla="*/ 6948299 w 15811497"/>
              <a:gd name="connsiteY68-12060" fmla="*/ 5142273 h 6248398"/>
              <a:gd name="connsiteX69-12061" fmla="*/ 5829297 w 15811497"/>
              <a:gd name="connsiteY69-12062" fmla="*/ 4400549 h 6248398"/>
              <a:gd name="connsiteX70-12063" fmla="*/ 5056802 w 15811497"/>
              <a:gd name="connsiteY70-12064" fmla="*/ 4677867 h 6248398"/>
              <a:gd name="connsiteX71-12065" fmla="*/ 5022517 w 15811497"/>
              <a:gd name="connsiteY71-12066" fmla="*/ 4709027 h 6248398"/>
              <a:gd name="connsiteX72-12067" fmla="*/ 5022515 w 15811497"/>
              <a:gd name="connsiteY72-12068" fmla="*/ 4709029 h 6248398"/>
              <a:gd name="connsiteX73-12069" fmla="*/ 4924198 w 15811497"/>
              <a:gd name="connsiteY73-12070" fmla="*/ 4840507 h 6248398"/>
              <a:gd name="connsiteX74-12071" fmla="*/ 4778482 w 15811497"/>
              <a:gd name="connsiteY74-12072" fmla="*/ 5008058 h 6248398"/>
              <a:gd name="connsiteX75-12073" fmla="*/ 4778482 w 15811497"/>
              <a:gd name="connsiteY75-12074" fmla="*/ 5008057 h 6248398"/>
              <a:gd name="connsiteX76-12075" fmla="*/ 4715455 w 15811497"/>
              <a:gd name="connsiteY76-12076" fmla="*/ 5077404 h 6248398"/>
              <a:gd name="connsiteX77-12077" fmla="*/ 2762249 w 15811497"/>
              <a:gd name="connsiteY77-12078" fmla="*/ 5886448 h 6248398"/>
              <a:gd name="connsiteX78-12079" fmla="*/ 0 w 15811497"/>
              <a:gd name="connsiteY78-12080" fmla="*/ 3124198 h 6248398"/>
              <a:gd name="connsiteX79-12081" fmla="*/ 2762249 w 15811497"/>
              <a:gd name="connsiteY79-12082" fmla="*/ 361949 h 6248398"/>
              <a:gd name="connsiteX80-12083" fmla="*/ 4078902 w 15811497"/>
              <a:gd name="connsiteY80-12084" fmla="*/ 695338 h 6248398"/>
              <a:gd name="connsiteX81-12085" fmla="*/ 4261443 w 15811497"/>
              <a:gd name="connsiteY81-12086" fmla="*/ 806235 h 6248398"/>
              <a:gd name="connsiteX82-12087" fmla="*/ 4409044 w 15811497"/>
              <a:gd name="connsiteY82-12088" fmla="*/ 910268 h 6248398"/>
              <a:gd name="connsiteX83-12089" fmla="*/ 4612477 w 15811497"/>
              <a:gd name="connsiteY83-12090" fmla="*/ 1077402 h 6248398"/>
              <a:gd name="connsiteX84-12091" fmla="*/ 4612478 w 15811497"/>
              <a:gd name="connsiteY84-12092" fmla="*/ 1077403 h 6248398"/>
              <a:gd name="connsiteX85-12093" fmla="*/ 4715454 w 15811497"/>
              <a:gd name="connsiteY85-12094" fmla="*/ 1170993 h 6248398"/>
              <a:gd name="connsiteX86-12095" fmla="*/ 4701725 w 15811497"/>
              <a:gd name="connsiteY86-12096" fmla="*/ 1120394 h 6248398"/>
              <a:gd name="connsiteX87-12097" fmla="*/ 5191122 w 15811497"/>
              <a:gd name="connsiteY87-12098" fmla="*/ 1219199 h 6248398"/>
              <a:gd name="connsiteX88-12099" fmla="*/ 6161317 w 15811497"/>
              <a:gd name="connsiteY88-12100" fmla="*/ 761659 h 6248398"/>
              <a:gd name="connsiteX89-12101" fmla="*/ 6224019 w 15811497"/>
              <a:gd name="connsiteY89-12102" fmla="*/ 677808 h 6248398"/>
              <a:gd name="connsiteX90-12103" fmla="*/ 6175489 w 15811497"/>
              <a:gd name="connsiteY90-12104" fmla="*/ 757691 h 6248398"/>
              <a:gd name="connsiteX91-12105" fmla="*/ 6175489 w 15811497"/>
              <a:gd name="connsiteY91-12106" fmla="*/ 757692 h 6248398"/>
              <a:gd name="connsiteX92-12107" fmla="*/ 6224020 w 15811497"/>
              <a:gd name="connsiteY92-12108" fmla="*/ 677809 h 6248398"/>
              <a:gd name="connsiteX93-12109" fmla="*/ 6233696 w 15811497"/>
              <a:gd name="connsiteY93-12110" fmla="*/ 664869 h 6248398"/>
              <a:gd name="connsiteX94-12111" fmla="*/ 6252611 w 15811497"/>
              <a:gd name="connsiteY94-12112" fmla="*/ 633734 h 6248398"/>
              <a:gd name="connsiteX95-12113" fmla="*/ 6252610 w 15811497"/>
              <a:gd name="connsiteY95-12114" fmla="*/ 633734 h 6248398"/>
              <a:gd name="connsiteX96-12115" fmla="*/ 6233696 w 15811497"/>
              <a:gd name="connsiteY96-12116" fmla="*/ 664868 h 6248398"/>
              <a:gd name="connsiteX97-12117" fmla="*/ 6224019 w 15811497"/>
              <a:gd name="connsiteY97-12118" fmla="*/ 677808 h 6248398"/>
              <a:gd name="connsiteX98-12119" fmla="*/ 6248008 w 15811497"/>
              <a:gd name="connsiteY98-12120" fmla="*/ 638320 h 6248398"/>
              <a:gd name="connsiteX99-12121" fmla="*/ 6251291 w 15811497"/>
              <a:gd name="connsiteY99-12122" fmla="*/ 633930 h 6248398"/>
              <a:gd name="connsiteX100-12123" fmla="*/ 6251293 w 15811497"/>
              <a:gd name="connsiteY100-12124" fmla="*/ 633929 h 6248398"/>
              <a:gd name="connsiteX101-12125" fmla="*/ 6257683 w 15811497"/>
              <a:gd name="connsiteY101-12126" fmla="*/ 625384 h 6248398"/>
              <a:gd name="connsiteX102-12127" fmla="*/ 6257686 w 15811497"/>
              <a:gd name="connsiteY102-12128" fmla="*/ 625380 h 6248398"/>
              <a:gd name="connsiteX103-12129" fmla="*/ 6331355 w 15811497"/>
              <a:gd name="connsiteY103-12130" fmla="*/ 526865 h 6248398"/>
              <a:gd name="connsiteX104-12131" fmla="*/ 7448548 w 15811497"/>
              <a:gd name="connsiteY104-12132" fmla="*/ 0 h 6248398"/>
              <a:gd name="connsiteX0-12133" fmla="*/ 11209760 w 15811497"/>
              <a:gd name="connsiteY0-12134" fmla="*/ 5180760 h 6248398"/>
              <a:gd name="connsiteX1-12135" fmla="*/ 11210150 w 15811497"/>
              <a:gd name="connsiteY1-12136" fmla="*/ 5180948 h 6248398"/>
              <a:gd name="connsiteX2-12137" fmla="*/ 11313815 w 15811497"/>
              <a:gd name="connsiteY2-12138" fmla="*/ 5243926 h 6248398"/>
              <a:gd name="connsiteX3-12139" fmla="*/ 11369911 w 15811497"/>
              <a:gd name="connsiteY3-12140" fmla="*/ 5285874 h 6248398"/>
              <a:gd name="connsiteX4-12141" fmla="*/ 11410606 w 15811497"/>
              <a:gd name="connsiteY4-12142" fmla="*/ 5316305 h 6248398"/>
              <a:gd name="connsiteX5-12143" fmla="*/ 11499892 w 15811497"/>
              <a:gd name="connsiteY5-12144" fmla="*/ 5397454 h 6248398"/>
              <a:gd name="connsiteX6-12145" fmla="*/ 11528781 w 15811497"/>
              <a:gd name="connsiteY6-12146" fmla="*/ 5429240 h 6248398"/>
              <a:gd name="connsiteX7-12147" fmla="*/ 11504846 w 15811497"/>
              <a:gd name="connsiteY7-12148" fmla="*/ 5414699 h 6248398"/>
              <a:gd name="connsiteX8-12149" fmla="*/ 11371717 w 15811497"/>
              <a:gd name="connsiteY8-12150" fmla="*/ 5315148 h 6248398"/>
              <a:gd name="connsiteX9-12151" fmla="*/ 11292198 w 15811497"/>
              <a:gd name="connsiteY9-12152" fmla="*/ 5255685 h 6248398"/>
              <a:gd name="connsiteX10-12153" fmla="*/ 11209760 w 15811497"/>
              <a:gd name="connsiteY10-12154" fmla="*/ 5180760 h 6248398"/>
              <a:gd name="connsiteX11-12155" fmla="*/ 4892179 w 15811497"/>
              <a:gd name="connsiteY11-12156" fmla="*/ 4842491 h 6248398"/>
              <a:gd name="connsiteX12-12157" fmla="*/ 4892178 w 15811497"/>
              <a:gd name="connsiteY12-12158" fmla="*/ 4842492 h 6248398"/>
              <a:gd name="connsiteX13-12159" fmla="*/ 4885192 w 15811497"/>
              <a:gd name="connsiteY13-12160" fmla="*/ 4851834 h 6248398"/>
              <a:gd name="connsiteX14-12161" fmla="*/ 4892179 w 15811497"/>
              <a:gd name="connsiteY14-12162" fmla="*/ 4842491 h 6248398"/>
              <a:gd name="connsiteX15-12163" fmla="*/ 7448548 w 15811497"/>
              <a:gd name="connsiteY15-12164" fmla="*/ 0 h 6248398"/>
              <a:gd name="connsiteX16-12165" fmla="*/ 8721604 w 15811497"/>
              <a:gd name="connsiteY16-12166" fmla="*/ 757692 h 6248398"/>
              <a:gd name="connsiteX17-12167" fmla="*/ 8890522 w 15811497"/>
              <a:gd name="connsiteY17-12168" fmla="*/ 1193234 h 6248398"/>
              <a:gd name="connsiteX18-12169" fmla="*/ 9958384 w 15811497"/>
              <a:gd name="connsiteY18-12170" fmla="*/ 1828798 h 6248398"/>
              <a:gd name="connsiteX19-12171" fmla="*/ 10895504 w 15811497"/>
              <a:gd name="connsiteY19-12172" fmla="*/ 1386857 h 6248398"/>
              <a:gd name="connsiteX20-12173" fmla="*/ 11096041 w 15811497"/>
              <a:gd name="connsiteY20-12174" fmla="*/ 1170993 h 6248398"/>
              <a:gd name="connsiteX21-12175" fmla="*/ 13049247 w 15811497"/>
              <a:gd name="connsiteY21-12176" fmla="*/ 361949 h 6248398"/>
              <a:gd name="connsiteX22-12177" fmla="*/ 15811497 w 15811497"/>
              <a:gd name="connsiteY22-12178" fmla="*/ 3124198 h 6248398"/>
              <a:gd name="connsiteX23-12179" fmla="*/ 13049247 w 15811497"/>
              <a:gd name="connsiteY23-12180" fmla="*/ 5886448 h 6248398"/>
              <a:gd name="connsiteX24-12181" fmla="*/ 11732594 w 15811497"/>
              <a:gd name="connsiteY24-12182" fmla="*/ 5553059 h 6248398"/>
              <a:gd name="connsiteX25-12183" fmla="*/ 11528782 w 15811497"/>
              <a:gd name="connsiteY25-12184" fmla="*/ 5429240 h 6248398"/>
              <a:gd name="connsiteX26-12185" fmla="*/ 11499893 w 15811497"/>
              <a:gd name="connsiteY26-12186" fmla="*/ 5397454 h 6248398"/>
              <a:gd name="connsiteX27-12187" fmla="*/ 11410607 w 15811497"/>
              <a:gd name="connsiteY27-12188" fmla="*/ 5316305 h 6248398"/>
              <a:gd name="connsiteX28-12189" fmla="*/ 11369912 w 15811497"/>
              <a:gd name="connsiteY28-12190" fmla="*/ 5285874 h 6248398"/>
              <a:gd name="connsiteX29-12191" fmla="*/ 11355656 w 15811497"/>
              <a:gd name="connsiteY29-12192" fmla="*/ 5144675 h 6248398"/>
              <a:gd name="connsiteX30-12193" fmla="*/ 11369912 w 15811497"/>
              <a:gd name="connsiteY30-12194" fmla="*/ 5285874 h 6248398"/>
              <a:gd name="connsiteX31-12195" fmla="*/ 11313816 w 15811497"/>
              <a:gd name="connsiteY31-12196" fmla="*/ 5243926 h 6248398"/>
              <a:gd name="connsiteX32-12197" fmla="*/ 11210151 w 15811497"/>
              <a:gd name="connsiteY32-12198" fmla="*/ 5180948 h 6248398"/>
              <a:gd name="connsiteX33-12199" fmla="*/ 11209761 w 15811497"/>
              <a:gd name="connsiteY33-12200" fmla="*/ 5180760 h 6248398"/>
              <a:gd name="connsiteX34-12201" fmla="*/ 11096041 w 15811497"/>
              <a:gd name="connsiteY34-12202" fmla="*/ 5077404 h 6248398"/>
              <a:gd name="connsiteX35-12203" fmla="*/ 11063094 w 15811497"/>
              <a:gd name="connsiteY35-12204" fmla="*/ 5041153 h 6248398"/>
              <a:gd name="connsiteX36-12205" fmla="*/ 11063091 w 15811497"/>
              <a:gd name="connsiteY36-12206" fmla="*/ 5041152 h 6248398"/>
              <a:gd name="connsiteX37-12207" fmla="*/ 11096040 w 15811497"/>
              <a:gd name="connsiteY37-12208" fmla="*/ 5077404 h 6248398"/>
              <a:gd name="connsiteX38-12209" fmla="*/ 11209760 w 15811497"/>
              <a:gd name="connsiteY38-12210" fmla="*/ 5180760 h 6248398"/>
              <a:gd name="connsiteX39-12211" fmla="*/ 11100244 w 15811497"/>
              <a:gd name="connsiteY39-12212" fmla="*/ 5128004 h 6248398"/>
              <a:gd name="connsiteX40-12213" fmla="*/ 10610846 w 15811497"/>
              <a:gd name="connsiteY40-12214" fmla="*/ 5029199 h 6248398"/>
              <a:gd name="connsiteX41-12215" fmla="*/ 9640652 w 15811497"/>
              <a:gd name="connsiteY41-12216" fmla="*/ 5486739 h 6248398"/>
              <a:gd name="connsiteX42-12217" fmla="*/ 9628722 w 15811497"/>
              <a:gd name="connsiteY42-12218" fmla="*/ 5502693 h 6248398"/>
              <a:gd name="connsiteX43-12219" fmla="*/ 9568273 w 15811497"/>
              <a:gd name="connsiteY43-12220" fmla="*/ 5583530 h 6248398"/>
              <a:gd name="connsiteX44-12221" fmla="*/ 9535504 w 15811497"/>
              <a:gd name="connsiteY44-12222" fmla="*/ 5637470 h 6248398"/>
              <a:gd name="connsiteX45-12223" fmla="*/ 9535505 w 15811497"/>
              <a:gd name="connsiteY45-12224" fmla="*/ 5637470 h 6248398"/>
              <a:gd name="connsiteX46-12225" fmla="*/ 9568273 w 15811497"/>
              <a:gd name="connsiteY46-12226" fmla="*/ 5583531 h 6248398"/>
              <a:gd name="connsiteX47-12227" fmla="*/ 9628722 w 15811497"/>
              <a:gd name="connsiteY47-12228" fmla="*/ 5502694 h 6248398"/>
              <a:gd name="connsiteX48-12229" fmla="*/ 9563485 w 15811497"/>
              <a:gd name="connsiteY48-12230" fmla="*/ 5610078 h 6248398"/>
              <a:gd name="connsiteX49-12231" fmla="*/ 9542221 w 15811497"/>
              <a:gd name="connsiteY49-12232" fmla="*/ 5638514 h 6248398"/>
              <a:gd name="connsiteX50-12233" fmla="*/ 9504352 w 15811497"/>
              <a:gd name="connsiteY50-12234" fmla="*/ 5689156 h 6248398"/>
              <a:gd name="connsiteX51-12235" fmla="*/ 9480140 w 15811497"/>
              <a:gd name="connsiteY51-12236" fmla="*/ 5721533 h 6248398"/>
              <a:gd name="connsiteX52-12237" fmla="*/ 8362947 w 15811497"/>
              <a:gd name="connsiteY52-12238" fmla="*/ 6248398 h 6248398"/>
              <a:gd name="connsiteX53-12239" fmla="*/ 7028922 w 15811497"/>
              <a:gd name="connsiteY53-12240" fmla="*/ 5364147 h 6248398"/>
              <a:gd name="connsiteX54-12241" fmla="*/ 6990513 w 15811497"/>
              <a:gd name="connsiteY54-12242" fmla="*/ 5259205 h 6248398"/>
              <a:gd name="connsiteX55-12243" fmla="*/ 6990512 w 15811497"/>
              <a:gd name="connsiteY55-12244" fmla="*/ 5259199 h 6248398"/>
              <a:gd name="connsiteX56-12245" fmla="*/ 6983676 w 15811497"/>
              <a:gd name="connsiteY56-12246" fmla="*/ 5240519 h 6248398"/>
              <a:gd name="connsiteX57-12247" fmla="*/ 6983673 w 15811497"/>
              <a:gd name="connsiteY57-12248" fmla="*/ 5240519 h 6248398"/>
              <a:gd name="connsiteX58-12249" fmla="*/ 6980236 w 15811497"/>
              <a:gd name="connsiteY58-12250" fmla="*/ 5231130 h 6248398"/>
              <a:gd name="connsiteX59-12251" fmla="*/ 6978859 w 15811497"/>
              <a:gd name="connsiteY59-12252" fmla="*/ 5225774 h 6248398"/>
              <a:gd name="connsiteX60-12253" fmla="*/ 6984291 w 15811497"/>
              <a:gd name="connsiteY60-12254" fmla="*/ 5240614 h 6248398"/>
              <a:gd name="connsiteX61-12255" fmla="*/ 6984292 w 15811497"/>
              <a:gd name="connsiteY61-12256" fmla="*/ 5240614 h 6248398"/>
              <a:gd name="connsiteX62-12257" fmla="*/ 6978860 w 15811497"/>
              <a:gd name="connsiteY62-12258" fmla="*/ 5225773 h 6248398"/>
              <a:gd name="connsiteX63-12259" fmla="*/ 6944562 w 15811497"/>
              <a:gd name="connsiteY63-12260" fmla="*/ 5092380 h 6248398"/>
              <a:gd name="connsiteX64-12261" fmla="*/ 6924183 w 15811497"/>
              <a:gd name="connsiteY64-12262" fmla="*/ 4890225 h 6248398"/>
              <a:gd name="connsiteX65-12263" fmla="*/ 6924182 w 15811497"/>
              <a:gd name="connsiteY65-12264" fmla="*/ 4890225 h 6248398"/>
              <a:gd name="connsiteX66-12265" fmla="*/ 6944561 w 15811497"/>
              <a:gd name="connsiteY66-12266" fmla="*/ 5092380 h 6248398"/>
              <a:gd name="connsiteX67-12267" fmla="*/ 6978860 w 15811497"/>
              <a:gd name="connsiteY67-12268" fmla="*/ 5225773 h 6248398"/>
              <a:gd name="connsiteX68-12269" fmla="*/ 6948299 w 15811497"/>
              <a:gd name="connsiteY68-12270" fmla="*/ 5142273 h 6248398"/>
              <a:gd name="connsiteX69-12271" fmla="*/ 5829297 w 15811497"/>
              <a:gd name="connsiteY69-12272" fmla="*/ 4400549 h 6248398"/>
              <a:gd name="connsiteX70-12273" fmla="*/ 5056802 w 15811497"/>
              <a:gd name="connsiteY70-12274" fmla="*/ 4677867 h 6248398"/>
              <a:gd name="connsiteX71-12275" fmla="*/ 5022517 w 15811497"/>
              <a:gd name="connsiteY71-12276" fmla="*/ 4709027 h 6248398"/>
              <a:gd name="connsiteX72-12277" fmla="*/ 5022515 w 15811497"/>
              <a:gd name="connsiteY72-12278" fmla="*/ 4709029 h 6248398"/>
              <a:gd name="connsiteX73-12279" fmla="*/ 4778482 w 15811497"/>
              <a:gd name="connsiteY73-12280" fmla="*/ 5008058 h 6248398"/>
              <a:gd name="connsiteX74-12281" fmla="*/ 4778482 w 15811497"/>
              <a:gd name="connsiteY74-12282" fmla="*/ 5008057 h 6248398"/>
              <a:gd name="connsiteX75-12283" fmla="*/ 4715455 w 15811497"/>
              <a:gd name="connsiteY75-12284" fmla="*/ 5077404 h 6248398"/>
              <a:gd name="connsiteX76-12285" fmla="*/ 2762249 w 15811497"/>
              <a:gd name="connsiteY76-12286" fmla="*/ 5886448 h 6248398"/>
              <a:gd name="connsiteX77-12287" fmla="*/ 0 w 15811497"/>
              <a:gd name="connsiteY77-12288" fmla="*/ 3124198 h 6248398"/>
              <a:gd name="connsiteX78-12289" fmla="*/ 2762249 w 15811497"/>
              <a:gd name="connsiteY78-12290" fmla="*/ 361949 h 6248398"/>
              <a:gd name="connsiteX79-12291" fmla="*/ 4078902 w 15811497"/>
              <a:gd name="connsiteY79-12292" fmla="*/ 695338 h 6248398"/>
              <a:gd name="connsiteX80-12293" fmla="*/ 4261443 w 15811497"/>
              <a:gd name="connsiteY80-12294" fmla="*/ 806235 h 6248398"/>
              <a:gd name="connsiteX81-12295" fmla="*/ 4409044 w 15811497"/>
              <a:gd name="connsiteY81-12296" fmla="*/ 910268 h 6248398"/>
              <a:gd name="connsiteX82-12297" fmla="*/ 4612477 w 15811497"/>
              <a:gd name="connsiteY82-12298" fmla="*/ 1077402 h 6248398"/>
              <a:gd name="connsiteX83-12299" fmla="*/ 4612478 w 15811497"/>
              <a:gd name="connsiteY83-12300" fmla="*/ 1077403 h 6248398"/>
              <a:gd name="connsiteX84-12301" fmla="*/ 4715454 w 15811497"/>
              <a:gd name="connsiteY84-12302" fmla="*/ 1170993 h 6248398"/>
              <a:gd name="connsiteX85-12303" fmla="*/ 4701725 w 15811497"/>
              <a:gd name="connsiteY85-12304" fmla="*/ 1120394 h 6248398"/>
              <a:gd name="connsiteX86-12305" fmla="*/ 5191122 w 15811497"/>
              <a:gd name="connsiteY86-12306" fmla="*/ 1219199 h 6248398"/>
              <a:gd name="connsiteX87-12307" fmla="*/ 6161317 w 15811497"/>
              <a:gd name="connsiteY87-12308" fmla="*/ 761659 h 6248398"/>
              <a:gd name="connsiteX88-12309" fmla="*/ 6224019 w 15811497"/>
              <a:gd name="connsiteY88-12310" fmla="*/ 677808 h 6248398"/>
              <a:gd name="connsiteX89-12311" fmla="*/ 6175489 w 15811497"/>
              <a:gd name="connsiteY89-12312" fmla="*/ 757691 h 6248398"/>
              <a:gd name="connsiteX90-12313" fmla="*/ 6175489 w 15811497"/>
              <a:gd name="connsiteY90-12314" fmla="*/ 757692 h 6248398"/>
              <a:gd name="connsiteX91-12315" fmla="*/ 6224020 w 15811497"/>
              <a:gd name="connsiteY91-12316" fmla="*/ 677809 h 6248398"/>
              <a:gd name="connsiteX92-12317" fmla="*/ 6233696 w 15811497"/>
              <a:gd name="connsiteY92-12318" fmla="*/ 664869 h 6248398"/>
              <a:gd name="connsiteX93-12319" fmla="*/ 6252611 w 15811497"/>
              <a:gd name="connsiteY93-12320" fmla="*/ 633734 h 6248398"/>
              <a:gd name="connsiteX94-12321" fmla="*/ 6252610 w 15811497"/>
              <a:gd name="connsiteY94-12322" fmla="*/ 633734 h 6248398"/>
              <a:gd name="connsiteX95-12323" fmla="*/ 6233696 w 15811497"/>
              <a:gd name="connsiteY95-12324" fmla="*/ 664868 h 6248398"/>
              <a:gd name="connsiteX96-12325" fmla="*/ 6224019 w 15811497"/>
              <a:gd name="connsiteY96-12326" fmla="*/ 677808 h 6248398"/>
              <a:gd name="connsiteX97-12327" fmla="*/ 6248008 w 15811497"/>
              <a:gd name="connsiteY97-12328" fmla="*/ 638320 h 6248398"/>
              <a:gd name="connsiteX98-12329" fmla="*/ 6251291 w 15811497"/>
              <a:gd name="connsiteY98-12330" fmla="*/ 633930 h 6248398"/>
              <a:gd name="connsiteX99-12331" fmla="*/ 6251293 w 15811497"/>
              <a:gd name="connsiteY99-12332" fmla="*/ 633929 h 6248398"/>
              <a:gd name="connsiteX100-12333" fmla="*/ 6257683 w 15811497"/>
              <a:gd name="connsiteY100-12334" fmla="*/ 625384 h 6248398"/>
              <a:gd name="connsiteX101-12335" fmla="*/ 6257686 w 15811497"/>
              <a:gd name="connsiteY101-12336" fmla="*/ 625380 h 6248398"/>
              <a:gd name="connsiteX102-12337" fmla="*/ 6331355 w 15811497"/>
              <a:gd name="connsiteY102-12338" fmla="*/ 526865 h 6248398"/>
              <a:gd name="connsiteX103-12339" fmla="*/ 7448548 w 15811497"/>
              <a:gd name="connsiteY103-12340" fmla="*/ 0 h 6248398"/>
              <a:gd name="connsiteX0-12341" fmla="*/ 11209760 w 15811497"/>
              <a:gd name="connsiteY0-12342" fmla="*/ 5180760 h 6248398"/>
              <a:gd name="connsiteX1-12343" fmla="*/ 11210150 w 15811497"/>
              <a:gd name="connsiteY1-12344" fmla="*/ 5180948 h 6248398"/>
              <a:gd name="connsiteX2-12345" fmla="*/ 11313815 w 15811497"/>
              <a:gd name="connsiteY2-12346" fmla="*/ 5243926 h 6248398"/>
              <a:gd name="connsiteX3-12347" fmla="*/ 11369911 w 15811497"/>
              <a:gd name="connsiteY3-12348" fmla="*/ 5285874 h 6248398"/>
              <a:gd name="connsiteX4-12349" fmla="*/ 11410606 w 15811497"/>
              <a:gd name="connsiteY4-12350" fmla="*/ 5316305 h 6248398"/>
              <a:gd name="connsiteX5-12351" fmla="*/ 11499892 w 15811497"/>
              <a:gd name="connsiteY5-12352" fmla="*/ 5397454 h 6248398"/>
              <a:gd name="connsiteX6-12353" fmla="*/ 11528781 w 15811497"/>
              <a:gd name="connsiteY6-12354" fmla="*/ 5429240 h 6248398"/>
              <a:gd name="connsiteX7-12355" fmla="*/ 11504846 w 15811497"/>
              <a:gd name="connsiteY7-12356" fmla="*/ 5414699 h 6248398"/>
              <a:gd name="connsiteX8-12357" fmla="*/ 11371717 w 15811497"/>
              <a:gd name="connsiteY8-12358" fmla="*/ 5315148 h 6248398"/>
              <a:gd name="connsiteX9-12359" fmla="*/ 11292198 w 15811497"/>
              <a:gd name="connsiteY9-12360" fmla="*/ 5255685 h 6248398"/>
              <a:gd name="connsiteX10-12361" fmla="*/ 11209760 w 15811497"/>
              <a:gd name="connsiteY10-12362" fmla="*/ 5180760 h 6248398"/>
              <a:gd name="connsiteX11-12363" fmla="*/ 4885192 w 15811497"/>
              <a:gd name="connsiteY11-12364" fmla="*/ 4851834 h 6248398"/>
              <a:gd name="connsiteX12-12365" fmla="*/ 4892178 w 15811497"/>
              <a:gd name="connsiteY12-12366" fmla="*/ 4842492 h 6248398"/>
              <a:gd name="connsiteX13-12367" fmla="*/ 4885192 w 15811497"/>
              <a:gd name="connsiteY13-12368" fmla="*/ 4851834 h 6248398"/>
              <a:gd name="connsiteX14-12369" fmla="*/ 7448548 w 15811497"/>
              <a:gd name="connsiteY14-12370" fmla="*/ 0 h 6248398"/>
              <a:gd name="connsiteX15-12371" fmla="*/ 8721604 w 15811497"/>
              <a:gd name="connsiteY15-12372" fmla="*/ 757692 h 6248398"/>
              <a:gd name="connsiteX16-12373" fmla="*/ 8890522 w 15811497"/>
              <a:gd name="connsiteY16-12374" fmla="*/ 1193234 h 6248398"/>
              <a:gd name="connsiteX17-12375" fmla="*/ 9958384 w 15811497"/>
              <a:gd name="connsiteY17-12376" fmla="*/ 1828798 h 6248398"/>
              <a:gd name="connsiteX18-12377" fmla="*/ 10895504 w 15811497"/>
              <a:gd name="connsiteY18-12378" fmla="*/ 1386857 h 6248398"/>
              <a:gd name="connsiteX19-12379" fmla="*/ 11096041 w 15811497"/>
              <a:gd name="connsiteY19-12380" fmla="*/ 1170993 h 6248398"/>
              <a:gd name="connsiteX20-12381" fmla="*/ 13049247 w 15811497"/>
              <a:gd name="connsiteY20-12382" fmla="*/ 361949 h 6248398"/>
              <a:gd name="connsiteX21-12383" fmla="*/ 15811497 w 15811497"/>
              <a:gd name="connsiteY21-12384" fmla="*/ 3124198 h 6248398"/>
              <a:gd name="connsiteX22-12385" fmla="*/ 13049247 w 15811497"/>
              <a:gd name="connsiteY22-12386" fmla="*/ 5886448 h 6248398"/>
              <a:gd name="connsiteX23-12387" fmla="*/ 11732594 w 15811497"/>
              <a:gd name="connsiteY23-12388" fmla="*/ 5553059 h 6248398"/>
              <a:gd name="connsiteX24-12389" fmla="*/ 11528782 w 15811497"/>
              <a:gd name="connsiteY24-12390" fmla="*/ 5429240 h 6248398"/>
              <a:gd name="connsiteX25-12391" fmla="*/ 11499893 w 15811497"/>
              <a:gd name="connsiteY25-12392" fmla="*/ 5397454 h 6248398"/>
              <a:gd name="connsiteX26-12393" fmla="*/ 11410607 w 15811497"/>
              <a:gd name="connsiteY26-12394" fmla="*/ 5316305 h 6248398"/>
              <a:gd name="connsiteX27-12395" fmla="*/ 11369912 w 15811497"/>
              <a:gd name="connsiteY27-12396" fmla="*/ 5285874 h 6248398"/>
              <a:gd name="connsiteX28-12397" fmla="*/ 11355656 w 15811497"/>
              <a:gd name="connsiteY28-12398" fmla="*/ 5144675 h 6248398"/>
              <a:gd name="connsiteX29-12399" fmla="*/ 11369912 w 15811497"/>
              <a:gd name="connsiteY29-12400" fmla="*/ 5285874 h 6248398"/>
              <a:gd name="connsiteX30-12401" fmla="*/ 11313816 w 15811497"/>
              <a:gd name="connsiteY30-12402" fmla="*/ 5243926 h 6248398"/>
              <a:gd name="connsiteX31-12403" fmla="*/ 11210151 w 15811497"/>
              <a:gd name="connsiteY31-12404" fmla="*/ 5180948 h 6248398"/>
              <a:gd name="connsiteX32-12405" fmla="*/ 11209761 w 15811497"/>
              <a:gd name="connsiteY32-12406" fmla="*/ 5180760 h 6248398"/>
              <a:gd name="connsiteX33-12407" fmla="*/ 11096041 w 15811497"/>
              <a:gd name="connsiteY33-12408" fmla="*/ 5077404 h 6248398"/>
              <a:gd name="connsiteX34-12409" fmla="*/ 11063094 w 15811497"/>
              <a:gd name="connsiteY34-12410" fmla="*/ 5041153 h 6248398"/>
              <a:gd name="connsiteX35-12411" fmla="*/ 11063091 w 15811497"/>
              <a:gd name="connsiteY35-12412" fmla="*/ 5041152 h 6248398"/>
              <a:gd name="connsiteX36-12413" fmla="*/ 11096040 w 15811497"/>
              <a:gd name="connsiteY36-12414" fmla="*/ 5077404 h 6248398"/>
              <a:gd name="connsiteX37-12415" fmla="*/ 11209760 w 15811497"/>
              <a:gd name="connsiteY37-12416" fmla="*/ 5180760 h 6248398"/>
              <a:gd name="connsiteX38-12417" fmla="*/ 11100244 w 15811497"/>
              <a:gd name="connsiteY38-12418" fmla="*/ 5128004 h 6248398"/>
              <a:gd name="connsiteX39-12419" fmla="*/ 10610846 w 15811497"/>
              <a:gd name="connsiteY39-12420" fmla="*/ 5029199 h 6248398"/>
              <a:gd name="connsiteX40-12421" fmla="*/ 9640652 w 15811497"/>
              <a:gd name="connsiteY40-12422" fmla="*/ 5486739 h 6248398"/>
              <a:gd name="connsiteX41-12423" fmla="*/ 9628722 w 15811497"/>
              <a:gd name="connsiteY41-12424" fmla="*/ 5502693 h 6248398"/>
              <a:gd name="connsiteX42-12425" fmla="*/ 9568273 w 15811497"/>
              <a:gd name="connsiteY42-12426" fmla="*/ 5583530 h 6248398"/>
              <a:gd name="connsiteX43-12427" fmla="*/ 9535504 w 15811497"/>
              <a:gd name="connsiteY43-12428" fmla="*/ 5637470 h 6248398"/>
              <a:gd name="connsiteX44-12429" fmla="*/ 9535505 w 15811497"/>
              <a:gd name="connsiteY44-12430" fmla="*/ 5637470 h 6248398"/>
              <a:gd name="connsiteX45-12431" fmla="*/ 9568273 w 15811497"/>
              <a:gd name="connsiteY45-12432" fmla="*/ 5583531 h 6248398"/>
              <a:gd name="connsiteX46-12433" fmla="*/ 9628722 w 15811497"/>
              <a:gd name="connsiteY46-12434" fmla="*/ 5502694 h 6248398"/>
              <a:gd name="connsiteX47-12435" fmla="*/ 9563485 w 15811497"/>
              <a:gd name="connsiteY47-12436" fmla="*/ 5610078 h 6248398"/>
              <a:gd name="connsiteX48-12437" fmla="*/ 9542221 w 15811497"/>
              <a:gd name="connsiteY48-12438" fmla="*/ 5638514 h 6248398"/>
              <a:gd name="connsiteX49-12439" fmla="*/ 9504352 w 15811497"/>
              <a:gd name="connsiteY49-12440" fmla="*/ 5689156 h 6248398"/>
              <a:gd name="connsiteX50-12441" fmla="*/ 9480140 w 15811497"/>
              <a:gd name="connsiteY50-12442" fmla="*/ 5721533 h 6248398"/>
              <a:gd name="connsiteX51-12443" fmla="*/ 8362947 w 15811497"/>
              <a:gd name="connsiteY51-12444" fmla="*/ 6248398 h 6248398"/>
              <a:gd name="connsiteX52-12445" fmla="*/ 7028922 w 15811497"/>
              <a:gd name="connsiteY52-12446" fmla="*/ 5364147 h 6248398"/>
              <a:gd name="connsiteX53-12447" fmla="*/ 6990513 w 15811497"/>
              <a:gd name="connsiteY53-12448" fmla="*/ 5259205 h 6248398"/>
              <a:gd name="connsiteX54-12449" fmla="*/ 6990512 w 15811497"/>
              <a:gd name="connsiteY54-12450" fmla="*/ 5259199 h 6248398"/>
              <a:gd name="connsiteX55-12451" fmla="*/ 6983676 w 15811497"/>
              <a:gd name="connsiteY55-12452" fmla="*/ 5240519 h 6248398"/>
              <a:gd name="connsiteX56-12453" fmla="*/ 6983673 w 15811497"/>
              <a:gd name="connsiteY56-12454" fmla="*/ 5240519 h 6248398"/>
              <a:gd name="connsiteX57-12455" fmla="*/ 6980236 w 15811497"/>
              <a:gd name="connsiteY57-12456" fmla="*/ 5231130 h 6248398"/>
              <a:gd name="connsiteX58-12457" fmla="*/ 6978859 w 15811497"/>
              <a:gd name="connsiteY58-12458" fmla="*/ 5225774 h 6248398"/>
              <a:gd name="connsiteX59-12459" fmla="*/ 6984291 w 15811497"/>
              <a:gd name="connsiteY59-12460" fmla="*/ 5240614 h 6248398"/>
              <a:gd name="connsiteX60-12461" fmla="*/ 6984292 w 15811497"/>
              <a:gd name="connsiteY60-12462" fmla="*/ 5240614 h 6248398"/>
              <a:gd name="connsiteX61-12463" fmla="*/ 6978860 w 15811497"/>
              <a:gd name="connsiteY61-12464" fmla="*/ 5225773 h 6248398"/>
              <a:gd name="connsiteX62-12465" fmla="*/ 6944562 w 15811497"/>
              <a:gd name="connsiteY62-12466" fmla="*/ 5092380 h 6248398"/>
              <a:gd name="connsiteX63-12467" fmla="*/ 6924183 w 15811497"/>
              <a:gd name="connsiteY63-12468" fmla="*/ 4890225 h 6248398"/>
              <a:gd name="connsiteX64-12469" fmla="*/ 6924182 w 15811497"/>
              <a:gd name="connsiteY64-12470" fmla="*/ 4890225 h 6248398"/>
              <a:gd name="connsiteX65-12471" fmla="*/ 6944561 w 15811497"/>
              <a:gd name="connsiteY65-12472" fmla="*/ 5092380 h 6248398"/>
              <a:gd name="connsiteX66-12473" fmla="*/ 6978860 w 15811497"/>
              <a:gd name="connsiteY66-12474" fmla="*/ 5225773 h 6248398"/>
              <a:gd name="connsiteX67-12475" fmla="*/ 6948299 w 15811497"/>
              <a:gd name="connsiteY67-12476" fmla="*/ 5142273 h 6248398"/>
              <a:gd name="connsiteX68-12477" fmla="*/ 5829297 w 15811497"/>
              <a:gd name="connsiteY68-12478" fmla="*/ 4400549 h 6248398"/>
              <a:gd name="connsiteX69-12479" fmla="*/ 5056802 w 15811497"/>
              <a:gd name="connsiteY69-12480" fmla="*/ 4677867 h 6248398"/>
              <a:gd name="connsiteX70-12481" fmla="*/ 5022517 w 15811497"/>
              <a:gd name="connsiteY70-12482" fmla="*/ 4709027 h 6248398"/>
              <a:gd name="connsiteX71-12483" fmla="*/ 5022515 w 15811497"/>
              <a:gd name="connsiteY71-12484" fmla="*/ 4709029 h 6248398"/>
              <a:gd name="connsiteX72-12485" fmla="*/ 4778482 w 15811497"/>
              <a:gd name="connsiteY72-12486" fmla="*/ 5008058 h 6248398"/>
              <a:gd name="connsiteX73-12487" fmla="*/ 4778482 w 15811497"/>
              <a:gd name="connsiteY73-12488" fmla="*/ 5008057 h 6248398"/>
              <a:gd name="connsiteX74-12489" fmla="*/ 4715455 w 15811497"/>
              <a:gd name="connsiteY74-12490" fmla="*/ 5077404 h 6248398"/>
              <a:gd name="connsiteX75-12491" fmla="*/ 2762249 w 15811497"/>
              <a:gd name="connsiteY75-12492" fmla="*/ 5886448 h 6248398"/>
              <a:gd name="connsiteX76-12493" fmla="*/ 0 w 15811497"/>
              <a:gd name="connsiteY76-12494" fmla="*/ 3124198 h 6248398"/>
              <a:gd name="connsiteX77-12495" fmla="*/ 2762249 w 15811497"/>
              <a:gd name="connsiteY77-12496" fmla="*/ 361949 h 6248398"/>
              <a:gd name="connsiteX78-12497" fmla="*/ 4078902 w 15811497"/>
              <a:gd name="connsiteY78-12498" fmla="*/ 695338 h 6248398"/>
              <a:gd name="connsiteX79-12499" fmla="*/ 4261443 w 15811497"/>
              <a:gd name="connsiteY79-12500" fmla="*/ 806235 h 6248398"/>
              <a:gd name="connsiteX80-12501" fmla="*/ 4409044 w 15811497"/>
              <a:gd name="connsiteY80-12502" fmla="*/ 910268 h 6248398"/>
              <a:gd name="connsiteX81-12503" fmla="*/ 4612477 w 15811497"/>
              <a:gd name="connsiteY81-12504" fmla="*/ 1077402 h 6248398"/>
              <a:gd name="connsiteX82-12505" fmla="*/ 4612478 w 15811497"/>
              <a:gd name="connsiteY82-12506" fmla="*/ 1077403 h 6248398"/>
              <a:gd name="connsiteX83-12507" fmla="*/ 4715454 w 15811497"/>
              <a:gd name="connsiteY83-12508" fmla="*/ 1170993 h 6248398"/>
              <a:gd name="connsiteX84-12509" fmla="*/ 4701725 w 15811497"/>
              <a:gd name="connsiteY84-12510" fmla="*/ 1120394 h 6248398"/>
              <a:gd name="connsiteX85-12511" fmla="*/ 5191122 w 15811497"/>
              <a:gd name="connsiteY85-12512" fmla="*/ 1219199 h 6248398"/>
              <a:gd name="connsiteX86-12513" fmla="*/ 6161317 w 15811497"/>
              <a:gd name="connsiteY86-12514" fmla="*/ 761659 h 6248398"/>
              <a:gd name="connsiteX87-12515" fmla="*/ 6224019 w 15811497"/>
              <a:gd name="connsiteY87-12516" fmla="*/ 677808 h 6248398"/>
              <a:gd name="connsiteX88-12517" fmla="*/ 6175489 w 15811497"/>
              <a:gd name="connsiteY88-12518" fmla="*/ 757691 h 6248398"/>
              <a:gd name="connsiteX89-12519" fmla="*/ 6175489 w 15811497"/>
              <a:gd name="connsiteY89-12520" fmla="*/ 757692 h 6248398"/>
              <a:gd name="connsiteX90-12521" fmla="*/ 6224020 w 15811497"/>
              <a:gd name="connsiteY90-12522" fmla="*/ 677809 h 6248398"/>
              <a:gd name="connsiteX91-12523" fmla="*/ 6233696 w 15811497"/>
              <a:gd name="connsiteY91-12524" fmla="*/ 664869 h 6248398"/>
              <a:gd name="connsiteX92-12525" fmla="*/ 6252611 w 15811497"/>
              <a:gd name="connsiteY92-12526" fmla="*/ 633734 h 6248398"/>
              <a:gd name="connsiteX93-12527" fmla="*/ 6252610 w 15811497"/>
              <a:gd name="connsiteY93-12528" fmla="*/ 633734 h 6248398"/>
              <a:gd name="connsiteX94-12529" fmla="*/ 6233696 w 15811497"/>
              <a:gd name="connsiteY94-12530" fmla="*/ 664868 h 6248398"/>
              <a:gd name="connsiteX95-12531" fmla="*/ 6224019 w 15811497"/>
              <a:gd name="connsiteY95-12532" fmla="*/ 677808 h 6248398"/>
              <a:gd name="connsiteX96-12533" fmla="*/ 6248008 w 15811497"/>
              <a:gd name="connsiteY96-12534" fmla="*/ 638320 h 6248398"/>
              <a:gd name="connsiteX97-12535" fmla="*/ 6251291 w 15811497"/>
              <a:gd name="connsiteY97-12536" fmla="*/ 633930 h 6248398"/>
              <a:gd name="connsiteX98-12537" fmla="*/ 6251293 w 15811497"/>
              <a:gd name="connsiteY98-12538" fmla="*/ 633929 h 6248398"/>
              <a:gd name="connsiteX99-12539" fmla="*/ 6257683 w 15811497"/>
              <a:gd name="connsiteY99-12540" fmla="*/ 625384 h 6248398"/>
              <a:gd name="connsiteX100-12541" fmla="*/ 6257686 w 15811497"/>
              <a:gd name="connsiteY100-12542" fmla="*/ 625380 h 6248398"/>
              <a:gd name="connsiteX101-12543" fmla="*/ 6331355 w 15811497"/>
              <a:gd name="connsiteY101-12544" fmla="*/ 526865 h 6248398"/>
              <a:gd name="connsiteX102-12545" fmla="*/ 7448548 w 15811497"/>
              <a:gd name="connsiteY102-12546" fmla="*/ 0 h 6248398"/>
              <a:gd name="connsiteX0-12547" fmla="*/ 11209760 w 15811497"/>
              <a:gd name="connsiteY0-12548" fmla="*/ 5180760 h 6248398"/>
              <a:gd name="connsiteX1-12549" fmla="*/ 11210150 w 15811497"/>
              <a:gd name="connsiteY1-12550" fmla="*/ 5180948 h 6248398"/>
              <a:gd name="connsiteX2-12551" fmla="*/ 11313815 w 15811497"/>
              <a:gd name="connsiteY2-12552" fmla="*/ 5243926 h 6248398"/>
              <a:gd name="connsiteX3-12553" fmla="*/ 11369911 w 15811497"/>
              <a:gd name="connsiteY3-12554" fmla="*/ 5285874 h 6248398"/>
              <a:gd name="connsiteX4-12555" fmla="*/ 11410606 w 15811497"/>
              <a:gd name="connsiteY4-12556" fmla="*/ 5316305 h 6248398"/>
              <a:gd name="connsiteX5-12557" fmla="*/ 11499892 w 15811497"/>
              <a:gd name="connsiteY5-12558" fmla="*/ 5397454 h 6248398"/>
              <a:gd name="connsiteX6-12559" fmla="*/ 11528781 w 15811497"/>
              <a:gd name="connsiteY6-12560" fmla="*/ 5429240 h 6248398"/>
              <a:gd name="connsiteX7-12561" fmla="*/ 11504846 w 15811497"/>
              <a:gd name="connsiteY7-12562" fmla="*/ 5414699 h 6248398"/>
              <a:gd name="connsiteX8-12563" fmla="*/ 11371717 w 15811497"/>
              <a:gd name="connsiteY8-12564" fmla="*/ 5315148 h 6248398"/>
              <a:gd name="connsiteX9-12565" fmla="*/ 11292198 w 15811497"/>
              <a:gd name="connsiteY9-12566" fmla="*/ 5255685 h 6248398"/>
              <a:gd name="connsiteX10-12567" fmla="*/ 11209760 w 15811497"/>
              <a:gd name="connsiteY10-12568" fmla="*/ 5180760 h 6248398"/>
              <a:gd name="connsiteX11-12569" fmla="*/ 7448548 w 15811497"/>
              <a:gd name="connsiteY11-12570" fmla="*/ 0 h 6248398"/>
              <a:gd name="connsiteX12-12571" fmla="*/ 8721604 w 15811497"/>
              <a:gd name="connsiteY12-12572" fmla="*/ 757692 h 6248398"/>
              <a:gd name="connsiteX13-12573" fmla="*/ 8890522 w 15811497"/>
              <a:gd name="connsiteY13-12574" fmla="*/ 1193234 h 6248398"/>
              <a:gd name="connsiteX14-12575" fmla="*/ 9958384 w 15811497"/>
              <a:gd name="connsiteY14-12576" fmla="*/ 1828798 h 6248398"/>
              <a:gd name="connsiteX15-12577" fmla="*/ 10895504 w 15811497"/>
              <a:gd name="connsiteY15-12578" fmla="*/ 1386857 h 6248398"/>
              <a:gd name="connsiteX16-12579" fmla="*/ 11096041 w 15811497"/>
              <a:gd name="connsiteY16-12580" fmla="*/ 1170993 h 6248398"/>
              <a:gd name="connsiteX17-12581" fmla="*/ 13049247 w 15811497"/>
              <a:gd name="connsiteY17-12582" fmla="*/ 361949 h 6248398"/>
              <a:gd name="connsiteX18-12583" fmla="*/ 15811497 w 15811497"/>
              <a:gd name="connsiteY18-12584" fmla="*/ 3124198 h 6248398"/>
              <a:gd name="connsiteX19-12585" fmla="*/ 13049247 w 15811497"/>
              <a:gd name="connsiteY19-12586" fmla="*/ 5886448 h 6248398"/>
              <a:gd name="connsiteX20-12587" fmla="*/ 11732594 w 15811497"/>
              <a:gd name="connsiteY20-12588" fmla="*/ 5553059 h 6248398"/>
              <a:gd name="connsiteX21-12589" fmla="*/ 11528782 w 15811497"/>
              <a:gd name="connsiteY21-12590" fmla="*/ 5429240 h 6248398"/>
              <a:gd name="connsiteX22-12591" fmla="*/ 11499893 w 15811497"/>
              <a:gd name="connsiteY22-12592" fmla="*/ 5397454 h 6248398"/>
              <a:gd name="connsiteX23-12593" fmla="*/ 11410607 w 15811497"/>
              <a:gd name="connsiteY23-12594" fmla="*/ 5316305 h 6248398"/>
              <a:gd name="connsiteX24-12595" fmla="*/ 11369912 w 15811497"/>
              <a:gd name="connsiteY24-12596" fmla="*/ 5285874 h 6248398"/>
              <a:gd name="connsiteX25-12597" fmla="*/ 11355656 w 15811497"/>
              <a:gd name="connsiteY25-12598" fmla="*/ 5144675 h 6248398"/>
              <a:gd name="connsiteX26-12599" fmla="*/ 11369912 w 15811497"/>
              <a:gd name="connsiteY26-12600" fmla="*/ 5285874 h 6248398"/>
              <a:gd name="connsiteX27-12601" fmla="*/ 11313816 w 15811497"/>
              <a:gd name="connsiteY27-12602" fmla="*/ 5243926 h 6248398"/>
              <a:gd name="connsiteX28-12603" fmla="*/ 11210151 w 15811497"/>
              <a:gd name="connsiteY28-12604" fmla="*/ 5180948 h 6248398"/>
              <a:gd name="connsiteX29-12605" fmla="*/ 11209761 w 15811497"/>
              <a:gd name="connsiteY29-12606" fmla="*/ 5180760 h 6248398"/>
              <a:gd name="connsiteX30-12607" fmla="*/ 11096041 w 15811497"/>
              <a:gd name="connsiteY30-12608" fmla="*/ 5077404 h 6248398"/>
              <a:gd name="connsiteX31-12609" fmla="*/ 11063094 w 15811497"/>
              <a:gd name="connsiteY31-12610" fmla="*/ 5041153 h 6248398"/>
              <a:gd name="connsiteX32-12611" fmla="*/ 11063091 w 15811497"/>
              <a:gd name="connsiteY32-12612" fmla="*/ 5041152 h 6248398"/>
              <a:gd name="connsiteX33-12613" fmla="*/ 11096040 w 15811497"/>
              <a:gd name="connsiteY33-12614" fmla="*/ 5077404 h 6248398"/>
              <a:gd name="connsiteX34-12615" fmla="*/ 11209760 w 15811497"/>
              <a:gd name="connsiteY34-12616" fmla="*/ 5180760 h 6248398"/>
              <a:gd name="connsiteX35-12617" fmla="*/ 11100244 w 15811497"/>
              <a:gd name="connsiteY35-12618" fmla="*/ 5128004 h 6248398"/>
              <a:gd name="connsiteX36-12619" fmla="*/ 10610846 w 15811497"/>
              <a:gd name="connsiteY36-12620" fmla="*/ 5029199 h 6248398"/>
              <a:gd name="connsiteX37-12621" fmla="*/ 9640652 w 15811497"/>
              <a:gd name="connsiteY37-12622" fmla="*/ 5486739 h 6248398"/>
              <a:gd name="connsiteX38-12623" fmla="*/ 9628722 w 15811497"/>
              <a:gd name="connsiteY38-12624" fmla="*/ 5502693 h 6248398"/>
              <a:gd name="connsiteX39-12625" fmla="*/ 9568273 w 15811497"/>
              <a:gd name="connsiteY39-12626" fmla="*/ 5583530 h 6248398"/>
              <a:gd name="connsiteX40-12627" fmla="*/ 9535504 w 15811497"/>
              <a:gd name="connsiteY40-12628" fmla="*/ 5637470 h 6248398"/>
              <a:gd name="connsiteX41-12629" fmla="*/ 9535505 w 15811497"/>
              <a:gd name="connsiteY41-12630" fmla="*/ 5637470 h 6248398"/>
              <a:gd name="connsiteX42-12631" fmla="*/ 9568273 w 15811497"/>
              <a:gd name="connsiteY42-12632" fmla="*/ 5583531 h 6248398"/>
              <a:gd name="connsiteX43-12633" fmla="*/ 9628722 w 15811497"/>
              <a:gd name="connsiteY43-12634" fmla="*/ 5502694 h 6248398"/>
              <a:gd name="connsiteX44-12635" fmla="*/ 9563485 w 15811497"/>
              <a:gd name="connsiteY44-12636" fmla="*/ 5610078 h 6248398"/>
              <a:gd name="connsiteX45-12637" fmla="*/ 9542221 w 15811497"/>
              <a:gd name="connsiteY45-12638" fmla="*/ 5638514 h 6248398"/>
              <a:gd name="connsiteX46-12639" fmla="*/ 9504352 w 15811497"/>
              <a:gd name="connsiteY46-12640" fmla="*/ 5689156 h 6248398"/>
              <a:gd name="connsiteX47-12641" fmla="*/ 9480140 w 15811497"/>
              <a:gd name="connsiteY47-12642" fmla="*/ 5721533 h 6248398"/>
              <a:gd name="connsiteX48-12643" fmla="*/ 8362947 w 15811497"/>
              <a:gd name="connsiteY48-12644" fmla="*/ 6248398 h 6248398"/>
              <a:gd name="connsiteX49-12645" fmla="*/ 7028922 w 15811497"/>
              <a:gd name="connsiteY49-12646" fmla="*/ 5364147 h 6248398"/>
              <a:gd name="connsiteX50-12647" fmla="*/ 6990513 w 15811497"/>
              <a:gd name="connsiteY50-12648" fmla="*/ 5259205 h 6248398"/>
              <a:gd name="connsiteX51-12649" fmla="*/ 6990512 w 15811497"/>
              <a:gd name="connsiteY51-12650" fmla="*/ 5259199 h 6248398"/>
              <a:gd name="connsiteX52-12651" fmla="*/ 6983676 w 15811497"/>
              <a:gd name="connsiteY52-12652" fmla="*/ 5240519 h 6248398"/>
              <a:gd name="connsiteX53-12653" fmla="*/ 6983673 w 15811497"/>
              <a:gd name="connsiteY53-12654" fmla="*/ 5240519 h 6248398"/>
              <a:gd name="connsiteX54-12655" fmla="*/ 6980236 w 15811497"/>
              <a:gd name="connsiteY54-12656" fmla="*/ 5231130 h 6248398"/>
              <a:gd name="connsiteX55-12657" fmla="*/ 6978859 w 15811497"/>
              <a:gd name="connsiteY55-12658" fmla="*/ 5225774 h 6248398"/>
              <a:gd name="connsiteX56-12659" fmla="*/ 6984291 w 15811497"/>
              <a:gd name="connsiteY56-12660" fmla="*/ 5240614 h 6248398"/>
              <a:gd name="connsiteX57-12661" fmla="*/ 6984292 w 15811497"/>
              <a:gd name="connsiteY57-12662" fmla="*/ 5240614 h 6248398"/>
              <a:gd name="connsiteX58-12663" fmla="*/ 6978860 w 15811497"/>
              <a:gd name="connsiteY58-12664" fmla="*/ 5225773 h 6248398"/>
              <a:gd name="connsiteX59-12665" fmla="*/ 6944562 w 15811497"/>
              <a:gd name="connsiteY59-12666" fmla="*/ 5092380 h 6248398"/>
              <a:gd name="connsiteX60-12667" fmla="*/ 6924183 w 15811497"/>
              <a:gd name="connsiteY60-12668" fmla="*/ 4890225 h 6248398"/>
              <a:gd name="connsiteX61-12669" fmla="*/ 6924182 w 15811497"/>
              <a:gd name="connsiteY61-12670" fmla="*/ 4890225 h 6248398"/>
              <a:gd name="connsiteX62-12671" fmla="*/ 6944561 w 15811497"/>
              <a:gd name="connsiteY62-12672" fmla="*/ 5092380 h 6248398"/>
              <a:gd name="connsiteX63-12673" fmla="*/ 6978860 w 15811497"/>
              <a:gd name="connsiteY63-12674" fmla="*/ 5225773 h 6248398"/>
              <a:gd name="connsiteX64-12675" fmla="*/ 6948299 w 15811497"/>
              <a:gd name="connsiteY64-12676" fmla="*/ 5142273 h 6248398"/>
              <a:gd name="connsiteX65-12677" fmla="*/ 5829297 w 15811497"/>
              <a:gd name="connsiteY65-12678" fmla="*/ 4400549 h 6248398"/>
              <a:gd name="connsiteX66-12679" fmla="*/ 5056802 w 15811497"/>
              <a:gd name="connsiteY66-12680" fmla="*/ 4677867 h 6248398"/>
              <a:gd name="connsiteX67-12681" fmla="*/ 5022517 w 15811497"/>
              <a:gd name="connsiteY67-12682" fmla="*/ 4709027 h 6248398"/>
              <a:gd name="connsiteX68-12683" fmla="*/ 5022515 w 15811497"/>
              <a:gd name="connsiteY68-12684" fmla="*/ 4709029 h 6248398"/>
              <a:gd name="connsiteX69-12685" fmla="*/ 4778482 w 15811497"/>
              <a:gd name="connsiteY69-12686" fmla="*/ 5008058 h 6248398"/>
              <a:gd name="connsiteX70-12687" fmla="*/ 4778482 w 15811497"/>
              <a:gd name="connsiteY70-12688" fmla="*/ 5008057 h 6248398"/>
              <a:gd name="connsiteX71-12689" fmla="*/ 4715455 w 15811497"/>
              <a:gd name="connsiteY71-12690" fmla="*/ 5077404 h 6248398"/>
              <a:gd name="connsiteX72-12691" fmla="*/ 2762249 w 15811497"/>
              <a:gd name="connsiteY72-12692" fmla="*/ 5886448 h 6248398"/>
              <a:gd name="connsiteX73-12693" fmla="*/ 0 w 15811497"/>
              <a:gd name="connsiteY73-12694" fmla="*/ 3124198 h 6248398"/>
              <a:gd name="connsiteX74-12695" fmla="*/ 2762249 w 15811497"/>
              <a:gd name="connsiteY74-12696" fmla="*/ 361949 h 6248398"/>
              <a:gd name="connsiteX75-12697" fmla="*/ 4078902 w 15811497"/>
              <a:gd name="connsiteY75-12698" fmla="*/ 695338 h 6248398"/>
              <a:gd name="connsiteX76-12699" fmla="*/ 4261443 w 15811497"/>
              <a:gd name="connsiteY76-12700" fmla="*/ 806235 h 6248398"/>
              <a:gd name="connsiteX77-12701" fmla="*/ 4409044 w 15811497"/>
              <a:gd name="connsiteY77-12702" fmla="*/ 910268 h 6248398"/>
              <a:gd name="connsiteX78-12703" fmla="*/ 4612477 w 15811497"/>
              <a:gd name="connsiteY78-12704" fmla="*/ 1077402 h 6248398"/>
              <a:gd name="connsiteX79-12705" fmla="*/ 4612478 w 15811497"/>
              <a:gd name="connsiteY79-12706" fmla="*/ 1077403 h 6248398"/>
              <a:gd name="connsiteX80-12707" fmla="*/ 4715454 w 15811497"/>
              <a:gd name="connsiteY80-12708" fmla="*/ 1170993 h 6248398"/>
              <a:gd name="connsiteX81-12709" fmla="*/ 4701725 w 15811497"/>
              <a:gd name="connsiteY81-12710" fmla="*/ 1120394 h 6248398"/>
              <a:gd name="connsiteX82-12711" fmla="*/ 5191122 w 15811497"/>
              <a:gd name="connsiteY82-12712" fmla="*/ 1219199 h 6248398"/>
              <a:gd name="connsiteX83-12713" fmla="*/ 6161317 w 15811497"/>
              <a:gd name="connsiteY83-12714" fmla="*/ 761659 h 6248398"/>
              <a:gd name="connsiteX84-12715" fmla="*/ 6224019 w 15811497"/>
              <a:gd name="connsiteY84-12716" fmla="*/ 677808 h 6248398"/>
              <a:gd name="connsiteX85-12717" fmla="*/ 6175489 w 15811497"/>
              <a:gd name="connsiteY85-12718" fmla="*/ 757691 h 6248398"/>
              <a:gd name="connsiteX86-12719" fmla="*/ 6175489 w 15811497"/>
              <a:gd name="connsiteY86-12720" fmla="*/ 757692 h 6248398"/>
              <a:gd name="connsiteX87-12721" fmla="*/ 6224020 w 15811497"/>
              <a:gd name="connsiteY87-12722" fmla="*/ 677809 h 6248398"/>
              <a:gd name="connsiteX88-12723" fmla="*/ 6233696 w 15811497"/>
              <a:gd name="connsiteY88-12724" fmla="*/ 664869 h 6248398"/>
              <a:gd name="connsiteX89-12725" fmla="*/ 6252611 w 15811497"/>
              <a:gd name="connsiteY89-12726" fmla="*/ 633734 h 6248398"/>
              <a:gd name="connsiteX90-12727" fmla="*/ 6252610 w 15811497"/>
              <a:gd name="connsiteY90-12728" fmla="*/ 633734 h 6248398"/>
              <a:gd name="connsiteX91-12729" fmla="*/ 6233696 w 15811497"/>
              <a:gd name="connsiteY91-12730" fmla="*/ 664868 h 6248398"/>
              <a:gd name="connsiteX92-12731" fmla="*/ 6224019 w 15811497"/>
              <a:gd name="connsiteY92-12732" fmla="*/ 677808 h 6248398"/>
              <a:gd name="connsiteX93-12733" fmla="*/ 6248008 w 15811497"/>
              <a:gd name="connsiteY93-12734" fmla="*/ 638320 h 6248398"/>
              <a:gd name="connsiteX94-12735" fmla="*/ 6251291 w 15811497"/>
              <a:gd name="connsiteY94-12736" fmla="*/ 633930 h 6248398"/>
              <a:gd name="connsiteX95-12737" fmla="*/ 6251293 w 15811497"/>
              <a:gd name="connsiteY95-12738" fmla="*/ 633929 h 6248398"/>
              <a:gd name="connsiteX96-12739" fmla="*/ 6257683 w 15811497"/>
              <a:gd name="connsiteY96-12740" fmla="*/ 625384 h 6248398"/>
              <a:gd name="connsiteX97-12741" fmla="*/ 6257686 w 15811497"/>
              <a:gd name="connsiteY97-12742" fmla="*/ 625380 h 6248398"/>
              <a:gd name="connsiteX98-12743" fmla="*/ 6331355 w 15811497"/>
              <a:gd name="connsiteY98-12744" fmla="*/ 526865 h 6248398"/>
              <a:gd name="connsiteX99-12745" fmla="*/ 7448548 w 15811497"/>
              <a:gd name="connsiteY99-12746" fmla="*/ 0 h 6248398"/>
              <a:gd name="connsiteX0-12747" fmla="*/ 11209760 w 15811497"/>
              <a:gd name="connsiteY0-12748" fmla="*/ 5180760 h 6248398"/>
              <a:gd name="connsiteX1-12749" fmla="*/ 11210150 w 15811497"/>
              <a:gd name="connsiteY1-12750" fmla="*/ 5180948 h 6248398"/>
              <a:gd name="connsiteX2-12751" fmla="*/ 11313815 w 15811497"/>
              <a:gd name="connsiteY2-12752" fmla="*/ 5243926 h 6248398"/>
              <a:gd name="connsiteX3-12753" fmla="*/ 11369911 w 15811497"/>
              <a:gd name="connsiteY3-12754" fmla="*/ 5285874 h 6248398"/>
              <a:gd name="connsiteX4-12755" fmla="*/ 11410606 w 15811497"/>
              <a:gd name="connsiteY4-12756" fmla="*/ 5316305 h 6248398"/>
              <a:gd name="connsiteX5-12757" fmla="*/ 11499892 w 15811497"/>
              <a:gd name="connsiteY5-12758" fmla="*/ 5397454 h 6248398"/>
              <a:gd name="connsiteX6-12759" fmla="*/ 11528781 w 15811497"/>
              <a:gd name="connsiteY6-12760" fmla="*/ 5429240 h 6248398"/>
              <a:gd name="connsiteX7-12761" fmla="*/ 11504846 w 15811497"/>
              <a:gd name="connsiteY7-12762" fmla="*/ 5414699 h 6248398"/>
              <a:gd name="connsiteX8-12763" fmla="*/ 11371717 w 15811497"/>
              <a:gd name="connsiteY8-12764" fmla="*/ 5315148 h 6248398"/>
              <a:gd name="connsiteX9-12765" fmla="*/ 11292198 w 15811497"/>
              <a:gd name="connsiteY9-12766" fmla="*/ 5255685 h 6248398"/>
              <a:gd name="connsiteX10-12767" fmla="*/ 11209760 w 15811497"/>
              <a:gd name="connsiteY10-12768" fmla="*/ 5180760 h 6248398"/>
              <a:gd name="connsiteX11-12769" fmla="*/ 7448548 w 15811497"/>
              <a:gd name="connsiteY11-12770" fmla="*/ 0 h 6248398"/>
              <a:gd name="connsiteX12-12771" fmla="*/ 8721604 w 15811497"/>
              <a:gd name="connsiteY12-12772" fmla="*/ 757692 h 6248398"/>
              <a:gd name="connsiteX13-12773" fmla="*/ 8890522 w 15811497"/>
              <a:gd name="connsiteY13-12774" fmla="*/ 1193234 h 6248398"/>
              <a:gd name="connsiteX14-12775" fmla="*/ 9958384 w 15811497"/>
              <a:gd name="connsiteY14-12776" fmla="*/ 1828798 h 6248398"/>
              <a:gd name="connsiteX15-12777" fmla="*/ 10895504 w 15811497"/>
              <a:gd name="connsiteY15-12778" fmla="*/ 1386857 h 6248398"/>
              <a:gd name="connsiteX16-12779" fmla="*/ 11096041 w 15811497"/>
              <a:gd name="connsiteY16-12780" fmla="*/ 1170993 h 6248398"/>
              <a:gd name="connsiteX17-12781" fmla="*/ 13049247 w 15811497"/>
              <a:gd name="connsiteY17-12782" fmla="*/ 361949 h 6248398"/>
              <a:gd name="connsiteX18-12783" fmla="*/ 15811497 w 15811497"/>
              <a:gd name="connsiteY18-12784" fmla="*/ 3124198 h 6248398"/>
              <a:gd name="connsiteX19-12785" fmla="*/ 13049247 w 15811497"/>
              <a:gd name="connsiteY19-12786" fmla="*/ 5886448 h 6248398"/>
              <a:gd name="connsiteX20-12787" fmla="*/ 11732594 w 15811497"/>
              <a:gd name="connsiteY20-12788" fmla="*/ 5553059 h 6248398"/>
              <a:gd name="connsiteX21-12789" fmla="*/ 11528782 w 15811497"/>
              <a:gd name="connsiteY21-12790" fmla="*/ 5429240 h 6248398"/>
              <a:gd name="connsiteX22-12791" fmla="*/ 11499893 w 15811497"/>
              <a:gd name="connsiteY22-12792" fmla="*/ 5397454 h 6248398"/>
              <a:gd name="connsiteX23-12793" fmla="*/ 11410607 w 15811497"/>
              <a:gd name="connsiteY23-12794" fmla="*/ 5316305 h 6248398"/>
              <a:gd name="connsiteX24-12795" fmla="*/ 11369912 w 15811497"/>
              <a:gd name="connsiteY24-12796" fmla="*/ 5285874 h 6248398"/>
              <a:gd name="connsiteX25-12797" fmla="*/ 11355656 w 15811497"/>
              <a:gd name="connsiteY25-12798" fmla="*/ 5144675 h 6248398"/>
              <a:gd name="connsiteX26-12799" fmla="*/ 11369912 w 15811497"/>
              <a:gd name="connsiteY26-12800" fmla="*/ 5285874 h 6248398"/>
              <a:gd name="connsiteX27-12801" fmla="*/ 11313816 w 15811497"/>
              <a:gd name="connsiteY27-12802" fmla="*/ 5243926 h 6248398"/>
              <a:gd name="connsiteX28-12803" fmla="*/ 11210151 w 15811497"/>
              <a:gd name="connsiteY28-12804" fmla="*/ 5180948 h 6248398"/>
              <a:gd name="connsiteX29-12805" fmla="*/ 11209761 w 15811497"/>
              <a:gd name="connsiteY29-12806" fmla="*/ 5180760 h 6248398"/>
              <a:gd name="connsiteX30-12807" fmla="*/ 11096041 w 15811497"/>
              <a:gd name="connsiteY30-12808" fmla="*/ 5077404 h 6248398"/>
              <a:gd name="connsiteX31-12809" fmla="*/ 11063094 w 15811497"/>
              <a:gd name="connsiteY31-12810" fmla="*/ 5041153 h 6248398"/>
              <a:gd name="connsiteX32-12811" fmla="*/ 11063091 w 15811497"/>
              <a:gd name="connsiteY32-12812" fmla="*/ 5041152 h 6248398"/>
              <a:gd name="connsiteX33-12813" fmla="*/ 11096040 w 15811497"/>
              <a:gd name="connsiteY33-12814" fmla="*/ 5077404 h 6248398"/>
              <a:gd name="connsiteX34-12815" fmla="*/ 11209760 w 15811497"/>
              <a:gd name="connsiteY34-12816" fmla="*/ 5180760 h 6248398"/>
              <a:gd name="connsiteX35-12817" fmla="*/ 11100244 w 15811497"/>
              <a:gd name="connsiteY35-12818" fmla="*/ 5128004 h 6248398"/>
              <a:gd name="connsiteX36-12819" fmla="*/ 10610846 w 15811497"/>
              <a:gd name="connsiteY36-12820" fmla="*/ 5029199 h 6248398"/>
              <a:gd name="connsiteX37-12821" fmla="*/ 9640652 w 15811497"/>
              <a:gd name="connsiteY37-12822" fmla="*/ 5486739 h 6248398"/>
              <a:gd name="connsiteX38-12823" fmla="*/ 9628722 w 15811497"/>
              <a:gd name="connsiteY38-12824" fmla="*/ 5502693 h 6248398"/>
              <a:gd name="connsiteX39-12825" fmla="*/ 9568273 w 15811497"/>
              <a:gd name="connsiteY39-12826" fmla="*/ 5583530 h 6248398"/>
              <a:gd name="connsiteX40-12827" fmla="*/ 9535504 w 15811497"/>
              <a:gd name="connsiteY40-12828" fmla="*/ 5637470 h 6248398"/>
              <a:gd name="connsiteX41-12829" fmla="*/ 9535505 w 15811497"/>
              <a:gd name="connsiteY41-12830" fmla="*/ 5637470 h 6248398"/>
              <a:gd name="connsiteX42-12831" fmla="*/ 9568273 w 15811497"/>
              <a:gd name="connsiteY42-12832" fmla="*/ 5583531 h 6248398"/>
              <a:gd name="connsiteX43-12833" fmla="*/ 9628722 w 15811497"/>
              <a:gd name="connsiteY43-12834" fmla="*/ 5502694 h 6248398"/>
              <a:gd name="connsiteX44-12835" fmla="*/ 9563485 w 15811497"/>
              <a:gd name="connsiteY44-12836" fmla="*/ 5610078 h 6248398"/>
              <a:gd name="connsiteX45-12837" fmla="*/ 9542221 w 15811497"/>
              <a:gd name="connsiteY45-12838" fmla="*/ 5638514 h 6248398"/>
              <a:gd name="connsiteX46-12839" fmla="*/ 9504352 w 15811497"/>
              <a:gd name="connsiteY46-12840" fmla="*/ 5689156 h 6248398"/>
              <a:gd name="connsiteX47-12841" fmla="*/ 9480140 w 15811497"/>
              <a:gd name="connsiteY47-12842" fmla="*/ 5721533 h 6248398"/>
              <a:gd name="connsiteX48-12843" fmla="*/ 8362947 w 15811497"/>
              <a:gd name="connsiteY48-12844" fmla="*/ 6248398 h 6248398"/>
              <a:gd name="connsiteX49-12845" fmla="*/ 7028922 w 15811497"/>
              <a:gd name="connsiteY49-12846" fmla="*/ 5364147 h 6248398"/>
              <a:gd name="connsiteX50-12847" fmla="*/ 6990513 w 15811497"/>
              <a:gd name="connsiteY50-12848" fmla="*/ 5259205 h 6248398"/>
              <a:gd name="connsiteX51-12849" fmla="*/ 6990512 w 15811497"/>
              <a:gd name="connsiteY51-12850" fmla="*/ 5259199 h 6248398"/>
              <a:gd name="connsiteX52-12851" fmla="*/ 6983676 w 15811497"/>
              <a:gd name="connsiteY52-12852" fmla="*/ 5240519 h 6248398"/>
              <a:gd name="connsiteX53-12853" fmla="*/ 6983673 w 15811497"/>
              <a:gd name="connsiteY53-12854" fmla="*/ 5240519 h 6248398"/>
              <a:gd name="connsiteX54-12855" fmla="*/ 6980236 w 15811497"/>
              <a:gd name="connsiteY54-12856" fmla="*/ 5231130 h 6248398"/>
              <a:gd name="connsiteX55-12857" fmla="*/ 6978859 w 15811497"/>
              <a:gd name="connsiteY55-12858" fmla="*/ 5225774 h 6248398"/>
              <a:gd name="connsiteX56-12859" fmla="*/ 6984291 w 15811497"/>
              <a:gd name="connsiteY56-12860" fmla="*/ 5240614 h 6248398"/>
              <a:gd name="connsiteX57-12861" fmla="*/ 6984292 w 15811497"/>
              <a:gd name="connsiteY57-12862" fmla="*/ 5240614 h 6248398"/>
              <a:gd name="connsiteX58-12863" fmla="*/ 6978860 w 15811497"/>
              <a:gd name="connsiteY58-12864" fmla="*/ 5225773 h 6248398"/>
              <a:gd name="connsiteX59-12865" fmla="*/ 6944562 w 15811497"/>
              <a:gd name="connsiteY59-12866" fmla="*/ 5092380 h 6248398"/>
              <a:gd name="connsiteX60-12867" fmla="*/ 6924183 w 15811497"/>
              <a:gd name="connsiteY60-12868" fmla="*/ 4890225 h 6248398"/>
              <a:gd name="connsiteX61-12869" fmla="*/ 6924182 w 15811497"/>
              <a:gd name="connsiteY61-12870" fmla="*/ 4890225 h 6248398"/>
              <a:gd name="connsiteX62-12871" fmla="*/ 6944561 w 15811497"/>
              <a:gd name="connsiteY62-12872" fmla="*/ 5092380 h 6248398"/>
              <a:gd name="connsiteX63-12873" fmla="*/ 6978860 w 15811497"/>
              <a:gd name="connsiteY63-12874" fmla="*/ 5225773 h 6248398"/>
              <a:gd name="connsiteX64-12875" fmla="*/ 6948299 w 15811497"/>
              <a:gd name="connsiteY64-12876" fmla="*/ 5142273 h 6248398"/>
              <a:gd name="connsiteX65-12877" fmla="*/ 5829297 w 15811497"/>
              <a:gd name="connsiteY65-12878" fmla="*/ 4400549 h 6248398"/>
              <a:gd name="connsiteX66-12879" fmla="*/ 5056802 w 15811497"/>
              <a:gd name="connsiteY66-12880" fmla="*/ 4677867 h 6248398"/>
              <a:gd name="connsiteX67-12881" fmla="*/ 5022517 w 15811497"/>
              <a:gd name="connsiteY67-12882" fmla="*/ 4709027 h 6248398"/>
              <a:gd name="connsiteX68-12883" fmla="*/ 5022515 w 15811497"/>
              <a:gd name="connsiteY68-12884" fmla="*/ 4709029 h 6248398"/>
              <a:gd name="connsiteX69-12885" fmla="*/ 4778482 w 15811497"/>
              <a:gd name="connsiteY69-12886" fmla="*/ 5008058 h 6248398"/>
              <a:gd name="connsiteX70-12887" fmla="*/ 4715455 w 15811497"/>
              <a:gd name="connsiteY70-12888" fmla="*/ 5077404 h 6248398"/>
              <a:gd name="connsiteX71-12889" fmla="*/ 2762249 w 15811497"/>
              <a:gd name="connsiteY71-12890" fmla="*/ 5886448 h 6248398"/>
              <a:gd name="connsiteX72-12891" fmla="*/ 0 w 15811497"/>
              <a:gd name="connsiteY72-12892" fmla="*/ 3124198 h 6248398"/>
              <a:gd name="connsiteX73-12893" fmla="*/ 2762249 w 15811497"/>
              <a:gd name="connsiteY73-12894" fmla="*/ 361949 h 6248398"/>
              <a:gd name="connsiteX74-12895" fmla="*/ 4078902 w 15811497"/>
              <a:gd name="connsiteY74-12896" fmla="*/ 695338 h 6248398"/>
              <a:gd name="connsiteX75-12897" fmla="*/ 4261443 w 15811497"/>
              <a:gd name="connsiteY75-12898" fmla="*/ 806235 h 6248398"/>
              <a:gd name="connsiteX76-12899" fmla="*/ 4409044 w 15811497"/>
              <a:gd name="connsiteY76-12900" fmla="*/ 910268 h 6248398"/>
              <a:gd name="connsiteX77-12901" fmla="*/ 4612477 w 15811497"/>
              <a:gd name="connsiteY77-12902" fmla="*/ 1077402 h 6248398"/>
              <a:gd name="connsiteX78-12903" fmla="*/ 4612478 w 15811497"/>
              <a:gd name="connsiteY78-12904" fmla="*/ 1077403 h 6248398"/>
              <a:gd name="connsiteX79-12905" fmla="*/ 4715454 w 15811497"/>
              <a:gd name="connsiteY79-12906" fmla="*/ 1170993 h 6248398"/>
              <a:gd name="connsiteX80-12907" fmla="*/ 4701725 w 15811497"/>
              <a:gd name="connsiteY80-12908" fmla="*/ 1120394 h 6248398"/>
              <a:gd name="connsiteX81-12909" fmla="*/ 5191122 w 15811497"/>
              <a:gd name="connsiteY81-12910" fmla="*/ 1219199 h 6248398"/>
              <a:gd name="connsiteX82-12911" fmla="*/ 6161317 w 15811497"/>
              <a:gd name="connsiteY82-12912" fmla="*/ 761659 h 6248398"/>
              <a:gd name="connsiteX83-12913" fmla="*/ 6224019 w 15811497"/>
              <a:gd name="connsiteY83-12914" fmla="*/ 677808 h 6248398"/>
              <a:gd name="connsiteX84-12915" fmla="*/ 6175489 w 15811497"/>
              <a:gd name="connsiteY84-12916" fmla="*/ 757691 h 6248398"/>
              <a:gd name="connsiteX85-12917" fmla="*/ 6175489 w 15811497"/>
              <a:gd name="connsiteY85-12918" fmla="*/ 757692 h 6248398"/>
              <a:gd name="connsiteX86-12919" fmla="*/ 6224020 w 15811497"/>
              <a:gd name="connsiteY86-12920" fmla="*/ 677809 h 6248398"/>
              <a:gd name="connsiteX87-12921" fmla="*/ 6233696 w 15811497"/>
              <a:gd name="connsiteY87-12922" fmla="*/ 664869 h 6248398"/>
              <a:gd name="connsiteX88-12923" fmla="*/ 6252611 w 15811497"/>
              <a:gd name="connsiteY88-12924" fmla="*/ 633734 h 6248398"/>
              <a:gd name="connsiteX89-12925" fmla="*/ 6252610 w 15811497"/>
              <a:gd name="connsiteY89-12926" fmla="*/ 633734 h 6248398"/>
              <a:gd name="connsiteX90-12927" fmla="*/ 6233696 w 15811497"/>
              <a:gd name="connsiteY90-12928" fmla="*/ 664868 h 6248398"/>
              <a:gd name="connsiteX91-12929" fmla="*/ 6224019 w 15811497"/>
              <a:gd name="connsiteY91-12930" fmla="*/ 677808 h 6248398"/>
              <a:gd name="connsiteX92-12931" fmla="*/ 6248008 w 15811497"/>
              <a:gd name="connsiteY92-12932" fmla="*/ 638320 h 6248398"/>
              <a:gd name="connsiteX93-12933" fmla="*/ 6251291 w 15811497"/>
              <a:gd name="connsiteY93-12934" fmla="*/ 633930 h 6248398"/>
              <a:gd name="connsiteX94-12935" fmla="*/ 6251293 w 15811497"/>
              <a:gd name="connsiteY94-12936" fmla="*/ 633929 h 6248398"/>
              <a:gd name="connsiteX95-12937" fmla="*/ 6257683 w 15811497"/>
              <a:gd name="connsiteY95-12938" fmla="*/ 625384 h 6248398"/>
              <a:gd name="connsiteX96-12939" fmla="*/ 6257686 w 15811497"/>
              <a:gd name="connsiteY96-12940" fmla="*/ 625380 h 6248398"/>
              <a:gd name="connsiteX97-12941" fmla="*/ 6331355 w 15811497"/>
              <a:gd name="connsiteY97-12942" fmla="*/ 526865 h 6248398"/>
              <a:gd name="connsiteX98-12943" fmla="*/ 7448548 w 15811497"/>
              <a:gd name="connsiteY98-12944" fmla="*/ 0 h 6248398"/>
              <a:gd name="connsiteX0-12945" fmla="*/ 11209760 w 15811497"/>
              <a:gd name="connsiteY0-12946" fmla="*/ 5180760 h 6248398"/>
              <a:gd name="connsiteX1-12947" fmla="*/ 11210150 w 15811497"/>
              <a:gd name="connsiteY1-12948" fmla="*/ 5180948 h 6248398"/>
              <a:gd name="connsiteX2-12949" fmla="*/ 11313815 w 15811497"/>
              <a:gd name="connsiteY2-12950" fmla="*/ 5243926 h 6248398"/>
              <a:gd name="connsiteX3-12951" fmla="*/ 11369911 w 15811497"/>
              <a:gd name="connsiteY3-12952" fmla="*/ 5285874 h 6248398"/>
              <a:gd name="connsiteX4-12953" fmla="*/ 11410606 w 15811497"/>
              <a:gd name="connsiteY4-12954" fmla="*/ 5316305 h 6248398"/>
              <a:gd name="connsiteX5-12955" fmla="*/ 11499892 w 15811497"/>
              <a:gd name="connsiteY5-12956" fmla="*/ 5397454 h 6248398"/>
              <a:gd name="connsiteX6-12957" fmla="*/ 11528781 w 15811497"/>
              <a:gd name="connsiteY6-12958" fmla="*/ 5429240 h 6248398"/>
              <a:gd name="connsiteX7-12959" fmla="*/ 11504846 w 15811497"/>
              <a:gd name="connsiteY7-12960" fmla="*/ 5414699 h 6248398"/>
              <a:gd name="connsiteX8-12961" fmla="*/ 11371717 w 15811497"/>
              <a:gd name="connsiteY8-12962" fmla="*/ 5315148 h 6248398"/>
              <a:gd name="connsiteX9-12963" fmla="*/ 11292198 w 15811497"/>
              <a:gd name="connsiteY9-12964" fmla="*/ 5255685 h 6248398"/>
              <a:gd name="connsiteX10-12965" fmla="*/ 11209760 w 15811497"/>
              <a:gd name="connsiteY10-12966" fmla="*/ 5180760 h 6248398"/>
              <a:gd name="connsiteX11-12967" fmla="*/ 7448548 w 15811497"/>
              <a:gd name="connsiteY11-12968" fmla="*/ 0 h 6248398"/>
              <a:gd name="connsiteX12-12969" fmla="*/ 8721604 w 15811497"/>
              <a:gd name="connsiteY12-12970" fmla="*/ 757692 h 6248398"/>
              <a:gd name="connsiteX13-12971" fmla="*/ 8890522 w 15811497"/>
              <a:gd name="connsiteY13-12972" fmla="*/ 1193234 h 6248398"/>
              <a:gd name="connsiteX14-12973" fmla="*/ 9958384 w 15811497"/>
              <a:gd name="connsiteY14-12974" fmla="*/ 1828798 h 6248398"/>
              <a:gd name="connsiteX15-12975" fmla="*/ 10895504 w 15811497"/>
              <a:gd name="connsiteY15-12976" fmla="*/ 1386857 h 6248398"/>
              <a:gd name="connsiteX16-12977" fmla="*/ 11096041 w 15811497"/>
              <a:gd name="connsiteY16-12978" fmla="*/ 1170993 h 6248398"/>
              <a:gd name="connsiteX17-12979" fmla="*/ 13049247 w 15811497"/>
              <a:gd name="connsiteY17-12980" fmla="*/ 361949 h 6248398"/>
              <a:gd name="connsiteX18-12981" fmla="*/ 15811497 w 15811497"/>
              <a:gd name="connsiteY18-12982" fmla="*/ 3124198 h 6248398"/>
              <a:gd name="connsiteX19-12983" fmla="*/ 13049247 w 15811497"/>
              <a:gd name="connsiteY19-12984" fmla="*/ 5886448 h 6248398"/>
              <a:gd name="connsiteX20-12985" fmla="*/ 11732594 w 15811497"/>
              <a:gd name="connsiteY20-12986" fmla="*/ 5553059 h 6248398"/>
              <a:gd name="connsiteX21-12987" fmla="*/ 11528782 w 15811497"/>
              <a:gd name="connsiteY21-12988" fmla="*/ 5429240 h 6248398"/>
              <a:gd name="connsiteX22-12989" fmla="*/ 11499893 w 15811497"/>
              <a:gd name="connsiteY22-12990" fmla="*/ 5397454 h 6248398"/>
              <a:gd name="connsiteX23-12991" fmla="*/ 11410607 w 15811497"/>
              <a:gd name="connsiteY23-12992" fmla="*/ 5316305 h 6248398"/>
              <a:gd name="connsiteX24-12993" fmla="*/ 11369912 w 15811497"/>
              <a:gd name="connsiteY24-12994" fmla="*/ 5285874 h 6248398"/>
              <a:gd name="connsiteX25-12995" fmla="*/ 11355656 w 15811497"/>
              <a:gd name="connsiteY25-12996" fmla="*/ 5144675 h 6248398"/>
              <a:gd name="connsiteX26-12997" fmla="*/ 11369912 w 15811497"/>
              <a:gd name="connsiteY26-12998" fmla="*/ 5285874 h 6248398"/>
              <a:gd name="connsiteX27-12999" fmla="*/ 11313816 w 15811497"/>
              <a:gd name="connsiteY27-13000" fmla="*/ 5243926 h 6248398"/>
              <a:gd name="connsiteX28-13001" fmla="*/ 11210151 w 15811497"/>
              <a:gd name="connsiteY28-13002" fmla="*/ 5180948 h 6248398"/>
              <a:gd name="connsiteX29-13003" fmla="*/ 11209761 w 15811497"/>
              <a:gd name="connsiteY29-13004" fmla="*/ 5180760 h 6248398"/>
              <a:gd name="connsiteX30-13005" fmla="*/ 11096041 w 15811497"/>
              <a:gd name="connsiteY30-13006" fmla="*/ 5077404 h 6248398"/>
              <a:gd name="connsiteX31-13007" fmla="*/ 11063094 w 15811497"/>
              <a:gd name="connsiteY31-13008" fmla="*/ 5041153 h 6248398"/>
              <a:gd name="connsiteX32-13009" fmla="*/ 11063091 w 15811497"/>
              <a:gd name="connsiteY32-13010" fmla="*/ 5041152 h 6248398"/>
              <a:gd name="connsiteX33-13011" fmla="*/ 11096040 w 15811497"/>
              <a:gd name="connsiteY33-13012" fmla="*/ 5077404 h 6248398"/>
              <a:gd name="connsiteX34-13013" fmla="*/ 11209760 w 15811497"/>
              <a:gd name="connsiteY34-13014" fmla="*/ 5180760 h 6248398"/>
              <a:gd name="connsiteX35-13015" fmla="*/ 11100244 w 15811497"/>
              <a:gd name="connsiteY35-13016" fmla="*/ 5128004 h 6248398"/>
              <a:gd name="connsiteX36-13017" fmla="*/ 10610846 w 15811497"/>
              <a:gd name="connsiteY36-13018" fmla="*/ 5029199 h 6248398"/>
              <a:gd name="connsiteX37-13019" fmla="*/ 9640652 w 15811497"/>
              <a:gd name="connsiteY37-13020" fmla="*/ 5486739 h 6248398"/>
              <a:gd name="connsiteX38-13021" fmla="*/ 9628722 w 15811497"/>
              <a:gd name="connsiteY38-13022" fmla="*/ 5502693 h 6248398"/>
              <a:gd name="connsiteX39-13023" fmla="*/ 9568273 w 15811497"/>
              <a:gd name="connsiteY39-13024" fmla="*/ 5583530 h 6248398"/>
              <a:gd name="connsiteX40-13025" fmla="*/ 9535504 w 15811497"/>
              <a:gd name="connsiteY40-13026" fmla="*/ 5637470 h 6248398"/>
              <a:gd name="connsiteX41-13027" fmla="*/ 9535505 w 15811497"/>
              <a:gd name="connsiteY41-13028" fmla="*/ 5637470 h 6248398"/>
              <a:gd name="connsiteX42-13029" fmla="*/ 9568273 w 15811497"/>
              <a:gd name="connsiteY42-13030" fmla="*/ 5583531 h 6248398"/>
              <a:gd name="connsiteX43-13031" fmla="*/ 9628722 w 15811497"/>
              <a:gd name="connsiteY43-13032" fmla="*/ 5502694 h 6248398"/>
              <a:gd name="connsiteX44-13033" fmla="*/ 9563485 w 15811497"/>
              <a:gd name="connsiteY44-13034" fmla="*/ 5610078 h 6248398"/>
              <a:gd name="connsiteX45-13035" fmla="*/ 9542221 w 15811497"/>
              <a:gd name="connsiteY45-13036" fmla="*/ 5638514 h 6248398"/>
              <a:gd name="connsiteX46-13037" fmla="*/ 9504352 w 15811497"/>
              <a:gd name="connsiteY46-13038" fmla="*/ 5689156 h 6248398"/>
              <a:gd name="connsiteX47-13039" fmla="*/ 9480140 w 15811497"/>
              <a:gd name="connsiteY47-13040" fmla="*/ 5721533 h 6248398"/>
              <a:gd name="connsiteX48-13041" fmla="*/ 8362947 w 15811497"/>
              <a:gd name="connsiteY48-13042" fmla="*/ 6248398 h 6248398"/>
              <a:gd name="connsiteX49-13043" fmla="*/ 7028922 w 15811497"/>
              <a:gd name="connsiteY49-13044" fmla="*/ 5364147 h 6248398"/>
              <a:gd name="connsiteX50-13045" fmla="*/ 6990513 w 15811497"/>
              <a:gd name="connsiteY50-13046" fmla="*/ 5259205 h 6248398"/>
              <a:gd name="connsiteX51-13047" fmla="*/ 6990512 w 15811497"/>
              <a:gd name="connsiteY51-13048" fmla="*/ 5259199 h 6248398"/>
              <a:gd name="connsiteX52-13049" fmla="*/ 6983676 w 15811497"/>
              <a:gd name="connsiteY52-13050" fmla="*/ 5240519 h 6248398"/>
              <a:gd name="connsiteX53-13051" fmla="*/ 6983673 w 15811497"/>
              <a:gd name="connsiteY53-13052" fmla="*/ 5240519 h 6248398"/>
              <a:gd name="connsiteX54-13053" fmla="*/ 6980236 w 15811497"/>
              <a:gd name="connsiteY54-13054" fmla="*/ 5231130 h 6248398"/>
              <a:gd name="connsiteX55-13055" fmla="*/ 6978859 w 15811497"/>
              <a:gd name="connsiteY55-13056" fmla="*/ 5225774 h 6248398"/>
              <a:gd name="connsiteX56-13057" fmla="*/ 6984291 w 15811497"/>
              <a:gd name="connsiteY56-13058" fmla="*/ 5240614 h 6248398"/>
              <a:gd name="connsiteX57-13059" fmla="*/ 6984292 w 15811497"/>
              <a:gd name="connsiteY57-13060" fmla="*/ 5240614 h 6248398"/>
              <a:gd name="connsiteX58-13061" fmla="*/ 6978860 w 15811497"/>
              <a:gd name="connsiteY58-13062" fmla="*/ 5225773 h 6248398"/>
              <a:gd name="connsiteX59-13063" fmla="*/ 6944562 w 15811497"/>
              <a:gd name="connsiteY59-13064" fmla="*/ 5092380 h 6248398"/>
              <a:gd name="connsiteX60-13065" fmla="*/ 6924183 w 15811497"/>
              <a:gd name="connsiteY60-13066" fmla="*/ 4890225 h 6248398"/>
              <a:gd name="connsiteX61-13067" fmla="*/ 6944561 w 15811497"/>
              <a:gd name="connsiteY61-13068" fmla="*/ 5092380 h 6248398"/>
              <a:gd name="connsiteX62-13069" fmla="*/ 6978860 w 15811497"/>
              <a:gd name="connsiteY62-13070" fmla="*/ 5225773 h 6248398"/>
              <a:gd name="connsiteX63-13071" fmla="*/ 6948299 w 15811497"/>
              <a:gd name="connsiteY63-13072" fmla="*/ 5142273 h 6248398"/>
              <a:gd name="connsiteX64-13073" fmla="*/ 5829297 w 15811497"/>
              <a:gd name="connsiteY64-13074" fmla="*/ 4400549 h 6248398"/>
              <a:gd name="connsiteX65-13075" fmla="*/ 5056802 w 15811497"/>
              <a:gd name="connsiteY65-13076" fmla="*/ 4677867 h 6248398"/>
              <a:gd name="connsiteX66-13077" fmla="*/ 5022517 w 15811497"/>
              <a:gd name="connsiteY66-13078" fmla="*/ 4709027 h 6248398"/>
              <a:gd name="connsiteX67-13079" fmla="*/ 5022515 w 15811497"/>
              <a:gd name="connsiteY67-13080" fmla="*/ 4709029 h 6248398"/>
              <a:gd name="connsiteX68-13081" fmla="*/ 4778482 w 15811497"/>
              <a:gd name="connsiteY68-13082" fmla="*/ 5008058 h 6248398"/>
              <a:gd name="connsiteX69-13083" fmla="*/ 4715455 w 15811497"/>
              <a:gd name="connsiteY69-13084" fmla="*/ 5077404 h 6248398"/>
              <a:gd name="connsiteX70-13085" fmla="*/ 2762249 w 15811497"/>
              <a:gd name="connsiteY70-13086" fmla="*/ 5886448 h 6248398"/>
              <a:gd name="connsiteX71-13087" fmla="*/ 0 w 15811497"/>
              <a:gd name="connsiteY71-13088" fmla="*/ 3124198 h 6248398"/>
              <a:gd name="connsiteX72-13089" fmla="*/ 2762249 w 15811497"/>
              <a:gd name="connsiteY72-13090" fmla="*/ 361949 h 6248398"/>
              <a:gd name="connsiteX73-13091" fmla="*/ 4078902 w 15811497"/>
              <a:gd name="connsiteY73-13092" fmla="*/ 695338 h 6248398"/>
              <a:gd name="connsiteX74-13093" fmla="*/ 4261443 w 15811497"/>
              <a:gd name="connsiteY74-13094" fmla="*/ 806235 h 6248398"/>
              <a:gd name="connsiteX75-13095" fmla="*/ 4409044 w 15811497"/>
              <a:gd name="connsiteY75-13096" fmla="*/ 910268 h 6248398"/>
              <a:gd name="connsiteX76-13097" fmla="*/ 4612477 w 15811497"/>
              <a:gd name="connsiteY76-13098" fmla="*/ 1077402 h 6248398"/>
              <a:gd name="connsiteX77-13099" fmla="*/ 4612478 w 15811497"/>
              <a:gd name="connsiteY77-13100" fmla="*/ 1077403 h 6248398"/>
              <a:gd name="connsiteX78-13101" fmla="*/ 4715454 w 15811497"/>
              <a:gd name="connsiteY78-13102" fmla="*/ 1170993 h 6248398"/>
              <a:gd name="connsiteX79-13103" fmla="*/ 4701725 w 15811497"/>
              <a:gd name="connsiteY79-13104" fmla="*/ 1120394 h 6248398"/>
              <a:gd name="connsiteX80-13105" fmla="*/ 5191122 w 15811497"/>
              <a:gd name="connsiteY80-13106" fmla="*/ 1219199 h 6248398"/>
              <a:gd name="connsiteX81-13107" fmla="*/ 6161317 w 15811497"/>
              <a:gd name="connsiteY81-13108" fmla="*/ 761659 h 6248398"/>
              <a:gd name="connsiteX82-13109" fmla="*/ 6224019 w 15811497"/>
              <a:gd name="connsiteY82-13110" fmla="*/ 677808 h 6248398"/>
              <a:gd name="connsiteX83-13111" fmla="*/ 6175489 w 15811497"/>
              <a:gd name="connsiteY83-13112" fmla="*/ 757691 h 6248398"/>
              <a:gd name="connsiteX84-13113" fmla="*/ 6175489 w 15811497"/>
              <a:gd name="connsiteY84-13114" fmla="*/ 757692 h 6248398"/>
              <a:gd name="connsiteX85-13115" fmla="*/ 6224020 w 15811497"/>
              <a:gd name="connsiteY85-13116" fmla="*/ 677809 h 6248398"/>
              <a:gd name="connsiteX86-13117" fmla="*/ 6233696 w 15811497"/>
              <a:gd name="connsiteY86-13118" fmla="*/ 664869 h 6248398"/>
              <a:gd name="connsiteX87-13119" fmla="*/ 6252611 w 15811497"/>
              <a:gd name="connsiteY87-13120" fmla="*/ 633734 h 6248398"/>
              <a:gd name="connsiteX88-13121" fmla="*/ 6252610 w 15811497"/>
              <a:gd name="connsiteY88-13122" fmla="*/ 633734 h 6248398"/>
              <a:gd name="connsiteX89-13123" fmla="*/ 6233696 w 15811497"/>
              <a:gd name="connsiteY89-13124" fmla="*/ 664868 h 6248398"/>
              <a:gd name="connsiteX90-13125" fmla="*/ 6224019 w 15811497"/>
              <a:gd name="connsiteY90-13126" fmla="*/ 677808 h 6248398"/>
              <a:gd name="connsiteX91-13127" fmla="*/ 6248008 w 15811497"/>
              <a:gd name="connsiteY91-13128" fmla="*/ 638320 h 6248398"/>
              <a:gd name="connsiteX92-13129" fmla="*/ 6251291 w 15811497"/>
              <a:gd name="connsiteY92-13130" fmla="*/ 633930 h 6248398"/>
              <a:gd name="connsiteX93-13131" fmla="*/ 6251293 w 15811497"/>
              <a:gd name="connsiteY93-13132" fmla="*/ 633929 h 6248398"/>
              <a:gd name="connsiteX94-13133" fmla="*/ 6257683 w 15811497"/>
              <a:gd name="connsiteY94-13134" fmla="*/ 625384 h 6248398"/>
              <a:gd name="connsiteX95-13135" fmla="*/ 6257686 w 15811497"/>
              <a:gd name="connsiteY95-13136" fmla="*/ 625380 h 6248398"/>
              <a:gd name="connsiteX96-13137" fmla="*/ 6331355 w 15811497"/>
              <a:gd name="connsiteY96-13138" fmla="*/ 526865 h 6248398"/>
              <a:gd name="connsiteX97-13139" fmla="*/ 7448548 w 15811497"/>
              <a:gd name="connsiteY97-13140" fmla="*/ 0 h 6248398"/>
              <a:gd name="connsiteX0-13141" fmla="*/ 11209760 w 15811497"/>
              <a:gd name="connsiteY0-13142" fmla="*/ 5180760 h 6248398"/>
              <a:gd name="connsiteX1-13143" fmla="*/ 11210150 w 15811497"/>
              <a:gd name="connsiteY1-13144" fmla="*/ 5180948 h 6248398"/>
              <a:gd name="connsiteX2-13145" fmla="*/ 11313815 w 15811497"/>
              <a:gd name="connsiteY2-13146" fmla="*/ 5243926 h 6248398"/>
              <a:gd name="connsiteX3-13147" fmla="*/ 11369911 w 15811497"/>
              <a:gd name="connsiteY3-13148" fmla="*/ 5285874 h 6248398"/>
              <a:gd name="connsiteX4-13149" fmla="*/ 11410606 w 15811497"/>
              <a:gd name="connsiteY4-13150" fmla="*/ 5316305 h 6248398"/>
              <a:gd name="connsiteX5-13151" fmla="*/ 11499892 w 15811497"/>
              <a:gd name="connsiteY5-13152" fmla="*/ 5397454 h 6248398"/>
              <a:gd name="connsiteX6-13153" fmla="*/ 11528781 w 15811497"/>
              <a:gd name="connsiteY6-13154" fmla="*/ 5429240 h 6248398"/>
              <a:gd name="connsiteX7-13155" fmla="*/ 11504846 w 15811497"/>
              <a:gd name="connsiteY7-13156" fmla="*/ 5414699 h 6248398"/>
              <a:gd name="connsiteX8-13157" fmla="*/ 11371717 w 15811497"/>
              <a:gd name="connsiteY8-13158" fmla="*/ 5315148 h 6248398"/>
              <a:gd name="connsiteX9-13159" fmla="*/ 11292198 w 15811497"/>
              <a:gd name="connsiteY9-13160" fmla="*/ 5255685 h 6248398"/>
              <a:gd name="connsiteX10-13161" fmla="*/ 11209760 w 15811497"/>
              <a:gd name="connsiteY10-13162" fmla="*/ 5180760 h 6248398"/>
              <a:gd name="connsiteX11-13163" fmla="*/ 7448548 w 15811497"/>
              <a:gd name="connsiteY11-13164" fmla="*/ 0 h 6248398"/>
              <a:gd name="connsiteX12-13165" fmla="*/ 8721604 w 15811497"/>
              <a:gd name="connsiteY12-13166" fmla="*/ 757692 h 6248398"/>
              <a:gd name="connsiteX13-13167" fmla="*/ 8890522 w 15811497"/>
              <a:gd name="connsiteY13-13168" fmla="*/ 1193234 h 6248398"/>
              <a:gd name="connsiteX14-13169" fmla="*/ 9958384 w 15811497"/>
              <a:gd name="connsiteY14-13170" fmla="*/ 1828798 h 6248398"/>
              <a:gd name="connsiteX15-13171" fmla="*/ 10895504 w 15811497"/>
              <a:gd name="connsiteY15-13172" fmla="*/ 1386857 h 6248398"/>
              <a:gd name="connsiteX16-13173" fmla="*/ 11096041 w 15811497"/>
              <a:gd name="connsiteY16-13174" fmla="*/ 1170993 h 6248398"/>
              <a:gd name="connsiteX17-13175" fmla="*/ 13049247 w 15811497"/>
              <a:gd name="connsiteY17-13176" fmla="*/ 361949 h 6248398"/>
              <a:gd name="connsiteX18-13177" fmla="*/ 15811497 w 15811497"/>
              <a:gd name="connsiteY18-13178" fmla="*/ 3124198 h 6248398"/>
              <a:gd name="connsiteX19-13179" fmla="*/ 13049247 w 15811497"/>
              <a:gd name="connsiteY19-13180" fmla="*/ 5886448 h 6248398"/>
              <a:gd name="connsiteX20-13181" fmla="*/ 11732594 w 15811497"/>
              <a:gd name="connsiteY20-13182" fmla="*/ 5553059 h 6248398"/>
              <a:gd name="connsiteX21-13183" fmla="*/ 11528782 w 15811497"/>
              <a:gd name="connsiteY21-13184" fmla="*/ 5429240 h 6248398"/>
              <a:gd name="connsiteX22-13185" fmla="*/ 11499893 w 15811497"/>
              <a:gd name="connsiteY22-13186" fmla="*/ 5397454 h 6248398"/>
              <a:gd name="connsiteX23-13187" fmla="*/ 11410607 w 15811497"/>
              <a:gd name="connsiteY23-13188" fmla="*/ 5316305 h 6248398"/>
              <a:gd name="connsiteX24-13189" fmla="*/ 11369912 w 15811497"/>
              <a:gd name="connsiteY24-13190" fmla="*/ 5285874 h 6248398"/>
              <a:gd name="connsiteX25-13191" fmla="*/ 11355656 w 15811497"/>
              <a:gd name="connsiteY25-13192" fmla="*/ 5144675 h 6248398"/>
              <a:gd name="connsiteX26-13193" fmla="*/ 11369912 w 15811497"/>
              <a:gd name="connsiteY26-13194" fmla="*/ 5285874 h 6248398"/>
              <a:gd name="connsiteX27-13195" fmla="*/ 11313816 w 15811497"/>
              <a:gd name="connsiteY27-13196" fmla="*/ 5243926 h 6248398"/>
              <a:gd name="connsiteX28-13197" fmla="*/ 11210151 w 15811497"/>
              <a:gd name="connsiteY28-13198" fmla="*/ 5180948 h 6248398"/>
              <a:gd name="connsiteX29-13199" fmla="*/ 11209761 w 15811497"/>
              <a:gd name="connsiteY29-13200" fmla="*/ 5180760 h 6248398"/>
              <a:gd name="connsiteX30-13201" fmla="*/ 11096041 w 15811497"/>
              <a:gd name="connsiteY30-13202" fmla="*/ 5077404 h 6248398"/>
              <a:gd name="connsiteX31-13203" fmla="*/ 11063094 w 15811497"/>
              <a:gd name="connsiteY31-13204" fmla="*/ 5041153 h 6248398"/>
              <a:gd name="connsiteX32-13205" fmla="*/ 11063091 w 15811497"/>
              <a:gd name="connsiteY32-13206" fmla="*/ 5041152 h 6248398"/>
              <a:gd name="connsiteX33-13207" fmla="*/ 11096040 w 15811497"/>
              <a:gd name="connsiteY33-13208" fmla="*/ 5077404 h 6248398"/>
              <a:gd name="connsiteX34-13209" fmla="*/ 11209760 w 15811497"/>
              <a:gd name="connsiteY34-13210" fmla="*/ 5180760 h 6248398"/>
              <a:gd name="connsiteX35-13211" fmla="*/ 11100244 w 15811497"/>
              <a:gd name="connsiteY35-13212" fmla="*/ 5128004 h 6248398"/>
              <a:gd name="connsiteX36-13213" fmla="*/ 10610846 w 15811497"/>
              <a:gd name="connsiteY36-13214" fmla="*/ 5029199 h 6248398"/>
              <a:gd name="connsiteX37-13215" fmla="*/ 9640652 w 15811497"/>
              <a:gd name="connsiteY37-13216" fmla="*/ 5486739 h 6248398"/>
              <a:gd name="connsiteX38-13217" fmla="*/ 9628722 w 15811497"/>
              <a:gd name="connsiteY38-13218" fmla="*/ 5502693 h 6248398"/>
              <a:gd name="connsiteX39-13219" fmla="*/ 9568273 w 15811497"/>
              <a:gd name="connsiteY39-13220" fmla="*/ 5583530 h 6248398"/>
              <a:gd name="connsiteX40-13221" fmla="*/ 9535504 w 15811497"/>
              <a:gd name="connsiteY40-13222" fmla="*/ 5637470 h 6248398"/>
              <a:gd name="connsiteX41-13223" fmla="*/ 9535505 w 15811497"/>
              <a:gd name="connsiteY41-13224" fmla="*/ 5637470 h 6248398"/>
              <a:gd name="connsiteX42-13225" fmla="*/ 9568273 w 15811497"/>
              <a:gd name="connsiteY42-13226" fmla="*/ 5583531 h 6248398"/>
              <a:gd name="connsiteX43-13227" fmla="*/ 9628722 w 15811497"/>
              <a:gd name="connsiteY43-13228" fmla="*/ 5502694 h 6248398"/>
              <a:gd name="connsiteX44-13229" fmla="*/ 9563485 w 15811497"/>
              <a:gd name="connsiteY44-13230" fmla="*/ 5610078 h 6248398"/>
              <a:gd name="connsiteX45-13231" fmla="*/ 9542221 w 15811497"/>
              <a:gd name="connsiteY45-13232" fmla="*/ 5638514 h 6248398"/>
              <a:gd name="connsiteX46-13233" fmla="*/ 9504352 w 15811497"/>
              <a:gd name="connsiteY46-13234" fmla="*/ 5689156 h 6248398"/>
              <a:gd name="connsiteX47-13235" fmla="*/ 9480140 w 15811497"/>
              <a:gd name="connsiteY47-13236" fmla="*/ 5721533 h 6248398"/>
              <a:gd name="connsiteX48-13237" fmla="*/ 8362947 w 15811497"/>
              <a:gd name="connsiteY48-13238" fmla="*/ 6248398 h 6248398"/>
              <a:gd name="connsiteX49-13239" fmla="*/ 7028922 w 15811497"/>
              <a:gd name="connsiteY49-13240" fmla="*/ 5364147 h 6248398"/>
              <a:gd name="connsiteX50-13241" fmla="*/ 6990513 w 15811497"/>
              <a:gd name="connsiteY50-13242" fmla="*/ 5259205 h 6248398"/>
              <a:gd name="connsiteX51-13243" fmla="*/ 6990512 w 15811497"/>
              <a:gd name="connsiteY51-13244" fmla="*/ 5259199 h 6248398"/>
              <a:gd name="connsiteX52-13245" fmla="*/ 6983676 w 15811497"/>
              <a:gd name="connsiteY52-13246" fmla="*/ 5240519 h 6248398"/>
              <a:gd name="connsiteX53-13247" fmla="*/ 6983673 w 15811497"/>
              <a:gd name="connsiteY53-13248" fmla="*/ 5240519 h 6248398"/>
              <a:gd name="connsiteX54-13249" fmla="*/ 6980236 w 15811497"/>
              <a:gd name="connsiteY54-13250" fmla="*/ 5231130 h 6248398"/>
              <a:gd name="connsiteX55-13251" fmla="*/ 6978859 w 15811497"/>
              <a:gd name="connsiteY55-13252" fmla="*/ 5225774 h 6248398"/>
              <a:gd name="connsiteX56-13253" fmla="*/ 6984291 w 15811497"/>
              <a:gd name="connsiteY56-13254" fmla="*/ 5240614 h 6248398"/>
              <a:gd name="connsiteX57-13255" fmla="*/ 6984292 w 15811497"/>
              <a:gd name="connsiteY57-13256" fmla="*/ 5240614 h 6248398"/>
              <a:gd name="connsiteX58-13257" fmla="*/ 6978860 w 15811497"/>
              <a:gd name="connsiteY58-13258" fmla="*/ 5225773 h 6248398"/>
              <a:gd name="connsiteX59-13259" fmla="*/ 6944562 w 15811497"/>
              <a:gd name="connsiteY59-13260" fmla="*/ 5092380 h 6248398"/>
              <a:gd name="connsiteX60-13261" fmla="*/ 6944561 w 15811497"/>
              <a:gd name="connsiteY60-13262" fmla="*/ 5092380 h 6248398"/>
              <a:gd name="connsiteX61-13263" fmla="*/ 6978860 w 15811497"/>
              <a:gd name="connsiteY61-13264" fmla="*/ 5225773 h 6248398"/>
              <a:gd name="connsiteX62-13265" fmla="*/ 6948299 w 15811497"/>
              <a:gd name="connsiteY62-13266" fmla="*/ 5142273 h 6248398"/>
              <a:gd name="connsiteX63-13267" fmla="*/ 5829297 w 15811497"/>
              <a:gd name="connsiteY63-13268" fmla="*/ 4400549 h 6248398"/>
              <a:gd name="connsiteX64-13269" fmla="*/ 5056802 w 15811497"/>
              <a:gd name="connsiteY64-13270" fmla="*/ 4677867 h 6248398"/>
              <a:gd name="connsiteX65-13271" fmla="*/ 5022517 w 15811497"/>
              <a:gd name="connsiteY65-13272" fmla="*/ 4709027 h 6248398"/>
              <a:gd name="connsiteX66-13273" fmla="*/ 5022515 w 15811497"/>
              <a:gd name="connsiteY66-13274" fmla="*/ 4709029 h 6248398"/>
              <a:gd name="connsiteX67-13275" fmla="*/ 4778482 w 15811497"/>
              <a:gd name="connsiteY67-13276" fmla="*/ 5008058 h 6248398"/>
              <a:gd name="connsiteX68-13277" fmla="*/ 4715455 w 15811497"/>
              <a:gd name="connsiteY68-13278" fmla="*/ 5077404 h 6248398"/>
              <a:gd name="connsiteX69-13279" fmla="*/ 2762249 w 15811497"/>
              <a:gd name="connsiteY69-13280" fmla="*/ 5886448 h 6248398"/>
              <a:gd name="connsiteX70-13281" fmla="*/ 0 w 15811497"/>
              <a:gd name="connsiteY70-13282" fmla="*/ 3124198 h 6248398"/>
              <a:gd name="connsiteX71-13283" fmla="*/ 2762249 w 15811497"/>
              <a:gd name="connsiteY71-13284" fmla="*/ 361949 h 6248398"/>
              <a:gd name="connsiteX72-13285" fmla="*/ 4078902 w 15811497"/>
              <a:gd name="connsiteY72-13286" fmla="*/ 695338 h 6248398"/>
              <a:gd name="connsiteX73-13287" fmla="*/ 4261443 w 15811497"/>
              <a:gd name="connsiteY73-13288" fmla="*/ 806235 h 6248398"/>
              <a:gd name="connsiteX74-13289" fmla="*/ 4409044 w 15811497"/>
              <a:gd name="connsiteY74-13290" fmla="*/ 910268 h 6248398"/>
              <a:gd name="connsiteX75-13291" fmla="*/ 4612477 w 15811497"/>
              <a:gd name="connsiteY75-13292" fmla="*/ 1077402 h 6248398"/>
              <a:gd name="connsiteX76-13293" fmla="*/ 4612478 w 15811497"/>
              <a:gd name="connsiteY76-13294" fmla="*/ 1077403 h 6248398"/>
              <a:gd name="connsiteX77-13295" fmla="*/ 4715454 w 15811497"/>
              <a:gd name="connsiteY77-13296" fmla="*/ 1170993 h 6248398"/>
              <a:gd name="connsiteX78-13297" fmla="*/ 4701725 w 15811497"/>
              <a:gd name="connsiteY78-13298" fmla="*/ 1120394 h 6248398"/>
              <a:gd name="connsiteX79-13299" fmla="*/ 5191122 w 15811497"/>
              <a:gd name="connsiteY79-13300" fmla="*/ 1219199 h 6248398"/>
              <a:gd name="connsiteX80-13301" fmla="*/ 6161317 w 15811497"/>
              <a:gd name="connsiteY80-13302" fmla="*/ 761659 h 6248398"/>
              <a:gd name="connsiteX81-13303" fmla="*/ 6224019 w 15811497"/>
              <a:gd name="connsiteY81-13304" fmla="*/ 677808 h 6248398"/>
              <a:gd name="connsiteX82-13305" fmla="*/ 6175489 w 15811497"/>
              <a:gd name="connsiteY82-13306" fmla="*/ 757691 h 6248398"/>
              <a:gd name="connsiteX83-13307" fmla="*/ 6175489 w 15811497"/>
              <a:gd name="connsiteY83-13308" fmla="*/ 757692 h 6248398"/>
              <a:gd name="connsiteX84-13309" fmla="*/ 6224020 w 15811497"/>
              <a:gd name="connsiteY84-13310" fmla="*/ 677809 h 6248398"/>
              <a:gd name="connsiteX85-13311" fmla="*/ 6233696 w 15811497"/>
              <a:gd name="connsiteY85-13312" fmla="*/ 664869 h 6248398"/>
              <a:gd name="connsiteX86-13313" fmla="*/ 6252611 w 15811497"/>
              <a:gd name="connsiteY86-13314" fmla="*/ 633734 h 6248398"/>
              <a:gd name="connsiteX87-13315" fmla="*/ 6252610 w 15811497"/>
              <a:gd name="connsiteY87-13316" fmla="*/ 633734 h 6248398"/>
              <a:gd name="connsiteX88-13317" fmla="*/ 6233696 w 15811497"/>
              <a:gd name="connsiteY88-13318" fmla="*/ 664868 h 6248398"/>
              <a:gd name="connsiteX89-13319" fmla="*/ 6224019 w 15811497"/>
              <a:gd name="connsiteY89-13320" fmla="*/ 677808 h 6248398"/>
              <a:gd name="connsiteX90-13321" fmla="*/ 6248008 w 15811497"/>
              <a:gd name="connsiteY90-13322" fmla="*/ 638320 h 6248398"/>
              <a:gd name="connsiteX91-13323" fmla="*/ 6251291 w 15811497"/>
              <a:gd name="connsiteY91-13324" fmla="*/ 633930 h 6248398"/>
              <a:gd name="connsiteX92-13325" fmla="*/ 6251293 w 15811497"/>
              <a:gd name="connsiteY92-13326" fmla="*/ 633929 h 6248398"/>
              <a:gd name="connsiteX93-13327" fmla="*/ 6257683 w 15811497"/>
              <a:gd name="connsiteY93-13328" fmla="*/ 625384 h 6248398"/>
              <a:gd name="connsiteX94-13329" fmla="*/ 6257686 w 15811497"/>
              <a:gd name="connsiteY94-13330" fmla="*/ 625380 h 6248398"/>
              <a:gd name="connsiteX95-13331" fmla="*/ 6331355 w 15811497"/>
              <a:gd name="connsiteY95-13332" fmla="*/ 526865 h 6248398"/>
              <a:gd name="connsiteX96-13333" fmla="*/ 7448548 w 15811497"/>
              <a:gd name="connsiteY96-13334" fmla="*/ 0 h 6248398"/>
              <a:gd name="connsiteX0-13335" fmla="*/ 11209760 w 15811497"/>
              <a:gd name="connsiteY0-13336" fmla="*/ 5180760 h 6248398"/>
              <a:gd name="connsiteX1-13337" fmla="*/ 11210150 w 15811497"/>
              <a:gd name="connsiteY1-13338" fmla="*/ 5180948 h 6248398"/>
              <a:gd name="connsiteX2-13339" fmla="*/ 11313815 w 15811497"/>
              <a:gd name="connsiteY2-13340" fmla="*/ 5243926 h 6248398"/>
              <a:gd name="connsiteX3-13341" fmla="*/ 11369911 w 15811497"/>
              <a:gd name="connsiteY3-13342" fmla="*/ 5285874 h 6248398"/>
              <a:gd name="connsiteX4-13343" fmla="*/ 11410606 w 15811497"/>
              <a:gd name="connsiteY4-13344" fmla="*/ 5316305 h 6248398"/>
              <a:gd name="connsiteX5-13345" fmla="*/ 11499892 w 15811497"/>
              <a:gd name="connsiteY5-13346" fmla="*/ 5397454 h 6248398"/>
              <a:gd name="connsiteX6-13347" fmla="*/ 11528781 w 15811497"/>
              <a:gd name="connsiteY6-13348" fmla="*/ 5429240 h 6248398"/>
              <a:gd name="connsiteX7-13349" fmla="*/ 11504846 w 15811497"/>
              <a:gd name="connsiteY7-13350" fmla="*/ 5414699 h 6248398"/>
              <a:gd name="connsiteX8-13351" fmla="*/ 11371717 w 15811497"/>
              <a:gd name="connsiteY8-13352" fmla="*/ 5315148 h 6248398"/>
              <a:gd name="connsiteX9-13353" fmla="*/ 11292198 w 15811497"/>
              <a:gd name="connsiteY9-13354" fmla="*/ 5255685 h 6248398"/>
              <a:gd name="connsiteX10-13355" fmla="*/ 11209760 w 15811497"/>
              <a:gd name="connsiteY10-13356" fmla="*/ 5180760 h 6248398"/>
              <a:gd name="connsiteX11-13357" fmla="*/ 7448548 w 15811497"/>
              <a:gd name="connsiteY11-13358" fmla="*/ 0 h 6248398"/>
              <a:gd name="connsiteX12-13359" fmla="*/ 8721604 w 15811497"/>
              <a:gd name="connsiteY12-13360" fmla="*/ 757692 h 6248398"/>
              <a:gd name="connsiteX13-13361" fmla="*/ 8890522 w 15811497"/>
              <a:gd name="connsiteY13-13362" fmla="*/ 1193234 h 6248398"/>
              <a:gd name="connsiteX14-13363" fmla="*/ 9958384 w 15811497"/>
              <a:gd name="connsiteY14-13364" fmla="*/ 1828798 h 6248398"/>
              <a:gd name="connsiteX15-13365" fmla="*/ 10895504 w 15811497"/>
              <a:gd name="connsiteY15-13366" fmla="*/ 1386857 h 6248398"/>
              <a:gd name="connsiteX16-13367" fmla="*/ 11096041 w 15811497"/>
              <a:gd name="connsiteY16-13368" fmla="*/ 1170993 h 6248398"/>
              <a:gd name="connsiteX17-13369" fmla="*/ 13049247 w 15811497"/>
              <a:gd name="connsiteY17-13370" fmla="*/ 361949 h 6248398"/>
              <a:gd name="connsiteX18-13371" fmla="*/ 15811497 w 15811497"/>
              <a:gd name="connsiteY18-13372" fmla="*/ 3124198 h 6248398"/>
              <a:gd name="connsiteX19-13373" fmla="*/ 13049247 w 15811497"/>
              <a:gd name="connsiteY19-13374" fmla="*/ 5886448 h 6248398"/>
              <a:gd name="connsiteX20-13375" fmla="*/ 11732594 w 15811497"/>
              <a:gd name="connsiteY20-13376" fmla="*/ 5553059 h 6248398"/>
              <a:gd name="connsiteX21-13377" fmla="*/ 11528782 w 15811497"/>
              <a:gd name="connsiteY21-13378" fmla="*/ 5429240 h 6248398"/>
              <a:gd name="connsiteX22-13379" fmla="*/ 11499893 w 15811497"/>
              <a:gd name="connsiteY22-13380" fmla="*/ 5397454 h 6248398"/>
              <a:gd name="connsiteX23-13381" fmla="*/ 11410607 w 15811497"/>
              <a:gd name="connsiteY23-13382" fmla="*/ 5316305 h 6248398"/>
              <a:gd name="connsiteX24-13383" fmla="*/ 11369912 w 15811497"/>
              <a:gd name="connsiteY24-13384" fmla="*/ 5285874 h 6248398"/>
              <a:gd name="connsiteX25-13385" fmla="*/ 11355656 w 15811497"/>
              <a:gd name="connsiteY25-13386" fmla="*/ 5144675 h 6248398"/>
              <a:gd name="connsiteX26-13387" fmla="*/ 11369912 w 15811497"/>
              <a:gd name="connsiteY26-13388" fmla="*/ 5285874 h 6248398"/>
              <a:gd name="connsiteX27-13389" fmla="*/ 11313816 w 15811497"/>
              <a:gd name="connsiteY27-13390" fmla="*/ 5243926 h 6248398"/>
              <a:gd name="connsiteX28-13391" fmla="*/ 11210151 w 15811497"/>
              <a:gd name="connsiteY28-13392" fmla="*/ 5180948 h 6248398"/>
              <a:gd name="connsiteX29-13393" fmla="*/ 11209761 w 15811497"/>
              <a:gd name="connsiteY29-13394" fmla="*/ 5180760 h 6248398"/>
              <a:gd name="connsiteX30-13395" fmla="*/ 11096041 w 15811497"/>
              <a:gd name="connsiteY30-13396" fmla="*/ 5077404 h 6248398"/>
              <a:gd name="connsiteX31-13397" fmla="*/ 11063094 w 15811497"/>
              <a:gd name="connsiteY31-13398" fmla="*/ 5041153 h 6248398"/>
              <a:gd name="connsiteX32-13399" fmla="*/ 11063091 w 15811497"/>
              <a:gd name="connsiteY32-13400" fmla="*/ 5041152 h 6248398"/>
              <a:gd name="connsiteX33-13401" fmla="*/ 11096040 w 15811497"/>
              <a:gd name="connsiteY33-13402" fmla="*/ 5077404 h 6248398"/>
              <a:gd name="connsiteX34-13403" fmla="*/ 11209760 w 15811497"/>
              <a:gd name="connsiteY34-13404" fmla="*/ 5180760 h 6248398"/>
              <a:gd name="connsiteX35-13405" fmla="*/ 11100244 w 15811497"/>
              <a:gd name="connsiteY35-13406" fmla="*/ 5128004 h 6248398"/>
              <a:gd name="connsiteX36-13407" fmla="*/ 10610846 w 15811497"/>
              <a:gd name="connsiteY36-13408" fmla="*/ 5029199 h 6248398"/>
              <a:gd name="connsiteX37-13409" fmla="*/ 9640652 w 15811497"/>
              <a:gd name="connsiteY37-13410" fmla="*/ 5486739 h 6248398"/>
              <a:gd name="connsiteX38-13411" fmla="*/ 9628722 w 15811497"/>
              <a:gd name="connsiteY38-13412" fmla="*/ 5502693 h 6248398"/>
              <a:gd name="connsiteX39-13413" fmla="*/ 9568273 w 15811497"/>
              <a:gd name="connsiteY39-13414" fmla="*/ 5583530 h 6248398"/>
              <a:gd name="connsiteX40-13415" fmla="*/ 9535504 w 15811497"/>
              <a:gd name="connsiteY40-13416" fmla="*/ 5637470 h 6248398"/>
              <a:gd name="connsiteX41-13417" fmla="*/ 9535505 w 15811497"/>
              <a:gd name="connsiteY41-13418" fmla="*/ 5637470 h 6248398"/>
              <a:gd name="connsiteX42-13419" fmla="*/ 9568273 w 15811497"/>
              <a:gd name="connsiteY42-13420" fmla="*/ 5583531 h 6248398"/>
              <a:gd name="connsiteX43-13421" fmla="*/ 9628722 w 15811497"/>
              <a:gd name="connsiteY43-13422" fmla="*/ 5502694 h 6248398"/>
              <a:gd name="connsiteX44-13423" fmla="*/ 9563485 w 15811497"/>
              <a:gd name="connsiteY44-13424" fmla="*/ 5610078 h 6248398"/>
              <a:gd name="connsiteX45-13425" fmla="*/ 9542221 w 15811497"/>
              <a:gd name="connsiteY45-13426" fmla="*/ 5638514 h 6248398"/>
              <a:gd name="connsiteX46-13427" fmla="*/ 9504352 w 15811497"/>
              <a:gd name="connsiteY46-13428" fmla="*/ 5689156 h 6248398"/>
              <a:gd name="connsiteX47-13429" fmla="*/ 9480140 w 15811497"/>
              <a:gd name="connsiteY47-13430" fmla="*/ 5721533 h 6248398"/>
              <a:gd name="connsiteX48-13431" fmla="*/ 8362947 w 15811497"/>
              <a:gd name="connsiteY48-13432" fmla="*/ 6248398 h 6248398"/>
              <a:gd name="connsiteX49-13433" fmla="*/ 7028922 w 15811497"/>
              <a:gd name="connsiteY49-13434" fmla="*/ 5364147 h 6248398"/>
              <a:gd name="connsiteX50-13435" fmla="*/ 6990513 w 15811497"/>
              <a:gd name="connsiteY50-13436" fmla="*/ 5259205 h 6248398"/>
              <a:gd name="connsiteX51-13437" fmla="*/ 6990512 w 15811497"/>
              <a:gd name="connsiteY51-13438" fmla="*/ 5259199 h 6248398"/>
              <a:gd name="connsiteX52-13439" fmla="*/ 6983676 w 15811497"/>
              <a:gd name="connsiteY52-13440" fmla="*/ 5240519 h 6248398"/>
              <a:gd name="connsiteX53-13441" fmla="*/ 6983673 w 15811497"/>
              <a:gd name="connsiteY53-13442" fmla="*/ 5240519 h 6248398"/>
              <a:gd name="connsiteX54-13443" fmla="*/ 6980236 w 15811497"/>
              <a:gd name="connsiteY54-13444" fmla="*/ 5231130 h 6248398"/>
              <a:gd name="connsiteX55-13445" fmla="*/ 6978859 w 15811497"/>
              <a:gd name="connsiteY55-13446" fmla="*/ 5225774 h 6248398"/>
              <a:gd name="connsiteX56-13447" fmla="*/ 6984291 w 15811497"/>
              <a:gd name="connsiteY56-13448" fmla="*/ 5240614 h 6248398"/>
              <a:gd name="connsiteX57-13449" fmla="*/ 6984292 w 15811497"/>
              <a:gd name="connsiteY57-13450" fmla="*/ 5240614 h 6248398"/>
              <a:gd name="connsiteX58-13451" fmla="*/ 6978860 w 15811497"/>
              <a:gd name="connsiteY58-13452" fmla="*/ 5225773 h 6248398"/>
              <a:gd name="connsiteX59-13453" fmla="*/ 6944562 w 15811497"/>
              <a:gd name="connsiteY59-13454" fmla="*/ 5092380 h 6248398"/>
              <a:gd name="connsiteX60-13455" fmla="*/ 6978860 w 15811497"/>
              <a:gd name="connsiteY60-13456" fmla="*/ 5225773 h 6248398"/>
              <a:gd name="connsiteX61-13457" fmla="*/ 6948299 w 15811497"/>
              <a:gd name="connsiteY61-13458" fmla="*/ 5142273 h 6248398"/>
              <a:gd name="connsiteX62-13459" fmla="*/ 5829297 w 15811497"/>
              <a:gd name="connsiteY62-13460" fmla="*/ 4400549 h 6248398"/>
              <a:gd name="connsiteX63-13461" fmla="*/ 5056802 w 15811497"/>
              <a:gd name="connsiteY63-13462" fmla="*/ 4677867 h 6248398"/>
              <a:gd name="connsiteX64-13463" fmla="*/ 5022517 w 15811497"/>
              <a:gd name="connsiteY64-13464" fmla="*/ 4709027 h 6248398"/>
              <a:gd name="connsiteX65-13465" fmla="*/ 5022515 w 15811497"/>
              <a:gd name="connsiteY65-13466" fmla="*/ 4709029 h 6248398"/>
              <a:gd name="connsiteX66-13467" fmla="*/ 4778482 w 15811497"/>
              <a:gd name="connsiteY66-13468" fmla="*/ 5008058 h 6248398"/>
              <a:gd name="connsiteX67-13469" fmla="*/ 4715455 w 15811497"/>
              <a:gd name="connsiteY67-13470" fmla="*/ 5077404 h 6248398"/>
              <a:gd name="connsiteX68-13471" fmla="*/ 2762249 w 15811497"/>
              <a:gd name="connsiteY68-13472" fmla="*/ 5886448 h 6248398"/>
              <a:gd name="connsiteX69-13473" fmla="*/ 0 w 15811497"/>
              <a:gd name="connsiteY69-13474" fmla="*/ 3124198 h 6248398"/>
              <a:gd name="connsiteX70-13475" fmla="*/ 2762249 w 15811497"/>
              <a:gd name="connsiteY70-13476" fmla="*/ 361949 h 6248398"/>
              <a:gd name="connsiteX71-13477" fmla="*/ 4078902 w 15811497"/>
              <a:gd name="connsiteY71-13478" fmla="*/ 695338 h 6248398"/>
              <a:gd name="connsiteX72-13479" fmla="*/ 4261443 w 15811497"/>
              <a:gd name="connsiteY72-13480" fmla="*/ 806235 h 6248398"/>
              <a:gd name="connsiteX73-13481" fmla="*/ 4409044 w 15811497"/>
              <a:gd name="connsiteY73-13482" fmla="*/ 910268 h 6248398"/>
              <a:gd name="connsiteX74-13483" fmla="*/ 4612477 w 15811497"/>
              <a:gd name="connsiteY74-13484" fmla="*/ 1077402 h 6248398"/>
              <a:gd name="connsiteX75-13485" fmla="*/ 4612478 w 15811497"/>
              <a:gd name="connsiteY75-13486" fmla="*/ 1077403 h 6248398"/>
              <a:gd name="connsiteX76-13487" fmla="*/ 4715454 w 15811497"/>
              <a:gd name="connsiteY76-13488" fmla="*/ 1170993 h 6248398"/>
              <a:gd name="connsiteX77-13489" fmla="*/ 4701725 w 15811497"/>
              <a:gd name="connsiteY77-13490" fmla="*/ 1120394 h 6248398"/>
              <a:gd name="connsiteX78-13491" fmla="*/ 5191122 w 15811497"/>
              <a:gd name="connsiteY78-13492" fmla="*/ 1219199 h 6248398"/>
              <a:gd name="connsiteX79-13493" fmla="*/ 6161317 w 15811497"/>
              <a:gd name="connsiteY79-13494" fmla="*/ 761659 h 6248398"/>
              <a:gd name="connsiteX80-13495" fmla="*/ 6224019 w 15811497"/>
              <a:gd name="connsiteY80-13496" fmla="*/ 677808 h 6248398"/>
              <a:gd name="connsiteX81-13497" fmla="*/ 6175489 w 15811497"/>
              <a:gd name="connsiteY81-13498" fmla="*/ 757691 h 6248398"/>
              <a:gd name="connsiteX82-13499" fmla="*/ 6175489 w 15811497"/>
              <a:gd name="connsiteY82-13500" fmla="*/ 757692 h 6248398"/>
              <a:gd name="connsiteX83-13501" fmla="*/ 6224020 w 15811497"/>
              <a:gd name="connsiteY83-13502" fmla="*/ 677809 h 6248398"/>
              <a:gd name="connsiteX84-13503" fmla="*/ 6233696 w 15811497"/>
              <a:gd name="connsiteY84-13504" fmla="*/ 664869 h 6248398"/>
              <a:gd name="connsiteX85-13505" fmla="*/ 6252611 w 15811497"/>
              <a:gd name="connsiteY85-13506" fmla="*/ 633734 h 6248398"/>
              <a:gd name="connsiteX86-13507" fmla="*/ 6252610 w 15811497"/>
              <a:gd name="connsiteY86-13508" fmla="*/ 633734 h 6248398"/>
              <a:gd name="connsiteX87-13509" fmla="*/ 6233696 w 15811497"/>
              <a:gd name="connsiteY87-13510" fmla="*/ 664868 h 6248398"/>
              <a:gd name="connsiteX88-13511" fmla="*/ 6224019 w 15811497"/>
              <a:gd name="connsiteY88-13512" fmla="*/ 677808 h 6248398"/>
              <a:gd name="connsiteX89-13513" fmla="*/ 6248008 w 15811497"/>
              <a:gd name="connsiteY89-13514" fmla="*/ 638320 h 6248398"/>
              <a:gd name="connsiteX90-13515" fmla="*/ 6251291 w 15811497"/>
              <a:gd name="connsiteY90-13516" fmla="*/ 633930 h 6248398"/>
              <a:gd name="connsiteX91-13517" fmla="*/ 6251293 w 15811497"/>
              <a:gd name="connsiteY91-13518" fmla="*/ 633929 h 6248398"/>
              <a:gd name="connsiteX92-13519" fmla="*/ 6257683 w 15811497"/>
              <a:gd name="connsiteY92-13520" fmla="*/ 625384 h 6248398"/>
              <a:gd name="connsiteX93-13521" fmla="*/ 6257686 w 15811497"/>
              <a:gd name="connsiteY93-13522" fmla="*/ 625380 h 6248398"/>
              <a:gd name="connsiteX94-13523" fmla="*/ 6331355 w 15811497"/>
              <a:gd name="connsiteY94-13524" fmla="*/ 526865 h 6248398"/>
              <a:gd name="connsiteX95-13525" fmla="*/ 7448548 w 15811497"/>
              <a:gd name="connsiteY95-13526" fmla="*/ 0 h 6248398"/>
              <a:gd name="connsiteX0-13527" fmla="*/ 11209760 w 15811497"/>
              <a:gd name="connsiteY0-13528" fmla="*/ 5180760 h 6248398"/>
              <a:gd name="connsiteX1-13529" fmla="*/ 11210150 w 15811497"/>
              <a:gd name="connsiteY1-13530" fmla="*/ 5180948 h 6248398"/>
              <a:gd name="connsiteX2-13531" fmla="*/ 11313815 w 15811497"/>
              <a:gd name="connsiteY2-13532" fmla="*/ 5243926 h 6248398"/>
              <a:gd name="connsiteX3-13533" fmla="*/ 11369911 w 15811497"/>
              <a:gd name="connsiteY3-13534" fmla="*/ 5285874 h 6248398"/>
              <a:gd name="connsiteX4-13535" fmla="*/ 11410606 w 15811497"/>
              <a:gd name="connsiteY4-13536" fmla="*/ 5316305 h 6248398"/>
              <a:gd name="connsiteX5-13537" fmla="*/ 11499892 w 15811497"/>
              <a:gd name="connsiteY5-13538" fmla="*/ 5397454 h 6248398"/>
              <a:gd name="connsiteX6-13539" fmla="*/ 11528781 w 15811497"/>
              <a:gd name="connsiteY6-13540" fmla="*/ 5429240 h 6248398"/>
              <a:gd name="connsiteX7-13541" fmla="*/ 11504846 w 15811497"/>
              <a:gd name="connsiteY7-13542" fmla="*/ 5414699 h 6248398"/>
              <a:gd name="connsiteX8-13543" fmla="*/ 11371717 w 15811497"/>
              <a:gd name="connsiteY8-13544" fmla="*/ 5315148 h 6248398"/>
              <a:gd name="connsiteX9-13545" fmla="*/ 11292198 w 15811497"/>
              <a:gd name="connsiteY9-13546" fmla="*/ 5255685 h 6248398"/>
              <a:gd name="connsiteX10-13547" fmla="*/ 11209760 w 15811497"/>
              <a:gd name="connsiteY10-13548" fmla="*/ 5180760 h 6248398"/>
              <a:gd name="connsiteX11-13549" fmla="*/ 7448548 w 15811497"/>
              <a:gd name="connsiteY11-13550" fmla="*/ 0 h 6248398"/>
              <a:gd name="connsiteX12-13551" fmla="*/ 8721604 w 15811497"/>
              <a:gd name="connsiteY12-13552" fmla="*/ 757692 h 6248398"/>
              <a:gd name="connsiteX13-13553" fmla="*/ 8890522 w 15811497"/>
              <a:gd name="connsiteY13-13554" fmla="*/ 1193234 h 6248398"/>
              <a:gd name="connsiteX14-13555" fmla="*/ 9958384 w 15811497"/>
              <a:gd name="connsiteY14-13556" fmla="*/ 1828798 h 6248398"/>
              <a:gd name="connsiteX15-13557" fmla="*/ 10895504 w 15811497"/>
              <a:gd name="connsiteY15-13558" fmla="*/ 1386857 h 6248398"/>
              <a:gd name="connsiteX16-13559" fmla="*/ 11096041 w 15811497"/>
              <a:gd name="connsiteY16-13560" fmla="*/ 1170993 h 6248398"/>
              <a:gd name="connsiteX17-13561" fmla="*/ 13049247 w 15811497"/>
              <a:gd name="connsiteY17-13562" fmla="*/ 361949 h 6248398"/>
              <a:gd name="connsiteX18-13563" fmla="*/ 15811497 w 15811497"/>
              <a:gd name="connsiteY18-13564" fmla="*/ 3124198 h 6248398"/>
              <a:gd name="connsiteX19-13565" fmla="*/ 13049247 w 15811497"/>
              <a:gd name="connsiteY19-13566" fmla="*/ 5886448 h 6248398"/>
              <a:gd name="connsiteX20-13567" fmla="*/ 11732594 w 15811497"/>
              <a:gd name="connsiteY20-13568" fmla="*/ 5553059 h 6248398"/>
              <a:gd name="connsiteX21-13569" fmla="*/ 11528782 w 15811497"/>
              <a:gd name="connsiteY21-13570" fmla="*/ 5429240 h 6248398"/>
              <a:gd name="connsiteX22-13571" fmla="*/ 11499893 w 15811497"/>
              <a:gd name="connsiteY22-13572" fmla="*/ 5397454 h 6248398"/>
              <a:gd name="connsiteX23-13573" fmla="*/ 11410607 w 15811497"/>
              <a:gd name="connsiteY23-13574" fmla="*/ 5316305 h 6248398"/>
              <a:gd name="connsiteX24-13575" fmla="*/ 11369912 w 15811497"/>
              <a:gd name="connsiteY24-13576" fmla="*/ 5285874 h 6248398"/>
              <a:gd name="connsiteX25-13577" fmla="*/ 11355656 w 15811497"/>
              <a:gd name="connsiteY25-13578" fmla="*/ 5144675 h 6248398"/>
              <a:gd name="connsiteX26-13579" fmla="*/ 11369912 w 15811497"/>
              <a:gd name="connsiteY26-13580" fmla="*/ 5285874 h 6248398"/>
              <a:gd name="connsiteX27-13581" fmla="*/ 11313816 w 15811497"/>
              <a:gd name="connsiteY27-13582" fmla="*/ 5243926 h 6248398"/>
              <a:gd name="connsiteX28-13583" fmla="*/ 11210151 w 15811497"/>
              <a:gd name="connsiteY28-13584" fmla="*/ 5180948 h 6248398"/>
              <a:gd name="connsiteX29-13585" fmla="*/ 11209761 w 15811497"/>
              <a:gd name="connsiteY29-13586" fmla="*/ 5180760 h 6248398"/>
              <a:gd name="connsiteX30-13587" fmla="*/ 11096041 w 15811497"/>
              <a:gd name="connsiteY30-13588" fmla="*/ 5077404 h 6248398"/>
              <a:gd name="connsiteX31-13589" fmla="*/ 11063094 w 15811497"/>
              <a:gd name="connsiteY31-13590" fmla="*/ 5041153 h 6248398"/>
              <a:gd name="connsiteX32-13591" fmla="*/ 11063091 w 15811497"/>
              <a:gd name="connsiteY32-13592" fmla="*/ 5041152 h 6248398"/>
              <a:gd name="connsiteX33-13593" fmla="*/ 11096040 w 15811497"/>
              <a:gd name="connsiteY33-13594" fmla="*/ 5077404 h 6248398"/>
              <a:gd name="connsiteX34-13595" fmla="*/ 11209760 w 15811497"/>
              <a:gd name="connsiteY34-13596" fmla="*/ 5180760 h 6248398"/>
              <a:gd name="connsiteX35-13597" fmla="*/ 11100244 w 15811497"/>
              <a:gd name="connsiteY35-13598" fmla="*/ 5128004 h 6248398"/>
              <a:gd name="connsiteX36-13599" fmla="*/ 10610846 w 15811497"/>
              <a:gd name="connsiteY36-13600" fmla="*/ 5029199 h 6248398"/>
              <a:gd name="connsiteX37-13601" fmla="*/ 9640652 w 15811497"/>
              <a:gd name="connsiteY37-13602" fmla="*/ 5486739 h 6248398"/>
              <a:gd name="connsiteX38-13603" fmla="*/ 9628722 w 15811497"/>
              <a:gd name="connsiteY38-13604" fmla="*/ 5502693 h 6248398"/>
              <a:gd name="connsiteX39-13605" fmla="*/ 9568273 w 15811497"/>
              <a:gd name="connsiteY39-13606" fmla="*/ 5583530 h 6248398"/>
              <a:gd name="connsiteX40-13607" fmla="*/ 9535504 w 15811497"/>
              <a:gd name="connsiteY40-13608" fmla="*/ 5637470 h 6248398"/>
              <a:gd name="connsiteX41-13609" fmla="*/ 9535505 w 15811497"/>
              <a:gd name="connsiteY41-13610" fmla="*/ 5637470 h 6248398"/>
              <a:gd name="connsiteX42-13611" fmla="*/ 9568273 w 15811497"/>
              <a:gd name="connsiteY42-13612" fmla="*/ 5583531 h 6248398"/>
              <a:gd name="connsiteX43-13613" fmla="*/ 9628722 w 15811497"/>
              <a:gd name="connsiteY43-13614" fmla="*/ 5502694 h 6248398"/>
              <a:gd name="connsiteX44-13615" fmla="*/ 9563485 w 15811497"/>
              <a:gd name="connsiteY44-13616" fmla="*/ 5610078 h 6248398"/>
              <a:gd name="connsiteX45-13617" fmla="*/ 9542221 w 15811497"/>
              <a:gd name="connsiteY45-13618" fmla="*/ 5638514 h 6248398"/>
              <a:gd name="connsiteX46-13619" fmla="*/ 9480140 w 15811497"/>
              <a:gd name="connsiteY46-13620" fmla="*/ 5721533 h 6248398"/>
              <a:gd name="connsiteX47-13621" fmla="*/ 8362947 w 15811497"/>
              <a:gd name="connsiteY47-13622" fmla="*/ 6248398 h 6248398"/>
              <a:gd name="connsiteX48-13623" fmla="*/ 7028922 w 15811497"/>
              <a:gd name="connsiteY48-13624" fmla="*/ 5364147 h 6248398"/>
              <a:gd name="connsiteX49-13625" fmla="*/ 6990513 w 15811497"/>
              <a:gd name="connsiteY49-13626" fmla="*/ 5259205 h 6248398"/>
              <a:gd name="connsiteX50-13627" fmla="*/ 6990512 w 15811497"/>
              <a:gd name="connsiteY50-13628" fmla="*/ 5259199 h 6248398"/>
              <a:gd name="connsiteX51-13629" fmla="*/ 6983676 w 15811497"/>
              <a:gd name="connsiteY51-13630" fmla="*/ 5240519 h 6248398"/>
              <a:gd name="connsiteX52-13631" fmla="*/ 6983673 w 15811497"/>
              <a:gd name="connsiteY52-13632" fmla="*/ 5240519 h 6248398"/>
              <a:gd name="connsiteX53-13633" fmla="*/ 6980236 w 15811497"/>
              <a:gd name="connsiteY53-13634" fmla="*/ 5231130 h 6248398"/>
              <a:gd name="connsiteX54-13635" fmla="*/ 6978859 w 15811497"/>
              <a:gd name="connsiteY54-13636" fmla="*/ 5225774 h 6248398"/>
              <a:gd name="connsiteX55-13637" fmla="*/ 6984291 w 15811497"/>
              <a:gd name="connsiteY55-13638" fmla="*/ 5240614 h 6248398"/>
              <a:gd name="connsiteX56-13639" fmla="*/ 6984292 w 15811497"/>
              <a:gd name="connsiteY56-13640" fmla="*/ 5240614 h 6248398"/>
              <a:gd name="connsiteX57-13641" fmla="*/ 6978860 w 15811497"/>
              <a:gd name="connsiteY57-13642" fmla="*/ 5225773 h 6248398"/>
              <a:gd name="connsiteX58-13643" fmla="*/ 6944562 w 15811497"/>
              <a:gd name="connsiteY58-13644" fmla="*/ 5092380 h 6248398"/>
              <a:gd name="connsiteX59-13645" fmla="*/ 6978860 w 15811497"/>
              <a:gd name="connsiteY59-13646" fmla="*/ 5225773 h 6248398"/>
              <a:gd name="connsiteX60-13647" fmla="*/ 6948299 w 15811497"/>
              <a:gd name="connsiteY60-13648" fmla="*/ 5142273 h 6248398"/>
              <a:gd name="connsiteX61-13649" fmla="*/ 5829297 w 15811497"/>
              <a:gd name="connsiteY61-13650" fmla="*/ 4400549 h 6248398"/>
              <a:gd name="connsiteX62-13651" fmla="*/ 5056802 w 15811497"/>
              <a:gd name="connsiteY62-13652" fmla="*/ 4677867 h 6248398"/>
              <a:gd name="connsiteX63-13653" fmla="*/ 5022517 w 15811497"/>
              <a:gd name="connsiteY63-13654" fmla="*/ 4709027 h 6248398"/>
              <a:gd name="connsiteX64-13655" fmla="*/ 5022515 w 15811497"/>
              <a:gd name="connsiteY64-13656" fmla="*/ 4709029 h 6248398"/>
              <a:gd name="connsiteX65-13657" fmla="*/ 4778482 w 15811497"/>
              <a:gd name="connsiteY65-13658" fmla="*/ 5008058 h 6248398"/>
              <a:gd name="connsiteX66-13659" fmla="*/ 4715455 w 15811497"/>
              <a:gd name="connsiteY66-13660" fmla="*/ 5077404 h 6248398"/>
              <a:gd name="connsiteX67-13661" fmla="*/ 2762249 w 15811497"/>
              <a:gd name="connsiteY67-13662" fmla="*/ 5886448 h 6248398"/>
              <a:gd name="connsiteX68-13663" fmla="*/ 0 w 15811497"/>
              <a:gd name="connsiteY68-13664" fmla="*/ 3124198 h 6248398"/>
              <a:gd name="connsiteX69-13665" fmla="*/ 2762249 w 15811497"/>
              <a:gd name="connsiteY69-13666" fmla="*/ 361949 h 6248398"/>
              <a:gd name="connsiteX70-13667" fmla="*/ 4078902 w 15811497"/>
              <a:gd name="connsiteY70-13668" fmla="*/ 695338 h 6248398"/>
              <a:gd name="connsiteX71-13669" fmla="*/ 4261443 w 15811497"/>
              <a:gd name="connsiteY71-13670" fmla="*/ 806235 h 6248398"/>
              <a:gd name="connsiteX72-13671" fmla="*/ 4409044 w 15811497"/>
              <a:gd name="connsiteY72-13672" fmla="*/ 910268 h 6248398"/>
              <a:gd name="connsiteX73-13673" fmla="*/ 4612477 w 15811497"/>
              <a:gd name="connsiteY73-13674" fmla="*/ 1077402 h 6248398"/>
              <a:gd name="connsiteX74-13675" fmla="*/ 4612478 w 15811497"/>
              <a:gd name="connsiteY74-13676" fmla="*/ 1077403 h 6248398"/>
              <a:gd name="connsiteX75-13677" fmla="*/ 4715454 w 15811497"/>
              <a:gd name="connsiteY75-13678" fmla="*/ 1170993 h 6248398"/>
              <a:gd name="connsiteX76-13679" fmla="*/ 4701725 w 15811497"/>
              <a:gd name="connsiteY76-13680" fmla="*/ 1120394 h 6248398"/>
              <a:gd name="connsiteX77-13681" fmla="*/ 5191122 w 15811497"/>
              <a:gd name="connsiteY77-13682" fmla="*/ 1219199 h 6248398"/>
              <a:gd name="connsiteX78-13683" fmla="*/ 6161317 w 15811497"/>
              <a:gd name="connsiteY78-13684" fmla="*/ 761659 h 6248398"/>
              <a:gd name="connsiteX79-13685" fmla="*/ 6224019 w 15811497"/>
              <a:gd name="connsiteY79-13686" fmla="*/ 677808 h 6248398"/>
              <a:gd name="connsiteX80-13687" fmla="*/ 6175489 w 15811497"/>
              <a:gd name="connsiteY80-13688" fmla="*/ 757691 h 6248398"/>
              <a:gd name="connsiteX81-13689" fmla="*/ 6175489 w 15811497"/>
              <a:gd name="connsiteY81-13690" fmla="*/ 757692 h 6248398"/>
              <a:gd name="connsiteX82-13691" fmla="*/ 6224020 w 15811497"/>
              <a:gd name="connsiteY82-13692" fmla="*/ 677809 h 6248398"/>
              <a:gd name="connsiteX83-13693" fmla="*/ 6233696 w 15811497"/>
              <a:gd name="connsiteY83-13694" fmla="*/ 664869 h 6248398"/>
              <a:gd name="connsiteX84-13695" fmla="*/ 6252611 w 15811497"/>
              <a:gd name="connsiteY84-13696" fmla="*/ 633734 h 6248398"/>
              <a:gd name="connsiteX85-13697" fmla="*/ 6252610 w 15811497"/>
              <a:gd name="connsiteY85-13698" fmla="*/ 633734 h 6248398"/>
              <a:gd name="connsiteX86-13699" fmla="*/ 6233696 w 15811497"/>
              <a:gd name="connsiteY86-13700" fmla="*/ 664868 h 6248398"/>
              <a:gd name="connsiteX87-13701" fmla="*/ 6224019 w 15811497"/>
              <a:gd name="connsiteY87-13702" fmla="*/ 677808 h 6248398"/>
              <a:gd name="connsiteX88-13703" fmla="*/ 6248008 w 15811497"/>
              <a:gd name="connsiteY88-13704" fmla="*/ 638320 h 6248398"/>
              <a:gd name="connsiteX89-13705" fmla="*/ 6251291 w 15811497"/>
              <a:gd name="connsiteY89-13706" fmla="*/ 633930 h 6248398"/>
              <a:gd name="connsiteX90-13707" fmla="*/ 6251293 w 15811497"/>
              <a:gd name="connsiteY90-13708" fmla="*/ 633929 h 6248398"/>
              <a:gd name="connsiteX91-13709" fmla="*/ 6257683 w 15811497"/>
              <a:gd name="connsiteY91-13710" fmla="*/ 625384 h 6248398"/>
              <a:gd name="connsiteX92-13711" fmla="*/ 6257686 w 15811497"/>
              <a:gd name="connsiteY92-13712" fmla="*/ 625380 h 6248398"/>
              <a:gd name="connsiteX93-13713" fmla="*/ 6331355 w 15811497"/>
              <a:gd name="connsiteY93-13714" fmla="*/ 526865 h 6248398"/>
              <a:gd name="connsiteX94-13715" fmla="*/ 7448548 w 15811497"/>
              <a:gd name="connsiteY94-13716" fmla="*/ 0 h 6248398"/>
              <a:gd name="connsiteX0-13717" fmla="*/ 11209760 w 15811497"/>
              <a:gd name="connsiteY0-13718" fmla="*/ 5180760 h 6248398"/>
              <a:gd name="connsiteX1-13719" fmla="*/ 11210150 w 15811497"/>
              <a:gd name="connsiteY1-13720" fmla="*/ 5180948 h 6248398"/>
              <a:gd name="connsiteX2-13721" fmla="*/ 11313815 w 15811497"/>
              <a:gd name="connsiteY2-13722" fmla="*/ 5243926 h 6248398"/>
              <a:gd name="connsiteX3-13723" fmla="*/ 11369911 w 15811497"/>
              <a:gd name="connsiteY3-13724" fmla="*/ 5285874 h 6248398"/>
              <a:gd name="connsiteX4-13725" fmla="*/ 11410606 w 15811497"/>
              <a:gd name="connsiteY4-13726" fmla="*/ 5316305 h 6248398"/>
              <a:gd name="connsiteX5-13727" fmla="*/ 11499892 w 15811497"/>
              <a:gd name="connsiteY5-13728" fmla="*/ 5397454 h 6248398"/>
              <a:gd name="connsiteX6-13729" fmla="*/ 11528781 w 15811497"/>
              <a:gd name="connsiteY6-13730" fmla="*/ 5429240 h 6248398"/>
              <a:gd name="connsiteX7-13731" fmla="*/ 11504846 w 15811497"/>
              <a:gd name="connsiteY7-13732" fmla="*/ 5414699 h 6248398"/>
              <a:gd name="connsiteX8-13733" fmla="*/ 11371717 w 15811497"/>
              <a:gd name="connsiteY8-13734" fmla="*/ 5315148 h 6248398"/>
              <a:gd name="connsiteX9-13735" fmla="*/ 11292198 w 15811497"/>
              <a:gd name="connsiteY9-13736" fmla="*/ 5255685 h 6248398"/>
              <a:gd name="connsiteX10-13737" fmla="*/ 11209760 w 15811497"/>
              <a:gd name="connsiteY10-13738" fmla="*/ 5180760 h 6248398"/>
              <a:gd name="connsiteX11-13739" fmla="*/ 7448548 w 15811497"/>
              <a:gd name="connsiteY11-13740" fmla="*/ 0 h 6248398"/>
              <a:gd name="connsiteX12-13741" fmla="*/ 8721604 w 15811497"/>
              <a:gd name="connsiteY12-13742" fmla="*/ 757692 h 6248398"/>
              <a:gd name="connsiteX13-13743" fmla="*/ 8890522 w 15811497"/>
              <a:gd name="connsiteY13-13744" fmla="*/ 1193234 h 6248398"/>
              <a:gd name="connsiteX14-13745" fmla="*/ 9958384 w 15811497"/>
              <a:gd name="connsiteY14-13746" fmla="*/ 1828798 h 6248398"/>
              <a:gd name="connsiteX15-13747" fmla="*/ 10895504 w 15811497"/>
              <a:gd name="connsiteY15-13748" fmla="*/ 1386857 h 6248398"/>
              <a:gd name="connsiteX16-13749" fmla="*/ 11096041 w 15811497"/>
              <a:gd name="connsiteY16-13750" fmla="*/ 1170993 h 6248398"/>
              <a:gd name="connsiteX17-13751" fmla="*/ 13049247 w 15811497"/>
              <a:gd name="connsiteY17-13752" fmla="*/ 361949 h 6248398"/>
              <a:gd name="connsiteX18-13753" fmla="*/ 15811497 w 15811497"/>
              <a:gd name="connsiteY18-13754" fmla="*/ 3124198 h 6248398"/>
              <a:gd name="connsiteX19-13755" fmla="*/ 13049247 w 15811497"/>
              <a:gd name="connsiteY19-13756" fmla="*/ 5886448 h 6248398"/>
              <a:gd name="connsiteX20-13757" fmla="*/ 11732594 w 15811497"/>
              <a:gd name="connsiteY20-13758" fmla="*/ 5553059 h 6248398"/>
              <a:gd name="connsiteX21-13759" fmla="*/ 11528782 w 15811497"/>
              <a:gd name="connsiteY21-13760" fmla="*/ 5429240 h 6248398"/>
              <a:gd name="connsiteX22-13761" fmla="*/ 11499893 w 15811497"/>
              <a:gd name="connsiteY22-13762" fmla="*/ 5397454 h 6248398"/>
              <a:gd name="connsiteX23-13763" fmla="*/ 11410607 w 15811497"/>
              <a:gd name="connsiteY23-13764" fmla="*/ 5316305 h 6248398"/>
              <a:gd name="connsiteX24-13765" fmla="*/ 11369912 w 15811497"/>
              <a:gd name="connsiteY24-13766" fmla="*/ 5285874 h 6248398"/>
              <a:gd name="connsiteX25-13767" fmla="*/ 11355656 w 15811497"/>
              <a:gd name="connsiteY25-13768" fmla="*/ 5144675 h 6248398"/>
              <a:gd name="connsiteX26-13769" fmla="*/ 11369912 w 15811497"/>
              <a:gd name="connsiteY26-13770" fmla="*/ 5285874 h 6248398"/>
              <a:gd name="connsiteX27-13771" fmla="*/ 11313816 w 15811497"/>
              <a:gd name="connsiteY27-13772" fmla="*/ 5243926 h 6248398"/>
              <a:gd name="connsiteX28-13773" fmla="*/ 11210151 w 15811497"/>
              <a:gd name="connsiteY28-13774" fmla="*/ 5180948 h 6248398"/>
              <a:gd name="connsiteX29-13775" fmla="*/ 11209761 w 15811497"/>
              <a:gd name="connsiteY29-13776" fmla="*/ 5180760 h 6248398"/>
              <a:gd name="connsiteX30-13777" fmla="*/ 11096041 w 15811497"/>
              <a:gd name="connsiteY30-13778" fmla="*/ 5077404 h 6248398"/>
              <a:gd name="connsiteX31-13779" fmla="*/ 11063094 w 15811497"/>
              <a:gd name="connsiteY31-13780" fmla="*/ 5041153 h 6248398"/>
              <a:gd name="connsiteX32-13781" fmla="*/ 11063091 w 15811497"/>
              <a:gd name="connsiteY32-13782" fmla="*/ 5041152 h 6248398"/>
              <a:gd name="connsiteX33-13783" fmla="*/ 11096040 w 15811497"/>
              <a:gd name="connsiteY33-13784" fmla="*/ 5077404 h 6248398"/>
              <a:gd name="connsiteX34-13785" fmla="*/ 11209760 w 15811497"/>
              <a:gd name="connsiteY34-13786" fmla="*/ 5180760 h 6248398"/>
              <a:gd name="connsiteX35-13787" fmla="*/ 11100244 w 15811497"/>
              <a:gd name="connsiteY35-13788" fmla="*/ 5128004 h 6248398"/>
              <a:gd name="connsiteX36-13789" fmla="*/ 10610846 w 15811497"/>
              <a:gd name="connsiteY36-13790" fmla="*/ 5029199 h 6248398"/>
              <a:gd name="connsiteX37-13791" fmla="*/ 9640652 w 15811497"/>
              <a:gd name="connsiteY37-13792" fmla="*/ 5486739 h 6248398"/>
              <a:gd name="connsiteX38-13793" fmla="*/ 9628722 w 15811497"/>
              <a:gd name="connsiteY38-13794" fmla="*/ 5502693 h 6248398"/>
              <a:gd name="connsiteX39-13795" fmla="*/ 9568273 w 15811497"/>
              <a:gd name="connsiteY39-13796" fmla="*/ 5583530 h 6248398"/>
              <a:gd name="connsiteX40-13797" fmla="*/ 9535504 w 15811497"/>
              <a:gd name="connsiteY40-13798" fmla="*/ 5637470 h 6248398"/>
              <a:gd name="connsiteX41-13799" fmla="*/ 9535505 w 15811497"/>
              <a:gd name="connsiteY41-13800" fmla="*/ 5637470 h 6248398"/>
              <a:gd name="connsiteX42-13801" fmla="*/ 9568273 w 15811497"/>
              <a:gd name="connsiteY42-13802" fmla="*/ 5583531 h 6248398"/>
              <a:gd name="connsiteX43-13803" fmla="*/ 9628722 w 15811497"/>
              <a:gd name="connsiteY43-13804" fmla="*/ 5502694 h 6248398"/>
              <a:gd name="connsiteX44-13805" fmla="*/ 9563485 w 15811497"/>
              <a:gd name="connsiteY44-13806" fmla="*/ 5610078 h 6248398"/>
              <a:gd name="connsiteX45-13807" fmla="*/ 9542221 w 15811497"/>
              <a:gd name="connsiteY45-13808" fmla="*/ 5638514 h 6248398"/>
              <a:gd name="connsiteX46-13809" fmla="*/ 9480140 w 15811497"/>
              <a:gd name="connsiteY46-13810" fmla="*/ 5721533 h 6248398"/>
              <a:gd name="connsiteX47-13811" fmla="*/ 8362947 w 15811497"/>
              <a:gd name="connsiteY47-13812" fmla="*/ 6248398 h 6248398"/>
              <a:gd name="connsiteX48-13813" fmla="*/ 7028922 w 15811497"/>
              <a:gd name="connsiteY48-13814" fmla="*/ 5364147 h 6248398"/>
              <a:gd name="connsiteX49-13815" fmla="*/ 6990513 w 15811497"/>
              <a:gd name="connsiteY49-13816" fmla="*/ 5259205 h 6248398"/>
              <a:gd name="connsiteX50-13817" fmla="*/ 6990512 w 15811497"/>
              <a:gd name="connsiteY50-13818" fmla="*/ 5259199 h 6248398"/>
              <a:gd name="connsiteX51-13819" fmla="*/ 6983676 w 15811497"/>
              <a:gd name="connsiteY51-13820" fmla="*/ 5240519 h 6248398"/>
              <a:gd name="connsiteX52-13821" fmla="*/ 6983673 w 15811497"/>
              <a:gd name="connsiteY52-13822" fmla="*/ 5240519 h 6248398"/>
              <a:gd name="connsiteX53-13823" fmla="*/ 6980236 w 15811497"/>
              <a:gd name="connsiteY53-13824" fmla="*/ 5231130 h 6248398"/>
              <a:gd name="connsiteX54-13825" fmla="*/ 6978859 w 15811497"/>
              <a:gd name="connsiteY54-13826" fmla="*/ 5225774 h 6248398"/>
              <a:gd name="connsiteX55-13827" fmla="*/ 6984291 w 15811497"/>
              <a:gd name="connsiteY55-13828" fmla="*/ 5240614 h 6248398"/>
              <a:gd name="connsiteX56-13829" fmla="*/ 6984292 w 15811497"/>
              <a:gd name="connsiteY56-13830" fmla="*/ 5240614 h 6248398"/>
              <a:gd name="connsiteX57-13831" fmla="*/ 6978860 w 15811497"/>
              <a:gd name="connsiteY57-13832" fmla="*/ 5225773 h 6248398"/>
              <a:gd name="connsiteX58-13833" fmla="*/ 6944562 w 15811497"/>
              <a:gd name="connsiteY58-13834" fmla="*/ 5092380 h 6248398"/>
              <a:gd name="connsiteX59-13835" fmla="*/ 6978860 w 15811497"/>
              <a:gd name="connsiteY59-13836" fmla="*/ 5225773 h 6248398"/>
              <a:gd name="connsiteX60-13837" fmla="*/ 6948299 w 15811497"/>
              <a:gd name="connsiteY60-13838" fmla="*/ 5142273 h 6248398"/>
              <a:gd name="connsiteX61-13839" fmla="*/ 5829297 w 15811497"/>
              <a:gd name="connsiteY61-13840" fmla="*/ 4400549 h 6248398"/>
              <a:gd name="connsiteX62-13841" fmla="*/ 5056802 w 15811497"/>
              <a:gd name="connsiteY62-13842" fmla="*/ 4677867 h 6248398"/>
              <a:gd name="connsiteX63-13843" fmla="*/ 5022517 w 15811497"/>
              <a:gd name="connsiteY63-13844" fmla="*/ 4709027 h 6248398"/>
              <a:gd name="connsiteX64-13845" fmla="*/ 5022515 w 15811497"/>
              <a:gd name="connsiteY64-13846" fmla="*/ 4709029 h 6248398"/>
              <a:gd name="connsiteX65-13847" fmla="*/ 4778482 w 15811497"/>
              <a:gd name="connsiteY65-13848" fmla="*/ 5008058 h 6248398"/>
              <a:gd name="connsiteX66-13849" fmla="*/ 4715455 w 15811497"/>
              <a:gd name="connsiteY66-13850" fmla="*/ 5077404 h 6248398"/>
              <a:gd name="connsiteX67-13851" fmla="*/ 2762249 w 15811497"/>
              <a:gd name="connsiteY67-13852" fmla="*/ 5886448 h 6248398"/>
              <a:gd name="connsiteX68-13853" fmla="*/ 0 w 15811497"/>
              <a:gd name="connsiteY68-13854" fmla="*/ 3124198 h 6248398"/>
              <a:gd name="connsiteX69-13855" fmla="*/ 2762249 w 15811497"/>
              <a:gd name="connsiteY69-13856" fmla="*/ 361949 h 6248398"/>
              <a:gd name="connsiteX70-13857" fmla="*/ 4078902 w 15811497"/>
              <a:gd name="connsiteY70-13858" fmla="*/ 695338 h 6248398"/>
              <a:gd name="connsiteX71-13859" fmla="*/ 4261443 w 15811497"/>
              <a:gd name="connsiteY71-13860" fmla="*/ 806235 h 6248398"/>
              <a:gd name="connsiteX72-13861" fmla="*/ 4409044 w 15811497"/>
              <a:gd name="connsiteY72-13862" fmla="*/ 910268 h 6248398"/>
              <a:gd name="connsiteX73-13863" fmla="*/ 4612477 w 15811497"/>
              <a:gd name="connsiteY73-13864" fmla="*/ 1077402 h 6248398"/>
              <a:gd name="connsiteX74-13865" fmla="*/ 4612478 w 15811497"/>
              <a:gd name="connsiteY74-13866" fmla="*/ 1077403 h 6248398"/>
              <a:gd name="connsiteX75-13867" fmla="*/ 4701725 w 15811497"/>
              <a:gd name="connsiteY75-13868" fmla="*/ 1120394 h 6248398"/>
              <a:gd name="connsiteX76-13869" fmla="*/ 5191122 w 15811497"/>
              <a:gd name="connsiteY76-13870" fmla="*/ 1219199 h 6248398"/>
              <a:gd name="connsiteX77-13871" fmla="*/ 6161317 w 15811497"/>
              <a:gd name="connsiteY77-13872" fmla="*/ 761659 h 6248398"/>
              <a:gd name="connsiteX78-13873" fmla="*/ 6224019 w 15811497"/>
              <a:gd name="connsiteY78-13874" fmla="*/ 677808 h 6248398"/>
              <a:gd name="connsiteX79-13875" fmla="*/ 6175489 w 15811497"/>
              <a:gd name="connsiteY79-13876" fmla="*/ 757691 h 6248398"/>
              <a:gd name="connsiteX80-13877" fmla="*/ 6175489 w 15811497"/>
              <a:gd name="connsiteY80-13878" fmla="*/ 757692 h 6248398"/>
              <a:gd name="connsiteX81-13879" fmla="*/ 6224020 w 15811497"/>
              <a:gd name="connsiteY81-13880" fmla="*/ 677809 h 6248398"/>
              <a:gd name="connsiteX82-13881" fmla="*/ 6233696 w 15811497"/>
              <a:gd name="connsiteY82-13882" fmla="*/ 664869 h 6248398"/>
              <a:gd name="connsiteX83-13883" fmla="*/ 6252611 w 15811497"/>
              <a:gd name="connsiteY83-13884" fmla="*/ 633734 h 6248398"/>
              <a:gd name="connsiteX84-13885" fmla="*/ 6252610 w 15811497"/>
              <a:gd name="connsiteY84-13886" fmla="*/ 633734 h 6248398"/>
              <a:gd name="connsiteX85-13887" fmla="*/ 6233696 w 15811497"/>
              <a:gd name="connsiteY85-13888" fmla="*/ 664868 h 6248398"/>
              <a:gd name="connsiteX86-13889" fmla="*/ 6224019 w 15811497"/>
              <a:gd name="connsiteY86-13890" fmla="*/ 677808 h 6248398"/>
              <a:gd name="connsiteX87-13891" fmla="*/ 6248008 w 15811497"/>
              <a:gd name="connsiteY87-13892" fmla="*/ 638320 h 6248398"/>
              <a:gd name="connsiteX88-13893" fmla="*/ 6251291 w 15811497"/>
              <a:gd name="connsiteY88-13894" fmla="*/ 633930 h 6248398"/>
              <a:gd name="connsiteX89-13895" fmla="*/ 6251293 w 15811497"/>
              <a:gd name="connsiteY89-13896" fmla="*/ 633929 h 6248398"/>
              <a:gd name="connsiteX90-13897" fmla="*/ 6257683 w 15811497"/>
              <a:gd name="connsiteY90-13898" fmla="*/ 625384 h 6248398"/>
              <a:gd name="connsiteX91-13899" fmla="*/ 6257686 w 15811497"/>
              <a:gd name="connsiteY91-13900" fmla="*/ 625380 h 6248398"/>
              <a:gd name="connsiteX92-13901" fmla="*/ 6331355 w 15811497"/>
              <a:gd name="connsiteY92-13902" fmla="*/ 526865 h 6248398"/>
              <a:gd name="connsiteX93-13903" fmla="*/ 7448548 w 15811497"/>
              <a:gd name="connsiteY93-13904" fmla="*/ 0 h 6248398"/>
              <a:gd name="connsiteX0-13905" fmla="*/ 11209760 w 15811497"/>
              <a:gd name="connsiteY0-13906" fmla="*/ 5180760 h 6248398"/>
              <a:gd name="connsiteX1-13907" fmla="*/ 11210150 w 15811497"/>
              <a:gd name="connsiteY1-13908" fmla="*/ 5180948 h 6248398"/>
              <a:gd name="connsiteX2-13909" fmla="*/ 11313815 w 15811497"/>
              <a:gd name="connsiteY2-13910" fmla="*/ 5243926 h 6248398"/>
              <a:gd name="connsiteX3-13911" fmla="*/ 11369911 w 15811497"/>
              <a:gd name="connsiteY3-13912" fmla="*/ 5285874 h 6248398"/>
              <a:gd name="connsiteX4-13913" fmla="*/ 11410606 w 15811497"/>
              <a:gd name="connsiteY4-13914" fmla="*/ 5316305 h 6248398"/>
              <a:gd name="connsiteX5-13915" fmla="*/ 11499892 w 15811497"/>
              <a:gd name="connsiteY5-13916" fmla="*/ 5397454 h 6248398"/>
              <a:gd name="connsiteX6-13917" fmla="*/ 11528781 w 15811497"/>
              <a:gd name="connsiteY6-13918" fmla="*/ 5429240 h 6248398"/>
              <a:gd name="connsiteX7-13919" fmla="*/ 11504846 w 15811497"/>
              <a:gd name="connsiteY7-13920" fmla="*/ 5414699 h 6248398"/>
              <a:gd name="connsiteX8-13921" fmla="*/ 11371717 w 15811497"/>
              <a:gd name="connsiteY8-13922" fmla="*/ 5315148 h 6248398"/>
              <a:gd name="connsiteX9-13923" fmla="*/ 11292198 w 15811497"/>
              <a:gd name="connsiteY9-13924" fmla="*/ 5255685 h 6248398"/>
              <a:gd name="connsiteX10-13925" fmla="*/ 11209760 w 15811497"/>
              <a:gd name="connsiteY10-13926" fmla="*/ 5180760 h 6248398"/>
              <a:gd name="connsiteX11-13927" fmla="*/ 7448548 w 15811497"/>
              <a:gd name="connsiteY11-13928" fmla="*/ 0 h 6248398"/>
              <a:gd name="connsiteX12-13929" fmla="*/ 8721604 w 15811497"/>
              <a:gd name="connsiteY12-13930" fmla="*/ 757692 h 6248398"/>
              <a:gd name="connsiteX13-13931" fmla="*/ 8890522 w 15811497"/>
              <a:gd name="connsiteY13-13932" fmla="*/ 1193234 h 6248398"/>
              <a:gd name="connsiteX14-13933" fmla="*/ 9958384 w 15811497"/>
              <a:gd name="connsiteY14-13934" fmla="*/ 1828798 h 6248398"/>
              <a:gd name="connsiteX15-13935" fmla="*/ 10895504 w 15811497"/>
              <a:gd name="connsiteY15-13936" fmla="*/ 1386857 h 6248398"/>
              <a:gd name="connsiteX16-13937" fmla="*/ 11096041 w 15811497"/>
              <a:gd name="connsiteY16-13938" fmla="*/ 1170993 h 6248398"/>
              <a:gd name="connsiteX17-13939" fmla="*/ 13049247 w 15811497"/>
              <a:gd name="connsiteY17-13940" fmla="*/ 361949 h 6248398"/>
              <a:gd name="connsiteX18-13941" fmla="*/ 15811497 w 15811497"/>
              <a:gd name="connsiteY18-13942" fmla="*/ 3124198 h 6248398"/>
              <a:gd name="connsiteX19-13943" fmla="*/ 13049247 w 15811497"/>
              <a:gd name="connsiteY19-13944" fmla="*/ 5886448 h 6248398"/>
              <a:gd name="connsiteX20-13945" fmla="*/ 11732594 w 15811497"/>
              <a:gd name="connsiteY20-13946" fmla="*/ 5553059 h 6248398"/>
              <a:gd name="connsiteX21-13947" fmla="*/ 11528782 w 15811497"/>
              <a:gd name="connsiteY21-13948" fmla="*/ 5429240 h 6248398"/>
              <a:gd name="connsiteX22-13949" fmla="*/ 11499893 w 15811497"/>
              <a:gd name="connsiteY22-13950" fmla="*/ 5397454 h 6248398"/>
              <a:gd name="connsiteX23-13951" fmla="*/ 11410607 w 15811497"/>
              <a:gd name="connsiteY23-13952" fmla="*/ 5316305 h 6248398"/>
              <a:gd name="connsiteX24-13953" fmla="*/ 11369912 w 15811497"/>
              <a:gd name="connsiteY24-13954" fmla="*/ 5285874 h 6248398"/>
              <a:gd name="connsiteX25-13955" fmla="*/ 11369912 w 15811497"/>
              <a:gd name="connsiteY25-13956" fmla="*/ 5285874 h 6248398"/>
              <a:gd name="connsiteX26-13957" fmla="*/ 11313816 w 15811497"/>
              <a:gd name="connsiteY26-13958" fmla="*/ 5243926 h 6248398"/>
              <a:gd name="connsiteX27-13959" fmla="*/ 11210151 w 15811497"/>
              <a:gd name="connsiteY27-13960" fmla="*/ 5180948 h 6248398"/>
              <a:gd name="connsiteX28-13961" fmla="*/ 11209761 w 15811497"/>
              <a:gd name="connsiteY28-13962" fmla="*/ 5180760 h 6248398"/>
              <a:gd name="connsiteX29-13963" fmla="*/ 11096041 w 15811497"/>
              <a:gd name="connsiteY29-13964" fmla="*/ 5077404 h 6248398"/>
              <a:gd name="connsiteX30-13965" fmla="*/ 11063094 w 15811497"/>
              <a:gd name="connsiteY30-13966" fmla="*/ 5041153 h 6248398"/>
              <a:gd name="connsiteX31-13967" fmla="*/ 11063091 w 15811497"/>
              <a:gd name="connsiteY31-13968" fmla="*/ 5041152 h 6248398"/>
              <a:gd name="connsiteX32-13969" fmla="*/ 11096040 w 15811497"/>
              <a:gd name="connsiteY32-13970" fmla="*/ 5077404 h 6248398"/>
              <a:gd name="connsiteX33-13971" fmla="*/ 11209760 w 15811497"/>
              <a:gd name="connsiteY33-13972" fmla="*/ 5180760 h 6248398"/>
              <a:gd name="connsiteX34-13973" fmla="*/ 11100244 w 15811497"/>
              <a:gd name="connsiteY34-13974" fmla="*/ 5128004 h 6248398"/>
              <a:gd name="connsiteX35-13975" fmla="*/ 10610846 w 15811497"/>
              <a:gd name="connsiteY35-13976" fmla="*/ 5029199 h 6248398"/>
              <a:gd name="connsiteX36-13977" fmla="*/ 9640652 w 15811497"/>
              <a:gd name="connsiteY36-13978" fmla="*/ 5486739 h 6248398"/>
              <a:gd name="connsiteX37-13979" fmla="*/ 9628722 w 15811497"/>
              <a:gd name="connsiteY37-13980" fmla="*/ 5502693 h 6248398"/>
              <a:gd name="connsiteX38-13981" fmla="*/ 9568273 w 15811497"/>
              <a:gd name="connsiteY38-13982" fmla="*/ 5583530 h 6248398"/>
              <a:gd name="connsiteX39-13983" fmla="*/ 9535504 w 15811497"/>
              <a:gd name="connsiteY39-13984" fmla="*/ 5637470 h 6248398"/>
              <a:gd name="connsiteX40-13985" fmla="*/ 9535505 w 15811497"/>
              <a:gd name="connsiteY40-13986" fmla="*/ 5637470 h 6248398"/>
              <a:gd name="connsiteX41-13987" fmla="*/ 9568273 w 15811497"/>
              <a:gd name="connsiteY41-13988" fmla="*/ 5583531 h 6248398"/>
              <a:gd name="connsiteX42-13989" fmla="*/ 9628722 w 15811497"/>
              <a:gd name="connsiteY42-13990" fmla="*/ 5502694 h 6248398"/>
              <a:gd name="connsiteX43-13991" fmla="*/ 9563485 w 15811497"/>
              <a:gd name="connsiteY43-13992" fmla="*/ 5610078 h 6248398"/>
              <a:gd name="connsiteX44-13993" fmla="*/ 9542221 w 15811497"/>
              <a:gd name="connsiteY44-13994" fmla="*/ 5638514 h 6248398"/>
              <a:gd name="connsiteX45-13995" fmla="*/ 9480140 w 15811497"/>
              <a:gd name="connsiteY45-13996" fmla="*/ 5721533 h 6248398"/>
              <a:gd name="connsiteX46-13997" fmla="*/ 8362947 w 15811497"/>
              <a:gd name="connsiteY46-13998" fmla="*/ 6248398 h 6248398"/>
              <a:gd name="connsiteX47-13999" fmla="*/ 7028922 w 15811497"/>
              <a:gd name="connsiteY47-14000" fmla="*/ 5364147 h 6248398"/>
              <a:gd name="connsiteX48-14001" fmla="*/ 6990513 w 15811497"/>
              <a:gd name="connsiteY48-14002" fmla="*/ 5259205 h 6248398"/>
              <a:gd name="connsiteX49-14003" fmla="*/ 6990512 w 15811497"/>
              <a:gd name="connsiteY49-14004" fmla="*/ 5259199 h 6248398"/>
              <a:gd name="connsiteX50-14005" fmla="*/ 6983676 w 15811497"/>
              <a:gd name="connsiteY50-14006" fmla="*/ 5240519 h 6248398"/>
              <a:gd name="connsiteX51-14007" fmla="*/ 6983673 w 15811497"/>
              <a:gd name="connsiteY51-14008" fmla="*/ 5240519 h 6248398"/>
              <a:gd name="connsiteX52-14009" fmla="*/ 6980236 w 15811497"/>
              <a:gd name="connsiteY52-14010" fmla="*/ 5231130 h 6248398"/>
              <a:gd name="connsiteX53-14011" fmla="*/ 6978859 w 15811497"/>
              <a:gd name="connsiteY53-14012" fmla="*/ 5225774 h 6248398"/>
              <a:gd name="connsiteX54-14013" fmla="*/ 6984291 w 15811497"/>
              <a:gd name="connsiteY54-14014" fmla="*/ 5240614 h 6248398"/>
              <a:gd name="connsiteX55-14015" fmla="*/ 6984292 w 15811497"/>
              <a:gd name="connsiteY55-14016" fmla="*/ 5240614 h 6248398"/>
              <a:gd name="connsiteX56-14017" fmla="*/ 6978860 w 15811497"/>
              <a:gd name="connsiteY56-14018" fmla="*/ 5225773 h 6248398"/>
              <a:gd name="connsiteX57-14019" fmla="*/ 6944562 w 15811497"/>
              <a:gd name="connsiteY57-14020" fmla="*/ 5092380 h 6248398"/>
              <a:gd name="connsiteX58-14021" fmla="*/ 6978860 w 15811497"/>
              <a:gd name="connsiteY58-14022" fmla="*/ 5225773 h 6248398"/>
              <a:gd name="connsiteX59-14023" fmla="*/ 6948299 w 15811497"/>
              <a:gd name="connsiteY59-14024" fmla="*/ 5142273 h 6248398"/>
              <a:gd name="connsiteX60-14025" fmla="*/ 5829297 w 15811497"/>
              <a:gd name="connsiteY60-14026" fmla="*/ 4400549 h 6248398"/>
              <a:gd name="connsiteX61-14027" fmla="*/ 5056802 w 15811497"/>
              <a:gd name="connsiteY61-14028" fmla="*/ 4677867 h 6248398"/>
              <a:gd name="connsiteX62-14029" fmla="*/ 5022517 w 15811497"/>
              <a:gd name="connsiteY62-14030" fmla="*/ 4709027 h 6248398"/>
              <a:gd name="connsiteX63-14031" fmla="*/ 5022515 w 15811497"/>
              <a:gd name="connsiteY63-14032" fmla="*/ 4709029 h 6248398"/>
              <a:gd name="connsiteX64-14033" fmla="*/ 4778482 w 15811497"/>
              <a:gd name="connsiteY64-14034" fmla="*/ 5008058 h 6248398"/>
              <a:gd name="connsiteX65-14035" fmla="*/ 4715455 w 15811497"/>
              <a:gd name="connsiteY65-14036" fmla="*/ 5077404 h 6248398"/>
              <a:gd name="connsiteX66-14037" fmla="*/ 2762249 w 15811497"/>
              <a:gd name="connsiteY66-14038" fmla="*/ 5886448 h 6248398"/>
              <a:gd name="connsiteX67-14039" fmla="*/ 0 w 15811497"/>
              <a:gd name="connsiteY67-14040" fmla="*/ 3124198 h 6248398"/>
              <a:gd name="connsiteX68-14041" fmla="*/ 2762249 w 15811497"/>
              <a:gd name="connsiteY68-14042" fmla="*/ 361949 h 6248398"/>
              <a:gd name="connsiteX69-14043" fmla="*/ 4078902 w 15811497"/>
              <a:gd name="connsiteY69-14044" fmla="*/ 695338 h 6248398"/>
              <a:gd name="connsiteX70-14045" fmla="*/ 4261443 w 15811497"/>
              <a:gd name="connsiteY70-14046" fmla="*/ 806235 h 6248398"/>
              <a:gd name="connsiteX71-14047" fmla="*/ 4409044 w 15811497"/>
              <a:gd name="connsiteY71-14048" fmla="*/ 910268 h 6248398"/>
              <a:gd name="connsiteX72-14049" fmla="*/ 4612477 w 15811497"/>
              <a:gd name="connsiteY72-14050" fmla="*/ 1077402 h 6248398"/>
              <a:gd name="connsiteX73-14051" fmla="*/ 4612478 w 15811497"/>
              <a:gd name="connsiteY73-14052" fmla="*/ 1077403 h 6248398"/>
              <a:gd name="connsiteX74-14053" fmla="*/ 4701725 w 15811497"/>
              <a:gd name="connsiteY74-14054" fmla="*/ 1120394 h 6248398"/>
              <a:gd name="connsiteX75-14055" fmla="*/ 5191122 w 15811497"/>
              <a:gd name="connsiteY75-14056" fmla="*/ 1219199 h 6248398"/>
              <a:gd name="connsiteX76-14057" fmla="*/ 6161317 w 15811497"/>
              <a:gd name="connsiteY76-14058" fmla="*/ 761659 h 6248398"/>
              <a:gd name="connsiteX77-14059" fmla="*/ 6224019 w 15811497"/>
              <a:gd name="connsiteY77-14060" fmla="*/ 677808 h 6248398"/>
              <a:gd name="connsiteX78-14061" fmla="*/ 6175489 w 15811497"/>
              <a:gd name="connsiteY78-14062" fmla="*/ 757691 h 6248398"/>
              <a:gd name="connsiteX79-14063" fmla="*/ 6175489 w 15811497"/>
              <a:gd name="connsiteY79-14064" fmla="*/ 757692 h 6248398"/>
              <a:gd name="connsiteX80-14065" fmla="*/ 6224020 w 15811497"/>
              <a:gd name="connsiteY80-14066" fmla="*/ 677809 h 6248398"/>
              <a:gd name="connsiteX81-14067" fmla="*/ 6233696 w 15811497"/>
              <a:gd name="connsiteY81-14068" fmla="*/ 664869 h 6248398"/>
              <a:gd name="connsiteX82-14069" fmla="*/ 6252611 w 15811497"/>
              <a:gd name="connsiteY82-14070" fmla="*/ 633734 h 6248398"/>
              <a:gd name="connsiteX83-14071" fmla="*/ 6252610 w 15811497"/>
              <a:gd name="connsiteY83-14072" fmla="*/ 633734 h 6248398"/>
              <a:gd name="connsiteX84-14073" fmla="*/ 6233696 w 15811497"/>
              <a:gd name="connsiteY84-14074" fmla="*/ 664868 h 6248398"/>
              <a:gd name="connsiteX85-14075" fmla="*/ 6224019 w 15811497"/>
              <a:gd name="connsiteY85-14076" fmla="*/ 677808 h 6248398"/>
              <a:gd name="connsiteX86-14077" fmla="*/ 6248008 w 15811497"/>
              <a:gd name="connsiteY86-14078" fmla="*/ 638320 h 6248398"/>
              <a:gd name="connsiteX87-14079" fmla="*/ 6251291 w 15811497"/>
              <a:gd name="connsiteY87-14080" fmla="*/ 633930 h 6248398"/>
              <a:gd name="connsiteX88-14081" fmla="*/ 6251293 w 15811497"/>
              <a:gd name="connsiteY88-14082" fmla="*/ 633929 h 6248398"/>
              <a:gd name="connsiteX89-14083" fmla="*/ 6257683 w 15811497"/>
              <a:gd name="connsiteY89-14084" fmla="*/ 625384 h 6248398"/>
              <a:gd name="connsiteX90-14085" fmla="*/ 6257686 w 15811497"/>
              <a:gd name="connsiteY90-14086" fmla="*/ 625380 h 6248398"/>
              <a:gd name="connsiteX91-14087" fmla="*/ 6331355 w 15811497"/>
              <a:gd name="connsiteY91-14088" fmla="*/ 526865 h 6248398"/>
              <a:gd name="connsiteX92-14089" fmla="*/ 7448548 w 15811497"/>
              <a:gd name="connsiteY92-14090" fmla="*/ 0 h 6248398"/>
              <a:gd name="connsiteX0-14091" fmla="*/ 11209760 w 15811497"/>
              <a:gd name="connsiteY0-14092" fmla="*/ 5180760 h 6248398"/>
              <a:gd name="connsiteX1-14093" fmla="*/ 11210150 w 15811497"/>
              <a:gd name="connsiteY1-14094" fmla="*/ 5180948 h 6248398"/>
              <a:gd name="connsiteX2-14095" fmla="*/ 11313815 w 15811497"/>
              <a:gd name="connsiteY2-14096" fmla="*/ 5243926 h 6248398"/>
              <a:gd name="connsiteX3-14097" fmla="*/ 11369911 w 15811497"/>
              <a:gd name="connsiteY3-14098" fmla="*/ 5285874 h 6248398"/>
              <a:gd name="connsiteX4-14099" fmla="*/ 11410606 w 15811497"/>
              <a:gd name="connsiteY4-14100" fmla="*/ 5316305 h 6248398"/>
              <a:gd name="connsiteX5-14101" fmla="*/ 11499892 w 15811497"/>
              <a:gd name="connsiteY5-14102" fmla="*/ 5397454 h 6248398"/>
              <a:gd name="connsiteX6-14103" fmla="*/ 11528781 w 15811497"/>
              <a:gd name="connsiteY6-14104" fmla="*/ 5429240 h 6248398"/>
              <a:gd name="connsiteX7-14105" fmla="*/ 11504846 w 15811497"/>
              <a:gd name="connsiteY7-14106" fmla="*/ 5414699 h 6248398"/>
              <a:gd name="connsiteX8-14107" fmla="*/ 11371717 w 15811497"/>
              <a:gd name="connsiteY8-14108" fmla="*/ 5315148 h 6248398"/>
              <a:gd name="connsiteX9-14109" fmla="*/ 11292198 w 15811497"/>
              <a:gd name="connsiteY9-14110" fmla="*/ 5255685 h 6248398"/>
              <a:gd name="connsiteX10-14111" fmla="*/ 11209760 w 15811497"/>
              <a:gd name="connsiteY10-14112" fmla="*/ 5180760 h 6248398"/>
              <a:gd name="connsiteX11-14113" fmla="*/ 7448548 w 15811497"/>
              <a:gd name="connsiteY11-14114" fmla="*/ 0 h 6248398"/>
              <a:gd name="connsiteX12-14115" fmla="*/ 8721604 w 15811497"/>
              <a:gd name="connsiteY12-14116" fmla="*/ 757692 h 6248398"/>
              <a:gd name="connsiteX13-14117" fmla="*/ 8890522 w 15811497"/>
              <a:gd name="connsiteY13-14118" fmla="*/ 1193234 h 6248398"/>
              <a:gd name="connsiteX14-14119" fmla="*/ 9958384 w 15811497"/>
              <a:gd name="connsiteY14-14120" fmla="*/ 1828798 h 6248398"/>
              <a:gd name="connsiteX15-14121" fmla="*/ 10895504 w 15811497"/>
              <a:gd name="connsiteY15-14122" fmla="*/ 1386857 h 6248398"/>
              <a:gd name="connsiteX16-14123" fmla="*/ 11096041 w 15811497"/>
              <a:gd name="connsiteY16-14124" fmla="*/ 1170993 h 6248398"/>
              <a:gd name="connsiteX17-14125" fmla="*/ 13049247 w 15811497"/>
              <a:gd name="connsiteY17-14126" fmla="*/ 361949 h 6248398"/>
              <a:gd name="connsiteX18-14127" fmla="*/ 15811497 w 15811497"/>
              <a:gd name="connsiteY18-14128" fmla="*/ 3124198 h 6248398"/>
              <a:gd name="connsiteX19-14129" fmla="*/ 13049247 w 15811497"/>
              <a:gd name="connsiteY19-14130" fmla="*/ 5886448 h 6248398"/>
              <a:gd name="connsiteX20-14131" fmla="*/ 11732594 w 15811497"/>
              <a:gd name="connsiteY20-14132" fmla="*/ 5553059 h 6248398"/>
              <a:gd name="connsiteX21-14133" fmla="*/ 11528782 w 15811497"/>
              <a:gd name="connsiteY21-14134" fmla="*/ 5429240 h 6248398"/>
              <a:gd name="connsiteX22-14135" fmla="*/ 11499893 w 15811497"/>
              <a:gd name="connsiteY22-14136" fmla="*/ 5397454 h 6248398"/>
              <a:gd name="connsiteX23-14137" fmla="*/ 11410607 w 15811497"/>
              <a:gd name="connsiteY23-14138" fmla="*/ 5316305 h 6248398"/>
              <a:gd name="connsiteX24-14139" fmla="*/ 11369912 w 15811497"/>
              <a:gd name="connsiteY24-14140" fmla="*/ 5285874 h 6248398"/>
              <a:gd name="connsiteX25-14141" fmla="*/ 11369912 w 15811497"/>
              <a:gd name="connsiteY25-14142" fmla="*/ 5285874 h 6248398"/>
              <a:gd name="connsiteX26-14143" fmla="*/ 11210151 w 15811497"/>
              <a:gd name="connsiteY26-14144" fmla="*/ 5180948 h 6248398"/>
              <a:gd name="connsiteX27-14145" fmla="*/ 11209761 w 15811497"/>
              <a:gd name="connsiteY27-14146" fmla="*/ 5180760 h 6248398"/>
              <a:gd name="connsiteX28-14147" fmla="*/ 11096041 w 15811497"/>
              <a:gd name="connsiteY28-14148" fmla="*/ 5077404 h 6248398"/>
              <a:gd name="connsiteX29-14149" fmla="*/ 11063094 w 15811497"/>
              <a:gd name="connsiteY29-14150" fmla="*/ 5041153 h 6248398"/>
              <a:gd name="connsiteX30-14151" fmla="*/ 11063091 w 15811497"/>
              <a:gd name="connsiteY30-14152" fmla="*/ 5041152 h 6248398"/>
              <a:gd name="connsiteX31-14153" fmla="*/ 11096040 w 15811497"/>
              <a:gd name="connsiteY31-14154" fmla="*/ 5077404 h 6248398"/>
              <a:gd name="connsiteX32-14155" fmla="*/ 11209760 w 15811497"/>
              <a:gd name="connsiteY32-14156" fmla="*/ 5180760 h 6248398"/>
              <a:gd name="connsiteX33-14157" fmla="*/ 11100244 w 15811497"/>
              <a:gd name="connsiteY33-14158" fmla="*/ 5128004 h 6248398"/>
              <a:gd name="connsiteX34-14159" fmla="*/ 10610846 w 15811497"/>
              <a:gd name="connsiteY34-14160" fmla="*/ 5029199 h 6248398"/>
              <a:gd name="connsiteX35-14161" fmla="*/ 9640652 w 15811497"/>
              <a:gd name="connsiteY35-14162" fmla="*/ 5486739 h 6248398"/>
              <a:gd name="connsiteX36-14163" fmla="*/ 9628722 w 15811497"/>
              <a:gd name="connsiteY36-14164" fmla="*/ 5502693 h 6248398"/>
              <a:gd name="connsiteX37-14165" fmla="*/ 9568273 w 15811497"/>
              <a:gd name="connsiteY37-14166" fmla="*/ 5583530 h 6248398"/>
              <a:gd name="connsiteX38-14167" fmla="*/ 9535504 w 15811497"/>
              <a:gd name="connsiteY38-14168" fmla="*/ 5637470 h 6248398"/>
              <a:gd name="connsiteX39-14169" fmla="*/ 9535505 w 15811497"/>
              <a:gd name="connsiteY39-14170" fmla="*/ 5637470 h 6248398"/>
              <a:gd name="connsiteX40-14171" fmla="*/ 9568273 w 15811497"/>
              <a:gd name="connsiteY40-14172" fmla="*/ 5583531 h 6248398"/>
              <a:gd name="connsiteX41-14173" fmla="*/ 9628722 w 15811497"/>
              <a:gd name="connsiteY41-14174" fmla="*/ 5502694 h 6248398"/>
              <a:gd name="connsiteX42-14175" fmla="*/ 9563485 w 15811497"/>
              <a:gd name="connsiteY42-14176" fmla="*/ 5610078 h 6248398"/>
              <a:gd name="connsiteX43-14177" fmla="*/ 9542221 w 15811497"/>
              <a:gd name="connsiteY43-14178" fmla="*/ 5638514 h 6248398"/>
              <a:gd name="connsiteX44-14179" fmla="*/ 9480140 w 15811497"/>
              <a:gd name="connsiteY44-14180" fmla="*/ 5721533 h 6248398"/>
              <a:gd name="connsiteX45-14181" fmla="*/ 8362947 w 15811497"/>
              <a:gd name="connsiteY45-14182" fmla="*/ 6248398 h 6248398"/>
              <a:gd name="connsiteX46-14183" fmla="*/ 7028922 w 15811497"/>
              <a:gd name="connsiteY46-14184" fmla="*/ 5364147 h 6248398"/>
              <a:gd name="connsiteX47-14185" fmla="*/ 6990513 w 15811497"/>
              <a:gd name="connsiteY47-14186" fmla="*/ 5259205 h 6248398"/>
              <a:gd name="connsiteX48-14187" fmla="*/ 6990512 w 15811497"/>
              <a:gd name="connsiteY48-14188" fmla="*/ 5259199 h 6248398"/>
              <a:gd name="connsiteX49-14189" fmla="*/ 6983676 w 15811497"/>
              <a:gd name="connsiteY49-14190" fmla="*/ 5240519 h 6248398"/>
              <a:gd name="connsiteX50-14191" fmla="*/ 6983673 w 15811497"/>
              <a:gd name="connsiteY50-14192" fmla="*/ 5240519 h 6248398"/>
              <a:gd name="connsiteX51-14193" fmla="*/ 6980236 w 15811497"/>
              <a:gd name="connsiteY51-14194" fmla="*/ 5231130 h 6248398"/>
              <a:gd name="connsiteX52-14195" fmla="*/ 6978859 w 15811497"/>
              <a:gd name="connsiteY52-14196" fmla="*/ 5225774 h 6248398"/>
              <a:gd name="connsiteX53-14197" fmla="*/ 6984291 w 15811497"/>
              <a:gd name="connsiteY53-14198" fmla="*/ 5240614 h 6248398"/>
              <a:gd name="connsiteX54-14199" fmla="*/ 6984292 w 15811497"/>
              <a:gd name="connsiteY54-14200" fmla="*/ 5240614 h 6248398"/>
              <a:gd name="connsiteX55-14201" fmla="*/ 6978860 w 15811497"/>
              <a:gd name="connsiteY55-14202" fmla="*/ 5225773 h 6248398"/>
              <a:gd name="connsiteX56-14203" fmla="*/ 6944562 w 15811497"/>
              <a:gd name="connsiteY56-14204" fmla="*/ 5092380 h 6248398"/>
              <a:gd name="connsiteX57-14205" fmla="*/ 6978860 w 15811497"/>
              <a:gd name="connsiteY57-14206" fmla="*/ 5225773 h 6248398"/>
              <a:gd name="connsiteX58-14207" fmla="*/ 6948299 w 15811497"/>
              <a:gd name="connsiteY58-14208" fmla="*/ 5142273 h 6248398"/>
              <a:gd name="connsiteX59-14209" fmla="*/ 5829297 w 15811497"/>
              <a:gd name="connsiteY59-14210" fmla="*/ 4400549 h 6248398"/>
              <a:gd name="connsiteX60-14211" fmla="*/ 5056802 w 15811497"/>
              <a:gd name="connsiteY60-14212" fmla="*/ 4677867 h 6248398"/>
              <a:gd name="connsiteX61-14213" fmla="*/ 5022517 w 15811497"/>
              <a:gd name="connsiteY61-14214" fmla="*/ 4709027 h 6248398"/>
              <a:gd name="connsiteX62-14215" fmla="*/ 5022515 w 15811497"/>
              <a:gd name="connsiteY62-14216" fmla="*/ 4709029 h 6248398"/>
              <a:gd name="connsiteX63-14217" fmla="*/ 4778482 w 15811497"/>
              <a:gd name="connsiteY63-14218" fmla="*/ 5008058 h 6248398"/>
              <a:gd name="connsiteX64-14219" fmla="*/ 4715455 w 15811497"/>
              <a:gd name="connsiteY64-14220" fmla="*/ 5077404 h 6248398"/>
              <a:gd name="connsiteX65-14221" fmla="*/ 2762249 w 15811497"/>
              <a:gd name="connsiteY65-14222" fmla="*/ 5886448 h 6248398"/>
              <a:gd name="connsiteX66-14223" fmla="*/ 0 w 15811497"/>
              <a:gd name="connsiteY66-14224" fmla="*/ 3124198 h 6248398"/>
              <a:gd name="connsiteX67-14225" fmla="*/ 2762249 w 15811497"/>
              <a:gd name="connsiteY67-14226" fmla="*/ 361949 h 6248398"/>
              <a:gd name="connsiteX68-14227" fmla="*/ 4078902 w 15811497"/>
              <a:gd name="connsiteY68-14228" fmla="*/ 695338 h 6248398"/>
              <a:gd name="connsiteX69-14229" fmla="*/ 4261443 w 15811497"/>
              <a:gd name="connsiteY69-14230" fmla="*/ 806235 h 6248398"/>
              <a:gd name="connsiteX70-14231" fmla="*/ 4409044 w 15811497"/>
              <a:gd name="connsiteY70-14232" fmla="*/ 910268 h 6248398"/>
              <a:gd name="connsiteX71-14233" fmla="*/ 4612477 w 15811497"/>
              <a:gd name="connsiteY71-14234" fmla="*/ 1077402 h 6248398"/>
              <a:gd name="connsiteX72-14235" fmla="*/ 4612478 w 15811497"/>
              <a:gd name="connsiteY72-14236" fmla="*/ 1077403 h 6248398"/>
              <a:gd name="connsiteX73-14237" fmla="*/ 4701725 w 15811497"/>
              <a:gd name="connsiteY73-14238" fmla="*/ 1120394 h 6248398"/>
              <a:gd name="connsiteX74-14239" fmla="*/ 5191122 w 15811497"/>
              <a:gd name="connsiteY74-14240" fmla="*/ 1219199 h 6248398"/>
              <a:gd name="connsiteX75-14241" fmla="*/ 6161317 w 15811497"/>
              <a:gd name="connsiteY75-14242" fmla="*/ 761659 h 6248398"/>
              <a:gd name="connsiteX76-14243" fmla="*/ 6224019 w 15811497"/>
              <a:gd name="connsiteY76-14244" fmla="*/ 677808 h 6248398"/>
              <a:gd name="connsiteX77-14245" fmla="*/ 6175489 w 15811497"/>
              <a:gd name="connsiteY77-14246" fmla="*/ 757691 h 6248398"/>
              <a:gd name="connsiteX78-14247" fmla="*/ 6175489 w 15811497"/>
              <a:gd name="connsiteY78-14248" fmla="*/ 757692 h 6248398"/>
              <a:gd name="connsiteX79-14249" fmla="*/ 6224020 w 15811497"/>
              <a:gd name="connsiteY79-14250" fmla="*/ 677809 h 6248398"/>
              <a:gd name="connsiteX80-14251" fmla="*/ 6233696 w 15811497"/>
              <a:gd name="connsiteY80-14252" fmla="*/ 664869 h 6248398"/>
              <a:gd name="connsiteX81-14253" fmla="*/ 6252611 w 15811497"/>
              <a:gd name="connsiteY81-14254" fmla="*/ 633734 h 6248398"/>
              <a:gd name="connsiteX82-14255" fmla="*/ 6252610 w 15811497"/>
              <a:gd name="connsiteY82-14256" fmla="*/ 633734 h 6248398"/>
              <a:gd name="connsiteX83-14257" fmla="*/ 6233696 w 15811497"/>
              <a:gd name="connsiteY83-14258" fmla="*/ 664868 h 6248398"/>
              <a:gd name="connsiteX84-14259" fmla="*/ 6224019 w 15811497"/>
              <a:gd name="connsiteY84-14260" fmla="*/ 677808 h 6248398"/>
              <a:gd name="connsiteX85-14261" fmla="*/ 6248008 w 15811497"/>
              <a:gd name="connsiteY85-14262" fmla="*/ 638320 h 6248398"/>
              <a:gd name="connsiteX86-14263" fmla="*/ 6251291 w 15811497"/>
              <a:gd name="connsiteY86-14264" fmla="*/ 633930 h 6248398"/>
              <a:gd name="connsiteX87-14265" fmla="*/ 6251293 w 15811497"/>
              <a:gd name="connsiteY87-14266" fmla="*/ 633929 h 6248398"/>
              <a:gd name="connsiteX88-14267" fmla="*/ 6257683 w 15811497"/>
              <a:gd name="connsiteY88-14268" fmla="*/ 625384 h 6248398"/>
              <a:gd name="connsiteX89-14269" fmla="*/ 6257686 w 15811497"/>
              <a:gd name="connsiteY89-14270" fmla="*/ 625380 h 6248398"/>
              <a:gd name="connsiteX90-14271" fmla="*/ 6331355 w 15811497"/>
              <a:gd name="connsiteY90-14272" fmla="*/ 526865 h 6248398"/>
              <a:gd name="connsiteX91-14273" fmla="*/ 7448548 w 15811497"/>
              <a:gd name="connsiteY91-14274" fmla="*/ 0 h 6248398"/>
              <a:gd name="connsiteX0-14275" fmla="*/ 11209760 w 15811497"/>
              <a:gd name="connsiteY0-14276" fmla="*/ 5180760 h 6248398"/>
              <a:gd name="connsiteX1-14277" fmla="*/ 11210150 w 15811497"/>
              <a:gd name="connsiteY1-14278" fmla="*/ 5180948 h 6248398"/>
              <a:gd name="connsiteX2-14279" fmla="*/ 11313815 w 15811497"/>
              <a:gd name="connsiteY2-14280" fmla="*/ 5243926 h 6248398"/>
              <a:gd name="connsiteX3-14281" fmla="*/ 11369911 w 15811497"/>
              <a:gd name="connsiteY3-14282" fmla="*/ 5285874 h 6248398"/>
              <a:gd name="connsiteX4-14283" fmla="*/ 11410606 w 15811497"/>
              <a:gd name="connsiteY4-14284" fmla="*/ 5316305 h 6248398"/>
              <a:gd name="connsiteX5-14285" fmla="*/ 11499892 w 15811497"/>
              <a:gd name="connsiteY5-14286" fmla="*/ 5397454 h 6248398"/>
              <a:gd name="connsiteX6-14287" fmla="*/ 11528781 w 15811497"/>
              <a:gd name="connsiteY6-14288" fmla="*/ 5429240 h 6248398"/>
              <a:gd name="connsiteX7-14289" fmla="*/ 11504846 w 15811497"/>
              <a:gd name="connsiteY7-14290" fmla="*/ 5414699 h 6248398"/>
              <a:gd name="connsiteX8-14291" fmla="*/ 11371717 w 15811497"/>
              <a:gd name="connsiteY8-14292" fmla="*/ 5315148 h 6248398"/>
              <a:gd name="connsiteX9-14293" fmla="*/ 11292198 w 15811497"/>
              <a:gd name="connsiteY9-14294" fmla="*/ 5255685 h 6248398"/>
              <a:gd name="connsiteX10-14295" fmla="*/ 11209760 w 15811497"/>
              <a:gd name="connsiteY10-14296" fmla="*/ 5180760 h 6248398"/>
              <a:gd name="connsiteX11-14297" fmla="*/ 7448548 w 15811497"/>
              <a:gd name="connsiteY11-14298" fmla="*/ 0 h 6248398"/>
              <a:gd name="connsiteX12-14299" fmla="*/ 8721604 w 15811497"/>
              <a:gd name="connsiteY12-14300" fmla="*/ 757692 h 6248398"/>
              <a:gd name="connsiteX13-14301" fmla="*/ 8890522 w 15811497"/>
              <a:gd name="connsiteY13-14302" fmla="*/ 1193234 h 6248398"/>
              <a:gd name="connsiteX14-14303" fmla="*/ 9958384 w 15811497"/>
              <a:gd name="connsiteY14-14304" fmla="*/ 1828798 h 6248398"/>
              <a:gd name="connsiteX15-14305" fmla="*/ 10895504 w 15811497"/>
              <a:gd name="connsiteY15-14306" fmla="*/ 1386857 h 6248398"/>
              <a:gd name="connsiteX16-14307" fmla="*/ 11096041 w 15811497"/>
              <a:gd name="connsiteY16-14308" fmla="*/ 1170993 h 6248398"/>
              <a:gd name="connsiteX17-14309" fmla="*/ 13049247 w 15811497"/>
              <a:gd name="connsiteY17-14310" fmla="*/ 361949 h 6248398"/>
              <a:gd name="connsiteX18-14311" fmla="*/ 15811497 w 15811497"/>
              <a:gd name="connsiteY18-14312" fmla="*/ 3124198 h 6248398"/>
              <a:gd name="connsiteX19-14313" fmla="*/ 13049247 w 15811497"/>
              <a:gd name="connsiteY19-14314" fmla="*/ 5886448 h 6248398"/>
              <a:gd name="connsiteX20-14315" fmla="*/ 11732594 w 15811497"/>
              <a:gd name="connsiteY20-14316" fmla="*/ 5553059 h 6248398"/>
              <a:gd name="connsiteX21-14317" fmla="*/ 11528782 w 15811497"/>
              <a:gd name="connsiteY21-14318" fmla="*/ 5429240 h 6248398"/>
              <a:gd name="connsiteX22-14319" fmla="*/ 11499893 w 15811497"/>
              <a:gd name="connsiteY22-14320" fmla="*/ 5397454 h 6248398"/>
              <a:gd name="connsiteX23-14321" fmla="*/ 11410607 w 15811497"/>
              <a:gd name="connsiteY23-14322" fmla="*/ 5316305 h 6248398"/>
              <a:gd name="connsiteX24-14323" fmla="*/ 11369912 w 15811497"/>
              <a:gd name="connsiteY24-14324" fmla="*/ 5285874 h 6248398"/>
              <a:gd name="connsiteX25-14325" fmla="*/ 11210151 w 15811497"/>
              <a:gd name="connsiteY25-14326" fmla="*/ 5180948 h 6248398"/>
              <a:gd name="connsiteX26-14327" fmla="*/ 11209761 w 15811497"/>
              <a:gd name="connsiteY26-14328" fmla="*/ 5180760 h 6248398"/>
              <a:gd name="connsiteX27-14329" fmla="*/ 11096041 w 15811497"/>
              <a:gd name="connsiteY27-14330" fmla="*/ 5077404 h 6248398"/>
              <a:gd name="connsiteX28-14331" fmla="*/ 11063094 w 15811497"/>
              <a:gd name="connsiteY28-14332" fmla="*/ 5041153 h 6248398"/>
              <a:gd name="connsiteX29-14333" fmla="*/ 11063091 w 15811497"/>
              <a:gd name="connsiteY29-14334" fmla="*/ 5041152 h 6248398"/>
              <a:gd name="connsiteX30-14335" fmla="*/ 11096040 w 15811497"/>
              <a:gd name="connsiteY30-14336" fmla="*/ 5077404 h 6248398"/>
              <a:gd name="connsiteX31-14337" fmla="*/ 11209760 w 15811497"/>
              <a:gd name="connsiteY31-14338" fmla="*/ 5180760 h 6248398"/>
              <a:gd name="connsiteX32-14339" fmla="*/ 11100244 w 15811497"/>
              <a:gd name="connsiteY32-14340" fmla="*/ 5128004 h 6248398"/>
              <a:gd name="connsiteX33-14341" fmla="*/ 10610846 w 15811497"/>
              <a:gd name="connsiteY33-14342" fmla="*/ 5029199 h 6248398"/>
              <a:gd name="connsiteX34-14343" fmla="*/ 9640652 w 15811497"/>
              <a:gd name="connsiteY34-14344" fmla="*/ 5486739 h 6248398"/>
              <a:gd name="connsiteX35-14345" fmla="*/ 9628722 w 15811497"/>
              <a:gd name="connsiteY35-14346" fmla="*/ 5502693 h 6248398"/>
              <a:gd name="connsiteX36-14347" fmla="*/ 9568273 w 15811497"/>
              <a:gd name="connsiteY36-14348" fmla="*/ 5583530 h 6248398"/>
              <a:gd name="connsiteX37-14349" fmla="*/ 9535504 w 15811497"/>
              <a:gd name="connsiteY37-14350" fmla="*/ 5637470 h 6248398"/>
              <a:gd name="connsiteX38-14351" fmla="*/ 9535505 w 15811497"/>
              <a:gd name="connsiteY38-14352" fmla="*/ 5637470 h 6248398"/>
              <a:gd name="connsiteX39-14353" fmla="*/ 9568273 w 15811497"/>
              <a:gd name="connsiteY39-14354" fmla="*/ 5583531 h 6248398"/>
              <a:gd name="connsiteX40-14355" fmla="*/ 9628722 w 15811497"/>
              <a:gd name="connsiteY40-14356" fmla="*/ 5502694 h 6248398"/>
              <a:gd name="connsiteX41-14357" fmla="*/ 9563485 w 15811497"/>
              <a:gd name="connsiteY41-14358" fmla="*/ 5610078 h 6248398"/>
              <a:gd name="connsiteX42-14359" fmla="*/ 9542221 w 15811497"/>
              <a:gd name="connsiteY42-14360" fmla="*/ 5638514 h 6248398"/>
              <a:gd name="connsiteX43-14361" fmla="*/ 9480140 w 15811497"/>
              <a:gd name="connsiteY43-14362" fmla="*/ 5721533 h 6248398"/>
              <a:gd name="connsiteX44-14363" fmla="*/ 8362947 w 15811497"/>
              <a:gd name="connsiteY44-14364" fmla="*/ 6248398 h 6248398"/>
              <a:gd name="connsiteX45-14365" fmla="*/ 7028922 w 15811497"/>
              <a:gd name="connsiteY45-14366" fmla="*/ 5364147 h 6248398"/>
              <a:gd name="connsiteX46-14367" fmla="*/ 6990513 w 15811497"/>
              <a:gd name="connsiteY46-14368" fmla="*/ 5259205 h 6248398"/>
              <a:gd name="connsiteX47-14369" fmla="*/ 6990512 w 15811497"/>
              <a:gd name="connsiteY47-14370" fmla="*/ 5259199 h 6248398"/>
              <a:gd name="connsiteX48-14371" fmla="*/ 6983676 w 15811497"/>
              <a:gd name="connsiteY48-14372" fmla="*/ 5240519 h 6248398"/>
              <a:gd name="connsiteX49-14373" fmla="*/ 6983673 w 15811497"/>
              <a:gd name="connsiteY49-14374" fmla="*/ 5240519 h 6248398"/>
              <a:gd name="connsiteX50-14375" fmla="*/ 6980236 w 15811497"/>
              <a:gd name="connsiteY50-14376" fmla="*/ 5231130 h 6248398"/>
              <a:gd name="connsiteX51-14377" fmla="*/ 6978859 w 15811497"/>
              <a:gd name="connsiteY51-14378" fmla="*/ 5225774 h 6248398"/>
              <a:gd name="connsiteX52-14379" fmla="*/ 6984291 w 15811497"/>
              <a:gd name="connsiteY52-14380" fmla="*/ 5240614 h 6248398"/>
              <a:gd name="connsiteX53-14381" fmla="*/ 6984292 w 15811497"/>
              <a:gd name="connsiteY53-14382" fmla="*/ 5240614 h 6248398"/>
              <a:gd name="connsiteX54-14383" fmla="*/ 6978860 w 15811497"/>
              <a:gd name="connsiteY54-14384" fmla="*/ 5225773 h 6248398"/>
              <a:gd name="connsiteX55-14385" fmla="*/ 6944562 w 15811497"/>
              <a:gd name="connsiteY55-14386" fmla="*/ 5092380 h 6248398"/>
              <a:gd name="connsiteX56-14387" fmla="*/ 6978860 w 15811497"/>
              <a:gd name="connsiteY56-14388" fmla="*/ 5225773 h 6248398"/>
              <a:gd name="connsiteX57-14389" fmla="*/ 6948299 w 15811497"/>
              <a:gd name="connsiteY57-14390" fmla="*/ 5142273 h 6248398"/>
              <a:gd name="connsiteX58-14391" fmla="*/ 5829297 w 15811497"/>
              <a:gd name="connsiteY58-14392" fmla="*/ 4400549 h 6248398"/>
              <a:gd name="connsiteX59-14393" fmla="*/ 5056802 w 15811497"/>
              <a:gd name="connsiteY59-14394" fmla="*/ 4677867 h 6248398"/>
              <a:gd name="connsiteX60-14395" fmla="*/ 5022517 w 15811497"/>
              <a:gd name="connsiteY60-14396" fmla="*/ 4709027 h 6248398"/>
              <a:gd name="connsiteX61-14397" fmla="*/ 5022515 w 15811497"/>
              <a:gd name="connsiteY61-14398" fmla="*/ 4709029 h 6248398"/>
              <a:gd name="connsiteX62-14399" fmla="*/ 4778482 w 15811497"/>
              <a:gd name="connsiteY62-14400" fmla="*/ 5008058 h 6248398"/>
              <a:gd name="connsiteX63-14401" fmla="*/ 4715455 w 15811497"/>
              <a:gd name="connsiteY63-14402" fmla="*/ 5077404 h 6248398"/>
              <a:gd name="connsiteX64-14403" fmla="*/ 2762249 w 15811497"/>
              <a:gd name="connsiteY64-14404" fmla="*/ 5886448 h 6248398"/>
              <a:gd name="connsiteX65-14405" fmla="*/ 0 w 15811497"/>
              <a:gd name="connsiteY65-14406" fmla="*/ 3124198 h 6248398"/>
              <a:gd name="connsiteX66-14407" fmla="*/ 2762249 w 15811497"/>
              <a:gd name="connsiteY66-14408" fmla="*/ 361949 h 6248398"/>
              <a:gd name="connsiteX67-14409" fmla="*/ 4078902 w 15811497"/>
              <a:gd name="connsiteY67-14410" fmla="*/ 695338 h 6248398"/>
              <a:gd name="connsiteX68-14411" fmla="*/ 4261443 w 15811497"/>
              <a:gd name="connsiteY68-14412" fmla="*/ 806235 h 6248398"/>
              <a:gd name="connsiteX69-14413" fmla="*/ 4409044 w 15811497"/>
              <a:gd name="connsiteY69-14414" fmla="*/ 910268 h 6248398"/>
              <a:gd name="connsiteX70-14415" fmla="*/ 4612477 w 15811497"/>
              <a:gd name="connsiteY70-14416" fmla="*/ 1077402 h 6248398"/>
              <a:gd name="connsiteX71-14417" fmla="*/ 4612478 w 15811497"/>
              <a:gd name="connsiteY71-14418" fmla="*/ 1077403 h 6248398"/>
              <a:gd name="connsiteX72-14419" fmla="*/ 4701725 w 15811497"/>
              <a:gd name="connsiteY72-14420" fmla="*/ 1120394 h 6248398"/>
              <a:gd name="connsiteX73-14421" fmla="*/ 5191122 w 15811497"/>
              <a:gd name="connsiteY73-14422" fmla="*/ 1219199 h 6248398"/>
              <a:gd name="connsiteX74-14423" fmla="*/ 6161317 w 15811497"/>
              <a:gd name="connsiteY74-14424" fmla="*/ 761659 h 6248398"/>
              <a:gd name="connsiteX75-14425" fmla="*/ 6224019 w 15811497"/>
              <a:gd name="connsiteY75-14426" fmla="*/ 677808 h 6248398"/>
              <a:gd name="connsiteX76-14427" fmla="*/ 6175489 w 15811497"/>
              <a:gd name="connsiteY76-14428" fmla="*/ 757691 h 6248398"/>
              <a:gd name="connsiteX77-14429" fmla="*/ 6175489 w 15811497"/>
              <a:gd name="connsiteY77-14430" fmla="*/ 757692 h 6248398"/>
              <a:gd name="connsiteX78-14431" fmla="*/ 6224020 w 15811497"/>
              <a:gd name="connsiteY78-14432" fmla="*/ 677809 h 6248398"/>
              <a:gd name="connsiteX79-14433" fmla="*/ 6233696 w 15811497"/>
              <a:gd name="connsiteY79-14434" fmla="*/ 664869 h 6248398"/>
              <a:gd name="connsiteX80-14435" fmla="*/ 6252611 w 15811497"/>
              <a:gd name="connsiteY80-14436" fmla="*/ 633734 h 6248398"/>
              <a:gd name="connsiteX81-14437" fmla="*/ 6252610 w 15811497"/>
              <a:gd name="connsiteY81-14438" fmla="*/ 633734 h 6248398"/>
              <a:gd name="connsiteX82-14439" fmla="*/ 6233696 w 15811497"/>
              <a:gd name="connsiteY82-14440" fmla="*/ 664868 h 6248398"/>
              <a:gd name="connsiteX83-14441" fmla="*/ 6224019 w 15811497"/>
              <a:gd name="connsiteY83-14442" fmla="*/ 677808 h 6248398"/>
              <a:gd name="connsiteX84-14443" fmla="*/ 6248008 w 15811497"/>
              <a:gd name="connsiteY84-14444" fmla="*/ 638320 h 6248398"/>
              <a:gd name="connsiteX85-14445" fmla="*/ 6251291 w 15811497"/>
              <a:gd name="connsiteY85-14446" fmla="*/ 633930 h 6248398"/>
              <a:gd name="connsiteX86-14447" fmla="*/ 6251293 w 15811497"/>
              <a:gd name="connsiteY86-14448" fmla="*/ 633929 h 6248398"/>
              <a:gd name="connsiteX87-14449" fmla="*/ 6257683 w 15811497"/>
              <a:gd name="connsiteY87-14450" fmla="*/ 625384 h 6248398"/>
              <a:gd name="connsiteX88-14451" fmla="*/ 6257686 w 15811497"/>
              <a:gd name="connsiteY88-14452" fmla="*/ 625380 h 6248398"/>
              <a:gd name="connsiteX89-14453" fmla="*/ 6331355 w 15811497"/>
              <a:gd name="connsiteY89-14454" fmla="*/ 526865 h 6248398"/>
              <a:gd name="connsiteX90-14455" fmla="*/ 7448548 w 15811497"/>
              <a:gd name="connsiteY90-14456" fmla="*/ 0 h 6248398"/>
              <a:gd name="connsiteX0-14457" fmla="*/ 11209760 w 15811497"/>
              <a:gd name="connsiteY0-14458" fmla="*/ 5180760 h 6248398"/>
              <a:gd name="connsiteX1-14459" fmla="*/ 11210150 w 15811497"/>
              <a:gd name="connsiteY1-14460" fmla="*/ 5180948 h 6248398"/>
              <a:gd name="connsiteX2-14461" fmla="*/ 11313815 w 15811497"/>
              <a:gd name="connsiteY2-14462" fmla="*/ 5243926 h 6248398"/>
              <a:gd name="connsiteX3-14463" fmla="*/ 11369911 w 15811497"/>
              <a:gd name="connsiteY3-14464" fmla="*/ 5285874 h 6248398"/>
              <a:gd name="connsiteX4-14465" fmla="*/ 11410606 w 15811497"/>
              <a:gd name="connsiteY4-14466" fmla="*/ 5316305 h 6248398"/>
              <a:gd name="connsiteX5-14467" fmla="*/ 11499892 w 15811497"/>
              <a:gd name="connsiteY5-14468" fmla="*/ 5397454 h 6248398"/>
              <a:gd name="connsiteX6-14469" fmla="*/ 11528781 w 15811497"/>
              <a:gd name="connsiteY6-14470" fmla="*/ 5429240 h 6248398"/>
              <a:gd name="connsiteX7-14471" fmla="*/ 11504846 w 15811497"/>
              <a:gd name="connsiteY7-14472" fmla="*/ 5414699 h 6248398"/>
              <a:gd name="connsiteX8-14473" fmla="*/ 11371717 w 15811497"/>
              <a:gd name="connsiteY8-14474" fmla="*/ 5315148 h 6248398"/>
              <a:gd name="connsiteX9-14475" fmla="*/ 11292198 w 15811497"/>
              <a:gd name="connsiteY9-14476" fmla="*/ 5255685 h 6248398"/>
              <a:gd name="connsiteX10-14477" fmla="*/ 11209760 w 15811497"/>
              <a:gd name="connsiteY10-14478" fmla="*/ 5180760 h 6248398"/>
              <a:gd name="connsiteX11-14479" fmla="*/ 7448548 w 15811497"/>
              <a:gd name="connsiteY11-14480" fmla="*/ 0 h 6248398"/>
              <a:gd name="connsiteX12-14481" fmla="*/ 8721604 w 15811497"/>
              <a:gd name="connsiteY12-14482" fmla="*/ 757692 h 6248398"/>
              <a:gd name="connsiteX13-14483" fmla="*/ 8890522 w 15811497"/>
              <a:gd name="connsiteY13-14484" fmla="*/ 1193234 h 6248398"/>
              <a:gd name="connsiteX14-14485" fmla="*/ 9958384 w 15811497"/>
              <a:gd name="connsiteY14-14486" fmla="*/ 1828798 h 6248398"/>
              <a:gd name="connsiteX15-14487" fmla="*/ 10895504 w 15811497"/>
              <a:gd name="connsiteY15-14488" fmla="*/ 1386857 h 6248398"/>
              <a:gd name="connsiteX16-14489" fmla="*/ 11096041 w 15811497"/>
              <a:gd name="connsiteY16-14490" fmla="*/ 1170993 h 6248398"/>
              <a:gd name="connsiteX17-14491" fmla="*/ 13049247 w 15811497"/>
              <a:gd name="connsiteY17-14492" fmla="*/ 361949 h 6248398"/>
              <a:gd name="connsiteX18-14493" fmla="*/ 15811497 w 15811497"/>
              <a:gd name="connsiteY18-14494" fmla="*/ 3124198 h 6248398"/>
              <a:gd name="connsiteX19-14495" fmla="*/ 13049247 w 15811497"/>
              <a:gd name="connsiteY19-14496" fmla="*/ 5886448 h 6248398"/>
              <a:gd name="connsiteX20-14497" fmla="*/ 11732594 w 15811497"/>
              <a:gd name="connsiteY20-14498" fmla="*/ 5553059 h 6248398"/>
              <a:gd name="connsiteX21-14499" fmla="*/ 11528782 w 15811497"/>
              <a:gd name="connsiteY21-14500" fmla="*/ 5429240 h 6248398"/>
              <a:gd name="connsiteX22-14501" fmla="*/ 11499893 w 15811497"/>
              <a:gd name="connsiteY22-14502" fmla="*/ 5397454 h 6248398"/>
              <a:gd name="connsiteX23-14503" fmla="*/ 11410607 w 15811497"/>
              <a:gd name="connsiteY23-14504" fmla="*/ 5316305 h 6248398"/>
              <a:gd name="connsiteX24-14505" fmla="*/ 11210151 w 15811497"/>
              <a:gd name="connsiteY24-14506" fmla="*/ 5180948 h 6248398"/>
              <a:gd name="connsiteX25-14507" fmla="*/ 11209761 w 15811497"/>
              <a:gd name="connsiteY25-14508" fmla="*/ 5180760 h 6248398"/>
              <a:gd name="connsiteX26-14509" fmla="*/ 11096041 w 15811497"/>
              <a:gd name="connsiteY26-14510" fmla="*/ 5077404 h 6248398"/>
              <a:gd name="connsiteX27-14511" fmla="*/ 11063094 w 15811497"/>
              <a:gd name="connsiteY27-14512" fmla="*/ 5041153 h 6248398"/>
              <a:gd name="connsiteX28-14513" fmla="*/ 11063091 w 15811497"/>
              <a:gd name="connsiteY28-14514" fmla="*/ 5041152 h 6248398"/>
              <a:gd name="connsiteX29-14515" fmla="*/ 11096040 w 15811497"/>
              <a:gd name="connsiteY29-14516" fmla="*/ 5077404 h 6248398"/>
              <a:gd name="connsiteX30-14517" fmla="*/ 11209760 w 15811497"/>
              <a:gd name="connsiteY30-14518" fmla="*/ 5180760 h 6248398"/>
              <a:gd name="connsiteX31-14519" fmla="*/ 11100244 w 15811497"/>
              <a:gd name="connsiteY31-14520" fmla="*/ 5128004 h 6248398"/>
              <a:gd name="connsiteX32-14521" fmla="*/ 10610846 w 15811497"/>
              <a:gd name="connsiteY32-14522" fmla="*/ 5029199 h 6248398"/>
              <a:gd name="connsiteX33-14523" fmla="*/ 9640652 w 15811497"/>
              <a:gd name="connsiteY33-14524" fmla="*/ 5486739 h 6248398"/>
              <a:gd name="connsiteX34-14525" fmla="*/ 9628722 w 15811497"/>
              <a:gd name="connsiteY34-14526" fmla="*/ 5502693 h 6248398"/>
              <a:gd name="connsiteX35-14527" fmla="*/ 9568273 w 15811497"/>
              <a:gd name="connsiteY35-14528" fmla="*/ 5583530 h 6248398"/>
              <a:gd name="connsiteX36-14529" fmla="*/ 9535504 w 15811497"/>
              <a:gd name="connsiteY36-14530" fmla="*/ 5637470 h 6248398"/>
              <a:gd name="connsiteX37-14531" fmla="*/ 9535505 w 15811497"/>
              <a:gd name="connsiteY37-14532" fmla="*/ 5637470 h 6248398"/>
              <a:gd name="connsiteX38-14533" fmla="*/ 9568273 w 15811497"/>
              <a:gd name="connsiteY38-14534" fmla="*/ 5583531 h 6248398"/>
              <a:gd name="connsiteX39-14535" fmla="*/ 9628722 w 15811497"/>
              <a:gd name="connsiteY39-14536" fmla="*/ 5502694 h 6248398"/>
              <a:gd name="connsiteX40-14537" fmla="*/ 9563485 w 15811497"/>
              <a:gd name="connsiteY40-14538" fmla="*/ 5610078 h 6248398"/>
              <a:gd name="connsiteX41-14539" fmla="*/ 9542221 w 15811497"/>
              <a:gd name="connsiteY41-14540" fmla="*/ 5638514 h 6248398"/>
              <a:gd name="connsiteX42-14541" fmla="*/ 9480140 w 15811497"/>
              <a:gd name="connsiteY42-14542" fmla="*/ 5721533 h 6248398"/>
              <a:gd name="connsiteX43-14543" fmla="*/ 8362947 w 15811497"/>
              <a:gd name="connsiteY43-14544" fmla="*/ 6248398 h 6248398"/>
              <a:gd name="connsiteX44-14545" fmla="*/ 7028922 w 15811497"/>
              <a:gd name="connsiteY44-14546" fmla="*/ 5364147 h 6248398"/>
              <a:gd name="connsiteX45-14547" fmla="*/ 6990513 w 15811497"/>
              <a:gd name="connsiteY45-14548" fmla="*/ 5259205 h 6248398"/>
              <a:gd name="connsiteX46-14549" fmla="*/ 6990512 w 15811497"/>
              <a:gd name="connsiteY46-14550" fmla="*/ 5259199 h 6248398"/>
              <a:gd name="connsiteX47-14551" fmla="*/ 6983676 w 15811497"/>
              <a:gd name="connsiteY47-14552" fmla="*/ 5240519 h 6248398"/>
              <a:gd name="connsiteX48-14553" fmla="*/ 6983673 w 15811497"/>
              <a:gd name="connsiteY48-14554" fmla="*/ 5240519 h 6248398"/>
              <a:gd name="connsiteX49-14555" fmla="*/ 6980236 w 15811497"/>
              <a:gd name="connsiteY49-14556" fmla="*/ 5231130 h 6248398"/>
              <a:gd name="connsiteX50-14557" fmla="*/ 6978859 w 15811497"/>
              <a:gd name="connsiteY50-14558" fmla="*/ 5225774 h 6248398"/>
              <a:gd name="connsiteX51-14559" fmla="*/ 6984291 w 15811497"/>
              <a:gd name="connsiteY51-14560" fmla="*/ 5240614 h 6248398"/>
              <a:gd name="connsiteX52-14561" fmla="*/ 6984292 w 15811497"/>
              <a:gd name="connsiteY52-14562" fmla="*/ 5240614 h 6248398"/>
              <a:gd name="connsiteX53-14563" fmla="*/ 6978860 w 15811497"/>
              <a:gd name="connsiteY53-14564" fmla="*/ 5225773 h 6248398"/>
              <a:gd name="connsiteX54-14565" fmla="*/ 6944562 w 15811497"/>
              <a:gd name="connsiteY54-14566" fmla="*/ 5092380 h 6248398"/>
              <a:gd name="connsiteX55-14567" fmla="*/ 6978860 w 15811497"/>
              <a:gd name="connsiteY55-14568" fmla="*/ 5225773 h 6248398"/>
              <a:gd name="connsiteX56-14569" fmla="*/ 6948299 w 15811497"/>
              <a:gd name="connsiteY56-14570" fmla="*/ 5142273 h 6248398"/>
              <a:gd name="connsiteX57-14571" fmla="*/ 5829297 w 15811497"/>
              <a:gd name="connsiteY57-14572" fmla="*/ 4400549 h 6248398"/>
              <a:gd name="connsiteX58-14573" fmla="*/ 5056802 w 15811497"/>
              <a:gd name="connsiteY58-14574" fmla="*/ 4677867 h 6248398"/>
              <a:gd name="connsiteX59-14575" fmla="*/ 5022517 w 15811497"/>
              <a:gd name="connsiteY59-14576" fmla="*/ 4709027 h 6248398"/>
              <a:gd name="connsiteX60-14577" fmla="*/ 5022515 w 15811497"/>
              <a:gd name="connsiteY60-14578" fmla="*/ 4709029 h 6248398"/>
              <a:gd name="connsiteX61-14579" fmla="*/ 4778482 w 15811497"/>
              <a:gd name="connsiteY61-14580" fmla="*/ 5008058 h 6248398"/>
              <a:gd name="connsiteX62-14581" fmla="*/ 4715455 w 15811497"/>
              <a:gd name="connsiteY62-14582" fmla="*/ 5077404 h 6248398"/>
              <a:gd name="connsiteX63-14583" fmla="*/ 2762249 w 15811497"/>
              <a:gd name="connsiteY63-14584" fmla="*/ 5886448 h 6248398"/>
              <a:gd name="connsiteX64-14585" fmla="*/ 0 w 15811497"/>
              <a:gd name="connsiteY64-14586" fmla="*/ 3124198 h 6248398"/>
              <a:gd name="connsiteX65-14587" fmla="*/ 2762249 w 15811497"/>
              <a:gd name="connsiteY65-14588" fmla="*/ 361949 h 6248398"/>
              <a:gd name="connsiteX66-14589" fmla="*/ 4078902 w 15811497"/>
              <a:gd name="connsiteY66-14590" fmla="*/ 695338 h 6248398"/>
              <a:gd name="connsiteX67-14591" fmla="*/ 4261443 w 15811497"/>
              <a:gd name="connsiteY67-14592" fmla="*/ 806235 h 6248398"/>
              <a:gd name="connsiteX68-14593" fmla="*/ 4409044 w 15811497"/>
              <a:gd name="connsiteY68-14594" fmla="*/ 910268 h 6248398"/>
              <a:gd name="connsiteX69-14595" fmla="*/ 4612477 w 15811497"/>
              <a:gd name="connsiteY69-14596" fmla="*/ 1077402 h 6248398"/>
              <a:gd name="connsiteX70-14597" fmla="*/ 4612478 w 15811497"/>
              <a:gd name="connsiteY70-14598" fmla="*/ 1077403 h 6248398"/>
              <a:gd name="connsiteX71-14599" fmla="*/ 4701725 w 15811497"/>
              <a:gd name="connsiteY71-14600" fmla="*/ 1120394 h 6248398"/>
              <a:gd name="connsiteX72-14601" fmla="*/ 5191122 w 15811497"/>
              <a:gd name="connsiteY72-14602" fmla="*/ 1219199 h 6248398"/>
              <a:gd name="connsiteX73-14603" fmla="*/ 6161317 w 15811497"/>
              <a:gd name="connsiteY73-14604" fmla="*/ 761659 h 6248398"/>
              <a:gd name="connsiteX74-14605" fmla="*/ 6224019 w 15811497"/>
              <a:gd name="connsiteY74-14606" fmla="*/ 677808 h 6248398"/>
              <a:gd name="connsiteX75-14607" fmla="*/ 6175489 w 15811497"/>
              <a:gd name="connsiteY75-14608" fmla="*/ 757691 h 6248398"/>
              <a:gd name="connsiteX76-14609" fmla="*/ 6175489 w 15811497"/>
              <a:gd name="connsiteY76-14610" fmla="*/ 757692 h 6248398"/>
              <a:gd name="connsiteX77-14611" fmla="*/ 6224020 w 15811497"/>
              <a:gd name="connsiteY77-14612" fmla="*/ 677809 h 6248398"/>
              <a:gd name="connsiteX78-14613" fmla="*/ 6233696 w 15811497"/>
              <a:gd name="connsiteY78-14614" fmla="*/ 664869 h 6248398"/>
              <a:gd name="connsiteX79-14615" fmla="*/ 6252611 w 15811497"/>
              <a:gd name="connsiteY79-14616" fmla="*/ 633734 h 6248398"/>
              <a:gd name="connsiteX80-14617" fmla="*/ 6252610 w 15811497"/>
              <a:gd name="connsiteY80-14618" fmla="*/ 633734 h 6248398"/>
              <a:gd name="connsiteX81-14619" fmla="*/ 6233696 w 15811497"/>
              <a:gd name="connsiteY81-14620" fmla="*/ 664868 h 6248398"/>
              <a:gd name="connsiteX82-14621" fmla="*/ 6224019 w 15811497"/>
              <a:gd name="connsiteY82-14622" fmla="*/ 677808 h 6248398"/>
              <a:gd name="connsiteX83-14623" fmla="*/ 6248008 w 15811497"/>
              <a:gd name="connsiteY83-14624" fmla="*/ 638320 h 6248398"/>
              <a:gd name="connsiteX84-14625" fmla="*/ 6251291 w 15811497"/>
              <a:gd name="connsiteY84-14626" fmla="*/ 633930 h 6248398"/>
              <a:gd name="connsiteX85-14627" fmla="*/ 6251293 w 15811497"/>
              <a:gd name="connsiteY85-14628" fmla="*/ 633929 h 6248398"/>
              <a:gd name="connsiteX86-14629" fmla="*/ 6257683 w 15811497"/>
              <a:gd name="connsiteY86-14630" fmla="*/ 625384 h 6248398"/>
              <a:gd name="connsiteX87-14631" fmla="*/ 6257686 w 15811497"/>
              <a:gd name="connsiteY87-14632" fmla="*/ 625380 h 6248398"/>
              <a:gd name="connsiteX88-14633" fmla="*/ 6331355 w 15811497"/>
              <a:gd name="connsiteY88-14634" fmla="*/ 526865 h 6248398"/>
              <a:gd name="connsiteX89-14635" fmla="*/ 7448548 w 15811497"/>
              <a:gd name="connsiteY89-14636" fmla="*/ 0 h 6248398"/>
              <a:gd name="connsiteX0-14637" fmla="*/ 11209760 w 15811497"/>
              <a:gd name="connsiteY0-14638" fmla="*/ 5180760 h 6248398"/>
              <a:gd name="connsiteX1-14639" fmla="*/ 11210150 w 15811497"/>
              <a:gd name="connsiteY1-14640" fmla="*/ 5180948 h 6248398"/>
              <a:gd name="connsiteX2-14641" fmla="*/ 11313815 w 15811497"/>
              <a:gd name="connsiteY2-14642" fmla="*/ 5243926 h 6248398"/>
              <a:gd name="connsiteX3-14643" fmla="*/ 11369911 w 15811497"/>
              <a:gd name="connsiteY3-14644" fmla="*/ 5285874 h 6248398"/>
              <a:gd name="connsiteX4-14645" fmla="*/ 11410606 w 15811497"/>
              <a:gd name="connsiteY4-14646" fmla="*/ 5316305 h 6248398"/>
              <a:gd name="connsiteX5-14647" fmla="*/ 11499892 w 15811497"/>
              <a:gd name="connsiteY5-14648" fmla="*/ 5397454 h 6248398"/>
              <a:gd name="connsiteX6-14649" fmla="*/ 11528781 w 15811497"/>
              <a:gd name="connsiteY6-14650" fmla="*/ 5429240 h 6248398"/>
              <a:gd name="connsiteX7-14651" fmla="*/ 11504846 w 15811497"/>
              <a:gd name="connsiteY7-14652" fmla="*/ 5414699 h 6248398"/>
              <a:gd name="connsiteX8-14653" fmla="*/ 11371717 w 15811497"/>
              <a:gd name="connsiteY8-14654" fmla="*/ 5315148 h 6248398"/>
              <a:gd name="connsiteX9-14655" fmla="*/ 11292198 w 15811497"/>
              <a:gd name="connsiteY9-14656" fmla="*/ 5255685 h 6248398"/>
              <a:gd name="connsiteX10-14657" fmla="*/ 11209760 w 15811497"/>
              <a:gd name="connsiteY10-14658" fmla="*/ 5180760 h 6248398"/>
              <a:gd name="connsiteX11-14659" fmla="*/ 7448548 w 15811497"/>
              <a:gd name="connsiteY11-14660" fmla="*/ 0 h 6248398"/>
              <a:gd name="connsiteX12-14661" fmla="*/ 8721604 w 15811497"/>
              <a:gd name="connsiteY12-14662" fmla="*/ 757692 h 6248398"/>
              <a:gd name="connsiteX13-14663" fmla="*/ 8890522 w 15811497"/>
              <a:gd name="connsiteY13-14664" fmla="*/ 1193234 h 6248398"/>
              <a:gd name="connsiteX14-14665" fmla="*/ 9958384 w 15811497"/>
              <a:gd name="connsiteY14-14666" fmla="*/ 1828798 h 6248398"/>
              <a:gd name="connsiteX15-14667" fmla="*/ 10895504 w 15811497"/>
              <a:gd name="connsiteY15-14668" fmla="*/ 1386857 h 6248398"/>
              <a:gd name="connsiteX16-14669" fmla="*/ 11096041 w 15811497"/>
              <a:gd name="connsiteY16-14670" fmla="*/ 1170993 h 6248398"/>
              <a:gd name="connsiteX17-14671" fmla="*/ 13049247 w 15811497"/>
              <a:gd name="connsiteY17-14672" fmla="*/ 361949 h 6248398"/>
              <a:gd name="connsiteX18-14673" fmla="*/ 15811497 w 15811497"/>
              <a:gd name="connsiteY18-14674" fmla="*/ 3124198 h 6248398"/>
              <a:gd name="connsiteX19-14675" fmla="*/ 13049247 w 15811497"/>
              <a:gd name="connsiteY19-14676" fmla="*/ 5886448 h 6248398"/>
              <a:gd name="connsiteX20-14677" fmla="*/ 11732594 w 15811497"/>
              <a:gd name="connsiteY20-14678" fmla="*/ 5553059 h 6248398"/>
              <a:gd name="connsiteX21-14679" fmla="*/ 11528782 w 15811497"/>
              <a:gd name="connsiteY21-14680" fmla="*/ 5429240 h 6248398"/>
              <a:gd name="connsiteX22-14681" fmla="*/ 11499893 w 15811497"/>
              <a:gd name="connsiteY22-14682" fmla="*/ 5397454 h 6248398"/>
              <a:gd name="connsiteX23-14683" fmla="*/ 11210151 w 15811497"/>
              <a:gd name="connsiteY23-14684" fmla="*/ 5180948 h 6248398"/>
              <a:gd name="connsiteX24-14685" fmla="*/ 11209761 w 15811497"/>
              <a:gd name="connsiteY24-14686" fmla="*/ 5180760 h 6248398"/>
              <a:gd name="connsiteX25-14687" fmla="*/ 11096041 w 15811497"/>
              <a:gd name="connsiteY25-14688" fmla="*/ 5077404 h 6248398"/>
              <a:gd name="connsiteX26-14689" fmla="*/ 11063094 w 15811497"/>
              <a:gd name="connsiteY26-14690" fmla="*/ 5041153 h 6248398"/>
              <a:gd name="connsiteX27-14691" fmla="*/ 11063091 w 15811497"/>
              <a:gd name="connsiteY27-14692" fmla="*/ 5041152 h 6248398"/>
              <a:gd name="connsiteX28-14693" fmla="*/ 11096040 w 15811497"/>
              <a:gd name="connsiteY28-14694" fmla="*/ 5077404 h 6248398"/>
              <a:gd name="connsiteX29-14695" fmla="*/ 11209760 w 15811497"/>
              <a:gd name="connsiteY29-14696" fmla="*/ 5180760 h 6248398"/>
              <a:gd name="connsiteX30-14697" fmla="*/ 11100244 w 15811497"/>
              <a:gd name="connsiteY30-14698" fmla="*/ 5128004 h 6248398"/>
              <a:gd name="connsiteX31-14699" fmla="*/ 10610846 w 15811497"/>
              <a:gd name="connsiteY31-14700" fmla="*/ 5029199 h 6248398"/>
              <a:gd name="connsiteX32-14701" fmla="*/ 9640652 w 15811497"/>
              <a:gd name="connsiteY32-14702" fmla="*/ 5486739 h 6248398"/>
              <a:gd name="connsiteX33-14703" fmla="*/ 9628722 w 15811497"/>
              <a:gd name="connsiteY33-14704" fmla="*/ 5502693 h 6248398"/>
              <a:gd name="connsiteX34-14705" fmla="*/ 9568273 w 15811497"/>
              <a:gd name="connsiteY34-14706" fmla="*/ 5583530 h 6248398"/>
              <a:gd name="connsiteX35-14707" fmla="*/ 9535504 w 15811497"/>
              <a:gd name="connsiteY35-14708" fmla="*/ 5637470 h 6248398"/>
              <a:gd name="connsiteX36-14709" fmla="*/ 9535505 w 15811497"/>
              <a:gd name="connsiteY36-14710" fmla="*/ 5637470 h 6248398"/>
              <a:gd name="connsiteX37-14711" fmla="*/ 9568273 w 15811497"/>
              <a:gd name="connsiteY37-14712" fmla="*/ 5583531 h 6248398"/>
              <a:gd name="connsiteX38-14713" fmla="*/ 9628722 w 15811497"/>
              <a:gd name="connsiteY38-14714" fmla="*/ 5502694 h 6248398"/>
              <a:gd name="connsiteX39-14715" fmla="*/ 9563485 w 15811497"/>
              <a:gd name="connsiteY39-14716" fmla="*/ 5610078 h 6248398"/>
              <a:gd name="connsiteX40-14717" fmla="*/ 9542221 w 15811497"/>
              <a:gd name="connsiteY40-14718" fmla="*/ 5638514 h 6248398"/>
              <a:gd name="connsiteX41-14719" fmla="*/ 9480140 w 15811497"/>
              <a:gd name="connsiteY41-14720" fmla="*/ 5721533 h 6248398"/>
              <a:gd name="connsiteX42-14721" fmla="*/ 8362947 w 15811497"/>
              <a:gd name="connsiteY42-14722" fmla="*/ 6248398 h 6248398"/>
              <a:gd name="connsiteX43-14723" fmla="*/ 7028922 w 15811497"/>
              <a:gd name="connsiteY43-14724" fmla="*/ 5364147 h 6248398"/>
              <a:gd name="connsiteX44-14725" fmla="*/ 6990513 w 15811497"/>
              <a:gd name="connsiteY44-14726" fmla="*/ 5259205 h 6248398"/>
              <a:gd name="connsiteX45-14727" fmla="*/ 6990512 w 15811497"/>
              <a:gd name="connsiteY45-14728" fmla="*/ 5259199 h 6248398"/>
              <a:gd name="connsiteX46-14729" fmla="*/ 6983676 w 15811497"/>
              <a:gd name="connsiteY46-14730" fmla="*/ 5240519 h 6248398"/>
              <a:gd name="connsiteX47-14731" fmla="*/ 6983673 w 15811497"/>
              <a:gd name="connsiteY47-14732" fmla="*/ 5240519 h 6248398"/>
              <a:gd name="connsiteX48-14733" fmla="*/ 6980236 w 15811497"/>
              <a:gd name="connsiteY48-14734" fmla="*/ 5231130 h 6248398"/>
              <a:gd name="connsiteX49-14735" fmla="*/ 6978859 w 15811497"/>
              <a:gd name="connsiteY49-14736" fmla="*/ 5225774 h 6248398"/>
              <a:gd name="connsiteX50-14737" fmla="*/ 6984291 w 15811497"/>
              <a:gd name="connsiteY50-14738" fmla="*/ 5240614 h 6248398"/>
              <a:gd name="connsiteX51-14739" fmla="*/ 6984292 w 15811497"/>
              <a:gd name="connsiteY51-14740" fmla="*/ 5240614 h 6248398"/>
              <a:gd name="connsiteX52-14741" fmla="*/ 6978860 w 15811497"/>
              <a:gd name="connsiteY52-14742" fmla="*/ 5225773 h 6248398"/>
              <a:gd name="connsiteX53-14743" fmla="*/ 6944562 w 15811497"/>
              <a:gd name="connsiteY53-14744" fmla="*/ 5092380 h 6248398"/>
              <a:gd name="connsiteX54-14745" fmla="*/ 6978860 w 15811497"/>
              <a:gd name="connsiteY54-14746" fmla="*/ 5225773 h 6248398"/>
              <a:gd name="connsiteX55-14747" fmla="*/ 6948299 w 15811497"/>
              <a:gd name="connsiteY55-14748" fmla="*/ 5142273 h 6248398"/>
              <a:gd name="connsiteX56-14749" fmla="*/ 5829297 w 15811497"/>
              <a:gd name="connsiteY56-14750" fmla="*/ 4400549 h 6248398"/>
              <a:gd name="connsiteX57-14751" fmla="*/ 5056802 w 15811497"/>
              <a:gd name="connsiteY57-14752" fmla="*/ 4677867 h 6248398"/>
              <a:gd name="connsiteX58-14753" fmla="*/ 5022517 w 15811497"/>
              <a:gd name="connsiteY58-14754" fmla="*/ 4709027 h 6248398"/>
              <a:gd name="connsiteX59-14755" fmla="*/ 5022515 w 15811497"/>
              <a:gd name="connsiteY59-14756" fmla="*/ 4709029 h 6248398"/>
              <a:gd name="connsiteX60-14757" fmla="*/ 4778482 w 15811497"/>
              <a:gd name="connsiteY60-14758" fmla="*/ 5008058 h 6248398"/>
              <a:gd name="connsiteX61-14759" fmla="*/ 4715455 w 15811497"/>
              <a:gd name="connsiteY61-14760" fmla="*/ 5077404 h 6248398"/>
              <a:gd name="connsiteX62-14761" fmla="*/ 2762249 w 15811497"/>
              <a:gd name="connsiteY62-14762" fmla="*/ 5886448 h 6248398"/>
              <a:gd name="connsiteX63-14763" fmla="*/ 0 w 15811497"/>
              <a:gd name="connsiteY63-14764" fmla="*/ 3124198 h 6248398"/>
              <a:gd name="connsiteX64-14765" fmla="*/ 2762249 w 15811497"/>
              <a:gd name="connsiteY64-14766" fmla="*/ 361949 h 6248398"/>
              <a:gd name="connsiteX65-14767" fmla="*/ 4078902 w 15811497"/>
              <a:gd name="connsiteY65-14768" fmla="*/ 695338 h 6248398"/>
              <a:gd name="connsiteX66-14769" fmla="*/ 4261443 w 15811497"/>
              <a:gd name="connsiteY66-14770" fmla="*/ 806235 h 6248398"/>
              <a:gd name="connsiteX67-14771" fmla="*/ 4409044 w 15811497"/>
              <a:gd name="connsiteY67-14772" fmla="*/ 910268 h 6248398"/>
              <a:gd name="connsiteX68-14773" fmla="*/ 4612477 w 15811497"/>
              <a:gd name="connsiteY68-14774" fmla="*/ 1077402 h 6248398"/>
              <a:gd name="connsiteX69-14775" fmla="*/ 4612478 w 15811497"/>
              <a:gd name="connsiteY69-14776" fmla="*/ 1077403 h 6248398"/>
              <a:gd name="connsiteX70-14777" fmla="*/ 4701725 w 15811497"/>
              <a:gd name="connsiteY70-14778" fmla="*/ 1120394 h 6248398"/>
              <a:gd name="connsiteX71-14779" fmla="*/ 5191122 w 15811497"/>
              <a:gd name="connsiteY71-14780" fmla="*/ 1219199 h 6248398"/>
              <a:gd name="connsiteX72-14781" fmla="*/ 6161317 w 15811497"/>
              <a:gd name="connsiteY72-14782" fmla="*/ 761659 h 6248398"/>
              <a:gd name="connsiteX73-14783" fmla="*/ 6224019 w 15811497"/>
              <a:gd name="connsiteY73-14784" fmla="*/ 677808 h 6248398"/>
              <a:gd name="connsiteX74-14785" fmla="*/ 6175489 w 15811497"/>
              <a:gd name="connsiteY74-14786" fmla="*/ 757691 h 6248398"/>
              <a:gd name="connsiteX75-14787" fmla="*/ 6175489 w 15811497"/>
              <a:gd name="connsiteY75-14788" fmla="*/ 757692 h 6248398"/>
              <a:gd name="connsiteX76-14789" fmla="*/ 6224020 w 15811497"/>
              <a:gd name="connsiteY76-14790" fmla="*/ 677809 h 6248398"/>
              <a:gd name="connsiteX77-14791" fmla="*/ 6233696 w 15811497"/>
              <a:gd name="connsiteY77-14792" fmla="*/ 664869 h 6248398"/>
              <a:gd name="connsiteX78-14793" fmla="*/ 6252611 w 15811497"/>
              <a:gd name="connsiteY78-14794" fmla="*/ 633734 h 6248398"/>
              <a:gd name="connsiteX79-14795" fmla="*/ 6252610 w 15811497"/>
              <a:gd name="connsiteY79-14796" fmla="*/ 633734 h 6248398"/>
              <a:gd name="connsiteX80-14797" fmla="*/ 6233696 w 15811497"/>
              <a:gd name="connsiteY80-14798" fmla="*/ 664868 h 6248398"/>
              <a:gd name="connsiteX81-14799" fmla="*/ 6224019 w 15811497"/>
              <a:gd name="connsiteY81-14800" fmla="*/ 677808 h 6248398"/>
              <a:gd name="connsiteX82-14801" fmla="*/ 6248008 w 15811497"/>
              <a:gd name="connsiteY82-14802" fmla="*/ 638320 h 6248398"/>
              <a:gd name="connsiteX83-14803" fmla="*/ 6251291 w 15811497"/>
              <a:gd name="connsiteY83-14804" fmla="*/ 633930 h 6248398"/>
              <a:gd name="connsiteX84-14805" fmla="*/ 6251293 w 15811497"/>
              <a:gd name="connsiteY84-14806" fmla="*/ 633929 h 6248398"/>
              <a:gd name="connsiteX85-14807" fmla="*/ 6257683 w 15811497"/>
              <a:gd name="connsiteY85-14808" fmla="*/ 625384 h 6248398"/>
              <a:gd name="connsiteX86-14809" fmla="*/ 6257686 w 15811497"/>
              <a:gd name="connsiteY86-14810" fmla="*/ 625380 h 6248398"/>
              <a:gd name="connsiteX87-14811" fmla="*/ 6331355 w 15811497"/>
              <a:gd name="connsiteY87-14812" fmla="*/ 526865 h 6248398"/>
              <a:gd name="connsiteX88-14813" fmla="*/ 7448548 w 15811497"/>
              <a:gd name="connsiteY88-14814" fmla="*/ 0 h 6248398"/>
              <a:gd name="connsiteX0-14815" fmla="*/ 11209760 w 15811497"/>
              <a:gd name="connsiteY0-14816" fmla="*/ 5180760 h 6248398"/>
              <a:gd name="connsiteX1-14817" fmla="*/ 11210150 w 15811497"/>
              <a:gd name="connsiteY1-14818" fmla="*/ 5180948 h 6248398"/>
              <a:gd name="connsiteX2-14819" fmla="*/ 11313815 w 15811497"/>
              <a:gd name="connsiteY2-14820" fmla="*/ 5243926 h 6248398"/>
              <a:gd name="connsiteX3-14821" fmla="*/ 11369911 w 15811497"/>
              <a:gd name="connsiteY3-14822" fmla="*/ 5285874 h 6248398"/>
              <a:gd name="connsiteX4-14823" fmla="*/ 11410606 w 15811497"/>
              <a:gd name="connsiteY4-14824" fmla="*/ 5316305 h 6248398"/>
              <a:gd name="connsiteX5-14825" fmla="*/ 11499892 w 15811497"/>
              <a:gd name="connsiteY5-14826" fmla="*/ 5397454 h 6248398"/>
              <a:gd name="connsiteX6-14827" fmla="*/ 11528781 w 15811497"/>
              <a:gd name="connsiteY6-14828" fmla="*/ 5429240 h 6248398"/>
              <a:gd name="connsiteX7-14829" fmla="*/ 11504846 w 15811497"/>
              <a:gd name="connsiteY7-14830" fmla="*/ 5414699 h 6248398"/>
              <a:gd name="connsiteX8-14831" fmla="*/ 11371717 w 15811497"/>
              <a:gd name="connsiteY8-14832" fmla="*/ 5315148 h 6248398"/>
              <a:gd name="connsiteX9-14833" fmla="*/ 11292198 w 15811497"/>
              <a:gd name="connsiteY9-14834" fmla="*/ 5255685 h 6248398"/>
              <a:gd name="connsiteX10-14835" fmla="*/ 11209760 w 15811497"/>
              <a:gd name="connsiteY10-14836" fmla="*/ 5180760 h 6248398"/>
              <a:gd name="connsiteX11-14837" fmla="*/ 7448548 w 15811497"/>
              <a:gd name="connsiteY11-14838" fmla="*/ 0 h 6248398"/>
              <a:gd name="connsiteX12-14839" fmla="*/ 8721604 w 15811497"/>
              <a:gd name="connsiteY12-14840" fmla="*/ 757692 h 6248398"/>
              <a:gd name="connsiteX13-14841" fmla="*/ 8890522 w 15811497"/>
              <a:gd name="connsiteY13-14842" fmla="*/ 1193234 h 6248398"/>
              <a:gd name="connsiteX14-14843" fmla="*/ 9958384 w 15811497"/>
              <a:gd name="connsiteY14-14844" fmla="*/ 1828798 h 6248398"/>
              <a:gd name="connsiteX15-14845" fmla="*/ 10895504 w 15811497"/>
              <a:gd name="connsiteY15-14846" fmla="*/ 1386857 h 6248398"/>
              <a:gd name="connsiteX16-14847" fmla="*/ 11096041 w 15811497"/>
              <a:gd name="connsiteY16-14848" fmla="*/ 1170993 h 6248398"/>
              <a:gd name="connsiteX17-14849" fmla="*/ 13049247 w 15811497"/>
              <a:gd name="connsiteY17-14850" fmla="*/ 361949 h 6248398"/>
              <a:gd name="connsiteX18-14851" fmla="*/ 15811497 w 15811497"/>
              <a:gd name="connsiteY18-14852" fmla="*/ 3124198 h 6248398"/>
              <a:gd name="connsiteX19-14853" fmla="*/ 13049247 w 15811497"/>
              <a:gd name="connsiteY19-14854" fmla="*/ 5886448 h 6248398"/>
              <a:gd name="connsiteX20-14855" fmla="*/ 11732594 w 15811497"/>
              <a:gd name="connsiteY20-14856" fmla="*/ 5553059 h 6248398"/>
              <a:gd name="connsiteX21-14857" fmla="*/ 11528782 w 15811497"/>
              <a:gd name="connsiteY21-14858" fmla="*/ 5429240 h 6248398"/>
              <a:gd name="connsiteX22-14859" fmla="*/ 11210151 w 15811497"/>
              <a:gd name="connsiteY22-14860" fmla="*/ 5180948 h 6248398"/>
              <a:gd name="connsiteX23-14861" fmla="*/ 11209761 w 15811497"/>
              <a:gd name="connsiteY23-14862" fmla="*/ 5180760 h 6248398"/>
              <a:gd name="connsiteX24-14863" fmla="*/ 11096041 w 15811497"/>
              <a:gd name="connsiteY24-14864" fmla="*/ 5077404 h 6248398"/>
              <a:gd name="connsiteX25-14865" fmla="*/ 11063094 w 15811497"/>
              <a:gd name="connsiteY25-14866" fmla="*/ 5041153 h 6248398"/>
              <a:gd name="connsiteX26-14867" fmla="*/ 11063091 w 15811497"/>
              <a:gd name="connsiteY26-14868" fmla="*/ 5041152 h 6248398"/>
              <a:gd name="connsiteX27-14869" fmla="*/ 11096040 w 15811497"/>
              <a:gd name="connsiteY27-14870" fmla="*/ 5077404 h 6248398"/>
              <a:gd name="connsiteX28-14871" fmla="*/ 11209760 w 15811497"/>
              <a:gd name="connsiteY28-14872" fmla="*/ 5180760 h 6248398"/>
              <a:gd name="connsiteX29-14873" fmla="*/ 11100244 w 15811497"/>
              <a:gd name="connsiteY29-14874" fmla="*/ 5128004 h 6248398"/>
              <a:gd name="connsiteX30-14875" fmla="*/ 10610846 w 15811497"/>
              <a:gd name="connsiteY30-14876" fmla="*/ 5029199 h 6248398"/>
              <a:gd name="connsiteX31-14877" fmla="*/ 9640652 w 15811497"/>
              <a:gd name="connsiteY31-14878" fmla="*/ 5486739 h 6248398"/>
              <a:gd name="connsiteX32-14879" fmla="*/ 9628722 w 15811497"/>
              <a:gd name="connsiteY32-14880" fmla="*/ 5502693 h 6248398"/>
              <a:gd name="connsiteX33-14881" fmla="*/ 9568273 w 15811497"/>
              <a:gd name="connsiteY33-14882" fmla="*/ 5583530 h 6248398"/>
              <a:gd name="connsiteX34-14883" fmla="*/ 9535504 w 15811497"/>
              <a:gd name="connsiteY34-14884" fmla="*/ 5637470 h 6248398"/>
              <a:gd name="connsiteX35-14885" fmla="*/ 9535505 w 15811497"/>
              <a:gd name="connsiteY35-14886" fmla="*/ 5637470 h 6248398"/>
              <a:gd name="connsiteX36-14887" fmla="*/ 9568273 w 15811497"/>
              <a:gd name="connsiteY36-14888" fmla="*/ 5583531 h 6248398"/>
              <a:gd name="connsiteX37-14889" fmla="*/ 9628722 w 15811497"/>
              <a:gd name="connsiteY37-14890" fmla="*/ 5502694 h 6248398"/>
              <a:gd name="connsiteX38-14891" fmla="*/ 9563485 w 15811497"/>
              <a:gd name="connsiteY38-14892" fmla="*/ 5610078 h 6248398"/>
              <a:gd name="connsiteX39-14893" fmla="*/ 9542221 w 15811497"/>
              <a:gd name="connsiteY39-14894" fmla="*/ 5638514 h 6248398"/>
              <a:gd name="connsiteX40-14895" fmla="*/ 9480140 w 15811497"/>
              <a:gd name="connsiteY40-14896" fmla="*/ 5721533 h 6248398"/>
              <a:gd name="connsiteX41-14897" fmla="*/ 8362947 w 15811497"/>
              <a:gd name="connsiteY41-14898" fmla="*/ 6248398 h 6248398"/>
              <a:gd name="connsiteX42-14899" fmla="*/ 7028922 w 15811497"/>
              <a:gd name="connsiteY42-14900" fmla="*/ 5364147 h 6248398"/>
              <a:gd name="connsiteX43-14901" fmla="*/ 6990513 w 15811497"/>
              <a:gd name="connsiteY43-14902" fmla="*/ 5259205 h 6248398"/>
              <a:gd name="connsiteX44-14903" fmla="*/ 6990512 w 15811497"/>
              <a:gd name="connsiteY44-14904" fmla="*/ 5259199 h 6248398"/>
              <a:gd name="connsiteX45-14905" fmla="*/ 6983676 w 15811497"/>
              <a:gd name="connsiteY45-14906" fmla="*/ 5240519 h 6248398"/>
              <a:gd name="connsiteX46-14907" fmla="*/ 6983673 w 15811497"/>
              <a:gd name="connsiteY46-14908" fmla="*/ 5240519 h 6248398"/>
              <a:gd name="connsiteX47-14909" fmla="*/ 6980236 w 15811497"/>
              <a:gd name="connsiteY47-14910" fmla="*/ 5231130 h 6248398"/>
              <a:gd name="connsiteX48-14911" fmla="*/ 6978859 w 15811497"/>
              <a:gd name="connsiteY48-14912" fmla="*/ 5225774 h 6248398"/>
              <a:gd name="connsiteX49-14913" fmla="*/ 6984291 w 15811497"/>
              <a:gd name="connsiteY49-14914" fmla="*/ 5240614 h 6248398"/>
              <a:gd name="connsiteX50-14915" fmla="*/ 6984292 w 15811497"/>
              <a:gd name="connsiteY50-14916" fmla="*/ 5240614 h 6248398"/>
              <a:gd name="connsiteX51-14917" fmla="*/ 6978860 w 15811497"/>
              <a:gd name="connsiteY51-14918" fmla="*/ 5225773 h 6248398"/>
              <a:gd name="connsiteX52-14919" fmla="*/ 6944562 w 15811497"/>
              <a:gd name="connsiteY52-14920" fmla="*/ 5092380 h 6248398"/>
              <a:gd name="connsiteX53-14921" fmla="*/ 6978860 w 15811497"/>
              <a:gd name="connsiteY53-14922" fmla="*/ 5225773 h 6248398"/>
              <a:gd name="connsiteX54-14923" fmla="*/ 6948299 w 15811497"/>
              <a:gd name="connsiteY54-14924" fmla="*/ 5142273 h 6248398"/>
              <a:gd name="connsiteX55-14925" fmla="*/ 5829297 w 15811497"/>
              <a:gd name="connsiteY55-14926" fmla="*/ 4400549 h 6248398"/>
              <a:gd name="connsiteX56-14927" fmla="*/ 5056802 w 15811497"/>
              <a:gd name="connsiteY56-14928" fmla="*/ 4677867 h 6248398"/>
              <a:gd name="connsiteX57-14929" fmla="*/ 5022517 w 15811497"/>
              <a:gd name="connsiteY57-14930" fmla="*/ 4709027 h 6248398"/>
              <a:gd name="connsiteX58-14931" fmla="*/ 5022515 w 15811497"/>
              <a:gd name="connsiteY58-14932" fmla="*/ 4709029 h 6248398"/>
              <a:gd name="connsiteX59-14933" fmla="*/ 4778482 w 15811497"/>
              <a:gd name="connsiteY59-14934" fmla="*/ 5008058 h 6248398"/>
              <a:gd name="connsiteX60-14935" fmla="*/ 4715455 w 15811497"/>
              <a:gd name="connsiteY60-14936" fmla="*/ 5077404 h 6248398"/>
              <a:gd name="connsiteX61-14937" fmla="*/ 2762249 w 15811497"/>
              <a:gd name="connsiteY61-14938" fmla="*/ 5886448 h 6248398"/>
              <a:gd name="connsiteX62-14939" fmla="*/ 0 w 15811497"/>
              <a:gd name="connsiteY62-14940" fmla="*/ 3124198 h 6248398"/>
              <a:gd name="connsiteX63-14941" fmla="*/ 2762249 w 15811497"/>
              <a:gd name="connsiteY63-14942" fmla="*/ 361949 h 6248398"/>
              <a:gd name="connsiteX64-14943" fmla="*/ 4078902 w 15811497"/>
              <a:gd name="connsiteY64-14944" fmla="*/ 695338 h 6248398"/>
              <a:gd name="connsiteX65-14945" fmla="*/ 4261443 w 15811497"/>
              <a:gd name="connsiteY65-14946" fmla="*/ 806235 h 6248398"/>
              <a:gd name="connsiteX66-14947" fmla="*/ 4409044 w 15811497"/>
              <a:gd name="connsiteY66-14948" fmla="*/ 910268 h 6248398"/>
              <a:gd name="connsiteX67-14949" fmla="*/ 4612477 w 15811497"/>
              <a:gd name="connsiteY67-14950" fmla="*/ 1077402 h 6248398"/>
              <a:gd name="connsiteX68-14951" fmla="*/ 4612478 w 15811497"/>
              <a:gd name="connsiteY68-14952" fmla="*/ 1077403 h 6248398"/>
              <a:gd name="connsiteX69-14953" fmla="*/ 4701725 w 15811497"/>
              <a:gd name="connsiteY69-14954" fmla="*/ 1120394 h 6248398"/>
              <a:gd name="connsiteX70-14955" fmla="*/ 5191122 w 15811497"/>
              <a:gd name="connsiteY70-14956" fmla="*/ 1219199 h 6248398"/>
              <a:gd name="connsiteX71-14957" fmla="*/ 6161317 w 15811497"/>
              <a:gd name="connsiteY71-14958" fmla="*/ 761659 h 6248398"/>
              <a:gd name="connsiteX72-14959" fmla="*/ 6224019 w 15811497"/>
              <a:gd name="connsiteY72-14960" fmla="*/ 677808 h 6248398"/>
              <a:gd name="connsiteX73-14961" fmla="*/ 6175489 w 15811497"/>
              <a:gd name="connsiteY73-14962" fmla="*/ 757691 h 6248398"/>
              <a:gd name="connsiteX74-14963" fmla="*/ 6175489 w 15811497"/>
              <a:gd name="connsiteY74-14964" fmla="*/ 757692 h 6248398"/>
              <a:gd name="connsiteX75-14965" fmla="*/ 6224020 w 15811497"/>
              <a:gd name="connsiteY75-14966" fmla="*/ 677809 h 6248398"/>
              <a:gd name="connsiteX76-14967" fmla="*/ 6233696 w 15811497"/>
              <a:gd name="connsiteY76-14968" fmla="*/ 664869 h 6248398"/>
              <a:gd name="connsiteX77-14969" fmla="*/ 6252611 w 15811497"/>
              <a:gd name="connsiteY77-14970" fmla="*/ 633734 h 6248398"/>
              <a:gd name="connsiteX78-14971" fmla="*/ 6252610 w 15811497"/>
              <a:gd name="connsiteY78-14972" fmla="*/ 633734 h 6248398"/>
              <a:gd name="connsiteX79-14973" fmla="*/ 6233696 w 15811497"/>
              <a:gd name="connsiteY79-14974" fmla="*/ 664868 h 6248398"/>
              <a:gd name="connsiteX80-14975" fmla="*/ 6224019 w 15811497"/>
              <a:gd name="connsiteY80-14976" fmla="*/ 677808 h 6248398"/>
              <a:gd name="connsiteX81-14977" fmla="*/ 6248008 w 15811497"/>
              <a:gd name="connsiteY81-14978" fmla="*/ 638320 h 6248398"/>
              <a:gd name="connsiteX82-14979" fmla="*/ 6251291 w 15811497"/>
              <a:gd name="connsiteY82-14980" fmla="*/ 633930 h 6248398"/>
              <a:gd name="connsiteX83-14981" fmla="*/ 6251293 w 15811497"/>
              <a:gd name="connsiteY83-14982" fmla="*/ 633929 h 6248398"/>
              <a:gd name="connsiteX84-14983" fmla="*/ 6257683 w 15811497"/>
              <a:gd name="connsiteY84-14984" fmla="*/ 625384 h 6248398"/>
              <a:gd name="connsiteX85-14985" fmla="*/ 6257686 w 15811497"/>
              <a:gd name="connsiteY85-14986" fmla="*/ 625380 h 6248398"/>
              <a:gd name="connsiteX86-14987" fmla="*/ 6331355 w 15811497"/>
              <a:gd name="connsiteY86-14988" fmla="*/ 526865 h 6248398"/>
              <a:gd name="connsiteX87-14989" fmla="*/ 7448548 w 15811497"/>
              <a:gd name="connsiteY87-14990" fmla="*/ 0 h 6248398"/>
              <a:gd name="connsiteX0-14991" fmla="*/ 11209760 w 15811497"/>
              <a:gd name="connsiteY0-14992" fmla="*/ 5180760 h 6248398"/>
              <a:gd name="connsiteX1-14993" fmla="*/ 11210150 w 15811497"/>
              <a:gd name="connsiteY1-14994" fmla="*/ 5180948 h 6248398"/>
              <a:gd name="connsiteX2-14995" fmla="*/ 11313815 w 15811497"/>
              <a:gd name="connsiteY2-14996" fmla="*/ 5243926 h 6248398"/>
              <a:gd name="connsiteX3-14997" fmla="*/ 11369911 w 15811497"/>
              <a:gd name="connsiteY3-14998" fmla="*/ 5285874 h 6248398"/>
              <a:gd name="connsiteX4-14999" fmla="*/ 11410606 w 15811497"/>
              <a:gd name="connsiteY4-15000" fmla="*/ 5316305 h 6248398"/>
              <a:gd name="connsiteX5-15001" fmla="*/ 11499892 w 15811497"/>
              <a:gd name="connsiteY5-15002" fmla="*/ 5397454 h 6248398"/>
              <a:gd name="connsiteX6-15003" fmla="*/ 11528781 w 15811497"/>
              <a:gd name="connsiteY6-15004" fmla="*/ 5429240 h 6248398"/>
              <a:gd name="connsiteX7-15005" fmla="*/ 11504846 w 15811497"/>
              <a:gd name="connsiteY7-15006" fmla="*/ 5414699 h 6248398"/>
              <a:gd name="connsiteX8-15007" fmla="*/ 11371717 w 15811497"/>
              <a:gd name="connsiteY8-15008" fmla="*/ 5315148 h 6248398"/>
              <a:gd name="connsiteX9-15009" fmla="*/ 11209760 w 15811497"/>
              <a:gd name="connsiteY9-15010" fmla="*/ 5180760 h 6248398"/>
              <a:gd name="connsiteX10-15011" fmla="*/ 7448548 w 15811497"/>
              <a:gd name="connsiteY10-15012" fmla="*/ 0 h 6248398"/>
              <a:gd name="connsiteX11-15013" fmla="*/ 8721604 w 15811497"/>
              <a:gd name="connsiteY11-15014" fmla="*/ 757692 h 6248398"/>
              <a:gd name="connsiteX12-15015" fmla="*/ 8890522 w 15811497"/>
              <a:gd name="connsiteY12-15016" fmla="*/ 1193234 h 6248398"/>
              <a:gd name="connsiteX13-15017" fmla="*/ 9958384 w 15811497"/>
              <a:gd name="connsiteY13-15018" fmla="*/ 1828798 h 6248398"/>
              <a:gd name="connsiteX14-15019" fmla="*/ 10895504 w 15811497"/>
              <a:gd name="connsiteY14-15020" fmla="*/ 1386857 h 6248398"/>
              <a:gd name="connsiteX15-15021" fmla="*/ 11096041 w 15811497"/>
              <a:gd name="connsiteY15-15022" fmla="*/ 1170993 h 6248398"/>
              <a:gd name="connsiteX16-15023" fmla="*/ 13049247 w 15811497"/>
              <a:gd name="connsiteY16-15024" fmla="*/ 361949 h 6248398"/>
              <a:gd name="connsiteX17-15025" fmla="*/ 15811497 w 15811497"/>
              <a:gd name="connsiteY17-15026" fmla="*/ 3124198 h 6248398"/>
              <a:gd name="connsiteX18-15027" fmla="*/ 13049247 w 15811497"/>
              <a:gd name="connsiteY18-15028" fmla="*/ 5886448 h 6248398"/>
              <a:gd name="connsiteX19-15029" fmla="*/ 11732594 w 15811497"/>
              <a:gd name="connsiteY19-15030" fmla="*/ 5553059 h 6248398"/>
              <a:gd name="connsiteX20-15031" fmla="*/ 11528782 w 15811497"/>
              <a:gd name="connsiteY20-15032" fmla="*/ 5429240 h 6248398"/>
              <a:gd name="connsiteX21-15033" fmla="*/ 11210151 w 15811497"/>
              <a:gd name="connsiteY21-15034" fmla="*/ 5180948 h 6248398"/>
              <a:gd name="connsiteX22-15035" fmla="*/ 11209761 w 15811497"/>
              <a:gd name="connsiteY22-15036" fmla="*/ 5180760 h 6248398"/>
              <a:gd name="connsiteX23-15037" fmla="*/ 11096041 w 15811497"/>
              <a:gd name="connsiteY23-15038" fmla="*/ 5077404 h 6248398"/>
              <a:gd name="connsiteX24-15039" fmla="*/ 11063094 w 15811497"/>
              <a:gd name="connsiteY24-15040" fmla="*/ 5041153 h 6248398"/>
              <a:gd name="connsiteX25-15041" fmla="*/ 11063091 w 15811497"/>
              <a:gd name="connsiteY25-15042" fmla="*/ 5041152 h 6248398"/>
              <a:gd name="connsiteX26-15043" fmla="*/ 11096040 w 15811497"/>
              <a:gd name="connsiteY26-15044" fmla="*/ 5077404 h 6248398"/>
              <a:gd name="connsiteX27-15045" fmla="*/ 11209760 w 15811497"/>
              <a:gd name="connsiteY27-15046" fmla="*/ 5180760 h 6248398"/>
              <a:gd name="connsiteX28-15047" fmla="*/ 11100244 w 15811497"/>
              <a:gd name="connsiteY28-15048" fmla="*/ 5128004 h 6248398"/>
              <a:gd name="connsiteX29-15049" fmla="*/ 10610846 w 15811497"/>
              <a:gd name="connsiteY29-15050" fmla="*/ 5029199 h 6248398"/>
              <a:gd name="connsiteX30-15051" fmla="*/ 9640652 w 15811497"/>
              <a:gd name="connsiteY30-15052" fmla="*/ 5486739 h 6248398"/>
              <a:gd name="connsiteX31-15053" fmla="*/ 9628722 w 15811497"/>
              <a:gd name="connsiteY31-15054" fmla="*/ 5502693 h 6248398"/>
              <a:gd name="connsiteX32-15055" fmla="*/ 9568273 w 15811497"/>
              <a:gd name="connsiteY32-15056" fmla="*/ 5583530 h 6248398"/>
              <a:gd name="connsiteX33-15057" fmla="*/ 9535504 w 15811497"/>
              <a:gd name="connsiteY33-15058" fmla="*/ 5637470 h 6248398"/>
              <a:gd name="connsiteX34-15059" fmla="*/ 9535505 w 15811497"/>
              <a:gd name="connsiteY34-15060" fmla="*/ 5637470 h 6248398"/>
              <a:gd name="connsiteX35-15061" fmla="*/ 9568273 w 15811497"/>
              <a:gd name="connsiteY35-15062" fmla="*/ 5583531 h 6248398"/>
              <a:gd name="connsiteX36-15063" fmla="*/ 9628722 w 15811497"/>
              <a:gd name="connsiteY36-15064" fmla="*/ 5502694 h 6248398"/>
              <a:gd name="connsiteX37-15065" fmla="*/ 9563485 w 15811497"/>
              <a:gd name="connsiteY37-15066" fmla="*/ 5610078 h 6248398"/>
              <a:gd name="connsiteX38-15067" fmla="*/ 9542221 w 15811497"/>
              <a:gd name="connsiteY38-15068" fmla="*/ 5638514 h 6248398"/>
              <a:gd name="connsiteX39-15069" fmla="*/ 9480140 w 15811497"/>
              <a:gd name="connsiteY39-15070" fmla="*/ 5721533 h 6248398"/>
              <a:gd name="connsiteX40-15071" fmla="*/ 8362947 w 15811497"/>
              <a:gd name="connsiteY40-15072" fmla="*/ 6248398 h 6248398"/>
              <a:gd name="connsiteX41-15073" fmla="*/ 7028922 w 15811497"/>
              <a:gd name="connsiteY41-15074" fmla="*/ 5364147 h 6248398"/>
              <a:gd name="connsiteX42-15075" fmla="*/ 6990513 w 15811497"/>
              <a:gd name="connsiteY42-15076" fmla="*/ 5259205 h 6248398"/>
              <a:gd name="connsiteX43-15077" fmla="*/ 6990512 w 15811497"/>
              <a:gd name="connsiteY43-15078" fmla="*/ 5259199 h 6248398"/>
              <a:gd name="connsiteX44-15079" fmla="*/ 6983676 w 15811497"/>
              <a:gd name="connsiteY44-15080" fmla="*/ 5240519 h 6248398"/>
              <a:gd name="connsiteX45-15081" fmla="*/ 6983673 w 15811497"/>
              <a:gd name="connsiteY45-15082" fmla="*/ 5240519 h 6248398"/>
              <a:gd name="connsiteX46-15083" fmla="*/ 6980236 w 15811497"/>
              <a:gd name="connsiteY46-15084" fmla="*/ 5231130 h 6248398"/>
              <a:gd name="connsiteX47-15085" fmla="*/ 6978859 w 15811497"/>
              <a:gd name="connsiteY47-15086" fmla="*/ 5225774 h 6248398"/>
              <a:gd name="connsiteX48-15087" fmla="*/ 6984291 w 15811497"/>
              <a:gd name="connsiteY48-15088" fmla="*/ 5240614 h 6248398"/>
              <a:gd name="connsiteX49-15089" fmla="*/ 6984292 w 15811497"/>
              <a:gd name="connsiteY49-15090" fmla="*/ 5240614 h 6248398"/>
              <a:gd name="connsiteX50-15091" fmla="*/ 6978860 w 15811497"/>
              <a:gd name="connsiteY50-15092" fmla="*/ 5225773 h 6248398"/>
              <a:gd name="connsiteX51-15093" fmla="*/ 6944562 w 15811497"/>
              <a:gd name="connsiteY51-15094" fmla="*/ 5092380 h 6248398"/>
              <a:gd name="connsiteX52-15095" fmla="*/ 6978860 w 15811497"/>
              <a:gd name="connsiteY52-15096" fmla="*/ 5225773 h 6248398"/>
              <a:gd name="connsiteX53-15097" fmla="*/ 6948299 w 15811497"/>
              <a:gd name="connsiteY53-15098" fmla="*/ 5142273 h 6248398"/>
              <a:gd name="connsiteX54-15099" fmla="*/ 5829297 w 15811497"/>
              <a:gd name="connsiteY54-15100" fmla="*/ 4400549 h 6248398"/>
              <a:gd name="connsiteX55-15101" fmla="*/ 5056802 w 15811497"/>
              <a:gd name="connsiteY55-15102" fmla="*/ 4677867 h 6248398"/>
              <a:gd name="connsiteX56-15103" fmla="*/ 5022517 w 15811497"/>
              <a:gd name="connsiteY56-15104" fmla="*/ 4709027 h 6248398"/>
              <a:gd name="connsiteX57-15105" fmla="*/ 5022515 w 15811497"/>
              <a:gd name="connsiteY57-15106" fmla="*/ 4709029 h 6248398"/>
              <a:gd name="connsiteX58-15107" fmla="*/ 4778482 w 15811497"/>
              <a:gd name="connsiteY58-15108" fmla="*/ 5008058 h 6248398"/>
              <a:gd name="connsiteX59-15109" fmla="*/ 4715455 w 15811497"/>
              <a:gd name="connsiteY59-15110" fmla="*/ 5077404 h 6248398"/>
              <a:gd name="connsiteX60-15111" fmla="*/ 2762249 w 15811497"/>
              <a:gd name="connsiteY60-15112" fmla="*/ 5886448 h 6248398"/>
              <a:gd name="connsiteX61-15113" fmla="*/ 0 w 15811497"/>
              <a:gd name="connsiteY61-15114" fmla="*/ 3124198 h 6248398"/>
              <a:gd name="connsiteX62-15115" fmla="*/ 2762249 w 15811497"/>
              <a:gd name="connsiteY62-15116" fmla="*/ 361949 h 6248398"/>
              <a:gd name="connsiteX63-15117" fmla="*/ 4078902 w 15811497"/>
              <a:gd name="connsiteY63-15118" fmla="*/ 695338 h 6248398"/>
              <a:gd name="connsiteX64-15119" fmla="*/ 4261443 w 15811497"/>
              <a:gd name="connsiteY64-15120" fmla="*/ 806235 h 6248398"/>
              <a:gd name="connsiteX65-15121" fmla="*/ 4409044 w 15811497"/>
              <a:gd name="connsiteY65-15122" fmla="*/ 910268 h 6248398"/>
              <a:gd name="connsiteX66-15123" fmla="*/ 4612477 w 15811497"/>
              <a:gd name="connsiteY66-15124" fmla="*/ 1077402 h 6248398"/>
              <a:gd name="connsiteX67-15125" fmla="*/ 4612478 w 15811497"/>
              <a:gd name="connsiteY67-15126" fmla="*/ 1077403 h 6248398"/>
              <a:gd name="connsiteX68-15127" fmla="*/ 4701725 w 15811497"/>
              <a:gd name="connsiteY68-15128" fmla="*/ 1120394 h 6248398"/>
              <a:gd name="connsiteX69-15129" fmla="*/ 5191122 w 15811497"/>
              <a:gd name="connsiteY69-15130" fmla="*/ 1219199 h 6248398"/>
              <a:gd name="connsiteX70-15131" fmla="*/ 6161317 w 15811497"/>
              <a:gd name="connsiteY70-15132" fmla="*/ 761659 h 6248398"/>
              <a:gd name="connsiteX71-15133" fmla="*/ 6224019 w 15811497"/>
              <a:gd name="connsiteY71-15134" fmla="*/ 677808 h 6248398"/>
              <a:gd name="connsiteX72-15135" fmla="*/ 6175489 w 15811497"/>
              <a:gd name="connsiteY72-15136" fmla="*/ 757691 h 6248398"/>
              <a:gd name="connsiteX73-15137" fmla="*/ 6175489 w 15811497"/>
              <a:gd name="connsiteY73-15138" fmla="*/ 757692 h 6248398"/>
              <a:gd name="connsiteX74-15139" fmla="*/ 6224020 w 15811497"/>
              <a:gd name="connsiteY74-15140" fmla="*/ 677809 h 6248398"/>
              <a:gd name="connsiteX75-15141" fmla="*/ 6233696 w 15811497"/>
              <a:gd name="connsiteY75-15142" fmla="*/ 664869 h 6248398"/>
              <a:gd name="connsiteX76-15143" fmla="*/ 6252611 w 15811497"/>
              <a:gd name="connsiteY76-15144" fmla="*/ 633734 h 6248398"/>
              <a:gd name="connsiteX77-15145" fmla="*/ 6252610 w 15811497"/>
              <a:gd name="connsiteY77-15146" fmla="*/ 633734 h 6248398"/>
              <a:gd name="connsiteX78-15147" fmla="*/ 6233696 w 15811497"/>
              <a:gd name="connsiteY78-15148" fmla="*/ 664868 h 6248398"/>
              <a:gd name="connsiteX79-15149" fmla="*/ 6224019 w 15811497"/>
              <a:gd name="connsiteY79-15150" fmla="*/ 677808 h 6248398"/>
              <a:gd name="connsiteX80-15151" fmla="*/ 6248008 w 15811497"/>
              <a:gd name="connsiteY80-15152" fmla="*/ 638320 h 6248398"/>
              <a:gd name="connsiteX81-15153" fmla="*/ 6251291 w 15811497"/>
              <a:gd name="connsiteY81-15154" fmla="*/ 633930 h 6248398"/>
              <a:gd name="connsiteX82-15155" fmla="*/ 6251293 w 15811497"/>
              <a:gd name="connsiteY82-15156" fmla="*/ 633929 h 6248398"/>
              <a:gd name="connsiteX83-15157" fmla="*/ 6257683 w 15811497"/>
              <a:gd name="connsiteY83-15158" fmla="*/ 625384 h 6248398"/>
              <a:gd name="connsiteX84-15159" fmla="*/ 6257686 w 15811497"/>
              <a:gd name="connsiteY84-15160" fmla="*/ 625380 h 6248398"/>
              <a:gd name="connsiteX85-15161" fmla="*/ 6331355 w 15811497"/>
              <a:gd name="connsiteY85-15162" fmla="*/ 526865 h 6248398"/>
              <a:gd name="connsiteX86-15163" fmla="*/ 7448548 w 15811497"/>
              <a:gd name="connsiteY86-15164" fmla="*/ 0 h 6248398"/>
              <a:gd name="connsiteX0-15165" fmla="*/ 11209760 w 15811497"/>
              <a:gd name="connsiteY0-15166" fmla="*/ 5180760 h 6248398"/>
              <a:gd name="connsiteX1-15167" fmla="*/ 11210150 w 15811497"/>
              <a:gd name="connsiteY1-15168" fmla="*/ 5180948 h 6248398"/>
              <a:gd name="connsiteX2-15169" fmla="*/ 11313815 w 15811497"/>
              <a:gd name="connsiteY2-15170" fmla="*/ 5243926 h 6248398"/>
              <a:gd name="connsiteX3-15171" fmla="*/ 11369911 w 15811497"/>
              <a:gd name="connsiteY3-15172" fmla="*/ 5285874 h 6248398"/>
              <a:gd name="connsiteX4-15173" fmla="*/ 11410606 w 15811497"/>
              <a:gd name="connsiteY4-15174" fmla="*/ 5316305 h 6248398"/>
              <a:gd name="connsiteX5-15175" fmla="*/ 11499892 w 15811497"/>
              <a:gd name="connsiteY5-15176" fmla="*/ 5397454 h 6248398"/>
              <a:gd name="connsiteX6-15177" fmla="*/ 11528781 w 15811497"/>
              <a:gd name="connsiteY6-15178" fmla="*/ 5429240 h 6248398"/>
              <a:gd name="connsiteX7-15179" fmla="*/ 11504846 w 15811497"/>
              <a:gd name="connsiteY7-15180" fmla="*/ 5414699 h 6248398"/>
              <a:gd name="connsiteX8-15181" fmla="*/ 11209760 w 15811497"/>
              <a:gd name="connsiteY8-15182" fmla="*/ 5180760 h 6248398"/>
              <a:gd name="connsiteX9-15183" fmla="*/ 7448548 w 15811497"/>
              <a:gd name="connsiteY9-15184" fmla="*/ 0 h 6248398"/>
              <a:gd name="connsiteX10-15185" fmla="*/ 8721604 w 15811497"/>
              <a:gd name="connsiteY10-15186" fmla="*/ 757692 h 6248398"/>
              <a:gd name="connsiteX11-15187" fmla="*/ 8890522 w 15811497"/>
              <a:gd name="connsiteY11-15188" fmla="*/ 1193234 h 6248398"/>
              <a:gd name="connsiteX12-15189" fmla="*/ 9958384 w 15811497"/>
              <a:gd name="connsiteY12-15190" fmla="*/ 1828798 h 6248398"/>
              <a:gd name="connsiteX13-15191" fmla="*/ 10895504 w 15811497"/>
              <a:gd name="connsiteY13-15192" fmla="*/ 1386857 h 6248398"/>
              <a:gd name="connsiteX14-15193" fmla="*/ 11096041 w 15811497"/>
              <a:gd name="connsiteY14-15194" fmla="*/ 1170993 h 6248398"/>
              <a:gd name="connsiteX15-15195" fmla="*/ 13049247 w 15811497"/>
              <a:gd name="connsiteY15-15196" fmla="*/ 361949 h 6248398"/>
              <a:gd name="connsiteX16-15197" fmla="*/ 15811497 w 15811497"/>
              <a:gd name="connsiteY16-15198" fmla="*/ 3124198 h 6248398"/>
              <a:gd name="connsiteX17-15199" fmla="*/ 13049247 w 15811497"/>
              <a:gd name="connsiteY17-15200" fmla="*/ 5886448 h 6248398"/>
              <a:gd name="connsiteX18-15201" fmla="*/ 11732594 w 15811497"/>
              <a:gd name="connsiteY18-15202" fmla="*/ 5553059 h 6248398"/>
              <a:gd name="connsiteX19-15203" fmla="*/ 11528782 w 15811497"/>
              <a:gd name="connsiteY19-15204" fmla="*/ 5429240 h 6248398"/>
              <a:gd name="connsiteX20-15205" fmla="*/ 11210151 w 15811497"/>
              <a:gd name="connsiteY20-15206" fmla="*/ 5180948 h 6248398"/>
              <a:gd name="connsiteX21-15207" fmla="*/ 11209761 w 15811497"/>
              <a:gd name="connsiteY21-15208" fmla="*/ 5180760 h 6248398"/>
              <a:gd name="connsiteX22-15209" fmla="*/ 11096041 w 15811497"/>
              <a:gd name="connsiteY22-15210" fmla="*/ 5077404 h 6248398"/>
              <a:gd name="connsiteX23-15211" fmla="*/ 11063094 w 15811497"/>
              <a:gd name="connsiteY23-15212" fmla="*/ 5041153 h 6248398"/>
              <a:gd name="connsiteX24-15213" fmla="*/ 11063091 w 15811497"/>
              <a:gd name="connsiteY24-15214" fmla="*/ 5041152 h 6248398"/>
              <a:gd name="connsiteX25-15215" fmla="*/ 11096040 w 15811497"/>
              <a:gd name="connsiteY25-15216" fmla="*/ 5077404 h 6248398"/>
              <a:gd name="connsiteX26-15217" fmla="*/ 11209760 w 15811497"/>
              <a:gd name="connsiteY26-15218" fmla="*/ 5180760 h 6248398"/>
              <a:gd name="connsiteX27-15219" fmla="*/ 11100244 w 15811497"/>
              <a:gd name="connsiteY27-15220" fmla="*/ 5128004 h 6248398"/>
              <a:gd name="connsiteX28-15221" fmla="*/ 10610846 w 15811497"/>
              <a:gd name="connsiteY28-15222" fmla="*/ 5029199 h 6248398"/>
              <a:gd name="connsiteX29-15223" fmla="*/ 9640652 w 15811497"/>
              <a:gd name="connsiteY29-15224" fmla="*/ 5486739 h 6248398"/>
              <a:gd name="connsiteX30-15225" fmla="*/ 9628722 w 15811497"/>
              <a:gd name="connsiteY30-15226" fmla="*/ 5502693 h 6248398"/>
              <a:gd name="connsiteX31-15227" fmla="*/ 9568273 w 15811497"/>
              <a:gd name="connsiteY31-15228" fmla="*/ 5583530 h 6248398"/>
              <a:gd name="connsiteX32-15229" fmla="*/ 9535504 w 15811497"/>
              <a:gd name="connsiteY32-15230" fmla="*/ 5637470 h 6248398"/>
              <a:gd name="connsiteX33-15231" fmla="*/ 9535505 w 15811497"/>
              <a:gd name="connsiteY33-15232" fmla="*/ 5637470 h 6248398"/>
              <a:gd name="connsiteX34-15233" fmla="*/ 9568273 w 15811497"/>
              <a:gd name="connsiteY34-15234" fmla="*/ 5583531 h 6248398"/>
              <a:gd name="connsiteX35-15235" fmla="*/ 9628722 w 15811497"/>
              <a:gd name="connsiteY35-15236" fmla="*/ 5502694 h 6248398"/>
              <a:gd name="connsiteX36-15237" fmla="*/ 9563485 w 15811497"/>
              <a:gd name="connsiteY36-15238" fmla="*/ 5610078 h 6248398"/>
              <a:gd name="connsiteX37-15239" fmla="*/ 9542221 w 15811497"/>
              <a:gd name="connsiteY37-15240" fmla="*/ 5638514 h 6248398"/>
              <a:gd name="connsiteX38-15241" fmla="*/ 9480140 w 15811497"/>
              <a:gd name="connsiteY38-15242" fmla="*/ 5721533 h 6248398"/>
              <a:gd name="connsiteX39-15243" fmla="*/ 8362947 w 15811497"/>
              <a:gd name="connsiteY39-15244" fmla="*/ 6248398 h 6248398"/>
              <a:gd name="connsiteX40-15245" fmla="*/ 7028922 w 15811497"/>
              <a:gd name="connsiteY40-15246" fmla="*/ 5364147 h 6248398"/>
              <a:gd name="connsiteX41-15247" fmla="*/ 6990513 w 15811497"/>
              <a:gd name="connsiteY41-15248" fmla="*/ 5259205 h 6248398"/>
              <a:gd name="connsiteX42-15249" fmla="*/ 6990512 w 15811497"/>
              <a:gd name="connsiteY42-15250" fmla="*/ 5259199 h 6248398"/>
              <a:gd name="connsiteX43-15251" fmla="*/ 6983676 w 15811497"/>
              <a:gd name="connsiteY43-15252" fmla="*/ 5240519 h 6248398"/>
              <a:gd name="connsiteX44-15253" fmla="*/ 6983673 w 15811497"/>
              <a:gd name="connsiteY44-15254" fmla="*/ 5240519 h 6248398"/>
              <a:gd name="connsiteX45-15255" fmla="*/ 6980236 w 15811497"/>
              <a:gd name="connsiteY45-15256" fmla="*/ 5231130 h 6248398"/>
              <a:gd name="connsiteX46-15257" fmla="*/ 6978859 w 15811497"/>
              <a:gd name="connsiteY46-15258" fmla="*/ 5225774 h 6248398"/>
              <a:gd name="connsiteX47-15259" fmla="*/ 6984291 w 15811497"/>
              <a:gd name="connsiteY47-15260" fmla="*/ 5240614 h 6248398"/>
              <a:gd name="connsiteX48-15261" fmla="*/ 6984292 w 15811497"/>
              <a:gd name="connsiteY48-15262" fmla="*/ 5240614 h 6248398"/>
              <a:gd name="connsiteX49-15263" fmla="*/ 6978860 w 15811497"/>
              <a:gd name="connsiteY49-15264" fmla="*/ 5225773 h 6248398"/>
              <a:gd name="connsiteX50-15265" fmla="*/ 6944562 w 15811497"/>
              <a:gd name="connsiteY50-15266" fmla="*/ 5092380 h 6248398"/>
              <a:gd name="connsiteX51-15267" fmla="*/ 6978860 w 15811497"/>
              <a:gd name="connsiteY51-15268" fmla="*/ 5225773 h 6248398"/>
              <a:gd name="connsiteX52-15269" fmla="*/ 6948299 w 15811497"/>
              <a:gd name="connsiteY52-15270" fmla="*/ 5142273 h 6248398"/>
              <a:gd name="connsiteX53-15271" fmla="*/ 5829297 w 15811497"/>
              <a:gd name="connsiteY53-15272" fmla="*/ 4400549 h 6248398"/>
              <a:gd name="connsiteX54-15273" fmla="*/ 5056802 w 15811497"/>
              <a:gd name="connsiteY54-15274" fmla="*/ 4677867 h 6248398"/>
              <a:gd name="connsiteX55-15275" fmla="*/ 5022517 w 15811497"/>
              <a:gd name="connsiteY55-15276" fmla="*/ 4709027 h 6248398"/>
              <a:gd name="connsiteX56-15277" fmla="*/ 5022515 w 15811497"/>
              <a:gd name="connsiteY56-15278" fmla="*/ 4709029 h 6248398"/>
              <a:gd name="connsiteX57-15279" fmla="*/ 4778482 w 15811497"/>
              <a:gd name="connsiteY57-15280" fmla="*/ 5008058 h 6248398"/>
              <a:gd name="connsiteX58-15281" fmla="*/ 4715455 w 15811497"/>
              <a:gd name="connsiteY58-15282" fmla="*/ 5077404 h 6248398"/>
              <a:gd name="connsiteX59-15283" fmla="*/ 2762249 w 15811497"/>
              <a:gd name="connsiteY59-15284" fmla="*/ 5886448 h 6248398"/>
              <a:gd name="connsiteX60-15285" fmla="*/ 0 w 15811497"/>
              <a:gd name="connsiteY60-15286" fmla="*/ 3124198 h 6248398"/>
              <a:gd name="connsiteX61-15287" fmla="*/ 2762249 w 15811497"/>
              <a:gd name="connsiteY61-15288" fmla="*/ 361949 h 6248398"/>
              <a:gd name="connsiteX62-15289" fmla="*/ 4078902 w 15811497"/>
              <a:gd name="connsiteY62-15290" fmla="*/ 695338 h 6248398"/>
              <a:gd name="connsiteX63-15291" fmla="*/ 4261443 w 15811497"/>
              <a:gd name="connsiteY63-15292" fmla="*/ 806235 h 6248398"/>
              <a:gd name="connsiteX64-15293" fmla="*/ 4409044 w 15811497"/>
              <a:gd name="connsiteY64-15294" fmla="*/ 910268 h 6248398"/>
              <a:gd name="connsiteX65-15295" fmla="*/ 4612477 w 15811497"/>
              <a:gd name="connsiteY65-15296" fmla="*/ 1077402 h 6248398"/>
              <a:gd name="connsiteX66-15297" fmla="*/ 4612478 w 15811497"/>
              <a:gd name="connsiteY66-15298" fmla="*/ 1077403 h 6248398"/>
              <a:gd name="connsiteX67-15299" fmla="*/ 4701725 w 15811497"/>
              <a:gd name="connsiteY67-15300" fmla="*/ 1120394 h 6248398"/>
              <a:gd name="connsiteX68-15301" fmla="*/ 5191122 w 15811497"/>
              <a:gd name="connsiteY68-15302" fmla="*/ 1219199 h 6248398"/>
              <a:gd name="connsiteX69-15303" fmla="*/ 6161317 w 15811497"/>
              <a:gd name="connsiteY69-15304" fmla="*/ 761659 h 6248398"/>
              <a:gd name="connsiteX70-15305" fmla="*/ 6224019 w 15811497"/>
              <a:gd name="connsiteY70-15306" fmla="*/ 677808 h 6248398"/>
              <a:gd name="connsiteX71-15307" fmla="*/ 6175489 w 15811497"/>
              <a:gd name="connsiteY71-15308" fmla="*/ 757691 h 6248398"/>
              <a:gd name="connsiteX72-15309" fmla="*/ 6175489 w 15811497"/>
              <a:gd name="connsiteY72-15310" fmla="*/ 757692 h 6248398"/>
              <a:gd name="connsiteX73-15311" fmla="*/ 6224020 w 15811497"/>
              <a:gd name="connsiteY73-15312" fmla="*/ 677809 h 6248398"/>
              <a:gd name="connsiteX74-15313" fmla="*/ 6233696 w 15811497"/>
              <a:gd name="connsiteY74-15314" fmla="*/ 664869 h 6248398"/>
              <a:gd name="connsiteX75-15315" fmla="*/ 6252611 w 15811497"/>
              <a:gd name="connsiteY75-15316" fmla="*/ 633734 h 6248398"/>
              <a:gd name="connsiteX76-15317" fmla="*/ 6252610 w 15811497"/>
              <a:gd name="connsiteY76-15318" fmla="*/ 633734 h 6248398"/>
              <a:gd name="connsiteX77-15319" fmla="*/ 6233696 w 15811497"/>
              <a:gd name="connsiteY77-15320" fmla="*/ 664868 h 6248398"/>
              <a:gd name="connsiteX78-15321" fmla="*/ 6224019 w 15811497"/>
              <a:gd name="connsiteY78-15322" fmla="*/ 677808 h 6248398"/>
              <a:gd name="connsiteX79-15323" fmla="*/ 6248008 w 15811497"/>
              <a:gd name="connsiteY79-15324" fmla="*/ 638320 h 6248398"/>
              <a:gd name="connsiteX80-15325" fmla="*/ 6251291 w 15811497"/>
              <a:gd name="connsiteY80-15326" fmla="*/ 633930 h 6248398"/>
              <a:gd name="connsiteX81-15327" fmla="*/ 6251293 w 15811497"/>
              <a:gd name="connsiteY81-15328" fmla="*/ 633929 h 6248398"/>
              <a:gd name="connsiteX82-15329" fmla="*/ 6257683 w 15811497"/>
              <a:gd name="connsiteY82-15330" fmla="*/ 625384 h 6248398"/>
              <a:gd name="connsiteX83-15331" fmla="*/ 6257686 w 15811497"/>
              <a:gd name="connsiteY83-15332" fmla="*/ 625380 h 6248398"/>
              <a:gd name="connsiteX84-15333" fmla="*/ 6331355 w 15811497"/>
              <a:gd name="connsiteY84-15334" fmla="*/ 526865 h 6248398"/>
              <a:gd name="connsiteX85-15335" fmla="*/ 7448548 w 15811497"/>
              <a:gd name="connsiteY85-15336" fmla="*/ 0 h 6248398"/>
              <a:gd name="connsiteX0-15337" fmla="*/ 11209760 w 15811497"/>
              <a:gd name="connsiteY0-15338" fmla="*/ 5180760 h 6248398"/>
              <a:gd name="connsiteX1-15339" fmla="*/ 11210150 w 15811497"/>
              <a:gd name="connsiteY1-15340" fmla="*/ 5180948 h 6248398"/>
              <a:gd name="connsiteX2-15341" fmla="*/ 11313815 w 15811497"/>
              <a:gd name="connsiteY2-15342" fmla="*/ 5243926 h 6248398"/>
              <a:gd name="connsiteX3-15343" fmla="*/ 11369911 w 15811497"/>
              <a:gd name="connsiteY3-15344" fmla="*/ 5285874 h 6248398"/>
              <a:gd name="connsiteX4-15345" fmla="*/ 11410606 w 15811497"/>
              <a:gd name="connsiteY4-15346" fmla="*/ 5316305 h 6248398"/>
              <a:gd name="connsiteX5-15347" fmla="*/ 11499892 w 15811497"/>
              <a:gd name="connsiteY5-15348" fmla="*/ 5397454 h 6248398"/>
              <a:gd name="connsiteX6-15349" fmla="*/ 11528781 w 15811497"/>
              <a:gd name="connsiteY6-15350" fmla="*/ 5429240 h 6248398"/>
              <a:gd name="connsiteX7-15351" fmla="*/ 11209760 w 15811497"/>
              <a:gd name="connsiteY7-15352" fmla="*/ 5180760 h 6248398"/>
              <a:gd name="connsiteX8-15353" fmla="*/ 7448548 w 15811497"/>
              <a:gd name="connsiteY8-15354" fmla="*/ 0 h 6248398"/>
              <a:gd name="connsiteX9-15355" fmla="*/ 8721604 w 15811497"/>
              <a:gd name="connsiteY9-15356" fmla="*/ 757692 h 6248398"/>
              <a:gd name="connsiteX10-15357" fmla="*/ 8890522 w 15811497"/>
              <a:gd name="connsiteY10-15358" fmla="*/ 1193234 h 6248398"/>
              <a:gd name="connsiteX11-15359" fmla="*/ 9958384 w 15811497"/>
              <a:gd name="connsiteY11-15360" fmla="*/ 1828798 h 6248398"/>
              <a:gd name="connsiteX12-15361" fmla="*/ 10895504 w 15811497"/>
              <a:gd name="connsiteY12-15362" fmla="*/ 1386857 h 6248398"/>
              <a:gd name="connsiteX13-15363" fmla="*/ 11096041 w 15811497"/>
              <a:gd name="connsiteY13-15364" fmla="*/ 1170993 h 6248398"/>
              <a:gd name="connsiteX14-15365" fmla="*/ 13049247 w 15811497"/>
              <a:gd name="connsiteY14-15366" fmla="*/ 361949 h 6248398"/>
              <a:gd name="connsiteX15-15367" fmla="*/ 15811497 w 15811497"/>
              <a:gd name="connsiteY15-15368" fmla="*/ 3124198 h 6248398"/>
              <a:gd name="connsiteX16-15369" fmla="*/ 13049247 w 15811497"/>
              <a:gd name="connsiteY16-15370" fmla="*/ 5886448 h 6248398"/>
              <a:gd name="connsiteX17-15371" fmla="*/ 11732594 w 15811497"/>
              <a:gd name="connsiteY17-15372" fmla="*/ 5553059 h 6248398"/>
              <a:gd name="connsiteX18-15373" fmla="*/ 11528782 w 15811497"/>
              <a:gd name="connsiteY18-15374" fmla="*/ 5429240 h 6248398"/>
              <a:gd name="connsiteX19-15375" fmla="*/ 11210151 w 15811497"/>
              <a:gd name="connsiteY19-15376" fmla="*/ 5180948 h 6248398"/>
              <a:gd name="connsiteX20-15377" fmla="*/ 11209761 w 15811497"/>
              <a:gd name="connsiteY20-15378" fmla="*/ 5180760 h 6248398"/>
              <a:gd name="connsiteX21-15379" fmla="*/ 11096041 w 15811497"/>
              <a:gd name="connsiteY21-15380" fmla="*/ 5077404 h 6248398"/>
              <a:gd name="connsiteX22-15381" fmla="*/ 11063094 w 15811497"/>
              <a:gd name="connsiteY22-15382" fmla="*/ 5041153 h 6248398"/>
              <a:gd name="connsiteX23-15383" fmla="*/ 11063091 w 15811497"/>
              <a:gd name="connsiteY23-15384" fmla="*/ 5041152 h 6248398"/>
              <a:gd name="connsiteX24-15385" fmla="*/ 11096040 w 15811497"/>
              <a:gd name="connsiteY24-15386" fmla="*/ 5077404 h 6248398"/>
              <a:gd name="connsiteX25-15387" fmla="*/ 11209760 w 15811497"/>
              <a:gd name="connsiteY25-15388" fmla="*/ 5180760 h 6248398"/>
              <a:gd name="connsiteX26-15389" fmla="*/ 11100244 w 15811497"/>
              <a:gd name="connsiteY26-15390" fmla="*/ 5128004 h 6248398"/>
              <a:gd name="connsiteX27-15391" fmla="*/ 10610846 w 15811497"/>
              <a:gd name="connsiteY27-15392" fmla="*/ 5029199 h 6248398"/>
              <a:gd name="connsiteX28-15393" fmla="*/ 9640652 w 15811497"/>
              <a:gd name="connsiteY28-15394" fmla="*/ 5486739 h 6248398"/>
              <a:gd name="connsiteX29-15395" fmla="*/ 9628722 w 15811497"/>
              <a:gd name="connsiteY29-15396" fmla="*/ 5502693 h 6248398"/>
              <a:gd name="connsiteX30-15397" fmla="*/ 9568273 w 15811497"/>
              <a:gd name="connsiteY30-15398" fmla="*/ 5583530 h 6248398"/>
              <a:gd name="connsiteX31-15399" fmla="*/ 9535504 w 15811497"/>
              <a:gd name="connsiteY31-15400" fmla="*/ 5637470 h 6248398"/>
              <a:gd name="connsiteX32-15401" fmla="*/ 9535505 w 15811497"/>
              <a:gd name="connsiteY32-15402" fmla="*/ 5637470 h 6248398"/>
              <a:gd name="connsiteX33-15403" fmla="*/ 9568273 w 15811497"/>
              <a:gd name="connsiteY33-15404" fmla="*/ 5583531 h 6248398"/>
              <a:gd name="connsiteX34-15405" fmla="*/ 9628722 w 15811497"/>
              <a:gd name="connsiteY34-15406" fmla="*/ 5502694 h 6248398"/>
              <a:gd name="connsiteX35-15407" fmla="*/ 9563485 w 15811497"/>
              <a:gd name="connsiteY35-15408" fmla="*/ 5610078 h 6248398"/>
              <a:gd name="connsiteX36-15409" fmla="*/ 9542221 w 15811497"/>
              <a:gd name="connsiteY36-15410" fmla="*/ 5638514 h 6248398"/>
              <a:gd name="connsiteX37-15411" fmla="*/ 9480140 w 15811497"/>
              <a:gd name="connsiteY37-15412" fmla="*/ 5721533 h 6248398"/>
              <a:gd name="connsiteX38-15413" fmla="*/ 8362947 w 15811497"/>
              <a:gd name="connsiteY38-15414" fmla="*/ 6248398 h 6248398"/>
              <a:gd name="connsiteX39-15415" fmla="*/ 7028922 w 15811497"/>
              <a:gd name="connsiteY39-15416" fmla="*/ 5364147 h 6248398"/>
              <a:gd name="connsiteX40-15417" fmla="*/ 6990513 w 15811497"/>
              <a:gd name="connsiteY40-15418" fmla="*/ 5259205 h 6248398"/>
              <a:gd name="connsiteX41-15419" fmla="*/ 6990512 w 15811497"/>
              <a:gd name="connsiteY41-15420" fmla="*/ 5259199 h 6248398"/>
              <a:gd name="connsiteX42-15421" fmla="*/ 6983676 w 15811497"/>
              <a:gd name="connsiteY42-15422" fmla="*/ 5240519 h 6248398"/>
              <a:gd name="connsiteX43-15423" fmla="*/ 6983673 w 15811497"/>
              <a:gd name="connsiteY43-15424" fmla="*/ 5240519 h 6248398"/>
              <a:gd name="connsiteX44-15425" fmla="*/ 6980236 w 15811497"/>
              <a:gd name="connsiteY44-15426" fmla="*/ 5231130 h 6248398"/>
              <a:gd name="connsiteX45-15427" fmla="*/ 6978859 w 15811497"/>
              <a:gd name="connsiteY45-15428" fmla="*/ 5225774 h 6248398"/>
              <a:gd name="connsiteX46-15429" fmla="*/ 6984291 w 15811497"/>
              <a:gd name="connsiteY46-15430" fmla="*/ 5240614 h 6248398"/>
              <a:gd name="connsiteX47-15431" fmla="*/ 6984292 w 15811497"/>
              <a:gd name="connsiteY47-15432" fmla="*/ 5240614 h 6248398"/>
              <a:gd name="connsiteX48-15433" fmla="*/ 6978860 w 15811497"/>
              <a:gd name="connsiteY48-15434" fmla="*/ 5225773 h 6248398"/>
              <a:gd name="connsiteX49-15435" fmla="*/ 6944562 w 15811497"/>
              <a:gd name="connsiteY49-15436" fmla="*/ 5092380 h 6248398"/>
              <a:gd name="connsiteX50-15437" fmla="*/ 6978860 w 15811497"/>
              <a:gd name="connsiteY50-15438" fmla="*/ 5225773 h 6248398"/>
              <a:gd name="connsiteX51-15439" fmla="*/ 6948299 w 15811497"/>
              <a:gd name="connsiteY51-15440" fmla="*/ 5142273 h 6248398"/>
              <a:gd name="connsiteX52-15441" fmla="*/ 5829297 w 15811497"/>
              <a:gd name="connsiteY52-15442" fmla="*/ 4400549 h 6248398"/>
              <a:gd name="connsiteX53-15443" fmla="*/ 5056802 w 15811497"/>
              <a:gd name="connsiteY53-15444" fmla="*/ 4677867 h 6248398"/>
              <a:gd name="connsiteX54-15445" fmla="*/ 5022517 w 15811497"/>
              <a:gd name="connsiteY54-15446" fmla="*/ 4709027 h 6248398"/>
              <a:gd name="connsiteX55-15447" fmla="*/ 5022515 w 15811497"/>
              <a:gd name="connsiteY55-15448" fmla="*/ 4709029 h 6248398"/>
              <a:gd name="connsiteX56-15449" fmla="*/ 4778482 w 15811497"/>
              <a:gd name="connsiteY56-15450" fmla="*/ 5008058 h 6248398"/>
              <a:gd name="connsiteX57-15451" fmla="*/ 4715455 w 15811497"/>
              <a:gd name="connsiteY57-15452" fmla="*/ 5077404 h 6248398"/>
              <a:gd name="connsiteX58-15453" fmla="*/ 2762249 w 15811497"/>
              <a:gd name="connsiteY58-15454" fmla="*/ 5886448 h 6248398"/>
              <a:gd name="connsiteX59-15455" fmla="*/ 0 w 15811497"/>
              <a:gd name="connsiteY59-15456" fmla="*/ 3124198 h 6248398"/>
              <a:gd name="connsiteX60-15457" fmla="*/ 2762249 w 15811497"/>
              <a:gd name="connsiteY60-15458" fmla="*/ 361949 h 6248398"/>
              <a:gd name="connsiteX61-15459" fmla="*/ 4078902 w 15811497"/>
              <a:gd name="connsiteY61-15460" fmla="*/ 695338 h 6248398"/>
              <a:gd name="connsiteX62-15461" fmla="*/ 4261443 w 15811497"/>
              <a:gd name="connsiteY62-15462" fmla="*/ 806235 h 6248398"/>
              <a:gd name="connsiteX63-15463" fmla="*/ 4409044 w 15811497"/>
              <a:gd name="connsiteY63-15464" fmla="*/ 910268 h 6248398"/>
              <a:gd name="connsiteX64-15465" fmla="*/ 4612477 w 15811497"/>
              <a:gd name="connsiteY64-15466" fmla="*/ 1077402 h 6248398"/>
              <a:gd name="connsiteX65-15467" fmla="*/ 4612478 w 15811497"/>
              <a:gd name="connsiteY65-15468" fmla="*/ 1077403 h 6248398"/>
              <a:gd name="connsiteX66-15469" fmla="*/ 4701725 w 15811497"/>
              <a:gd name="connsiteY66-15470" fmla="*/ 1120394 h 6248398"/>
              <a:gd name="connsiteX67-15471" fmla="*/ 5191122 w 15811497"/>
              <a:gd name="connsiteY67-15472" fmla="*/ 1219199 h 6248398"/>
              <a:gd name="connsiteX68-15473" fmla="*/ 6161317 w 15811497"/>
              <a:gd name="connsiteY68-15474" fmla="*/ 761659 h 6248398"/>
              <a:gd name="connsiteX69-15475" fmla="*/ 6224019 w 15811497"/>
              <a:gd name="connsiteY69-15476" fmla="*/ 677808 h 6248398"/>
              <a:gd name="connsiteX70-15477" fmla="*/ 6175489 w 15811497"/>
              <a:gd name="connsiteY70-15478" fmla="*/ 757691 h 6248398"/>
              <a:gd name="connsiteX71-15479" fmla="*/ 6175489 w 15811497"/>
              <a:gd name="connsiteY71-15480" fmla="*/ 757692 h 6248398"/>
              <a:gd name="connsiteX72-15481" fmla="*/ 6224020 w 15811497"/>
              <a:gd name="connsiteY72-15482" fmla="*/ 677809 h 6248398"/>
              <a:gd name="connsiteX73-15483" fmla="*/ 6233696 w 15811497"/>
              <a:gd name="connsiteY73-15484" fmla="*/ 664869 h 6248398"/>
              <a:gd name="connsiteX74-15485" fmla="*/ 6252611 w 15811497"/>
              <a:gd name="connsiteY74-15486" fmla="*/ 633734 h 6248398"/>
              <a:gd name="connsiteX75-15487" fmla="*/ 6252610 w 15811497"/>
              <a:gd name="connsiteY75-15488" fmla="*/ 633734 h 6248398"/>
              <a:gd name="connsiteX76-15489" fmla="*/ 6233696 w 15811497"/>
              <a:gd name="connsiteY76-15490" fmla="*/ 664868 h 6248398"/>
              <a:gd name="connsiteX77-15491" fmla="*/ 6224019 w 15811497"/>
              <a:gd name="connsiteY77-15492" fmla="*/ 677808 h 6248398"/>
              <a:gd name="connsiteX78-15493" fmla="*/ 6248008 w 15811497"/>
              <a:gd name="connsiteY78-15494" fmla="*/ 638320 h 6248398"/>
              <a:gd name="connsiteX79-15495" fmla="*/ 6251291 w 15811497"/>
              <a:gd name="connsiteY79-15496" fmla="*/ 633930 h 6248398"/>
              <a:gd name="connsiteX80-15497" fmla="*/ 6251293 w 15811497"/>
              <a:gd name="connsiteY80-15498" fmla="*/ 633929 h 6248398"/>
              <a:gd name="connsiteX81-15499" fmla="*/ 6257683 w 15811497"/>
              <a:gd name="connsiteY81-15500" fmla="*/ 625384 h 6248398"/>
              <a:gd name="connsiteX82-15501" fmla="*/ 6257686 w 15811497"/>
              <a:gd name="connsiteY82-15502" fmla="*/ 625380 h 6248398"/>
              <a:gd name="connsiteX83-15503" fmla="*/ 6331355 w 15811497"/>
              <a:gd name="connsiteY83-15504" fmla="*/ 526865 h 6248398"/>
              <a:gd name="connsiteX84-15505" fmla="*/ 7448548 w 15811497"/>
              <a:gd name="connsiteY84-15506" fmla="*/ 0 h 6248398"/>
              <a:gd name="connsiteX0-15507" fmla="*/ 11209760 w 15811497"/>
              <a:gd name="connsiteY0-15508" fmla="*/ 5180760 h 6248398"/>
              <a:gd name="connsiteX1-15509" fmla="*/ 11210150 w 15811497"/>
              <a:gd name="connsiteY1-15510" fmla="*/ 5180948 h 6248398"/>
              <a:gd name="connsiteX2-15511" fmla="*/ 11313815 w 15811497"/>
              <a:gd name="connsiteY2-15512" fmla="*/ 5243926 h 6248398"/>
              <a:gd name="connsiteX3-15513" fmla="*/ 11369911 w 15811497"/>
              <a:gd name="connsiteY3-15514" fmla="*/ 5285874 h 6248398"/>
              <a:gd name="connsiteX4-15515" fmla="*/ 11410606 w 15811497"/>
              <a:gd name="connsiteY4-15516" fmla="*/ 5316305 h 6248398"/>
              <a:gd name="connsiteX5-15517" fmla="*/ 11528781 w 15811497"/>
              <a:gd name="connsiteY5-15518" fmla="*/ 5429240 h 6248398"/>
              <a:gd name="connsiteX6-15519" fmla="*/ 11209760 w 15811497"/>
              <a:gd name="connsiteY6-15520" fmla="*/ 5180760 h 6248398"/>
              <a:gd name="connsiteX7-15521" fmla="*/ 7448548 w 15811497"/>
              <a:gd name="connsiteY7-15522" fmla="*/ 0 h 6248398"/>
              <a:gd name="connsiteX8-15523" fmla="*/ 8721604 w 15811497"/>
              <a:gd name="connsiteY8-15524" fmla="*/ 757692 h 6248398"/>
              <a:gd name="connsiteX9-15525" fmla="*/ 8890522 w 15811497"/>
              <a:gd name="connsiteY9-15526" fmla="*/ 1193234 h 6248398"/>
              <a:gd name="connsiteX10-15527" fmla="*/ 9958384 w 15811497"/>
              <a:gd name="connsiteY10-15528" fmla="*/ 1828798 h 6248398"/>
              <a:gd name="connsiteX11-15529" fmla="*/ 10895504 w 15811497"/>
              <a:gd name="connsiteY11-15530" fmla="*/ 1386857 h 6248398"/>
              <a:gd name="connsiteX12-15531" fmla="*/ 11096041 w 15811497"/>
              <a:gd name="connsiteY12-15532" fmla="*/ 1170993 h 6248398"/>
              <a:gd name="connsiteX13-15533" fmla="*/ 13049247 w 15811497"/>
              <a:gd name="connsiteY13-15534" fmla="*/ 361949 h 6248398"/>
              <a:gd name="connsiteX14-15535" fmla="*/ 15811497 w 15811497"/>
              <a:gd name="connsiteY14-15536" fmla="*/ 3124198 h 6248398"/>
              <a:gd name="connsiteX15-15537" fmla="*/ 13049247 w 15811497"/>
              <a:gd name="connsiteY15-15538" fmla="*/ 5886448 h 6248398"/>
              <a:gd name="connsiteX16-15539" fmla="*/ 11732594 w 15811497"/>
              <a:gd name="connsiteY16-15540" fmla="*/ 5553059 h 6248398"/>
              <a:gd name="connsiteX17-15541" fmla="*/ 11528782 w 15811497"/>
              <a:gd name="connsiteY17-15542" fmla="*/ 5429240 h 6248398"/>
              <a:gd name="connsiteX18-15543" fmla="*/ 11210151 w 15811497"/>
              <a:gd name="connsiteY18-15544" fmla="*/ 5180948 h 6248398"/>
              <a:gd name="connsiteX19-15545" fmla="*/ 11209761 w 15811497"/>
              <a:gd name="connsiteY19-15546" fmla="*/ 5180760 h 6248398"/>
              <a:gd name="connsiteX20-15547" fmla="*/ 11096041 w 15811497"/>
              <a:gd name="connsiteY20-15548" fmla="*/ 5077404 h 6248398"/>
              <a:gd name="connsiteX21-15549" fmla="*/ 11063094 w 15811497"/>
              <a:gd name="connsiteY21-15550" fmla="*/ 5041153 h 6248398"/>
              <a:gd name="connsiteX22-15551" fmla="*/ 11063091 w 15811497"/>
              <a:gd name="connsiteY22-15552" fmla="*/ 5041152 h 6248398"/>
              <a:gd name="connsiteX23-15553" fmla="*/ 11096040 w 15811497"/>
              <a:gd name="connsiteY23-15554" fmla="*/ 5077404 h 6248398"/>
              <a:gd name="connsiteX24-15555" fmla="*/ 11209760 w 15811497"/>
              <a:gd name="connsiteY24-15556" fmla="*/ 5180760 h 6248398"/>
              <a:gd name="connsiteX25-15557" fmla="*/ 11100244 w 15811497"/>
              <a:gd name="connsiteY25-15558" fmla="*/ 5128004 h 6248398"/>
              <a:gd name="connsiteX26-15559" fmla="*/ 10610846 w 15811497"/>
              <a:gd name="connsiteY26-15560" fmla="*/ 5029199 h 6248398"/>
              <a:gd name="connsiteX27-15561" fmla="*/ 9640652 w 15811497"/>
              <a:gd name="connsiteY27-15562" fmla="*/ 5486739 h 6248398"/>
              <a:gd name="connsiteX28-15563" fmla="*/ 9628722 w 15811497"/>
              <a:gd name="connsiteY28-15564" fmla="*/ 5502693 h 6248398"/>
              <a:gd name="connsiteX29-15565" fmla="*/ 9568273 w 15811497"/>
              <a:gd name="connsiteY29-15566" fmla="*/ 5583530 h 6248398"/>
              <a:gd name="connsiteX30-15567" fmla="*/ 9535504 w 15811497"/>
              <a:gd name="connsiteY30-15568" fmla="*/ 5637470 h 6248398"/>
              <a:gd name="connsiteX31-15569" fmla="*/ 9535505 w 15811497"/>
              <a:gd name="connsiteY31-15570" fmla="*/ 5637470 h 6248398"/>
              <a:gd name="connsiteX32-15571" fmla="*/ 9568273 w 15811497"/>
              <a:gd name="connsiteY32-15572" fmla="*/ 5583531 h 6248398"/>
              <a:gd name="connsiteX33-15573" fmla="*/ 9628722 w 15811497"/>
              <a:gd name="connsiteY33-15574" fmla="*/ 5502694 h 6248398"/>
              <a:gd name="connsiteX34-15575" fmla="*/ 9563485 w 15811497"/>
              <a:gd name="connsiteY34-15576" fmla="*/ 5610078 h 6248398"/>
              <a:gd name="connsiteX35-15577" fmla="*/ 9542221 w 15811497"/>
              <a:gd name="connsiteY35-15578" fmla="*/ 5638514 h 6248398"/>
              <a:gd name="connsiteX36-15579" fmla="*/ 9480140 w 15811497"/>
              <a:gd name="connsiteY36-15580" fmla="*/ 5721533 h 6248398"/>
              <a:gd name="connsiteX37-15581" fmla="*/ 8362947 w 15811497"/>
              <a:gd name="connsiteY37-15582" fmla="*/ 6248398 h 6248398"/>
              <a:gd name="connsiteX38-15583" fmla="*/ 7028922 w 15811497"/>
              <a:gd name="connsiteY38-15584" fmla="*/ 5364147 h 6248398"/>
              <a:gd name="connsiteX39-15585" fmla="*/ 6990513 w 15811497"/>
              <a:gd name="connsiteY39-15586" fmla="*/ 5259205 h 6248398"/>
              <a:gd name="connsiteX40-15587" fmla="*/ 6990512 w 15811497"/>
              <a:gd name="connsiteY40-15588" fmla="*/ 5259199 h 6248398"/>
              <a:gd name="connsiteX41-15589" fmla="*/ 6983676 w 15811497"/>
              <a:gd name="connsiteY41-15590" fmla="*/ 5240519 h 6248398"/>
              <a:gd name="connsiteX42-15591" fmla="*/ 6983673 w 15811497"/>
              <a:gd name="connsiteY42-15592" fmla="*/ 5240519 h 6248398"/>
              <a:gd name="connsiteX43-15593" fmla="*/ 6980236 w 15811497"/>
              <a:gd name="connsiteY43-15594" fmla="*/ 5231130 h 6248398"/>
              <a:gd name="connsiteX44-15595" fmla="*/ 6978859 w 15811497"/>
              <a:gd name="connsiteY44-15596" fmla="*/ 5225774 h 6248398"/>
              <a:gd name="connsiteX45-15597" fmla="*/ 6984291 w 15811497"/>
              <a:gd name="connsiteY45-15598" fmla="*/ 5240614 h 6248398"/>
              <a:gd name="connsiteX46-15599" fmla="*/ 6984292 w 15811497"/>
              <a:gd name="connsiteY46-15600" fmla="*/ 5240614 h 6248398"/>
              <a:gd name="connsiteX47-15601" fmla="*/ 6978860 w 15811497"/>
              <a:gd name="connsiteY47-15602" fmla="*/ 5225773 h 6248398"/>
              <a:gd name="connsiteX48-15603" fmla="*/ 6944562 w 15811497"/>
              <a:gd name="connsiteY48-15604" fmla="*/ 5092380 h 6248398"/>
              <a:gd name="connsiteX49-15605" fmla="*/ 6978860 w 15811497"/>
              <a:gd name="connsiteY49-15606" fmla="*/ 5225773 h 6248398"/>
              <a:gd name="connsiteX50-15607" fmla="*/ 6948299 w 15811497"/>
              <a:gd name="connsiteY50-15608" fmla="*/ 5142273 h 6248398"/>
              <a:gd name="connsiteX51-15609" fmla="*/ 5829297 w 15811497"/>
              <a:gd name="connsiteY51-15610" fmla="*/ 4400549 h 6248398"/>
              <a:gd name="connsiteX52-15611" fmla="*/ 5056802 w 15811497"/>
              <a:gd name="connsiteY52-15612" fmla="*/ 4677867 h 6248398"/>
              <a:gd name="connsiteX53-15613" fmla="*/ 5022517 w 15811497"/>
              <a:gd name="connsiteY53-15614" fmla="*/ 4709027 h 6248398"/>
              <a:gd name="connsiteX54-15615" fmla="*/ 5022515 w 15811497"/>
              <a:gd name="connsiteY54-15616" fmla="*/ 4709029 h 6248398"/>
              <a:gd name="connsiteX55-15617" fmla="*/ 4778482 w 15811497"/>
              <a:gd name="connsiteY55-15618" fmla="*/ 5008058 h 6248398"/>
              <a:gd name="connsiteX56-15619" fmla="*/ 4715455 w 15811497"/>
              <a:gd name="connsiteY56-15620" fmla="*/ 5077404 h 6248398"/>
              <a:gd name="connsiteX57-15621" fmla="*/ 2762249 w 15811497"/>
              <a:gd name="connsiteY57-15622" fmla="*/ 5886448 h 6248398"/>
              <a:gd name="connsiteX58-15623" fmla="*/ 0 w 15811497"/>
              <a:gd name="connsiteY58-15624" fmla="*/ 3124198 h 6248398"/>
              <a:gd name="connsiteX59-15625" fmla="*/ 2762249 w 15811497"/>
              <a:gd name="connsiteY59-15626" fmla="*/ 361949 h 6248398"/>
              <a:gd name="connsiteX60-15627" fmla="*/ 4078902 w 15811497"/>
              <a:gd name="connsiteY60-15628" fmla="*/ 695338 h 6248398"/>
              <a:gd name="connsiteX61-15629" fmla="*/ 4261443 w 15811497"/>
              <a:gd name="connsiteY61-15630" fmla="*/ 806235 h 6248398"/>
              <a:gd name="connsiteX62-15631" fmla="*/ 4409044 w 15811497"/>
              <a:gd name="connsiteY62-15632" fmla="*/ 910268 h 6248398"/>
              <a:gd name="connsiteX63-15633" fmla="*/ 4612477 w 15811497"/>
              <a:gd name="connsiteY63-15634" fmla="*/ 1077402 h 6248398"/>
              <a:gd name="connsiteX64-15635" fmla="*/ 4612478 w 15811497"/>
              <a:gd name="connsiteY64-15636" fmla="*/ 1077403 h 6248398"/>
              <a:gd name="connsiteX65-15637" fmla="*/ 4701725 w 15811497"/>
              <a:gd name="connsiteY65-15638" fmla="*/ 1120394 h 6248398"/>
              <a:gd name="connsiteX66-15639" fmla="*/ 5191122 w 15811497"/>
              <a:gd name="connsiteY66-15640" fmla="*/ 1219199 h 6248398"/>
              <a:gd name="connsiteX67-15641" fmla="*/ 6161317 w 15811497"/>
              <a:gd name="connsiteY67-15642" fmla="*/ 761659 h 6248398"/>
              <a:gd name="connsiteX68-15643" fmla="*/ 6224019 w 15811497"/>
              <a:gd name="connsiteY68-15644" fmla="*/ 677808 h 6248398"/>
              <a:gd name="connsiteX69-15645" fmla="*/ 6175489 w 15811497"/>
              <a:gd name="connsiteY69-15646" fmla="*/ 757691 h 6248398"/>
              <a:gd name="connsiteX70-15647" fmla="*/ 6175489 w 15811497"/>
              <a:gd name="connsiteY70-15648" fmla="*/ 757692 h 6248398"/>
              <a:gd name="connsiteX71-15649" fmla="*/ 6224020 w 15811497"/>
              <a:gd name="connsiteY71-15650" fmla="*/ 677809 h 6248398"/>
              <a:gd name="connsiteX72-15651" fmla="*/ 6233696 w 15811497"/>
              <a:gd name="connsiteY72-15652" fmla="*/ 664869 h 6248398"/>
              <a:gd name="connsiteX73-15653" fmla="*/ 6252611 w 15811497"/>
              <a:gd name="connsiteY73-15654" fmla="*/ 633734 h 6248398"/>
              <a:gd name="connsiteX74-15655" fmla="*/ 6252610 w 15811497"/>
              <a:gd name="connsiteY74-15656" fmla="*/ 633734 h 6248398"/>
              <a:gd name="connsiteX75-15657" fmla="*/ 6233696 w 15811497"/>
              <a:gd name="connsiteY75-15658" fmla="*/ 664868 h 6248398"/>
              <a:gd name="connsiteX76-15659" fmla="*/ 6224019 w 15811497"/>
              <a:gd name="connsiteY76-15660" fmla="*/ 677808 h 6248398"/>
              <a:gd name="connsiteX77-15661" fmla="*/ 6248008 w 15811497"/>
              <a:gd name="connsiteY77-15662" fmla="*/ 638320 h 6248398"/>
              <a:gd name="connsiteX78-15663" fmla="*/ 6251291 w 15811497"/>
              <a:gd name="connsiteY78-15664" fmla="*/ 633930 h 6248398"/>
              <a:gd name="connsiteX79-15665" fmla="*/ 6251293 w 15811497"/>
              <a:gd name="connsiteY79-15666" fmla="*/ 633929 h 6248398"/>
              <a:gd name="connsiteX80-15667" fmla="*/ 6257683 w 15811497"/>
              <a:gd name="connsiteY80-15668" fmla="*/ 625384 h 6248398"/>
              <a:gd name="connsiteX81-15669" fmla="*/ 6257686 w 15811497"/>
              <a:gd name="connsiteY81-15670" fmla="*/ 625380 h 6248398"/>
              <a:gd name="connsiteX82-15671" fmla="*/ 6331355 w 15811497"/>
              <a:gd name="connsiteY82-15672" fmla="*/ 526865 h 6248398"/>
              <a:gd name="connsiteX83-15673" fmla="*/ 7448548 w 15811497"/>
              <a:gd name="connsiteY83-15674" fmla="*/ 0 h 6248398"/>
              <a:gd name="connsiteX0-15675" fmla="*/ 11209760 w 15811497"/>
              <a:gd name="connsiteY0-15676" fmla="*/ 5180760 h 6248398"/>
              <a:gd name="connsiteX1-15677" fmla="*/ 11210150 w 15811497"/>
              <a:gd name="connsiteY1-15678" fmla="*/ 5180948 h 6248398"/>
              <a:gd name="connsiteX2-15679" fmla="*/ 11313815 w 15811497"/>
              <a:gd name="connsiteY2-15680" fmla="*/ 5243926 h 6248398"/>
              <a:gd name="connsiteX3-15681" fmla="*/ 11369911 w 15811497"/>
              <a:gd name="connsiteY3-15682" fmla="*/ 5285874 h 6248398"/>
              <a:gd name="connsiteX4-15683" fmla="*/ 11528781 w 15811497"/>
              <a:gd name="connsiteY4-15684" fmla="*/ 5429240 h 6248398"/>
              <a:gd name="connsiteX5-15685" fmla="*/ 11209760 w 15811497"/>
              <a:gd name="connsiteY5-15686" fmla="*/ 5180760 h 6248398"/>
              <a:gd name="connsiteX6-15687" fmla="*/ 7448548 w 15811497"/>
              <a:gd name="connsiteY6-15688" fmla="*/ 0 h 6248398"/>
              <a:gd name="connsiteX7-15689" fmla="*/ 8721604 w 15811497"/>
              <a:gd name="connsiteY7-15690" fmla="*/ 757692 h 6248398"/>
              <a:gd name="connsiteX8-15691" fmla="*/ 8890522 w 15811497"/>
              <a:gd name="connsiteY8-15692" fmla="*/ 1193234 h 6248398"/>
              <a:gd name="connsiteX9-15693" fmla="*/ 9958384 w 15811497"/>
              <a:gd name="connsiteY9-15694" fmla="*/ 1828798 h 6248398"/>
              <a:gd name="connsiteX10-15695" fmla="*/ 10895504 w 15811497"/>
              <a:gd name="connsiteY10-15696" fmla="*/ 1386857 h 6248398"/>
              <a:gd name="connsiteX11-15697" fmla="*/ 11096041 w 15811497"/>
              <a:gd name="connsiteY11-15698" fmla="*/ 1170993 h 6248398"/>
              <a:gd name="connsiteX12-15699" fmla="*/ 13049247 w 15811497"/>
              <a:gd name="connsiteY12-15700" fmla="*/ 361949 h 6248398"/>
              <a:gd name="connsiteX13-15701" fmla="*/ 15811497 w 15811497"/>
              <a:gd name="connsiteY13-15702" fmla="*/ 3124198 h 6248398"/>
              <a:gd name="connsiteX14-15703" fmla="*/ 13049247 w 15811497"/>
              <a:gd name="connsiteY14-15704" fmla="*/ 5886448 h 6248398"/>
              <a:gd name="connsiteX15-15705" fmla="*/ 11732594 w 15811497"/>
              <a:gd name="connsiteY15-15706" fmla="*/ 5553059 h 6248398"/>
              <a:gd name="connsiteX16-15707" fmla="*/ 11528782 w 15811497"/>
              <a:gd name="connsiteY16-15708" fmla="*/ 5429240 h 6248398"/>
              <a:gd name="connsiteX17-15709" fmla="*/ 11210151 w 15811497"/>
              <a:gd name="connsiteY17-15710" fmla="*/ 5180948 h 6248398"/>
              <a:gd name="connsiteX18-15711" fmla="*/ 11209761 w 15811497"/>
              <a:gd name="connsiteY18-15712" fmla="*/ 5180760 h 6248398"/>
              <a:gd name="connsiteX19-15713" fmla="*/ 11096041 w 15811497"/>
              <a:gd name="connsiteY19-15714" fmla="*/ 5077404 h 6248398"/>
              <a:gd name="connsiteX20-15715" fmla="*/ 11063094 w 15811497"/>
              <a:gd name="connsiteY20-15716" fmla="*/ 5041153 h 6248398"/>
              <a:gd name="connsiteX21-15717" fmla="*/ 11063091 w 15811497"/>
              <a:gd name="connsiteY21-15718" fmla="*/ 5041152 h 6248398"/>
              <a:gd name="connsiteX22-15719" fmla="*/ 11096040 w 15811497"/>
              <a:gd name="connsiteY22-15720" fmla="*/ 5077404 h 6248398"/>
              <a:gd name="connsiteX23-15721" fmla="*/ 11209760 w 15811497"/>
              <a:gd name="connsiteY23-15722" fmla="*/ 5180760 h 6248398"/>
              <a:gd name="connsiteX24-15723" fmla="*/ 11100244 w 15811497"/>
              <a:gd name="connsiteY24-15724" fmla="*/ 5128004 h 6248398"/>
              <a:gd name="connsiteX25-15725" fmla="*/ 10610846 w 15811497"/>
              <a:gd name="connsiteY25-15726" fmla="*/ 5029199 h 6248398"/>
              <a:gd name="connsiteX26-15727" fmla="*/ 9640652 w 15811497"/>
              <a:gd name="connsiteY26-15728" fmla="*/ 5486739 h 6248398"/>
              <a:gd name="connsiteX27-15729" fmla="*/ 9628722 w 15811497"/>
              <a:gd name="connsiteY27-15730" fmla="*/ 5502693 h 6248398"/>
              <a:gd name="connsiteX28-15731" fmla="*/ 9568273 w 15811497"/>
              <a:gd name="connsiteY28-15732" fmla="*/ 5583530 h 6248398"/>
              <a:gd name="connsiteX29-15733" fmla="*/ 9535504 w 15811497"/>
              <a:gd name="connsiteY29-15734" fmla="*/ 5637470 h 6248398"/>
              <a:gd name="connsiteX30-15735" fmla="*/ 9535505 w 15811497"/>
              <a:gd name="connsiteY30-15736" fmla="*/ 5637470 h 6248398"/>
              <a:gd name="connsiteX31-15737" fmla="*/ 9568273 w 15811497"/>
              <a:gd name="connsiteY31-15738" fmla="*/ 5583531 h 6248398"/>
              <a:gd name="connsiteX32-15739" fmla="*/ 9628722 w 15811497"/>
              <a:gd name="connsiteY32-15740" fmla="*/ 5502694 h 6248398"/>
              <a:gd name="connsiteX33-15741" fmla="*/ 9563485 w 15811497"/>
              <a:gd name="connsiteY33-15742" fmla="*/ 5610078 h 6248398"/>
              <a:gd name="connsiteX34-15743" fmla="*/ 9542221 w 15811497"/>
              <a:gd name="connsiteY34-15744" fmla="*/ 5638514 h 6248398"/>
              <a:gd name="connsiteX35-15745" fmla="*/ 9480140 w 15811497"/>
              <a:gd name="connsiteY35-15746" fmla="*/ 5721533 h 6248398"/>
              <a:gd name="connsiteX36-15747" fmla="*/ 8362947 w 15811497"/>
              <a:gd name="connsiteY36-15748" fmla="*/ 6248398 h 6248398"/>
              <a:gd name="connsiteX37-15749" fmla="*/ 7028922 w 15811497"/>
              <a:gd name="connsiteY37-15750" fmla="*/ 5364147 h 6248398"/>
              <a:gd name="connsiteX38-15751" fmla="*/ 6990513 w 15811497"/>
              <a:gd name="connsiteY38-15752" fmla="*/ 5259205 h 6248398"/>
              <a:gd name="connsiteX39-15753" fmla="*/ 6990512 w 15811497"/>
              <a:gd name="connsiteY39-15754" fmla="*/ 5259199 h 6248398"/>
              <a:gd name="connsiteX40-15755" fmla="*/ 6983676 w 15811497"/>
              <a:gd name="connsiteY40-15756" fmla="*/ 5240519 h 6248398"/>
              <a:gd name="connsiteX41-15757" fmla="*/ 6983673 w 15811497"/>
              <a:gd name="connsiteY41-15758" fmla="*/ 5240519 h 6248398"/>
              <a:gd name="connsiteX42-15759" fmla="*/ 6980236 w 15811497"/>
              <a:gd name="connsiteY42-15760" fmla="*/ 5231130 h 6248398"/>
              <a:gd name="connsiteX43-15761" fmla="*/ 6978859 w 15811497"/>
              <a:gd name="connsiteY43-15762" fmla="*/ 5225774 h 6248398"/>
              <a:gd name="connsiteX44-15763" fmla="*/ 6984291 w 15811497"/>
              <a:gd name="connsiteY44-15764" fmla="*/ 5240614 h 6248398"/>
              <a:gd name="connsiteX45-15765" fmla="*/ 6984292 w 15811497"/>
              <a:gd name="connsiteY45-15766" fmla="*/ 5240614 h 6248398"/>
              <a:gd name="connsiteX46-15767" fmla="*/ 6978860 w 15811497"/>
              <a:gd name="connsiteY46-15768" fmla="*/ 5225773 h 6248398"/>
              <a:gd name="connsiteX47-15769" fmla="*/ 6944562 w 15811497"/>
              <a:gd name="connsiteY47-15770" fmla="*/ 5092380 h 6248398"/>
              <a:gd name="connsiteX48-15771" fmla="*/ 6978860 w 15811497"/>
              <a:gd name="connsiteY48-15772" fmla="*/ 5225773 h 6248398"/>
              <a:gd name="connsiteX49-15773" fmla="*/ 6948299 w 15811497"/>
              <a:gd name="connsiteY49-15774" fmla="*/ 5142273 h 6248398"/>
              <a:gd name="connsiteX50-15775" fmla="*/ 5829297 w 15811497"/>
              <a:gd name="connsiteY50-15776" fmla="*/ 4400549 h 6248398"/>
              <a:gd name="connsiteX51-15777" fmla="*/ 5056802 w 15811497"/>
              <a:gd name="connsiteY51-15778" fmla="*/ 4677867 h 6248398"/>
              <a:gd name="connsiteX52-15779" fmla="*/ 5022517 w 15811497"/>
              <a:gd name="connsiteY52-15780" fmla="*/ 4709027 h 6248398"/>
              <a:gd name="connsiteX53-15781" fmla="*/ 5022515 w 15811497"/>
              <a:gd name="connsiteY53-15782" fmla="*/ 4709029 h 6248398"/>
              <a:gd name="connsiteX54-15783" fmla="*/ 4778482 w 15811497"/>
              <a:gd name="connsiteY54-15784" fmla="*/ 5008058 h 6248398"/>
              <a:gd name="connsiteX55-15785" fmla="*/ 4715455 w 15811497"/>
              <a:gd name="connsiteY55-15786" fmla="*/ 5077404 h 6248398"/>
              <a:gd name="connsiteX56-15787" fmla="*/ 2762249 w 15811497"/>
              <a:gd name="connsiteY56-15788" fmla="*/ 5886448 h 6248398"/>
              <a:gd name="connsiteX57-15789" fmla="*/ 0 w 15811497"/>
              <a:gd name="connsiteY57-15790" fmla="*/ 3124198 h 6248398"/>
              <a:gd name="connsiteX58-15791" fmla="*/ 2762249 w 15811497"/>
              <a:gd name="connsiteY58-15792" fmla="*/ 361949 h 6248398"/>
              <a:gd name="connsiteX59-15793" fmla="*/ 4078902 w 15811497"/>
              <a:gd name="connsiteY59-15794" fmla="*/ 695338 h 6248398"/>
              <a:gd name="connsiteX60-15795" fmla="*/ 4261443 w 15811497"/>
              <a:gd name="connsiteY60-15796" fmla="*/ 806235 h 6248398"/>
              <a:gd name="connsiteX61-15797" fmla="*/ 4409044 w 15811497"/>
              <a:gd name="connsiteY61-15798" fmla="*/ 910268 h 6248398"/>
              <a:gd name="connsiteX62-15799" fmla="*/ 4612477 w 15811497"/>
              <a:gd name="connsiteY62-15800" fmla="*/ 1077402 h 6248398"/>
              <a:gd name="connsiteX63-15801" fmla="*/ 4612478 w 15811497"/>
              <a:gd name="connsiteY63-15802" fmla="*/ 1077403 h 6248398"/>
              <a:gd name="connsiteX64-15803" fmla="*/ 4701725 w 15811497"/>
              <a:gd name="connsiteY64-15804" fmla="*/ 1120394 h 6248398"/>
              <a:gd name="connsiteX65-15805" fmla="*/ 5191122 w 15811497"/>
              <a:gd name="connsiteY65-15806" fmla="*/ 1219199 h 6248398"/>
              <a:gd name="connsiteX66-15807" fmla="*/ 6161317 w 15811497"/>
              <a:gd name="connsiteY66-15808" fmla="*/ 761659 h 6248398"/>
              <a:gd name="connsiteX67-15809" fmla="*/ 6224019 w 15811497"/>
              <a:gd name="connsiteY67-15810" fmla="*/ 677808 h 6248398"/>
              <a:gd name="connsiteX68-15811" fmla="*/ 6175489 w 15811497"/>
              <a:gd name="connsiteY68-15812" fmla="*/ 757691 h 6248398"/>
              <a:gd name="connsiteX69-15813" fmla="*/ 6175489 w 15811497"/>
              <a:gd name="connsiteY69-15814" fmla="*/ 757692 h 6248398"/>
              <a:gd name="connsiteX70-15815" fmla="*/ 6224020 w 15811497"/>
              <a:gd name="connsiteY70-15816" fmla="*/ 677809 h 6248398"/>
              <a:gd name="connsiteX71-15817" fmla="*/ 6233696 w 15811497"/>
              <a:gd name="connsiteY71-15818" fmla="*/ 664869 h 6248398"/>
              <a:gd name="connsiteX72-15819" fmla="*/ 6252611 w 15811497"/>
              <a:gd name="connsiteY72-15820" fmla="*/ 633734 h 6248398"/>
              <a:gd name="connsiteX73-15821" fmla="*/ 6252610 w 15811497"/>
              <a:gd name="connsiteY73-15822" fmla="*/ 633734 h 6248398"/>
              <a:gd name="connsiteX74-15823" fmla="*/ 6233696 w 15811497"/>
              <a:gd name="connsiteY74-15824" fmla="*/ 664868 h 6248398"/>
              <a:gd name="connsiteX75-15825" fmla="*/ 6224019 w 15811497"/>
              <a:gd name="connsiteY75-15826" fmla="*/ 677808 h 6248398"/>
              <a:gd name="connsiteX76-15827" fmla="*/ 6248008 w 15811497"/>
              <a:gd name="connsiteY76-15828" fmla="*/ 638320 h 6248398"/>
              <a:gd name="connsiteX77-15829" fmla="*/ 6251291 w 15811497"/>
              <a:gd name="connsiteY77-15830" fmla="*/ 633930 h 6248398"/>
              <a:gd name="connsiteX78-15831" fmla="*/ 6251293 w 15811497"/>
              <a:gd name="connsiteY78-15832" fmla="*/ 633929 h 6248398"/>
              <a:gd name="connsiteX79-15833" fmla="*/ 6257683 w 15811497"/>
              <a:gd name="connsiteY79-15834" fmla="*/ 625384 h 6248398"/>
              <a:gd name="connsiteX80-15835" fmla="*/ 6257686 w 15811497"/>
              <a:gd name="connsiteY80-15836" fmla="*/ 625380 h 6248398"/>
              <a:gd name="connsiteX81-15837" fmla="*/ 6331355 w 15811497"/>
              <a:gd name="connsiteY81-15838" fmla="*/ 526865 h 6248398"/>
              <a:gd name="connsiteX82-15839" fmla="*/ 7448548 w 15811497"/>
              <a:gd name="connsiteY82-15840" fmla="*/ 0 h 6248398"/>
              <a:gd name="connsiteX0-15841" fmla="*/ 11209760 w 15811497"/>
              <a:gd name="connsiteY0-15842" fmla="*/ 5180760 h 6248398"/>
              <a:gd name="connsiteX1-15843" fmla="*/ 11210150 w 15811497"/>
              <a:gd name="connsiteY1-15844" fmla="*/ 5180948 h 6248398"/>
              <a:gd name="connsiteX2-15845" fmla="*/ 11313815 w 15811497"/>
              <a:gd name="connsiteY2-15846" fmla="*/ 5243926 h 6248398"/>
              <a:gd name="connsiteX3-15847" fmla="*/ 11528781 w 15811497"/>
              <a:gd name="connsiteY3-15848" fmla="*/ 5429240 h 6248398"/>
              <a:gd name="connsiteX4-15849" fmla="*/ 11209760 w 15811497"/>
              <a:gd name="connsiteY4-15850" fmla="*/ 5180760 h 6248398"/>
              <a:gd name="connsiteX5-15851" fmla="*/ 7448548 w 15811497"/>
              <a:gd name="connsiteY5-15852" fmla="*/ 0 h 6248398"/>
              <a:gd name="connsiteX6-15853" fmla="*/ 8721604 w 15811497"/>
              <a:gd name="connsiteY6-15854" fmla="*/ 757692 h 6248398"/>
              <a:gd name="connsiteX7-15855" fmla="*/ 8890522 w 15811497"/>
              <a:gd name="connsiteY7-15856" fmla="*/ 1193234 h 6248398"/>
              <a:gd name="connsiteX8-15857" fmla="*/ 9958384 w 15811497"/>
              <a:gd name="connsiteY8-15858" fmla="*/ 1828798 h 6248398"/>
              <a:gd name="connsiteX9-15859" fmla="*/ 10895504 w 15811497"/>
              <a:gd name="connsiteY9-15860" fmla="*/ 1386857 h 6248398"/>
              <a:gd name="connsiteX10-15861" fmla="*/ 11096041 w 15811497"/>
              <a:gd name="connsiteY10-15862" fmla="*/ 1170993 h 6248398"/>
              <a:gd name="connsiteX11-15863" fmla="*/ 13049247 w 15811497"/>
              <a:gd name="connsiteY11-15864" fmla="*/ 361949 h 6248398"/>
              <a:gd name="connsiteX12-15865" fmla="*/ 15811497 w 15811497"/>
              <a:gd name="connsiteY12-15866" fmla="*/ 3124198 h 6248398"/>
              <a:gd name="connsiteX13-15867" fmla="*/ 13049247 w 15811497"/>
              <a:gd name="connsiteY13-15868" fmla="*/ 5886448 h 6248398"/>
              <a:gd name="connsiteX14-15869" fmla="*/ 11732594 w 15811497"/>
              <a:gd name="connsiteY14-15870" fmla="*/ 5553059 h 6248398"/>
              <a:gd name="connsiteX15-15871" fmla="*/ 11528782 w 15811497"/>
              <a:gd name="connsiteY15-15872" fmla="*/ 5429240 h 6248398"/>
              <a:gd name="connsiteX16-15873" fmla="*/ 11210151 w 15811497"/>
              <a:gd name="connsiteY16-15874" fmla="*/ 5180948 h 6248398"/>
              <a:gd name="connsiteX17-15875" fmla="*/ 11209761 w 15811497"/>
              <a:gd name="connsiteY17-15876" fmla="*/ 5180760 h 6248398"/>
              <a:gd name="connsiteX18-15877" fmla="*/ 11096041 w 15811497"/>
              <a:gd name="connsiteY18-15878" fmla="*/ 5077404 h 6248398"/>
              <a:gd name="connsiteX19-15879" fmla="*/ 11063094 w 15811497"/>
              <a:gd name="connsiteY19-15880" fmla="*/ 5041153 h 6248398"/>
              <a:gd name="connsiteX20-15881" fmla="*/ 11063091 w 15811497"/>
              <a:gd name="connsiteY20-15882" fmla="*/ 5041152 h 6248398"/>
              <a:gd name="connsiteX21-15883" fmla="*/ 11096040 w 15811497"/>
              <a:gd name="connsiteY21-15884" fmla="*/ 5077404 h 6248398"/>
              <a:gd name="connsiteX22-15885" fmla="*/ 11209760 w 15811497"/>
              <a:gd name="connsiteY22-15886" fmla="*/ 5180760 h 6248398"/>
              <a:gd name="connsiteX23-15887" fmla="*/ 11100244 w 15811497"/>
              <a:gd name="connsiteY23-15888" fmla="*/ 5128004 h 6248398"/>
              <a:gd name="connsiteX24-15889" fmla="*/ 10610846 w 15811497"/>
              <a:gd name="connsiteY24-15890" fmla="*/ 5029199 h 6248398"/>
              <a:gd name="connsiteX25-15891" fmla="*/ 9640652 w 15811497"/>
              <a:gd name="connsiteY25-15892" fmla="*/ 5486739 h 6248398"/>
              <a:gd name="connsiteX26-15893" fmla="*/ 9628722 w 15811497"/>
              <a:gd name="connsiteY26-15894" fmla="*/ 5502693 h 6248398"/>
              <a:gd name="connsiteX27-15895" fmla="*/ 9568273 w 15811497"/>
              <a:gd name="connsiteY27-15896" fmla="*/ 5583530 h 6248398"/>
              <a:gd name="connsiteX28-15897" fmla="*/ 9535504 w 15811497"/>
              <a:gd name="connsiteY28-15898" fmla="*/ 5637470 h 6248398"/>
              <a:gd name="connsiteX29-15899" fmla="*/ 9535505 w 15811497"/>
              <a:gd name="connsiteY29-15900" fmla="*/ 5637470 h 6248398"/>
              <a:gd name="connsiteX30-15901" fmla="*/ 9568273 w 15811497"/>
              <a:gd name="connsiteY30-15902" fmla="*/ 5583531 h 6248398"/>
              <a:gd name="connsiteX31-15903" fmla="*/ 9628722 w 15811497"/>
              <a:gd name="connsiteY31-15904" fmla="*/ 5502694 h 6248398"/>
              <a:gd name="connsiteX32-15905" fmla="*/ 9563485 w 15811497"/>
              <a:gd name="connsiteY32-15906" fmla="*/ 5610078 h 6248398"/>
              <a:gd name="connsiteX33-15907" fmla="*/ 9542221 w 15811497"/>
              <a:gd name="connsiteY33-15908" fmla="*/ 5638514 h 6248398"/>
              <a:gd name="connsiteX34-15909" fmla="*/ 9480140 w 15811497"/>
              <a:gd name="connsiteY34-15910" fmla="*/ 5721533 h 6248398"/>
              <a:gd name="connsiteX35-15911" fmla="*/ 8362947 w 15811497"/>
              <a:gd name="connsiteY35-15912" fmla="*/ 6248398 h 6248398"/>
              <a:gd name="connsiteX36-15913" fmla="*/ 7028922 w 15811497"/>
              <a:gd name="connsiteY36-15914" fmla="*/ 5364147 h 6248398"/>
              <a:gd name="connsiteX37-15915" fmla="*/ 6990513 w 15811497"/>
              <a:gd name="connsiteY37-15916" fmla="*/ 5259205 h 6248398"/>
              <a:gd name="connsiteX38-15917" fmla="*/ 6990512 w 15811497"/>
              <a:gd name="connsiteY38-15918" fmla="*/ 5259199 h 6248398"/>
              <a:gd name="connsiteX39-15919" fmla="*/ 6983676 w 15811497"/>
              <a:gd name="connsiteY39-15920" fmla="*/ 5240519 h 6248398"/>
              <a:gd name="connsiteX40-15921" fmla="*/ 6983673 w 15811497"/>
              <a:gd name="connsiteY40-15922" fmla="*/ 5240519 h 6248398"/>
              <a:gd name="connsiteX41-15923" fmla="*/ 6980236 w 15811497"/>
              <a:gd name="connsiteY41-15924" fmla="*/ 5231130 h 6248398"/>
              <a:gd name="connsiteX42-15925" fmla="*/ 6978859 w 15811497"/>
              <a:gd name="connsiteY42-15926" fmla="*/ 5225774 h 6248398"/>
              <a:gd name="connsiteX43-15927" fmla="*/ 6984291 w 15811497"/>
              <a:gd name="connsiteY43-15928" fmla="*/ 5240614 h 6248398"/>
              <a:gd name="connsiteX44-15929" fmla="*/ 6984292 w 15811497"/>
              <a:gd name="connsiteY44-15930" fmla="*/ 5240614 h 6248398"/>
              <a:gd name="connsiteX45-15931" fmla="*/ 6978860 w 15811497"/>
              <a:gd name="connsiteY45-15932" fmla="*/ 5225773 h 6248398"/>
              <a:gd name="connsiteX46-15933" fmla="*/ 6944562 w 15811497"/>
              <a:gd name="connsiteY46-15934" fmla="*/ 5092380 h 6248398"/>
              <a:gd name="connsiteX47-15935" fmla="*/ 6978860 w 15811497"/>
              <a:gd name="connsiteY47-15936" fmla="*/ 5225773 h 6248398"/>
              <a:gd name="connsiteX48-15937" fmla="*/ 6948299 w 15811497"/>
              <a:gd name="connsiteY48-15938" fmla="*/ 5142273 h 6248398"/>
              <a:gd name="connsiteX49-15939" fmla="*/ 5829297 w 15811497"/>
              <a:gd name="connsiteY49-15940" fmla="*/ 4400549 h 6248398"/>
              <a:gd name="connsiteX50-15941" fmla="*/ 5056802 w 15811497"/>
              <a:gd name="connsiteY50-15942" fmla="*/ 4677867 h 6248398"/>
              <a:gd name="connsiteX51-15943" fmla="*/ 5022517 w 15811497"/>
              <a:gd name="connsiteY51-15944" fmla="*/ 4709027 h 6248398"/>
              <a:gd name="connsiteX52-15945" fmla="*/ 5022515 w 15811497"/>
              <a:gd name="connsiteY52-15946" fmla="*/ 4709029 h 6248398"/>
              <a:gd name="connsiteX53-15947" fmla="*/ 4778482 w 15811497"/>
              <a:gd name="connsiteY53-15948" fmla="*/ 5008058 h 6248398"/>
              <a:gd name="connsiteX54-15949" fmla="*/ 4715455 w 15811497"/>
              <a:gd name="connsiteY54-15950" fmla="*/ 5077404 h 6248398"/>
              <a:gd name="connsiteX55-15951" fmla="*/ 2762249 w 15811497"/>
              <a:gd name="connsiteY55-15952" fmla="*/ 5886448 h 6248398"/>
              <a:gd name="connsiteX56-15953" fmla="*/ 0 w 15811497"/>
              <a:gd name="connsiteY56-15954" fmla="*/ 3124198 h 6248398"/>
              <a:gd name="connsiteX57-15955" fmla="*/ 2762249 w 15811497"/>
              <a:gd name="connsiteY57-15956" fmla="*/ 361949 h 6248398"/>
              <a:gd name="connsiteX58-15957" fmla="*/ 4078902 w 15811497"/>
              <a:gd name="connsiteY58-15958" fmla="*/ 695338 h 6248398"/>
              <a:gd name="connsiteX59-15959" fmla="*/ 4261443 w 15811497"/>
              <a:gd name="connsiteY59-15960" fmla="*/ 806235 h 6248398"/>
              <a:gd name="connsiteX60-15961" fmla="*/ 4409044 w 15811497"/>
              <a:gd name="connsiteY60-15962" fmla="*/ 910268 h 6248398"/>
              <a:gd name="connsiteX61-15963" fmla="*/ 4612477 w 15811497"/>
              <a:gd name="connsiteY61-15964" fmla="*/ 1077402 h 6248398"/>
              <a:gd name="connsiteX62-15965" fmla="*/ 4612478 w 15811497"/>
              <a:gd name="connsiteY62-15966" fmla="*/ 1077403 h 6248398"/>
              <a:gd name="connsiteX63-15967" fmla="*/ 4701725 w 15811497"/>
              <a:gd name="connsiteY63-15968" fmla="*/ 1120394 h 6248398"/>
              <a:gd name="connsiteX64-15969" fmla="*/ 5191122 w 15811497"/>
              <a:gd name="connsiteY64-15970" fmla="*/ 1219199 h 6248398"/>
              <a:gd name="connsiteX65-15971" fmla="*/ 6161317 w 15811497"/>
              <a:gd name="connsiteY65-15972" fmla="*/ 761659 h 6248398"/>
              <a:gd name="connsiteX66-15973" fmla="*/ 6224019 w 15811497"/>
              <a:gd name="connsiteY66-15974" fmla="*/ 677808 h 6248398"/>
              <a:gd name="connsiteX67-15975" fmla="*/ 6175489 w 15811497"/>
              <a:gd name="connsiteY67-15976" fmla="*/ 757691 h 6248398"/>
              <a:gd name="connsiteX68-15977" fmla="*/ 6175489 w 15811497"/>
              <a:gd name="connsiteY68-15978" fmla="*/ 757692 h 6248398"/>
              <a:gd name="connsiteX69-15979" fmla="*/ 6224020 w 15811497"/>
              <a:gd name="connsiteY69-15980" fmla="*/ 677809 h 6248398"/>
              <a:gd name="connsiteX70-15981" fmla="*/ 6233696 w 15811497"/>
              <a:gd name="connsiteY70-15982" fmla="*/ 664869 h 6248398"/>
              <a:gd name="connsiteX71-15983" fmla="*/ 6252611 w 15811497"/>
              <a:gd name="connsiteY71-15984" fmla="*/ 633734 h 6248398"/>
              <a:gd name="connsiteX72-15985" fmla="*/ 6252610 w 15811497"/>
              <a:gd name="connsiteY72-15986" fmla="*/ 633734 h 6248398"/>
              <a:gd name="connsiteX73-15987" fmla="*/ 6233696 w 15811497"/>
              <a:gd name="connsiteY73-15988" fmla="*/ 664868 h 6248398"/>
              <a:gd name="connsiteX74-15989" fmla="*/ 6224019 w 15811497"/>
              <a:gd name="connsiteY74-15990" fmla="*/ 677808 h 6248398"/>
              <a:gd name="connsiteX75-15991" fmla="*/ 6248008 w 15811497"/>
              <a:gd name="connsiteY75-15992" fmla="*/ 638320 h 6248398"/>
              <a:gd name="connsiteX76-15993" fmla="*/ 6251291 w 15811497"/>
              <a:gd name="connsiteY76-15994" fmla="*/ 633930 h 6248398"/>
              <a:gd name="connsiteX77-15995" fmla="*/ 6251293 w 15811497"/>
              <a:gd name="connsiteY77-15996" fmla="*/ 633929 h 6248398"/>
              <a:gd name="connsiteX78-15997" fmla="*/ 6257683 w 15811497"/>
              <a:gd name="connsiteY78-15998" fmla="*/ 625384 h 6248398"/>
              <a:gd name="connsiteX79-15999" fmla="*/ 6257686 w 15811497"/>
              <a:gd name="connsiteY79-16000" fmla="*/ 625380 h 6248398"/>
              <a:gd name="connsiteX80-16001" fmla="*/ 6331355 w 15811497"/>
              <a:gd name="connsiteY80-16002" fmla="*/ 526865 h 6248398"/>
              <a:gd name="connsiteX81-16003" fmla="*/ 7448548 w 15811497"/>
              <a:gd name="connsiteY81-16004" fmla="*/ 0 h 6248398"/>
              <a:gd name="connsiteX0-16005" fmla="*/ 11209760 w 15811497"/>
              <a:gd name="connsiteY0-16006" fmla="*/ 5180760 h 6248398"/>
              <a:gd name="connsiteX1-16007" fmla="*/ 11210150 w 15811497"/>
              <a:gd name="connsiteY1-16008" fmla="*/ 5180948 h 6248398"/>
              <a:gd name="connsiteX2-16009" fmla="*/ 11528781 w 15811497"/>
              <a:gd name="connsiteY2-16010" fmla="*/ 5429240 h 6248398"/>
              <a:gd name="connsiteX3-16011" fmla="*/ 11209760 w 15811497"/>
              <a:gd name="connsiteY3-16012" fmla="*/ 5180760 h 6248398"/>
              <a:gd name="connsiteX4-16013" fmla="*/ 7448548 w 15811497"/>
              <a:gd name="connsiteY4-16014" fmla="*/ 0 h 6248398"/>
              <a:gd name="connsiteX5-16015" fmla="*/ 8721604 w 15811497"/>
              <a:gd name="connsiteY5-16016" fmla="*/ 757692 h 6248398"/>
              <a:gd name="connsiteX6-16017" fmla="*/ 8890522 w 15811497"/>
              <a:gd name="connsiteY6-16018" fmla="*/ 1193234 h 6248398"/>
              <a:gd name="connsiteX7-16019" fmla="*/ 9958384 w 15811497"/>
              <a:gd name="connsiteY7-16020" fmla="*/ 1828798 h 6248398"/>
              <a:gd name="connsiteX8-16021" fmla="*/ 10895504 w 15811497"/>
              <a:gd name="connsiteY8-16022" fmla="*/ 1386857 h 6248398"/>
              <a:gd name="connsiteX9-16023" fmla="*/ 11096041 w 15811497"/>
              <a:gd name="connsiteY9-16024" fmla="*/ 1170993 h 6248398"/>
              <a:gd name="connsiteX10-16025" fmla="*/ 13049247 w 15811497"/>
              <a:gd name="connsiteY10-16026" fmla="*/ 361949 h 6248398"/>
              <a:gd name="connsiteX11-16027" fmla="*/ 15811497 w 15811497"/>
              <a:gd name="connsiteY11-16028" fmla="*/ 3124198 h 6248398"/>
              <a:gd name="connsiteX12-16029" fmla="*/ 13049247 w 15811497"/>
              <a:gd name="connsiteY12-16030" fmla="*/ 5886448 h 6248398"/>
              <a:gd name="connsiteX13-16031" fmla="*/ 11732594 w 15811497"/>
              <a:gd name="connsiteY13-16032" fmla="*/ 5553059 h 6248398"/>
              <a:gd name="connsiteX14-16033" fmla="*/ 11528782 w 15811497"/>
              <a:gd name="connsiteY14-16034" fmla="*/ 5429240 h 6248398"/>
              <a:gd name="connsiteX15-16035" fmla="*/ 11210151 w 15811497"/>
              <a:gd name="connsiteY15-16036" fmla="*/ 5180948 h 6248398"/>
              <a:gd name="connsiteX16-16037" fmla="*/ 11209761 w 15811497"/>
              <a:gd name="connsiteY16-16038" fmla="*/ 5180760 h 6248398"/>
              <a:gd name="connsiteX17-16039" fmla="*/ 11096041 w 15811497"/>
              <a:gd name="connsiteY17-16040" fmla="*/ 5077404 h 6248398"/>
              <a:gd name="connsiteX18-16041" fmla="*/ 11063094 w 15811497"/>
              <a:gd name="connsiteY18-16042" fmla="*/ 5041153 h 6248398"/>
              <a:gd name="connsiteX19-16043" fmla="*/ 11063091 w 15811497"/>
              <a:gd name="connsiteY19-16044" fmla="*/ 5041152 h 6248398"/>
              <a:gd name="connsiteX20-16045" fmla="*/ 11096040 w 15811497"/>
              <a:gd name="connsiteY20-16046" fmla="*/ 5077404 h 6248398"/>
              <a:gd name="connsiteX21-16047" fmla="*/ 11209760 w 15811497"/>
              <a:gd name="connsiteY21-16048" fmla="*/ 5180760 h 6248398"/>
              <a:gd name="connsiteX22-16049" fmla="*/ 11100244 w 15811497"/>
              <a:gd name="connsiteY22-16050" fmla="*/ 5128004 h 6248398"/>
              <a:gd name="connsiteX23-16051" fmla="*/ 10610846 w 15811497"/>
              <a:gd name="connsiteY23-16052" fmla="*/ 5029199 h 6248398"/>
              <a:gd name="connsiteX24-16053" fmla="*/ 9640652 w 15811497"/>
              <a:gd name="connsiteY24-16054" fmla="*/ 5486739 h 6248398"/>
              <a:gd name="connsiteX25-16055" fmla="*/ 9628722 w 15811497"/>
              <a:gd name="connsiteY25-16056" fmla="*/ 5502693 h 6248398"/>
              <a:gd name="connsiteX26-16057" fmla="*/ 9568273 w 15811497"/>
              <a:gd name="connsiteY26-16058" fmla="*/ 5583530 h 6248398"/>
              <a:gd name="connsiteX27-16059" fmla="*/ 9535504 w 15811497"/>
              <a:gd name="connsiteY27-16060" fmla="*/ 5637470 h 6248398"/>
              <a:gd name="connsiteX28-16061" fmla="*/ 9535505 w 15811497"/>
              <a:gd name="connsiteY28-16062" fmla="*/ 5637470 h 6248398"/>
              <a:gd name="connsiteX29-16063" fmla="*/ 9568273 w 15811497"/>
              <a:gd name="connsiteY29-16064" fmla="*/ 5583531 h 6248398"/>
              <a:gd name="connsiteX30-16065" fmla="*/ 9628722 w 15811497"/>
              <a:gd name="connsiteY30-16066" fmla="*/ 5502694 h 6248398"/>
              <a:gd name="connsiteX31-16067" fmla="*/ 9563485 w 15811497"/>
              <a:gd name="connsiteY31-16068" fmla="*/ 5610078 h 6248398"/>
              <a:gd name="connsiteX32-16069" fmla="*/ 9542221 w 15811497"/>
              <a:gd name="connsiteY32-16070" fmla="*/ 5638514 h 6248398"/>
              <a:gd name="connsiteX33-16071" fmla="*/ 9480140 w 15811497"/>
              <a:gd name="connsiteY33-16072" fmla="*/ 5721533 h 6248398"/>
              <a:gd name="connsiteX34-16073" fmla="*/ 8362947 w 15811497"/>
              <a:gd name="connsiteY34-16074" fmla="*/ 6248398 h 6248398"/>
              <a:gd name="connsiteX35-16075" fmla="*/ 7028922 w 15811497"/>
              <a:gd name="connsiteY35-16076" fmla="*/ 5364147 h 6248398"/>
              <a:gd name="connsiteX36-16077" fmla="*/ 6990513 w 15811497"/>
              <a:gd name="connsiteY36-16078" fmla="*/ 5259205 h 6248398"/>
              <a:gd name="connsiteX37-16079" fmla="*/ 6990512 w 15811497"/>
              <a:gd name="connsiteY37-16080" fmla="*/ 5259199 h 6248398"/>
              <a:gd name="connsiteX38-16081" fmla="*/ 6983676 w 15811497"/>
              <a:gd name="connsiteY38-16082" fmla="*/ 5240519 h 6248398"/>
              <a:gd name="connsiteX39-16083" fmla="*/ 6983673 w 15811497"/>
              <a:gd name="connsiteY39-16084" fmla="*/ 5240519 h 6248398"/>
              <a:gd name="connsiteX40-16085" fmla="*/ 6980236 w 15811497"/>
              <a:gd name="connsiteY40-16086" fmla="*/ 5231130 h 6248398"/>
              <a:gd name="connsiteX41-16087" fmla="*/ 6978859 w 15811497"/>
              <a:gd name="connsiteY41-16088" fmla="*/ 5225774 h 6248398"/>
              <a:gd name="connsiteX42-16089" fmla="*/ 6984291 w 15811497"/>
              <a:gd name="connsiteY42-16090" fmla="*/ 5240614 h 6248398"/>
              <a:gd name="connsiteX43-16091" fmla="*/ 6984292 w 15811497"/>
              <a:gd name="connsiteY43-16092" fmla="*/ 5240614 h 6248398"/>
              <a:gd name="connsiteX44-16093" fmla="*/ 6978860 w 15811497"/>
              <a:gd name="connsiteY44-16094" fmla="*/ 5225773 h 6248398"/>
              <a:gd name="connsiteX45-16095" fmla="*/ 6944562 w 15811497"/>
              <a:gd name="connsiteY45-16096" fmla="*/ 5092380 h 6248398"/>
              <a:gd name="connsiteX46-16097" fmla="*/ 6978860 w 15811497"/>
              <a:gd name="connsiteY46-16098" fmla="*/ 5225773 h 6248398"/>
              <a:gd name="connsiteX47-16099" fmla="*/ 6948299 w 15811497"/>
              <a:gd name="connsiteY47-16100" fmla="*/ 5142273 h 6248398"/>
              <a:gd name="connsiteX48-16101" fmla="*/ 5829297 w 15811497"/>
              <a:gd name="connsiteY48-16102" fmla="*/ 4400549 h 6248398"/>
              <a:gd name="connsiteX49-16103" fmla="*/ 5056802 w 15811497"/>
              <a:gd name="connsiteY49-16104" fmla="*/ 4677867 h 6248398"/>
              <a:gd name="connsiteX50-16105" fmla="*/ 5022517 w 15811497"/>
              <a:gd name="connsiteY50-16106" fmla="*/ 4709027 h 6248398"/>
              <a:gd name="connsiteX51-16107" fmla="*/ 5022515 w 15811497"/>
              <a:gd name="connsiteY51-16108" fmla="*/ 4709029 h 6248398"/>
              <a:gd name="connsiteX52-16109" fmla="*/ 4778482 w 15811497"/>
              <a:gd name="connsiteY52-16110" fmla="*/ 5008058 h 6248398"/>
              <a:gd name="connsiteX53-16111" fmla="*/ 4715455 w 15811497"/>
              <a:gd name="connsiteY53-16112" fmla="*/ 5077404 h 6248398"/>
              <a:gd name="connsiteX54-16113" fmla="*/ 2762249 w 15811497"/>
              <a:gd name="connsiteY54-16114" fmla="*/ 5886448 h 6248398"/>
              <a:gd name="connsiteX55-16115" fmla="*/ 0 w 15811497"/>
              <a:gd name="connsiteY55-16116" fmla="*/ 3124198 h 6248398"/>
              <a:gd name="connsiteX56-16117" fmla="*/ 2762249 w 15811497"/>
              <a:gd name="connsiteY56-16118" fmla="*/ 361949 h 6248398"/>
              <a:gd name="connsiteX57-16119" fmla="*/ 4078902 w 15811497"/>
              <a:gd name="connsiteY57-16120" fmla="*/ 695338 h 6248398"/>
              <a:gd name="connsiteX58-16121" fmla="*/ 4261443 w 15811497"/>
              <a:gd name="connsiteY58-16122" fmla="*/ 806235 h 6248398"/>
              <a:gd name="connsiteX59-16123" fmla="*/ 4409044 w 15811497"/>
              <a:gd name="connsiteY59-16124" fmla="*/ 910268 h 6248398"/>
              <a:gd name="connsiteX60-16125" fmla="*/ 4612477 w 15811497"/>
              <a:gd name="connsiteY60-16126" fmla="*/ 1077402 h 6248398"/>
              <a:gd name="connsiteX61-16127" fmla="*/ 4612478 w 15811497"/>
              <a:gd name="connsiteY61-16128" fmla="*/ 1077403 h 6248398"/>
              <a:gd name="connsiteX62-16129" fmla="*/ 4701725 w 15811497"/>
              <a:gd name="connsiteY62-16130" fmla="*/ 1120394 h 6248398"/>
              <a:gd name="connsiteX63-16131" fmla="*/ 5191122 w 15811497"/>
              <a:gd name="connsiteY63-16132" fmla="*/ 1219199 h 6248398"/>
              <a:gd name="connsiteX64-16133" fmla="*/ 6161317 w 15811497"/>
              <a:gd name="connsiteY64-16134" fmla="*/ 761659 h 6248398"/>
              <a:gd name="connsiteX65-16135" fmla="*/ 6224019 w 15811497"/>
              <a:gd name="connsiteY65-16136" fmla="*/ 677808 h 6248398"/>
              <a:gd name="connsiteX66-16137" fmla="*/ 6175489 w 15811497"/>
              <a:gd name="connsiteY66-16138" fmla="*/ 757691 h 6248398"/>
              <a:gd name="connsiteX67-16139" fmla="*/ 6175489 w 15811497"/>
              <a:gd name="connsiteY67-16140" fmla="*/ 757692 h 6248398"/>
              <a:gd name="connsiteX68-16141" fmla="*/ 6224020 w 15811497"/>
              <a:gd name="connsiteY68-16142" fmla="*/ 677809 h 6248398"/>
              <a:gd name="connsiteX69-16143" fmla="*/ 6233696 w 15811497"/>
              <a:gd name="connsiteY69-16144" fmla="*/ 664869 h 6248398"/>
              <a:gd name="connsiteX70-16145" fmla="*/ 6252611 w 15811497"/>
              <a:gd name="connsiteY70-16146" fmla="*/ 633734 h 6248398"/>
              <a:gd name="connsiteX71-16147" fmla="*/ 6252610 w 15811497"/>
              <a:gd name="connsiteY71-16148" fmla="*/ 633734 h 6248398"/>
              <a:gd name="connsiteX72-16149" fmla="*/ 6233696 w 15811497"/>
              <a:gd name="connsiteY72-16150" fmla="*/ 664868 h 6248398"/>
              <a:gd name="connsiteX73-16151" fmla="*/ 6224019 w 15811497"/>
              <a:gd name="connsiteY73-16152" fmla="*/ 677808 h 6248398"/>
              <a:gd name="connsiteX74-16153" fmla="*/ 6248008 w 15811497"/>
              <a:gd name="connsiteY74-16154" fmla="*/ 638320 h 6248398"/>
              <a:gd name="connsiteX75-16155" fmla="*/ 6251291 w 15811497"/>
              <a:gd name="connsiteY75-16156" fmla="*/ 633930 h 6248398"/>
              <a:gd name="connsiteX76-16157" fmla="*/ 6251293 w 15811497"/>
              <a:gd name="connsiteY76-16158" fmla="*/ 633929 h 6248398"/>
              <a:gd name="connsiteX77-16159" fmla="*/ 6257683 w 15811497"/>
              <a:gd name="connsiteY77-16160" fmla="*/ 625384 h 6248398"/>
              <a:gd name="connsiteX78-16161" fmla="*/ 6257686 w 15811497"/>
              <a:gd name="connsiteY78-16162" fmla="*/ 625380 h 6248398"/>
              <a:gd name="connsiteX79-16163" fmla="*/ 6331355 w 15811497"/>
              <a:gd name="connsiteY79-16164" fmla="*/ 526865 h 6248398"/>
              <a:gd name="connsiteX80-16165" fmla="*/ 7448548 w 15811497"/>
              <a:gd name="connsiteY80-16166" fmla="*/ 0 h 6248398"/>
              <a:gd name="connsiteX0-16167" fmla="*/ 11209760 w 15811497"/>
              <a:gd name="connsiteY0-16168" fmla="*/ 5180760 h 6248398"/>
              <a:gd name="connsiteX1-16169" fmla="*/ 11210150 w 15811497"/>
              <a:gd name="connsiteY1-16170" fmla="*/ 5180948 h 6248398"/>
              <a:gd name="connsiteX2-16171" fmla="*/ 11528781 w 15811497"/>
              <a:gd name="connsiteY2-16172" fmla="*/ 5429240 h 6248398"/>
              <a:gd name="connsiteX3-16173" fmla="*/ 11209760 w 15811497"/>
              <a:gd name="connsiteY3-16174" fmla="*/ 5180760 h 6248398"/>
              <a:gd name="connsiteX4-16175" fmla="*/ 7448548 w 15811497"/>
              <a:gd name="connsiteY4-16176" fmla="*/ 0 h 6248398"/>
              <a:gd name="connsiteX5-16177" fmla="*/ 8721604 w 15811497"/>
              <a:gd name="connsiteY5-16178" fmla="*/ 757692 h 6248398"/>
              <a:gd name="connsiteX6-16179" fmla="*/ 8890522 w 15811497"/>
              <a:gd name="connsiteY6-16180" fmla="*/ 1193234 h 6248398"/>
              <a:gd name="connsiteX7-16181" fmla="*/ 9958384 w 15811497"/>
              <a:gd name="connsiteY7-16182" fmla="*/ 1828798 h 6248398"/>
              <a:gd name="connsiteX8-16183" fmla="*/ 10895504 w 15811497"/>
              <a:gd name="connsiteY8-16184" fmla="*/ 1386857 h 6248398"/>
              <a:gd name="connsiteX9-16185" fmla="*/ 11096041 w 15811497"/>
              <a:gd name="connsiteY9-16186" fmla="*/ 1170993 h 6248398"/>
              <a:gd name="connsiteX10-16187" fmla="*/ 13049247 w 15811497"/>
              <a:gd name="connsiteY10-16188" fmla="*/ 361949 h 6248398"/>
              <a:gd name="connsiteX11-16189" fmla="*/ 15811497 w 15811497"/>
              <a:gd name="connsiteY11-16190" fmla="*/ 3124198 h 6248398"/>
              <a:gd name="connsiteX12-16191" fmla="*/ 13049247 w 15811497"/>
              <a:gd name="connsiteY12-16192" fmla="*/ 5886448 h 6248398"/>
              <a:gd name="connsiteX13-16193" fmla="*/ 11732594 w 15811497"/>
              <a:gd name="connsiteY13-16194" fmla="*/ 5553059 h 6248398"/>
              <a:gd name="connsiteX14-16195" fmla="*/ 11528782 w 15811497"/>
              <a:gd name="connsiteY14-16196" fmla="*/ 5429240 h 6248398"/>
              <a:gd name="connsiteX15-16197" fmla="*/ 11210151 w 15811497"/>
              <a:gd name="connsiteY15-16198" fmla="*/ 5180948 h 6248398"/>
              <a:gd name="connsiteX16-16199" fmla="*/ 11209761 w 15811497"/>
              <a:gd name="connsiteY16-16200" fmla="*/ 5180760 h 6248398"/>
              <a:gd name="connsiteX17-16201" fmla="*/ 11096041 w 15811497"/>
              <a:gd name="connsiteY17-16202" fmla="*/ 5077404 h 6248398"/>
              <a:gd name="connsiteX18-16203" fmla="*/ 11063094 w 15811497"/>
              <a:gd name="connsiteY18-16204" fmla="*/ 5041153 h 6248398"/>
              <a:gd name="connsiteX19-16205" fmla="*/ 11063091 w 15811497"/>
              <a:gd name="connsiteY19-16206" fmla="*/ 5041152 h 6248398"/>
              <a:gd name="connsiteX20-16207" fmla="*/ 11096040 w 15811497"/>
              <a:gd name="connsiteY20-16208" fmla="*/ 5077404 h 6248398"/>
              <a:gd name="connsiteX21-16209" fmla="*/ 11100244 w 15811497"/>
              <a:gd name="connsiteY21-16210" fmla="*/ 5128004 h 6248398"/>
              <a:gd name="connsiteX22-16211" fmla="*/ 10610846 w 15811497"/>
              <a:gd name="connsiteY22-16212" fmla="*/ 5029199 h 6248398"/>
              <a:gd name="connsiteX23-16213" fmla="*/ 9640652 w 15811497"/>
              <a:gd name="connsiteY23-16214" fmla="*/ 5486739 h 6248398"/>
              <a:gd name="connsiteX24-16215" fmla="*/ 9628722 w 15811497"/>
              <a:gd name="connsiteY24-16216" fmla="*/ 5502693 h 6248398"/>
              <a:gd name="connsiteX25-16217" fmla="*/ 9568273 w 15811497"/>
              <a:gd name="connsiteY25-16218" fmla="*/ 5583530 h 6248398"/>
              <a:gd name="connsiteX26-16219" fmla="*/ 9535504 w 15811497"/>
              <a:gd name="connsiteY26-16220" fmla="*/ 5637470 h 6248398"/>
              <a:gd name="connsiteX27-16221" fmla="*/ 9535505 w 15811497"/>
              <a:gd name="connsiteY27-16222" fmla="*/ 5637470 h 6248398"/>
              <a:gd name="connsiteX28-16223" fmla="*/ 9568273 w 15811497"/>
              <a:gd name="connsiteY28-16224" fmla="*/ 5583531 h 6248398"/>
              <a:gd name="connsiteX29-16225" fmla="*/ 9628722 w 15811497"/>
              <a:gd name="connsiteY29-16226" fmla="*/ 5502694 h 6248398"/>
              <a:gd name="connsiteX30-16227" fmla="*/ 9563485 w 15811497"/>
              <a:gd name="connsiteY30-16228" fmla="*/ 5610078 h 6248398"/>
              <a:gd name="connsiteX31-16229" fmla="*/ 9542221 w 15811497"/>
              <a:gd name="connsiteY31-16230" fmla="*/ 5638514 h 6248398"/>
              <a:gd name="connsiteX32-16231" fmla="*/ 9480140 w 15811497"/>
              <a:gd name="connsiteY32-16232" fmla="*/ 5721533 h 6248398"/>
              <a:gd name="connsiteX33-16233" fmla="*/ 8362947 w 15811497"/>
              <a:gd name="connsiteY33-16234" fmla="*/ 6248398 h 6248398"/>
              <a:gd name="connsiteX34-16235" fmla="*/ 7028922 w 15811497"/>
              <a:gd name="connsiteY34-16236" fmla="*/ 5364147 h 6248398"/>
              <a:gd name="connsiteX35-16237" fmla="*/ 6990513 w 15811497"/>
              <a:gd name="connsiteY35-16238" fmla="*/ 5259205 h 6248398"/>
              <a:gd name="connsiteX36-16239" fmla="*/ 6990512 w 15811497"/>
              <a:gd name="connsiteY36-16240" fmla="*/ 5259199 h 6248398"/>
              <a:gd name="connsiteX37-16241" fmla="*/ 6983676 w 15811497"/>
              <a:gd name="connsiteY37-16242" fmla="*/ 5240519 h 6248398"/>
              <a:gd name="connsiteX38-16243" fmla="*/ 6983673 w 15811497"/>
              <a:gd name="connsiteY38-16244" fmla="*/ 5240519 h 6248398"/>
              <a:gd name="connsiteX39-16245" fmla="*/ 6980236 w 15811497"/>
              <a:gd name="connsiteY39-16246" fmla="*/ 5231130 h 6248398"/>
              <a:gd name="connsiteX40-16247" fmla="*/ 6978859 w 15811497"/>
              <a:gd name="connsiteY40-16248" fmla="*/ 5225774 h 6248398"/>
              <a:gd name="connsiteX41-16249" fmla="*/ 6984291 w 15811497"/>
              <a:gd name="connsiteY41-16250" fmla="*/ 5240614 h 6248398"/>
              <a:gd name="connsiteX42-16251" fmla="*/ 6984292 w 15811497"/>
              <a:gd name="connsiteY42-16252" fmla="*/ 5240614 h 6248398"/>
              <a:gd name="connsiteX43-16253" fmla="*/ 6978860 w 15811497"/>
              <a:gd name="connsiteY43-16254" fmla="*/ 5225773 h 6248398"/>
              <a:gd name="connsiteX44-16255" fmla="*/ 6944562 w 15811497"/>
              <a:gd name="connsiteY44-16256" fmla="*/ 5092380 h 6248398"/>
              <a:gd name="connsiteX45-16257" fmla="*/ 6978860 w 15811497"/>
              <a:gd name="connsiteY45-16258" fmla="*/ 5225773 h 6248398"/>
              <a:gd name="connsiteX46-16259" fmla="*/ 6948299 w 15811497"/>
              <a:gd name="connsiteY46-16260" fmla="*/ 5142273 h 6248398"/>
              <a:gd name="connsiteX47-16261" fmla="*/ 5829297 w 15811497"/>
              <a:gd name="connsiteY47-16262" fmla="*/ 4400549 h 6248398"/>
              <a:gd name="connsiteX48-16263" fmla="*/ 5056802 w 15811497"/>
              <a:gd name="connsiteY48-16264" fmla="*/ 4677867 h 6248398"/>
              <a:gd name="connsiteX49-16265" fmla="*/ 5022517 w 15811497"/>
              <a:gd name="connsiteY49-16266" fmla="*/ 4709027 h 6248398"/>
              <a:gd name="connsiteX50-16267" fmla="*/ 5022515 w 15811497"/>
              <a:gd name="connsiteY50-16268" fmla="*/ 4709029 h 6248398"/>
              <a:gd name="connsiteX51-16269" fmla="*/ 4778482 w 15811497"/>
              <a:gd name="connsiteY51-16270" fmla="*/ 5008058 h 6248398"/>
              <a:gd name="connsiteX52-16271" fmla="*/ 4715455 w 15811497"/>
              <a:gd name="connsiteY52-16272" fmla="*/ 5077404 h 6248398"/>
              <a:gd name="connsiteX53-16273" fmla="*/ 2762249 w 15811497"/>
              <a:gd name="connsiteY53-16274" fmla="*/ 5886448 h 6248398"/>
              <a:gd name="connsiteX54-16275" fmla="*/ 0 w 15811497"/>
              <a:gd name="connsiteY54-16276" fmla="*/ 3124198 h 6248398"/>
              <a:gd name="connsiteX55-16277" fmla="*/ 2762249 w 15811497"/>
              <a:gd name="connsiteY55-16278" fmla="*/ 361949 h 6248398"/>
              <a:gd name="connsiteX56-16279" fmla="*/ 4078902 w 15811497"/>
              <a:gd name="connsiteY56-16280" fmla="*/ 695338 h 6248398"/>
              <a:gd name="connsiteX57-16281" fmla="*/ 4261443 w 15811497"/>
              <a:gd name="connsiteY57-16282" fmla="*/ 806235 h 6248398"/>
              <a:gd name="connsiteX58-16283" fmla="*/ 4409044 w 15811497"/>
              <a:gd name="connsiteY58-16284" fmla="*/ 910268 h 6248398"/>
              <a:gd name="connsiteX59-16285" fmla="*/ 4612477 w 15811497"/>
              <a:gd name="connsiteY59-16286" fmla="*/ 1077402 h 6248398"/>
              <a:gd name="connsiteX60-16287" fmla="*/ 4612478 w 15811497"/>
              <a:gd name="connsiteY60-16288" fmla="*/ 1077403 h 6248398"/>
              <a:gd name="connsiteX61-16289" fmla="*/ 4701725 w 15811497"/>
              <a:gd name="connsiteY61-16290" fmla="*/ 1120394 h 6248398"/>
              <a:gd name="connsiteX62-16291" fmla="*/ 5191122 w 15811497"/>
              <a:gd name="connsiteY62-16292" fmla="*/ 1219199 h 6248398"/>
              <a:gd name="connsiteX63-16293" fmla="*/ 6161317 w 15811497"/>
              <a:gd name="connsiteY63-16294" fmla="*/ 761659 h 6248398"/>
              <a:gd name="connsiteX64-16295" fmla="*/ 6224019 w 15811497"/>
              <a:gd name="connsiteY64-16296" fmla="*/ 677808 h 6248398"/>
              <a:gd name="connsiteX65-16297" fmla="*/ 6175489 w 15811497"/>
              <a:gd name="connsiteY65-16298" fmla="*/ 757691 h 6248398"/>
              <a:gd name="connsiteX66-16299" fmla="*/ 6175489 w 15811497"/>
              <a:gd name="connsiteY66-16300" fmla="*/ 757692 h 6248398"/>
              <a:gd name="connsiteX67-16301" fmla="*/ 6224020 w 15811497"/>
              <a:gd name="connsiteY67-16302" fmla="*/ 677809 h 6248398"/>
              <a:gd name="connsiteX68-16303" fmla="*/ 6233696 w 15811497"/>
              <a:gd name="connsiteY68-16304" fmla="*/ 664869 h 6248398"/>
              <a:gd name="connsiteX69-16305" fmla="*/ 6252611 w 15811497"/>
              <a:gd name="connsiteY69-16306" fmla="*/ 633734 h 6248398"/>
              <a:gd name="connsiteX70-16307" fmla="*/ 6252610 w 15811497"/>
              <a:gd name="connsiteY70-16308" fmla="*/ 633734 h 6248398"/>
              <a:gd name="connsiteX71-16309" fmla="*/ 6233696 w 15811497"/>
              <a:gd name="connsiteY71-16310" fmla="*/ 664868 h 6248398"/>
              <a:gd name="connsiteX72-16311" fmla="*/ 6224019 w 15811497"/>
              <a:gd name="connsiteY72-16312" fmla="*/ 677808 h 6248398"/>
              <a:gd name="connsiteX73-16313" fmla="*/ 6248008 w 15811497"/>
              <a:gd name="connsiteY73-16314" fmla="*/ 638320 h 6248398"/>
              <a:gd name="connsiteX74-16315" fmla="*/ 6251291 w 15811497"/>
              <a:gd name="connsiteY74-16316" fmla="*/ 633930 h 6248398"/>
              <a:gd name="connsiteX75-16317" fmla="*/ 6251293 w 15811497"/>
              <a:gd name="connsiteY75-16318" fmla="*/ 633929 h 6248398"/>
              <a:gd name="connsiteX76-16319" fmla="*/ 6257683 w 15811497"/>
              <a:gd name="connsiteY76-16320" fmla="*/ 625384 h 6248398"/>
              <a:gd name="connsiteX77-16321" fmla="*/ 6257686 w 15811497"/>
              <a:gd name="connsiteY77-16322" fmla="*/ 625380 h 6248398"/>
              <a:gd name="connsiteX78-16323" fmla="*/ 6331355 w 15811497"/>
              <a:gd name="connsiteY78-16324" fmla="*/ 526865 h 6248398"/>
              <a:gd name="connsiteX79-16325" fmla="*/ 7448548 w 15811497"/>
              <a:gd name="connsiteY79-16326" fmla="*/ 0 h 6248398"/>
              <a:gd name="connsiteX0-16327" fmla="*/ 11209760 w 15811497"/>
              <a:gd name="connsiteY0-16328" fmla="*/ 5180760 h 6248398"/>
              <a:gd name="connsiteX1-16329" fmla="*/ 11210150 w 15811497"/>
              <a:gd name="connsiteY1-16330" fmla="*/ 5180948 h 6248398"/>
              <a:gd name="connsiteX2-16331" fmla="*/ 11528781 w 15811497"/>
              <a:gd name="connsiteY2-16332" fmla="*/ 5429240 h 6248398"/>
              <a:gd name="connsiteX3-16333" fmla="*/ 11209760 w 15811497"/>
              <a:gd name="connsiteY3-16334" fmla="*/ 5180760 h 6248398"/>
              <a:gd name="connsiteX4-16335" fmla="*/ 7448548 w 15811497"/>
              <a:gd name="connsiteY4-16336" fmla="*/ 0 h 6248398"/>
              <a:gd name="connsiteX5-16337" fmla="*/ 8721604 w 15811497"/>
              <a:gd name="connsiteY5-16338" fmla="*/ 757692 h 6248398"/>
              <a:gd name="connsiteX6-16339" fmla="*/ 8890522 w 15811497"/>
              <a:gd name="connsiteY6-16340" fmla="*/ 1193234 h 6248398"/>
              <a:gd name="connsiteX7-16341" fmla="*/ 9958384 w 15811497"/>
              <a:gd name="connsiteY7-16342" fmla="*/ 1828798 h 6248398"/>
              <a:gd name="connsiteX8-16343" fmla="*/ 10895504 w 15811497"/>
              <a:gd name="connsiteY8-16344" fmla="*/ 1386857 h 6248398"/>
              <a:gd name="connsiteX9-16345" fmla="*/ 11096041 w 15811497"/>
              <a:gd name="connsiteY9-16346" fmla="*/ 1170993 h 6248398"/>
              <a:gd name="connsiteX10-16347" fmla="*/ 13049247 w 15811497"/>
              <a:gd name="connsiteY10-16348" fmla="*/ 361949 h 6248398"/>
              <a:gd name="connsiteX11-16349" fmla="*/ 15811497 w 15811497"/>
              <a:gd name="connsiteY11-16350" fmla="*/ 3124198 h 6248398"/>
              <a:gd name="connsiteX12-16351" fmla="*/ 13049247 w 15811497"/>
              <a:gd name="connsiteY12-16352" fmla="*/ 5886448 h 6248398"/>
              <a:gd name="connsiteX13-16353" fmla="*/ 11732594 w 15811497"/>
              <a:gd name="connsiteY13-16354" fmla="*/ 5553059 h 6248398"/>
              <a:gd name="connsiteX14-16355" fmla="*/ 11528782 w 15811497"/>
              <a:gd name="connsiteY14-16356" fmla="*/ 5429240 h 6248398"/>
              <a:gd name="connsiteX15-16357" fmla="*/ 11210151 w 15811497"/>
              <a:gd name="connsiteY15-16358" fmla="*/ 5180948 h 6248398"/>
              <a:gd name="connsiteX16-16359" fmla="*/ 11209761 w 15811497"/>
              <a:gd name="connsiteY16-16360" fmla="*/ 5180760 h 6248398"/>
              <a:gd name="connsiteX17-16361" fmla="*/ 11096041 w 15811497"/>
              <a:gd name="connsiteY17-16362" fmla="*/ 5077404 h 6248398"/>
              <a:gd name="connsiteX18-16363" fmla="*/ 11063094 w 15811497"/>
              <a:gd name="connsiteY18-16364" fmla="*/ 5041153 h 6248398"/>
              <a:gd name="connsiteX19-16365" fmla="*/ 11063091 w 15811497"/>
              <a:gd name="connsiteY19-16366" fmla="*/ 5041152 h 6248398"/>
              <a:gd name="connsiteX20-16367" fmla="*/ 11100244 w 15811497"/>
              <a:gd name="connsiteY20-16368" fmla="*/ 5128004 h 6248398"/>
              <a:gd name="connsiteX21-16369" fmla="*/ 10610846 w 15811497"/>
              <a:gd name="connsiteY21-16370" fmla="*/ 5029199 h 6248398"/>
              <a:gd name="connsiteX22-16371" fmla="*/ 9640652 w 15811497"/>
              <a:gd name="connsiteY22-16372" fmla="*/ 5486739 h 6248398"/>
              <a:gd name="connsiteX23-16373" fmla="*/ 9628722 w 15811497"/>
              <a:gd name="connsiteY23-16374" fmla="*/ 5502693 h 6248398"/>
              <a:gd name="connsiteX24-16375" fmla="*/ 9568273 w 15811497"/>
              <a:gd name="connsiteY24-16376" fmla="*/ 5583530 h 6248398"/>
              <a:gd name="connsiteX25-16377" fmla="*/ 9535504 w 15811497"/>
              <a:gd name="connsiteY25-16378" fmla="*/ 5637470 h 6248398"/>
              <a:gd name="connsiteX26-16379" fmla="*/ 9535505 w 15811497"/>
              <a:gd name="connsiteY26-16380" fmla="*/ 5637470 h 6248398"/>
              <a:gd name="connsiteX27-16381" fmla="*/ 9568273 w 15811497"/>
              <a:gd name="connsiteY27-16382" fmla="*/ 5583531 h 6248398"/>
              <a:gd name="connsiteX28-16383" fmla="*/ 9628722 w 15811497"/>
              <a:gd name="connsiteY28-16384" fmla="*/ 5502694 h 6248398"/>
              <a:gd name="connsiteX29-16385" fmla="*/ 9563485 w 15811497"/>
              <a:gd name="connsiteY29-16386" fmla="*/ 5610078 h 6248398"/>
              <a:gd name="connsiteX30-16387" fmla="*/ 9542221 w 15811497"/>
              <a:gd name="connsiteY30-16388" fmla="*/ 5638514 h 6248398"/>
              <a:gd name="connsiteX31-16389" fmla="*/ 9480140 w 15811497"/>
              <a:gd name="connsiteY31-16390" fmla="*/ 5721533 h 6248398"/>
              <a:gd name="connsiteX32-16391" fmla="*/ 8362947 w 15811497"/>
              <a:gd name="connsiteY32-16392" fmla="*/ 6248398 h 6248398"/>
              <a:gd name="connsiteX33-16393" fmla="*/ 7028922 w 15811497"/>
              <a:gd name="connsiteY33-16394" fmla="*/ 5364147 h 6248398"/>
              <a:gd name="connsiteX34-16395" fmla="*/ 6990513 w 15811497"/>
              <a:gd name="connsiteY34-16396" fmla="*/ 5259205 h 6248398"/>
              <a:gd name="connsiteX35-16397" fmla="*/ 6990512 w 15811497"/>
              <a:gd name="connsiteY35-16398" fmla="*/ 5259199 h 6248398"/>
              <a:gd name="connsiteX36-16399" fmla="*/ 6983676 w 15811497"/>
              <a:gd name="connsiteY36-16400" fmla="*/ 5240519 h 6248398"/>
              <a:gd name="connsiteX37-16401" fmla="*/ 6983673 w 15811497"/>
              <a:gd name="connsiteY37-16402" fmla="*/ 5240519 h 6248398"/>
              <a:gd name="connsiteX38-16403" fmla="*/ 6980236 w 15811497"/>
              <a:gd name="connsiteY38-16404" fmla="*/ 5231130 h 6248398"/>
              <a:gd name="connsiteX39-16405" fmla="*/ 6978859 w 15811497"/>
              <a:gd name="connsiteY39-16406" fmla="*/ 5225774 h 6248398"/>
              <a:gd name="connsiteX40-16407" fmla="*/ 6984291 w 15811497"/>
              <a:gd name="connsiteY40-16408" fmla="*/ 5240614 h 6248398"/>
              <a:gd name="connsiteX41-16409" fmla="*/ 6984292 w 15811497"/>
              <a:gd name="connsiteY41-16410" fmla="*/ 5240614 h 6248398"/>
              <a:gd name="connsiteX42-16411" fmla="*/ 6978860 w 15811497"/>
              <a:gd name="connsiteY42-16412" fmla="*/ 5225773 h 6248398"/>
              <a:gd name="connsiteX43-16413" fmla="*/ 6944562 w 15811497"/>
              <a:gd name="connsiteY43-16414" fmla="*/ 5092380 h 6248398"/>
              <a:gd name="connsiteX44-16415" fmla="*/ 6978860 w 15811497"/>
              <a:gd name="connsiteY44-16416" fmla="*/ 5225773 h 6248398"/>
              <a:gd name="connsiteX45-16417" fmla="*/ 6948299 w 15811497"/>
              <a:gd name="connsiteY45-16418" fmla="*/ 5142273 h 6248398"/>
              <a:gd name="connsiteX46-16419" fmla="*/ 5829297 w 15811497"/>
              <a:gd name="connsiteY46-16420" fmla="*/ 4400549 h 6248398"/>
              <a:gd name="connsiteX47-16421" fmla="*/ 5056802 w 15811497"/>
              <a:gd name="connsiteY47-16422" fmla="*/ 4677867 h 6248398"/>
              <a:gd name="connsiteX48-16423" fmla="*/ 5022517 w 15811497"/>
              <a:gd name="connsiteY48-16424" fmla="*/ 4709027 h 6248398"/>
              <a:gd name="connsiteX49-16425" fmla="*/ 5022515 w 15811497"/>
              <a:gd name="connsiteY49-16426" fmla="*/ 4709029 h 6248398"/>
              <a:gd name="connsiteX50-16427" fmla="*/ 4778482 w 15811497"/>
              <a:gd name="connsiteY50-16428" fmla="*/ 5008058 h 6248398"/>
              <a:gd name="connsiteX51-16429" fmla="*/ 4715455 w 15811497"/>
              <a:gd name="connsiteY51-16430" fmla="*/ 5077404 h 6248398"/>
              <a:gd name="connsiteX52-16431" fmla="*/ 2762249 w 15811497"/>
              <a:gd name="connsiteY52-16432" fmla="*/ 5886448 h 6248398"/>
              <a:gd name="connsiteX53-16433" fmla="*/ 0 w 15811497"/>
              <a:gd name="connsiteY53-16434" fmla="*/ 3124198 h 6248398"/>
              <a:gd name="connsiteX54-16435" fmla="*/ 2762249 w 15811497"/>
              <a:gd name="connsiteY54-16436" fmla="*/ 361949 h 6248398"/>
              <a:gd name="connsiteX55-16437" fmla="*/ 4078902 w 15811497"/>
              <a:gd name="connsiteY55-16438" fmla="*/ 695338 h 6248398"/>
              <a:gd name="connsiteX56-16439" fmla="*/ 4261443 w 15811497"/>
              <a:gd name="connsiteY56-16440" fmla="*/ 806235 h 6248398"/>
              <a:gd name="connsiteX57-16441" fmla="*/ 4409044 w 15811497"/>
              <a:gd name="connsiteY57-16442" fmla="*/ 910268 h 6248398"/>
              <a:gd name="connsiteX58-16443" fmla="*/ 4612477 w 15811497"/>
              <a:gd name="connsiteY58-16444" fmla="*/ 1077402 h 6248398"/>
              <a:gd name="connsiteX59-16445" fmla="*/ 4612478 w 15811497"/>
              <a:gd name="connsiteY59-16446" fmla="*/ 1077403 h 6248398"/>
              <a:gd name="connsiteX60-16447" fmla="*/ 4701725 w 15811497"/>
              <a:gd name="connsiteY60-16448" fmla="*/ 1120394 h 6248398"/>
              <a:gd name="connsiteX61-16449" fmla="*/ 5191122 w 15811497"/>
              <a:gd name="connsiteY61-16450" fmla="*/ 1219199 h 6248398"/>
              <a:gd name="connsiteX62-16451" fmla="*/ 6161317 w 15811497"/>
              <a:gd name="connsiteY62-16452" fmla="*/ 761659 h 6248398"/>
              <a:gd name="connsiteX63-16453" fmla="*/ 6224019 w 15811497"/>
              <a:gd name="connsiteY63-16454" fmla="*/ 677808 h 6248398"/>
              <a:gd name="connsiteX64-16455" fmla="*/ 6175489 w 15811497"/>
              <a:gd name="connsiteY64-16456" fmla="*/ 757691 h 6248398"/>
              <a:gd name="connsiteX65-16457" fmla="*/ 6175489 w 15811497"/>
              <a:gd name="connsiteY65-16458" fmla="*/ 757692 h 6248398"/>
              <a:gd name="connsiteX66-16459" fmla="*/ 6224020 w 15811497"/>
              <a:gd name="connsiteY66-16460" fmla="*/ 677809 h 6248398"/>
              <a:gd name="connsiteX67-16461" fmla="*/ 6233696 w 15811497"/>
              <a:gd name="connsiteY67-16462" fmla="*/ 664869 h 6248398"/>
              <a:gd name="connsiteX68-16463" fmla="*/ 6252611 w 15811497"/>
              <a:gd name="connsiteY68-16464" fmla="*/ 633734 h 6248398"/>
              <a:gd name="connsiteX69-16465" fmla="*/ 6252610 w 15811497"/>
              <a:gd name="connsiteY69-16466" fmla="*/ 633734 h 6248398"/>
              <a:gd name="connsiteX70-16467" fmla="*/ 6233696 w 15811497"/>
              <a:gd name="connsiteY70-16468" fmla="*/ 664868 h 6248398"/>
              <a:gd name="connsiteX71-16469" fmla="*/ 6224019 w 15811497"/>
              <a:gd name="connsiteY71-16470" fmla="*/ 677808 h 6248398"/>
              <a:gd name="connsiteX72-16471" fmla="*/ 6248008 w 15811497"/>
              <a:gd name="connsiteY72-16472" fmla="*/ 638320 h 6248398"/>
              <a:gd name="connsiteX73-16473" fmla="*/ 6251291 w 15811497"/>
              <a:gd name="connsiteY73-16474" fmla="*/ 633930 h 6248398"/>
              <a:gd name="connsiteX74-16475" fmla="*/ 6251293 w 15811497"/>
              <a:gd name="connsiteY74-16476" fmla="*/ 633929 h 6248398"/>
              <a:gd name="connsiteX75-16477" fmla="*/ 6257683 w 15811497"/>
              <a:gd name="connsiteY75-16478" fmla="*/ 625384 h 6248398"/>
              <a:gd name="connsiteX76-16479" fmla="*/ 6257686 w 15811497"/>
              <a:gd name="connsiteY76-16480" fmla="*/ 625380 h 6248398"/>
              <a:gd name="connsiteX77-16481" fmla="*/ 6331355 w 15811497"/>
              <a:gd name="connsiteY77-16482" fmla="*/ 526865 h 6248398"/>
              <a:gd name="connsiteX78-16483" fmla="*/ 7448548 w 15811497"/>
              <a:gd name="connsiteY78-16484" fmla="*/ 0 h 6248398"/>
              <a:gd name="connsiteX0-16485" fmla="*/ 11209760 w 15811497"/>
              <a:gd name="connsiteY0-16486" fmla="*/ 5180760 h 6248398"/>
              <a:gd name="connsiteX1-16487" fmla="*/ 11210150 w 15811497"/>
              <a:gd name="connsiteY1-16488" fmla="*/ 5180948 h 6248398"/>
              <a:gd name="connsiteX2-16489" fmla="*/ 11528781 w 15811497"/>
              <a:gd name="connsiteY2-16490" fmla="*/ 5429240 h 6248398"/>
              <a:gd name="connsiteX3-16491" fmla="*/ 11209760 w 15811497"/>
              <a:gd name="connsiteY3-16492" fmla="*/ 5180760 h 6248398"/>
              <a:gd name="connsiteX4-16493" fmla="*/ 7448548 w 15811497"/>
              <a:gd name="connsiteY4-16494" fmla="*/ 0 h 6248398"/>
              <a:gd name="connsiteX5-16495" fmla="*/ 8721604 w 15811497"/>
              <a:gd name="connsiteY5-16496" fmla="*/ 757692 h 6248398"/>
              <a:gd name="connsiteX6-16497" fmla="*/ 8890522 w 15811497"/>
              <a:gd name="connsiteY6-16498" fmla="*/ 1193234 h 6248398"/>
              <a:gd name="connsiteX7-16499" fmla="*/ 9958384 w 15811497"/>
              <a:gd name="connsiteY7-16500" fmla="*/ 1828798 h 6248398"/>
              <a:gd name="connsiteX8-16501" fmla="*/ 10895504 w 15811497"/>
              <a:gd name="connsiteY8-16502" fmla="*/ 1386857 h 6248398"/>
              <a:gd name="connsiteX9-16503" fmla="*/ 11096041 w 15811497"/>
              <a:gd name="connsiteY9-16504" fmla="*/ 1170993 h 6248398"/>
              <a:gd name="connsiteX10-16505" fmla="*/ 13049247 w 15811497"/>
              <a:gd name="connsiteY10-16506" fmla="*/ 361949 h 6248398"/>
              <a:gd name="connsiteX11-16507" fmla="*/ 15811497 w 15811497"/>
              <a:gd name="connsiteY11-16508" fmla="*/ 3124198 h 6248398"/>
              <a:gd name="connsiteX12-16509" fmla="*/ 13049247 w 15811497"/>
              <a:gd name="connsiteY12-16510" fmla="*/ 5886448 h 6248398"/>
              <a:gd name="connsiteX13-16511" fmla="*/ 11732594 w 15811497"/>
              <a:gd name="connsiteY13-16512" fmla="*/ 5553059 h 6248398"/>
              <a:gd name="connsiteX14-16513" fmla="*/ 11528782 w 15811497"/>
              <a:gd name="connsiteY14-16514" fmla="*/ 5429240 h 6248398"/>
              <a:gd name="connsiteX15-16515" fmla="*/ 11210151 w 15811497"/>
              <a:gd name="connsiteY15-16516" fmla="*/ 5180948 h 6248398"/>
              <a:gd name="connsiteX16-16517" fmla="*/ 11209761 w 15811497"/>
              <a:gd name="connsiteY16-16518" fmla="*/ 5180760 h 6248398"/>
              <a:gd name="connsiteX17-16519" fmla="*/ 11096041 w 15811497"/>
              <a:gd name="connsiteY17-16520" fmla="*/ 5077404 h 6248398"/>
              <a:gd name="connsiteX18-16521" fmla="*/ 11063094 w 15811497"/>
              <a:gd name="connsiteY18-16522" fmla="*/ 5041153 h 6248398"/>
              <a:gd name="connsiteX19-16523" fmla="*/ 11100244 w 15811497"/>
              <a:gd name="connsiteY19-16524" fmla="*/ 5128004 h 6248398"/>
              <a:gd name="connsiteX20-16525" fmla="*/ 10610846 w 15811497"/>
              <a:gd name="connsiteY20-16526" fmla="*/ 5029199 h 6248398"/>
              <a:gd name="connsiteX21-16527" fmla="*/ 9640652 w 15811497"/>
              <a:gd name="connsiteY21-16528" fmla="*/ 5486739 h 6248398"/>
              <a:gd name="connsiteX22-16529" fmla="*/ 9628722 w 15811497"/>
              <a:gd name="connsiteY22-16530" fmla="*/ 5502693 h 6248398"/>
              <a:gd name="connsiteX23-16531" fmla="*/ 9568273 w 15811497"/>
              <a:gd name="connsiteY23-16532" fmla="*/ 5583530 h 6248398"/>
              <a:gd name="connsiteX24-16533" fmla="*/ 9535504 w 15811497"/>
              <a:gd name="connsiteY24-16534" fmla="*/ 5637470 h 6248398"/>
              <a:gd name="connsiteX25-16535" fmla="*/ 9535505 w 15811497"/>
              <a:gd name="connsiteY25-16536" fmla="*/ 5637470 h 6248398"/>
              <a:gd name="connsiteX26-16537" fmla="*/ 9568273 w 15811497"/>
              <a:gd name="connsiteY26-16538" fmla="*/ 5583531 h 6248398"/>
              <a:gd name="connsiteX27-16539" fmla="*/ 9628722 w 15811497"/>
              <a:gd name="connsiteY27-16540" fmla="*/ 5502694 h 6248398"/>
              <a:gd name="connsiteX28-16541" fmla="*/ 9563485 w 15811497"/>
              <a:gd name="connsiteY28-16542" fmla="*/ 5610078 h 6248398"/>
              <a:gd name="connsiteX29-16543" fmla="*/ 9542221 w 15811497"/>
              <a:gd name="connsiteY29-16544" fmla="*/ 5638514 h 6248398"/>
              <a:gd name="connsiteX30-16545" fmla="*/ 9480140 w 15811497"/>
              <a:gd name="connsiteY30-16546" fmla="*/ 5721533 h 6248398"/>
              <a:gd name="connsiteX31-16547" fmla="*/ 8362947 w 15811497"/>
              <a:gd name="connsiteY31-16548" fmla="*/ 6248398 h 6248398"/>
              <a:gd name="connsiteX32-16549" fmla="*/ 7028922 w 15811497"/>
              <a:gd name="connsiteY32-16550" fmla="*/ 5364147 h 6248398"/>
              <a:gd name="connsiteX33-16551" fmla="*/ 6990513 w 15811497"/>
              <a:gd name="connsiteY33-16552" fmla="*/ 5259205 h 6248398"/>
              <a:gd name="connsiteX34-16553" fmla="*/ 6990512 w 15811497"/>
              <a:gd name="connsiteY34-16554" fmla="*/ 5259199 h 6248398"/>
              <a:gd name="connsiteX35-16555" fmla="*/ 6983676 w 15811497"/>
              <a:gd name="connsiteY35-16556" fmla="*/ 5240519 h 6248398"/>
              <a:gd name="connsiteX36-16557" fmla="*/ 6983673 w 15811497"/>
              <a:gd name="connsiteY36-16558" fmla="*/ 5240519 h 6248398"/>
              <a:gd name="connsiteX37-16559" fmla="*/ 6980236 w 15811497"/>
              <a:gd name="connsiteY37-16560" fmla="*/ 5231130 h 6248398"/>
              <a:gd name="connsiteX38-16561" fmla="*/ 6978859 w 15811497"/>
              <a:gd name="connsiteY38-16562" fmla="*/ 5225774 h 6248398"/>
              <a:gd name="connsiteX39-16563" fmla="*/ 6984291 w 15811497"/>
              <a:gd name="connsiteY39-16564" fmla="*/ 5240614 h 6248398"/>
              <a:gd name="connsiteX40-16565" fmla="*/ 6984292 w 15811497"/>
              <a:gd name="connsiteY40-16566" fmla="*/ 5240614 h 6248398"/>
              <a:gd name="connsiteX41-16567" fmla="*/ 6978860 w 15811497"/>
              <a:gd name="connsiteY41-16568" fmla="*/ 5225773 h 6248398"/>
              <a:gd name="connsiteX42-16569" fmla="*/ 6944562 w 15811497"/>
              <a:gd name="connsiteY42-16570" fmla="*/ 5092380 h 6248398"/>
              <a:gd name="connsiteX43-16571" fmla="*/ 6978860 w 15811497"/>
              <a:gd name="connsiteY43-16572" fmla="*/ 5225773 h 6248398"/>
              <a:gd name="connsiteX44-16573" fmla="*/ 6948299 w 15811497"/>
              <a:gd name="connsiteY44-16574" fmla="*/ 5142273 h 6248398"/>
              <a:gd name="connsiteX45-16575" fmla="*/ 5829297 w 15811497"/>
              <a:gd name="connsiteY45-16576" fmla="*/ 4400549 h 6248398"/>
              <a:gd name="connsiteX46-16577" fmla="*/ 5056802 w 15811497"/>
              <a:gd name="connsiteY46-16578" fmla="*/ 4677867 h 6248398"/>
              <a:gd name="connsiteX47-16579" fmla="*/ 5022517 w 15811497"/>
              <a:gd name="connsiteY47-16580" fmla="*/ 4709027 h 6248398"/>
              <a:gd name="connsiteX48-16581" fmla="*/ 5022515 w 15811497"/>
              <a:gd name="connsiteY48-16582" fmla="*/ 4709029 h 6248398"/>
              <a:gd name="connsiteX49-16583" fmla="*/ 4778482 w 15811497"/>
              <a:gd name="connsiteY49-16584" fmla="*/ 5008058 h 6248398"/>
              <a:gd name="connsiteX50-16585" fmla="*/ 4715455 w 15811497"/>
              <a:gd name="connsiteY50-16586" fmla="*/ 5077404 h 6248398"/>
              <a:gd name="connsiteX51-16587" fmla="*/ 2762249 w 15811497"/>
              <a:gd name="connsiteY51-16588" fmla="*/ 5886448 h 6248398"/>
              <a:gd name="connsiteX52-16589" fmla="*/ 0 w 15811497"/>
              <a:gd name="connsiteY52-16590" fmla="*/ 3124198 h 6248398"/>
              <a:gd name="connsiteX53-16591" fmla="*/ 2762249 w 15811497"/>
              <a:gd name="connsiteY53-16592" fmla="*/ 361949 h 6248398"/>
              <a:gd name="connsiteX54-16593" fmla="*/ 4078902 w 15811497"/>
              <a:gd name="connsiteY54-16594" fmla="*/ 695338 h 6248398"/>
              <a:gd name="connsiteX55-16595" fmla="*/ 4261443 w 15811497"/>
              <a:gd name="connsiteY55-16596" fmla="*/ 806235 h 6248398"/>
              <a:gd name="connsiteX56-16597" fmla="*/ 4409044 w 15811497"/>
              <a:gd name="connsiteY56-16598" fmla="*/ 910268 h 6248398"/>
              <a:gd name="connsiteX57-16599" fmla="*/ 4612477 w 15811497"/>
              <a:gd name="connsiteY57-16600" fmla="*/ 1077402 h 6248398"/>
              <a:gd name="connsiteX58-16601" fmla="*/ 4612478 w 15811497"/>
              <a:gd name="connsiteY58-16602" fmla="*/ 1077403 h 6248398"/>
              <a:gd name="connsiteX59-16603" fmla="*/ 4701725 w 15811497"/>
              <a:gd name="connsiteY59-16604" fmla="*/ 1120394 h 6248398"/>
              <a:gd name="connsiteX60-16605" fmla="*/ 5191122 w 15811497"/>
              <a:gd name="connsiteY60-16606" fmla="*/ 1219199 h 6248398"/>
              <a:gd name="connsiteX61-16607" fmla="*/ 6161317 w 15811497"/>
              <a:gd name="connsiteY61-16608" fmla="*/ 761659 h 6248398"/>
              <a:gd name="connsiteX62-16609" fmla="*/ 6224019 w 15811497"/>
              <a:gd name="connsiteY62-16610" fmla="*/ 677808 h 6248398"/>
              <a:gd name="connsiteX63-16611" fmla="*/ 6175489 w 15811497"/>
              <a:gd name="connsiteY63-16612" fmla="*/ 757691 h 6248398"/>
              <a:gd name="connsiteX64-16613" fmla="*/ 6175489 w 15811497"/>
              <a:gd name="connsiteY64-16614" fmla="*/ 757692 h 6248398"/>
              <a:gd name="connsiteX65-16615" fmla="*/ 6224020 w 15811497"/>
              <a:gd name="connsiteY65-16616" fmla="*/ 677809 h 6248398"/>
              <a:gd name="connsiteX66-16617" fmla="*/ 6233696 w 15811497"/>
              <a:gd name="connsiteY66-16618" fmla="*/ 664869 h 6248398"/>
              <a:gd name="connsiteX67-16619" fmla="*/ 6252611 w 15811497"/>
              <a:gd name="connsiteY67-16620" fmla="*/ 633734 h 6248398"/>
              <a:gd name="connsiteX68-16621" fmla="*/ 6252610 w 15811497"/>
              <a:gd name="connsiteY68-16622" fmla="*/ 633734 h 6248398"/>
              <a:gd name="connsiteX69-16623" fmla="*/ 6233696 w 15811497"/>
              <a:gd name="connsiteY69-16624" fmla="*/ 664868 h 6248398"/>
              <a:gd name="connsiteX70-16625" fmla="*/ 6224019 w 15811497"/>
              <a:gd name="connsiteY70-16626" fmla="*/ 677808 h 6248398"/>
              <a:gd name="connsiteX71-16627" fmla="*/ 6248008 w 15811497"/>
              <a:gd name="connsiteY71-16628" fmla="*/ 638320 h 6248398"/>
              <a:gd name="connsiteX72-16629" fmla="*/ 6251291 w 15811497"/>
              <a:gd name="connsiteY72-16630" fmla="*/ 633930 h 6248398"/>
              <a:gd name="connsiteX73-16631" fmla="*/ 6251293 w 15811497"/>
              <a:gd name="connsiteY73-16632" fmla="*/ 633929 h 6248398"/>
              <a:gd name="connsiteX74-16633" fmla="*/ 6257683 w 15811497"/>
              <a:gd name="connsiteY74-16634" fmla="*/ 625384 h 6248398"/>
              <a:gd name="connsiteX75-16635" fmla="*/ 6257686 w 15811497"/>
              <a:gd name="connsiteY75-16636" fmla="*/ 625380 h 6248398"/>
              <a:gd name="connsiteX76-16637" fmla="*/ 6331355 w 15811497"/>
              <a:gd name="connsiteY76-16638" fmla="*/ 526865 h 6248398"/>
              <a:gd name="connsiteX77-16639" fmla="*/ 7448548 w 15811497"/>
              <a:gd name="connsiteY77-16640" fmla="*/ 0 h 6248398"/>
              <a:gd name="connsiteX0-16641" fmla="*/ 11209760 w 15811497"/>
              <a:gd name="connsiteY0-16642" fmla="*/ 5180760 h 6248398"/>
              <a:gd name="connsiteX1-16643" fmla="*/ 11210150 w 15811497"/>
              <a:gd name="connsiteY1-16644" fmla="*/ 5180948 h 6248398"/>
              <a:gd name="connsiteX2-16645" fmla="*/ 11528781 w 15811497"/>
              <a:gd name="connsiteY2-16646" fmla="*/ 5429240 h 6248398"/>
              <a:gd name="connsiteX3-16647" fmla="*/ 11209760 w 15811497"/>
              <a:gd name="connsiteY3-16648" fmla="*/ 5180760 h 6248398"/>
              <a:gd name="connsiteX4-16649" fmla="*/ 7448548 w 15811497"/>
              <a:gd name="connsiteY4-16650" fmla="*/ 0 h 6248398"/>
              <a:gd name="connsiteX5-16651" fmla="*/ 8721604 w 15811497"/>
              <a:gd name="connsiteY5-16652" fmla="*/ 757692 h 6248398"/>
              <a:gd name="connsiteX6-16653" fmla="*/ 8890522 w 15811497"/>
              <a:gd name="connsiteY6-16654" fmla="*/ 1193234 h 6248398"/>
              <a:gd name="connsiteX7-16655" fmla="*/ 9958384 w 15811497"/>
              <a:gd name="connsiteY7-16656" fmla="*/ 1828798 h 6248398"/>
              <a:gd name="connsiteX8-16657" fmla="*/ 10895504 w 15811497"/>
              <a:gd name="connsiteY8-16658" fmla="*/ 1386857 h 6248398"/>
              <a:gd name="connsiteX9-16659" fmla="*/ 11096041 w 15811497"/>
              <a:gd name="connsiteY9-16660" fmla="*/ 1170993 h 6248398"/>
              <a:gd name="connsiteX10-16661" fmla="*/ 13049247 w 15811497"/>
              <a:gd name="connsiteY10-16662" fmla="*/ 361949 h 6248398"/>
              <a:gd name="connsiteX11-16663" fmla="*/ 15811497 w 15811497"/>
              <a:gd name="connsiteY11-16664" fmla="*/ 3124198 h 6248398"/>
              <a:gd name="connsiteX12-16665" fmla="*/ 13049247 w 15811497"/>
              <a:gd name="connsiteY12-16666" fmla="*/ 5886448 h 6248398"/>
              <a:gd name="connsiteX13-16667" fmla="*/ 11732594 w 15811497"/>
              <a:gd name="connsiteY13-16668" fmla="*/ 5553059 h 6248398"/>
              <a:gd name="connsiteX14-16669" fmla="*/ 11528782 w 15811497"/>
              <a:gd name="connsiteY14-16670" fmla="*/ 5429240 h 6248398"/>
              <a:gd name="connsiteX15-16671" fmla="*/ 11210151 w 15811497"/>
              <a:gd name="connsiteY15-16672" fmla="*/ 5180948 h 6248398"/>
              <a:gd name="connsiteX16-16673" fmla="*/ 11209761 w 15811497"/>
              <a:gd name="connsiteY16-16674" fmla="*/ 5180760 h 6248398"/>
              <a:gd name="connsiteX17-16675" fmla="*/ 11096041 w 15811497"/>
              <a:gd name="connsiteY17-16676" fmla="*/ 5077404 h 6248398"/>
              <a:gd name="connsiteX18-16677" fmla="*/ 11100244 w 15811497"/>
              <a:gd name="connsiteY18-16678" fmla="*/ 5128004 h 6248398"/>
              <a:gd name="connsiteX19-16679" fmla="*/ 10610846 w 15811497"/>
              <a:gd name="connsiteY19-16680" fmla="*/ 5029199 h 6248398"/>
              <a:gd name="connsiteX20-16681" fmla="*/ 9640652 w 15811497"/>
              <a:gd name="connsiteY20-16682" fmla="*/ 5486739 h 6248398"/>
              <a:gd name="connsiteX21-16683" fmla="*/ 9628722 w 15811497"/>
              <a:gd name="connsiteY21-16684" fmla="*/ 5502693 h 6248398"/>
              <a:gd name="connsiteX22-16685" fmla="*/ 9568273 w 15811497"/>
              <a:gd name="connsiteY22-16686" fmla="*/ 5583530 h 6248398"/>
              <a:gd name="connsiteX23-16687" fmla="*/ 9535504 w 15811497"/>
              <a:gd name="connsiteY23-16688" fmla="*/ 5637470 h 6248398"/>
              <a:gd name="connsiteX24-16689" fmla="*/ 9535505 w 15811497"/>
              <a:gd name="connsiteY24-16690" fmla="*/ 5637470 h 6248398"/>
              <a:gd name="connsiteX25-16691" fmla="*/ 9568273 w 15811497"/>
              <a:gd name="connsiteY25-16692" fmla="*/ 5583531 h 6248398"/>
              <a:gd name="connsiteX26-16693" fmla="*/ 9628722 w 15811497"/>
              <a:gd name="connsiteY26-16694" fmla="*/ 5502694 h 6248398"/>
              <a:gd name="connsiteX27-16695" fmla="*/ 9563485 w 15811497"/>
              <a:gd name="connsiteY27-16696" fmla="*/ 5610078 h 6248398"/>
              <a:gd name="connsiteX28-16697" fmla="*/ 9542221 w 15811497"/>
              <a:gd name="connsiteY28-16698" fmla="*/ 5638514 h 6248398"/>
              <a:gd name="connsiteX29-16699" fmla="*/ 9480140 w 15811497"/>
              <a:gd name="connsiteY29-16700" fmla="*/ 5721533 h 6248398"/>
              <a:gd name="connsiteX30-16701" fmla="*/ 8362947 w 15811497"/>
              <a:gd name="connsiteY30-16702" fmla="*/ 6248398 h 6248398"/>
              <a:gd name="connsiteX31-16703" fmla="*/ 7028922 w 15811497"/>
              <a:gd name="connsiteY31-16704" fmla="*/ 5364147 h 6248398"/>
              <a:gd name="connsiteX32-16705" fmla="*/ 6990513 w 15811497"/>
              <a:gd name="connsiteY32-16706" fmla="*/ 5259205 h 6248398"/>
              <a:gd name="connsiteX33-16707" fmla="*/ 6990512 w 15811497"/>
              <a:gd name="connsiteY33-16708" fmla="*/ 5259199 h 6248398"/>
              <a:gd name="connsiteX34-16709" fmla="*/ 6983676 w 15811497"/>
              <a:gd name="connsiteY34-16710" fmla="*/ 5240519 h 6248398"/>
              <a:gd name="connsiteX35-16711" fmla="*/ 6983673 w 15811497"/>
              <a:gd name="connsiteY35-16712" fmla="*/ 5240519 h 6248398"/>
              <a:gd name="connsiteX36-16713" fmla="*/ 6980236 w 15811497"/>
              <a:gd name="connsiteY36-16714" fmla="*/ 5231130 h 6248398"/>
              <a:gd name="connsiteX37-16715" fmla="*/ 6978859 w 15811497"/>
              <a:gd name="connsiteY37-16716" fmla="*/ 5225774 h 6248398"/>
              <a:gd name="connsiteX38-16717" fmla="*/ 6984291 w 15811497"/>
              <a:gd name="connsiteY38-16718" fmla="*/ 5240614 h 6248398"/>
              <a:gd name="connsiteX39-16719" fmla="*/ 6984292 w 15811497"/>
              <a:gd name="connsiteY39-16720" fmla="*/ 5240614 h 6248398"/>
              <a:gd name="connsiteX40-16721" fmla="*/ 6978860 w 15811497"/>
              <a:gd name="connsiteY40-16722" fmla="*/ 5225773 h 6248398"/>
              <a:gd name="connsiteX41-16723" fmla="*/ 6944562 w 15811497"/>
              <a:gd name="connsiteY41-16724" fmla="*/ 5092380 h 6248398"/>
              <a:gd name="connsiteX42-16725" fmla="*/ 6978860 w 15811497"/>
              <a:gd name="connsiteY42-16726" fmla="*/ 5225773 h 6248398"/>
              <a:gd name="connsiteX43-16727" fmla="*/ 6948299 w 15811497"/>
              <a:gd name="connsiteY43-16728" fmla="*/ 5142273 h 6248398"/>
              <a:gd name="connsiteX44-16729" fmla="*/ 5829297 w 15811497"/>
              <a:gd name="connsiteY44-16730" fmla="*/ 4400549 h 6248398"/>
              <a:gd name="connsiteX45-16731" fmla="*/ 5056802 w 15811497"/>
              <a:gd name="connsiteY45-16732" fmla="*/ 4677867 h 6248398"/>
              <a:gd name="connsiteX46-16733" fmla="*/ 5022517 w 15811497"/>
              <a:gd name="connsiteY46-16734" fmla="*/ 4709027 h 6248398"/>
              <a:gd name="connsiteX47-16735" fmla="*/ 5022515 w 15811497"/>
              <a:gd name="connsiteY47-16736" fmla="*/ 4709029 h 6248398"/>
              <a:gd name="connsiteX48-16737" fmla="*/ 4778482 w 15811497"/>
              <a:gd name="connsiteY48-16738" fmla="*/ 5008058 h 6248398"/>
              <a:gd name="connsiteX49-16739" fmla="*/ 4715455 w 15811497"/>
              <a:gd name="connsiteY49-16740" fmla="*/ 5077404 h 6248398"/>
              <a:gd name="connsiteX50-16741" fmla="*/ 2762249 w 15811497"/>
              <a:gd name="connsiteY50-16742" fmla="*/ 5886448 h 6248398"/>
              <a:gd name="connsiteX51-16743" fmla="*/ 0 w 15811497"/>
              <a:gd name="connsiteY51-16744" fmla="*/ 3124198 h 6248398"/>
              <a:gd name="connsiteX52-16745" fmla="*/ 2762249 w 15811497"/>
              <a:gd name="connsiteY52-16746" fmla="*/ 361949 h 6248398"/>
              <a:gd name="connsiteX53-16747" fmla="*/ 4078902 w 15811497"/>
              <a:gd name="connsiteY53-16748" fmla="*/ 695338 h 6248398"/>
              <a:gd name="connsiteX54-16749" fmla="*/ 4261443 w 15811497"/>
              <a:gd name="connsiteY54-16750" fmla="*/ 806235 h 6248398"/>
              <a:gd name="connsiteX55-16751" fmla="*/ 4409044 w 15811497"/>
              <a:gd name="connsiteY55-16752" fmla="*/ 910268 h 6248398"/>
              <a:gd name="connsiteX56-16753" fmla="*/ 4612477 w 15811497"/>
              <a:gd name="connsiteY56-16754" fmla="*/ 1077402 h 6248398"/>
              <a:gd name="connsiteX57-16755" fmla="*/ 4612478 w 15811497"/>
              <a:gd name="connsiteY57-16756" fmla="*/ 1077403 h 6248398"/>
              <a:gd name="connsiteX58-16757" fmla="*/ 4701725 w 15811497"/>
              <a:gd name="connsiteY58-16758" fmla="*/ 1120394 h 6248398"/>
              <a:gd name="connsiteX59-16759" fmla="*/ 5191122 w 15811497"/>
              <a:gd name="connsiteY59-16760" fmla="*/ 1219199 h 6248398"/>
              <a:gd name="connsiteX60-16761" fmla="*/ 6161317 w 15811497"/>
              <a:gd name="connsiteY60-16762" fmla="*/ 761659 h 6248398"/>
              <a:gd name="connsiteX61-16763" fmla="*/ 6224019 w 15811497"/>
              <a:gd name="connsiteY61-16764" fmla="*/ 677808 h 6248398"/>
              <a:gd name="connsiteX62-16765" fmla="*/ 6175489 w 15811497"/>
              <a:gd name="connsiteY62-16766" fmla="*/ 757691 h 6248398"/>
              <a:gd name="connsiteX63-16767" fmla="*/ 6175489 w 15811497"/>
              <a:gd name="connsiteY63-16768" fmla="*/ 757692 h 6248398"/>
              <a:gd name="connsiteX64-16769" fmla="*/ 6224020 w 15811497"/>
              <a:gd name="connsiteY64-16770" fmla="*/ 677809 h 6248398"/>
              <a:gd name="connsiteX65-16771" fmla="*/ 6233696 w 15811497"/>
              <a:gd name="connsiteY65-16772" fmla="*/ 664869 h 6248398"/>
              <a:gd name="connsiteX66-16773" fmla="*/ 6252611 w 15811497"/>
              <a:gd name="connsiteY66-16774" fmla="*/ 633734 h 6248398"/>
              <a:gd name="connsiteX67-16775" fmla="*/ 6252610 w 15811497"/>
              <a:gd name="connsiteY67-16776" fmla="*/ 633734 h 6248398"/>
              <a:gd name="connsiteX68-16777" fmla="*/ 6233696 w 15811497"/>
              <a:gd name="connsiteY68-16778" fmla="*/ 664868 h 6248398"/>
              <a:gd name="connsiteX69-16779" fmla="*/ 6224019 w 15811497"/>
              <a:gd name="connsiteY69-16780" fmla="*/ 677808 h 6248398"/>
              <a:gd name="connsiteX70-16781" fmla="*/ 6248008 w 15811497"/>
              <a:gd name="connsiteY70-16782" fmla="*/ 638320 h 6248398"/>
              <a:gd name="connsiteX71-16783" fmla="*/ 6251291 w 15811497"/>
              <a:gd name="connsiteY71-16784" fmla="*/ 633930 h 6248398"/>
              <a:gd name="connsiteX72-16785" fmla="*/ 6251293 w 15811497"/>
              <a:gd name="connsiteY72-16786" fmla="*/ 633929 h 6248398"/>
              <a:gd name="connsiteX73-16787" fmla="*/ 6257683 w 15811497"/>
              <a:gd name="connsiteY73-16788" fmla="*/ 625384 h 6248398"/>
              <a:gd name="connsiteX74-16789" fmla="*/ 6257686 w 15811497"/>
              <a:gd name="connsiteY74-16790" fmla="*/ 625380 h 6248398"/>
              <a:gd name="connsiteX75-16791" fmla="*/ 6331355 w 15811497"/>
              <a:gd name="connsiteY75-16792" fmla="*/ 526865 h 6248398"/>
              <a:gd name="connsiteX76-16793" fmla="*/ 7448548 w 15811497"/>
              <a:gd name="connsiteY76-16794" fmla="*/ 0 h 6248398"/>
              <a:gd name="connsiteX0-16795" fmla="*/ 11209760 w 15811497"/>
              <a:gd name="connsiteY0-16796" fmla="*/ 5180760 h 6248398"/>
              <a:gd name="connsiteX1-16797" fmla="*/ 11210150 w 15811497"/>
              <a:gd name="connsiteY1-16798" fmla="*/ 5180948 h 6248398"/>
              <a:gd name="connsiteX2-16799" fmla="*/ 11528781 w 15811497"/>
              <a:gd name="connsiteY2-16800" fmla="*/ 5429240 h 6248398"/>
              <a:gd name="connsiteX3-16801" fmla="*/ 11209760 w 15811497"/>
              <a:gd name="connsiteY3-16802" fmla="*/ 5180760 h 6248398"/>
              <a:gd name="connsiteX4-16803" fmla="*/ 7448548 w 15811497"/>
              <a:gd name="connsiteY4-16804" fmla="*/ 0 h 6248398"/>
              <a:gd name="connsiteX5-16805" fmla="*/ 8721604 w 15811497"/>
              <a:gd name="connsiteY5-16806" fmla="*/ 757692 h 6248398"/>
              <a:gd name="connsiteX6-16807" fmla="*/ 8890522 w 15811497"/>
              <a:gd name="connsiteY6-16808" fmla="*/ 1193234 h 6248398"/>
              <a:gd name="connsiteX7-16809" fmla="*/ 9958384 w 15811497"/>
              <a:gd name="connsiteY7-16810" fmla="*/ 1828798 h 6248398"/>
              <a:gd name="connsiteX8-16811" fmla="*/ 10895504 w 15811497"/>
              <a:gd name="connsiteY8-16812" fmla="*/ 1386857 h 6248398"/>
              <a:gd name="connsiteX9-16813" fmla="*/ 11096041 w 15811497"/>
              <a:gd name="connsiteY9-16814" fmla="*/ 1170993 h 6248398"/>
              <a:gd name="connsiteX10-16815" fmla="*/ 13049247 w 15811497"/>
              <a:gd name="connsiteY10-16816" fmla="*/ 361949 h 6248398"/>
              <a:gd name="connsiteX11-16817" fmla="*/ 15811497 w 15811497"/>
              <a:gd name="connsiteY11-16818" fmla="*/ 3124198 h 6248398"/>
              <a:gd name="connsiteX12-16819" fmla="*/ 13049247 w 15811497"/>
              <a:gd name="connsiteY12-16820" fmla="*/ 5886448 h 6248398"/>
              <a:gd name="connsiteX13-16821" fmla="*/ 11732594 w 15811497"/>
              <a:gd name="connsiteY13-16822" fmla="*/ 5553059 h 6248398"/>
              <a:gd name="connsiteX14-16823" fmla="*/ 11528782 w 15811497"/>
              <a:gd name="connsiteY14-16824" fmla="*/ 5429240 h 6248398"/>
              <a:gd name="connsiteX15-16825" fmla="*/ 11210151 w 15811497"/>
              <a:gd name="connsiteY15-16826" fmla="*/ 5180948 h 6248398"/>
              <a:gd name="connsiteX16-16827" fmla="*/ 11209761 w 15811497"/>
              <a:gd name="connsiteY16-16828" fmla="*/ 5180760 h 6248398"/>
              <a:gd name="connsiteX17-16829" fmla="*/ 11096041 w 15811497"/>
              <a:gd name="connsiteY17-16830" fmla="*/ 5077404 h 6248398"/>
              <a:gd name="connsiteX18-16831" fmla="*/ 10610846 w 15811497"/>
              <a:gd name="connsiteY18-16832" fmla="*/ 5029199 h 6248398"/>
              <a:gd name="connsiteX19-16833" fmla="*/ 9640652 w 15811497"/>
              <a:gd name="connsiteY19-16834" fmla="*/ 5486739 h 6248398"/>
              <a:gd name="connsiteX20-16835" fmla="*/ 9628722 w 15811497"/>
              <a:gd name="connsiteY20-16836" fmla="*/ 5502693 h 6248398"/>
              <a:gd name="connsiteX21-16837" fmla="*/ 9568273 w 15811497"/>
              <a:gd name="connsiteY21-16838" fmla="*/ 5583530 h 6248398"/>
              <a:gd name="connsiteX22-16839" fmla="*/ 9535504 w 15811497"/>
              <a:gd name="connsiteY22-16840" fmla="*/ 5637470 h 6248398"/>
              <a:gd name="connsiteX23-16841" fmla="*/ 9535505 w 15811497"/>
              <a:gd name="connsiteY23-16842" fmla="*/ 5637470 h 6248398"/>
              <a:gd name="connsiteX24-16843" fmla="*/ 9568273 w 15811497"/>
              <a:gd name="connsiteY24-16844" fmla="*/ 5583531 h 6248398"/>
              <a:gd name="connsiteX25-16845" fmla="*/ 9628722 w 15811497"/>
              <a:gd name="connsiteY25-16846" fmla="*/ 5502694 h 6248398"/>
              <a:gd name="connsiteX26-16847" fmla="*/ 9563485 w 15811497"/>
              <a:gd name="connsiteY26-16848" fmla="*/ 5610078 h 6248398"/>
              <a:gd name="connsiteX27-16849" fmla="*/ 9542221 w 15811497"/>
              <a:gd name="connsiteY27-16850" fmla="*/ 5638514 h 6248398"/>
              <a:gd name="connsiteX28-16851" fmla="*/ 9480140 w 15811497"/>
              <a:gd name="connsiteY28-16852" fmla="*/ 5721533 h 6248398"/>
              <a:gd name="connsiteX29-16853" fmla="*/ 8362947 w 15811497"/>
              <a:gd name="connsiteY29-16854" fmla="*/ 6248398 h 6248398"/>
              <a:gd name="connsiteX30-16855" fmla="*/ 7028922 w 15811497"/>
              <a:gd name="connsiteY30-16856" fmla="*/ 5364147 h 6248398"/>
              <a:gd name="connsiteX31-16857" fmla="*/ 6990513 w 15811497"/>
              <a:gd name="connsiteY31-16858" fmla="*/ 5259205 h 6248398"/>
              <a:gd name="connsiteX32-16859" fmla="*/ 6990512 w 15811497"/>
              <a:gd name="connsiteY32-16860" fmla="*/ 5259199 h 6248398"/>
              <a:gd name="connsiteX33-16861" fmla="*/ 6983676 w 15811497"/>
              <a:gd name="connsiteY33-16862" fmla="*/ 5240519 h 6248398"/>
              <a:gd name="connsiteX34-16863" fmla="*/ 6983673 w 15811497"/>
              <a:gd name="connsiteY34-16864" fmla="*/ 5240519 h 6248398"/>
              <a:gd name="connsiteX35-16865" fmla="*/ 6980236 w 15811497"/>
              <a:gd name="connsiteY35-16866" fmla="*/ 5231130 h 6248398"/>
              <a:gd name="connsiteX36-16867" fmla="*/ 6978859 w 15811497"/>
              <a:gd name="connsiteY36-16868" fmla="*/ 5225774 h 6248398"/>
              <a:gd name="connsiteX37-16869" fmla="*/ 6984291 w 15811497"/>
              <a:gd name="connsiteY37-16870" fmla="*/ 5240614 h 6248398"/>
              <a:gd name="connsiteX38-16871" fmla="*/ 6984292 w 15811497"/>
              <a:gd name="connsiteY38-16872" fmla="*/ 5240614 h 6248398"/>
              <a:gd name="connsiteX39-16873" fmla="*/ 6978860 w 15811497"/>
              <a:gd name="connsiteY39-16874" fmla="*/ 5225773 h 6248398"/>
              <a:gd name="connsiteX40-16875" fmla="*/ 6944562 w 15811497"/>
              <a:gd name="connsiteY40-16876" fmla="*/ 5092380 h 6248398"/>
              <a:gd name="connsiteX41-16877" fmla="*/ 6978860 w 15811497"/>
              <a:gd name="connsiteY41-16878" fmla="*/ 5225773 h 6248398"/>
              <a:gd name="connsiteX42-16879" fmla="*/ 6948299 w 15811497"/>
              <a:gd name="connsiteY42-16880" fmla="*/ 5142273 h 6248398"/>
              <a:gd name="connsiteX43-16881" fmla="*/ 5829297 w 15811497"/>
              <a:gd name="connsiteY43-16882" fmla="*/ 4400549 h 6248398"/>
              <a:gd name="connsiteX44-16883" fmla="*/ 5056802 w 15811497"/>
              <a:gd name="connsiteY44-16884" fmla="*/ 4677867 h 6248398"/>
              <a:gd name="connsiteX45-16885" fmla="*/ 5022517 w 15811497"/>
              <a:gd name="connsiteY45-16886" fmla="*/ 4709027 h 6248398"/>
              <a:gd name="connsiteX46-16887" fmla="*/ 5022515 w 15811497"/>
              <a:gd name="connsiteY46-16888" fmla="*/ 4709029 h 6248398"/>
              <a:gd name="connsiteX47-16889" fmla="*/ 4778482 w 15811497"/>
              <a:gd name="connsiteY47-16890" fmla="*/ 5008058 h 6248398"/>
              <a:gd name="connsiteX48-16891" fmla="*/ 4715455 w 15811497"/>
              <a:gd name="connsiteY48-16892" fmla="*/ 5077404 h 6248398"/>
              <a:gd name="connsiteX49-16893" fmla="*/ 2762249 w 15811497"/>
              <a:gd name="connsiteY49-16894" fmla="*/ 5886448 h 6248398"/>
              <a:gd name="connsiteX50-16895" fmla="*/ 0 w 15811497"/>
              <a:gd name="connsiteY50-16896" fmla="*/ 3124198 h 6248398"/>
              <a:gd name="connsiteX51-16897" fmla="*/ 2762249 w 15811497"/>
              <a:gd name="connsiteY51-16898" fmla="*/ 361949 h 6248398"/>
              <a:gd name="connsiteX52-16899" fmla="*/ 4078902 w 15811497"/>
              <a:gd name="connsiteY52-16900" fmla="*/ 695338 h 6248398"/>
              <a:gd name="connsiteX53-16901" fmla="*/ 4261443 w 15811497"/>
              <a:gd name="connsiteY53-16902" fmla="*/ 806235 h 6248398"/>
              <a:gd name="connsiteX54-16903" fmla="*/ 4409044 w 15811497"/>
              <a:gd name="connsiteY54-16904" fmla="*/ 910268 h 6248398"/>
              <a:gd name="connsiteX55-16905" fmla="*/ 4612477 w 15811497"/>
              <a:gd name="connsiteY55-16906" fmla="*/ 1077402 h 6248398"/>
              <a:gd name="connsiteX56-16907" fmla="*/ 4612478 w 15811497"/>
              <a:gd name="connsiteY56-16908" fmla="*/ 1077403 h 6248398"/>
              <a:gd name="connsiteX57-16909" fmla="*/ 4701725 w 15811497"/>
              <a:gd name="connsiteY57-16910" fmla="*/ 1120394 h 6248398"/>
              <a:gd name="connsiteX58-16911" fmla="*/ 5191122 w 15811497"/>
              <a:gd name="connsiteY58-16912" fmla="*/ 1219199 h 6248398"/>
              <a:gd name="connsiteX59-16913" fmla="*/ 6161317 w 15811497"/>
              <a:gd name="connsiteY59-16914" fmla="*/ 761659 h 6248398"/>
              <a:gd name="connsiteX60-16915" fmla="*/ 6224019 w 15811497"/>
              <a:gd name="connsiteY60-16916" fmla="*/ 677808 h 6248398"/>
              <a:gd name="connsiteX61-16917" fmla="*/ 6175489 w 15811497"/>
              <a:gd name="connsiteY61-16918" fmla="*/ 757691 h 6248398"/>
              <a:gd name="connsiteX62-16919" fmla="*/ 6175489 w 15811497"/>
              <a:gd name="connsiteY62-16920" fmla="*/ 757692 h 6248398"/>
              <a:gd name="connsiteX63-16921" fmla="*/ 6224020 w 15811497"/>
              <a:gd name="connsiteY63-16922" fmla="*/ 677809 h 6248398"/>
              <a:gd name="connsiteX64-16923" fmla="*/ 6233696 w 15811497"/>
              <a:gd name="connsiteY64-16924" fmla="*/ 664869 h 6248398"/>
              <a:gd name="connsiteX65-16925" fmla="*/ 6252611 w 15811497"/>
              <a:gd name="connsiteY65-16926" fmla="*/ 633734 h 6248398"/>
              <a:gd name="connsiteX66-16927" fmla="*/ 6252610 w 15811497"/>
              <a:gd name="connsiteY66-16928" fmla="*/ 633734 h 6248398"/>
              <a:gd name="connsiteX67-16929" fmla="*/ 6233696 w 15811497"/>
              <a:gd name="connsiteY67-16930" fmla="*/ 664868 h 6248398"/>
              <a:gd name="connsiteX68-16931" fmla="*/ 6224019 w 15811497"/>
              <a:gd name="connsiteY68-16932" fmla="*/ 677808 h 6248398"/>
              <a:gd name="connsiteX69-16933" fmla="*/ 6248008 w 15811497"/>
              <a:gd name="connsiteY69-16934" fmla="*/ 638320 h 6248398"/>
              <a:gd name="connsiteX70-16935" fmla="*/ 6251291 w 15811497"/>
              <a:gd name="connsiteY70-16936" fmla="*/ 633930 h 6248398"/>
              <a:gd name="connsiteX71-16937" fmla="*/ 6251293 w 15811497"/>
              <a:gd name="connsiteY71-16938" fmla="*/ 633929 h 6248398"/>
              <a:gd name="connsiteX72-16939" fmla="*/ 6257683 w 15811497"/>
              <a:gd name="connsiteY72-16940" fmla="*/ 625384 h 6248398"/>
              <a:gd name="connsiteX73-16941" fmla="*/ 6257686 w 15811497"/>
              <a:gd name="connsiteY73-16942" fmla="*/ 625380 h 6248398"/>
              <a:gd name="connsiteX74-16943" fmla="*/ 6331355 w 15811497"/>
              <a:gd name="connsiteY74-16944" fmla="*/ 526865 h 6248398"/>
              <a:gd name="connsiteX75-16945" fmla="*/ 7448548 w 15811497"/>
              <a:gd name="connsiteY75-16946" fmla="*/ 0 h 6248398"/>
              <a:gd name="connsiteX0-16947" fmla="*/ 11209760 w 15811497"/>
              <a:gd name="connsiteY0-16948" fmla="*/ 5180760 h 6248398"/>
              <a:gd name="connsiteX1-16949" fmla="*/ 11210150 w 15811497"/>
              <a:gd name="connsiteY1-16950" fmla="*/ 5180948 h 6248398"/>
              <a:gd name="connsiteX2-16951" fmla="*/ 11528781 w 15811497"/>
              <a:gd name="connsiteY2-16952" fmla="*/ 5429240 h 6248398"/>
              <a:gd name="connsiteX3-16953" fmla="*/ 11209760 w 15811497"/>
              <a:gd name="connsiteY3-16954" fmla="*/ 5180760 h 6248398"/>
              <a:gd name="connsiteX4-16955" fmla="*/ 7448548 w 15811497"/>
              <a:gd name="connsiteY4-16956" fmla="*/ 0 h 6248398"/>
              <a:gd name="connsiteX5-16957" fmla="*/ 8721604 w 15811497"/>
              <a:gd name="connsiteY5-16958" fmla="*/ 757692 h 6248398"/>
              <a:gd name="connsiteX6-16959" fmla="*/ 8890522 w 15811497"/>
              <a:gd name="connsiteY6-16960" fmla="*/ 1193234 h 6248398"/>
              <a:gd name="connsiteX7-16961" fmla="*/ 9958384 w 15811497"/>
              <a:gd name="connsiteY7-16962" fmla="*/ 1828798 h 6248398"/>
              <a:gd name="connsiteX8-16963" fmla="*/ 10895504 w 15811497"/>
              <a:gd name="connsiteY8-16964" fmla="*/ 1386857 h 6248398"/>
              <a:gd name="connsiteX9-16965" fmla="*/ 11096041 w 15811497"/>
              <a:gd name="connsiteY9-16966" fmla="*/ 1170993 h 6248398"/>
              <a:gd name="connsiteX10-16967" fmla="*/ 13049247 w 15811497"/>
              <a:gd name="connsiteY10-16968" fmla="*/ 361949 h 6248398"/>
              <a:gd name="connsiteX11-16969" fmla="*/ 15811497 w 15811497"/>
              <a:gd name="connsiteY11-16970" fmla="*/ 3124198 h 6248398"/>
              <a:gd name="connsiteX12-16971" fmla="*/ 13049247 w 15811497"/>
              <a:gd name="connsiteY12-16972" fmla="*/ 5886448 h 6248398"/>
              <a:gd name="connsiteX13-16973" fmla="*/ 11732594 w 15811497"/>
              <a:gd name="connsiteY13-16974" fmla="*/ 5553059 h 6248398"/>
              <a:gd name="connsiteX14-16975" fmla="*/ 11528782 w 15811497"/>
              <a:gd name="connsiteY14-16976" fmla="*/ 5429240 h 6248398"/>
              <a:gd name="connsiteX15-16977" fmla="*/ 11210151 w 15811497"/>
              <a:gd name="connsiteY15-16978" fmla="*/ 5180948 h 6248398"/>
              <a:gd name="connsiteX16-16979" fmla="*/ 11096041 w 15811497"/>
              <a:gd name="connsiteY16-16980" fmla="*/ 5077404 h 6248398"/>
              <a:gd name="connsiteX17-16981" fmla="*/ 10610846 w 15811497"/>
              <a:gd name="connsiteY17-16982" fmla="*/ 5029199 h 6248398"/>
              <a:gd name="connsiteX18-16983" fmla="*/ 9640652 w 15811497"/>
              <a:gd name="connsiteY18-16984" fmla="*/ 5486739 h 6248398"/>
              <a:gd name="connsiteX19-16985" fmla="*/ 9628722 w 15811497"/>
              <a:gd name="connsiteY19-16986" fmla="*/ 5502693 h 6248398"/>
              <a:gd name="connsiteX20-16987" fmla="*/ 9568273 w 15811497"/>
              <a:gd name="connsiteY20-16988" fmla="*/ 5583530 h 6248398"/>
              <a:gd name="connsiteX21-16989" fmla="*/ 9535504 w 15811497"/>
              <a:gd name="connsiteY21-16990" fmla="*/ 5637470 h 6248398"/>
              <a:gd name="connsiteX22-16991" fmla="*/ 9535505 w 15811497"/>
              <a:gd name="connsiteY22-16992" fmla="*/ 5637470 h 6248398"/>
              <a:gd name="connsiteX23-16993" fmla="*/ 9568273 w 15811497"/>
              <a:gd name="connsiteY23-16994" fmla="*/ 5583531 h 6248398"/>
              <a:gd name="connsiteX24-16995" fmla="*/ 9628722 w 15811497"/>
              <a:gd name="connsiteY24-16996" fmla="*/ 5502694 h 6248398"/>
              <a:gd name="connsiteX25-16997" fmla="*/ 9563485 w 15811497"/>
              <a:gd name="connsiteY25-16998" fmla="*/ 5610078 h 6248398"/>
              <a:gd name="connsiteX26-16999" fmla="*/ 9542221 w 15811497"/>
              <a:gd name="connsiteY26-17000" fmla="*/ 5638514 h 6248398"/>
              <a:gd name="connsiteX27-17001" fmla="*/ 9480140 w 15811497"/>
              <a:gd name="connsiteY27-17002" fmla="*/ 5721533 h 6248398"/>
              <a:gd name="connsiteX28-17003" fmla="*/ 8362947 w 15811497"/>
              <a:gd name="connsiteY28-17004" fmla="*/ 6248398 h 6248398"/>
              <a:gd name="connsiteX29-17005" fmla="*/ 7028922 w 15811497"/>
              <a:gd name="connsiteY29-17006" fmla="*/ 5364147 h 6248398"/>
              <a:gd name="connsiteX30-17007" fmla="*/ 6990513 w 15811497"/>
              <a:gd name="connsiteY30-17008" fmla="*/ 5259205 h 6248398"/>
              <a:gd name="connsiteX31-17009" fmla="*/ 6990512 w 15811497"/>
              <a:gd name="connsiteY31-17010" fmla="*/ 5259199 h 6248398"/>
              <a:gd name="connsiteX32-17011" fmla="*/ 6983676 w 15811497"/>
              <a:gd name="connsiteY32-17012" fmla="*/ 5240519 h 6248398"/>
              <a:gd name="connsiteX33-17013" fmla="*/ 6983673 w 15811497"/>
              <a:gd name="connsiteY33-17014" fmla="*/ 5240519 h 6248398"/>
              <a:gd name="connsiteX34-17015" fmla="*/ 6980236 w 15811497"/>
              <a:gd name="connsiteY34-17016" fmla="*/ 5231130 h 6248398"/>
              <a:gd name="connsiteX35-17017" fmla="*/ 6978859 w 15811497"/>
              <a:gd name="connsiteY35-17018" fmla="*/ 5225774 h 6248398"/>
              <a:gd name="connsiteX36-17019" fmla="*/ 6984291 w 15811497"/>
              <a:gd name="connsiteY36-17020" fmla="*/ 5240614 h 6248398"/>
              <a:gd name="connsiteX37-17021" fmla="*/ 6984292 w 15811497"/>
              <a:gd name="connsiteY37-17022" fmla="*/ 5240614 h 6248398"/>
              <a:gd name="connsiteX38-17023" fmla="*/ 6978860 w 15811497"/>
              <a:gd name="connsiteY38-17024" fmla="*/ 5225773 h 6248398"/>
              <a:gd name="connsiteX39-17025" fmla="*/ 6944562 w 15811497"/>
              <a:gd name="connsiteY39-17026" fmla="*/ 5092380 h 6248398"/>
              <a:gd name="connsiteX40-17027" fmla="*/ 6978860 w 15811497"/>
              <a:gd name="connsiteY40-17028" fmla="*/ 5225773 h 6248398"/>
              <a:gd name="connsiteX41-17029" fmla="*/ 6948299 w 15811497"/>
              <a:gd name="connsiteY41-17030" fmla="*/ 5142273 h 6248398"/>
              <a:gd name="connsiteX42-17031" fmla="*/ 5829297 w 15811497"/>
              <a:gd name="connsiteY42-17032" fmla="*/ 4400549 h 6248398"/>
              <a:gd name="connsiteX43-17033" fmla="*/ 5056802 w 15811497"/>
              <a:gd name="connsiteY43-17034" fmla="*/ 4677867 h 6248398"/>
              <a:gd name="connsiteX44-17035" fmla="*/ 5022517 w 15811497"/>
              <a:gd name="connsiteY44-17036" fmla="*/ 4709027 h 6248398"/>
              <a:gd name="connsiteX45-17037" fmla="*/ 5022515 w 15811497"/>
              <a:gd name="connsiteY45-17038" fmla="*/ 4709029 h 6248398"/>
              <a:gd name="connsiteX46-17039" fmla="*/ 4778482 w 15811497"/>
              <a:gd name="connsiteY46-17040" fmla="*/ 5008058 h 6248398"/>
              <a:gd name="connsiteX47-17041" fmla="*/ 4715455 w 15811497"/>
              <a:gd name="connsiteY47-17042" fmla="*/ 5077404 h 6248398"/>
              <a:gd name="connsiteX48-17043" fmla="*/ 2762249 w 15811497"/>
              <a:gd name="connsiteY48-17044" fmla="*/ 5886448 h 6248398"/>
              <a:gd name="connsiteX49-17045" fmla="*/ 0 w 15811497"/>
              <a:gd name="connsiteY49-17046" fmla="*/ 3124198 h 6248398"/>
              <a:gd name="connsiteX50-17047" fmla="*/ 2762249 w 15811497"/>
              <a:gd name="connsiteY50-17048" fmla="*/ 361949 h 6248398"/>
              <a:gd name="connsiteX51-17049" fmla="*/ 4078902 w 15811497"/>
              <a:gd name="connsiteY51-17050" fmla="*/ 695338 h 6248398"/>
              <a:gd name="connsiteX52-17051" fmla="*/ 4261443 w 15811497"/>
              <a:gd name="connsiteY52-17052" fmla="*/ 806235 h 6248398"/>
              <a:gd name="connsiteX53-17053" fmla="*/ 4409044 w 15811497"/>
              <a:gd name="connsiteY53-17054" fmla="*/ 910268 h 6248398"/>
              <a:gd name="connsiteX54-17055" fmla="*/ 4612477 w 15811497"/>
              <a:gd name="connsiteY54-17056" fmla="*/ 1077402 h 6248398"/>
              <a:gd name="connsiteX55-17057" fmla="*/ 4612478 w 15811497"/>
              <a:gd name="connsiteY55-17058" fmla="*/ 1077403 h 6248398"/>
              <a:gd name="connsiteX56-17059" fmla="*/ 4701725 w 15811497"/>
              <a:gd name="connsiteY56-17060" fmla="*/ 1120394 h 6248398"/>
              <a:gd name="connsiteX57-17061" fmla="*/ 5191122 w 15811497"/>
              <a:gd name="connsiteY57-17062" fmla="*/ 1219199 h 6248398"/>
              <a:gd name="connsiteX58-17063" fmla="*/ 6161317 w 15811497"/>
              <a:gd name="connsiteY58-17064" fmla="*/ 761659 h 6248398"/>
              <a:gd name="connsiteX59-17065" fmla="*/ 6224019 w 15811497"/>
              <a:gd name="connsiteY59-17066" fmla="*/ 677808 h 6248398"/>
              <a:gd name="connsiteX60-17067" fmla="*/ 6175489 w 15811497"/>
              <a:gd name="connsiteY60-17068" fmla="*/ 757691 h 6248398"/>
              <a:gd name="connsiteX61-17069" fmla="*/ 6175489 w 15811497"/>
              <a:gd name="connsiteY61-17070" fmla="*/ 757692 h 6248398"/>
              <a:gd name="connsiteX62-17071" fmla="*/ 6224020 w 15811497"/>
              <a:gd name="connsiteY62-17072" fmla="*/ 677809 h 6248398"/>
              <a:gd name="connsiteX63-17073" fmla="*/ 6233696 w 15811497"/>
              <a:gd name="connsiteY63-17074" fmla="*/ 664869 h 6248398"/>
              <a:gd name="connsiteX64-17075" fmla="*/ 6252611 w 15811497"/>
              <a:gd name="connsiteY64-17076" fmla="*/ 633734 h 6248398"/>
              <a:gd name="connsiteX65-17077" fmla="*/ 6252610 w 15811497"/>
              <a:gd name="connsiteY65-17078" fmla="*/ 633734 h 6248398"/>
              <a:gd name="connsiteX66-17079" fmla="*/ 6233696 w 15811497"/>
              <a:gd name="connsiteY66-17080" fmla="*/ 664868 h 6248398"/>
              <a:gd name="connsiteX67-17081" fmla="*/ 6224019 w 15811497"/>
              <a:gd name="connsiteY67-17082" fmla="*/ 677808 h 6248398"/>
              <a:gd name="connsiteX68-17083" fmla="*/ 6248008 w 15811497"/>
              <a:gd name="connsiteY68-17084" fmla="*/ 638320 h 6248398"/>
              <a:gd name="connsiteX69-17085" fmla="*/ 6251291 w 15811497"/>
              <a:gd name="connsiteY69-17086" fmla="*/ 633930 h 6248398"/>
              <a:gd name="connsiteX70-17087" fmla="*/ 6251293 w 15811497"/>
              <a:gd name="connsiteY70-17088" fmla="*/ 633929 h 6248398"/>
              <a:gd name="connsiteX71-17089" fmla="*/ 6257683 w 15811497"/>
              <a:gd name="connsiteY71-17090" fmla="*/ 625384 h 6248398"/>
              <a:gd name="connsiteX72-17091" fmla="*/ 6257686 w 15811497"/>
              <a:gd name="connsiteY72-17092" fmla="*/ 625380 h 6248398"/>
              <a:gd name="connsiteX73-17093" fmla="*/ 6331355 w 15811497"/>
              <a:gd name="connsiteY73-17094" fmla="*/ 526865 h 6248398"/>
              <a:gd name="connsiteX74-17095" fmla="*/ 7448548 w 15811497"/>
              <a:gd name="connsiteY74-17096" fmla="*/ 0 h 6248398"/>
              <a:gd name="connsiteX0-17097" fmla="*/ 11209760 w 15811497"/>
              <a:gd name="connsiteY0-17098" fmla="*/ 5180760 h 6248398"/>
              <a:gd name="connsiteX1-17099" fmla="*/ 11210150 w 15811497"/>
              <a:gd name="connsiteY1-17100" fmla="*/ 5180948 h 6248398"/>
              <a:gd name="connsiteX2-17101" fmla="*/ 11528781 w 15811497"/>
              <a:gd name="connsiteY2-17102" fmla="*/ 5429240 h 6248398"/>
              <a:gd name="connsiteX3-17103" fmla="*/ 11209760 w 15811497"/>
              <a:gd name="connsiteY3-17104" fmla="*/ 5180760 h 6248398"/>
              <a:gd name="connsiteX4-17105" fmla="*/ 7448548 w 15811497"/>
              <a:gd name="connsiteY4-17106" fmla="*/ 0 h 6248398"/>
              <a:gd name="connsiteX5-17107" fmla="*/ 8721604 w 15811497"/>
              <a:gd name="connsiteY5-17108" fmla="*/ 757692 h 6248398"/>
              <a:gd name="connsiteX6-17109" fmla="*/ 8890522 w 15811497"/>
              <a:gd name="connsiteY6-17110" fmla="*/ 1193234 h 6248398"/>
              <a:gd name="connsiteX7-17111" fmla="*/ 9958384 w 15811497"/>
              <a:gd name="connsiteY7-17112" fmla="*/ 1828798 h 6248398"/>
              <a:gd name="connsiteX8-17113" fmla="*/ 10895504 w 15811497"/>
              <a:gd name="connsiteY8-17114" fmla="*/ 1386857 h 6248398"/>
              <a:gd name="connsiteX9-17115" fmla="*/ 11096041 w 15811497"/>
              <a:gd name="connsiteY9-17116" fmla="*/ 1170993 h 6248398"/>
              <a:gd name="connsiteX10-17117" fmla="*/ 13049247 w 15811497"/>
              <a:gd name="connsiteY10-17118" fmla="*/ 361949 h 6248398"/>
              <a:gd name="connsiteX11-17119" fmla="*/ 15811497 w 15811497"/>
              <a:gd name="connsiteY11-17120" fmla="*/ 3124198 h 6248398"/>
              <a:gd name="connsiteX12-17121" fmla="*/ 13049247 w 15811497"/>
              <a:gd name="connsiteY12-17122" fmla="*/ 5886448 h 6248398"/>
              <a:gd name="connsiteX13-17123" fmla="*/ 11732594 w 15811497"/>
              <a:gd name="connsiteY13-17124" fmla="*/ 5553059 h 6248398"/>
              <a:gd name="connsiteX14-17125" fmla="*/ 11528782 w 15811497"/>
              <a:gd name="connsiteY14-17126" fmla="*/ 5429240 h 6248398"/>
              <a:gd name="connsiteX15-17127" fmla="*/ 11096041 w 15811497"/>
              <a:gd name="connsiteY15-17128" fmla="*/ 5077404 h 6248398"/>
              <a:gd name="connsiteX16-17129" fmla="*/ 10610846 w 15811497"/>
              <a:gd name="connsiteY16-17130" fmla="*/ 5029199 h 6248398"/>
              <a:gd name="connsiteX17-17131" fmla="*/ 9640652 w 15811497"/>
              <a:gd name="connsiteY17-17132" fmla="*/ 5486739 h 6248398"/>
              <a:gd name="connsiteX18-17133" fmla="*/ 9628722 w 15811497"/>
              <a:gd name="connsiteY18-17134" fmla="*/ 5502693 h 6248398"/>
              <a:gd name="connsiteX19-17135" fmla="*/ 9568273 w 15811497"/>
              <a:gd name="connsiteY19-17136" fmla="*/ 5583530 h 6248398"/>
              <a:gd name="connsiteX20-17137" fmla="*/ 9535504 w 15811497"/>
              <a:gd name="connsiteY20-17138" fmla="*/ 5637470 h 6248398"/>
              <a:gd name="connsiteX21-17139" fmla="*/ 9535505 w 15811497"/>
              <a:gd name="connsiteY21-17140" fmla="*/ 5637470 h 6248398"/>
              <a:gd name="connsiteX22-17141" fmla="*/ 9568273 w 15811497"/>
              <a:gd name="connsiteY22-17142" fmla="*/ 5583531 h 6248398"/>
              <a:gd name="connsiteX23-17143" fmla="*/ 9628722 w 15811497"/>
              <a:gd name="connsiteY23-17144" fmla="*/ 5502694 h 6248398"/>
              <a:gd name="connsiteX24-17145" fmla="*/ 9563485 w 15811497"/>
              <a:gd name="connsiteY24-17146" fmla="*/ 5610078 h 6248398"/>
              <a:gd name="connsiteX25-17147" fmla="*/ 9542221 w 15811497"/>
              <a:gd name="connsiteY25-17148" fmla="*/ 5638514 h 6248398"/>
              <a:gd name="connsiteX26-17149" fmla="*/ 9480140 w 15811497"/>
              <a:gd name="connsiteY26-17150" fmla="*/ 5721533 h 6248398"/>
              <a:gd name="connsiteX27-17151" fmla="*/ 8362947 w 15811497"/>
              <a:gd name="connsiteY27-17152" fmla="*/ 6248398 h 6248398"/>
              <a:gd name="connsiteX28-17153" fmla="*/ 7028922 w 15811497"/>
              <a:gd name="connsiteY28-17154" fmla="*/ 5364147 h 6248398"/>
              <a:gd name="connsiteX29-17155" fmla="*/ 6990513 w 15811497"/>
              <a:gd name="connsiteY29-17156" fmla="*/ 5259205 h 6248398"/>
              <a:gd name="connsiteX30-17157" fmla="*/ 6990512 w 15811497"/>
              <a:gd name="connsiteY30-17158" fmla="*/ 5259199 h 6248398"/>
              <a:gd name="connsiteX31-17159" fmla="*/ 6983676 w 15811497"/>
              <a:gd name="connsiteY31-17160" fmla="*/ 5240519 h 6248398"/>
              <a:gd name="connsiteX32-17161" fmla="*/ 6983673 w 15811497"/>
              <a:gd name="connsiteY32-17162" fmla="*/ 5240519 h 6248398"/>
              <a:gd name="connsiteX33-17163" fmla="*/ 6980236 w 15811497"/>
              <a:gd name="connsiteY33-17164" fmla="*/ 5231130 h 6248398"/>
              <a:gd name="connsiteX34-17165" fmla="*/ 6978859 w 15811497"/>
              <a:gd name="connsiteY34-17166" fmla="*/ 5225774 h 6248398"/>
              <a:gd name="connsiteX35-17167" fmla="*/ 6984291 w 15811497"/>
              <a:gd name="connsiteY35-17168" fmla="*/ 5240614 h 6248398"/>
              <a:gd name="connsiteX36-17169" fmla="*/ 6984292 w 15811497"/>
              <a:gd name="connsiteY36-17170" fmla="*/ 5240614 h 6248398"/>
              <a:gd name="connsiteX37-17171" fmla="*/ 6978860 w 15811497"/>
              <a:gd name="connsiteY37-17172" fmla="*/ 5225773 h 6248398"/>
              <a:gd name="connsiteX38-17173" fmla="*/ 6944562 w 15811497"/>
              <a:gd name="connsiteY38-17174" fmla="*/ 5092380 h 6248398"/>
              <a:gd name="connsiteX39-17175" fmla="*/ 6978860 w 15811497"/>
              <a:gd name="connsiteY39-17176" fmla="*/ 5225773 h 6248398"/>
              <a:gd name="connsiteX40-17177" fmla="*/ 6948299 w 15811497"/>
              <a:gd name="connsiteY40-17178" fmla="*/ 5142273 h 6248398"/>
              <a:gd name="connsiteX41-17179" fmla="*/ 5829297 w 15811497"/>
              <a:gd name="connsiteY41-17180" fmla="*/ 4400549 h 6248398"/>
              <a:gd name="connsiteX42-17181" fmla="*/ 5056802 w 15811497"/>
              <a:gd name="connsiteY42-17182" fmla="*/ 4677867 h 6248398"/>
              <a:gd name="connsiteX43-17183" fmla="*/ 5022517 w 15811497"/>
              <a:gd name="connsiteY43-17184" fmla="*/ 4709027 h 6248398"/>
              <a:gd name="connsiteX44-17185" fmla="*/ 5022515 w 15811497"/>
              <a:gd name="connsiteY44-17186" fmla="*/ 4709029 h 6248398"/>
              <a:gd name="connsiteX45-17187" fmla="*/ 4778482 w 15811497"/>
              <a:gd name="connsiteY45-17188" fmla="*/ 5008058 h 6248398"/>
              <a:gd name="connsiteX46-17189" fmla="*/ 4715455 w 15811497"/>
              <a:gd name="connsiteY46-17190" fmla="*/ 5077404 h 6248398"/>
              <a:gd name="connsiteX47-17191" fmla="*/ 2762249 w 15811497"/>
              <a:gd name="connsiteY47-17192" fmla="*/ 5886448 h 6248398"/>
              <a:gd name="connsiteX48-17193" fmla="*/ 0 w 15811497"/>
              <a:gd name="connsiteY48-17194" fmla="*/ 3124198 h 6248398"/>
              <a:gd name="connsiteX49-17195" fmla="*/ 2762249 w 15811497"/>
              <a:gd name="connsiteY49-17196" fmla="*/ 361949 h 6248398"/>
              <a:gd name="connsiteX50-17197" fmla="*/ 4078902 w 15811497"/>
              <a:gd name="connsiteY50-17198" fmla="*/ 695338 h 6248398"/>
              <a:gd name="connsiteX51-17199" fmla="*/ 4261443 w 15811497"/>
              <a:gd name="connsiteY51-17200" fmla="*/ 806235 h 6248398"/>
              <a:gd name="connsiteX52-17201" fmla="*/ 4409044 w 15811497"/>
              <a:gd name="connsiteY52-17202" fmla="*/ 910268 h 6248398"/>
              <a:gd name="connsiteX53-17203" fmla="*/ 4612477 w 15811497"/>
              <a:gd name="connsiteY53-17204" fmla="*/ 1077402 h 6248398"/>
              <a:gd name="connsiteX54-17205" fmla="*/ 4612478 w 15811497"/>
              <a:gd name="connsiteY54-17206" fmla="*/ 1077403 h 6248398"/>
              <a:gd name="connsiteX55-17207" fmla="*/ 4701725 w 15811497"/>
              <a:gd name="connsiteY55-17208" fmla="*/ 1120394 h 6248398"/>
              <a:gd name="connsiteX56-17209" fmla="*/ 5191122 w 15811497"/>
              <a:gd name="connsiteY56-17210" fmla="*/ 1219199 h 6248398"/>
              <a:gd name="connsiteX57-17211" fmla="*/ 6161317 w 15811497"/>
              <a:gd name="connsiteY57-17212" fmla="*/ 761659 h 6248398"/>
              <a:gd name="connsiteX58-17213" fmla="*/ 6224019 w 15811497"/>
              <a:gd name="connsiteY58-17214" fmla="*/ 677808 h 6248398"/>
              <a:gd name="connsiteX59-17215" fmla="*/ 6175489 w 15811497"/>
              <a:gd name="connsiteY59-17216" fmla="*/ 757691 h 6248398"/>
              <a:gd name="connsiteX60-17217" fmla="*/ 6175489 w 15811497"/>
              <a:gd name="connsiteY60-17218" fmla="*/ 757692 h 6248398"/>
              <a:gd name="connsiteX61-17219" fmla="*/ 6224020 w 15811497"/>
              <a:gd name="connsiteY61-17220" fmla="*/ 677809 h 6248398"/>
              <a:gd name="connsiteX62-17221" fmla="*/ 6233696 w 15811497"/>
              <a:gd name="connsiteY62-17222" fmla="*/ 664869 h 6248398"/>
              <a:gd name="connsiteX63-17223" fmla="*/ 6252611 w 15811497"/>
              <a:gd name="connsiteY63-17224" fmla="*/ 633734 h 6248398"/>
              <a:gd name="connsiteX64-17225" fmla="*/ 6252610 w 15811497"/>
              <a:gd name="connsiteY64-17226" fmla="*/ 633734 h 6248398"/>
              <a:gd name="connsiteX65-17227" fmla="*/ 6233696 w 15811497"/>
              <a:gd name="connsiteY65-17228" fmla="*/ 664868 h 6248398"/>
              <a:gd name="connsiteX66-17229" fmla="*/ 6224019 w 15811497"/>
              <a:gd name="connsiteY66-17230" fmla="*/ 677808 h 6248398"/>
              <a:gd name="connsiteX67-17231" fmla="*/ 6248008 w 15811497"/>
              <a:gd name="connsiteY67-17232" fmla="*/ 638320 h 6248398"/>
              <a:gd name="connsiteX68-17233" fmla="*/ 6251291 w 15811497"/>
              <a:gd name="connsiteY68-17234" fmla="*/ 633930 h 6248398"/>
              <a:gd name="connsiteX69-17235" fmla="*/ 6251293 w 15811497"/>
              <a:gd name="connsiteY69-17236" fmla="*/ 633929 h 6248398"/>
              <a:gd name="connsiteX70-17237" fmla="*/ 6257683 w 15811497"/>
              <a:gd name="connsiteY70-17238" fmla="*/ 625384 h 6248398"/>
              <a:gd name="connsiteX71-17239" fmla="*/ 6257686 w 15811497"/>
              <a:gd name="connsiteY71-17240" fmla="*/ 625380 h 6248398"/>
              <a:gd name="connsiteX72-17241" fmla="*/ 6331355 w 15811497"/>
              <a:gd name="connsiteY72-17242" fmla="*/ 526865 h 6248398"/>
              <a:gd name="connsiteX73-17243" fmla="*/ 7448548 w 15811497"/>
              <a:gd name="connsiteY73-17244" fmla="*/ 0 h 6248398"/>
              <a:gd name="connsiteX0-17245" fmla="*/ 11528781 w 15811497"/>
              <a:gd name="connsiteY0-17246" fmla="*/ 5429240 h 6248398"/>
              <a:gd name="connsiteX1-17247" fmla="*/ 11210150 w 15811497"/>
              <a:gd name="connsiteY1-17248" fmla="*/ 5180948 h 6248398"/>
              <a:gd name="connsiteX2-17249" fmla="*/ 11528781 w 15811497"/>
              <a:gd name="connsiteY2-17250" fmla="*/ 5429240 h 6248398"/>
              <a:gd name="connsiteX3-17251" fmla="*/ 7448548 w 15811497"/>
              <a:gd name="connsiteY3-17252" fmla="*/ 0 h 6248398"/>
              <a:gd name="connsiteX4-17253" fmla="*/ 8721604 w 15811497"/>
              <a:gd name="connsiteY4-17254" fmla="*/ 757692 h 6248398"/>
              <a:gd name="connsiteX5-17255" fmla="*/ 8890522 w 15811497"/>
              <a:gd name="connsiteY5-17256" fmla="*/ 1193234 h 6248398"/>
              <a:gd name="connsiteX6-17257" fmla="*/ 9958384 w 15811497"/>
              <a:gd name="connsiteY6-17258" fmla="*/ 1828798 h 6248398"/>
              <a:gd name="connsiteX7-17259" fmla="*/ 10895504 w 15811497"/>
              <a:gd name="connsiteY7-17260" fmla="*/ 1386857 h 6248398"/>
              <a:gd name="connsiteX8-17261" fmla="*/ 11096041 w 15811497"/>
              <a:gd name="connsiteY8-17262" fmla="*/ 1170993 h 6248398"/>
              <a:gd name="connsiteX9-17263" fmla="*/ 13049247 w 15811497"/>
              <a:gd name="connsiteY9-17264" fmla="*/ 361949 h 6248398"/>
              <a:gd name="connsiteX10-17265" fmla="*/ 15811497 w 15811497"/>
              <a:gd name="connsiteY10-17266" fmla="*/ 3124198 h 6248398"/>
              <a:gd name="connsiteX11-17267" fmla="*/ 13049247 w 15811497"/>
              <a:gd name="connsiteY11-17268" fmla="*/ 5886448 h 6248398"/>
              <a:gd name="connsiteX12-17269" fmla="*/ 11732594 w 15811497"/>
              <a:gd name="connsiteY12-17270" fmla="*/ 5553059 h 6248398"/>
              <a:gd name="connsiteX13-17271" fmla="*/ 11528782 w 15811497"/>
              <a:gd name="connsiteY13-17272" fmla="*/ 5429240 h 6248398"/>
              <a:gd name="connsiteX14-17273" fmla="*/ 11096041 w 15811497"/>
              <a:gd name="connsiteY14-17274" fmla="*/ 5077404 h 6248398"/>
              <a:gd name="connsiteX15-17275" fmla="*/ 10610846 w 15811497"/>
              <a:gd name="connsiteY15-17276" fmla="*/ 5029199 h 6248398"/>
              <a:gd name="connsiteX16-17277" fmla="*/ 9640652 w 15811497"/>
              <a:gd name="connsiteY16-17278" fmla="*/ 5486739 h 6248398"/>
              <a:gd name="connsiteX17-17279" fmla="*/ 9628722 w 15811497"/>
              <a:gd name="connsiteY17-17280" fmla="*/ 5502693 h 6248398"/>
              <a:gd name="connsiteX18-17281" fmla="*/ 9568273 w 15811497"/>
              <a:gd name="connsiteY18-17282" fmla="*/ 5583530 h 6248398"/>
              <a:gd name="connsiteX19-17283" fmla="*/ 9535504 w 15811497"/>
              <a:gd name="connsiteY19-17284" fmla="*/ 5637470 h 6248398"/>
              <a:gd name="connsiteX20-17285" fmla="*/ 9535505 w 15811497"/>
              <a:gd name="connsiteY20-17286" fmla="*/ 5637470 h 6248398"/>
              <a:gd name="connsiteX21-17287" fmla="*/ 9568273 w 15811497"/>
              <a:gd name="connsiteY21-17288" fmla="*/ 5583531 h 6248398"/>
              <a:gd name="connsiteX22-17289" fmla="*/ 9628722 w 15811497"/>
              <a:gd name="connsiteY22-17290" fmla="*/ 5502694 h 6248398"/>
              <a:gd name="connsiteX23-17291" fmla="*/ 9563485 w 15811497"/>
              <a:gd name="connsiteY23-17292" fmla="*/ 5610078 h 6248398"/>
              <a:gd name="connsiteX24-17293" fmla="*/ 9542221 w 15811497"/>
              <a:gd name="connsiteY24-17294" fmla="*/ 5638514 h 6248398"/>
              <a:gd name="connsiteX25-17295" fmla="*/ 9480140 w 15811497"/>
              <a:gd name="connsiteY25-17296" fmla="*/ 5721533 h 6248398"/>
              <a:gd name="connsiteX26-17297" fmla="*/ 8362947 w 15811497"/>
              <a:gd name="connsiteY26-17298" fmla="*/ 6248398 h 6248398"/>
              <a:gd name="connsiteX27-17299" fmla="*/ 7028922 w 15811497"/>
              <a:gd name="connsiteY27-17300" fmla="*/ 5364147 h 6248398"/>
              <a:gd name="connsiteX28-17301" fmla="*/ 6990513 w 15811497"/>
              <a:gd name="connsiteY28-17302" fmla="*/ 5259205 h 6248398"/>
              <a:gd name="connsiteX29-17303" fmla="*/ 6990512 w 15811497"/>
              <a:gd name="connsiteY29-17304" fmla="*/ 5259199 h 6248398"/>
              <a:gd name="connsiteX30-17305" fmla="*/ 6983676 w 15811497"/>
              <a:gd name="connsiteY30-17306" fmla="*/ 5240519 h 6248398"/>
              <a:gd name="connsiteX31-17307" fmla="*/ 6983673 w 15811497"/>
              <a:gd name="connsiteY31-17308" fmla="*/ 5240519 h 6248398"/>
              <a:gd name="connsiteX32-17309" fmla="*/ 6980236 w 15811497"/>
              <a:gd name="connsiteY32-17310" fmla="*/ 5231130 h 6248398"/>
              <a:gd name="connsiteX33-17311" fmla="*/ 6978859 w 15811497"/>
              <a:gd name="connsiteY33-17312" fmla="*/ 5225774 h 6248398"/>
              <a:gd name="connsiteX34-17313" fmla="*/ 6984291 w 15811497"/>
              <a:gd name="connsiteY34-17314" fmla="*/ 5240614 h 6248398"/>
              <a:gd name="connsiteX35-17315" fmla="*/ 6984292 w 15811497"/>
              <a:gd name="connsiteY35-17316" fmla="*/ 5240614 h 6248398"/>
              <a:gd name="connsiteX36-17317" fmla="*/ 6978860 w 15811497"/>
              <a:gd name="connsiteY36-17318" fmla="*/ 5225773 h 6248398"/>
              <a:gd name="connsiteX37-17319" fmla="*/ 6944562 w 15811497"/>
              <a:gd name="connsiteY37-17320" fmla="*/ 5092380 h 6248398"/>
              <a:gd name="connsiteX38-17321" fmla="*/ 6978860 w 15811497"/>
              <a:gd name="connsiteY38-17322" fmla="*/ 5225773 h 6248398"/>
              <a:gd name="connsiteX39-17323" fmla="*/ 6948299 w 15811497"/>
              <a:gd name="connsiteY39-17324" fmla="*/ 5142273 h 6248398"/>
              <a:gd name="connsiteX40-17325" fmla="*/ 5829297 w 15811497"/>
              <a:gd name="connsiteY40-17326" fmla="*/ 4400549 h 6248398"/>
              <a:gd name="connsiteX41-17327" fmla="*/ 5056802 w 15811497"/>
              <a:gd name="connsiteY41-17328" fmla="*/ 4677867 h 6248398"/>
              <a:gd name="connsiteX42-17329" fmla="*/ 5022517 w 15811497"/>
              <a:gd name="connsiteY42-17330" fmla="*/ 4709027 h 6248398"/>
              <a:gd name="connsiteX43-17331" fmla="*/ 5022515 w 15811497"/>
              <a:gd name="connsiteY43-17332" fmla="*/ 4709029 h 6248398"/>
              <a:gd name="connsiteX44-17333" fmla="*/ 4778482 w 15811497"/>
              <a:gd name="connsiteY44-17334" fmla="*/ 5008058 h 6248398"/>
              <a:gd name="connsiteX45-17335" fmla="*/ 4715455 w 15811497"/>
              <a:gd name="connsiteY45-17336" fmla="*/ 5077404 h 6248398"/>
              <a:gd name="connsiteX46-17337" fmla="*/ 2762249 w 15811497"/>
              <a:gd name="connsiteY46-17338" fmla="*/ 5886448 h 6248398"/>
              <a:gd name="connsiteX47-17339" fmla="*/ 0 w 15811497"/>
              <a:gd name="connsiteY47-17340" fmla="*/ 3124198 h 6248398"/>
              <a:gd name="connsiteX48-17341" fmla="*/ 2762249 w 15811497"/>
              <a:gd name="connsiteY48-17342" fmla="*/ 361949 h 6248398"/>
              <a:gd name="connsiteX49-17343" fmla="*/ 4078902 w 15811497"/>
              <a:gd name="connsiteY49-17344" fmla="*/ 695338 h 6248398"/>
              <a:gd name="connsiteX50-17345" fmla="*/ 4261443 w 15811497"/>
              <a:gd name="connsiteY50-17346" fmla="*/ 806235 h 6248398"/>
              <a:gd name="connsiteX51-17347" fmla="*/ 4409044 w 15811497"/>
              <a:gd name="connsiteY51-17348" fmla="*/ 910268 h 6248398"/>
              <a:gd name="connsiteX52-17349" fmla="*/ 4612477 w 15811497"/>
              <a:gd name="connsiteY52-17350" fmla="*/ 1077402 h 6248398"/>
              <a:gd name="connsiteX53-17351" fmla="*/ 4612478 w 15811497"/>
              <a:gd name="connsiteY53-17352" fmla="*/ 1077403 h 6248398"/>
              <a:gd name="connsiteX54-17353" fmla="*/ 4701725 w 15811497"/>
              <a:gd name="connsiteY54-17354" fmla="*/ 1120394 h 6248398"/>
              <a:gd name="connsiteX55-17355" fmla="*/ 5191122 w 15811497"/>
              <a:gd name="connsiteY55-17356" fmla="*/ 1219199 h 6248398"/>
              <a:gd name="connsiteX56-17357" fmla="*/ 6161317 w 15811497"/>
              <a:gd name="connsiteY56-17358" fmla="*/ 761659 h 6248398"/>
              <a:gd name="connsiteX57-17359" fmla="*/ 6224019 w 15811497"/>
              <a:gd name="connsiteY57-17360" fmla="*/ 677808 h 6248398"/>
              <a:gd name="connsiteX58-17361" fmla="*/ 6175489 w 15811497"/>
              <a:gd name="connsiteY58-17362" fmla="*/ 757691 h 6248398"/>
              <a:gd name="connsiteX59-17363" fmla="*/ 6175489 w 15811497"/>
              <a:gd name="connsiteY59-17364" fmla="*/ 757692 h 6248398"/>
              <a:gd name="connsiteX60-17365" fmla="*/ 6224020 w 15811497"/>
              <a:gd name="connsiteY60-17366" fmla="*/ 677809 h 6248398"/>
              <a:gd name="connsiteX61-17367" fmla="*/ 6233696 w 15811497"/>
              <a:gd name="connsiteY61-17368" fmla="*/ 664869 h 6248398"/>
              <a:gd name="connsiteX62-17369" fmla="*/ 6252611 w 15811497"/>
              <a:gd name="connsiteY62-17370" fmla="*/ 633734 h 6248398"/>
              <a:gd name="connsiteX63-17371" fmla="*/ 6252610 w 15811497"/>
              <a:gd name="connsiteY63-17372" fmla="*/ 633734 h 6248398"/>
              <a:gd name="connsiteX64-17373" fmla="*/ 6233696 w 15811497"/>
              <a:gd name="connsiteY64-17374" fmla="*/ 664868 h 6248398"/>
              <a:gd name="connsiteX65-17375" fmla="*/ 6224019 w 15811497"/>
              <a:gd name="connsiteY65-17376" fmla="*/ 677808 h 6248398"/>
              <a:gd name="connsiteX66-17377" fmla="*/ 6248008 w 15811497"/>
              <a:gd name="connsiteY66-17378" fmla="*/ 638320 h 6248398"/>
              <a:gd name="connsiteX67-17379" fmla="*/ 6251291 w 15811497"/>
              <a:gd name="connsiteY67-17380" fmla="*/ 633930 h 6248398"/>
              <a:gd name="connsiteX68-17381" fmla="*/ 6251293 w 15811497"/>
              <a:gd name="connsiteY68-17382" fmla="*/ 633929 h 6248398"/>
              <a:gd name="connsiteX69-17383" fmla="*/ 6257683 w 15811497"/>
              <a:gd name="connsiteY69-17384" fmla="*/ 625384 h 6248398"/>
              <a:gd name="connsiteX70-17385" fmla="*/ 6257686 w 15811497"/>
              <a:gd name="connsiteY70-17386" fmla="*/ 625380 h 6248398"/>
              <a:gd name="connsiteX71-17387" fmla="*/ 6331355 w 15811497"/>
              <a:gd name="connsiteY71-17388" fmla="*/ 526865 h 6248398"/>
              <a:gd name="connsiteX72-17389" fmla="*/ 7448548 w 15811497"/>
              <a:gd name="connsiteY72-17390" fmla="*/ 0 h 6248398"/>
              <a:gd name="connsiteX0-17391" fmla="*/ 11528781 w 15811497"/>
              <a:gd name="connsiteY0-17392" fmla="*/ 5429240 h 6248398"/>
              <a:gd name="connsiteX1-17393" fmla="*/ 11210150 w 15811497"/>
              <a:gd name="connsiteY1-17394" fmla="*/ 5180948 h 6248398"/>
              <a:gd name="connsiteX2-17395" fmla="*/ 11528781 w 15811497"/>
              <a:gd name="connsiteY2-17396" fmla="*/ 5429240 h 6248398"/>
              <a:gd name="connsiteX3-17397" fmla="*/ 7448548 w 15811497"/>
              <a:gd name="connsiteY3-17398" fmla="*/ 0 h 6248398"/>
              <a:gd name="connsiteX4-17399" fmla="*/ 8721604 w 15811497"/>
              <a:gd name="connsiteY4-17400" fmla="*/ 757692 h 6248398"/>
              <a:gd name="connsiteX5-17401" fmla="*/ 8890522 w 15811497"/>
              <a:gd name="connsiteY5-17402" fmla="*/ 1193234 h 6248398"/>
              <a:gd name="connsiteX6-17403" fmla="*/ 9958384 w 15811497"/>
              <a:gd name="connsiteY6-17404" fmla="*/ 1828798 h 6248398"/>
              <a:gd name="connsiteX7-17405" fmla="*/ 10895504 w 15811497"/>
              <a:gd name="connsiteY7-17406" fmla="*/ 1386857 h 6248398"/>
              <a:gd name="connsiteX8-17407" fmla="*/ 11096041 w 15811497"/>
              <a:gd name="connsiteY8-17408" fmla="*/ 1170993 h 6248398"/>
              <a:gd name="connsiteX9-17409" fmla="*/ 13049247 w 15811497"/>
              <a:gd name="connsiteY9-17410" fmla="*/ 361949 h 6248398"/>
              <a:gd name="connsiteX10-17411" fmla="*/ 15811497 w 15811497"/>
              <a:gd name="connsiteY10-17412" fmla="*/ 3124198 h 6248398"/>
              <a:gd name="connsiteX11-17413" fmla="*/ 13049247 w 15811497"/>
              <a:gd name="connsiteY11-17414" fmla="*/ 5886448 h 6248398"/>
              <a:gd name="connsiteX12-17415" fmla="*/ 11732594 w 15811497"/>
              <a:gd name="connsiteY12-17416" fmla="*/ 5553059 h 6248398"/>
              <a:gd name="connsiteX13-17417" fmla="*/ 11096041 w 15811497"/>
              <a:gd name="connsiteY13-17418" fmla="*/ 5077404 h 6248398"/>
              <a:gd name="connsiteX14-17419" fmla="*/ 10610846 w 15811497"/>
              <a:gd name="connsiteY14-17420" fmla="*/ 5029199 h 6248398"/>
              <a:gd name="connsiteX15-17421" fmla="*/ 9640652 w 15811497"/>
              <a:gd name="connsiteY15-17422" fmla="*/ 5486739 h 6248398"/>
              <a:gd name="connsiteX16-17423" fmla="*/ 9628722 w 15811497"/>
              <a:gd name="connsiteY16-17424" fmla="*/ 5502693 h 6248398"/>
              <a:gd name="connsiteX17-17425" fmla="*/ 9568273 w 15811497"/>
              <a:gd name="connsiteY17-17426" fmla="*/ 5583530 h 6248398"/>
              <a:gd name="connsiteX18-17427" fmla="*/ 9535504 w 15811497"/>
              <a:gd name="connsiteY18-17428" fmla="*/ 5637470 h 6248398"/>
              <a:gd name="connsiteX19-17429" fmla="*/ 9535505 w 15811497"/>
              <a:gd name="connsiteY19-17430" fmla="*/ 5637470 h 6248398"/>
              <a:gd name="connsiteX20-17431" fmla="*/ 9568273 w 15811497"/>
              <a:gd name="connsiteY20-17432" fmla="*/ 5583531 h 6248398"/>
              <a:gd name="connsiteX21-17433" fmla="*/ 9628722 w 15811497"/>
              <a:gd name="connsiteY21-17434" fmla="*/ 5502694 h 6248398"/>
              <a:gd name="connsiteX22-17435" fmla="*/ 9563485 w 15811497"/>
              <a:gd name="connsiteY22-17436" fmla="*/ 5610078 h 6248398"/>
              <a:gd name="connsiteX23-17437" fmla="*/ 9542221 w 15811497"/>
              <a:gd name="connsiteY23-17438" fmla="*/ 5638514 h 6248398"/>
              <a:gd name="connsiteX24-17439" fmla="*/ 9480140 w 15811497"/>
              <a:gd name="connsiteY24-17440" fmla="*/ 5721533 h 6248398"/>
              <a:gd name="connsiteX25-17441" fmla="*/ 8362947 w 15811497"/>
              <a:gd name="connsiteY25-17442" fmla="*/ 6248398 h 6248398"/>
              <a:gd name="connsiteX26-17443" fmla="*/ 7028922 w 15811497"/>
              <a:gd name="connsiteY26-17444" fmla="*/ 5364147 h 6248398"/>
              <a:gd name="connsiteX27-17445" fmla="*/ 6990513 w 15811497"/>
              <a:gd name="connsiteY27-17446" fmla="*/ 5259205 h 6248398"/>
              <a:gd name="connsiteX28-17447" fmla="*/ 6990512 w 15811497"/>
              <a:gd name="connsiteY28-17448" fmla="*/ 5259199 h 6248398"/>
              <a:gd name="connsiteX29-17449" fmla="*/ 6983676 w 15811497"/>
              <a:gd name="connsiteY29-17450" fmla="*/ 5240519 h 6248398"/>
              <a:gd name="connsiteX30-17451" fmla="*/ 6983673 w 15811497"/>
              <a:gd name="connsiteY30-17452" fmla="*/ 5240519 h 6248398"/>
              <a:gd name="connsiteX31-17453" fmla="*/ 6980236 w 15811497"/>
              <a:gd name="connsiteY31-17454" fmla="*/ 5231130 h 6248398"/>
              <a:gd name="connsiteX32-17455" fmla="*/ 6978859 w 15811497"/>
              <a:gd name="connsiteY32-17456" fmla="*/ 5225774 h 6248398"/>
              <a:gd name="connsiteX33-17457" fmla="*/ 6984291 w 15811497"/>
              <a:gd name="connsiteY33-17458" fmla="*/ 5240614 h 6248398"/>
              <a:gd name="connsiteX34-17459" fmla="*/ 6984292 w 15811497"/>
              <a:gd name="connsiteY34-17460" fmla="*/ 5240614 h 6248398"/>
              <a:gd name="connsiteX35-17461" fmla="*/ 6978860 w 15811497"/>
              <a:gd name="connsiteY35-17462" fmla="*/ 5225773 h 6248398"/>
              <a:gd name="connsiteX36-17463" fmla="*/ 6944562 w 15811497"/>
              <a:gd name="connsiteY36-17464" fmla="*/ 5092380 h 6248398"/>
              <a:gd name="connsiteX37-17465" fmla="*/ 6978860 w 15811497"/>
              <a:gd name="connsiteY37-17466" fmla="*/ 5225773 h 6248398"/>
              <a:gd name="connsiteX38-17467" fmla="*/ 6948299 w 15811497"/>
              <a:gd name="connsiteY38-17468" fmla="*/ 5142273 h 6248398"/>
              <a:gd name="connsiteX39-17469" fmla="*/ 5829297 w 15811497"/>
              <a:gd name="connsiteY39-17470" fmla="*/ 4400549 h 6248398"/>
              <a:gd name="connsiteX40-17471" fmla="*/ 5056802 w 15811497"/>
              <a:gd name="connsiteY40-17472" fmla="*/ 4677867 h 6248398"/>
              <a:gd name="connsiteX41-17473" fmla="*/ 5022517 w 15811497"/>
              <a:gd name="connsiteY41-17474" fmla="*/ 4709027 h 6248398"/>
              <a:gd name="connsiteX42-17475" fmla="*/ 5022515 w 15811497"/>
              <a:gd name="connsiteY42-17476" fmla="*/ 4709029 h 6248398"/>
              <a:gd name="connsiteX43-17477" fmla="*/ 4778482 w 15811497"/>
              <a:gd name="connsiteY43-17478" fmla="*/ 5008058 h 6248398"/>
              <a:gd name="connsiteX44-17479" fmla="*/ 4715455 w 15811497"/>
              <a:gd name="connsiteY44-17480" fmla="*/ 5077404 h 6248398"/>
              <a:gd name="connsiteX45-17481" fmla="*/ 2762249 w 15811497"/>
              <a:gd name="connsiteY45-17482" fmla="*/ 5886448 h 6248398"/>
              <a:gd name="connsiteX46-17483" fmla="*/ 0 w 15811497"/>
              <a:gd name="connsiteY46-17484" fmla="*/ 3124198 h 6248398"/>
              <a:gd name="connsiteX47-17485" fmla="*/ 2762249 w 15811497"/>
              <a:gd name="connsiteY47-17486" fmla="*/ 361949 h 6248398"/>
              <a:gd name="connsiteX48-17487" fmla="*/ 4078902 w 15811497"/>
              <a:gd name="connsiteY48-17488" fmla="*/ 695338 h 6248398"/>
              <a:gd name="connsiteX49-17489" fmla="*/ 4261443 w 15811497"/>
              <a:gd name="connsiteY49-17490" fmla="*/ 806235 h 6248398"/>
              <a:gd name="connsiteX50-17491" fmla="*/ 4409044 w 15811497"/>
              <a:gd name="connsiteY50-17492" fmla="*/ 910268 h 6248398"/>
              <a:gd name="connsiteX51-17493" fmla="*/ 4612477 w 15811497"/>
              <a:gd name="connsiteY51-17494" fmla="*/ 1077402 h 6248398"/>
              <a:gd name="connsiteX52-17495" fmla="*/ 4612478 w 15811497"/>
              <a:gd name="connsiteY52-17496" fmla="*/ 1077403 h 6248398"/>
              <a:gd name="connsiteX53-17497" fmla="*/ 4701725 w 15811497"/>
              <a:gd name="connsiteY53-17498" fmla="*/ 1120394 h 6248398"/>
              <a:gd name="connsiteX54-17499" fmla="*/ 5191122 w 15811497"/>
              <a:gd name="connsiteY54-17500" fmla="*/ 1219199 h 6248398"/>
              <a:gd name="connsiteX55-17501" fmla="*/ 6161317 w 15811497"/>
              <a:gd name="connsiteY55-17502" fmla="*/ 761659 h 6248398"/>
              <a:gd name="connsiteX56-17503" fmla="*/ 6224019 w 15811497"/>
              <a:gd name="connsiteY56-17504" fmla="*/ 677808 h 6248398"/>
              <a:gd name="connsiteX57-17505" fmla="*/ 6175489 w 15811497"/>
              <a:gd name="connsiteY57-17506" fmla="*/ 757691 h 6248398"/>
              <a:gd name="connsiteX58-17507" fmla="*/ 6175489 w 15811497"/>
              <a:gd name="connsiteY58-17508" fmla="*/ 757692 h 6248398"/>
              <a:gd name="connsiteX59-17509" fmla="*/ 6224020 w 15811497"/>
              <a:gd name="connsiteY59-17510" fmla="*/ 677809 h 6248398"/>
              <a:gd name="connsiteX60-17511" fmla="*/ 6233696 w 15811497"/>
              <a:gd name="connsiteY60-17512" fmla="*/ 664869 h 6248398"/>
              <a:gd name="connsiteX61-17513" fmla="*/ 6252611 w 15811497"/>
              <a:gd name="connsiteY61-17514" fmla="*/ 633734 h 6248398"/>
              <a:gd name="connsiteX62-17515" fmla="*/ 6252610 w 15811497"/>
              <a:gd name="connsiteY62-17516" fmla="*/ 633734 h 6248398"/>
              <a:gd name="connsiteX63-17517" fmla="*/ 6233696 w 15811497"/>
              <a:gd name="connsiteY63-17518" fmla="*/ 664868 h 6248398"/>
              <a:gd name="connsiteX64-17519" fmla="*/ 6224019 w 15811497"/>
              <a:gd name="connsiteY64-17520" fmla="*/ 677808 h 6248398"/>
              <a:gd name="connsiteX65-17521" fmla="*/ 6248008 w 15811497"/>
              <a:gd name="connsiteY65-17522" fmla="*/ 638320 h 6248398"/>
              <a:gd name="connsiteX66-17523" fmla="*/ 6251291 w 15811497"/>
              <a:gd name="connsiteY66-17524" fmla="*/ 633930 h 6248398"/>
              <a:gd name="connsiteX67-17525" fmla="*/ 6251293 w 15811497"/>
              <a:gd name="connsiteY67-17526" fmla="*/ 633929 h 6248398"/>
              <a:gd name="connsiteX68-17527" fmla="*/ 6257683 w 15811497"/>
              <a:gd name="connsiteY68-17528" fmla="*/ 625384 h 6248398"/>
              <a:gd name="connsiteX69-17529" fmla="*/ 6257686 w 15811497"/>
              <a:gd name="connsiteY69-17530" fmla="*/ 625380 h 6248398"/>
              <a:gd name="connsiteX70-17531" fmla="*/ 6331355 w 15811497"/>
              <a:gd name="connsiteY70-17532" fmla="*/ 526865 h 6248398"/>
              <a:gd name="connsiteX71-17533" fmla="*/ 7448548 w 15811497"/>
              <a:gd name="connsiteY71-17534" fmla="*/ 0 h 6248398"/>
              <a:gd name="connsiteX0-17535" fmla="*/ 7448548 w 15811497"/>
              <a:gd name="connsiteY0-17536" fmla="*/ 0 h 6248398"/>
              <a:gd name="connsiteX1-17537" fmla="*/ 8721604 w 15811497"/>
              <a:gd name="connsiteY1-17538" fmla="*/ 757692 h 6248398"/>
              <a:gd name="connsiteX2-17539" fmla="*/ 8890522 w 15811497"/>
              <a:gd name="connsiteY2-17540" fmla="*/ 1193234 h 6248398"/>
              <a:gd name="connsiteX3-17541" fmla="*/ 9958384 w 15811497"/>
              <a:gd name="connsiteY3-17542" fmla="*/ 1828798 h 6248398"/>
              <a:gd name="connsiteX4-17543" fmla="*/ 10895504 w 15811497"/>
              <a:gd name="connsiteY4-17544" fmla="*/ 1386857 h 6248398"/>
              <a:gd name="connsiteX5-17545" fmla="*/ 11096041 w 15811497"/>
              <a:gd name="connsiteY5-17546" fmla="*/ 1170993 h 6248398"/>
              <a:gd name="connsiteX6-17547" fmla="*/ 13049247 w 15811497"/>
              <a:gd name="connsiteY6-17548" fmla="*/ 361949 h 6248398"/>
              <a:gd name="connsiteX7-17549" fmla="*/ 15811497 w 15811497"/>
              <a:gd name="connsiteY7-17550" fmla="*/ 3124198 h 6248398"/>
              <a:gd name="connsiteX8-17551" fmla="*/ 13049247 w 15811497"/>
              <a:gd name="connsiteY8-17552" fmla="*/ 5886448 h 6248398"/>
              <a:gd name="connsiteX9-17553" fmla="*/ 11732594 w 15811497"/>
              <a:gd name="connsiteY9-17554" fmla="*/ 5553059 h 6248398"/>
              <a:gd name="connsiteX10-17555" fmla="*/ 11096041 w 15811497"/>
              <a:gd name="connsiteY10-17556" fmla="*/ 5077404 h 6248398"/>
              <a:gd name="connsiteX11-17557" fmla="*/ 10610846 w 15811497"/>
              <a:gd name="connsiteY11-17558" fmla="*/ 5029199 h 6248398"/>
              <a:gd name="connsiteX12-17559" fmla="*/ 9640652 w 15811497"/>
              <a:gd name="connsiteY12-17560" fmla="*/ 5486739 h 6248398"/>
              <a:gd name="connsiteX13-17561" fmla="*/ 9628722 w 15811497"/>
              <a:gd name="connsiteY13-17562" fmla="*/ 5502693 h 6248398"/>
              <a:gd name="connsiteX14-17563" fmla="*/ 9568273 w 15811497"/>
              <a:gd name="connsiteY14-17564" fmla="*/ 5583530 h 6248398"/>
              <a:gd name="connsiteX15-17565" fmla="*/ 9535504 w 15811497"/>
              <a:gd name="connsiteY15-17566" fmla="*/ 5637470 h 6248398"/>
              <a:gd name="connsiteX16-17567" fmla="*/ 9535505 w 15811497"/>
              <a:gd name="connsiteY16-17568" fmla="*/ 5637470 h 6248398"/>
              <a:gd name="connsiteX17-17569" fmla="*/ 9568273 w 15811497"/>
              <a:gd name="connsiteY17-17570" fmla="*/ 5583531 h 6248398"/>
              <a:gd name="connsiteX18-17571" fmla="*/ 9628722 w 15811497"/>
              <a:gd name="connsiteY18-17572" fmla="*/ 5502694 h 6248398"/>
              <a:gd name="connsiteX19-17573" fmla="*/ 9563485 w 15811497"/>
              <a:gd name="connsiteY19-17574" fmla="*/ 5610078 h 6248398"/>
              <a:gd name="connsiteX20-17575" fmla="*/ 9542221 w 15811497"/>
              <a:gd name="connsiteY20-17576" fmla="*/ 5638514 h 6248398"/>
              <a:gd name="connsiteX21-17577" fmla="*/ 9480140 w 15811497"/>
              <a:gd name="connsiteY21-17578" fmla="*/ 5721533 h 6248398"/>
              <a:gd name="connsiteX22-17579" fmla="*/ 8362947 w 15811497"/>
              <a:gd name="connsiteY22-17580" fmla="*/ 6248398 h 6248398"/>
              <a:gd name="connsiteX23-17581" fmla="*/ 7028922 w 15811497"/>
              <a:gd name="connsiteY23-17582" fmla="*/ 5364147 h 6248398"/>
              <a:gd name="connsiteX24-17583" fmla="*/ 6990513 w 15811497"/>
              <a:gd name="connsiteY24-17584" fmla="*/ 5259205 h 6248398"/>
              <a:gd name="connsiteX25-17585" fmla="*/ 6990512 w 15811497"/>
              <a:gd name="connsiteY25-17586" fmla="*/ 5259199 h 6248398"/>
              <a:gd name="connsiteX26-17587" fmla="*/ 6983676 w 15811497"/>
              <a:gd name="connsiteY26-17588" fmla="*/ 5240519 h 6248398"/>
              <a:gd name="connsiteX27-17589" fmla="*/ 6983673 w 15811497"/>
              <a:gd name="connsiteY27-17590" fmla="*/ 5240519 h 6248398"/>
              <a:gd name="connsiteX28-17591" fmla="*/ 6980236 w 15811497"/>
              <a:gd name="connsiteY28-17592" fmla="*/ 5231130 h 6248398"/>
              <a:gd name="connsiteX29-17593" fmla="*/ 6978859 w 15811497"/>
              <a:gd name="connsiteY29-17594" fmla="*/ 5225774 h 6248398"/>
              <a:gd name="connsiteX30-17595" fmla="*/ 6984291 w 15811497"/>
              <a:gd name="connsiteY30-17596" fmla="*/ 5240614 h 6248398"/>
              <a:gd name="connsiteX31-17597" fmla="*/ 6984292 w 15811497"/>
              <a:gd name="connsiteY31-17598" fmla="*/ 5240614 h 6248398"/>
              <a:gd name="connsiteX32-17599" fmla="*/ 6978860 w 15811497"/>
              <a:gd name="connsiteY32-17600" fmla="*/ 5225773 h 6248398"/>
              <a:gd name="connsiteX33-17601" fmla="*/ 6944562 w 15811497"/>
              <a:gd name="connsiteY33-17602" fmla="*/ 5092380 h 6248398"/>
              <a:gd name="connsiteX34-17603" fmla="*/ 6978860 w 15811497"/>
              <a:gd name="connsiteY34-17604" fmla="*/ 5225773 h 6248398"/>
              <a:gd name="connsiteX35-17605" fmla="*/ 6948299 w 15811497"/>
              <a:gd name="connsiteY35-17606" fmla="*/ 5142273 h 6248398"/>
              <a:gd name="connsiteX36-17607" fmla="*/ 5829297 w 15811497"/>
              <a:gd name="connsiteY36-17608" fmla="*/ 4400549 h 6248398"/>
              <a:gd name="connsiteX37-17609" fmla="*/ 5056802 w 15811497"/>
              <a:gd name="connsiteY37-17610" fmla="*/ 4677867 h 6248398"/>
              <a:gd name="connsiteX38-17611" fmla="*/ 5022517 w 15811497"/>
              <a:gd name="connsiteY38-17612" fmla="*/ 4709027 h 6248398"/>
              <a:gd name="connsiteX39-17613" fmla="*/ 5022515 w 15811497"/>
              <a:gd name="connsiteY39-17614" fmla="*/ 4709029 h 6248398"/>
              <a:gd name="connsiteX40-17615" fmla="*/ 4778482 w 15811497"/>
              <a:gd name="connsiteY40-17616" fmla="*/ 5008058 h 6248398"/>
              <a:gd name="connsiteX41-17617" fmla="*/ 4715455 w 15811497"/>
              <a:gd name="connsiteY41-17618" fmla="*/ 5077404 h 6248398"/>
              <a:gd name="connsiteX42-17619" fmla="*/ 2762249 w 15811497"/>
              <a:gd name="connsiteY42-17620" fmla="*/ 5886448 h 6248398"/>
              <a:gd name="connsiteX43-17621" fmla="*/ 0 w 15811497"/>
              <a:gd name="connsiteY43-17622" fmla="*/ 3124198 h 6248398"/>
              <a:gd name="connsiteX44-17623" fmla="*/ 2762249 w 15811497"/>
              <a:gd name="connsiteY44-17624" fmla="*/ 361949 h 6248398"/>
              <a:gd name="connsiteX45-17625" fmla="*/ 4078902 w 15811497"/>
              <a:gd name="connsiteY45-17626" fmla="*/ 695338 h 6248398"/>
              <a:gd name="connsiteX46-17627" fmla="*/ 4261443 w 15811497"/>
              <a:gd name="connsiteY46-17628" fmla="*/ 806235 h 6248398"/>
              <a:gd name="connsiteX47-17629" fmla="*/ 4409044 w 15811497"/>
              <a:gd name="connsiteY47-17630" fmla="*/ 910268 h 6248398"/>
              <a:gd name="connsiteX48-17631" fmla="*/ 4612477 w 15811497"/>
              <a:gd name="connsiteY48-17632" fmla="*/ 1077402 h 6248398"/>
              <a:gd name="connsiteX49-17633" fmla="*/ 4612478 w 15811497"/>
              <a:gd name="connsiteY49-17634" fmla="*/ 1077403 h 6248398"/>
              <a:gd name="connsiteX50-17635" fmla="*/ 4701725 w 15811497"/>
              <a:gd name="connsiteY50-17636" fmla="*/ 1120394 h 6248398"/>
              <a:gd name="connsiteX51-17637" fmla="*/ 5191122 w 15811497"/>
              <a:gd name="connsiteY51-17638" fmla="*/ 1219199 h 6248398"/>
              <a:gd name="connsiteX52-17639" fmla="*/ 6161317 w 15811497"/>
              <a:gd name="connsiteY52-17640" fmla="*/ 761659 h 6248398"/>
              <a:gd name="connsiteX53-17641" fmla="*/ 6224019 w 15811497"/>
              <a:gd name="connsiteY53-17642" fmla="*/ 677808 h 6248398"/>
              <a:gd name="connsiteX54-17643" fmla="*/ 6175489 w 15811497"/>
              <a:gd name="connsiteY54-17644" fmla="*/ 757691 h 6248398"/>
              <a:gd name="connsiteX55-17645" fmla="*/ 6175489 w 15811497"/>
              <a:gd name="connsiteY55-17646" fmla="*/ 757692 h 6248398"/>
              <a:gd name="connsiteX56-17647" fmla="*/ 6224020 w 15811497"/>
              <a:gd name="connsiteY56-17648" fmla="*/ 677809 h 6248398"/>
              <a:gd name="connsiteX57-17649" fmla="*/ 6233696 w 15811497"/>
              <a:gd name="connsiteY57-17650" fmla="*/ 664869 h 6248398"/>
              <a:gd name="connsiteX58-17651" fmla="*/ 6252611 w 15811497"/>
              <a:gd name="connsiteY58-17652" fmla="*/ 633734 h 6248398"/>
              <a:gd name="connsiteX59-17653" fmla="*/ 6252610 w 15811497"/>
              <a:gd name="connsiteY59-17654" fmla="*/ 633734 h 6248398"/>
              <a:gd name="connsiteX60-17655" fmla="*/ 6233696 w 15811497"/>
              <a:gd name="connsiteY60-17656" fmla="*/ 664868 h 6248398"/>
              <a:gd name="connsiteX61-17657" fmla="*/ 6224019 w 15811497"/>
              <a:gd name="connsiteY61-17658" fmla="*/ 677808 h 6248398"/>
              <a:gd name="connsiteX62-17659" fmla="*/ 6248008 w 15811497"/>
              <a:gd name="connsiteY62-17660" fmla="*/ 638320 h 6248398"/>
              <a:gd name="connsiteX63-17661" fmla="*/ 6251291 w 15811497"/>
              <a:gd name="connsiteY63-17662" fmla="*/ 633930 h 6248398"/>
              <a:gd name="connsiteX64-17663" fmla="*/ 6251293 w 15811497"/>
              <a:gd name="connsiteY64-17664" fmla="*/ 633929 h 6248398"/>
              <a:gd name="connsiteX65-17665" fmla="*/ 6257683 w 15811497"/>
              <a:gd name="connsiteY65-17666" fmla="*/ 625384 h 6248398"/>
              <a:gd name="connsiteX66-17667" fmla="*/ 6257686 w 15811497"/>
              <a:gd name="connsiteY66-17668" fmla="*/ 625380 h 6248398"/>
              <a:gd name="connsiteX67-17669" fmla="*/ 6331355 w 15811497"/>
              <a:gd name="connsiteY67-17670" fmla="*/ 526865 h 6248398"/>
              <a:gd name="connsiteX68-17671" fmla="*/ 7448548 w 15811497"/>
              <a:gd name="connsiteY68-17672" fmla="*/ 0 h 6248398"/>
              <a:gd name="connsiteX0-17673" fmla="*/ 7448548 w 15811497"/>
              <a:gd name="connsiteY0-17674" fmla="*/ 0 h 6248398"/>
              <a:gd name="connsiteX1-17675" fmla="*/ 8721604 w 15811497"/>
              <a:gd name="connsiteY1-17676" fmla="*/ 757692 h 6248398"/>
              <a:gd name="connsiteX2-17677" fmla="*/ 8890522 w 15811497"/>
              <a:gd name="connsiteY2-17678" fmla="*/ 1193234 h 6248398"/>
              <a:gd name="connsiteX3-17679" fmla="*/ 9958384 w 15811497"/>
              <a:gd name="connsiteY3-17680" fmla="*/ 1828798 h 6248398"/>
              <a:gd name="connsiteX4-17681" fmla="*/ 10895504 w 15811497"/>
              <a:gd name="connsiteY4-17682" fmla="*/ 1386857 h 6248398"/>
              <a:gd name="connsiteX5-17683" fmla="*/ 11096041 w 15811497"/>
              <a:gd name="connsiteY5-17684" fmla="*/ 1170993 h 6248398"/>
              <a:gd name="connsiteX6-17685" fmla="*/ 13049247 w 15811497"/>
              <a:gd name="connsiteY6-17686" fmla="*/ 361949 h 6248398"/>
              <a:gd name="connsiteX7-17687" fmla="*/ 15811497 w 15811497"/>
              <a:gd name="connsiteY7-17688" fmla="*/ 3124198 h 6248398"/>
              <a:gd name="connsiteX8-17689" fmla="*/ 13049247 w 15811497"/>
              <a:gd name="connsiteY8-17690" fmla="*/ 5886448 h 6248398"/>
              <a:gd name="connsiteX9-17691" fmla="*/ 11732594 w 15811497"/>
              <a:gd name="connsiteY9-17692" fmla="*/ 5553059 h 6248398"/>
              <a:gd name="connsiteX10-17693" fmla="*/ 11096041 w 15811497"/>
              <a:gd name="connsiteY10-17694" fmla="*/ 5077404 h 6248398"/>
              <a:gd name="connsiteX11-17695" fmla="*/ 10610846 w 15811497"/>
              <a:gd name="connsiteY11-17696" fmla="*/ 5029199 h 6248398"/>
              <a:gd name="connsiteX12-17697" fmla="*/ 9640652 w 15811497"/>
              <a:gd name="connsiteY12-17698" fmla="*/ 5486739 h 6248398"/>
              <a:gd name="connsiteX13-17699" fmla="*/ 9628722 w 15811497"/>
              <a:gd name="connsiteY13-17700" fmla="*/ 5502693 h 6248398"/>
              <a:gd name="connsiteX14-17701" fmla="*/ 9568273 w 15811497"/>
              <a:gd name="connsiteY14-17702" fmla="*/ 5583530 h 6248398"/>
              <a:gd name="connsiteX15-17703" fmla="*/ 9535504 w 15811497"/>
              <a:gd name="connsiteY15-17704" fmla="*/ 5637470 h 6248398"/>
              <a:gd name="connsiteX16-17705" fmla="*/ 9535505 w 15811497"/>
              <a:gd name="connsiteY16-17706" fmla="*/ 5637470 h 6248398"/>
              <a:gd name="connsiteX17-17707" fmla="*/ 9568273 w 15811497"/>
              <a:gd name="connsiteY17-17708" fmla="*/ 5583531 h 6248398"/>
              <a:gd name="connsiteX18-17709" fmla="*/ 9628722 w 15811497"/>
              <a:gd name="connsiteY18-17710" fmla="*/ 5502694 h 6248398"/>
              <a:gd name="connsiteX19-17711" fmla="*/ 9563485 w 15811497"/>
              <a:gd name="connsiteY19-17712" fmla="*/ 5610078 h 6248398"/>
              <a:gd name="connsiteX20-17713" fmla="*/ 9480140 w 15811497"/>
              <a:gd name="connsiteY20-17714" fmla="*/ 5721533 h 6248398"/>
              <a:gd name="connsiteX21-17715" fmla="*/ 8362947 w 15811497"/>
              <a:gd name="connsiteY21-17716" fmla="*/ 6248398 h 6248398"/>
              <a:gd name="connsiteX22-17717" fmla="*/ 7028922 w 15811497"/>
              <a:gd name="connsiteY22-17718" fmla="*/ 5364147 h 6248398"/>
              <a:gd name="connsiteX23-17719" fmla="*/ 6990513 w 15811497"/>
              <a:gd name="connsiteY23-17720" fmla="*/ 5259205 h 6248398"/>
              <a:gd name="connsiteX24-17721" fmla="*/ 6990512 w 15811497"/>
              <a:gd name="connsiteY24-17722" fmla="*/ 5259199 h 6248398"/>
              <a:gd name="connsiteX25-17723" fmla="*/ 6983676 w 15811497"/>
              <a:gd name="connsiteY25-17724" fmla="*/ 5240519 h 6248398"/>
              <a:gd name="connsiteX26-17725" fmla="*/ 6983673 w 15811497"/>
              <a:gd name="connsiteY26-17726" fmla="*/ 5240519 h 6248398"/>
              <a:gd name="connsiteX27-17727" fmla="*/ 6980236 w 15811497"/>
              <a:gd name="connsiteY27-17728" fmla="*/ 5231130 h 6248398"/>
              <a:gd name="connsiteX28-17729" fmla="*/ 6978859 w 15811497"/>
              <a:gd name="connsiteY28-17730" fmla="*/ 5225774 h 6248398"/>
              <a:gd name="connsiteX29-17731" fmla="*/ 6984291 w 15811497"/>
              <a:gd name="connsiteY29-17732" fmla="*/ 5240614 h 6248398"/>
              <a:gd name="connsiteX30-17733" fmla="*/ 6984292 w 15811497"/>
              <a:gd name="connsiteY30-17734" fmla="*/ 5240614 h 6248398"/>
              <a:gd name="connsiteX31-17735" fmla="*/ 6978860 w 15811497"/>
              <a:gd name="connsiteY31-17736" fmla="*/ 5225773 h 6248398"/>
              <a:gd name="connsiteX32-17737" fmla="*/ 6944562 w 15811497"/>
              <a:gd name="connsiteY32-17738" fmla="*/ 5092380 h 6248398"/>
              <a:gd name="connsiteX33-17739" fmla="*/ 6978860 w 15811497"/>
              <a:gd name="connsiteY33-17740" fmla="*/ 5225773 h 6248398"/>
              <a:gd name="connsiteX34-17741" fmla="*/ 6948299 w 15811497"/>
              <a:gd name="connsiteY34-17742" fmla="*/ 5142273 h 6248398"/>
              <a:gd name="connsiteX35-17743" fmla="*/ 5829297 w 15811497"/>
              <a:gd name="connsiteY35-17744" fmla="*/ 4400549 h 6248398"/>
              <a:gd name="connsiteX36-17745" fmla="*/ 5056802 w 15811497"/>
              <a:gd name="connsiteY36-17746" fmla="*/ 4677867 h 6248398"/>
              <a:gd name="connsiteX37-17747" fmla="*/ 5022517 w 15811497"/>
              <a:gd name="connsiteY37-17748" fmla="*/ 4709027 h 6248398"/>
              <a:gd name="connsiteX38-17749" fmla="*/ 5022515 w 15811497"/>
              <a:gd name="connsiteY38-17750" fmla="*/ 4709029 h 6248398"/>
              <a:gd name="connsiteX39-17751" fmla="*/ 4778482 w 15811497"/>
              <a:gd name="connsiteY39-17752" fmla="*/ 5008058 h 6248398"/>
              <a:gd name="connsiteX40-17753" fmla="*/ 4715455 w 15811497"/>
              <a:gd name="connsiteY40-17754" fmla="*/ 5077404 h 6248398"/>
              <a:gd name="connsiteX41-17755" fmla="*/ 2762249 w 15811497"/>
              <a:gd name="connsiteY41-17756" fmla="*/ 5886448 h 6248398"/>
              <a:gd name="connsiteX42-17757" fmla="*/ 0 w 15811497"/>
              <a:gd name="connsiteY42-17758" fmla="*/ 3124198 h 6248398"/>
              <a:gd name="connsiteX43-17759" fmla="*/ 2762249 w 15811497"/>
              <a:gd name="connsiteY43-17760" fmla="*/ 361949 h 6248398"/>
              <a:gd name="connsiteX44-17761" fmla="*/ 4078902 w 15811497"/>
              <a:gd name="connsiteY44-17762" fmla="*/ 695338 h 6248398"/>
              <a:gd name="connsiteX45-17763" fmla="*/ 4261443 w 15811497"/>
              <a:gd name="connsiteY45-17764" fmla="*/ 806235 h 6248398"/>
              <a:gd name="connsiteX46-17765" fmla="*/ 4409044 w 15811497"/>
              <a:gd name="connsiteY46-17766" fmla="*/ 910268 h 6248398"/>
              <a:gd name="connsiteX47-17767" fmla="*/ 4612477 w 15811497"/>
              <a:gd name="connsiteY47-17768" fmla="*/ 1077402 h 6248398"/>
              <a:gd name="connsiteX48-17769" fmla="*/ 4612478 w 15811497"/>
              <a:gd name="connsiteY48-17770" fmla="*/ 1077403 h 6248398"/>
              <a:gd name="connsiteX49-17771" fmla="*/ 4701725 w 15811497"/>
              <a:gd name="connsiteY49-17772" fmla="*/ 1120394 h 6248398"/>
              <a:gd name="connsiteX50-17773" fmla="*/ 5191122 w 15811497"/>
              <a:gd name="connsiteY50-17774" fmla="*/ 1219199 h 6248398"/>
              <a:gd name="connsiteX51-17775" fmla="*/ 6161317 w 15811497"/>
              <a:gd name="connsiteY51-17776" fmla="*/ 761659 h 6248398"/>
              <a:gd name="connsiteX52-17777" fmla="*/ 6224019 w 15811497"/>
              <a:gd name="connsiteY52-17778" fmla="*/ 677808 h 6248398"/>
              <a:gd name="connsiteX53-17779" fmla="*/ 6175489 w 15811497"/>
              <a:gd name="connsiteY53-17780" fmla="*/ 757691 h 6248398"/>
              <a:gd name="connsiteX54-17781" fmla="*/ 6175489 w 15811497"/>
              <a:gd name="connsiteY54-17782" fmla="*/ 757692 h 6248398"/>
              <a:gd name="connsiteX55-17783" fmla="*/ 6224020 w 15811497"/>
              <a:gd name="connsiteY55-17784" fmla="*/ 677809 h 6248398"/>
              <a:gd name="connsiteX56-17785" fmla="*/ 6233696 w 15811497"/>
              <a:gd name="connsiteY56-17786" fmla="*/ 664869 h 6248398"/>
              <a:gd name="connsiteX57-17787" fmla="*/ 6252611 w 15811497"/>
              <a:gd name="connsiteY57-17788" fmla="*/ 633734 h 6248398"/>
              <a:gd name="connsiteX58-17789" fmla="*/ 6252610 w 15811497"/>
              <a:gd name="connsiteY58-17790" fmla="*/ 633734 h 6248398"/>
              <a:gd name="connsiteX59-17791" fmla="*/ 6233696 w 15811497"/>
              <a:gd name="connsiteY59-17792" fmla="*/ 664868 h 6248398"/>
              <a:gd name="connsiteX60-17793" fmla="*/ 6224019 w 15811497"/>
              <a:gd name="connsiteY60-17794" fmla="*/ 677808 h 6248398"/>
              <a:gd name="connsiteX61-17795" fmla="*/ 6248008 w 15811497"/>
              <a:gd name="connsiteY61-17796" fmla="*/ 638320 h 6248398"/>
              <a:gd name="connsiteX62-17797" fmla="*/ 6251291 w 15811497"/>
              <a:gd name="connsiteY62-17798" fmla="*/ 633930 h 6248398"/>
              <a:gd name="connsiteX63-17799" fmla="*/ 6251293 w 15811497"/>
              <a:gd name="connsiteY63-17800" fmla="*/ 633929 h 6248398"/>
              <a:gd name="connsiteX64-17801" fmla="*/ 6257683 w 15811497"/>
              <a:gd name="connsiteY64-17802" fmla="*/ 625384 h 6248398"/>
              <a:gd name="connsiteX65-17803" fmla="*/ 6257686 w 15811497"/>
              <a:gd name="connsiteY65-17804" fmla="*/ 625380 h 6248398"/>
              <a:gd name="connsiteX66-17805" fmla="*/ 6331355 w 15811497"/>
              <a:gd name="connsiteY66-17806" fmla="*/ 526865 h 6248398"/>
              <a:gd name="connsiteX67-17807" fmla="*/ 7448548 w 15811497"/>
              <a:gd name="connsiteY67-17808" fmla="*/ 0 h 6248398"/>
              <a:gd name="connsiteX0-17809" fmla="*/ 7448548 w 15811497"/>
              <a:gd name="connsiteY0-17810" fmla="*/ 0 h 6248398"/>
              <a:gd name="connsiteX1-17811" fmla="*/ 8721604 w 15811497"/>
              <a:gd name="connsiteY1-17812" fmla="*/ 757692 h 6248398"/>
              <a:gd name="connsiteX2-17813" fmla="*/ 8890522 w 15811497"/>
              <a:gd name="connsiteY2-17814" fmla="*/ 1193234 h 6248398"/>
              <a:gd name="connsiteX3-17815" fmla="*/ 9958384 w 15811497"/>
              <a:gd name="connsiteY3-17816" fmla="*/ 1828798 h 6248398"/>
              <a:gd name="connsiteX4-17817" fmla="*/ 10895504 w 15811497"/>
              <a:gd name="connsiteY4-17818" fmla="*/ 1386857 h 6248398"/>
              <a:gd name="connsiteX5-17819" fmla="*/ 11096041 w 15811497"/>
              <a:gd name="connsiteY5-17820" fmla="*/ 1170993 h 6248398"/>
              <a:gd name="connsiteX6-17821" fmla="*/ 13049247 w 15811497"/>
              <a:gd name="connsiteY6-17822" fmla="*/ 361949 h 6248398"/>
              <a:gd name="connsiteX7-17823" fmla="*/ 15811497 w 15811497"/>
              <a:gd name="connsiteY7-17824" fmla="*/ 3124198 h 6248398"/>
              <a:gd name="connsiteX8-17825" fmla="*/ 13049247 w 15811497"/>
              <a:gd name="connsiteY8-17826" fmla="*/ 5886448 h 6248398"/>
              <a:gd name="connsiteX9-17827" fmla="*/ 11732594 w 15811497"/>
              <a:gd name="connsiteY9-17828" fmla="*/ 5553059 h 6248398"/>
              <a:gd name="connsiteX10-17829" fmla="*/ 11096041 w 15811497"/>
              <a:gd name="connsiteY10-17830" fmla="*/ 5077404 h 6248398"/>
              <a:gd name="connsiteX11-17831" fmla="*/ 10610846 w 15811497"/>
              <a:gd name="connsiteY11-17832" fmla="*/ 5029199 h 6248398"/>
              <a:gd name="connsiteX12-17833" fmla="*/ 9640652 w 15811497"/>
              <a:gd name="connsiteY12-17834" fmla="*/ 5486739 h 6248398"/>
              <a:gd name="connsiteX13-17835" fmla="*/ 9628722 w 15811497"/>
              <a:gd name="connsiteY13-17836" fmla="*/ 5502693 h 6248398"/>
              <a:gd name="connsiteX14-17837" fmla="*/ 9568273 w 15811497"/>
              <a:gd name="connsiteY14-17838" fmla="*/ 5583530 h 6248398"/>
              <a:gd name="connsiteX15-17839" fmla="*/ 9535504 w 15811497"/>
              <a:gd name="connsiteY15-17840" fmla="*/ 5637470 h 6248398"/>
              <a:gd name="connsiteX16-17841" fmla="*/ 9535505 w 15811497"/>
              <a:gd name="connsiteY16-17842" fmla="*/ 5637470 h 6248398"/>
              <a:gd name="connsiteX17-17843" fmla="*/ 9568273 w 15811497"/>
              <a:gd name="connsiteY17-17844" fmla="*/ 5583531 h 6248398"/>
              <a:gd name="connsiteX18-17845" fmla="*/ 9628722 w 15811497"/>
              <a:gd name="connsiteY18-17846" fmla="*/ 5502694 h 6248398"/>
              <a:gd name="connsiteX19-17847" fmla="*/ 9480140 w 15811497"/>
              <a:gd name="connsiteY19-17848" fmla="*/ 5721533 h 6248398"/>
              <a:gd name="connsiteX20-17849" fmla="*/ 8362947 w 15811497"/>
              <a:gd name="connsiteY20-17850" fmla="*/ 6248398 h 6248398"/>
              <a:gd name="connsiteX21-17851" fmla="*/ 7028922 w 15811497"/>
              <a:gd name="connsiteY21-17852" fmla="*/ 5364147 h 6248398"/>
              <a:gd name="connsiteX22-17853" fmla="*/ 6990513 w 15811497"/>
              <a:gd name="connsiteY22-17854" fmla="*/ 5259205 h 6248398"/>
              <a:gd name="connsiteX23-17855" fmla="*/ 6990512 w 15811497"/>
              <a:gd name="connsiteY23-17856" fmla="*/ 5259199 h 6248398"/>
              <a:gd name="connsiteX24-17857" fmla="*/ 6983676 w 15811497"/>
              <a:gd name="connsiteY24-17858" fmla="*/ 5240519 h 6248398"/>
              <a:gd name="connsiteX25-17859" fmla="*/ 6983673 w 15811497"/>
              <a:gd name="connsiteY25-17860" fmla="*/ 5240519 h 6248398"/>
              <a:gd name="connsiteX26-17861" fmla="*/ 6980236 w 15811497"/>
              <a:gd name="connsiteY26-17862" fmla="*/ 5231130 h 6248398"/>
              <a:gd name="connsiteX27-17863" fmla="*/ 6978859 w 15811497"/>
              <a:gd name="connsiteY27-17864" fmla="*/ 5225774 h 6248398"/>
              <a:gd name="connsiteX28-17865" fmla="*/ 6984291 w 15811497"/>
              <a:gd name="connsiteY28-17866" fmla="*/ 5240614 h 6248398"/>
              <a:gd name="connsiteX29-17867" fmla="*/ 6984292 w 15811497"/>
              <a:gd name="connsiteY29-17868" fmla="*/ 5240614 h 6248398"/>
              <a:gd name="connsiteX30-17869" fmla="*/ 6978860 w 15811497"/>
              <a:gd name="connsiteY30-17870" fmla="*/ 5225773 h 6248398"/>
              <a:gd name="connsiteX31-17871" fmla="*/ 6944562 w 15811497"/>
              <a:gd name="connsiteY31-17872" fmla="*/ 5092380 h 6248398"/>
              <a:gd name="connsiteX32-17873" fmla="*/ 6978860 w 15811497"/>
              <a:gd name="connsiteY32-17874" fmla="*/ 5225773 h 6248398"/>
              <a:gd name="connsiteX33-17875" fmla="*/ 6948299 w 15811497"/>
              <a:gd name="connsiteY33-17876" fmla="*/ 5142273 h 6248398"/>
              <a:gd name="connsiteX34-17877" fmla="*/ 5829297 w 15811497"/>
              <a:gd name="connsiteY34-17878" fmla="*/ 4400549 h 6248398"/>
              <a:gd name="connsiteX35-17879" fmla="*/ 5056802 w 15811497"/>
              <a:gd name="connsiteY35-17880" fmla="*/ 4677867 h 6248398"/>
              <a:gd name="connsiteX36-17881" fmla="*/ 5022517 w 15811497"/>
              <a:gd name="connsiteY36-17882" fmla="*/ 4709027 h 6248398"/>
              <a:gd name="connsiteX37-17883" fmla="*/ 5022515 w 15811497"/>
              <a:gd name="connsiteY37-17884" fmla="*/ 4709029 h 6248398"/>
              <a:gd name="connsiteX38-17885" fmla="*/ 4778482 w 15811497"/>
              <a:gd name="connsiteY38-17886" fmla="*/ 5008058 h 6248398"/>
              <a:gd name="connsiteX39-17887" fmla="*/ 4715455 w 15811497"/>
              <a:gd name="connsiteY39-17888" fmla="*/ 5077404 h 6248398"/>
              <a:gd name="connsiteX40-17889" fmla="*/ 2762249 w 15811497"/>
              <a:gd name="connsiteY40-17890" fmla="*/ 5886448 h 6248398"/>
              <a:gd name="connsiteX41-17891" fmla="*/ 0 w 15811497"/>
              <a:gd name="connsiteY41-17892" fmla="*/ 3124198 h 6248398"/>
              <a:gd name="connsiteX42-17893" fmla="*/ 2762249 w 15811497"/>
              <a:gd name="connsiteY42-17894" fmla="*/ 361949 h 6248398"/>
              <a:gd name="connsiteX43-17895" fmla="*/ 4078902 w 15811497"/>
              <a:gd name="connsiteY43-17896" fmla="*/ 695338 h 6248398"/>
              <a:gd name="connsiteX44-17897" fmla="*/ 4261443 w 15811497"/>
              <a:gd name="connsiteY44-17898" fmla="*/ 806235 h 6248398"/>
              <a:gd name="connsiteX45-17899" fmla="*/ 4409044 w 15811497"/>
              <a:gd name="connsiteY45-17900" fmla="*/ 910268 h 6248398"/>
              <a:gd name="connsiteX46-17901" fmla="*/ 4612477 w 15811497"/>
              <a:gd name="connsiteY46-17902" fmla="*/ 1077402 h 6248398"/>
              <a:gd name="connsiteX47-17903" fmla="*/ 4612478 w 15811497"/>
              <a:gd name="connsiteY47-17904" fmla="*/ 1077403 h 6248398"/>
              <a:gd name="connsiteX48-17905" fmla="*/ 4701725 w 15811497"/>
              <a:gd name="connsiteY48-17906" fmla="*/ 1120394 h 6248398"/>
              <a:gd name="connsiteX49-17907" fmla="*/ 5191122 w 15811497"/>
              <a:gd name="connsiteY49-17908" fmla="*/ 1219199 h 6248398"/>
              <a:gd name="connsiteX50-17909" fmla="*/ 6161317 w 15811497"/>
              <a:gd name="connsiteY50-17910" fmla="*/ 761659 h 6248398"/>
              <a:gd name="connsiteX51-17911" fmla="*/ 6224019 w 15811497"/>
              <a:gd name="connsiteY51-17912" fmla="*/ 677808 h 6248398"/>
              <a:gd name="connsiteX52-17913" fmla="*/ 6175489 w 15811497"/>
              <a:gd name="connsiteY52-17914" fmla="*/ 757691 h 6248398"/>
              <a:gd name="connsiteX53-17915" fmla="*/ 6175489 w 15811497"/>
              <a:gd name="connsiteY53-17916" fmla="*/ 757692 h 6248398"/>
              <a:gd name="connsiteX54-17917" fmla="*/ 6224020 w 15811497"/>
              <a:gd name="connsiteY54-17918" fmla="*/ 677809 h 6248398"/>
              <a:gd name="connsiteX55-17919" fmla="*/ 6233696 w 15811497"/>
              <a:gd name="connsiteY55-17920" fmla="*/ 664869 h 6248398"/>
              <a:gd name="connsiteX56-17921" fmla="*/ 6252611 w 15811497"/>
              <a:gd name="connsiteY56-17922" fmla="*/ 633734 h 6248398"/>
              <a:gd name="connsiteX57-17923" fmla="*/ 6252610 w 15811497"/>
              <a:gd name="connsiteY57-17924" fmla="*/ 633734 h 6248398"/>
              <a:gd name="connsiteX58-17925" fmla="*/ 6233696 w 15811497"/>
              <a:gd name="connsiteY58-17926" fmla="*/ 664868 h 6248398"/>
              <a:gd name="connsiteX59-17927" fmla="*/ 6224019 w 15811497"/>
              <a:gd name="connsiteY59-17928" fmla="*/ 677808 h 6248398"/>
              <a:gd name="connsiteX60-17929" fmla="*/ 6248008 w 15811497"/>
              <a:gd name="connsiteY60-17930" fmla="*/ 638320 h 6248398"/>
              <a:gd name="connsiteX61-17931" fmla="*/ 6251291 w 15811497"/>
              <a:gd name="connsiteY61-17932" fmla="*/ 633930 h 6248398"/>
              <a:gd name="connsiteX62-17933" fmla="*/ 6251293 w 15811497"/>
              <a:gd name="connsiteY62-17934" fmla="*/ 633929 h 6248398"/>
              <a:gd name="connsiteX63-17935" fmla="*/ 6257683 w 15811497"/>
              <a:gd name="connsiteY63-17936" fmla="*/ 625384 h 6248398"/>
              <a:gd name="connsiteX64-17937" fmla="*/ 6257686 w 15811497"/>
              <a:gd name="connsiteY64-17938" fmla="*/ 625380 h 6248398"/>
              <a:gd name="connsiteX65-17939" fmla="*/ 6331355 w 15811497"/>
              <a:gd name="connsiteY65-17940" fmla="*/ 526865 h 6248398"/>
              <a:gd name="connsiteX66-17941" fmla="*/ 7448548 w 15811497"/>
              <a:gd name="connsiteY66-17942" fmla="*/ 0 h 6248398"/>
              <a:gd name="connsiteX0-17943" fmla="*/ 7448548 w 15811497"/>
              <a:gd name="connsiteY0-17944" fmla="*/ 0 h 6248398"/>
              <a:gd name="connsiteX1-17945" fmla="*/ 8721604 w 15811497"/>
              <a:gd name="connsiteY1-17946" fmla="*/ 757692 h 6248398"/>
              <a:gd name="connsiteX2-17947" fmla="*/ 8890522 w 15811497"/>
              <a:gd name="connsiteY2-17948" fmla="*/ 1193234 h 6248398"/>
              <a:gd name="connsiteX3-17949" fmla="*/ 9958384 w 15811497"/>
              <a:gd name="connsiteY3-17950" fmla="*/ 1828798 h 6248398"/>
              <a:gd name="connsiteX4-17951" fmla="*/ 10895504 w 15811497"/>
              <a:gd name="connsiteY4-17952" fmla="*/ 1386857 h 6248398"/>
              <a:gd name="connsiteX5-17953" fmla="*/ 11096041 w 15811497"/>
              <a:gd name="connsiteY5-17954" fmla="*/ 1170993 h 6248398"/>
              <a:gd name="connsiteX6-17955" fmla="*/ 13049247 w 15811497"/>
              <a:gd name="connsiteY6-17956" fmla="*/ 361949 h 6248398"/>
              <a:gd name="connsiteX7-17957" fmla="*/ 15811497 w 15811497"/>
              <a:gd name="connsiteY7-17958" fmla="*/ 3124198 h 6248398"/>
              <a:gd name="connsiteX8-17959" fmla="*/ 13049247 w 15811497"/>
              <a:gd name="connsiteY8-17960" fmla="*/ 5886448 h 6248398"/>
              <a:gd name="connsiteX9-17961" fmla="*/ 11732594 w 15811497"/>
              <a:gd name="connsiteY9-17962" fmla="*/ 5553059 h 6248398"/>
              <a:gd name="connsiteX10-17963" fmla="*/ 11096041 w 15811497"/>
              <a:gd name="connsiteY10-17964" fmla="*/ 5077404 h 6248398"/>
              <a:gd name="connsiteX11-17965" fmla="*/ 10610846 w 15811497"/>
              <a:gd name="connsiteY11-17966" fmla="*/ 5029199 h 6248398"/>
              <a:gd name="connsiteX12-17967" fmla="*/ 9640652 w 15811497"/>
              <a:gd name="connsiteY12-17968" fmla="*/ 5486739 h 6248398"/>
              <a:gd name="connsiteX13-17969" fmla="*/ 9628722 w 15811497"/>
              <a:gd name="connsiteY13-17970" fmla="*/ 5502693 h 6248398"/>
              <a:gd name="connsiteX14-17971" fmla="*/ 9568273 w 15811497"/>
              <a:gd name="connsiteY14-17972" fmla="*/ 5583530 h 6248398"/>
              <a:gd name="connsiteX15-17973" fmla="*/ 9535504 w 15811497"/>
              <a:gd name="connsiteY15-17974" fmla="*/ 5637470 h 6248398"/>
              <a:gd name="connsiteX16-17975" fmla="*/ 9535505 w 15811497"/>
              <a:gd name="connsiteY16-17976" fmla="*/ 5637470 h 6248398"/>
              <a:gd name="connsiteX17-17977" fmla="*/ 9628722 w 15811497"/>
              <a:gd name="connsiteY17-17978" fmla="*/ 5502694 h 6248398"/>
              <a:gd name="connsiteX18-17979" fmla="*/ 9480140 w 15811497"/>
              <a:gd name="connsiteY18-17980" fmla="*/ 5721533 h 6248398"/>
              <a:gd name="connsiteX19-17981" fmla="*/ 8362947 w 15811497"/>
              <a:gd name="connsiteY19-17982" fmla="*/ 6248398 h 6248398"/>
              <a:gd name="connsiteX20-17983" fmla="*/ 7028922 w 15811497"/>
              <a:gd name="connsiteY20-17984" fmla="*/ 5364147 h 6248398"/>
              <a:gd name="connsiteX21-17985" fmla="*/ 6990513 w 15811497"/>
              <a:gd name="connsiteY21-17986" fmla="*/ 5259205 h 6248398"/>
              <a:gd name="connsiteX22-17987" fmla="*/ 6990512 w 15811497"/>
              <a:gd name="connsiteY22-17988" fmla="*/ 5259199 h 6248398"/>
              <a:gd name="connsiteX23-17989" fmla="*/ 6983676 w 15811497"/>
              <a:gd name="connsiteY23-17990" fmla="*/ 5240519 h 6248398"/>
              <a:gd name="connsiteX24-17991" fmla="*/ 6983673 w 15811497"/>
              <a:gd name="connsiteY24-17992" fmla="*/ 5240519 h 6248398"/>
              <a:gd name="connsiteX25-17993" fmla="*/ 6980236 w 15811497"/>
              <a:gd name="connsiteY25-17994" fmla="*/ 5231130 h 6248398"/>
              <a:gd name="connsiteX26-17995" fmla="*/ 6978859 w 15811497"/>
              <a:gd name="connsiteY26-17996" fmla="*/ 5225774 h 6248398"/>
              <a:gd name="connsiteX27-17997" fmla="*/ 6984291 w 15811497"/>
              <a:gd name="connsiteY27-17998" fmla="*/ 5240614 h 6248398"/>
              <a:gd name="connsiteX28-17999" fmla="*/ 6984292 w 15811497"/>
              <a:gd name="connsiteY28-18000" fmla="*/ 5240614 h 6248398"/>
              <a:gd name="connsiteX29-18001" fmla="*/ 6978860 w 15811497"/>
              <a:gd name="connsiteY29-18002" fmla="*/ 5225773 h 6248398"/>
              <a:gd name="connsiteX30-18003" fmla="*/ 6944562 w 15811497"/>
              <a:gd name="connsiteY30-18004" fmla="*/ 5092380 h 6248398"/>
              <a:gd name="connsiteX31-18005" fmla="*/ 6978860 w 15811497"/>
              <a:gd name="connsiteY31-18006" fmla="*/ 5225773 h 6248398"/>
              <a:gd name="connsiteX32-18007" fmla="*/ 6948299 w 15811497"/>
              <a:gd name="connsiteY32-18008" fmla="*/ 5142273 h 6248398"/>
              <a:gd name="connsiteX33-18009" fmla="*/ 5829297 w 15811497"/>
              <a:gd name="connsiteY33-18010" fmla="*/ 4400549 h 6248398"/>
              <a:gd name="connsiteX34-18011" fmla="*/ 5056802 w 15811497"/>
              <a:gd name="connsiteY34-18012" fmla="*/ 4677867 h 6248398"/>
              <a:gd name="connsiteX35-18013" fmla="*/ 5022517 w 15811497"/>
              <a:gd name="connsiteY35-18014" fmla="*/ 4709027 h 6248398"/>
              <a:gd name="connsiteX36-18015" fmla="*/ 5022515 w 15811497"/>
              <a:gd name="connsiteY36-18016" fmla="*/ 4709029 h 6248398"/>
              <a:gd name="connsiteX37-18017" fmla="*/ 4778482 w 15811497"/>
              <a:gd name="connsiteY37-18018" fmla="*/ 5008058 h 6248398"/>
              <a:gd name="connsiteX38-18019" fmla="*/ 4715455 w 15811497"/>
              <a:gd name="connsiteY38-18020" fmla="*/ 5077404 h 6248398"/>
              <a:gd name="connsiteX39-18021" fmla="*/ 2762249 w 15811497"/>
              <a:gd name="connsiteY39-18022" fmla="*/ 5886448 h 6248398"/>
              <a:gd name="connsiteX40-18023" fmla="*/ 0 w 15811497"/>
              <a:gd name="connsiteY40-18024" fmla="*/ 3124198 h 6248398"/>
              <a:gd name="connsiteX41-18025" fmla="*/ 2762249 w 15811497"/>
              <a:gd name="connsiteY41-18026" fmla="*/ 361949 h 6248398"/>
              <a:gd name="connsiteX42-18027" fmla="*/ 4078902 w 15811497"/>
              <a:gd name="connsiteY42-18028" fmla="*/ 695338 h 6248398"/>
              <a:gd name="connsiteX43-18029" fmla="*/ 4261443 w 15811497"/>
              <a:gd name="connsiteY43-18030" fmla="*/ 806235 h 6248398"/>
              <a:gd name="connsiteX44-18031" fmla="*/ 4409044 w 15811497"/>
              <a:gd name="connsiteY44-18032" fmla="*/ 910268 h 6248398"/>
              <a:gd name="connsiteX45-18033" fmla="*/ 4612477 w 15811497"/>
              <a:gd name="connsiteY45-18034" fmla="*/ 1077402 h 6248398"/>
              <a:gd name="connsiteX46-18035" fmla="*/ 4612478 w 15811497"/>
              <a:gd name="connsiteY46-18036" fmla="*/ 1077403 h 6248398"/>
              <a:gd name="connsiteX47-18037" fmla="*/ 4701725 w 15811497"/>
              <a:gd name="connsiteY47-18038" fmla="*/ 1120394 h 6248398"/>
              <a:gd name="connsiteX48-18039" fmla="*/ 5191122 w 15811497"/>
              <a:gd name="connsiteY48-18040" fmla="*/ 1219199 h 6248398"/>
              <a:gd name="connsiteX49-18041" fmla="*/ 6161317 w 15811497"/>
              <a:gd name="connsiteY49-18042" fmla="*/ 761659 h 6248398"/>
              <a:gd name="connsiteX50-18043" fmla="*/ 6224019 w 15811497"/>
              <a:gd name="connsiteY50-18044" fmla="*/ 677808 h 6248398"/>
              <a:gd name="connsiteX51-18045" fmla="*/ 6175489 w 15811497"/>
              <a:gd name="connsiteY51-18046" fmla="*/ 757691 h 6248398"/>
              <a:gd name="connsiteX52-18047" fmla="*/ 6175489 w 15811497"/>
              <a:gd name="connsiteY52-18048" fmla="*/ 757692 h 6248398"/>
              <a:gd name="connsiteX53-18049" fmla="*/ 6224020 w 15811497"/>
              <a:gd name="connsiteY53-18050" fmla="*/ 677809 h 6248398"/>
              <a:gd name="connsiteX54-18051" fmla="*/ 6233696 w 15811497"/>
              <a:gd name="connsiteY54-18052" fmla="*/ 664869 h 6248398"/>
              <a:gd name="connsiteX55-18053" fmla="*/ 6252611 w 15811497"/>
              <a:gd name="connsiteY55-18054" fmla="*/ 633734 h 6248398"/>
              <a:gd name="connsiteX56-18055" fmla="*/ 6252610 w 15811497"/>
              <a:gd name="connsiteY56-18056" fmla="*/ 633734 h 6248398"/>
              <a:gd name="connsiteX57-18057" fmla="*/ 6233696 w 15811497"/>
              <a:gd name="connsiteY57-18058" fmla="*/ 664868 h 6248398"/>
              <a:gd name="connsiteX58-18059" fmla="*/ 6224019 w 15811497"/>
              <a:gd name="connsiteY58-18060" fmla="*/ 677808 h 6248398"/>
              <a:gd name="connsiteX59-18061" fmla="*/ 6248008 w 15811497"/>
              <a:gd name="connsiteY59-18062" fmla="*/ 638320 h 6248398"/>
              <a:gd name="connsiteX60-18063" fmla="*/ 6251291 w 15811497"/>
              <a:gd name="connsiteY60-18064" fmla="*/ 633930 h 6248398"/>
              <a:gd name="connsiteX61-18065" fmla="*/ 6251293 w 15811497"/>
              <a:gd name="connsiteY61-18066" fmla="*/ 633929 h 6248398"/>
              <a:gd name="connsiteX62-18067" fmla="*/ 6257683 w 15811497"/>
              <a:gd name="connsiteY62-18068" fmla="*/ 625384 h 6248398"/>
              <a:gd name="connsiteX63-18069" fmla="*/ 6257686 w 15811497"/>
              <a:gd name="connsiteY63-18070" fmla="*/ 625380 h 6248398"/>
              <a:gd name="connsiteX64-18071" fmla="*/ 6331355 w 15811497"/>
              <a:gd name="connsiteY64-18072" fmla="*/ 526865 h 6248398"/>
              <a:gd name="connsiteX65-18073" fmla="*/ 7448548 w 15811497"/>
              <a:gd name="connsiteY65-18074" fmla="*/ 0 h 6248398"/>
              <a:gd name="connsiteX0-18075" fmla="*/ 7448548 w 15811497"/>
              <a:gd name="connsiteY0-18076" fmla="*/ 0 h 6248398"/>
              <a:gd name="connsiteX1-18077" fmla="*/ 8721604 w 15811497"/>
              <a:gd name="connsiteY1-18078" fmla="*/ 757692 h 6248398"/>
              <a:gd name="connsiteX2-18079" fmla="*/ 8890522 w 15811497"/>
              <a:gd name="connsiteY2-18080" fmla="*/ 1193234 h 6248398"/>
              <a:gd name="connsiteX3-18081" fmla="*/ 9958384 w 15811497"/>
              <a:gd name="connsiteY3-18082" fmla="*/ 1828798 h 6248398"/>
              <a:gd name="connsiteX4-18083" fmla="*/ 10895504 w 15811497"/>
              <a:gd name="connsiteY4-18084" fmla="*/ 1386857 h 6248398"/>
              <a:gd name="connsiteX5-18085" fmla="*/ 11096041 w 15811497"/>
              <a:gd name="connsiteY5-18086" fmla="*/ 1170993 h 6248398"/>
              <a:gd name="connsiteX6-18087" fmla="*/ 13049247 w 15811497"/>
              <a:gd name="connsiteY6-18088" fmla="*/ 361949 h 6248398"/>
              <a:gd name="connsiteX7-18089" fmla="*/ 15811497 w 15811497"/>
              <a:gd name="connsiteY7-18090" fmla="*/ 3124198 h 6248398"/>
              <a:gd name="connsiteX8-18091" fmla="*/ 13049247 w 15811497"/>
              <a:gd name="connsiteY8-18092" fmla="*/ 5886448 h 6248398"/>
              <a:gd name="connsiteX9-18093" fmla="*/ 11732594 w 15811497"/>
              <a:gd name="connsiteY9-18094" fmla="*/ 5553059 h 6248398"/>
              <a:gd name="connsiteX10-18095" fmla="*/ 11096041 w 15811497"/>
              <a:gd name="connsiteY10-18096" fmla="*/ 5077404 h 6248398"/>
              <a:gd name="connsiteX11-18097" fmla="*/ 10610846 w 15811497"/>
              <a:gd name="connsiteY11-18098" fmla="*/ 5029199 h 6248398"/>
              <a:gd name="connsiteX12-18099" fmla="*/ 9640652 w 15811497"/>
              <a:gd name="connsiteY12-18100" fmla="*/ 5486739 h 6248398"/>
              <a:gd name="connsiteX13-18101" fmla="*/ 9628722 w 15811497"/>
              <a:gd name="connsiteY13-18102" fmla="*/ 5502693 h 6248398"/>
              <a:gd name="connsiteX14-18103" fmla="*/ 9568273 w 15811497"/>
              <a:gd name="connsiteY14-18104" fmla="*/ 5583530 h 6248398"/>
              <a:gd name="connsiteX15-18105" fmla="*/ 9535504 w 15811497"/>
              <a:gd name="connsiteY15-18106" fmla="*/ 5637470 h 6248398"/>
              <a:gd name="connsiteX16-18107" fmla="*/ 9628722 w 15811497"/>
              <a:gd name="connsiteY16-18108" fmla="*/ 5502694 h 6248398"/>
              <a:gd name="connsiteX17-18109" fmla="*/ 9480140 w 15811497"/>
              <a:gd name="connsiteY17-18110" fmla="*/ 5721533 h 6248398"/>
              <a:gd name="connsiteX18-18111" fmla="*/ 8362947 w 15811497"/>
              <a:gd name="connsiteY18-18112" fmla="*/ 6248398 h 6248398"/>
              <a:gd name="connsiteX19-18113" fmla="*/ 7028922 w 15811497"/>
              <a:gd name="connsiteY19-18114" fmla="*/ 5364147 h 6248398"/>
              <a:gd name="connsiteX20-18115" fmla="*/ 6990513 w 15811497"/>
              <a:gd name="connsiteY20-18116" fmla="*/ 5259205 h 6248398"/>
              <a:gd name="connsiteX21-18117" fmla="*/ 6990512 w 15811497"/>
              <a:gd name="connsiteY21-18118" fmla="*/ 5259199 h 6248398"/>
              <a:gd name="connsiteX22-18119" fmla="*/ 6983676 w 15811497"/>
              <a:gd name="connsiteY22-18120" fmla="*/ 5240519 h 6248398"/>
              <a:gd name="connsiteX23-18121" fmla="*/ 6983673 w 15811497"/>
              <a:gd name="connsiteY23-18122" fmla="*/ 5240519 h 6248398"/>
              <a:gd name="connsiteX24-18123" fmla="*/ 6980236 w 15811497"/>
              <a:gd name="connsiteY24-18124" fmla="*/ 5231130 h 6248398"/>
              <a:gd name="connsiteX25-18125" fmla="*/ 6978859 w 15811497"/>
              <a:gd name="connsiteY25-18126" fmla="*/ 5225774 h 6248398"/>
              <a:gd name="connsiteX26-18127" fmla="*/ 6984291 w 15811497"/>
              <a:gd name="connsiteY26-18128" fmla="*/ 5240614 h 6248398"/>
              <a:gd name="connsiteX27-18129" fmla="*/ 6984292 w 15811497"/>
              <a:gd name="connsiteY27-18130" fmla="*/ 5240614 h 6248398"/>
              <a:gd name="connsiteX28-18131" fmla="*/ 6978860 w 15811497"/>
              <a:gd name="connsiteY28-18132" fmla="*/ 5225773 h 6248398"/>
              <a:gd name="connsiteX29-18133" fmla="*/ 6944562 w 15811497"/>
              <a:gd name="connsiteY29-18134" fmla="*/ 5092380 h 6248398"/>
              <a:gd name="connsiteX30-18135" fmla="*/ 6978860 w 15811497"/>
              <a:gd name="connsiteY30-18136" fmla="*/ 5225773 h 6248398"/>
              <a:gd name="connsiteX31-18137" fmla="*/ 6948299 w 15811497"/>
              <a:gd name="connsiteY31-18138" fmla="*/ 5142273 h 6248398"/>
              <a:gd name="connsiteX32-18139" fmla="*/ 5829297 w 15811497"/>
              <a:gd name="connsiteY32-18140" fmla="*/ 4400549 h 6248398"/>
              <a:gd name="connsiteX33-18141" fmla="*/ 5056802 w 15811497"/>
              <a:gd name="connsiteY33-18142" fmla="*/ 4677867 h 6248398"/>
              <a:gd name="connsiteX34-18143" fmla="*/ 5022517 w 15811497"/>
              <a:gd name="connsiteY34-18144" fmla="*/ 4709027 h 6248398"/>
              <a:gd name="connsiteX35-18145" fmla="*/ 5022515 w 15811497"/>
              <a:gd name="connsiteY35-18146" fmla="*/ 4709029 h 6248398"/>
              <a:gd name="connsiteX36-18147" fmla="*/ 4778482 w 15811497"/>
              <a:gd name="connsiteY36-18148" fmla="*/ 5008058 h 6248398"/>
              <a:gd name="connsiteX37-18149" fmla="*/ 4715455 w 15811497"/>
              <a:gd name="connsiteY37-18150" fmla="*/ 5077404 h 6248398"/>
              <a:gd name="connsiteX38-18151" fmla="*/ 2762249 w 15811497"/>
              <a:gd name="connsiteY38-18152" fmla="*/ 5886448 h 6248398"/>
              <a:gd name="connsiteX39-18153" fmla="*/ 0 w 15811497"/>
              <a:gd name="connsiteY39-18154" fmla="*/ 3124198 h 6248398"/>
              <a:gd name="connsiteX40-18155" fmla="*/ 2762249 w 15811497"/>
              <a:gd name="connsiteY40-18156" fmla="*/ 361949 h 6248398"/>
              <a:gd name="connsiteX41-18157" fmla="*/ 4078902 w 15811497"/>
              <a:gd name="connsiteY41-18158" fmla="*/ 695338 h 6248398"/>
              <a:gd name="connsiteX42-18159" fmla="*/ 4261443 w 15811497"/>
              <a:gd name="connsiteY42-18160" fmla="*/ 806235 h 6248398"/>
              <a:gd name="connsiteX43-18161" fmla="*/ 4409044 w 15811497"/>
              <a:gd name="connsiteY43-18162" fmla="*/ 910268 h 6248398"/>
              <a:gd name="connsiteX44-18163" fmla="*/ 4612477 w 15811497"/>
              <a:gd name="connsiteY44-18164" fmla="*/ 1077402 h 6248398"/>
              <a:gd name="connsiteX45-18165" fmla="*/ 4612478 w 15811497"/>
              <a:gd name="connsiteY45-18166" fmla="*/ 1077403 h 6248398"/>
              <a:gd name="connsiteX46-18167" fmla="*/ 4701725 w 15811497"/>
              <a:gd name="connsiteY46-18168" fmla="*/ 1120394 h 6248398"/>
              <a:gd name="connsiteX47-18169" fmla="*/ 5191122 w 15811497"/>
              <a:gd name="connsiteY47-18170" fmla="*/ 1219199 h 6248398"/>
              <a:gd name="connsiteX48-18171" fmla="*/ 6161317 w 15811497"/>
              <a:gd name="connsiteY48-18172" fmla="*/ 761659 h 6248398"/>
              <a:gd name="connsiteX49-18173" fmla="*/ 6224019 w 15811497"/>
              <a:gd name="connsiteY49-18174" fmla="*/ 677808 h 6248398"/>
              <a:gd name="connsiteX50-18175" fmla="*/ 6175489 w 15811497"/>
              <a:gd name="connsiteY50-18176" fmla="*/ 757691 h 6248398"/>
              <a:gd name="connsiteX51-18177" fmla="*/ 6175489 w 15811497"/>
              <a:gd name="connsiteY51-18178" fmla="*/ 757692 h 6248398"/>
              <a:gd name="connsiteX52-18179" fmla="*/ 6224020 w 15811497"/>
              <a:gd name="connsiteY52-18180" fmla="*/ 677809 h 6248398"/>
              <a:gd name="connsiteX53-18181" fmla="*/ 6233696 w 15811497"/>
              <a:gd name="connsiteY53-18182" fmla="*/ 664869 h 6248398"/>
              <a:gd name="connsiteX54-18183" fmla="*/ 6252611 w 15811497"/>
              <a:gd name="connsiteY54-18184" fmla="*/ 633734 h 6248398"/>
              <a:gd name="connsiteX55-18185" fmla="*/ 6252610 w 15811497"/>
              <a:gd name="connsiteY55-18186" fmla="*/ 633734 h 6248398"/>
              <a:gd name="connsiteX56-18187" fmla="*/ 6233696 w 15811497"/>
              <a:gd name="connsiteY56-18188" fmla="*/ 664868 h 6248398"/>
              <a:gd name="connsiteX57-18189" fmla="*/ 6224019 w 15811497"/>
              <a:gd name="connsiteY57-18190" fmla="*/ 677808 h 6248398"/>
              <a:gd name="connsiteX58-18191" fmla="*/ 6248008 w 15811497"/>
              <a:gd name="connsiteY58-18192" fmla="*/ 638320 h 6248398"/>
              <a:gd name="connsiteX59-18193" fmla="*/ 6251291 w 15811497"/>
              <a:gd name="connsiteY59-18194" fmla="*/ 633930 h 6248398"/>
              <a:gd name="connsiteX60-18195" fmla="*/ 6251293 w 15811497"/>
              <a:gd name="connsiteY60-18196" fmla="*/ 633929 h 6248398"/>
              <a:gd name="connsiteX61-18197" fmla="*/ 6257683 w 15811497"/>
              <a:gd name="connsiteY61-18198" fmla="*/ 625384 h 6248398"/>
              <a:gd name="connsiteX62-18199" fmla="*/ 6257686 w 15811497"/>
              <a:gd name="connsiteY62-18200" fmla="*/ 625380 h 6248398"/>
              <a:gd name="connsiteX63-18201" fmla="*/ 6331355 w 15811497"/>
              <a:gd name="connsiteY63-18202" fmla="*/ 526865 h 6248398"/>
              <a:gd name="connsiteX64-18203" fmla="*/ 7448548 w 15811497"/>
              <a:gd name="connsiteY64-18204" fmla="*/ 0 h 6248398"/>
              <a:gd name="connsiteX0-18205" fmla="*/ 7448548 w 15811497"/>
              <a:gd name="connsiteY0-18206" fmla="*/ 0 h 6248398"/>
              <a:gd name="connsiteX1-18207" fmla="*/ 8721604 w 15811497"/>
              <a:gd name="connsiteY1-18208" fmla="*/ 757692 h 6248398"/>
              <a:gd name="connsiteX2-18209" fmla="*/ 8890522 w 15811497"/>
              <a:gd name="connsiteY2-18210" fmla="*/ 1193234 h 6248398"/>
              <a:gd name="connsiteX3-18211" fmla="*/ 9958384 w 15811497"/>
              <a:gd name="connsiteY3-18212" fmla="*/ 1828798 h 6248398"/>
              <a:gd name="connsiteX4-18213" fmla="*/ 10895504 w 15811497"/>
              <a:gd name="connsiteY4-18214" fmla="*/ 1386857 h 6248398"/>
              <a:gd name="connsiteX5-18215" fmla="*/ 11096041 w 15811497"/>
              <a:gd name="connsiteY5-18216" fmla="*/ 1170993 h 6248398"/>
              <a:gd name="connsiteX6-18217" fmla="*/ 13049247 w 15811497"/>
              <a:gd name="connsiteY6-18218" fmla="*/ 361949 h 6248398"/>
              <a:gd name="connsiteX7-18219" fmla="*/ 15811497 w 15811497"/>
              <a:gd name="connsiteY7-18220" fmla="*/ 3124198 h 6248398"/>
              <a:gd name="connsiteX8-18221" fmla="*/ 13049247 w 15811497"/>
              <a:gd name="connsiteY8-18222" fmla="*/ 5886448 h 6248398"/>
              <a:gd name="connsiteX9-18223" fmla="*/ 11732594 w 15811497"/>
              <a:gd name="connsiteY9-18224" fmla="*/ 5553059 h 6248398"/>
              <a:gd name="connsiteX10-18225" fmla="*/ 11096041 w 15811497"/>
              <a:gd name="connsiteY10-18226" fmla="*/ 5077404 h 6248398"/>
              <a:gd name="connsiteX11-18227" fmla="*/ 10610846 w 15811497"/>
              <a:gd name="connsiteY11-18228" fmla="*/ 5029199 h 6248398"/>
              <a:gd name="connsiteX12-18229" fmla="*/ 9640652 w 15811497"/>
              <a:gd name="connsiteY12-18230" fmla="*/ 5486739 h 6248398"/>
              <a:gd name="connsiteX13-18231" fmla="*/ 9628722 w 15811497"/>
              <a:gd name="connsiteY13-18232" fmla="*/ 5502693 h 6248398"/>
              <a:gd name="connsiteX14-18233" fmla="*/ 9568273 w 15811497"/>
              <a:gd name="connsiteY14-18234" fmla="*/ 5583530 h 6248398"/>
              <a:gd name="connsiteX15-18235" fmla="*/ 9628722 w 15811497"/>
              <a:gd name="connsiteY15-18236" fmla="*/ 5502694 h 6248398"/>
              <a:gd name="connsiteX16-18237" fmla="*/ 9480140 w 15811497"/>
              <a:gd name="connsiteY16-18238" fmla="*/ 5721533 h 6248398"/>
              <a:gd name="connsiteX17-18239" fmla="*/ 8362947 w 15811497"/>
              <a:gd name="connsiteY17-18240" fmla="*/ 6248398 h 6248398"/>
              <a:gd name="connsiteX18-18241" fmla="*/ 7028922 w 15811497"/>
              <a:gd name="connsiteY18-18242" fmla="*/ 5364147 h 6248398"/>
              <a:gd name="connsiteX19-18243" fmla="*/ 6990513 w 15811497"/>
              <a:gd name="connsiteY19-18244" fmla="*/ 5259205 h 6248398"/>
              <a:gd name="connsiteX20-18245" fmla="*/ 6990512 w 15811497"/>
              <a:gd name="connsiteY20-18246" fmla="*/ 5259199 h 6248398"/>
              <a:gd name="connsiteX21-18247" fmla="*/ 6983676 w 15811497"/>
              <a:gd name="connsiteY21-18248" fmla="*/ 5240519 h 6248398"/>
              <a:gd name="connsiteX22-18249" fmla="*/ 6983673 w 15811497"/>
              <a:gd name="connsiteY22-18250" fmla="*/ 5240519 h 6248398"/>
              <a:gd name="connsiteX23-18251" fmla="*/ 6980236 w 15811497"/>
              <a:gd name="connsiteY23-18252" fmla="*/ 5231130 h 6248398"/>
              <a:gd name="connsiteX24-18253" fmla="*/ 6978859 w 15811497"/>
              <a:gd name="connsiteY24-18254" fmla="*/ 5225774 h 6248398"/>
              <a:gd name="connsiteX25-18255" fmla="*/ 6984291 w 15811497"/>
              <a:gd name="connsiteY25-18256" fmla="*/ 5240614 h 6248398"/>
              <a:gd name="connsiteX26-18257" fmla="*/ 6984292 w 15811497"/>
              <a:gd name="connsiteY26-18258" fmla="*/ 5240614 h 6248398"/>
              <a:gd name="connsiteX27-18259" fmla="*/ 6978860 w 15811497"/>
              <a:gd name="connsiteY27-18260" fmla="*/ 5225773 h 6248398"/>
              <a:gd name="connsiteX28-18261" fmla="*/ 6944562 w 15811497"/>
              <a:gd name="connsiteY28-18262" fmla="*/ 5092380 h 6248398"/>
              <a:gd name="connsiteX29-18263" fmla="*/ 6978860 w 15811497"/>
              <a:gd name="connsiteY29-18264" fmla="*/ 5225773 h 6248398"/>
              <a:gd name="connsiteX30-18265" fmla="*/ 6948299 w 15811497"/>
              <a:gd name="connsiteY30-18266" fmla="*/ 5142273 h 6248398"/>
              <a:gd name="connsiteX31-18267" fmla="*/ 5829297 w 15811497"/>
              <a:gd name="connsiteY31-18268" fmla="*/ 4400549 h 6248398"/>
              <a:gd name="connsiteX32-18269" fmla="*/ 5056802 w 15811497"/>
              <a:gd name="connsiteY32-18270" fmla="*/ 4677867 h 6248398"/>
              <a:gd name="connsiteX33-18271" fmla="*/ 5022517 w 15811497"/>
              <a:gd name="connsiteY33-18272" fmla="*/ 4709027 h 6248398"/>
              <a:gd name="connsiteX34-18273" fmla="*/ 5022515 w 15811497"/>
              <a:gd name="connsiteY34-18274" fmla="*/ 4709029 h 6248398"/>
              <a:gd name="connsiteX35-18275" fmla="*/ 4778482 w 15811497"/>
              <a:gd name="connsiteY35-18276" fmla="*/ 5008058 h 6248398"/>
              <a:gd name="connsiteX36-18277" fmla="*/ 4715455 w 15811497"/>
              <a:gd name="connsiteY36-18278" fmla="*/ 5077404 h 6248398"/>
              <a:gd name="connsiteX37-18279" fmla="*/ 2762249 w 15811497"/>
              <a:gd name="connsiteY37-18280" fmla="*/ 5886448 h 6248398"/>
              <a:gd name="connsiteX38-18281" fmla="*/ 0 w 15811497"/>
              <a:gd name="connsiteY38-18282" fmla="*/ 3124198 h 6248398"/>
              <a:gd name="connsiteX39-18283" fmla="*/ 2762249 w 15811497"/>
              <a:gd name="connsiteY39-18284" fmla="*/ 361949 h 6248398"/>
              <a:gd name="connsiteX40-18285" fmla="*/ 4078902 w 15811497"/>
              <a:gd name="connsiteY40-18286" fmla="*/ 695338 h 6248398"/>
              <a:gd name="connsiteX41-18287" fmla="*/ 4261443 w 15811497"/>
              <a:gd name="connsiteY41-18288" fmla="*/ 806235 h 6248398"/>
              <a:gd name="connsiteX42-18289" fmla="*/ 4409044 w 15811497"/>
              <a:gd name="connsiteY42-18290" fmla="*/ 910268 h 6248398"/>
              <a:gd name="connsiteX43-18291" fmla="*/ 4612477 w 15811497"/>
              <a:gd name="connsiteY43-18292" fmla="*/ 1077402 h 6248398"/>
              <a:gd name="connsiteX44-18293" fmla="*/ 4612478 w 15811497"/>
              <a:gd name="connsiteY44-18294" fmla="*/ 1077403 h 6248398"/>
              <a:gd name="connsiteX45-18295" fmla="*/ 4701725 w 15811497"/>
              <a:gd name="connsiteY45-18296" fmla="*/ 1120394 h 6248398"/>
              <a:gd name="connsiteX46-18297" fmla="*/ 5191122 w 15811497"/>
              <a:gd name="connsiteY46-18298" fmla="*/ 1219199 h 6248398"/>
              <a:gd name="connsiteX47-18299" fmla="*/ 6161317 w 15811497"/>
              <a:gd name="connsiteY47-18300" fmla="*/ 761659 h 6248398"/>
              <a:gd name="connsiteX48-18301" fmla="*/ 6224019 w 15811497"/>
              <a:gd name="connsiteY48-18302" fmla="*/ 677808 h 6248398"/>
              <a:gd name="connsiteX49-18303" fmla="*/ 6175489 w 15811497"/>
              <a:gd name="connsiteY49-18304" fmla="*/ 757691 h 6248398"/>
              <a:gd name="connsiteX50-18305" fmla="*/ 6175489 w 15811497"/>
              <a:gd name="connsiteY50-18306" fmla="*/ 757692 h 6248398"/>
              <a:gd name="connsiteX51-18307" fmla="*/ 6224020 w 15811497"/>
              <a:gd name="connsiteY51-18308" fmla="*/ 677809 h 6248398"/>
              <a:gd name="connsiteX52-18309" fmla="*/ 6233696 w 15811497"/>
              <a:gd name="connsiteY52-18310" fmla="*/ 664869 h 6248398"/>
              <a:gd name="connsiteX53-18311" fmla="*/ 6252611 w 15811497"/>
              <a:gd name="connsiteY53-18312" fmla="*/ 633734 h 6248398"/>
              <a:gd name="connsiteX54-18313" fmla="*/ 6252610 w 15811497"/>
              <a:gd name="connsiteY54-18314" fmla="*/ 633734 h 6248398"/>
              <a:gd name="connsiteX55-18315" fmla="*/ 6233696 w 15811497"/>
              <a:gd name="connsiteY55-18316" fmla="*/ 664868 h 6248398"/>
              <a:gd name="connsiteX56-18317" fmla="*/ 6224019 w 15811497"/>
              <a:gd name="connsiteY56-18318" fmla="*/ 677808 h 6248398"/>
              <a:gd name="connsiteX57-18319" fmla="*/ 6248008 w 15811497"/>
              <a:gd name="connsiteY57-18320" fmla="*/ 638320 h 6248398"/>
              <a:gd name="connsiteX58-18321" fmla="*/ 6251291 w 15811497"/>
              <a:gd name="connsiteY58-18322" fmla="*/ 633930 h 6248398"/>
              <a:gd name="connsiteX59-18323" fmla="*/ 6251293 w 15811497"/>
              <a:gd name="connsiteY59-18324" fmla="*/ 633929 h 6248398"/>
              <a:gd name="connsiteX60-18325" fmla="*/ 6257683 w 15811497"/>
              <a:gd name="connsiteY60-18326" fmla="*/ 625384 h 6248398"/>
              <a:gd name="connsiteX61-18327" fmla="*/ 6257686 w 15811497"/>
              <a:gd name="connsiteY61-18328" fmla="*/ 625380 h 6248398"/>
              <a:gd name="connsiteX62-18329" fmla="*/ 6331355 w 15811497"/>
              <a:gd name="connsiteY62-18330" fmla="*/ 526865 h 6248398"/>
              <a:gd name="connsiteX63-18331" fmla="*/ 7448548 w 15811497"/>
              <a:gd name="connsiteY63-18332" fmla="*/ 0 h 6248398"/>
              <a:gd name="connsiteX0-18333" fmla="*/ 7448548 w 15811497"/>
              <a:gd name="connsiteY0-18334" fmla="*/ 0 h 6248398"/>
              <a:gd name="connsiteX1-18335" fmla="*/ 8721604 w 15811497"/>
              <a:gd name="connsiteY1-18336" fmla="*/ 757692 h 6248398"/>
              <a:gd name="connsiteX2-18337" fmla="*/ 8890522 w 15811497"/>
              <a:gd name="connsiteY2-18338" fmla="*/ 1193234 h 6248398"/>
              <a:gd name="connsiteX3-18339" fmla="*/ 9958384 w 15811497"/>
              <a:gd name="connsiteY3-18340" fmla="*/ 1828798 h 6248398"/>
              <a:gd name="connsiteX4-18341" fmla="*/ 10895504 w 15811497"/>
              <a:gd name="connsiteY4-18342" fmla="*/ 1386857 h 6248398"/>
              <a:gd name="connsiteX5-18343" fmla="*/ 11096041 w 15811497"/>
              <a:gd name="connsiteY5-18344" fmla="*/ 1170993 h 6248398"/>
              <a:gd name="connsiteX6-18345" fmla="*/ 13049247 w 15811497"/>
              <a:gd name="connsiteY6-18346" fmla="*/ 361949 h 6248398"/>
              <a:gd name="connsiteX7-18347" fmla="*/ 15811497 w 15811497"/>
              <a:gd name="connsiteY7-18348" fmla="*/ 3124198 h 6248398"/>
              <a:gd name="connsiteX8-18349" fmla="*/ 13049247 w 15811497"/>
              <a:gd name="connsiteY8-18350" fmla="*/ 5886448 h 6248398"/>
              <a:gd name="connsiteX9-18351" fmla="*/ 11732594 w 15811497"/>
              <a:gd name="connsiteY9-18352" fmla="*/ 5553059 h 6248398"/>
              <a:gd name="connsiteX10-18353" fmla="*/ 11096041 w 15811497"/>
              <a:gd name="connsiteY10-18354" fmla="*/ 5077404 h 6248398"/>
              <a:gd name="connsiteX11-18355" fmla="*/ 10610846 w 15811497"/>
              <a:gd name="connsiteY11-18356" fmla="*/ 5029199 h 6248398"/>
              <a:gd name="connsiteX12-18357" fmla="*/ 9640652 w 15811497"/>
              <a:gd name="connsiteY12-18358" fmla="*/ 5486739 h 6248398"/>
              <a:gd name="connsiteX13-18359" fmla="*/ 9628722 w 15811497"/>
              <a:gd name="connsiteY13-18360" fmla="*/ 5502693 h 6248398"/>
              <a:gd name="connsiteX14-18361" fmla="*/ 9628722 w 15811497"/>
              <a:gd name="connsiteY14-18362" fmla="*/ 5502694 h 6248398"/>
              <a:gd name="connsiteX15-18363" fmla="*/ 9480140 w 15811497"/>
              <a:gd name="connsiteY15-18364" fmla="*/ 5721533 h 6248398"/>
              <a:gd name="connsiteX16-18365" fmla="*/ 8362947 w 15811497"/>
              <a:gd name="connsiteY16-18366" fmla="*/ 6248398 h 6248398"/>
              <a:gd name="connsiteX17-18367" fmla="*/ 7028922 w 15811497"/>
              <a:gd name="connsiteY17-18368" fmla="*/ 5364147 h 6248398"/>
              <a:gd name="connsiteX18-18369" fmla="*/ 6990513 w 15811497"/>
              <a:gd name="connsiteY18-18370" fmla="*/ 5259205 h 6248398"/>
              <a:gd name="connsiteX19-18371" fmla="*/ 6990512 w 15811497"/>
              <a:gd name="connsiteY19-18372" fmla="*/ 5259199 h 6248398"/>
              <a:gd name="connsiteX20-18373" fmla="*/ 6983676 w 15811497"/>
              <a:gd name="connsiteY20-18374" fmla="*/ 5240519 h 6248398"/>
              <a:gd name="connsiteX21-18375" fmla="*/ 6983673 w 15811497"/>
              <a:gd name="connsiteY21-18376" fmla="*/ 5240519 h 6248398"/>
              <a:gd name="connsiteX22-18377" fmla="*/ 6980236 w 15811497"/>
              <a:gd name="connsiteY22-18378" fmla="*/ 5231130 h 6248398"/>
              <a:gd name="connsiteX23-18379" fmla="*/ 6978859 w 15811497"/>
              <a:gd name="connsiteY23-18380" fmla="*/ 5225774 h 6248398"/>
              <a:gd name="connsiteX24-18381" fmla="*/ 6984291 w 15811497"/>
              <a:gd name="connsiteY24-18382" fmla="*/ 5240614 h 6248398"/>
              <a:gd name="connsiteX25-18383" fmla="*/ 6984292 w 15811497"/>
              <a:gd name="connsiteY25-18384" fmla="*/ 5240614 h 6248398"/>
              <a:gd name="connsiteX26-18385" fmla="*/ 6978860 w 15811497"/>
              <a:gd name="connsiteY26-18386" fmla="*/ 5225773 h 6248398"/>
              <a:gd name="connsiteX27-18387" fmla="*/ 6944562 w 15811497"/>
              <a:gd name="connsiteY27-18388" fmla="*/ 5092380 h 6248398"/>
              <a:gd name="connsiteX28-18389" fmla="*/ 6978860 w 15811497"/>
              <a:gd name="connsiteY28-18390" fmla="*/ 5225773 h 6248398"/>
              <a:gd name="connsiteX29-18391" fmla="*/ 6948299 w 15811497"/>
              <a:gd name="connsiteY29-18392" fmla="*/ 5142273 h 6248398"/>
              <a:gd name="connsiteX30-18393" fmla="*/ 5829297 w 15811497"/>
              <a:gd name="connsiteY30-18394" fmla="*/ 4400549 h 6248398"/>
              <a:gd name="connsiteX31-18395" fmla="*/ 5056802 w 15811497"/>
              <a:gd name="connsiteY31-18396" fmla="*/ 4677867 h 6248398"/>
              <a:gd name="connsiteX32-18397" fmla="*/ 5022517 w 15811497"/>
              <a:gd name="connsiteY32-18398" fmla="*/ 4709027 h 6248398"/>
              <a:gd name="connsiteX33-18399" fmla="*/ 5022515 w 15811497"/>
              <a:gd name="connsiteY33-18400" fmla="*/ 4709029 h 6248398"/>
              <a:gd name="connsiteX34-18401" fmla="*/ 4778482 w 15811497"/>
              <a:gd name="connsiteY34-18402" fmla="*/ 5008058 h 6248398"/>
              <a:gd name="connsiteX35-18403" fmla="*/ 4715455 w 15811497"/>
              <a:gd name="connsiteY35-18404" fmla="*/ 5077404 h 6248398"/>
              <a:gd name="connsiteX36-18405" fmla="*/ 2762249 w 15811497"/>
              <a:gd name="connsiteY36-18406" fmla="*/ 5886448 h 6248398"/>
              <a:gd name="connsiteX37-18407" fmla="*/ 0 w 15811497"/>
              <a:gd name="connsiteY37-18408" fmla="*/ 3124198 h 6248398"/>
              <a:gd name="connsiteX38-18409" fmla="*/ 2762249 w 15811497"/>
              <a:gd name="connsiteY38-18410" fmla="*/ 361949 h 6248398"/>
              <a:gd name="connsiteX39-18411" fmla="*/ 4078902 w 15811497"/>
              <a:gd name="connsiteY39-18412" fmla="*/ 695338 h 6248398"/>
              <a:gd name="connsiteX40-18413" fmla="*/ 4261443 w 15811497"/>
              <a:gd name="connsiteY40-18414" fmla="*/ 806235 h 6248398"/>
              <a:gd name="connsiteX41-18415" fmla="*/ 4409044 w 15811497"/>
              <a:gd name="connsiteY41-18416" fmla="*/ 910268 h 6248398"/>
              <a:gd name="connsiteX42-18417" fmla="*/ 4612477 w 15811497"/>
              <a:gd name="connsiteY42-18418" fmla="*/ 1077402 h 6248398"/>
              <a:gd name="connsiteX43-18419" fmla="*/ 4612478 w 15811497"/>
              <a:gd name="connsiteY43-18420" fmla="*/ 1077403 h 6248398"/>
              <a:gd name="connsiteX44-18421" fmla="*/ 4701725 w 15811497"/>
              <a:gd name="connsiteY44-18422" fmla="*/ 1120394 h 6248398"/>
              <a:gd name="connsiteX45-18423" fmla="*/ 5191122 w 15811497"/>
              <a:gd name="connsiteY45-18424" fmla="*/ 1219199 h 6248398"/>
              <a:gd name="connsiteX46-18425" fmla="*/ 6161317 w 15811497"/>
              <a:gd name="connsiteY46-18426" fmla="*/ 761659 h 6248398"/>
              <a:gd name="connsiteX47-18427" fmla="*/ 6224019 w 15811497"/>
              <a:gd name="connsiteY47-18428" fmla="*/ 677808 h 6248398"/>
              <a:gd name="connsiteX48-18429" fmla="*/ 6175489 w 15811497"/>
              <a:gd name="connsiteY48-18430" fmla="*/ 757691 h 6248398"/>
              <a:gd name="connsiteX49-18431" fmla="*/ 6175489 w 15811497"/>
              <a:gd name="connsiteY49-18432" fmla="*/ 757692 h 6248398"/>
              <a:gd name="connsiteX50-18433" fmla="*/ 6224020 w 15811497"/>
              <a:gd name="connsiteY50-18434" fmla="*/ 677809 h 6248398"/>
              <a:gd name="connsiteX51-18435" fmla="*/ 6233696 w 15811497"/>
              <a:gd name="connsiteY51-18436" fmla="*/ 664869 h 6248398"/>
              <a:gd name="connsiteX52-18437" fmla="*/ 6252611 w 15811497"/>
              <a:gd name="connsiteY52-18438" fmla="*/ 633734 h 6248398"/>
              <a:gd name="connsiteX53-18439" fmla="*/ 6252610 w 15811497"/>
              <a:gd name="connsiteY53-18440" fmla="*/ 633734 h 6248398"/>
              <a:gd name="connsiteX54-18441" fmla="*/ 6233696 w 15811497"/>
              <a:gd name="connsiteY54-18442" fmla="*/ 664868 h 6248398"/>
              <a:gd name="connsiteX55-18443" fmla="*/ 6224019 w 15811497"/>
              <a:gd name="connsiteY55-18444" fmla="*/ 677808 h 6248398"/>
              <a:gd name="connsiteX56-18445" fmla="*/ 6248008 w 15811497"/>
              <a:gd name="connsiteY56-18446" fmla="*/ 638320 h 6248398"/>
              <a:gd name="connsiteX57-18447" fmla="*/ 6251291 w 15811497"/>
              <a:gd name="connsiteY57-18448" fmla="*/ 633930 h 6248398"/>
              <a:gd name="connsiteX58-18449" fmla="*/ 6251293 w 15811497"/>
              <a:gd name="connsiteY58-18450" fmla="*/ 633929 h 6248398"/>
              <a:gd name="connsiteX59-18451" fmla="*/ 6257683 w 15811497"/>
              <a:gd name="connsiteY59-18452" fmla="*/ 625384 h 6248398"/>
              <a:gd name="connsiteX60-18453" fmla="*/ 6257686 w 15811497"/>
              <a:gd name="connsiteY60-18454" fmla="*/ 625380 h 6248398"/>
              <a:gd name="connsiteX61-18455" fmla="*/ 6331355 w 15811497"/>
              <a:gd name="connsiteY61-18456" fmla="*/ 526865 h 6248398"/>
              <a:gd name="connsiteX62-18457" fmla="*/ 7448548 w 15811497"/>
              <a:gd name="connsiteY62-18458" fmla="*/ 0 h 6248398"/>
              <a:gd name="connsiteX0-18459" fmla="*/ 7448548 w 15811497"/>
              <a:gd name="connsiteY0-18460" fmla="*/ 0 h 6248398"/>
              <a:gd name="connsiteX1-18461" fmla="*/ 8721604 w 15811497"/>
              <a:gd name="connsiteY1-18462" fmla="*/ 757692 h 6248398"/>
              <a:gd name="connsiteX2-18463" fmla="*/ 8890522 w 15811497"/>
              <a:gd name="connsiteY2-18464" fmla="*/ 1193234 h 6248398"/>
              <a:gd name="connsiteX3-18465" fmla="*/ 9958384 w 15811497"/>
              <a:gd name="connsiteY3-18466" fmla="*/ 1828798 h 6248398"/>
              <a:gd name="connsiteX4-18467" fmla="*/ 10895504 w 15811497"/>
              <a:gd name="connsiteY4-18468" fmla="*/ 1386857 h 6248398"/>
              <a:gd name="connsiteX5-18469" fmla="*/ 11096041 w 15811497"/>
              <a:gd name="connsiteY5-18470" fmla="*/ 1170993 h 6248398"/>
              <a:gd name="connsiteX6-18471" fmla="*/ 13049247 w 15811497"/>
              <a:gd name="connsiteY6-18472" fmla="*/ 361949 h 6248398"/>
              <a:gd name="connsiteX7-18473" fmla="*/ 15811497 w 15811497"/>
              <a:gd name="connsiteY7-18474" fmla="*/ 3124198 h 6248398"/>
              <a:gd name="connsiteX8-18475" fmla="*/ 13049247 w 15811497"/>
              <a:gd name="connsiteY8-18476" fmla="*/ 5886448 h 6248398"/>
              <a:gd name="connsiteX9-18477" fmla="*/ 11732594 w 15811497"/>
              <a:gd name="connsiteY9-18478" fmla="*/ 5553059 h 6248398"/>
              <a:gd name="connsiteX10-18479" fmla="*/ 11096041 w 15811497"/>
              <a:gd name="connsiteY10-18480" fmla="*/ 5077404 h 6248398"/>
              <a:gd name="connsiteX11-18481" fmla="*/ 10610846 w 15811497"/>
              <a:gd name="connsiteY11-18482" fmla="*/ 5029199 h 6248398"/>
              <a:gd name="connsiteX12-18483" fmla="*/ 9640652 w 15811497"/>
              <a:gd name="connsiteY12-18484" fmla="*/ 5486739 h 6248398"/>
              <a:gd name="connsiteX13-18485" fmla="*/ 9628722 w 15811497"/>
              <a:gd name="connsiteY13-18486" fmla="*/ 5502693 h 6248398"/>
              <a:gd name="connsiteX14-18487" fmla="*/ 9480140 w 15811497"/>
              <a:gd name="connsiteY14-18488" fmla="*/ 5721533 h 6248398"/>
              <a:gd name="connsiteX15-18489" fmla="*/ 8362947 w 15811497"/>
              <a:gd name="connsiteY15-18490" fmla="*/ 6248398 h 6248398"/>
              <a:gd name="connsiteX16-18491" fmla="*/ 7028922 w 15811497"/>
              <a:gd name="connsiteY16-18492" fmla="*/ 5364147 h 6248398"/>
              <a:gd name="connsiteX17-18493" fmla="*/ 6990513 w 15811497"/>
              <a:gd name="connsiteY17-18494" fmla="*/ 5259205 h 6248398"/>
              <a:gd name="connsiteX18-18495" fmla="*/ 6990512 w 15811497"/>
              <a:gd name="connsiteY18-18496" fmla="*/ 5259199 h 6248398"/>
              <a:gd name="connsiteX19-18497" fmla="*/ 6983676 w 15811497"/>
              <a:gd name="connsiteY19-18498" fmla="*/ 5240519 h 6248398"/>
              <a:gd name="connsiteX20-18499" fmla="*/ 6983673 w 15811497"/>
              <a:gd name="connsiteY20-18500" fmla="*/ 5240519 h 6248398"/>
              <a:gd name="connsiteX21-18501" fmla="*/ 6980236 w 15811497"/>
              <a:gd name="connsiteY21-18502" fmla="*/ 5231130 h 6248398"/>
              <a:gd name="connsiteX22-18503" fmla="*/ 6978859 w 15811497"/>
              <a:gd name="connsiteY22-18504" fmla="*/ 5225774 h 6248398"/>
              <a:gd name="connsiteX23-18505" fmla="*/ 6984291 w 15811497"/>
              <a:gd name="connsiteY23-18506" fmla="*/ 5240614 h 6248398"/>
              <a:gd name="connsiteX24-18507" fmla="*/ 6984292 w 15811497"/>
              <a:gd name="connsiteY24-18508" fmla="*/ 5240614 h 6248398"/>
              <a:gd name="connsiteX25-18509" fmla="*/ 6978860 w 15811497"/>
              <a:gd name="connsiteY25-18510" fmla="*/ 5225773 h 6248398"/>
              <a:gd name="connsiteX26-18511" fmla="*/ 6944562 w 15811497"/>
              <a:gd name="connsiteY26-18512" fmla="*/ 5092380 h 6248398"/>
              <a:gd name="connsiteX27-18513" fmla="*/ 6978860 w 15811497"/>
              <a:gd name="connsiteY27-18514" fmla="*/ 5225773 h 6248398"/>
              <a:gd name="connsiteX28-18515" fmla="*/ 6948299 w 15811497"/>
              <a:gd name="connsiteY28-18516" fmla="*/ 5142273 h 6248398"/>
              <a:gd name="connsiteX29-18517" fmla="*/ 5829297 w 15811497"/>
              <a:gd name="connsiteY29-18518" fmla="*/ 4400549 h 6248398"/>
              <a:gd name="connsiteX30-18519" fmla="*/ 5056802 w 15811497"/>
              <a:gd name="connsiteY30-18520" fmla="*/ 4677867 h 6248398"/>
              <a:gd name="connsiteX31-18521" fmla="*/ 5022517 w 15811497"/>
              <a:gd name="connsiteY31-18522" fmla="*/ 4709027 h 6248398"/>
              <a:gd name="connsiteX32-18523" fmla="*/ 5022515 w 15811497"/>
              <a:gd name="connsiteY32-18524" fmla="*/ 4709029 h 6248398"/>
              <a:gd name="connsiteX33-18525" fmla="*/ 4778482 w 15811497"/>
              <a:gd name="connsiteY33-18526" fmla="*/ 5008058 h 6248398"/>
              <a:gd name="connsiteX34-18527" fmla="*/ 4715455 w 15811497"/>
              <a:gd name="connsiteY34-18528" fmla="*/ 5077404 h 6248398"/>
              <a:gd name="connsiteX35-18529" fmla="*/ 2762249 w 15811497"/>
              <a:gd name="connsiteY35-18530" fmla="*/ 5886448 h 6248398"/>
              <a:gd name="connsiteX36-18531" fmla="*/ 0 w 15811497"/>
              <a:gd name="connsiteY36-18532" fmla="*/ 3124198 h 6248398"/>
              <a:gd name="connsiteX37-18533" fmla="*/ 2762249 w 15811497"/>
              <a:gd name="connsiteY37-18534" fmla="*/ 361949 h 6248398"/>
              <a:gd name="connsiteX38-18535" fmla="*/ 4078902 w 15811497"/>
              <a:gd name="connsiteY38-18536" fmla="*/ 695338 h 6248398"/>
              <a:gd name="connsiteX39-18537" fmla="*/ 4261443 w 15811497"/>
              <a:gd name="connsiteY39-18538" fmla="*/ 806235 h 6248398"/>
              <a:gd name="connsiteX40-18539" fmla="*/ 4409044 w 15811497"/>
              <a:gd name="connsiteY40-18540" fmla="*/ 910268 h 6248398"/>
              <a:gd name="connsiteX41-18541" fmla="*/ 4612477 w 15811497"/>
              <a:gd name="connsiteY41-18542" fmla="*/ 1077402 h 6248398"/>
              <a:gd name="connsiteX42-18543" fmla="*/ 4612478 w 15811497"/>
              <a:gd name="connsiteY42-18544" fmla="*/ 1077403 h 6248398"/>
              <a:gd name="connsiteX43-18545" fmla="*/ 4701725 w 15811497"/>
              <a:gd name="connsiteY43-18546" fmla="*/ 1120394 h 6248398"/>
              <a:gd name="connsiteX44-18547" fmla="*/ 5191122 w 15811497"/>
              <a:gd name="connsiteY44-18548" fmla="*/ 1219199 h 6248398"/>
              <a:gd name="connsiteX45-18549" fmla="*/ 6161317 w 15811497"/>
              <a:gd name="connsiteY45-18550" fmla="*/ 761659 h 6248398"/>
              <a:gd name="connsiteX46-18551" fmla="*/ 6224019 w 15811497"/>
              <a:gd name="connsiteY46-18552" fmla="*/ 677808 h 6248398"/>
              <a:gd name="connsiteX47-18553" fmla="*/ 6175489 w 15811497"/>
              <a:gd name="connsiteY47-18554" fmla="*/ 757691 h 6248398"/>
              <a:gd name="connsiteX48-18555" fmla="*/ 6175489 w 15811497"/>
              <a:gd name="connsiteY48-18556" fmla="*/ 757692 h 6248398"/>
              <a:gd name="connsiteX49-18557" fmla="*/ 6224020 w 15811497"/>
              <a:gd name="connsiteY49-18558" fmla="*/ 677809 h 6248398"/>
              <a:gd name="connsiteX50-18559" fmla="*/ 6233696 w 15811497"/>
              <a:gd name="connsiteY50-18560" fmla="*/ 664869 h 6248398"/>
              <a:gd name="connsiteX51-18561" fmla="*/ 6252611 w 15811497"/>
              <a:gd name="connsiteY51-18562" fmla="*/ 633734 h 6248398"/>
              <a:gd name="connsiteX52-18563" fmla="*/ 6252610 w 15811497"/>
              <a:gd name="connsiteY52-18564" fmla="*/ 633734 h 6248398"/>
              <a:gd name="connsiteX53-18565" fmla="*/ 6233696 w 15811497"/>
              <a:gd name="connsiteY53-18566" fmla="*/ 664868 h 6248398"/>
              <a:gd name="connsiteX54-18567" fmla="*/ 6224019 w 15811497"/>
              <a:gd name="connsiteY54-18568" fmla="*/ 677808 h 6248398"/>
              <a:gd name="connsiteX55-18569" fmla="*/ 6248008 w 15811497"/>
              <a:gd name="connsiteY55-18570" fmla="*/ 638320 h 6248398"/>
              <a:gd name="connsiteX56-18571" fmla="*/ 6251291 w 15811497"/>
              <a:gd name="connsiteY56-18572" fmla="*/ 633930 h 6248398"/>
              <a:gd name="connsiteX57-18573" fmla="*/ 6251293 w 15811497"/>
              <a:gd name="connsiteY57-18574" fmla="*/ 633929 h 6248398"/>
              <a:gd name="connsiteX58-18575" fmla="*/ 6257683 w 15811497"/>
              <a:gd name="connsiteY58-18576" fmla="*/ 625384 h 6248398"/>
              <a:gd name="connsiteX59-18577" fmla="*/ 6257686 w 15811497"/>
              <a:gd name="connsiteY59-18578" fmla="*/ 625380 h 6248398"/>
              <a:gd name="connsiteX60-18579" fmla="*/ 6331355 w 15811497"/>
              <a:gd name="connsiteY60-18580" fmla="*/ 526865 h 6248398"/>
              <a:gd name="connsiteX61-18581" fmla="*/ 7448548 w 15811497"/>
              <a:gd name="connsiteY61-18582" fmla="*/ 0 h 6248398"/>
              <a:gd name="connsiteX0-18583" fmla="*/ 7448548 w 15811497"/>
              <a:gd name="connsiteY0-18584" fmla="*/ 0 h 6248398"/>
              <a:gd name="connsiteX1-18585" fmla="*/ 8721604 w 15811497"/>
              <a:gd name="connsiteY1-18586" fmla="*/ 757692 h 6248398"/>
              <a:gd name="connsiteX2-18587" fmla="*/ 8890522 w 15811497"/>
              <a:gd name="connsiteY2-18588" fmla="*/ 1193234 h 6248398"/>
              <a:gd name="connsiteX3-18589" fmla="*/ 9958384 w 15811497"/>
              <a:gd name="connsiteY3-18590" fmla="*/ 1828798 h 6248398"/>
              <a:gd name="connsiteX4-18591" fmla="*/ 10895504 w 15811497"/>
              <a:gd name="connsiteY4-18592" fmla="*/ 1386857 h 6248398"/>
              <a:gd name="connsiteX5-18593" fmla="*/ 11096041 w 15811497"/>
              <a:gd name="connsiteY5-18594" fmla="*/ 1170993 h 6248398"/>
              <a:gd name="connsiteX6-18595" fmla="*/ 13049247 w 15811497"/>
              <a:gd name="connsiteY6-18596" fmla="*/ 361949 h 6248398"/>
              <a:gd name="connsiteX7-18597" fmla="*/ 15811497 w 15811497"/>
              <a:gd name="connsiteY7-18598" fmla="*/ 3124198 h 6248398"/>
              <a:gd name="connsiteX8-18599" fmla="*/ 13049247 w 15811497"/>
              <a:gd name="connsiteY8-18600" fmla="*/ 5886448 h 6248398"/>
              <a:gd name="connsiteX9-18601" fmla="*/ 11732594 w 15811497"/>
              <a:gd name="connsiteY9-18602" fmla="*/ 5553059 h 6248398"/>
              <a:gd name="connsiteX10-18603" fmla="*/ 11096041 w 15811497"/>
              <a:gd name="connsiteY10-18604" fmla="*/ 5077404 h 6248398"/>
              <a:gd name="connsiteX11-18605" fmla="*/ 10610846 w 15811497"/>
              <a:gd name="connsiteY11-18606" fmla="*/ 5029199 h 6248398"/>
              <a:gd name="connsiteX12-18607" fmla="*/ 9640652 w 15811497"/>
              <a:gd name="connsiteY12-18608" fmla="*/ 5486739 h 6248398"/>
              <a:gd name="connsiteX13-18609" fmla="*/ 9480140 w 15811497"/>
              <a:gd name="connsiteY13-18610" fmla="*/ 5721533 h 6248398"/>
              <a:gd name="connsiteX14-18611" fmla="*/ 8362947 w 15811497"/>
              <a:gd name="connsiteY14-18612" fmla="*/ 6248398 h 6248398"/>
              <a:gd name="connsiteX15-18613" fmla="*/ 7028922 w 15811497"/>
              <a:gd name="connsiteY15-18614" fmla="*/ 5364147 h 6248398"/>
              <a:gd name="connsiteX16-18615" fmla="*/ 6990513 w 15811497"/>
              <a:gd name="connsiteY16-18616" fmla="*/ 5259205 h 6248398"/>
              <a:gd name="connsiteX17-18617" fmla="*/ 6990512 w 15811497"/>
              <a:gd name="connsiteY17-18618" fmla="*/ 5259199 h 6248398"/>
              <a:gd name="connsiteX18-18619" fmla="*/ 6983676 w 15811497"/>
              <a:gd name="connsiteY18-18620" fmla="*/ 5240519 h 6248398"/>
              <a:gd name="connsiteX19-18621" fmla="*/ 6983673 w 15811497"/>
              <a:gd name="connsiteY19-18622" fmla="*/ 5240519 h 6248398"/>
              <a:gd name="connsiteX20-18623" fmla="*/ 6980236 w 15811497"/>
              <a:gd name="connsiteY20-18624" fmla="*/ 5231130 h 6248398"/>
              <a:gd name="connsiteX21-18625" fmla="*/ 6978859 w 15811497"/>
              <a:gd name="connsiteY21-18626" fmla="*/ 5225774 h 6248398"/>
              <a:gd name="connsiteX22-18627" fmla="*/ 6984291 w 15811497"/>
              <a:gd name="connsiteY22-18628" fmla="*/ 5240614 h 6248398"/>
              <a:gd name="connsiteX23-18629" fmla="*/ 6984292 w 15811497"/>
              <a:gd name="connsiteY23-18630" fmla="*/ 5240614 h 6248398"/>
              <a:gd name="connsiteX24-18631" fmla="*/ 6978860 w 15811497"/>
              <a:gd name="connsiteY24-18632" fmla="*/ 5225773 h 6248398"/>
              <a:gd name="connsiteX25-18633" fmla="*/ 6944562 w 15811497"/>
              <a:gd name="connsiteY25-18634" fmla="*/ 5092380 h 6248398"/>
              <a:gd name="connsiteX26-18635" fmla="*/ 6978860 w 15811497"/>
              <a:gd name="connsiteY26-18636" fmla="*/ 5225773 h 6248398"/>
              <a:gd name="connsiteX27-18637" fmla="*/ 6948299 w 15811497"/>
              <a:gd name="connsiteY27-18638" fmla="*/ 5142273 h 6248398"/>
              <a:gd name="connsiteX28-18639" fmla="*/ 5829297 w 15811497"/>
              <a:gd name="connsiteY28-18640" fmla="*/ 4400549 h 6248398"/>
              <a:gd name="connsiteX29-18641" fmla="*/ 5056802 w 15811497"/>
              <a:gd name="connsiteY29-18642" fmla="*/ 4677867 h 6248398"/>
              <a:gd name="connsiteX30-18643" fmla="*/ 5022517 w 15811497"/>
              <a:gd name="connsiteY30-18644" fmla="*/ 4709027 h 6248398"/>
              <a:gd name="connsiteX31-18645" fmla="*/ 5022515 w 15811497"/>
              <a:gd name="connsiteY31-18646" fmla="*/ 4709029 h 6248398"/>
              <a:gd name="connsiteX32-18647" fmla="*/ 4778482 w 15811497"/>
              <a:gd name="connsiteY32-18648" fmla="*/ 5008058 h 6248398"/>
              <a:gd name="connsiteX33-18649" fmla="*/ 4715455 w 15811497"/>
              <a:gd name="connsiteY33-18650" fmla="*/ 5077404 h 6248398"/>
              <a:gd name="connsiteX34-18651" fmla="*/ 2762249 w 15811497"/>
              <a:gd name="connsiteY34-18652" fmla="*/ 5886448 h 6248398"/>
              <a:gd name="connsiteX35-18653" fmla="*/ 0 w 15811497"/>
              <a:gd name="connsiteY35-18654" fmla="*/ 3124198 h 6248398"/>
              <a:gd name="connsiteX36-18655" fmla="*/ 2762249 w 15811497"/>
              <a:gd name="connsiteY36-18656" fmla="*/ 361949 h 6248398"/>
              <a:gd name="connsiteX37-18657" fmla="*/ 4078902 w 15811497"/>
              <a:gd name="connsiteY37-18658" fmla="*/ 695338 h 6248398"/>
              <a:gd name="connsiteX38-18659" fmla="*/ 4261443 w 15811497"/>
              <a:gd name="connsiteY38-18660" fmla="*/ 806235 h 6248398"/>
              <a:gd name="connsiteX39-18661" fmla="*/ 4409044 w 15811497"/>
              <a:gd name="connsiteY39-18662" fmla="*/ 910268 h 6248398"/>
              <a:gd name="connsiteX40-18663" fmla="*/ 4612477 w 15811497"/>
              <a:gd name="connsiteY40-18664" fmla="*/ 1077402 h 6248398"/>
              <a:gd name="connsiteX41-18665" fmla="*/ 4612478 w 15811497"/>
              <a:gd name="connsiteY41-18666" fmla="*/ 1077403 h 6248398"/>
              <a:gd name="connsiteX42-18667" fmla="*/ 4701725 w 15811497"/>
              <a:gd name="connsiteY42-18668" fmla="*/ 1120394 h 6248398"/>
              <a:gd name="connsiteX43-18669" fmla="*/ 5191122 w 15811497"/>
              <a:gd name="connsiteY43-18670" fmla="*/ 1219199 h 6248398"/>
              <a:gd name="connsiteX44-18671" fmla="*/ 6161317 w 15811497"/>
              <a:gd name="connsiteY44-18672" fmla="*/ 761659 h 6248398"/>
              <a:gd name="connsiteX45-18673" fmla="*/ 6224019 w 15811497"/>
              <a:gd name="connsiteY45-18674" fmla="*/ 677808 h 6248398"/>
              <a:gd name="connsiteX46-18675" fmla="*/ 6175489 w 15811497"/>
              <a:gd name="connsiteY46-18676" fmla="*/ 757691 h 6248398"/>
              <a:gd name="connsiteX47-18677" fmla="*/ 6175489 w 15811497"/>
              <a:gd name="connsiteY47-18678" fmla="*/ 757692 h 6248398"/>
              <a:gd name="connsiteX48-18679" fmla="*/ 6224020 w 15811497"/>
              <a:gd name="connsiteY48-18680" fmla="*/ 677809 h 6248398"/>
              <a:gd name="connsiteX49-18681" fmla="*/ 6233696 w 15811497"/>
              <a:gd name="connsiteY49-18682" fmla="*/ 664869 h 6248398"/>
              <a:gd name="connsiteX50-18683" fmla="*/ 6252611 w 15811497"/>
              <a:gd name="connsiteY50-18684" fmla="*/ 633734 h 6248398"/>
              <a:gd name="connsiteX51-18685" fmla="*/ 6252610 w 15811497"/>
              <a:gd name="connsiteY51-18686" fmla="*/ 633734 h 6248398"/>
              <a:gd name="connsiteX52-18687" fmla="*/ 6233696 w 15811497"/>
              <a:gd name="connsiteY52-18688" fmla="*/ 664868 h 6248398"/>
              <a:gd name="connsiteX53-18689" fmla="*/ 6224019 w 15811497"/>
              <a:gd name="connsiteY53-18690" fmla="*/ 677808 h 6248398"/>
              <a:gd name="connsiteX54-18691" fmla="*/ 6248008 w 15811497"/>
              <a:gd name="connsiteY54-18692" fmla="*/ 638320 h 6248398"/>
              <a:gd name="connsiteX55-18693" fmla="*/ 6251291 w 15811497"/>
              <a:gd name="connsiteY55-18694" fmla="*/ 633930 h 6248398"/>
              <a:gd name="connsiteX56-18695" fmla="*/ 6251293 w 15811497"/>
              <a:gd name="connsiteY56-18696" fmla="*/ 633929 h 6248398"/>
              <a:gd name="connsiteX57-18697" fmla="*/ 6257683 w 15811497"/>
              <a:gd name="connsiteY57-18698" fmla="*/ 625384 h 6248398"/>
              <a:gd name="connsiteX58-18699" fmla="*/ 6257686 w 15811497"/>
              <a:gd name="connsiteY58-18700" fmla="*/ 625380 h 6248398"/>
              <a:gd name="connsiteX59-18701" fmla="*/ 6331355 w 15811497"/>
              <a:gd name="connsiteY59-18702" fmla="*/ 526865 h 6248398"/>
              <a:gd name="connsiteX60-18703" fmla="*/ 7448548 w 15811497"/>
              <a:gd name="connsiteY60-18704" fmla="*/ 0 h 6248398"/>
              <a:gd name="connsiteX0-18705" fmla="*/ 7448548 w 15811497"/>
              <a:gd name="connsiteY0-18706" fmla="*/ 0 h 6248398"/>
              <a:gd name="connsiteX1-18707" fmla="*/ 8721604 w 15811497"/>
              <a:gd name="connsiteY1-18708" fmla="*/ 757692 h 6248398"/>
              <a:gd name="connsiteX2-18709" fmla="*/ 8890522 w 15811497"/>
              <a:gd name="connsiteY2-18710" fmla="*/ 1193234 h 6248398"/>
              <a:gd name="connsiteX3-18711" fmla="*/ 9958384 w 15811497"/>
              <a:gd name="connsiteY3-18712" fmla="*/ 1828798 h 6248398"/>
              <a:gd name="connsiteX4-18713" fmla="*/ 10895504 w 15811497"/>
              <a:gd name="connsiteY4-18714" fmla="*/ 1386857 h 6248398"/>
              <a:gd name="connsiteX5-18715" fmla="*/ 11096041 w 15811497"/>
              <a:gd name="connsiteY5-18716" fmla="*/ 1170993 h 6248398"/>
              <a:gd name="connsiteX6-18717" fmla="*/ 13049247 w 15811497"/>
              <a:gd name="connsiteY6-18718" fmla="*/ 361949 h 6248398"/>
              <a:gd name="connsiteX7-18719" fmla="*/ 15811497 w 15811497"/>
              <a:gd name="connsiteY7-18720" fmla="*/ 3124198 h 6248398"/>
              <a:gd name="connsiteX8-18721" fmla="*/ 13049247 w 15811497"/>
              <a:gd name="connsiteY8-18722" fmla="*/ 5886448 h 6248398"/>
              <a:gd name="connsiteX9-18723" fmla="*/ 11732594 w 15811497"/>
              <a:gd name="connsiteY9-18724" fmla="*/ 5553059 h 6248398"/>
              <a:gd name="connsiteX10-18725" fmla="*/ 11096041 w 15811497"/>
              <a:gd name="connsiteY10-18726" fmla="*/ 5077404 h 6248398"/>
              <a:gd name="connsiteX11-18727" fmla="*/ 10610846 w 15811497"/>
              <a:gd name="connsiteY11-18728" fmla="*/ 5029199 h 6248398"/>
              <a:gd name="connsiteX12-18729" fmla="*/ 9640652 w 15811497"/>
              <a:gd name="connsiteY12-18730" fmla="*/ 5486739 h 6248398"/>
              <a:gd name="connsiteX13-18731" fmla="*/ 9480140 w 15811497"/>
              <a:gd name="connsiteY13-18732" fmla="*/ 5721533 h 6248398"/>
              <a:gd name="connsiteX14-18733" fmla="*/ 8362947 w 15811497"/>
              <a:gd name="connsiteY14-18734" fmla="*/ 6248398 h 6248398"/>
              <a:gd name="connsiteX15-18735" fmla="*/ 7028922 w 15811497"/>
              <a:gd name="connsiteY15-18736" fmla="*/ 5364147 h 6248398"/>
              <a:gd name="connsiteX16-18737" fmla="*/ 6990513 w 15811497"/>
              <a:gd name="connsiteY16-18738" fmla="*/ 5259205 h 6248398"/>
              <a:gd name="connsiteX17-18739" fmla="*/ 6990512 w 15811497"/>
              <a:gd name="connsiteY17-18740" fmla="*/ 5259199 h 6248398"/>
              <a:gd name="connsiteX18-18741" fmla="*/ 6983676 w 15811497"/>
              <a:gd name="connsiteY18-18742" fmla="*/ 5240519 h 6248398"/>
              <a:gd name="connsiteX19-18743" fmla="*/ 6983673 w 15811497"/>
              <a:gd name="connsiteY19-18744" fmla="*/ 5240519 h 6248398"/>
              <a:gd name="connsiteX20-18745" fmla="*/ 6980236 w 15811497"/>
              <a:gd name="connsiteY20-18746" fmla="*/ 5231130 h 6248398"/>
              <a:gd name="connsiteX21-18747" fmla="*/ 6978859 w 15811497"/>
              <a:gd name="connsiteY21-18748" fmla="*/ 5225774 h 6248398"/>
              <a:gd name="connsiteX22-18749" fmla="*/ 6984291 w 15811497"/>
              <a:gd name="connsiteY22-18750" fmla="*/ 5240614 h 6248398"/>
              <a:gd name="connsiteX23-18751" fmla="*/ 6984292 w 15811497"/>
              <a:gd name="connsiteY23-18752" fmla="*/ 5240614 h 6248398"/>
              <a:gd name="connsiteX24-18753" fmla="*/ 6978860 w 15811497"/>
              <a:gd name="connsiteY24-18754" fmla="*/ 5225773 h 6248398"/>
              <a:gd name="connsiteX25-18755" fmla="*/ 6944562 w 15811497"/>
              <a:gd name="connsiteY25-18756" fmla="*/ 5092380 h 6248398"/>
              <a:gd name="connsiteX26-18757" fmla="*/ 6948299 w 15811497"/>
              <a:gd name="connsiteY26-18758" fmla="*/ 5142273 h 6248398"/>
              <a:gd name="connsiteX27-18759" fmla="*/ 5829297 w 15811497"/>
              <a:gd name="connsiteY27-18760" fmla="*/ 4400549 h 6248398"/>
              <a:gd name="connsiteX28-18761" fmla="*/ 5056802 w 15811497"/>
              <a:gd name="connsiteY28-18762" fmla="*/ 4677867 h 6248398"/>
              <a:gd name="connsiteX29-18763" fmla="*/ 5022517 w 15811497"/>
              <a:gd name="connsiteY29-18764" fmla="*/ 4709027 h 6248398"/>
              <a:gd name="connsiteX30-18765" fmla="*/ 5022515 w 15811497"/>
              <a:gd name="connsiteY30-18766" fmla="*/ 4709029 h 6248398"/>
              <a:gd name="connsiteX31-18767" fmla="*/ 4778482 w 15811497"/>
              <a:gd name="connsiteY31-18768" fmla="*/ 5008058 h 6248398"/>
              <a:gd name="connsiteX32-18769" fmla="*/ 4715455 w 15811497"/>
              <a:gd name="connsiteY32-18770" fmla="*/ 5077404 h 6248398"/>
              <a:gd name="connsiteX33-18771" fmla="*/ 2762249 w 15811497"/>
              <a:gd name="connsiteY33-18772" fmla="*/ 5886448 h 6248398"/>
              <a:gd name="connsiteX34-18773" fmla="*/ 0 w 15811497"/>
              <a:gd name="connsiteY34-18774" fmla="*/ 3124198 h 6248398"/>
              <a:gd name="connsiteX35-18775" fmla="*/ 2762249 w 15811497"/>
              <a:gd name="connsiteY35-18776" fmla="*/ 361949 h 6248398"/>
              <a:gd name="connsiteX36-18777" fmla="*/ 4078902 w 15811497"/>
              <a:gd name="connsiteY36-18778" fmla="*/ 695338 h 6248398"/>
              <a:gd name="connsiteX37-18779" fmla="*/ 4261443 w 15811497"/>
              <a:gd name="connsiteY37-18780" fmla="*/ 806235 h 6248398"/>
              <a:gd name="connsiteX38-18781" fmla="*/ 4409044 w 15811497"/>
              <a:gd name="connsiteY38-18782" fmla="*/ 910268 h 6248398"/>
              <a:gd name="connsiteX39-18783" fmla="*/ 4612477 w 15811497"/>
              <a:gd name="connsiteY39-18784" fmla="*/ 1077402 h 6248398"/>
              <a:gd name="connsiteX40-18785" fmla="*/ 4612478 w 15811497"/>
              <a:gd name="connsiteY40-18786" fmla="*/ 1077403 h 6248398"/>
              <a:gd name="connsiteX41-18787" fmla="*/ 4701725 w 15811497"/>
              <a:gd name="connsiteY41-18788" fmla="*/ 1120394 h 6248398"/>
              <a:gd name="connsiteX42-18789" fmla="*/ 5191122 w 15811497"/>
              <a:gd name="connsiteY42-18790" fmla="*/ 1219199 h 6248398"/>
              <a:gd name="connsiteX43-18791" fmla="*/ 6161317 w 15811497"/>
              <a:gd name="connsiteY43-18792" fmla="*/ 761659 h 6248398"/>
              <a:gd name="connsiteX44-18793" fmla="*/ 6224019 w 15811497"/>
              <a:gd name="connsiteY44-18794" fmla="*/ 677808 h 6248398"/>
              <a:gd name="connsiteX45-18795" fmla="*/ 6175489 w 15811497"/>
              <a:gd name="connsiteY45-18796" fmla="*/ 757691 h 6248398"/>
              <a:gd name="connsiteX46-18797" fmla="*/ 6175489 w 15811497"/>
              <a:gd name="connsiteY46-18798" fmla="*/ 757692 h 6248398"/>
              <a:gd name="connsiteX47-18799" fmla="*/ 6224020 w 15811497"/>
              <a:gd name="connsiteY47-18800" fmla="*/ 677809 h 6248398"/>
              <a:gd name="connsiteX48-18801" fmla="*/ 6233696 w 15811497"/>
              <a:gd name="connsiteY48-18802" fmla="*/ 664869 h 6248398"/>
              <a:gd name="connsiteX49-18803" fmla="*/ 6252611 w 15811497"/>
              <a:gd name="connsiteY49-18804" fmla="*/ 633734 h 6248398"/>
              <a:gd name="connsiteX50-18805" fmla="*/ 6252610 w 15811497"/>
              <a:gd name="connsiteY50-18806" fmla="*/ 633734 h 6248398"/>
              <a:gd name="connsiteX51-18807" fmla="*/ 6233696 w 15811497"/>
              <a:gd name="connsiteY51-18808" fmla="*/ 664868 h 6248398"/>
              <a:gd name="connsiteX52-18809" fmla="*/ 6224019 w 15811497"/>
              <a:gd name="connsiteY52-18810" fmla="*/ 677808 h 6248398"/>
              <a:gd name="connsiteX53-18811" fmla="*/ 6248008 w 15811497"/>
              <a:gd name="connsiteY53-18812" fmla="*/ 638320 h 6248398"/>
              <a:gd name="connsiteX54-18813" fmla="*/ 6251291 w 15811497"/>
              <a:gd name="connsiteY54-18814" fmla="*/ 633930 h 6248398"/>
              <a:gd name="connsiteX55-18815" fmla="*/ 6251293 w 15811497"/>
              <a:gd name="connsiteY55-18816" fmla="*/ 633929 h 6248398"/>
              <a:gd name="connsiteX56-18817" fmla="*/ 6257683 w 15811497"/>
              <a:gd name="connsiteY56-18818" fmla="*/ 625384 h 6248398"/>
              <a:gd name="connsiteX57-18819" fmla="*/ 6257686 w 15811497"/>
              <a:gd name="connsiteY57-18820" fmla="*/ 625380 h 6248398"/>
              <a:gd name="connsiteX58-18821" fmla="*/ 6331355 w 15811497"/>
              <a:gd name="connsiteY58-18822" fmla="*/ 526865 h 6248398"/>
              <a:gd name="connsiteX59-18823" fmla="*/ 7448548 w 15811497"/>
              <a:gd name="connsiteY59-18824" fmla="*/ 0 h 6248398"/>
              <a:gd name="connsiteX0-18825" fmla="*/ 7448548 w 15811497"/>
              <a:gd name="connsiteY0-18826" fmla="*/ 0 h 6248398"/>
              <a:gd name="connsiteX1-18827" fmla="*/ 8721604 w 15811497"/>
              <a:gd name="connsiteY1-18828" fmla="*/ 757692 h 6248398"/>
              <a:gd name="connsiteX2-18829" fmla="*/ 8890522 w 15811497"/>
              <a:gd name="connsiteY2-18830" fmla="*/ 1193234 h 6248398"/>
              <a:gd name="connsiteX3-18831" fmla="*/ 9958384 w 15811497"/>
              <a:gd name="connsiteY3-18832" fmla="*/ 1828798 h 6248398"/>
              <a:gd name="connsiteX4-18833" fmla="*/ 10895504 w 15811497"/>
              <a:gd name="connsiteY4-18834" fmla="*/ 1386857 h 6248398"/>
              <a:gd name="connsiteX5-18835" fmla="*/ 11096041 w 15811497"/>
              <a:gd name="connsiteY5-18836" fmla="*/ 1170993 h 6248398"/>
              <a:gd name="connsiteX6-18837" fmla="*/ 13049247 w 15811497"/>
              <a:gd name="connsiteY6-18838" fmla="*/ 361949 h 6248398"/>
              <a:gd name="connsiteX7-18839" fmla="*/ 15811497 w 15811497"/>
              <a:gd name="connsiteY7-18840" fmla="*/ 3124198 h 6248398"/>
              <a:gd name="connsiteX8-18841" fmla="*/ 13049247 w 15811497"/>
              <a:gd name="connsiteY8-18842" fmla="*/ 5886448 h 6248398"/>
              <a:gd name="connsiteX9-18843" fmla="*/ 11732594 w 15811497"/>
              <a:gd name="connsiteY9-18844" fmla="*/ 5553059 h 6248398"/>
              <a:gd name="connsiteX10-18845" fmla="*/ 11096041 w 15811497"/>
              <a:gd name="connsiteY10-18846" fmla="*/ 5077404 h 6248398"/>
              <a:gd name="connsiteX11-18847" fmla="*/ 10610846 w 15811497"/>
              <a:gd name="connsiteY11-18848" fmla="*/ 5029199 h 6248398"/>
              <a:gd name="connsiteX12-18849" fmla="*/ 9640652 w 15811497"/>
              <a:gd name="connsiteY12-18850" fmla="*/ 5486739 h 6248398"/>
              <a:gd name="connsiteX13-18851" fmla="*/ 9480140 w 15811497"/>
              <a:gd name="connsiteY13-18852" fmla="*/ 5721533 h 6248398"/>
              <a:gd name="connsiteX14-18853" fmla="*/ 8362947 w 15811497"/>
              <a:gd name="connsiteY14-18854" fmla="*/ 6248398 h 6248398"/>
              <a:gd name="connsiteX15-18855" fmla="*/ 7028922 w 15811497"/>
              <a:gd name="connsiteY15-18856" fmla="*/ 5364147 h 6248398"/>
              <a:gd name="connsiteX16-18857" fmla="*/ 6990513 w 15811497"/>
              <a:gd name="connsiteY16-18858" fmla="*/ 5259205 h 6248398"/>
              <a:gd name="connsiteX17-18859" fmla="*/ 6990512 w 15811497"/>
              <a:gd name="connsiteY17-18860" fmla="*/ 5259199 h 6248398"/>
              <a:gd name="connsiteX18-18861" fmla="*/ 6983676 w 15811497"/>
              <a:gd name="connsiteY18-18862" fmla="*/ 5240519 h 6248398"/>
              <a:gd name="connsiteX19-18863" fmla="*/ 6983673 w 15811497"/>
              <a:gd name="connsiteY19-18864" fmla="*/ 5240519 h 6248398"/>
              <a:gd name="connsiteX20-18865" fmla="*/ 6980236 w 15811497"/>
              <a:gd name="connsiteY20-18866" fmla="*/ 5231130 h 6248398"/>
              <a:gd name="connsiteX21-18867" fmla="*/ 6978859 w 15811497"/>
              <a:gd name="connsiteY21-18868" fmla="*/ 5225774 h 6248398"/>
              <a:gd name="connsiteX22-18869" fmla="*/ 6984291 w 15811497"/>
              <a:gd name="connsiteY22-18870" fmla="*/ 5240614 h 6248398"/>
              <a:gd name="connsiteX23-18871" fmla="*/ 6984292 w 15811497"/>
              <a:gd name="connsiteY23-18872" fmla="*/ 5240614 h 6248398"/>
              <a:gd name="connsiteX24-18873" fmla="*/ 6944562 w 15811497"/>
              <a:gd name="connsiteY24-18874" fmla="*/ 5092380 h 6248398"/>
              <a:gd name="connsiteX25-18875" fmla="*/ 6948299 w 15811497"/>
              <a:gd name="connsiteY25-18876" fmla="*/ 5142273 h 6248398"/>
              <a:gd name="connsiteX26-18877" fmla="*/ 5829297 w 15811497"/>
              <a:gd name="connsiteY26-18878" fmla="*/ 4400549 h 6248398"/>
              <a:gd name="connsiteX27-18879" fmla="*/ 5056802 w 15811497"/>
              <a:gd name="connsiteY27-18880" fmla="*/ 4677867 h 6248398"/>
              <a:gd name="connsiteX28-18881" fmla="*/ 5022517 w 15811497"/>
              <a:gd name="connsiteY28-18882" fmla="*/ 4709027 h 6248398"/>
              <a:gd name="connsiteX29-18883" fmla="*/ 5022515 w 15811497"/>
              <a:gd name="connsiteY29-18884" fmla="*/ 4709029 h 6248398"/>
              <a:gd name="connsiteX30-18885" fmla="*/ 4778482 w 15811497"/>
              <a:gd name="connsiteY30-18886" fmla="*/ 5008058 h 6248398"/>
              <a:gd name="connsiteX31-18887" fmla="*/ 4715455 w 15811497"/>
              <a:gd name="connsiteY31-18888" fmla="*/ 5077404 h 6248398"/>
              <a:gd name="connsiteX32-18889" fmla="*/ 2762249 w 15811497"/>
              <a:gd name="connsiteY32-18890" fmla="*/ 5886448 h 6248398"/>
              <a:gd name="connsiteX33-18891" fmla="*/ 0 w 15811497"/>
              <a:gd name="connsiteY33-18892" fmla="*/ 3124198 h 6248398"/>
              <a:gd name="connsiteX34-18893" fmla="*/ 2762249 w 15811497"/>
              <a:gd name="connsiteY34-18894" fmla="*/ 361949 h 6248398"/>
              <a:gd name="connsiteX35-18895" fmla="*/ 4078902 w 15811497"/>
              <a:gd name="connsiteY35-18896" fmla="*/ 695338 h 6248398"/>
              <a:gd name="connsiteX36-18897" fmla="*/ 4261443 w 15811497"/>
              <a:gd name="connsiteY36-18898" fmla="*/ 806235 h 6248398"/>
              <a:gd name="connsiteX37-18899" fmla="*/ 4409044 w 15811497"/>
              <a:gd name="connsiteY37-18900" fmla="*/ 910268 h 6248398"/>
              <a:gd name="connsiteX38-18901" fmla="*/ 4612477 w 15811497"/>
              <a:gd name="connsiteY38-18902" fmla="*/ 1077402 h 6248398"/>
              <a:gd name="connsiteX39-18903" fmla="*/ 4612478 w 15811497"/>
              <a:gd name="connsiteY39-18904" fmla="*/ 1077403 h 6248398"/>
              <a:gd name="connsiteX40-18905" fmla="*/ 4701725 w 15811497"/>
              <a:gd name="connsiteY40-18906" fmla="*/ 1120394 h 6248398"/>
              <a:gd name="connsiteX41-18907" fmla="*/ 5191122 w 15811497"/>
              <a:gd name="connsiteY41-18908" fmla="*/ 1219199 h 6248398"/>
              <a:gd name="connsiteX42-18909" fmla="*/ 6161317 w 15811497"/>
              <a:gd name="connsiteY42-18910" fmla="*/ 761659 h 6248398"/>
              <a:gd name="connsiteX43-18911" fmla="*/ 6224019 w 15811497"/>
              <a:gd name="connsiteY43-18912" fmla="*/ 677808 h 6248398"/>
              <a:gd name="connsiteX44-18913" fmla="*/ 6175489 w 15811497"/>
              <a:gd name="connsiteY44-18914" fmla="*/ 757691 h 6248398"/>
              <a:gd name="connsiteX45-18915" fmla="*/ 6175489 w 15811497"/>
              <a:gd name="connsiteY45-18916" fmla="*/ 757692 h 6248398"/>
              <a:gd name="connsiteX46-18917" fmla="*/ 6224020 w 15811497"/>
              <a:gd name="connsiteY46-18918" fmla="*/ 677809 h 6248398"/>
              <a:gd name="connsiteX47-18919" fmla="*/ 6233696 w 15811497"/>
              <a:gd name="connsiteY47-18920" fmla="*/ 664869 h 6248398"/>
              <a:gd name="connsiteX48-18921" fmla="*/ 6252611 w 15811497"/>
              <a:gd name="connsiteY48-18922" fmla="*/ 633734 h 6248398"/>
              <a:gd name="connsiteX49-18923" fmla="*/ 6252610 w 15811497"/>
              <a:gd name="connsiteY49-18924" fmla="*/ 633734 h 6248398"/>
              <a:gd name="connsiteX50-18925" fmla="*/ 6233696 w 15811497"/>
              <a:gd name="connsiteY50-18926" fmla="*/ 664868 h 6248398"/>
              <a:gd name="connsiteX51-18927" fmla="*/ 6224019 w 15811497"/>
              <a:gd name="connsiteY51-18928" fmla="*/ 677808 h 6248398"/>
              <a:gd name="connsiteX52-18929" fmla="*/ 6248008 w 15811497"/>
              <a:gd name="connsiteY52-18930" fmla="*/ 638320 h 6248398"/>
              <a:gd name="connsiteX53-18931" fmla="*/ 6251291 w 15811497"/>
              <a:gd name="connsiteY53-18932" fmla="*/ 633930 h 6248398"/>
              <a:gd name="connsiteX54-18933" fmla="*/ 6251293 w 15811497"/>
              <a:gd name="connsiteY54-18934" fmla="*/ 633929 h 6248398"/>
              <a:gd name="connsiteX55-18935" fmla="*/ 6257683 w 15811497"/>
              <a:gd name="connsiteY55-18936" fmla="*/ 625384 h 6248398"/>
              <a:gd name="connsiteX56-18937" fmla="*/ 6257686 w 15811497"/>
              <a:gd name="connsiteY56-18938" fmla="*/ 625380 h 6248398"/>
              <a:gd name="connsiteX57-18939" fmla="*/ 6331355 w 15811497"/>
              <a:gd name="connsiteY57-18940" fmla="*/ 526865 h 6248398"/>
              <a:gd name="connsiteX58-18941" fmla="*/ 7448548 w 15811497"/>
              <a:gd name="connsiteY58-18942" fmla="*/ 0 h 6248398"/>
              <a:gd name="connsiteX0-18943" fmla="*/ 7448548 w 15811497"/>
              <a:gd name="connsiteY0-18944" fmla="*/ 0 h 6248398"/>
              <a:gd name="connsiteX1-18945" fmla="*/ 8721604 w 15811497"/>
              <a:gd name="connsiteY1-18946" fmla="*/ 757692 h 6248398"/>
              <a:gd name="connsiteX2-18947" fmla="*/ 8890522 w 15811497"/>
              <a:gd name="connsiteY2-18948" fmla="*/ 1193234 h 6248398"/>
              <a:gd name="connsiteX3-18949" fmla="*/ 9958384 w 15811497"/>
              <a:gd name="connsiteY3-18950" fmla="*/ 1828798 h 6248398"/>
              <a:gd name="connsiteX4-18951" fmla="*/ 10895504 w 15811497"/>
              <a:gd name="connsiteY4-18952" fmla="*/ 1386857 h 6248398"/>
              <a:gd name="connsiteX5-18953" fmla="*/ 11096041 w 15811497"/>
              <a:gd name="connsiteY5-18954" fmla="*/ 1170993 h 6248398"/>
              <a:gd name="connsiteX6-18955" fmla="*/ 13049247 w 15811497"/>
              <a:gd name="connsiteY6-18956" fmla="*/ 361949 h 6248398"/>
              <a:gd name="connsiteX7-18957" fmla="*/ 15811497 w 15811497"/>
              <a:gd name="connsiteY7-18958" fmla="*/ 3124198 h 6248398"/>
              <a:gd name="connsiteX8-18959" fmla="*/ 13049247 w 15811497"/>
              <a:gd name="connsiteY8-18960" fmla="*/ 5886448 h 6248398"/>
              <a:gd name="connsiteX9-18961" fmla="*/ 11732594 w 15811497"/>
              <a:gd name="connsiteY9-18962" fmla="*/ 5553059 h 6248398"/>
              <a:gd name="connsiteX10-18963" fmla="*/ 11096041 w 15811497"/>
              <a:gd name="connsiteY10-18964" fmla="*/ 5077404 h 6248398"/>
              <a:gd name="connsiteX11-18965" fmla="*/ 10610846 w 15811497"/>
              <a:gd name="connsiteY11-18966" fmla="*/ 5029199 h 6248398"/>
              <a:gd name="connsiteX12-18967" fmla="*/ 9640652 w 15811497"/>
              <a:gd name="connsiteY12-18968" fmla="*/ 5486739 h 6248398"/>
              <a:gd name="connsiteX13-18969" fmla="*/ 9480140 w 15811497"/>
              <a:gd name="connsiteY13-18970" fmla="*/ 5721533 h 6248398"/>
              <a:gd name="connsiteX14-18971" fmla="*/ 8362947 w 15811497"/>
              <a:gd name="connsiteY14-18972" fmla="*/ 6248398 h 6248398"/>
              <a:gd name="connsiteX15-18973" fmla="*/ 7028922 w 15811497"/>
              <a:gd name="connsiteY15-18974" fmla="*/ 5364147 h 6248398"/>
              <a:gd name="connsiteX16-18975" fmla="*/ 6990513 w 15811497"/>
              <a:gd name="connsiteY16-18976" fmla="*/ 5259205 h 6248398"/>
              <a:gd name="connsiteX17-18977" fmla="*/ 6990512 w 15811497"/>
              <a:gd name="connsiteY17-18978" fmla="*/ 5259199 h 6248398"/>
              <a:gd name="connsiteX18-18979" fmla="*/ 6983676 w 15811497"/>
              <a:gd name="connsiteY18-18980" fmla="*/ 5240519 h 6248398"/>
              <a:gd name="connsiteX19-18981" fmla="*/ 6983673 w 15811497"/>
              <a:gd name="connsiteY19-18982" fmla="*/ 5240519 h 6248398"/>
              <a:gd name="connsiteX20-18983" fmla="*/ 6980236 w 15811497"/>
              <a:gd name="connsiteY20-18984" fmla="*/ 5231130 h 6248398"/>
              <a:gd name="connsiteX21-18985" fmla="*/ 6978859 w 15811497"/>
              <a:gd name="connsiteY21-18986" fmla="*/ 5225774 h 6248398"/>
              <a:gd name="connsiteX22-18987" fmla="*/ 6984291 w 15811497"/>
              <a:gd name="connsiteY22-18988" fmla="*/ 5240614 h 6248398"/>
              <a:gd name="connsiteX23-18989" fmla="*/ 6984292 w 15811497"/>
              <a:gd name="connsiteY23-18990" fmla="*/ 5240614 h 6248398"/>
              <a:gd name="connsiteX24-18991" fmla="*/ 6944562 w 15811497"/>
              <a:gd name="connsiteY24-18992" fmla="*/ 5092380 h 6248398"/>
              <a:gd name="connsiteX25-18993" fmla="*/ 6948299 w 15811497"/>
              <a:gd name="connsiteY25-18994" fmla="*/ 5142273 h 6248398"/>
              <a:gd name="connsiteX26-18995" fmla="*/ 5829297 w 15811497"/>
              <a:gd name="connsiteY26-18996" fmla="*/ 4400549 h 6248398"/>
              <a:gd name="connsiteX27-18997" fmla="*/ 5056802 w 15811497"/>
              <a:gd name="connsiteY27-18998" fmla="*/ 4677867 h 6248398"/>
              <a:gd name="connsiteX28-18999" fmla="*/ 5022517 w 15811497"/>
              <a:gd name="connsiteY28-19000" fmla="*/ 4709027 h 6248398"/>
              <a:gd name="connsiteX29-19001" fmla="*/ 5022515 w 15811497"/>
              <a:gd name="connsiteY29-19002" fmla="*/ 4709029 h 6248398"/>
              <a:gd name="connsiteX30-19003" fmla="*/ 4778482 w 15811497"/>
              <a:gd name="connsiteY30-19004" fmla="*/ 5008058 h 6248398"/>
              <a:gd name="connsiteX31-19005" fmla="*/ 4715455 w 15811497"/>
              <a:gd name="connsiteY31-19006" fmla="*/ 5077404 h 6248398"/>
              <a:gd name="connsiteX32-19007" fmla="*/ 2762249 w 15811497"/>
              <a:gd name="connsiteY32-19008" fmla="*/ 5886448 h 6248398"/>
              <a:gd name="connsiteX33-19009" fmla="*/ 0 w 15811497"/>
              <a:gd name="connsiteY33-19010" fmla="*/ 3124198 h 6248398"/>
              <a:gd name="connsiteX34-19011" fmla="*/ 2762249 w 15811497"/>
              <a:gd name="connsiteY34-19012" fmla="*/ 361949 h 6248398"/>
              <a:gd name="connsiteX35-19013" fmla="*/ 4078902 w 15811497"/>
              <a:gd name="connsiteY35-19014" fmla="*/ 695338 h 6248398"/>
              <a:gd name="connsiteX36-19015" fmla="*/ 4261443 w 15811497"/>
              <a:gd name="connsiteY36-19016" fmla="*/ 806235 h 6248398"/>
              <a:gd name="connsiteX37-19017" fmla="*/ 4409044 w 15811497"/>
              <a:gd name="connsiteY37-19018" fmla="*/ 910268 h 6248398"/>
              <a:gd name="connsiteX38-19019" fmla="*/ 4612477 w 15811497"/>
              <a:gd name="connsiteY38-19020" fmla="*/ 1077402 h 6248398"/>
              <a:gd name="connsiteX39-19021" fmla="*/ 4612478 w 15811497"/>
              <a:gd name="connsiteY39-19022" fmla="*/ 1077403 h 6248398"/>
              <a:gd name="connsiteX40-19023" fmla="*/ 4701725 w 15811497"/>
              <a:gd name="connsiteY40-19024" fmla="*/ 1120394 h 6248398"/>
              <a:gd name="connsiteX41-19025" fmla="*/ 5191122 w 15811497"/>
              <a:gd name="connsiteY41-19026" fmla="*/ 1219199 h 6248398"/>
              <a:gd name="connsiteX42-19027" fmla="*/ 6161317 w 15811497"/>
              <a:gd name="connsiteY42-19028" fmla="*/ 761659 h 6248398"/>
              <a:gd name="connsiteX43-19029" fmla="*/ 6224019 w 15811497"/>
              <a:gd name="connsiteY43-19030" fmla="*/ 677808 h 6248398"/>
              <a:gd name="connsiteX44-19031" fmla="*/ 6175489 w 15811497"/>
              <a:gd name="connsiteY44-19032" fmla="*/ 757691 h 6248398"/>
              <a:gd name="connsiteX45-19033" fmla="*/ 6175489 w 15811497"/>
              <a:gd name="connsiteY45-19034" fmla="*/ 757692 h 6248398"/>
              <a:gd name="connsiteX46-19035" fmla="*/ 6224020 w 15811497"/>
              <a:gd name="connsiteY46-19036" fmla="*/ 677809 h 6248398"/>
              <a:gd name="connsiteX47-19037" fmla="*/ 6233696 w 15811497"/>
              <a:gd name="connsiteY47-19038" fmla="*/ 664869 h 6248398"/>
              <a:gd name="connsiteX48-19039" fmla="*/ 6252611 w 15811497"/>
              <a:gd name="connsiteY48-19040" fmla="*/ 633734 h 6248398"/>
              <a:gd name="connsiteX49-19041" fmla="*/ 6252610 w 15811497"/>
              <a:gd name="connsiteY49-19042" fmla="*/ 633734 h 6248398"/>
              <a:gd name="connsiteX50-19043" fmla="*/ 6233696 w 15811497"/>
              <a:gd name="connsiteY50-19044" fmla="*/ 664868 h 6248398"/>
              <a:gd name="connsiteX51-19045" fmla="*/ 6224019 w 15811497"/>
              <a:gd name="connsiteY51-19046" fmla="*/ 677808 h 6248398"/>
              <a:gd name="connsiteX52-19047" fmla="*/ 6248008 w 15811497"/>
              <a:gd name="connsiteY52-19048" fmla="*/ 638320 h 6248398"/>
              <a:gd name="connsiteX53-19049" fmla="*/ 6251291 w 15811497"/>
              <a:gd name="connsiteY53-19050" fmla="*/ 633930 h 6248398"/>
              <a:gd name="connsiteX54-19051" fmla="*/ 6251293 w 15811497"/>
              <a:gd name="connsiteY54-19052" fmla="*/ 633929 h 6248398"/>
              <a:gd name="connsiteX55-19053" fmla="*/ 6257683 w 15811497"/>
              <a:gd name="connsiteY55-19054" fmla="*/ 625384 h 6248398"/>
              <a:gd name="connsiteX56-19055" fmla="*/ 6331355 w 15811497"/>
              <a:gd name="connsiteY56-19056" fmla="*/ 526865 h 6248398"/>
              <a:gd name="connsiteX57-19057" fmla="*/ 7448548 w 15811497"/>
              <a:gd name="connsiteY57-19058" fmla="*/ 0 h 6248398"/>
              <a:gd name="connsiteX0-19059" fmla="*/ 7448548 w 15811497"/>
              <a:gd name="connsiteY0-19060" fmla="*/ 0 h 6248398"/>
              <a:gd name="connsiteX1-19061" fmla="*/ 8721604 w 15811497"/>
              <a:gd name="connsiteY1-19062" fmla="*/ 757692 h 6248398"/>
              <a:gd name="connsiteX2-19063" fmla="*/ 8890522 w 15811497"/>
              <a:gd name="connsiteY2-19064" fmla="*/ 1193234 h 6248398"/>
              <a:gd name="connsiteX3-19065" fmla="*/ 9958384 w 15811497"/>
              <a:gd name="connsiteY3-19066" fmla="*/ 1828798 h 6248398"/>
              <a:gd name="connsiteX4-19067" fmla="*/ 10895504 w 15811497"/>
              <a:gd name="connsiteY4-19068" fmla="*/ 1386857 h 6248398"/>
              <a:gd name="connsiteX5-19069" fmla="*/ 11096041 w 15811497"/>
              <a:gd name="connsiteY5-19070" fmla="*/ 1170993 h 6248398"/>
              <a:gd name="connsiteX6-19071" fmla="*/ 13049247 w 15811497"/>
              <a:gd name="connsiteY6-19072" fmla="*/ 361949 h 6248398"/>
              <a:gd name="connsiteX7-19073" fmla="*/ 15811497 w 15811497"/>
              <a:gd name="connsiteY7-19074" fmla="*/ 3124198 h 6248398"/>
              <a:gd name="connsiteX8-19075" fmla="*/ 13049247 w 15811497"/>
              <a:gd name="connsiteY8-19076" fmla="*/ 5886448 h 6248398"/>
              <a:gd name="connsiteX9-19077" fmla="*/ 11732594 w 15811497"/>
              <a:gd name="connsiteY9-19078" fmla="*/ 5553059 h 6248398"/>
              <a:gd name="connsiteX10-19079" fmla="*/ 11096041 w 15811497"/>
              <a:gd name="connsiteY10-19080" fmla="*/ 5077404 h 6248398"/>
              <a:gd name="connsiteX11-19081" fmla="*/ 10610846 w 15811497"/>
              <a:gd name="connsiteY11-19082" fmla="*/ 5029199 h 6248398"/>
              <a:gd name="connsiteX12-19083" fmla="*/ 9640652 w 15811497"/>
              <a:gd name="connsiteY12-19084" fmla="*/ 5486739 h 6248398"/>
              <a:gd name="connsiteX13-19085" fmla="*/ 9480140 w 15811497"/>
              <a:gd name="connsiteY13-19086" fmla="*/ 5721533 h 6248398"/>
              <a:gd name="connsiteX14-19087" fmla="*/ 8362947 w 15811497"/>
              <a:gd name="connsiteY14-19088" fmla="*/ 6248398 h 6248398"/>
              <a:gd name="connsiteX15-19089" fmla="*/ 7028922 w 15811497"/>
              <a:gd name="connsiteY15-19090" fmla="*/ 5364147 h 6248398"/>
              <a:gd name="connsiteX16-19091" fmla="*/ 6990513 w 15811497"/>
              <a:gd name="connsiteY16-19092" fmla="*/ 5259205 h 6248398"/>
              <a:gd name="connsiteX17-19093" fmla="*/ 6990512 w 15811497"/>
              <a:gd name="connsiteY17-19094" fmla="*/ 5259199 h 6248398"/>
              <a:gd name="connsiteX18-19095" fmla="*/ 6983676 w 15811497"/>
              <a:gd name="connsiteY18-19096" fmla="*/ 5240519 h 6248398"/>
              <a:gd name="connsiteX19-19097" fmla="*/ 6983673 w 15811497"/>
              <a:gd name="connsiteY19-19098" fmla="*/ 5240519 h 6248398"/>
              <a:gd name="connsiteX20-19099" fmla="*/ 6980236 w 15811497"/>
              <a:gd name="connsiteY20-19100" fmla="*/ 5231130 h 6248398"/>
              <a:gd name="connsiteX21-19101" fmla="*/ 6978859 w 15811497"/>
              <a:gd name="connsiteY21-19102" fmla="*/ 5225774 h 6248398"/>
              <a:gd name="connsiteX22-19103" fmla="*/ 6984291 w 15811497"/>
              <a:gd name="connsiteY22-19104" fmla="*/ 5240614 h 6248398"/>
              <a:gd name="connsiteX23-19105" fmla="*/ 6984292 w 15811497"/>
              <a:gd name="connsiteY23-19106" fmla="*/ 5240614 h 6248398"/>
              <a:gd name="connsiteX24-19107" fmla="*/ 6944562 w 15811497"/>
              <a:gd name="connsiteY24-19108" fmla="*/ 5092380 h 6248398"/>
              <a:gd name="connsiteX25-19109" fmla="*/ 6948299 w 15811497"/>
              <a:gd name="connsiteY25-19110" fmla="*/ 5142273 h 6248398"/>
              <a:gd name="connsiteX26-19111" fmla="*/ 5829297 w 15811497"/>
              <a:gd name="connsiteY26-19112" fmla="*/ 4400549 h 6248398"/>
              <a:gd name="connsiteX27-19113" fmla="*/ 5056802 w 15811497"/>
              <a:gd name="connsiteY27-19114" fmla="*/ 4677867 h 6248398"/>
              <a:gd name="connsiteX28-19115" fmla="*/ 5022517 w 15811497"/>
              <a:gd name="connsiteY28-19116" fmla="*/ 4709027 h 6248398"/>
              <a:gd name="connsiteX29-19117" fmla="*/ 5022515 w 15811497"/>
              <a:gd name="connsiteY29-19118" fmla="*/ 4709029 h 6248398"/>
              <a:gd name="connsiteX30-19119" fmla="*/ 4778482 w 15811497"/>
              <a:gd name="connsiteY30-19120" fmla="*/ 5008058 h 6248398"/>
              <a:gd name="connsiteX31-19121" fmla="*/ 4715455 w 15811497"/>
              <a:gd name="connsiteY31-19122" fmla="*/ 5077404 h 6248398"/>
              <a:gd name="connsiteX32-19123" fmla="*/ 2762249 w 15811497"/>
              <a:gd name="connsiteY32-19124" fmla="*/ 5886448 h 6248398"/>
              <a:gd name="connsiteX33-19125" fmla="*/ 0 w 15811497"/>
              <a:gd name="connsiteY33-19126" fmla="*/ 3124198 h 6248398"/>
              <a:gd name="connsiteX34-19127" fmla="*/ 2762249 w 15811497"/>
              <a:gd name="connsiteY34-19128" fmla="*/ 361949 h 6248398"/>
              <a:gd name="connsiteX35-19129" fmla="*/ 4078902 w 15811497"/>
              <a:gd name="connsiteY35-19130" fmla="*/ 695338 h 6248398"/>
              <a:gd name="connsiteX36-19131" fmla="*/ 4261443 w 15811497"/>
              <a:gd name="connsiteY36-19132" fmla="*/ 806235 h 6248398"/>
              <a:gd name="connsiteX37-19133" fmla="*/ 4409044 w 15811497"/>
              <a:gd name="connsiteY37-19134" fmla="*/ 910268 h 6248398"/>
              <a:gd name="connsiteX38-19135" fmla="*/ 4612477 w 15811497"/>
              <a:gd name="connsiteY38-19136" fmla="*/ 1077402 h 6248398"/>
              <a:gd name="connsiteX39-19137" fmla="*/ 4612478 w 15811497"/>
              <a:gd name="connsiteY39-19138" fmla="*/ 1077403 h 6248398"/>
              <a:gd name="connsiteX40-19139" fmla="*/ 4701725 w 15811497"/>
              <a:gd name="connsiteY40-19140" fmla="*/ 1120394 h 6248398"/>
              <a:gd name="connsiteX41-19141" fmla="*/ 5191122 w 15811497"/>
              <a:gd name="connsiteY41-19142" fmla="*/ 1219199 h 6248398"/>
              <a:gd name="connsiteX42-19143" fmla="*/ 6161317 w 15811497"/>
              <a:gd name="connsiteY42-19144" fmla="*/ 761659 h 6248398"/>
              <a:gd name="connsiteX43-19145" fmla="*/ 6224019 w 15811497"/>
              <a:gd name="connsiteY43-19146" fmla="*/ 677808 h 6248398"/>
              <a:gd name="connsiteX44-19147" fmla="*/ 6175489 w 15811497"/>
              <a:gd name="connsiteY44-19148" fmla="*/ 757691 h 6248398"/>
              <a:gd name="connsiteX45-19149" fmla="*/ 6175489 w 15811497"/>
              <a:gd name="connsiteY45-19150" fmla="*/ 757692 h 6248398"/>
              <a:gd name="connsiteX46-19151" fmla="*/ 6224020 w 15811497"/>
              <a:gd name="connsiteY46-19152" fmla="*/ 677809 h 6248398"/>
              <a:gd name="connsiteX47-19153" fmla="*/ 6233696 w 15811497"/>
              <a:gd name="connsiteY47-19154" fmla="*/ 664869 h 6248398"/>
              <a:gd name="connsiteX48-19155" fmla="*/ 6252611 w 15811497"/>
              <a:gd name="connsiteY48-19156" fmla="*/ 633734 h 6248398"/>
              <a:gd name="connsiteX49-19157" fmla="*/ 6252610 w 15811497"/>
              <a:gd name="connsiteY49-19158" fmla="*/ 633734 h 6248398"/>
              <a:gd name="connsiteX50-19159" fmla="*/ 6233696 w 15811497"/>
              <a:gd name="connsiteY50-19160" fmla="*/ 664868 h 6248398"/>
              <a:gd name="connsiteX51-19161" fmla="*/ 6224019 w 15811497"/>
              <a:gd name="connsiteY51-19162" fmla="*/ 677808 h 6248398"/>
              <a:gd name="connsiteX52-19163" fmla="*/ 6248008 w 15811497"/>
              <a:gd name="connsiteY52-19164" fmla="*/ 638320 h 6248398"/>
              <a:gd name="connsiteX53-19165" fmla="*/ 6251291 w 15811497"/>
              <a:gd name="connsiteY53-19166" fmla="*/ 633930 h 6248398"/>
              <a:gd name="connsiteX54-19167" fmla="*/ 6251293 w 15811497"/>
              <a:gd name="connsiteY54-19168" fmla="*/ 633929 h 6248398"/>
              <a:gd name="connsiteX55-19169" fmla="*/ 6331355 w 15811497"/>
              <a:gd name="connsiteY55-19170" fmla="*/ 526865 h 6248398"/>
              <a:gd name="connsiteX56-19171" fmla="*/ 7448548 w 15811497"/>
              <a:gd name="connsiteY56-19172" fmla="*/ 0 h 6248398"/>
              <a:gd name="connsiteX0-19173" fmla="*/ 7448548 w 15811497"/>
              <a:gd name="connsiteY0-19174" fmla="*/ 0 h 6248398"/>
              <a:gd name="connsiteX1-19175" fmla="*/ 8721604 w 15811497"/>
              <a:gd name="connsiteY1-19176" fmla="*/ 757692 h 6248398"/>
              <a:gd name="connsiteX2-19177" fmla="*/ 8890522 w 15811497"/>
              <a:gd name="connsiteY2-19178" fmla="*/ 1193234 h 6248398"/>
              <a:gd name="connsiteX3-19179" fmla="*/ 9958384 w 15811497"/>
              <a:gd name="connsiteY3-19180" fmla="*/ 1828798 h 6248398"/>
              <a:gd name="connsiteX4-19181" fmla="*/ 10895504 w 15811497"/>
              <a:gd name="connsiteY4-19182" fmla="*/ 1386857 h 6248398"/>
              <a:gd name="connsiteX5-19183" fmla="*/ 11096041 w 15811497"/>
              <a:gd name="connsiteY5-19184" fmla="*/ 1170993 h 6248398"/>
              <a:gd name="connsiteX6-19185" fmla="*/ 13049247 w 15811497"/>
              <a:gd name="connsiteY6-19186" fmla="*/ 361949 h 6248398"/>
              <a:gd name="connsiteX7-19187" fmla="*/ 15811497 w 15811497"/>
              <a:gd name="connsiteY7-19188" fmla="*/ 3124198 h 6248398"/>
              <a:gd name="connsiteX8-19189" fmla="*/ 13049247 w 15811497"/>
              <a:gd name="connsiteY8-19190" fmla="*/ 5886448 h 6248398"/>
              <a:gd name="connsiteX9-19191" fmla="*/ 11732594 w 15811497"/>
              <a:gd name="connsiteY9-19192" fmla="*/ 5553059 h 6248398"/>
              <a:gd name="connsiteX10-19193" fmla="*/ 11096041 w 15811497"/>
              <a:gd name="connsiteY10-19194" fmla="*/ 5077404 h 6248398"/>
              <a:gd name="connsiteX11-19195" fmla="*/ 10610846 w 15811497"/>
              <a:gd name="connsiteY11-19196" fmla="*/ 5029199 h 6248398"/>
              <a:gd name="connsiteX12-19197" fmla="*/ 9640652 w 15811497"/>
              <a:gd name="connsiteY12-19198" fmla="*/ 5486739 h 6248398"/>
              <a:gd name="connsiteX13-19199" fmla="*/ 9480140 w 15811497"/>
              <a:gd name="connsiteY13-19200" fmla="*/ 5721533 h 6248398"/>
              <a:gd name="connsiteX14-19201" fmla="*/ 8362947 w 15811497"/>
              <a:gd name="connsiteY14-19202" fmla="*/ 6248398 h 6248398"/>
              <a:gd name="connsiteX15-19203" fmla="*/ 7028922 w 15811497"/>
              <a:gd name="connsiteY15-19204" fmla="*/ 5364147 h 6248398"/>
              <a:gd name="connsiteX16-19205" fmla="*/ 6990513 w 15811497"/>
              <a:gd name="connsiteY16-19206" fmla="*/ 5259205 h 6248398"/>
              <a:gd name="connsiteX17-19207" fmla="*/ 6990512 w 15811497"/>
              <a:gd name="connsiteY17-19208" fmla="*/ 5259199 h 6248398"/>
              <a:gd name="connsiteX18-19209" fmla="*/ 6983676 w 15811497"/>
              <a:gd name="connsiteY18-19210" fmla="*/ 5240519 h 6248398"/>
              <a:gd name="connsiteX19-19211" fmla="*/ 6983673 w 15811497"/>
              <a:gd name="connsiteY19-19212" fmla="*/ 5240519 h 6248398"/>
              <a:gd name="connsiteX20-19213" fmla="*/ 6980236 w 15811497"/>
              <a:gd name="connsiteY20-19214" fmla="*/ 5231130 h 6248398"/>
              <a:gd name="connsiteX21-19215" fmla="*/ 6978859 w 15811497"/>
              <a:gd name="connsiteY21-19216" fmla="*/ 5225774 h 6248398"/>
              <a:gd name="connsiteX22-19217" fmla="*/ 6984291 w 15811497"/>
              <a:gd name="connsiteY22-19218" fmla="*/ 5240614 h 6248398"/>
              <a:gd name="connsiteX23-19219" fmla="*/ 6984292 w 15811497"/>
              <a:gd name="connsiteY23-19220" fmla="*/ 5240614 h 6248398"/>
              <a:gd name="connsiteX24-19221" fmla="*/ 6944562 w 15811497"/>
              <a:gd name="connsiteY24-19222" fmla="*/ 5092380 h 6248398"/>
              <a:gd name="connsiteX25-19223" fmla="*/ 6948299 w 15811497"/>
              <a:gd name="connsiteY25-19224" fmla="*/ 5142273 h 6248398"/>
              <a:gd name="connsiteX26-19225" fmla="*/ 5829297 w 15811497"/>
              <a:gd name="connsiteY26-19226" fmla="*/ 4400549 h 6248398"/>
              <a:gd name="connsiteX27-19227" fmla="*/ 5056802 w 15811497"/>
              <a:gd name="connsiteY27-19228" fmla="*/ 4677867 h 6248398"/>
              <a:gd name="connsiteX28-19229" fmla="*/ 5022517 w 15811497"/>
              <a:gd name="connsiteY28-19230" fmla="*/ 4709027 h 6248398"/>
              <a:gd name="connsiteX29-19231" fmla="*/ 5022515 w 15811497"/>
              <a:gd name="connsiteY29-19232" fmla="*/ 4709029 h 6248398"/>
              <a:gd name="connsiteX30-19233" fmla="*/ 4778482 w 15811497"/>
              <a:gd name="connsiteY30-19234" fmla="*/ 5008058 h 6248398"/>
              <a:gd name="connsiteX31-19235" fmla="*/ 4715455 w 15811497"/>
              <a:gd name="connsiteY31-19236" fmla="*/ 5077404 h 6248398"/>
              <a:gd name="connsiteX32-19237" fmla="*/ 2762249 w 15811497"/>
              <a:gd name="connsiteY32-19238" fmla="*/ 5886448 h 6248398"/>
              <a:gd name="connsiteX33-19239" fmla="*/ 0 w 15811497"/>
              <a:gd name="connsiteY33-19240" fmla="*/ 3124198 h 6248398"/>
              <a:gd name="connsiteX34-19241" fmla="*/ 2762249 w 15811497"/>
              <a:gd name="connsiteY34-19242" fmla="*/ 361949 h 6248398"/>
              <a:gd name="connsiteX35-19243" fmla="*/ 4078902 w 15811497"/>
              <a:gd name="connsiteY35-19244" fmla="*/ 695338 h 6248398"/>
              <a:gd name="connsiteX36-19245" fmla="*/ 4261443 w 15811497"/>
              <a:gd name="connsiteY36-19246" fmla="*/ 806235 h 6248398"/>
              <a:gd name="connsiteX37-19247" fmla="*/ 4409044 w 15811497"/>
              <a:gd name="connsiteY37-19248" fmla="*/ 910268 h 6248398"/>
              <a:gd name="connsiteX38-19249" fmla="*/ 4612477 w 15811497"/>
              <a:gd name="connsiteY38-19250" fmla="*/ 1077402 h 6248398"/>
              <a:gd name="connsiteX39-19251" fmla="*/ 4612478 w 15811497"/>
              <a:gd name="connsiteY39-19252" fmla="*/ 1077403 h 6248398"/>
              <a:gd name="connsiteX40-19253" fmla="*/ 4701725 w 15811497"/>
              <a:gd name="connsiteY40-19254" fmla="*/ 1120394 h 6248398"/>
              <a:gd name="connsiteX41-19255" fmla="*/ 5191122 w 15811497"/>
              <a:gd name="connsiteY41-19256" fmla="*/ 1219199 h 6248398"/>
              <a:gd name="connsiteX42-19257" fmla="*/ 6161317 w 15811497"/>
              <a:gd name="connsiteY42-19258" fmla="*/ 761659 h 6248398"/>
              <a:gd name="connsiteX43-19259" fmla="*/ 6224019 w 15811497"/>
              <a:gd name="connsiteY43-19260" fmla="*/ 677808 h 6248398"/>
              <a:gd name="connsiteX44-19261" fmla="*/ 6175489 w 15811497"/>
              <a:gd name="connsiteY44-19262" fmla="*/ 757691 h 6248398"/>
              <a:gd name="connsiteX45-19263" fmla="*/ 6175489 w 15811497"/>
              <a:gd name="connsiteY45-19264" fmla="*/ 757692 h 6248398"/>
              <a:gd name="connsiteX46-19265" fmla="*/ 6224020 w 15811497"/>
              <a:gd name="connsiteY46-19266" fmla="*/ 677809 h 6248398"/>
              <a:gd name="connsiteX47-19267" fmla="*/ 6233696 w 15811497"/>
              <a:gd name="connsiteY47-19268" fmla="*/ 664869 h 6248398"/>
              <a:gd name="connsiteX48-19269" fmla="*/ 6252611 w 15811497"/>
              <a:gd name="connsiteY48-19270" fmla="*/ 633734 h 6248398"/>
              <a:gd name="connsiteX49-19271" fmla="*/ 6252610 w 15811497"/>
              <a:gd name="connsiteY49-19272" fmla="*/ 633734 h 6248398"/>
              <a:gd name="connsiteX50-19273" fmla="*/ 6233696 w 15811497"/>
              <a:gd name="connsiteY50-19274" fmla="*/ 664868 h 6248398"/>
              <a:gd name="connsiteX51-19275" fmla="*/ 6224019 w 15811497"/>
              <a:gd name="connsiteY51-19276" fmla="*/ 677808 h 6248398"/>
              <a:gd name="connsiteX52-19277" fmla="*/ 6251291 w 15811497"/>
              <a:gd name="connsiteY52-19278" fmla="*/ 633930 h 6248398"/>
              <a:gd name="connsiteX53-19279" fmla="*/ 6251293 w 15811497"/>
              <a:gd name="connsiteY53-19280" fmla="*/ 633929 h 6248398"/>
              <a:gd name="connsiteX54-19281" fmla="*/ 6331355 w 15811497"/>
              <a:gd name="connsiteY54-19282" fmla="*/ 526865 h 6248398"/>
              <a:gd name="connsiteX55-19283" fmla="*/ 7448548 w 15811497"/>
              <a:gd name="connsiteY55-19284" fmla="*/ 0 h 6248398"/>
              <a:gd name="connsiteX0-19285" fmla="*/ 7448548 w 15811497"/>
              <a:gd name="connsiteY0-19286" fmla="*/ 0 h 6248398"/>
              <a:gd name="connsiteX1-19287" fmla="*/ 8721604 w 15811497"/>
              <a:gd name="connsiteY1-19288" fmla="*/ 757692 h 6248398"/>
              <a:gd name="connsiteX2-19289" fmla="*/ 8890522 w 15811497"/>
              <a:gd name="connsiteY2-19290" fmla="*/ 1193234 h 6248398"/>
              <a:gd name="connsiteX3-19291" fmla="*/ 9958384 w 15811497"/>
              <a:gd name="connsiteY3-19292" fmla="*/ 1828798 h 6248398"/>
              <a:gd name="connsiteX4-19293" fmla="*/ 10895504 w 15811497"/>
              <a:gd name="connsiteY4-19294" fmla="*/ 1386857 h 6248398"/>
              <a:gd name="connsiteX5-19295" fmla="*/ 11096041 w 15811497"/>
              <a:gd name="connsiteY5-19296" fmla="*/ 1170993 h 6248398"/>
              <a:gd name="connsiteX6-19297" fmla="*/ 13049247 w 15811497"/>
              <a:gd name="connsiteY6-19298" fmla="*/ 361949 h 6248398"/>
              <a:gd name="connsiteX7-19299" fmla="*/ 15811497 w 15811497"/>
              <a:gd name="connsiteY7-19300" fmla="*/ 3124198 h 6248398"/>
              <a:gd name="connsiteX8-19301" fmla="*/ 13049247 w 15811497"/>
              <a:gd name="connsiteY8-19302" fmla="*/ 5886448 h 6248398"/>
              <a:gd name="connsiteX9-19303" fmla="*/ 11732594 w 15811497"/>
              <a:gd name="connsiteY9-19304" fmla="*/ 5553059 h 6248398"/>
              <a:gd name="connsiteX10-19305" fmla="*/ 11096041 w 15811497"/>
              <a:gd name="connsiteY10-19306" fmla="*/ 5077404 h 6248398"/>
              <a:gd name="connsiteX11-19307" fmla="*/ 10610846 w 15811497"/>
              <a:gd name="connsiteY11-19308" fmla="*/ 5029199 h 6248398"/>
              <a:gd name="connsiteX12-19309" fmla="*/ 9640652 w 15811497"/>
              <a:gd name="connsiteY12-19310" fmla="*/ 5486739 h 6248398"/>
              <a:gd name="connsiteX13-19311" fmla="*/ 9480140 w 15811497"/>
              <a:gd name="connsiteY13-19312" fmla="*/ 5721533 h 6248398"/>
              <a:gd name="connsiteX14-19313" fmla="*/ 8362947 w 15811497"/>
              <a:gd name="connsiteY14-19314" fmla="*/ 6248398 h 6248398"/>
              <a:gd name="connsiteX15-19315" fmla="*/ 7028922 w 15811497"/>
              <a:gd name="connsiteY15-19316" fmla="*/ 5364147 h 6248398"/>
              <a:gd name="connsiteX16-19317" fmla="*/ 6990513 w 15811497"/>
              <a:gd name="connsiteY16-19318" fmla="*/ 5259205 h 6248398"/>
              <a:gd name="connsiteX17-19319" fmla="*/ 6990512 w 15811497"/>
              <a:gd name="connsiteY17-19320" fmla="*/ 5259199 h 6248398"/>
              <a:gd name="connsiteX18-19321" fmla="*/ 6983676 w 15811497"/>
              <a:gd name="connsiteY18-19322" fmla="*/ 5240519 h 6248398"/>
              <a:gd name="connsiteX19-19323" fmla="*/ 6983673 w 15811497"/>
              <a:gd name="connsiteY19-19324" fmla="*/ 5240519 h 6248398"/>
              <a:gd name="connsiteX20-19325" fmla="*/ 6980236 w 15811497"/>
              <a:gd name="connsiteY20-19326" fmla="*/ 5231130 h 6248398"/>
              <a:gd name="connsiteX21-19327" fmla="*/ 6978859 w 15811497"/>
              <a:gd name="connsiteY21-19328" fmla="*/ 5225774 h 6248398"/>
              <a:gd name="connsiteX22-19329" fmla="*/ 6984291 w 15811497"/>
              <a:gd name="connsiteY22-19330" fmla="*/ 5240614 h 6248398"/>
              <a:gd name="connsiteX23-19331" fmla="*/ 6984292 w 15811497"/>
              <a:gd name="connsiteY23-19332" fmla="*/ 5240614 h 6248398"/>
              <a:gd name="connsiteX24-19333" fmla="*/ 6944562 w 15811497"/>
              <a:gd name="connsiteY24-19334" fmla="*/ 5092380 h 6248398"/>
              <a:gd name="connsiteX25-19335" fmla="*/ 6948299 w 15811497"/>
              <a:gd name="connsiteY25-19336" fmla="*/ 5142273 h 6248398"/>
              <a:gd name="connsiteX26-19337" fmla="*/ 5829297 w 15811497"/>
              <a:gd name="connsiteY26-19338" fmla="*/ 4400549 h 6248398"/>
              <a:gd name="connsiteX27-19339" fmla="*/ 5056802 w 15811497"/>
              <a:gd name="connsiteY27-19340" fmla="*/ 4677867 h 6248398"/>
              <a:gd name="connsiteX28-19341" fmla="*/ 5022517 w 15811497"/>
              <a:gd name="connsiteY28-19342" fmla="*/ 4709027 h 6248398"/>
              <a:gd name="connsiteX29-19343" fmla="*/ 5022515 w 15811497"/>
              <a:gd name="connsiteY29-19344" fmla="*/ 4709029 h 6248398"/>
              <a:gd name="connsiteX30-19345" fmla="*/ 4778482 w 15811497"/>
              <a:gd name="connsiteY30-19346" fmla="*/ 5008058 h 6248398"/>
              <a:gd name="connsiteX31-19347" fmla="*/ 4715455 w 15811497"/>
              <a:gd name="connsiteY31-19348" fmla="*/ 5077404 h 6248398"/>
              <a:gd name="connsiteX32-19349" fmla="*/ 2762249 w 15811497"/>
              <a:gd name="connsiteY32-19350" fmla="*/ 5886448 h 6248398"/>
              <a:gd name="connsiteX33-19351" fmla="*/ 0 w 15811497"/>
              <a:gd name="connsiteY33-19352" fmla="*/ 3124198 h 6248398"/>
              <a:gd name="connsiteX34-19353" fmla="*/ 2762249 w 15811497"/>
              <a:gd name="connsiteY34-19354" fmla="*/ 361949 h 6248398"/>
              <a:gd name="connsiteX35-19355" fmla="*/ 4078902 w 15811497"/>
              <a:gd name="connsiteY35-19356" fmla="*/ 695338 h 6248398"/>
              <a:gd name="connsiteX36-19357" fmla="*/ 4261443 w 15811497"/>
              <a:gd name="connsiteY36-19358" fmla="*/ 806235 h 6248398"/>
              <a:gd name="connsiteX37-19359" fmla="*/ 4409044 w 15811497"/>
              <a:gd name="connsiteY37-19360" fmla="*/ 910268 h 6248398"/>
              <a:gd name="connsiteX38-19361" fmla="*/ 4612477 w 15811497"/>
              <a:gd name="connsiteY38-19362" fmla="*/ 1077402 h 6248398"/>
              <a:gd name="connsiteX39-19363" fmla="*/ 4612478 w 15811497"/>
              <a:gd name="connsiteY39-19364" fmla="*/ 1077403 h 6248398"/>
              <a:gd name="connsiteX40-19365" fmla="*/ 4701725 w 15811497"/>
              <a:gd name="connsiteY40-19366" fmla="*/ 1120394 h 6248398"/>
              <a:gd name="connsiteX41-19367" fmla="*/ 5191122 w 15811497"/>
              <a:gd name="connsiteY41-19368" fmla="*/ 1219199 h 6248398"/>
              <a:gd name="connsiteX42-19369" fmla="*/ 6161317 w 15811497"/>
              <a:gd name="connsiteY42-19370" fmla="*/ 761659 h 6248398"/>
              <a:gd name="connsiteX43-19371" fmla="*/ 6224019 w 15811497"/>
              <a:gd name="connsiteY43-19372" fmla="*/ 677808 h 6248398"/>
              <a:gd name="connsiteX44-19373" fmla="*/ 6175489 w 15811497"/>
              <a:gd name="connsiteY44-19374" fmla="*/ 757691 h 6248398"/>
              <a:gd name="connsiteX45-19375" fmla="*/ 6175489 w 15811497"/>
              <a:gd name="connsiteY45-19376" fmla="*/ 757692 h 6248398"/>
              <a:gd name="connsiteX46-19377" fmla="*/ 6224020 w 15811497"/>
              <a:gd name="connsiteY46-19378" fmla="*/ 677809 h 6248398"/>
              <a:gd name="connsiteX47-19379" fmla="*/ 6233696 w 15811497"/>
              <a:gd name="connsiteY47-19380" fmla="*/ 664869 h 6248398"/>
              <a:gd name="connsiteX48-19381" fmla="*/ 6252611 w 15811497"/>
              <a:gd name="connsiteY48-19382" fmla="*/ 633734 h 6248398"/>
              <a:gd name="connsiteX49-19383" fmla="*/ 6252610 w 15811497"/>
              <a:gd name="connsiteY49-19384" fmla="*/ 633734 h 6248398"/>
              <a:gd name="connsiteX50-19385" fmla="*/ 6233696 w 15811497"/>
              <a:gd name="connsiteY50-19386" fmla="*/ 664868 h 6248398"/>
              <a:gd name="connsiteX51-19387" fmla="*/ 6251291 w 15811497"/>
              <a:gd name="connsiteY51-19388" fmla="*/ 633930 h 6248398"/>
              <a:gd name="connsiteX52-19389" fmla="*/ 6251293 w 15811497"/>
              <a:gd name="connsiteY52-19390" fmla="*/ 633929 h 6248398"/>
              <a:gd name="connsiteX53-19391" fmla="*/ 6331355 w 15811497"/>
              <a:gd name="connsiteY53-19392" fmla="*/ 526865 h 6248398"/>
              <a:gd name="connsiteX54-19393" fmla="*/ 7448548 w 15811497"/>
              <a:gd name="connsiteY54-19394" fmla="*/ 0 h 6248398"/>
              <a:gd name="connsiteX0-19395" fmla="*/ 7448548 w 15811497"/>
              <a:gd name="connsiteY0-19396" fmla="*/ 0 h 6248398"/>
              <a:gd name="connsiteX1-19397" fmla="*/ 8721604 w 15811497"/>
              <a:gd name="connsiteY1-19398" fmla="*/ 757692 h 6248398"/>
              <a:gd name="connsiteX2-19399" fmla="*/ 8890522 w 15811497"/>
              <a:gd name="connsiteY2-19400" fmla="*/ 1193234 h 6248398"/>
              <a:gd name="connsiteX3-19401" fmla="*/ 9958384 w 15811497"/>
              <a:gd name="connsiteY3-19402" fmla="*/ 1828798 h 6248398"/>
              <a:gd name="connsiteX4-19403" fmla="*/ 10895504 w 15811497"/>
              <a:gd name="connsiteY4-19404" fmla="*/ 1386857 h 6248398"/>
              <a:gd name="connsiteX5-19405" fmla="*/ 11096041 w 15811497"/>
              <a:gd name="connsiteY5-19406" fmla="*/ 1170993 h 6248398"/>
              <a:gd name="connsiteX6-19407" fmla="*/ 13049247 w 15811497"/>
              <a:gd name="connsiteY6-19408" fmla="*/ 361949 h 6248398"/>
              <a:gd name="connsiteX7-19409" fmla="*/ 15811497 w 15811497"/>
              <a:gd name="connsiteY7-19410" fmla="*/ 3124198 h 6248398"/>
              <a:gd name="connsiteX8-19411" fmla="*/ 13049247 w 15811497"/>
              <a:gd name="connsiteY8-19412" fmla="*/ 5886448 h 6248398"/>
              <a:gd name="connsiteX9-19413" fmla="*/ 11732594 w 15811497"/>
              <a:gd name="connsiteY9-19414" fmla="*/ 5553059 h 6248398"/>
              <a:gd name="connsiteX10-19415" fmla="*/ 11096041 w 15811497"/>
              <a:gd name="connsiteY10-19416" fmla="*/ 5077404 h 6248398"/>
              <a:gd name="connsiteX11-19417" fmla="*/ 10610846 w 15811497"/>
              <a:gd name="connsiteY11-19418" fmla="*/ 5029199 h 6248398"/>
              <a:gd name="connsiteX12-19419" fmla="*/ 9640652 w 15811497"/>
              <a:gd name="connsiteY12-19420" fmla="*/ 5486739 h 6248398"/>
              <a:gd name="connsiteX13-19421" fmla="*/ 9480140 w 15811497"/>
              <a:gd name="connsiteY13-19422" fmla="*/ 5721533 h 6248398"/>
              <a:gd name="connsiteX14-19423" fmla="*/ 8362947 w 15811497"/>
              <a:gd name="connsiteY14-19424" fmla="*/ 6248398 h 6248398"/>
              <a:gd name="connsiteX15-19425" fmla="*/ 7028922 w 15811497"/>
              <a:gd name="connsiteY15-19426" fmla="*/ 5364147 h 6248398"/>
              <a:gd name="connsiteX16-19427" fmla="*/ 6990513 w 15811497"/>
              <a:gd name="connsiteY16-19428" fmla="*/ 5259205 h 6248398"/>
              <a:gd name="connsiteX17-19429" fmla="*/ 6990512 w 15811497"/>
              <a:gd name="connsiteY17-19430" fmla="*/ 5259199 h 6248398"/>
              <a:gd name="connsiteX18-19431" fmla="*/ 6983676 w 15811497"/>
              <a:gd name="connsiteY18-19432" fmla="*/ 5240519 h 6248398"/>
              <a:gd name="connsiteX19-19433" fmla="*/ 6983673 w 15811497"/>
              <a:gd name="connsiteY19-19434" fmla="*/ 5240519 h 6248398"/>
              <a:gd name="connsiteX20-19435" fmla="*/ 6980236 w 15811497"/>
              <a:gd name="connsiteY20-19436" fmla="*/ 5231130 h 6248398"/>
              <a:gd name="connsiteX21-19437" fmla="*/ 6978859 w 15811497"/>
              <a:gd name="connsiteY21-19438" fmla="*/ 5225774 h 6248398"/>
              <a:gd name="connsiteX22-19439" fmla="*/ 6984291 w 15811497"/>
              <a:gd name="connsiteY22-19440" fmla="*/ 5240614 h 6248398"/>
              <a:gd name="connsiteX23-19441" fmla="*/ 6984292 w 15811497"/>
              <a:gd name="connsiteY23-19442" fmla="*/ 5240614 h 6248398"/>
              <a:gd name="connsiteX24-19443" fmla="*/ 6944562 w 15811497"/>
              <a:gd name="connsiteY24-19444" fmla="*/ 5092380 h 6248398"/>
              <a:gd name="connsiteX25-19445" fmla="*/ 6948299 w 15811497"/>
              <a:gd name="connsiteY25-19446" fmla="*/ 5142273 h 6248398"/>
              <a:gd name="connsiteX26-19447" fmla="*/ 5829297 w 15811497"/>
              <a:gd name="connsiteY26-19448" fmla="*/ 4400549 h 6248398"/>
              <a:gd name="connsiteX27-19449" fmla="*/ 5056802 w 15811497"/>
              <a:gd name="connsiteY27-19450" fmla="*/ 4677867 h 6248398"/>
              <a:gd name="connsiteX28-19451" fmla="*/ 5022517 w 15811497"/>
              <a:gd name="connsiteY28-19452" fmla="*/ 4709027 h 6248398"/>
              <a:gd name="connsiteX29-19453" fmla="*/ 5022515 w 15811497"/>
              <a:gd name="connsiteY29-19454" fmla="*/ 4709029 h 6248398"/>
              <a:gd name="connsiteX30-19455" fmla="*/ 4778482 w 15811497"/>
              <a:gd name="connsiteY30-19456" fmla="*/ 5008058 h 6248398"/>
              <a:gd name="connsiteX31-19457" fmla="*/ 4715455 w 15811497"/>
              <a:gd name="connsiteY31-19458" fmla="*/ 5077404 h 6248398"/>
              <a:gd name="connsiteX32-19459" fmla="*/ 2762249 w 15811497"/>
              <a:gd name="connsiteY32-19460" fmla="*/ 5886448 h 6248398"/>
              <a:gd name="connsiteX33-19461" fmla="*/ 0 w 15811497"/>
              <a:gd name="connsiteY33-19462" fmla="*/ 3124198 h 6248398"/>
              <a:gd name="connsiteX34-19463" fmla="*/ 2762249 w 15811497"/>
              <a:gd name="connsiteY34-19464" fmla="*/ 361949 h 6248398"/>
              <a:gd name="connsiteX35-19465" fmla="*/ 4078902 w 15811497"/>
              <a:gd name="connsiteY35-19466" fmla="*/ 695338 h 6248398"/>
              <a:gd name="connsiteX36-19467" fmla="*/ 4261443 w 15811497"/>
              <a:gd name="connsiteY36-19468" fmla="*/ 806235 h 6248398"/>
              <a:gd name="connsiteX37-19469" fmla="*/ 4409044 w 15811497"/>
              <a:gd name="connsiteY37-19470" fmla="*/ 910268 h 6248398"/>
              <a:gd name="connsiteX38-19471" fmla="*/ 4612477 w 15811497"/>
              <a:gd name="connsiteY38-19472" fmla="*/ 1077402 h 6248398"/>
              <a:gd name="connsiteX39-19473" fmla="*/ 4612478 w 15811497"/>
              <a:gd name="connsiteY39-19474" fmla="*/ 1077403 h 6248398"/>
              <a:gd name="connsiteX40-19475" fmla="*/ 4701725 w 15811497"/>
              <a:gd name="connsiteY40-19476" fmla="*/ 1120394 h 6248398"/>
              <a:gd name="connsiteX41-19477" fmla="*/ 5191122 w 15811497"/>
              <a:gd name="connsiteY41-19478" fmla="*/ 1219199 h 6248398"/>
              <a:gd name="connsiteX42-19479" fmla="*/ 6161317 w 15811497"/>
              <a:gd name="connsiteY42-19480" fmla="*/ 761659 h 6248398"/>
              <a:gd name="connsiteX43-19481" fmla="*/ 6224019 w 15811497"/>
              <a:gd name="connsiteY43-19482" fmla="*/ 677808 h 6248398"/>
              <a:gd name="connsiteX44-19483" fmla="*/ 6175489 w 15811497"/>
              <a:gd name="connsiteY44-19484" fmla="*/ 757691 h 6248398"/>
              <a:gd name="connsiteX45-19485" fmla="*/ 6175489 w 15811497"/>
              <a:gd name="connsiteY45-19486" fmla="*/ 757692 h 6248398"/>
              <a:gd name="connsiteX46-19487" fmla="*/ 6224020 w 15811497"/>
              <a:gd name="connsiteY46-19488" fmla="*/ 677809 h 6248398"/>
              <a:gd name="connsiteX47-19489" fmla="*/ 6233696 w 15811497"/>
              <a:gd name="connsiteY47-19490" fmla="*/ 664869 h 6248398"/>
              <a:gd name="connsiteX48-19491" fmla="*/ 6252611 w 15811497"/>
              <a:gd name="connsiteY48-19492" fmla="*/ 633734 h 6248398"/>
              <a:gd name="connsiteX49-19493" fmla="*/ 6252610 w 15811497"/>
              <a:gd name="connsiteY49-19494" fmla="*/ 633734 h 6248398"/>
              <a:gd name="connsiteX50-19495" fmla="*/ 6233696 w 15811497"/>
              <a:gd name="connsiteY50-19496" fmla="*/ 664868 h 6248398"/>
              <a:gd name="connsiteX51-19497" fmla="*/ 6251291 w 15811497"/>
              <a:gd name="connsiteY51-19498" fmla="*/ 633930 h 6248398"/>
              <a:gd name="connsiteX52-19499" fmla="*/ 6331355 w 15811497"/>
              <a:gd name="connsiteY52-19500" fmla="*/ 526865 h 6248398"/>
              <a:gd name="connsiteX53-19501" fmla="*/ 7448548 w 15811497"/>
              <a:gd name="connsiteY53-19502" fmla="*/ 0 h 6248398"/>
              <a:gd name="connsiteX0-19503" fmla="*/ 7448548 w 15811497"/>
              <a:gd name="connsiteY0-19504" fmla="*/ 0 h 6248398"/>
              <a:gd name="connsiteX1-19505" fmla="*/ 8721604 w 15811497"/>
              <a:gd name="connsiteY1-19506" fmla="*/ 757692 h 6248398"/>
              <a:gd name="connsiteX2-19507" fmla="*/ 8890522 w 15811497"/>
              <a:gd name="connsiteY2-19508" fmla="*/ 1193234 h 6248398"/>
              <a:gd name="connsiteX3-19509" fmla="*/ 9958384 w 15811497"/>
              <a:gd name="connsiteY3-19510" fmla="*/ 1828798 h 6248398"/>
              <a:gd name="connsiteX4-19511" fmla="*/ 10895504 w 15811497"/>
              <a:gd name="connsiteY4-19512" fmla="*/ 1386857 h 6248398"/>
              <a:gd name="connsiteX5-19513" fmla="*/ 11096041 w 15811497"/>
              <a:gd name="connsiteY5-19514" fmla="*/ 1170993 h 6248398"/>
              <a:gd name="connsiteX6-19515" fmla="*/ 13049247 w 15811497"/>
              <a:gd name="connsiteY6-19516" fmla="*/ 361949 h 6248398"/>
              <a:gd name="connsiteX7-19517" fmla="*/ 15811497 w 15811497"/>
              <a:gd name="connsiteY7-19518" fmla="*/ 3124198 h 6248398"/>
              <a:gd name="connsiteX8-19519" fmla="*/ 13049247 w 15811497"/>
              <a:gd name="connsiteY8-19520" fmla="*/ 5886448 h 6248398"/>
              <a:gd name="connsiteX9-19521" fmla="*/ 11732594 w 15811497"/>
              <a:gd name="connsiteY9-19522" fmla="*/ 5553059 h 6248398"/>
              <a:gd name="connsiteX10-19523" fmla="*/ 11096041 w 15811497"/>
              <a:gd name="connsiteY10-19524" fmla="*/ 5077404 h 6248398"/>
              <a:gd name="connsiteX11-19525" fmla="*/ 10610846 w 15811497"/>
              <a:gd name="connsiteY11-19526" fmla="*/ 5029199 h 6248398"/>
              <a:gd name="connsiteX12-19527" fmla="*/ 9640652 w 15811497"/>
              <a:gd name="connsiteY12-19528" fmla="*/ 5486739 h 6248398"/>
              <a:gd name="connsiteX13-19529" fmla="*/ 9480140 w 15811497"/>
              <a:gd name="connsiteY13-19530" fmla="*/ 5721533 h 6248398"/>
              <a:gd name="connsiteX14-19531" fmla="*/ 8362947 w 15811497"/>
              <a:gd name="connsiteY14-19532" fmla="*/ 6248398 h 6248398"/>
              <a:gd name="connsiteX15-19533" fmla="*/ 7028922 w 15811497"/>
              <a:gd name="connsiteY15-19534" fmla="*/ 5364147 h 6248398"/>
              <a:gd name="connsiteX16-19535" fmla="*/ 6990513 w 15811497"/>
              <a:gd name="connsiteY16-19536" fmla="*/ 5259205 h 6248398"/>
              <a:gd name="connsiteX17-19537" fmla="*/ 6990512 w 15811497"/>
              <a:gd name="connsiteY17-19538" fmla="*/ 5259199 h 6248398"/>
              <a:gd name="connsiteX18-19539" fmla="*/ 6983676 w 15811497"/>
              <a:gd name="connsiteY18-19540" fmla="*/ 5240519 h 6248398"/>
              <a:gd name="connsiteX19-19541" fmla="*/ 6983673 w 15811497"/>
              <a:gd name="connsiteY19-19542" fmla="*/ 5240519 h 6248398"/>
              <a:gd name="connsiteX20-19543" fmla="*/ 6980236 w 15811497"/>
              <a:gd name="connsiteY20-19544" fmla="*/ 5231130 h 6248398"/>
              <a:gd name="connsiteX21-19545" fmla="*/ 6978859 w 15811497"/>
              <a:gd name="connsiteY21-19546" fmla="*/ 5225774 h 6248398"/>
              <a:gd name="connsiteX22-19547" fmla="*/ 6984291 w 15811497"/>
              <a:gd name="connsiteY22-19548" fmla="*/ 5240614 h 6248398"/>
              <a:gd name="connsiteX23-19549" fmla="*/ 6984292 w 15811497"/>
              <a:gd name="connsiteY23-19550" fmla="*/ 5240614 h 6248398"/>
              <a:gd name="connsiteX24-19551" fmla="*/ 6944562 w 15811497"/>
              <a:gd name="connsiteY24-19552" fmla="*/ 5092380 h 6248398"/>
              <a:gd name="connsiteX25-19553" fmla="*/ 6948299 w 15811497"/>
              <a:gd name="connsiteY25-19554" fmla="*/ 5142273 h 6248398"/>
              <a:gd name="connsiteX26-19555" fmla="*/ 5829297 w 15811497"/>
              <a:gd name="connsiteY26-19556" fmla="*/ 4400549 h 6248398"/>
              <a:gd name="connsiteX27-19557" fmla="*/ 5056802 w 15811497"/>
              <a:gd name="connsiteY27-19558" fmla="*/ 4677867 h 6248398"/>
              <a:gd name="connsiteX28-19559" fmla="*/ 5022517 w 15811497"/>
              <a:gd name="connsiteY28-19560" fmla="*/ 4709027 h 6248398"/>
              <a:gd name="connsiteX29-19561" fmla="*/ 5022515 w 15811497"/>
              <a:gd name="connsiteY29-19562" fmla="*/ 4709029 h 6248398"/>
              <a:gd name="connsiteX30-19563" fmla="*/ 4778482 w 15811497"/>
              <a:gd name="connsiteY30-19564" fmla="*/ 5008058 h 6248398"/>
              <a:gd name="connsiteX31-19565" fmla="*/ 4715455 w 15811497"/>
              <a:gd name="connsiteY31-19566" fmla="*/ 5077404 h 6248398"/>
              <a:gd name="connsiteX32-19567" fmla="*/ 2762249 w 15811497"/>
              <a:gd name="connsiteY32-19568" fmla="*/ 5886448 h 6248398"/>
              <a:gd name="connsiteX33-19569" fmla="*/ 0 w 15811497"/>
              <a:gd name="connsiteY33-19570" fmla="*/ 3124198 h 6248398"/>
              <a:gd name="connsiteX34-19571" fmla="*/ 2762249 w 15811497"/>
              <a:gd name="connsiteY34-19572" fmla="*/ 361949 h 6248398"/>
              <a:gd name="connsiteX35-19573" fmla="*/ 4078902 w 15811497"/>
              <a:gd name="connsiteY35-19574" fmla="*/ 695338 h 6248398"/>
              <a:gd name="connsiteX36-19575" fmla="*/ 4261443 w 15811497"/>
              <a:gd name="connsiteY36-19576" fmla="*/ 806235 h 6248398"/>
              <a:gd name="connsiteX37-19577" fmla="*/ 4409044 w 15811497"/>
              <a:gd name="connsiteY37-19578" fmla="*/ 910268 h 6248398"/>
              <a:gd name="connsiteX38-19579" fmla="*/ 4612477 w 15811497"/>
              <a:gd name="connsiteY38-19580" fmla="*/ 1077402 h 6248398"/>
              <a:gd name="connsiteX39-19581" fmla="*/ 4612478 w 15811497"/>
              <a:gd name="connsiteY39-19582" fmla="*/ 1077403 h 6248398"/>
              <a:gd name="connsiteX40-19583" fmla="*/ 4701725 w 15811497"/>
              <a:gd name="connsiteY40-19584" fmla="*/ 1120394 h 6248398"/>
              <a:gd name="connsiteX41-19585" fmla="*/ 5191122 w 15811497"/>
              <a:gd name="connsiteY41-19586" fmla="*/ 1219199 h 6248398"/>
              <a:gd name="connsiteX42-19587" fmla="*/ 6161317 w 15811497"/>
              <a:gd name="connsiteY42-19588" fmla="*/ 761659 h 6248398"/>
              <a:gd name="connsiteX43-19589" fmla="*/ 6224019 w 15811497"/>
              <a:gd name="connsiteY43-19590" fmla="*/ 677808 h 6248398"/>
              <a:gd name="connsiteX44-19591" fmla="*/ 6175489 w 15811497"/>
              <a:gd name="connsiteY44-19592" fmla="*/ 757691 h 6248398"/>
              <a:gd name="connsiteX45-19593" fmla="*/ 6175489 w 15811497"/>
              <a:gd name="connsiteY45-19594" fmla="*/ 757692 h 6248398"/>
              <a:gd name="connsiteX46-19595" fmla="*/ 6224020 w 15811497"/>
              <a:gd name="connsiteY46-19596" fmla="*/ 677809 h 6248398"/>
              <a:gd name="connsiteX47-19597" fmla="*/ 6233696 w 15811497"/>
              <a:gd name="connsiteY47-19598" fmla="*/ 664869 h 6248398"/>
              <a:gd name="connsiteX48-19599" fmla="*/ 6252611 w 15811497"/>
              <a:gd name="connsiteY48-19600" fmla="*/ 633734 h 6248398"/>
              <a:gd name="connsiteX49-19601" fmla="*/ 6252610 w 15811497"/>
              <a:gd name="connsiteY49-19602" fmla="*/ 633734 h 6248398"/>
              <a:gd name="connsiteX50-19603" fmla="*/ 6233696 w 15811497"/>
              <a:gd name="connsiteY50-19604" fmla="*/ 664868 h 6248398"/>
              <a:gd name="connsiteX51-19605" fmla="*/ 6331355 w 15811497"/>
              <a:gd name="connsiteY51-19606" fmla="*/ 526865 h 6248398"/>
              <a:gd name="connsiteX52-19607" fmla="*/ 7448548 w 15811497"/>
              <a:gd name="connsiteY52-19608" fmla="*/ 0 h 6248398"/>
              <a:gd name="connsiteX0-19609" fmla="*/ 7448548 w 15811497"/>
              <a:gd name="connsiteY0-19610" fmla="*/ 0 h 6248398"/>
              <a:gd name="connsiteX1-19611" fmla="*/ 8721604 w 15811497"/>
              <a:gd name="connsiteY1-19612" fmla="*/ 757692 h 6248398"/>
              <a:gd name="connsiteX2-19613" fmla="*/ 8890522 w 15811497"/>
              <a:gd name="connsiteY2-19614" fmla="*/ 1193234 h 6248398"/>
              <a:gd name="connsiteX3-19615" fmla="*/ 9958384 w 15811497"/>
              <a:gd name="connsiteY3-19616" fmla="*/ 1828798 h 6248398"/>
              <a:gd name="connsiteX4-19617" fmla="*/ 10895504 w 15811497"/>
              <a:gd name="connsiteY4-19618" fmla="*/ 1386857 h 6248398"/>
              <a:gd name="connsiteX5-19619" fmla="*/ 11096041 w 15811497"/>
              <a:gd name="connsiteY5-19620" fmla="*/ 1170993 h 6248398"/>
              <a:gd name="connsiteX6-19621" fmla="*/ 13049247 w 15811497"/>
              <a:gd name="connsiteY6-19622" fmla="*/ 361949 h 6248398"/>
              <a:gd name="connsiteX7-19623" fmla="*/ 15811497 w 15811497"/>
              <a:gd name="connsiteY7-19624" fmla="*/ 3124198 h 6248398"/>
              <a:gd name="connsiteX8-19625" fmla="*/ 13049247 w 15811497"/>
              <a:gd name="connsiteY8-19626" fmla="*/ 5886448 h 6248398"/>
              <a:gd name="connsiteX9-19627" fmla="*/ 11732594 w 15811497"/>
              <a:gd name="connsiteY9-19628" fmla="*/ 5553059 h 6248398"/>
              <a:gd name="connsiteX10-19629" fmla="*/ 11096041 w 15811497"/>
              <a:gd name="connsiteY10-19630" fmla="*/ 5077404 h 6248398"/>
              <a:gd name="connsiteX11-19631" fmla="*/ 10610846 w 15811497"/>
              <a:gd name="connsiteY11-19632" fmla="*/ 5029199 h 6248398"/>
              <a:gd name="connsiteX12-19633" fmla="*/ 9640652 w 15811497"/>
              <a:gd name="connsiteY12-19634" fmla="*/ 5486739 h 6248398"/>
              <a:gd name="connsiteX13-19635" fmla="*/ 9480140 w 15811497"/>
              <a:gd name="connsiteY13-19636" fmla="*/ 5721533 h 6248398"/>
              <a:gd name="connsiteX14-19637" fmla="*/ 8362947 w 15811497"/>
              <a:gd name="connsiteY14-19638" fmla="*/ 6248398 h 6248398"/>
              <a:gd name="connsiteX15-19639" fmla="*/ 7028922 w 15811497"/>
              <a:gd name="connsiteY15-19640" fmla="*/ 5364147 h 6248398"/>
              <a:gd name="connsiteX16-19641" fmla="*/ 6990513 w 15811497"/>
              <a:gd name="connsiteY16-19642" fmla="*/ 5259205 h 6248398"/>
              <a:gd name="connsiteX17-19643" fmla="*/ 6990512 w 15811497"/>
              <a:gd name="connsiteY17-19644" fmla="*/ 5259199 h 6248398"/>
              <a:gd name="connsiteX18-19645" fmla="*/ 6983676 w 15811497"/>
              <a:gd name="connsiteY18-19646" fmla="*/ 5240519 h 6248398"/>
              <a:gd name="connsiteX19-19647" fmla="*/ 6983673 w 15811497"/>
              <a:gd name="connsiteY19-19648" fmla="*/ 5240519 h 6248398"/>
              <a:gd name="connsiteX20-19649" fmla="*/ 6980236 w 15811497"/>
              <a:gd name="connsiteY20-19650" fmla="*/ 5231130 h 6248398"/>
              <a:gd name="connsiteX21-19651" fmla="*/ 6978859 w 15811497"/>
              <a:gd name="connsiteY21-19652" fmla="*/ 5225774 h 6248398"/>
              <a:gd name="connsiteX22-19653" fmla="*/ 6984291 w 15811497"/>
              <a:gd name="connsiteY22-19654" fmla="*/ 5240614 h 6248398"/>
              <a:gd name="connsiteX23-19655" fmla="*/ 6984292 w 15811497"/>
              <a:gd name="connsiteY23-19656" fmla="*/ 5240614 h 6248398"/>
              <a:gd name="connsiteX24-19657" fmla="*/ 6944562 w 15811497"/>
              <a:gd name="connsiteY24-19658" fmla="*/ 5092380 h 6248398"/>
              <a:gd name="connsiteX25-19659" fmla="*/ 6948299 w 15811497"/>
              <a:gd name="connsiteY25-19660" fmla="*/ 5142273 h 6248398"/>
              <a:gd name="connsiteX26-19661" fmla="*/ 5829297 w 15811497"/>
              <a:gd name="connsiteY26-19662" fmla="*/ 4400549 h 6248398"/>
              <a:gd name="connsiteX27-19663" fmla="*/ 5056802 w 15811497"/>
              <a:gd name="connsiteY27-19664" fmla="*/ 4677867 h 6248398"/>
              <a:gd name="connsiteX28-19665" fmla="*/ 5022517 w 15811497"/>
              <a:gd name="connsiteY28-19666" fmla="*/ 4709027 h 6248398"/>
              <a:gd name="connsiteX29-19667" fmla="*/ 5022515 w 15811497"/>
              <a:gd name="connsiteY29-19668" fmla="*/ 4709029 h 6248398"/>
              <a:gd name="connsiteX30-19669" fmla="*/ 4778482 w 15811497"/>
              <a:gd name="connsiteY30-19670" fmla="*/ 5008058 h 6248398"/>
              <a:gd name="connsiteX31-19671" fmla="*/ 4715455 w 15811497"/>
              <a:gd name="connsiteY31-19672" fmla="*/ 5077404 h 6248398"/>
              <a:gd name="connsiteX32-19673" fmla="*/ 2762249 w 15811497"/>
              <a:gd name="connsiteY32-19674" fmla="*/ 5886448 h 6248398"/>
              <a:gd name="connsiteX33-19675" fmla="*/ 0 w 15811497"/>
              <a:gd name="connsiteY33-19676" fmla="*/ 3124198 h 6248398"/>
              <a:gd name="connsiteX34-19677" fmla="*/ 2762249 w 15811497"/>
              <a:gd name="connsiteY34-19678" fmla="*/ 361949 h 6248398"/>
              <a:gd name="connsiteX35-19679" fmla="*/ 4078902 w 15811497"/>
              <a:gd name="connsiteY35-19680" fmla="*/ 695338 h 6248398"/>
              <a:gd name="connsiteX36-19681" fmla="*/ 4261443 w 15811497"/>
              <a:gd name="connsiteY36-19682" fmla="*/ 806235 h 6248398"/>
              <a:gd name="connsiteX37-19683" fmla="*/ 4409044 w 15811497"/>
              <a:gd name="connsiteY37-19684" fmla="*/ 910268 h 6248398"/>
              <a:gd name="connsiteX38-19685" fmla="*/ 4612477 w 15811497"/>
              <a:gd name="connsiteY38-19686" fmla="*/ 1077402 h 6248398"/>
              <a:gd name="connsiteX39-19687" fmla="*/ 4612478 w 15811497"/>
              <a:gd name="connsiteY39-19688" fmla="*/ 1077403 h 6248398"/>
              <a:gd name="connsiteX40-19689" fmla="*/ 4701725 w 15811497"/>
              <a:gd name="connsiteY40-19690" fmla="*/ 1120394 h 6248398"/>
              <a:gd name="connsiteX41-19691" fmla="*/ 5191122 w 15811497"/>
              <a:gd name="connsiteY41-19692" fmla="*/ 1219199 h 6248398"/>
              <a:gd name="connsiteX42-19693" fmla="*/ 6161317 w 15811497"/>
              <a:gd name="connsiteY42-19694" fmla="*/ 761659 h 6248398"/>
              <a:gd name="connsiteX43-19695" fmla="*/ 6224019 w 15811497"/>
              <a:gd name="connsiteY43-19696" fmla="*/ 677808 h 6248398"/>
              <a:gd name="connsiteX44-19697" fmla="*/ 6175489 w 15811497"/>
              <a:gd name="connsiteY44-19698" fmla="*/ 757691 h 6248398"/>
              <a:gd name="connsiteX45-19699" fmla="*/ 6175489 w 15811497"/>
              <a:gd name="connsiteY45-19700" fmla="*/ 757692 h 6248398"/>
              <a:gd name="connsiteX46-19701" fmla="*/ 6224020 w 15811497"/>
              <a:gd name="connsiteY46-19702" fmla="*/ 677809 h 6248398"/>
              <a:gd name="connsiteX47-19703" fmla="*/ 6233696 w 15811497"/>
              <a:gd name="connsiteY47-19704" fmla="*/ 664869 h 6248398"/>
              <a:gd name="connsiteX48-19705" fmla="*/ 6252611 w 15811497"/>
              <a:gd name="connsiteY48-19706" fmla="*/ 633734 h 6248398"/>
              <a:gd name="connsiteX49-19707" fmla="*/ 6252610 w 15811497"/>
              <a:gd name="connsiteY49-19708" fmla="*/ 633734 h 6248398"/>
              <a:gd name="connsiteX50-19709" fmla="*/ 6331355 w 15811497"/>
              <a:gd name="connsiteY50-19710" fmla="*/ 526865 h 6248398"/>
              <a:gd name="connsiteX51-19711" fmla="*/ 7448548 w 15811497"/>
              <a:gd name="connsiteY51-19712" fmla="*/ 0 h 6248398"/>
              <a:gd name="connsiteX0-19713" fmla="*/ 7448548 w 15811497"/>
              <a:gd name="connsiteY0-19714" fmla="*/ 0 h 6248398"/>
              <a:gd name="connsiteX1-19715" fmla="*/ 8721604 w 15811497"/>
              <a:gd name="connsiteY1-19716" fmla="*/ 757692 h 6248398"/>
              <a:gd name="connsiteX2-19717" fmla="*/ 8890522 w 15811497"/>
              <a:gd name="connsiteY2-19718" fmla="*/ 1193234 h 6248398"/>
              <a:gd name="connsiteX3-19719" fmla="*/ 9958384 w 15811497"/>
              <a:gd name="connsiteY3-19720" fmla="*/ 1828798 h 6248398"/>
              <a:gd name="connsiteX4-19721" fmla="*/ 10895504 w 15811497"/>
              <a:gd name="connsiteY4-19722" fmla="*/ 1386857 h 6248398"/>
              <a:gd name="connsiteX5-19723" fmla="*/ 11096041 w 15811497"/>
              <a:gd name="connsiteY5-19724" fmla="*/ 1170993 h 6248398"/>
              <a:gd name="connsiteX6-19725" fmla="*/ 13049247 w 15811497"/>
              <a:gd name="connsiteY6-19726" fmla="*/ 361949 h 6248398"/>
              <a:gd name="connsiteX7-19727" fmla="*/ 15811497 w 15811497"/>
              <a:gd name="connsiteY7-19728" fmla="*/ 3124198 h 6248398"/>
              <a:gd name="connsiteX8-19729" fmla="*/ 13049247 w 15811497"/>
              <a:gd name="connsiteY8-19730" fmla="*/ 5886448 h 6248398"/>
              <a:gd name="connsiteX9-19731" fmla="*/ 11732594 w 15811497"/>
              <a:gd name="connsiteY9-19732" fmla="*/ 5553059 h 6248398"/>
              <a:gd name="connsiteX10-19733" fmla="*/ 11096041 w 15811497"/>
              <a:gd name="connsiteY10-19734" fmla="*/ 5077404 h 6248398"/>
              <a:gd name="connsiteX11-19735" fmla="*/ 10610846 w 15811497"/>
              <a:gd name="connsiteY11-19736" fmla="*/ 5029199 h 6248398"/>
              <a:gd name="connsiteX12-19737" fmla="*/ 9640652 w 15811497"/>
              <a:gd name="connsiteY12-19738" fmla="*/ 5486739 h 6248398"/>
              <a:gd name="connsiteX13-19739" fmla="*/ 9480140 w 15811497"/>
              <a:gd name="connsiteY13-19740" fmla="*/ 5721533 h 6248398"/>
              <a:gd name="connsiteX14-19741" fmla="*/ 8362947 w 15811497"/>
              <a:gd name="connsiteY14-19742" fmla="*/ 6248398 h 6248398"/>
              <a:gd name="connsiteX15-19743" fmla="*/ 7028922 w 15811497"/>
              <a:gd name="connsiteY15-19744" fmla="*/ 5364147 h 6248398"/>
              <a:gd name="connsiteX16-19745" fmla="*/ 6990513 w 15811497"/>
              <a:gd name="connsiteY16-19746" fmla="*/ 5259205 h 6248398"/>
              <a:gd name="connsiteX17-19747" fmla="*/ 6990512 w 15811497"/>
              <a:gd name="connsiteY17-19748" fmla="*/ 5259199 h 6248398"/>
              <a:gd name="connsiteX18-19749" fmla="*/ 6983676 w 15811497"/>
              <a:gd name="connsiteY18-19750" fmla="*/ 5240519 h 6248398"/>
              <a:gd name="connsiteX19-19751" fmla="*/ 6983673 w 15811497"/>
              <a:gd name="connsiteY19-19752" fmla="*/ 5240519 h 6248398"/>
              <a:gd name="connsiteX20-19753" fmla="*/ 6980236 w 15811497"/>
              <a:gd name="connsiteY20-19754" fmla="*/ 5231130 h 6248398"/>
              <a:gd name="connsiteX21-19755" fmla="*/ 6978859 w 15811497"/>
              <a:gd name="connsiteY21-19756" fmla="*/ 5225774 h 6248398"/>
              <a:gd name="connsiteX22-19757" fmla="*/ 6984291 w 15811497"/>
              <a:gd name="connsiteY22-19758" fmla="*/ 5240614 h 6248398"/>
              <a:gd name="connsiteX23-19759" fmla="*/ 6984292 w 15811497"/>
              <a:gd name="connsiteY23-19760" fmla="*/ 5240614 h 6248398"/>
              <a:gd name="connsiteX24-19761" fmla="*/ 6944562 w 15811497"/>
              <a:gd name="connsiteY24-19762" fmla="*/ 5092380 h 6248398"/>
              <a:gd name="connsiteX25-19763" fmla="*/ 6948299 w 15811497"/>
              <a:gd name="connsiteY25-19764" fmla="*/ 5142273 h 6248398"/>
              <a:gd name="connsiteX26-19765" fmla="*/ 5829297 w 15811497"/>
              <a:gd name="connsiteY26-19766" fmla="*/ 4400549 h 6248398"/>
              <a:gd name="connsiteX27-19767" fmla="*/ 5056802 w 15811497"/>
              <a:gd name="connsiteY27-19768" fmla="*/ 4677867 h 6248398"/>
              <a:gd name="connsiteX28-19769" fmla="*/ 5022517 w 15811497"/>
              <a:gd name="connsiteY28-19770" fmla="*/ 4709027 h 6248398"/>
              <a:gd name="connsiteX29-19771" fmla="*/ 5022515 w 15811497"/>
              <a:gd name="connsiteY29-19772" fmla="*/ 4709029 h 6248398"/>
              <a:gd name="connsiteX30-19773" fmla="*/ 4778482 w 15811497"/>
              <a:gd name="connsiteY30-19774" fmla="*/ 5008058 h 6248398"/>
              <a:gd name="connsiteX31-19775" fmla="*/ 4715455 w 15811497"/>
              <a:gd name="connsiteY31-19776" fmla="*/ 5077404 h 6248398"/>
              <a:gd name="connsiteX32-19777" fmla="*/ 2762249 w 15811497"/>
              <a:gd name="connsiteY32-19778" fmla="*/ 5886448 h 6248398"/>
              <a:gd name="connsiteX33-19779" fmla="*/ 0 w 15811497"/>
              <a:gd name="connsiteY33-19780" fmla="*/ 3124198 h 6248398"/>
              <a:gd name="connsiteX34-19781" fmla="*/ 2762249 w 15811497"/>
              <a:gd name="connsiteY34-19782" fmla="*/ 361949 h 6248398"/>
              <a:gd name="connsiteX35-19783" fmla="*/ 4078902 w 15811497"/>
              <a:gd name="connsiteY35-19784" fmla="*/ 695338 h 6248398"/>
              <a:gd name="connsiteX36-19785" fmla="*/ 4261443 w 15811497"/>
              <a:gd name="connsiteY36-19786" fmla="*/ 806235 h 6248398"/>
              <a:gd name="connsiteX37-19787" fmla="*/ 4409044 w 15811497"/>
              <a:gd name="connsiteY37-19788" fmla="*/ 910268 h 6248398"/>
              <a:gd name="connsiteX38-19789" fmla="*/ 4612477 w 15811497"/>
              <a:gd name="connsiteY38-19790" fmla="*/ 1077402 h 6248398"/>
              <a:gd name="connsiteX39-19791" fmla="*/ 4612478 w 15811497"/>
              <a:gd name="connsiteY39-19792" fmla="*/ 1077403 h 6248398"/>
              <a:gd name="connsiteX40-19793" fmla="*/ 4701725 w 15811497"/>
              <a:gd name="connsiteY40-19794" fmla="*/ 1120394 h 6248398"/>
              <a:gd name="connsiteX41-19795" fmla="*/ 5191122 w 15811497"/>
              <a:gd name="connsiteY41-19796" fmla="*/ 1219199 h 6248398"/>
              <a:gd name="connsiteX42-19797" fmla="*/ 6161317 w 15811497"/>
              <a:gd name="connsiteY42-19798" fmla="*/ 761659 h 6248398"/>
              <a:gd name="connsiteX43-19799" fmla="*/ 6224019 w 15811497"/>
              <a:gd name="connsiteY43-19800" fmla="*/ 677808 h 6248398"/>
              <a:gd name="connsiteX44-19801" fmla="*/ 6175489 w 15811497"/>
              <a:gd name="connsiteY44-19802" fmla="*/ 757691 h 6248398"/>
              <a:gd name="connsiteX45-19803" fmla="*/ 6175489 w 15811497"/>
              <a:gd name="connsiteY45-19804" fmla="*/ 757692 h 6248398"/>
              <a:gd name="connsiteX46-19805" fmla="*/ 6224020 w 15811497"/>
              <a:gd name="connsiteY46-19806" fmla="*/ 677809 h 6248398"/>
              <a:gd name="connsiteX47-19807" fmla="*/ 6233696 w 15811497"/>
              <a:gd name="connsiteY47-19808" fmla="*/ 664869 h 6248398"/>
              <a:gd name="connsiteX48-19809" fmla="*/ 6252611 w 15811497"/>
              <a:gd name="connsiteY48-19810" fmla="*/ 633734 h 6248398"/>
              <a:gd name="connsiteX49-19811" fmla="*/ 6331355 w 15811497"/>
              <a:gd name="connsiteY49-19812" fmla="*/ 526865 h 6248398"/>
              <a:gd name="connsiteX50-19813" fmla="*/ 7448548 w 15811497"/>
              <a:gd name="connsiteY50-19814" fmla="*/ 0 h 6248398"/>
              <a:gd name="connsiteX0-19815" fmla="*/ 7448548 w 15811497"/>
              <a:gd name="connsiteY0-19816" fmla="*/ 0 h 6248398"/>
              <a:gd name="connsiteX1-19817" fmla="*/ 8721604 w 15811497"/>
              <a:gd name="connsiteY1-19818" fmla="*/ 757692 h 6248398"/>
              <a:gd name="connsiteX2-19819" fmla="*/ 8890522 w 15811497"/>
              <a:gd name="connsiteY2-19820" fmla="*/ 1193234 h 6248398"/>
              <a:gd name="connsiteX3-19821" fmla="*/ 9958384 w 15811497"/>
              <a:gd name="connsiteY3-19822" fmla="*/ 1828798 h 6248398"/>
              <a:gd name="connsiteX4-19823" fmla="*/ 10895504 w 15811497"/>
              <a:gd name="connsiteY4-19824" fmla="*/ 1386857 h 6248398"/>
              <a:gd name="connsiteX5-19825" fmla="*/ 11096041 w 15811497"/>
              <a:gd name="connsiteY5-19826" fmla="*/ 1170993 h 6248398"/>
              <a:gd name="connsiteX6-19827" fmla="*/ 13049247 w 15811497"/>
              <a:gd name="connsiteY6-19828" fmla="*/ 361949 h 6248398"/>
              <a:gd name="connsiteX7-19829" fmla="*/ 15811497 w 15811497"/>
              <a:gd name="connsiteY7-19830" fmla="*/ 3124198 h 6248398"/>
              <a:gd name="connsiteX8-19831" fmla="*/ 13049247 w 15811497"/>
              <a:gd name="connsiteY8-19832" fmla="*/ 5886448 h 6248398"/>
              <a:gd name="connsiteX9-19833" fmla="*/ 11732594 w 15811497"/>
              <a:gd name="connsiteY9-19834" fmla="*/ 5553059 h 6248398"/>
              <a:gd name="connsiteX10-19835" fmla="*/ 11096041 w 15811497"/>
              <a:gd name="connsiteY10-19836" fmla="*/ 5077404 h 6248398"/>
              <a:gd name="connsiteX11-19837" fmla="*/ 10610846 w 15811497"/>
              <a:gd name="connsiteY11-19838" fmla="*/ 5029199 h 6248398"/>
              <a:gd name="connsiteX12-19839" fmla="*/ 9640652 w 15811497"/>
              <a:gd name="connsiteY12-19840" fmla="*/ 5486739 h 6248398"/>
              <a:gd name="connsiteX13-19841" fmla="*/ 9480140 w 15811497"/>
              <a:gd name="connsiteY13-19842" fmla="*/ 5721533 h 6248398"/>
              <a:gd name="connsiteX14-19843" fmla="*/ 8362947 w 15811497"/>
              <a:gd name="connsiteY14-19844" fmla="*/ 6248398 h 6248398"/>
              <a:gd name="connsiteX15-19845" fmla="*/ 7028922 w 15811497"/>
              <a:gd name="connsiteY15-19846" fmla="*/ 5364147 h 6248398"/>
              <a:gd name="connsiteX16-19847" fmla="*/ 6990513 w 15811497"/>
              <a:gd name="connsiteY16-19848" fmla="*/ 5259205 h 6248398"/>
              <a:gd name="connsiteX17-19849" fmla="*/ 6990512 w 15811497"/>
              <a:gd name="connsiteY17-19850" fmla="*/ 5259199 h 6248398"/>
              <a:gd name="connsiteX18-19851" fmla="*/ 6983676 w 15811497"/>
              <a:gd name="connsiteY18-19852" fmla="*/ 5240519 h 6248398"/>
              <a:gd name="connsiteX19-19853" fmla="*/ 6983673 w 15811497"/>
              <a:gd name="connsiteY19-19854" fmla="*/ 5240519 h 6248398"/>
              <a:gd name="connsiteX20-19855" fmla="*/ 6980236 w 15811497"/>
              <a:gd name="connsiteY20-19856" fmla="*/ 5231130 h 6248398"/>
              <a:gd name="connsiteX21-19857" fmla="*/ 6978859 w 15811497"/>
              <a:gd name="connsiteY21-19858" fmla="*/ 5225774 h 6248398"/>
              <a:gd name="connsiteX22-19859" fmla="*/ 6984291 w 15811497"/>
              <a:gd name="connsiteY22-19860" fmla="*/ 5240614 h 6248398"/>
              <a:gd name="connsiteX23-19861" fmla="*/ 6984292 w 15811497"/>
              <a:gd name="connsiteY23-19862" fmla="*/ 5240614 h 6248398"/>
              <a:gd name="connsiteX24-19863" fmla="*/ 6944562 w 15811497"/>
              <a:gd name="connsiteY24-19864" fmla="*/ 5092380 h 6248398"/>
              <a:gd name="connsiteX25-19865" fmla="*/ 6948299 w 15811497"/>
              <a:gd name="connsiteY25-19866" fmla="*/ 5142273 h 6248398"/>
              <a:gd name="connsiteX26-19867" fmla="*/ 5829297 w 15811497"/>
              <a:gd name="connsiteY26-19868" fmla="*/ 4400549 h 6248398"/>
              <a:gd name="connsiteX27-19869" fmla="*/ 5056802 w 15811497"/>
              <a:gd name="connsiteY27-19870" fmla="*/ 4677867 h 6248398"/>
              <a:gd name="connsiteX28-19871" fmla="*/ 5022517 w 15811497"/>
              <a:gd name="connsiteY28-19872" fmla="*/ 4709027 h 6248398"/>
              <a:gd name="connsiteX29-19873" fmla="*/ 5022515 w 15811497"/>
              <a:gd name="connsiteY29-19874" fmla="*/ 4709029 h 6248398"/>
              <a:gd name="connsiteX30-19875" fmla="*/ 4778482 w 15811497"/>
              <a:gd name="connsiteY30-19876" fmla="*/ 5008058 h 6248398"/>
              <a:gd name="connsiteX31-19877" fmla="*/ 4715455 w 15811497"/>
              <a:gd name="connsiteY31-19878" fmla="*/ 5077404 h 6248398"/>
              <a:gd name="connsiteX32-19879" fmla="*/ 2762249 w 15811497"/>
              <a:gd name="connsiteY32-19880" fmla="*/ 5886448 h 6248398"/>
              <a:gd name="connsiteX33-19881" fmla="*/ 0 w 15811497"/>
              <a:gd name="connsiteY33-19882" fmla="*/ 3124198 h 6248398"/>
              <a:gd name="connsiteX34-19883" fmla="*/ 2762249 w 15811497"/>
              <a:gd name="connsiteY34-19884" fmla="*/ 361949 h 6248398"/>
              <a:gd name="connsiteX35-19885" fmla="*/ 4078902 w 15811497"/>
              <a:gd name="connsiteY35-19886" fmla="*/ 695338 h 6248398"/>
              <a:gd name="connsiteX36-19887" fmla="*/ 4261443 w 15811497"/>
              <a:gd name="connsiteY36-19888" fmla="*/ 806235 h 6248398"/>
              <a:gd name="connsiteX37-19889" fmla="*/ 4409044 w 15811497"/>
              <a:gd name="connsiteY37-19890" fmla="*/ 910268 h 6248398"/>
              <a:gd name="connsiteX38-19891" fmla="*/ 4612477 w 15811497"/>
              <a:gd name="connsiteY38-19892" fmla="*/ 1077402 h 6248398"/>
              <a:gd name="connsiteX39-19893" fmla="*/ 4612478 w 15811497"/>
              <a:gd name="connsiteY39-19894" fmla="*/ 1077403 h 6248398"/>
              <a:gd name="connsiteX40-19895" fmla="*/ 4701725 w 15811497"/>
              <a:gd name="connsiteY40-19896" fmla="*/ 1120394 h 6248398"/>
              <a:gd name="connsiteX41-19897" fmla="*/ 5191122 w 15811497"/>
              <a:gd name="connsiteY41-19898" fmla="*/ 1219199 h 6248398"/>
              <a:gd name="connsiteX42-19899" fmla="*/ 6161317 w 15811497"/>
              <a:gd name="connsiteY42-19900" fmla="*/ 761659 h 6248398"/>
              <a:gd name="connsiteX43-19901" fmla="*/ 6224019 w 15811497"/>
              <a:gd name="connsiteY43-19902" fmla="*/ 677808 h 6248398"/>
              <a:gd name="connsiteX44-19903" fmla="*/ 6175489 w 15811497"/>
              <a:gd name="connsiteY44-19904" fmla="*/ 757691 h 6248398"/>
              <a:gd name="connsiteX45-19905" fmla="*/ 6175489 w 15811497"/>
              <a:gd name="connsiteY45-19906" fmla="*/ 757692 h 6248398"/>
              <a:gd name="connsiteX46-19907" fmla="*/ 6224020 w 15811497"/>
              <a:gd name="connsiteY46-19908" fmla="*/ 677809 h 6248398"/>
              <a:gd name="connsiteX47-19909" fmla="*/ 6233696 w 15811497"/>
              <a:gd name="connsiteY47-19910" fmla="*/ 664869 h 6248398"/>
              <a:gd name="connsiteX48-19911" fmla="*/ 6331355 w 15811497"/>
              <a:gd name="connsiteY48-19912" fmla="*/ 526865 h 6248398"/>
              <a:gd name="connsiteX49-19913" fmla="*/ 7448548 w 15811497"/>
              <a:gd name="connsiteY49-19914" fmla="*/ 0 h 6248398"/>
              <a:gd name="connsiteX0-19915" fmla="*/ 7448548 w 15811497"/>
              <a:gd name="connsiteY0-19916" fmla="*/ 0 h 6248398"/>
              <a:gd name="connsiteX1-19917" fmla="*/ 8721604 w 15811497"/>
              <a:gd name="connsiteY1-19918" fmla="*/ 757692 h 6248398"/>
              <a:gd name="connsiteX2-19919" fmla="*/ 8890522 w 15811497"/>
              <a:gd name="connsiteY2-19920" fmla="*/ 1193234 h 6248398"/>
              <a:gd name="connsiteX3-19921" fmla="*/ 9958384 w 15811497"/>
              <a:gd name="connsiteY3-19922" fmla="*/ 1828798 h 6248398"/>
              <a:gd name="connsiteX4-19923" fmla="*/ 10895504 w 15811497"/>
              <a:gd name="connsiteY4-19924" fmla="*/ 1386857 h 6248398"/>
              <a:gd name="connsiteX5-19925" fmla="*/ 11096041 w 15811497"/>
              <a:gd name="connsiteY5-19926" fmla="*/ 1170993 h 6248398"/>
              <a:gd name="connsiteX6-19927" fmla="*/ 13049247 w 15811497"/>
              <a:gd name="connsiteY6-19928" fmla="*/ 361949 h 6248398"/>
              <a:gd name="connsiteX7-19929" fmla="*/ 15811497 w 15811497"/>
              <a:gd name="connsiteY7-19930" fmla="*/ 3124198 h 6248398"/>
              <a:gd name="connsiteX8-19931" fmla="*/ 13049247 w 15811497"/>
              <a:gd name="connsiteY8-19932" fmla="*/ 5886448 h 6248398"/>
              <a:gd name="connsiteX9-19933" fmla="*/ 11732594 w 15811497"/>
              <a:gd name="connsiteY9-19934" fmla="*/ 5553059 h 6248398"/>
              <a:gd name="connsiteX10-19935" fmla="*/ 11096041 w 15811497"/>
              <a:gd name="connsiteY10-19936" fmla="*/ 5077404 h 6248398"/>
              <a:gd name="connsiteX11-19937" fmla="*/ 10610846 w 15811497"/>
              <a:gd name="connsiteY11-19938" fmla="*/ 5029199 h 6248398"/>
              <a:gd name="connsiteX12-19939" fmla="*/ 9640652 w 15811497"/>
              <a:gd name="connsiteY12-19940" fmla="*/ 5486739 h 6248398"/>
              <a:gd name="connsiteX13-19941" fmla="*/ 9480140 w 15811497"/>
              <a:gd name="connsiteY13-19942" fmla="*/ 5721533 h 6248398"/>
              <a:gd name="connsiteX14-19943" fmla="*/ 8362947 w 15811497"/>
              <a:gd name="connsiteY14-19944" fmla="*/ 6248398 h 6248398"/>
              <a:gd name="connsiteX15-19945" fmla="*/ 7028922 w 15811497"/>
              <a:gd name="connsiteY15-19946" fmla="*/ 5364147 h 6248398"/>
              <a:gd name="connsiteX16-19947" fmla="*/ 6990513 w 15811497"/>
              <a:gd name="connsiteY16-19948" fmla="*/ 5259205 h 6248398"/>
              <a:gd name="connsiteX17-19949" fmla="*/ 6990512 w 15811497"/>
              <a:gd name="connsiteY17-19950" fmla="*/ 5259199 h 6248398"/>
              <a:gd name="connsiteX18-19951" fmla="*/ 6983676 w 15811497"/>
              <a:gd name="connsiteY18-19952" fmla="*/ 5240519 h 6248398"/>
              <a:gd name="connsiteX19-19953" fmla="*/ 6983673 w 15811497"/>
              <a:gd name="connsiteY19-19954" fmla="*/ 5240519 h 6248398"/>
              <a:gd name="connsiteX20-19955" fmla="*/ 6980236 w 15811497"/>
              <a:gd name="connsiteY20-19956" fmla="*/ 5231130 h 6248398"/>
              <a:gd name="connsiteX21-19957" fmla="*/ 6978859 w 15811497"/>
              <a:gd name="connsiteY21-19958" fmla="*/ 5225774 h 6248398"/>
              <a:gd name="connsiteX22-19959" fmla="*/ 6984291 w 15811497"/>
              <a:gd name="connsiteY22-19960" fmla="*/ 5240614 h 6248398"/>
              <a:gd name="connsiteX23-19961" fmla="*/ 6984292 w 15811497"/>
              <a:gd name="connsiteY23-19962" fmla="*/ 5240614 h 6248398"/>
              <a:gd name="connsiteX24-19963" fmla="*/ 6944562 w 15811497"/>
              <a:gd name="connsiteY24-19964" fmla="*/ 5092380 h 6248398"/>
              <a:gd name="connsiteX25-19965" fmla="*/ 6948299 w 15811497"/>
              <a:gd name="connsiteY25-19966" fmla="*/ 5142273 h 6248398"/>
              <a:gd name="connsiteX26-19967" fmla="*/ 5829297 w 15811497"/>
              <a:gd name="connsiteY26-19968" fmla="*/ 4400549 h 6248398"/>
              <a:gd name="connsiteX27-19969" fmla="*/ 5056802 w 15811497"/>
              <a:gd name="connsiteY27-19970" fmla="*/ 4677867 h 6248398"/>
              <a:gd name="connsiteX28-19971" fmla="*/ 5022517 w 15811497"/>
              <a:gd name="connsiteY28-19972" fmla="*/ 4709027 h 6248398"/>
              <a:gd name="connsiteX29-19973" fmla="*/ 5022515 w 15811497"/>
              <a:gd name="connsiteY29-19974" fmla="*/ 4709029 h 6248398"/>
              <a:gd name="connsiteX30-19975" fmla="*/ 4778482 w 15811497"/>
              <a:gd name="connsiteY30-19976" fmla="*/ 5008058 h 6248398"/>
              <a:gd name="connsiteX31-19977" fmla="*/ 4715455 w 15811497"/>
              <a:gd name="connsiteY31-19978" fmla="*/ 5077404 h 6248398"/>
              <a:gd name="connsiteX32-19979" fmla="*/ 2762249 w 15811497"/>
              <a:gd name="connsiteY32-19980" fmla="*/ 5886448 h 6248398"/>
              <a:gd name="connsiteX33-19981" fmla="*/ 0 w 15811497"/>
              <a:gd name="connsiteY33-19982" fmla="*/ 3124198 h 6248398"/>
              <a:gd name="connsiteX34-19983" fmla="*/ 2762249 w 15811497"/>
              <a:gd name="connsiteY34-19984" fmla="*/ 361949 h 6248398"/>
              <a:gd name="connsiteX35-19985" fmla="*/ 4078902 w 15811497"/>
              <a:gd name="connsiteY35-19986" fmla="*/ 695338 h 6248398"/>
              <a:gd name="connsiteX36-19987" fmla="*/ 4261443 w 15811497"/>
              <a:gd name="connsiteY36-19988" fmla="*/ 806235 h 6248398"/>
              <a:gd name="connsiteX37-19989" fmla="*/ 4409044 w 15811497"/>
              <a:gd name="connsiteY37-19990" fmla="*/ 910268 h 6248398"/>
              <a:gd name="connsiteX38-19991" fmla="*/ 4612477 w 15811497"/>
              <a:gd name="connsiteY38-19992" fmla="*/ 1077402 h 6248398"/>
              <a:gd name="connsiteX39-19993" fmla="*/ 4612478 w 15811497"/>
              <a:gd name="connsiteY39-19994" fmla="*/ 1077403 h 6248398"/>
              <a:gd name="connsiteX40-19995" fmla="*/ 4701725 w 15811497"/>
              <a:gd name="connsiteY40-19996" fmla="*/ 1120394 h 6248398"/>
              <a:gd name="connsiteX41-19997" fmla="*/ 5191122 w 15811497"/>
              <a:gd name="connsiteY41-19998" fmla="*/ 1219199 h 6248398"/>
              <a:gd name="connsiteX42-19999" fmla="*/ 6161317 w 15811497"/>
              <a:gd name="connsiteY42-20000" fmla="*/ 761659 h 6248398"/>
              <a:gd name="connsiteX43-20001" fmla="*/ 6224019 w 15811497"/>
              <a:gd name="connsiteY43-20002" fmla="*/ 677808 h 6248398"/>
              <a:gd name="connsiteX44-20003" fmla="*/ 6175489 w 15811497"/>
              <a:gd name="connsiteY44-20004" fmla="*/ 757691 h 6248398"/>
              <a:gd name="connsiteX45-20005" fmla="*/ 6175489 w 15811497"/>
              <a:gd name="connsiteY45-20006" fmla="*/ 757692 h 6248398"/>
              <a:gd name="connsiteX46-20007" fmla="*/ 6224020 w 15811497"/>
              <a:gd name="connsiteY46-20008" fmla="*/ 677809 h 6248398"/>
              <a:gd name="connsiteX47-20009" fmla="*/ 6331355 w 15811497"/>
              <a:gd name="connsiteY47-20010" fmla="*/ 526865 h 6248398"/>
              <a:gd name="connsiteX48-20011" fmla="*/ 7448548 w 15811497"/>
              <a:gd name="connsiteY48-20012" fmla="*/ 0 h 6248398"/>
              <a:gd name="connsiteX0-20013" fmla="*/ 7448548 w 15811497"/>
              <a:gd name="connsiteY0-20014" fmla="*/ 0 h 6248398"/>
              <a:gd name="connsiteX1-20015" fmla="*/ 8721604 w 15811497"/>
              <a:gd name="connsiteY1-20016" fmla="*/ 757692 h 6248398"/>
              <a:gd name="connsiteX2-20017" fmla="*/ 8890522 w 15811497"/>
              <a:gd name="connsiteY2-20018" fmla="*/ 1193234 h 6248398"/>
              <a:gd name="connsiteX3-20019" fmla="*/ 9958384 w 15811497"/>
              <a:gd name="connsiteY3-20020" fmla="*/ 1828798 h 6248398"/>
              <a:gd name="connsiteX4-20021" fmla="*/ 10895504 w 15811497"/>
              <a:gd name="connsiteY4-20022" fmla="*/ 1386857 h 6248398"/>
              <a:gd name="connsiteX5-20023" fmla="*/ 11096041 w 15811497"/>
              <a:gd name="connsiteY5-20024" fmla="*/ 1170993 h 6248398"/>
              <a:gd name="connsiteX6-20025" fmla="*/ 13049247 w 15811497"/>
              <a:gd name="connsiteY6-20026" fmla="*/ 361949 h 6248398"/>
              <a:gd name="connsiteX7-20027" fmla="*/ 15811497 w 15811497"/>
              <a:gd name="connsiteY7-20028" fmla="*/ 3124198 h 6248398"/>
              <a:gd name="connsiteX8-20029" fmla="*/ 13049247 w 15811497"/>
              <a:gd name="connsiteY8-20030" fmla="*/ 5886448 h 6248398"/>
              <a:gd name="connsiteX9-20031" fmla="*/ 11732594 w 15811497"/>
              <a:gd name="connsiteY9-20032" fmla="*/ 5553059 h 6248398"/>
              <a:gd name="connsiteX10-20033" fmla="*/ 11096041 w 15811497"/>
              <a:gd name="connsiteY10-20034" fmla="*/ 5077404 h 6248398"/>
              <a:gd name="connsiteX11-20035" fmla="*/ 10610846 w 15811497"/>
              <a:gd name="connsiteY11-20036" fmla="*/ 5029199 h 6248398"/>
              <a:gd name="connsiteX12-20037" fmla="*/ 9640652 w 15811497"/>
              <a:gd name="connsiteY12-20038" fmla="*/ 5486739 h 6248398"/>
              <a:gd name="connsiteX13-20039" fmla="*/ 9480140 w 15811497"/>
              <a:gd name="connsiteY13-20040" fmla="*/ 5721533 h 6248398"/>
              <a:gd name="connsiteX14-20041" fmla="*/ 8362947 w 15811497"/>
              <a:gd name="connsiteY14-20042" fmla="*/ 6248398 h 6248398"/>
              <a:gd name="connsiteX15-20043" fmla="*/ 7028922 w 15811497"/>
              <a:gd name="connsiteY15-20044" fmla="*/ 5364147 h 6248398"/>
              <a:gd name="connsiteX16-20045" fmla="*/ 6990513 w 15811497"/>
              <a:gd name="connsiteY16-20046" fmla="*/ 5259205 h 6248398"/>
              <a:gd name="connsiteX17-20047" fmla="*/ 6990512 w 15811497"/>
              <a:gd name="connsiteY17-20048" fmla="*/ 5259199 h 6248398"/>
              <a:gd name="connsiteX18-20049" fmla="*/ 6983676 w 15811497"/>
              <a:gd name="connsiteY18-20050" fmla="*/ 5240519 h 6248398"/>
              <a:gd name="connsiteX19-20051" fmla="*/ 6983673 w 15811497"/>
              <a:gd name="connsiteY19-20052" fmla="*/ 5240519 h 6248398"/>
              <a:gd name="connsiteX20-20053" fmla="*/ 6980236 w 15811497"/>
              <a:gd name="connsiteY20-20054" fmla="*/ 5231130 h 6248398"/>
              <a:gd name="connsiteX21-20055" fmla="*/ 6978859 w 15811497"/>
              <a:gd name="connsiteY21-20056" fmla="*/ 5225774 h 6248398"/>
              <a:gd name="connsiteX22-20057" fmla="*/ 6984291 w 15811497"/>
              <a:gd name="connsiteY22-20058" fmla="*/ 5240614 h 6248398"/>
              <a:gd name="connsiteX23-20059" fmla="*/ 6984292 w 15811497"/>
              <a:gd name="connsiteY23-20060" fmla="*/ 5240614 h 6248398"/>
              <a:gd name="connsiteX24-20061" fmla="*/ 6944562 w 15811497"/>
              <a:gd name="connsiteY24-20062" fmla="*/ 5092380 h 6248398"/>
              <a:gd name="connsiteX25-20063" fmla="*/ 6948299 w 15811497"/>
              <a:gd name="connsiteY25-20064" fmla="*/ 5142273 h 6248398"/>
              <a:gd name="connsiteX26-20065" fmla="*/ 5829297 w 15811497"/>
              <a:gd name="connsiteY26-20066" fmla="*/ 4400549 h 6248398"/>
              <a:gd name="connsiteX27-20067" fmla="*/ 5056802 w 15811497"/>
              <a:gd name="connsiteY27-20068" fmla="*/ 4677867 h 6248398"/>
              <a:gd name="connsiteX28-20069" fmla="*/ 5022517 w 15811497"/>
              <a:gd name="connsiteY28-20070" fmla="*/ 4709027 h 6248398"/>
              <a:gd name="connsiteX29-20071" fmla="*/ 5022515 w 15811497"/>
              <a:gd name="connsiteY29-20072" fmla="*/ 4709029 h 6248398"/>
              <a:gd name="connsiteX30-20073" fmla="*/ 4778482 w 15811497"/>
              <a:gd name="connsiteY30-20074" fmla="*/ 5008058 h 6248398"/>
              <a:gd name="connsiteX31-20075" fmla="*/ 4715455 w 15811497"/>
              <a:gd name="connsiteY31-20076" fmla="*/ 5077404 h 6248398"/>
              <a:gd name="connsiteX32-20077" fmla="*/ 2762249 w 15811497"/>
              <a:gd name="connsiteY32-20078" fmla="*/ 5886448 h 6248398"/>
              <a:gd name="connsiteX33-20079" fmla="*/ 0 w 15811497"/>
              <a:gd name="connsiteY33-20080" fmla="*/ 3124198 h 6248398"/>
              <a:gd name="connsiteX34-20081" fmla="*/ 2762249 w 15811497"/>
              <a:gd name="connsiteY34-20082" fmla="*/ 361949 h 6248398"/>
              <a:gd name="connsiteX35-20083" fmla="*/ 4078902 w 15811497"/>
              <a:gd name="connsiteY35-20084" fmla="*/ 695338 h 6248398"/>
              <a:gd name="connsiteX36-20085" fmla="*/ 4261443 w 15811497"/>
              <a:gd name="connsiteY36-20086" fmla="*/ 806235 h 6248398"/>
              <a:gd name="connsiteX37-20087" fmla="*/ 4409044 w 15811497"/>
              <a:gd name="connsiteY37-20088" fmla="*/ 910268 h 6248398"/>
              <a:gd name="connsiteX38-20089" fmla="*/ 4612477 w 15811497"/>
              <a:gd name="connsiteY38-20090" fmla="*/ 1077402 h 6248398"/>
              <a:gd name="connsiteX39-20091" fmla="*/ 4612478 w 15811497"/>
              <a:gd name="connsiteY39-20092" fmla="*/ 1077403 h 6248398"/>
              <a:gd name="connsiteX40-20093" fmla="*/ 4701725 w 15811497"/>
              <a:gd name="connsiteY40-20094" fmla="*/ 1120394 h 6248398"/>
              <a:gd name="connsiteX41-20095" fmla="*/ 5191122 w 15811497"/>
              <a:gd name="connsiteY41-20096" fmla="*/ 1219199 h 6248398"/>
              <a:gd name="connsiteX42-20097" fmla="*/ 6161317 w 15811497"/>
              <a:gd name="connsiteY42-20098" fmla="*/ 761659 h 6248398"/>
              <a:gd name="connsiteX43-20099" fmla="*/ 6224019 w 15811497"/>
              <a:gd name="connsiteY43-20100" fmla="*/ 677808 h 6248398"/>
              <a:gd name="connsiteX44-20101" fmla="*/ 6175489 w 15811497"/>
              <a:gd name="connsiteY44-20102" fmla="*/ 757691 h 6248398"/>
              <a:gd name="connsiteX45-20103" fmla="*/ 6175489 w 15811497"/>
              <a:gd name="connsiteY45-20104" fmla="*/ 757692 h 6248398"/>
              <a:gd name="connsiteX46-20105" fmla="*/ 6331355 w 15811497"/>
              <a:gd name="connsiteY46-20106" fmla="*/ 526865 h 6248398"/>
              <a:gd name="connsiteX47-20107" fmla="*/ 7448548 w 15811497"/>
              <a:gd name="connsiteY47-20108" fmla="*/ 0 h 6248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</a:cxnLst>
            <a:rect l="l" t="t" r="r" b="b"/>
            <a:pathLst>
              <a:path w="15811497" h="6248398">
                <a:moveTo>
                  <a:pt x="7448548" y="0"/>
                </a:moveTo>
                <a:cubicBezTo>
                  <a:pt x="7998270" y="0"/>
                  <a:pt x="8476435" y="306377"/>
                  <a:pt x="8721604" y="757692"/>
                </a:cubicBezTo>
                <a:lnTo>
                  <a:pt x="8890522" y="1193234"/>
                </a:lnTo>
                <a:cubicBezTo>
                  <a:pt x="9096174" y="1571805"/>
                  <a:pt x="9497267" y="1828798"/>
                  <a:pt x="9958384" y="1828798"/>
                </a:cubicBezTo>
                <a:cubicBezTo>
                  <a:pt x="10335662" y="1828798"/>
                  <a:pt x="10672758" y="1656762"/>
                  <a:pt x="10895504" y="1386857"/>
                </a:cubicBezTo>
                <a:lnTo>
                  <a:pt x="11096041" y="1170993"/>
                </a:lnTo>
                <a:cubicBezTo>
                  <a:pt x="11595910" y="671124"/>
                  <a:pt x="12286473" y="361949"/>
                  <a:pt x="13049247" y="361949"/>
                </a:cubicBezTo>
                <a:cubicBezTo>
                  <a:pt x="14574796" y="361949"/>
                  <a:pt x="15811497" y="1598650"/>
                  <a:pt x="15811497" y="3124198"/>
                </a:cubicBezTo>
                <a:cubicBezTo>
                  <a:pt x="15811497" y="4649747"/>
                  <a:pt x="14574796" y="5886448"/>
                  <a:pt x="13049247" y="5886448"/>
                </a:cubicBezTo>
                <a:cubicBezTo>
                  <a:pt x="12572513" y="5886448"/>
                  <a:pt x="12123987" y="5765677"/>
                  <a:pt x="11732594" y="5553059"/>
                </a:cubicBezTo>
                <a:lnTo>
                  <a:pt x="11096041" y="5077404"/>
                </a:lnTo>
                <a:lnTo>
                  <a:pt x="10610846" y="5029199"/>
                </a:lnTo>
                <a:cubicBezTo>
                  <a:pt x="10220253" y="5029199"/>
                  <a:pt x="9871260" y="5207308"/>
                  <a:pt x="9640652" y="5486739"/>
                </a:cubicBezTo>
                <a:lnTo>
                  <a:pt x="9480140" y="5721533"/>
                </a:lnTo>
                <a:cubicBezTo>
                  <a:pt x="9214592" y="6043303"/>
                  <a:pt x="8812721" y="6248398"/>
                  <a:pt x="8362947" y="6248398"/>
                </a:cubicBezTo>
                <a:cubicBezTo>
                  <a:pt x="7763249" y="6248398"/>
                  <a:pt x="7248710" y="5883785"/>
                  <a:pt x="7028922" y="5364147"/>
                </a:cubicBezTo>
                <a:lnTo>
                  <a:pt x="6990513" y="5259205"/>
                </a:lnTo>
                <a:cubicBezTo>
                  <a:pt x="6990513" y="5259203"/>
                  <a:pt x="6990512" y="5259201"/>
                  <a:pt x="6990512" y="5259199"/>
                </a:cubicBezTo>
                <a:lnTo>
                  <a:pt x="6983676" y="5240519"/>
                </a:lnTo>
                <a:lnTo>
                  <a:pt x="6983673" y="5240519"/>
                </a:lnTo>
                <a:lnTo>
                  <a:pt x="6980236" y="5231130"/>
                </a:lnTo>
                <a:lnTo>
                  <a:pt x="6978859" y="5225774"/>
                </a:lnTo>
                <a:lnTo>
                  <a:pt x="6984291" y="5240614"/>
                </a:lnTo>
                <a:lnTo>
                  <a:pt x="6984292" y="5240614"/>
                </a:lnTo>
                <a:lnTo>
                  <a:pt x="6944562" y="5092380"/>
                </a:lnTo>
                <a:lnTo>
                  <a:pt x="6948299" y="5142273"/>
                </a:lnTo>
                <a:cubicBezTo>
                  <a:pt x="6763937" y="4706393"/>
                  <a:pt x="6332334" y="4400549"/>
                  <a:pt x="5829297" y="4400549"/>
                </a:cubicBezTo>
                <a:cubicBezTo>
                  <a:pt x="5535859" y="4400549"/>
                  <a:pt x="5266729" y="4504621"/>
                  <a:pt x="5056802" y="4677867"/>
                </a:cubicBezTo>
                <a:lnTo>
                  <a:pt x="5022517" y="4709027"/>
                </a:lnTo>
                <a:lnTo>
                  <a:pt x="5022515" y="4709029"/>
                </a:lnTo>
                <a:lnTo>
                  <a:pt x="4778482" y="5008058"/>
                </a:lnTo>
                <a:lnTo>
                  <a:pt x="4715455" y="5077404"/>
                </a:lnTo>
                <a:cubicBezTo>
                  <a:pt x="4215586" y="5577273"/>
                  <a:pt x="3525023" y="5886448"/>
                  <a:pt x="2762249" y="5886448"/>
                </a:cubicBezTo>
                <a:cubicBezTo>
                  <a:pt x="1236700" y="5886448"/>
                  <a:pt x="0" y="4649747"/>
                  <a:pt x="0" y="3124198"/>
                </a:cubicBezTo>
                <a:cubicBezTo>
                  <a:pt x="0" y="1598650"/>
                  <a:pt x="1236700" y="361949"/>
                  <a:pt x="2762249" y="361949"/>
                </a:cubicBezTo>
                <a:cubicBezTo>
                  <a:pt x="3238983" y="361949"/>
                  <a:pt x="3687509" y="482721"/>
                  <a:pt x="4078902" y="695338"/>
                </a:cubicBezTo>
                <a:lnTo>
                  <a:pt x="4261443" y="806235"/>
                </a:lnTo>
                <a:cubicBezTo>
                  <a:pt x="4316467" y="842057"/>
                  <a:pt x="4384444" y="892929"/>
                  <a:pt x="4409044" y="910268"/>
                </a:cubicBezTo>
                <a:lnTo>
                  <a:pt x="4612477" y="1077402"/>
                </a:lnTo>
                <a:lnTo>
                  <a:pt x="4612478" y="1077403"/>
                </a:lnTo>
                <a:lnTo>
                  <a:pt x="4701725" y="1120394"/>
                </a:lnTo>
                <a:cubicBezTo>
                  <a:pt x="4852146" y="1184017"/>
                  <a:pt x="5017526" y="1219199"/>
                  <a:pt x="5191122" y="1219199"/>
                </a:cubicBezTo>
                <a:cubicBezTo>
                  <a:pt x="5581716" y="1219199"/>
                  <a:pt x="5930710" y="1041090"/>
                  <a:pt x="6161317" y="761659"/>
                </a:cubicBezTo>
                <a:lnTo>
                  <a:pt x="6224019" y="677808"/>
                </a:lnTo>
                <a:lnTo>
                  <a:pt x="6175489" y="757691"/>
                </a:lnTo>
                <a:cubicBezTo>
                  <a:pt x="6167401" y="771005"/>
                  <a:pt x="6167401" y="771006"/>
                  <a:pt x="6175489" y="757692"/>
                </a:cubicBezTo>
                <a:lnTo>
                  <a:pt x="6331355" y="526865"/>
                </a:lnTo>
                <a:cubicBezTo>
                  <a:pt x="6596903" y="205095"/>
                  <a:pt x="6998774" y="0"/>
                  <a:pt x="7448548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5400000">
            <a:off x="908657" y="2267859"/>
            <a:ext cx="2462590" cy="2627082"/>
          </a:xfrm>
          <a:custGeom>
            <a:avLst/>
            <a:gdLst>
              <a:gd name="connsiteX0" fmla="*/ 1904906 w 7496628"/>
              <a:gd name="connsiteY0" fmla="*/ 4969370 h 7997370"/>
              <a:gd name="connsiteX1" fmla="*/ 1908628 w 7496628"/>
              <a:gd name="connsiteY1" fmla="*/ 4978399 h 7997370"/>
              <a:gd name="connsiteX2" fmla="*/ 1986512 w 7496628"/>
              <a:gd name="connsiteY2" fmla="*/ 4988135 h 7997370"/>
              <a:gd name="connsiteX3" fmla="*/ 1986512 w 7496628"/>
              <a:gd name="connsiteY3" fmla="*/ 4988134 h 7997370"/>
              <a:gd name="connsiteX4" fmla="*/ 1908629 w 7496628"/>
              <a:gd name="connsiteY4" fmla="*/ 4978399 h 7997370"/>
              <a:gd name="connsiteX5" fmla="*/ 1904906 w 7496628"/>
              <a:gd name="connsiteY5" fmla="*/ 4969369 h 7997370"/>
              <a:gd name="connsiteX6" fmla="*/ 0 w 7496628"/>
              <a:gd name="connsiteY6" fmla="*/ 2053770 h 7997370"/>
              <a:gd name="connsiteX7" fmla="*/ 1516743 w 7496628"/>
              <a:gd name="connsiteY7" fmla="*/ 537027 h 7997370"/>
              <a:gd name="connsiteX8" fmla="*/ 2481532 w 7496628"/>
              <a:gd name="connsiteY8" fmla="*/ 883377 h 7997370"/>
              <a:gd name="connsiteX9" fmla="*/ 2541593 w 7496628"/>
              <a:gd name="connsiteY9" fmla="*/ 937965 h 7997370"/>
              <a:gd name="connsiteX10" fmla="*/ 2541595 w 7496628"/>
              <a:gd name="connsiteY10" fmla="*/ 937967 h 7997370"/>
              <a:gd name="connsiteX11" fmla="*/ 2589242 w 7496628"/>
              <a:gd name="connsiteY11" fmla="*/ 981272 h 7997370"/>
              <a:gd name="connsiteX12" fmla="*/ 2633106 w 7496628"/>
              <a:gd name="connsiteY12" fmla="*/ 1029535 h 7997370"/>
              <a:gd name="connsiteX13" fmla="*/ 2633107 w 7496628"/>
              <a:gd name="connsiteY13" fmla="*/ 1029535 h 7997370"/>
              <a:gd name="connsiteX14" fmla="*/ 2687136 w 7496628"/>
              <a:gd name="connsiteY14" fmla="*/ 1088981 h 7997370"/>
              <a:gd name="connsiteX15" fmla="*/ 2737678 w 7496628"/>
              <a:gd name="connsiteY15" fmla="*/ 1156572 h 7997370"/>
              <a:gd name="connsiteX16" fmla="*/ 2661696 w 7496628"/>
              <a:gd name="connsiteY16" fmla="*/ 1093879 h 7997370"/>
              <a:gd name="connsiteX17" fmla="*/ 2615857 w 7496628"/>
              <a:gd name="connsiteY17" fmla="*/ 1038324 h 7997370"/>
              <a:gd name="connsiteX18" fmla="*/ 2615856 w 7496628"/>
              <a:gd name="connsiteY18" fmla="*/ 1038324 h 7997370"/>
              <a:gd name="connsiteX19" fmla="*/ 2359601 w 7496628"/>
              <a:gd name="connsiteY19" fmla="*/ 1542197 h 7997370"/>
              <a:gd name="connsiteX20" fmla="*/ 2359602 w 7496628"/>
              <a:gd name="connsiteY20" fmla="*/ 1542196 h 7997370"/>
              <a:gd name="connsiteX21" fmla="*/ 2615857 w 7496628"/>
              <a:gd name="connsiteY21" fmla="*/ 1038324 h 7997370"/>
              <a:gd name="connsiteX22" fmla="*/ 2661696 w 7496628"/>
              <a:gd name="connsiteY22" fmla="*/ 1093880 h 7997370"/>
              <a:gd name="connsiteX23" fmla="*/ 2737678 w 7496628"/>
              <a:gd name="connsiteY23" fmla="*/ 1156573 h 7997370"/>
              <a:gd name="connsiteX24" fmla="*/ 2774450 w 7496628"/>
              <a:gd name="connsiteY24" fmla="*/ 1205746 h 7997370"/>
              <a:gd name="connsiteX25" fmla="*/ 2774465 w 7496628"/>
              <a:gd name="connsiteY25" fmla="*/ 1205769 h 7997370"/>
              <a:gd name="connsiteX26" fmla="*/ 2872839 w 7496628"/>
              <a:gd name="connsiteY26" fmla="*/ 1376924 h 7997370"/>
              <a:gd name="connsiteX27" fmla="*/ 2908749 w 7496628"/>
              <a:gd name="connsiteY27" fmla="*/ 1455098 h 7997370"/>
              <a:gd name="connsiteX28" fmla="*/ 2909640 w 7496628"/>
              <a:gd name="connsiteY28" fmla="*/ 1455005 h 7997370"/>
              <a:gd name="connsiteX29" fmla="*/ 2883918 w 7496628"/>
              <a:gd name="connsiteY29" fmla="*/ 1396199 h 7997370"/>
              <a:gd name="connsiteX30" fmla="*/ 2872839 w 7496628"/>
              <a:gd name="connsiteY30" fmla="*/ 1376924 h 7997370"/>
              <a:gd name="connsiteX31" fmla="*/ 2859084 w 7496628"/>
              <a:gd name="connsiteY31" fmla="*/ 1346978 h 7997370"/>
              <a:gd name="connsiteX32" fmla="*/ 2774465 w 7496628"/>
              <a:gd name="connsiteY32" fmla="*/ 1205769 h 7997370"/>
              <a:gd name="connsiteX33" fmla="*/ 2774450 w 7496628"/>
              <a:gd name="connsiteY33" fmla="*/ 1205745 h 7997370"/>
              <a:gd name="connsiteX34" fmla="*/ 2737678 w 7496628"/>
              <a:gd name="connsiteY34" fmla="*/ 1156572 h 7997370"/>
              <a:gd name="connsiteX35" fmla="*/ 2787356 w 7496628"/>
              <a:gd name="connsiteY35" fmla="*/ 1197560 h 7997370"/>
              <a:gd name="connsiteX36" fmla="*/ 3262088 w 7496628"/>
              <a:gd name="connsiteY36" fmla="*/ 1342571 h 7997370"/>
              <a:gd name="connsiteX37" fmla="*/ 3862482 w 7496628"/>
              <a:gd name="connsiteY37" fmla="*/ 1093879 h 7997370"/>
              <a:gd name="connsiteX38" fmla="*/ 3951677 w 7496628"/>
              <a:gd name="connsiteY38" fmla="*/ 985774 h 7997370"/>
              <a:gd name="connsiteX39" fmla="*/ 3950648 w 7496628"/>
              <a:gd name="connsiteY39" fmla="*/ 987468 h 7997370"/>
              <a:gd name="connsiteX40" fmla="*/ 3950636 w 7496628"/>
              <a:gd name="connsiteY40" fmla="*/ 987494 h 7997370"/>
              <a:gd name="connsiteX41" fmla="*/ 3875700 w 7496628"/>
              <a:gd name="connsiteY41" fmla="*/ 1141842 h 7997370"/>
              <a:gd name="connsiteX42" fmla="*/ 3863592 w 7496628"/>
              <a:gd name="connsiteY42" fmla="*/ 1173997 h 7997370"/>
              <a:gd name="connsiteX43" fmla="*/ 3853793 w 7496628"/>
              <a:gd name="connsiteY43" fmla="*/ 1194993 h 7997370"/>
              <a:gd name="connsiteX44" fmla="*/ 3842003 w 7496628"/>
              <a:gd name="connsiteY44" fmla="*/ 1231333 h 7997370"/>
              <a:gd name="connsiteX45" fmla="*/ 3814767 w 7496628"/>
              <a:gd name="connsiteY45" fmla="*/ 1303666 h 7997370"/>
              <a:gd name="connsiteX46" fmla="*/ 3794382 w 7496628"/>
              <a:gd name="connsiteY46" fmla="*/ 1378114 h 7997370"/>
              <a:gd name="connsiteX47" fmla="*/ 3782317 w 7496628"/>
              <a:gd name="connsiteY47" fmla="*/ 1415301 h 7997370"/>
              <a:gd name="connsiteX48" fmla="*/ 3777951 w 7496628"/>
              <a:gd name="connsiteY48" fmla="*/ 1438123 h 7997370"/>
              <a:gd name="connsiteX49" fmla="*/ 3771945 w 7496628"/>
              <a:gd name="connsiteY49" fmla="*/ 1460056 h 7997370"/>
              <a:gd name="connsiteX50" fmla="*/ 3773719 w 7496628"/>
              <a:gd name="connsiteY50" fmla="*/ 1460241 h 7997370"/>
              <a:gd name="connsiteX51" fmla="*/ 3777951 w 7496628"/>
              <a:gd name="connsiteY51" fmla="*/ 1438123 h 7997370"/>
              <a:gd name="connsiteX52" fmla="*/ 3794382 w 7496628"/>
              <a:gd name="connsiteY52" fmla="*/ 1378114 h 7997370"/>
              <a:gd name="connsiteX53" fmla="*/ 3842003 w 7496628"/>
              <a:gd name="connsiteY53" fmla="*/ 1231333 h 7997370"/>
              <a:gd name="connsiteX54" fmla="*/ 3863592 w 7496628"/>
              <a:gd name="connsiteY54" fmla="*/ 1173997 h 7997370"/>
              <a:gd name="connsiteX55" fmla="*/ 3950636 w 7496628"/>
              <a:gd name="connsiteY55" fmla="*/ 987494 h 7997370"/>
              <a:gd name="connsiteX56" fmla="*/ 3950648 w 7496628"/>
              <a:gd name="connsiteY56" fmla="*/ 987469 h 7997370"/>
              <a:gd name="connsiteX57" fmla="*/ 3951677 w 7496628"/>
              <a:gd name="connsiteY57" fmla="*/ 985775 h 7997370"/>
              <a:gd name="connsiteX58" fmla="*/ 3985637 w 7496628"/>
              <a:gd name="connsiteY58" fmla="*/ 929875 h 7997370"/>
              <a:gd name="connsiteX59" fmla="*/ 3998195 w 7496628"/>
              <a:gd name="connsiteY59" fmla="*/ 909205 h 7997370"/>
              <a:gd name="connsiteX60" fmla="*/ 4045160 w 7496628"/>
              <a:gd name="connsiteY60" fmla="*/ 831897 h 7997370"/>
              <a:gd name="connsiteX61" fmla="*/ 5609771 w 7496628"/>
              <a:gd name="connsiteY61" fmla="*/ 0 h 7997370"/>
              <a:gd name="connsiteX62" fmla="*/ 7496628 w 7496628"/>
              <a:gd name="connsiteY62" fmla="*/ 1886857 h 7997370"/>
              <a:gd name="connsiteX63" fmla="*/ 6170864 w 7496628"/>
              <a:gd name="connsiteY63" fmla="*/ 3688885 h 7997370"/>
              <a:gd name="connsiteX64" fmla="*/ 6084717 w 7496628"/>
              <a:gd name="connsiteY64" fmla="*/ 3711035 h 7997370"/>
              <a:gd name="connsiteX65" fmla="*/ 6084708 w 7496628"/>
              <a:gd name="connsiteY65" fmla="*/ 3711036 h 7997370"/>
              <a:gd name="connsiteX66" fmla="*/ 5990038 w 7496628"/>
              <a:gd name="connsiteY66" fmla="*/ 3735379 h 7997370"/>
              <a:gd name="connsiteX67" fmla="*/ 5976330 w 7496628"/>
              <a:gd name="connsiteY67" fmla="*/ 3737471 h 7997370"/>
              <a:gd name="connsiteX68" fmla="*/ 5894258 w 7496628"/>
              <a:gd name="connsiteY68" fmla="*/ 3749996 h 7997370"/>
              <a:gd name="connsiteX69" fmla="*/ 5894248 w 7496628"/>
              <a:gd name="connsiteY69" fmla="*/ 3749999 h 7997370"/>
              <a:gd name="connsiteX70" fmla="*/ 5894238 w 7496628"/>
              <a:gd name="connsiteY70" fmla="*/ 3750001 h 7997370"/>
              <a:gd name="connsiteX71" fmla="*/ 5873297 w 7496628"/>
              <a:gd name="connsiteY71" fmla="*/ 3755385 h 7997370"/>
              <a:gd name="connsiteX72" fmla="*/ 5025574 w 7496628"/>
              <a:gd name="connsiteY72" fmla="*/ 4907642 h 7997370"/>
              <a:gd name="connsiteX73" fmla="*/ 5050086 w 7496628"/>
              <a:gd name="connsiteY73" fmla="*/ 5150794 h 7997370"/>
              <a:gd name="connsiteX74" fmla="*/ 5068892 w 7496628"/>
              <a:gd name="connsiteY74" fmla="*/ 5223933 h 7997370"/>
              <a:gd name="connsiteX75" fmla="*/ 5068892 w 7496628"/>
              <a:gd name="connsiteY75" fmla="*/ 5223935 h 7997370"/>
              <a:gd name="connsiteX76" fmla="*/ 5142177 w 7496628"/>
              <a:gd name="connsiteY76" fmla="*/ 5376064 h 7997370"/>
              <a:gd name="connsiteX77" fmla="*/ 5144682 w 7496628"/>
              <a:gd name="connsiteY77" fmla="*/ 5382906 h 7997370"/>
              <a:gd name="connsiteX78" fmla="*/ 5196413 w 7496628"/>
              <a:gd name="connsiteY78" fmla="*/ 5524245 h 7997370"/>
              <a:gd name="connsiteX79" fmla="*/ 5196414 w 7496628"/>
              <a:gd name="connsiteY79" fmla="*/ 5524247 h 7997370"/>
              <a:gd name="connsiteX80" fmla="*/ 5205627 w 7496628"/>
              <a:gd name="connsiteY80" fmla="*/ 5549419 h 7997370"/>
              <a:gd name="connsiteX81" fmla="*/ 5290456 w 7496628"/>
              <a:gd name="connsiteY81" fmla="*/ 6110513 h 7997370"/>
              <a:gd name="connsiteX82" fmla="*/ 3403599 w 7496628"/>
              <a:gd name="connsiteY82" fmla="*/ 7997370 h 7997370"/>
              <a:gd name="connsiteX83" fmla="*/ 1516743 w 7496628"/>
              <a:gd name="connsiteY83" fmla="*/ 6110513 h 7997370"/>
              <a:gd name="connsiteX84" fmla="*/ 1838988 w 7496628"/>
              <a:gd name="connsiteY84" fmla="*/ 5055553 h 7997370"/>
              <a:gd name="connsiteX85" fmla="*/ 1889221 w 7496628"/>
              <a:gd name="connsiteY85" fmla="*/ 4988378 h 7997370"/>
              <a:gd name="connsiteX86" fmla="*/ 1889230 w 7496628"/>
              <a:gd name="connsiteY86" fmla="*/ 4988366 h 7997370"/>
              <a:gd name="connsiteX87" fmla="*/ 1904383 w 7496628"/>
              <a:gd name="connsiteY87" fmla="*/ 4968104 h 7997370"/>
              <a:gd name="connsiteX88" fmla="*/ 1904383 w 7496628"/>
              <a:gd name="connsiteY88" fmla="*/ 4968103 h 7997370"/>
              <a:gd name="connsiteX89" fmla="*/ 1947610 w 7496628"/>
              <a:gd name="connsiteY89" fmla="*/ 4910297 h 7997370"/>
              <a:gd name="connsiteX90" fmla="*/ 1973782 w 7496628"/>
              <a:gd name="connsiteY90" fmla="*/ 4881500 h 7997370"/>
              <a:gd name="connsiteX91" fmla="*/ 1966818 w 7496628"/>
              <a:gd name="connsiteY91" fmla="*/ 4894331 h 7997370"/>
              <a:gd name="connsiteX92" fmla="*/ 1973783 w 7496628"/>
              <a:gd name="connsiteY92" fmla="*/ 4881500 h 7997370"/>
              <a:gd name="connsiteX93" fmla="*/ 2045103 w 7496628"/>
              <a:gd name="connsiteY93" fmla="*/ 4750101 h 7997370"/>
              <a:gd name="connsiteX94" fmla="*/ 2111829 w 7496628"/>
              <a:gd name="connsiteY94" fmla="*/ 4419599 h 7997370"/>
              <a:gd name="connsiteX95" fmla="*/ 1349557 w 7496628"/>
              <a:gd name="connsiteY95" fmla="*/ 3574897 h 7997370"/>
              <a:gd name="connsiteX96" fmla="*/ 1329447 w 7496628"/>
              <a:gd name="connsiteY96" fmla="*/ 3573881 h 7997370"/>
              <a:gd name="connsiteX97" fmla="*/ 1328058 w 7496628"/>
              <a:gd name="connsiteY97" fmla="*/ 3570513 h 7997370"/>
              <a:gd name="connsiteX98" fmla="*/ 1334174 w 7496628"/>
              <a:gd name="connsiteY98" fmla="*/ 3558486 h 7997370"/>
              <a:gd name="connsiteX99" fmla="*/ 1401337 w 7496628"/>
              <a:gd name="connsiteY99" fmla="*/ 3426425 h 7997370"/>
              <a:gd name="connsiteX100" fmla="*/ 1401337 w 7496628"/>
              <a:gd name="connsiteY100" fmla="*/ 3426425 h 7997370"/>
              <a:gd name="connsiteX101" fmla="*/ 1334174 w 7496628"/>
              <a:gd name="connsiteY101" fmla="*/ 3558486 h 7997370"/>
              <a:gd name="connsiteX102" fmla="*/ 1211066 w 7496628"/>
              <a:gd name="connsiteY102" fmla="*/ 3539698 h 7997370"/>
              <a:gd name="connsiteX103" fmla="*/ 0 w 7496628"/>
              <a:gd name="connsiteY103" fmla="*/ 2053770 h 7997370"/>
              <a:gd name="connsiteX0-1" fmla="*/ 1904906 w 7496628"/>
              <a:gd name="connsiteY0-2" fmla="*/ 4969370 h 7997370"/>
              <a:gd name="connsiteX1-3" fmla="*/ 1908628 w 7496628"/>
              <a:gd name="connsiteY1-4" fmla="*/ 4978399 h 7997370"/>
              <a:gd name="connsiteX2-5" fmla="*/ 1986512 w 7496628"/>
              <a:gd name="connsiteY2-6" fmla="*/ 4988135 h 7997370"/>
              <a:gd name="connsiteX3-7" fmla="*/ 1986512 w 7496628"/>
              <a:gd name="connsiteY3-8" fmla="*/ 4988134 h 7997370"/>
              <a:gd name="connsiteX4-9" fmla="*/ 1908629 w 7496628"/>
              <a:gd name="connsiteY4-10" fmla="*/ 4978399 h 7997370"/>
              <a:gd name="connsiteX5-11" fmla="*/ 1904906 w 7496628"/>
              <a:gd name="connsiteY5-12" fmla="*/ 4969369 h 7997370"/>
              <a:gd name="connsiteX6-13" fmla="*/ 1904906 w 7496628"/>
              <a:gd name="connsiteY6-14" fmla="*/ 4969370 h 7997370"/>
              <a:gd name="connsiteX7-15" fmla="*/ 0 w 7496628"/>
              <a:gd name="connsiteY7-16" fmla="*/ 2053770 h 7997370"/>
              <a:gd name="connsiteX8-17" fmla="*/ 1516743 w 7496628"/>
              <a:gd name="connsiteY8-18" fmla="*/ 537027 h 7997370"/>
              <a:gd name="connsiteX9-19" fmla="*/ 2481532 w 7496628"/>
              <a:gd name="connsiteY9-20" fmla="*/ 883377 h 7997370"/>
              <a:gd name="connsiteX10-21" fmla="*/ 2541593 w 7496628"/>
              <a:gd name="connsiteY10-22" fmla="*/ 937965 h 7997370"/>
              <a:gd name="connsiteX11-23" fmla="*/ 2541595 w 7496628"/>
              <a:gd name="connsiteY11-24" fmla="*/ 937967 h 7997370"/>
              <a:gd name="connsiteX12-25" fmla="*/ 2589242 w 7496628"/>
              <a:gd name="connsiteY12-26" fmla="*/ 981272 h 7997370"/>
              <a:gd name="connsiteX13-27" fmla="*/ 2633106 w 7496628"/>
              <a:gd name="connsiteY13-28" fmla="*/ 1029535 h 7997370"/>
              <a:gd name="connsiteX14-29" fmla="*/ 2633107 w 7496628"/>
              <a:gd name="connsiteY14-30" fmla="*/ 1029535 h 7997370"/>
              <a:gd name="connsiteX15-31" fmla="*/ 2687136 w 7496628"/>
              <a:gd name="connsiteY15-32" fmla="*/ 1088981 h 7997370"/>
              <a:gd name="connsiteX16-33" fmla="*/ 2737678 w 7496628"/>
              <a:gd name="connsiteY16-34" fmla="*/ 1156572 h 7997370"/>
              <a:gd name="connsiteX17-35" fmla="*/ 2661696 w 7496628"/>
              <a:gd name="connsiteY17-36" fmla="*/ 1093879 h 7997370"/>
              <a:gd name="connsiteX18-37" fmla="*/ 2615857 w 7496628"/>
              <a:gd name="connsiteY18-38" fmla="*/ 1038324 h 7997370"/>
              <a:gd name="connsiteX19-39" fmla="*/ 2615856 w 7496628"/>
              <a:gd name="connsiteY19-40" fmla="*/ 1038324 h 7997370"/>
              <a:gd name="connsiteX20-41" fmla="*/ 2359601 w 7496628"/>
              <a:gd name="connsiteY20-42" fmla="*/ 1542197 h 7997370"/>
              <a:gd name="connsiteX21-43" fmla="*/ 2615857 w 7496628"/>
              <a:gd name="connsiteY21-44" fmla="*/ 1038324 h 7997370"/>
              <a:gd name="connsiteX22-45" fmla="*/ 2661696 w 7496628"/>
              <a:gd name="connsiteY22-46" fmla="*/ 1093880 h 7997370"/>
              <a:gd name="connsiteX23-47" fmla="*/ 2737678 w 7496628"/>
              <a:gd name="connsiteY23-48" fmla="*/ 1156573 h 7997370"/>
              <a:gd name="connsiteX24-49" fmla="*/ 2774450 w 7496628"/>
              <a:gd name="connsiteY24-50" fmla="*/ 1205746 h 7997370"/>
              <a:gd name="connsiteX25-51" fmla="*/ 2774465 w 7496628"/>
              <a:gd name="connsiteY25-52" fmla="*/ 1205769 h 7997370"/>
              <a:gd name="connsiteX26-53" fmla="*/ 2872839 w 7496628"/>
              <a:gd name="connsiteY26-54" fmla="*/ 1376924 h 7997370"/>
              <a:gd name="connsiteX27-55" fmla="*/ 2908749 w 7496628"/>
              <a:gd name="connsiteY27-56" fmla="*/ 1455098 h 7997370"/>
              <a:gd name="connsiteX28-57" fmla="*/ 2909640 w 7496628"/>
              <a:gd name="connsiteY28-58" fmla="*/ 1455005 h 7997370"/>
              <a:gd name="connsiteX29-59" fmla="*/ 2883918 w 7496628"/>
              <a:gd name="connsiteY29-60" fmla="*/ 1396199 h 7997370"/>
              <a:gd name="connsiteX30-61" fmla="*/ 2872839 w 7496628"/>
              <a:gd name="connsiteY30-62" fmla="*/ 1376924 h 7997370"/>
              <a:gd name="connsiteX31-63" fmla="*/ 2859084 w 7496628"/>
              <a:gd name="connsiteY31-64" fmla="*/ 1346978 h 7997370"/>
              <a:gd name="connsiteX32-65" fmla="*/ 2774465 w 7496628"/>
              <a:gd name="connsiteY32-66" fmla="*/ 1205769 h 7997370"/>
              <a:gd name="connsiteX33-67" fmla="*/ 2774450 w 7496628"/>
              <a:gd name="connsiteY33-68" fmla="*/ 1205745 h 7997370"/>
              <a:gd name="connsiteX34-69" fmla="*/ 2737678 w 7496628"/>
              <a:gd name="connsiteY34-70" fmla="*/ 1156572 h 7997370"/>
              <a:gd name="connsiteX35-71" fmla="*/ 2787356 w 7496628"/>
              <a:gd name="connsiteY35-72" fmla="*/ 1197560 h 7997370"/>
              <a:gd name="connsiteX36-73" fmla="*/ 3262088 w 7496628"/>
              <a:gd name="connsiteY36-74" fmla="*/ 1342571 h 7997370"/>
              <a:gd name="connsiteX37-75" fmla="*/ 3862482 w 7496628"/>
              <a:gd name="connsiteY37-76" fmla="*/ 1093879 h 7997370"/>
              <a:gd name="connsiteX38-77" fmla="*/ 3951677 w 7496628"/>
              <a:gd name="connsiteY38-78" fmla="*/ 985774 h 7997370"/>
              <a:gd name="connsiteX39-79" fmla="*/ 3950648 w 7496628"/>
              <a:gd name="connsiteY39-80" fmla="*/ 987468 h 7997370"/>
              <a:gd name="connsiteX40-81" fmla="*/ 3950636 w 7496628"/>
              <a:gd name="connsiteY40-82" fmla="*/ 987494 h 7997370"/>
              <a:gd name="connsiteX41-83" fmla="*/ 3875700 w 7496628"/>
              <a:gd name="connsiteY41-84" fmla="*/ 1141842 h 7997370"/>
              <a:gd name="connsiteX42-85" fmla="*/ 3863592 w 7496628"/>
              <a:gd name="connsiteY42-86" fmla="*/ 1173997 h 7997370"/>
              <a:gd name="connsiteX43-87" fmla="*/ 3853793 w 7496628"/>
              <a:gd name="connsiteY43-88" fmla="*/ 1194993 h 7997370"/>
              <a:gd name="connsiteX44-89" fmla="*/ 3842003 w 7496628"/>
              <a:gd name="connsiteY44-90" fmla="*/ 1231333 h 7997370"/>
              <a:gd name="connsiteX45-91" fmla="*/ 3814767 w 7496628"/>
              <a:gd name="connsiteY45-92" fmla="*/ 1303666 h 7997370"/>
              <a:gd name="connsiteX46-93" fmla="*/ 3794382 w 7496628"/>
              <a:gd name="connsiteY46-94" fmla="*/ 1378114 h 7997370"/>
              <a:gd name="connsiteX47-95" fmla="*/ 3782317 w 7496628"/>
              <a:gd name="connsiteY47-96" fmla="*/ 1415301 h 7997370"/>
              <a:gd name="connsiteX48-97" fmla="*/ 3777951 w 7496628"/>
              <a:gd name="connsiteY48-98" fmla="*/ 1438123 h 7997370"/>
              <a:gd name="connsiteX49-99" fmla="*/ 3771945 w 7496628"/>
              <a:gd name="connsiteY49-100" fmla="*/ 1460056 h 7997370"/>
              <a:gd name="connsiteX50-101" fmla="*/ 3773719 w 7496628"/>
              <a:gd name="connsiteY50-102" fmla="*/ 1460241 h 7997370"/>
              <a:gd name="connsiteX51-103" fmla="*/ 3777951 w 7496628"/>
              <a:gd name="connsiteY51-104" fmla="*/ 1438123 h 7997370"/>
              <a:gd name="connsiteX52-105" fmla="*/ 3794382 w 7496628"/>
              <a:gd name="connsiteY52-106" fmla="*/ 1378114 h 7997370"/>
              <a:gd name="connsiteX53-107" fmla="*/ 3842003 w 7496628"/>
              <a:gd name="connsiteY53-108" fmla="*/ 1231333 h 7997370"/>
              <a:gd name="connsiteX54-109" fmla="*/ 3863592 w 7496628"/>
              <a:gd name="connsiteY54-110" fmla="*/ 1173997 h 7997370"/>
              <a:gd name="connsiteX55-111" fmla="*/ 3950636 w 7496628"/>
              <a:gd name="connsiteY55-112" fmla="*/ 987494 h 7997370"/>
              <a:gd name="connsiteX56-113" fmla="*/ 3950648 w 7496628"/>
              <a:gd name="connsiteY56-114" fmla="*/ 987469 h 7997370"/>
              <a:gd name="connsiteX57-115" fmla="*/ 3951677 w 7496628"/>
              <a:gd name="connsiteY57-116" fmla="*/ 985775 h 7997370"/>
              <a:gd name="connsiteX58-117" fmla="*/ 3985637 w 7496628"/>
              <a:gd name="connsiteY58-118" fmla="*/ 929875 h 7997370"/>
              <a:gd name="connsiteX59-119" fmla="*/ 3998195 w 7496628"/>
              <a:gd name="connsiteY59-120" fmla="*/ 909205 h 7997370"/>
              <a:gd name="connsiteX60-121" fmla="*/ 4045160 w 7496628"/>
              <a:gd name="connsiteY60-122" fmla="*/ 831897 h 7997370"/>
              <a:gd name="connsiteX61-123" fmla="*/ 5609771 w 7496628"/>
              <a:gd name="connsiteY61-124" fmla="*/ 0 h 7997370"/>
              <a:gd name="connsiteX62-125" fmla="*/ 7496628 w 7496628"/>
              <a:gd name="connsiteY62-126" fmla="*/ 1886857 h 7997370"/>
              <a:gd name="connsiteX63-127" fmla="*/ 6170864 w 7496628"/>
              <a:gd name="connsiteY63-128" fmla="*/ 3688885 h 7997370"/>
              <a:gd name="connsiteX64-129" fmla="*/ 6084717 w 7496628"/>
              <a:gd name="connsiteY64-130" fmla="*/ 3711035 h 7997370"/>
              <a:gd name="connsiteX65-131" fmla="*/ 6084708 w 7496628"/>
              <a:gd name="connsiteY65-132" fmla="*/ 3711036 h 7997370"/>
              <a:gd name="connsiteX66-133" fmla="*/ 5990038 w 7496628"/>
              <a:gd name="connsiteY66-134" fmla="*/ 3735379 h 7997370"/>
              <a:gd name="connsiteX67-135" fmla="*/ 5976330 w 7496628"/>
              <a:gd name="connsiteY67-136" fmla="*/ 3737471 h 7997370"/>
              <a:gd name="connsiteX68-137" fmla="*/ 5894258 w 7496628"/>
              <a:gd name="connsiteY68-138" fmla="*/ 3749996 h 7997370"/>
              <a:gd name="connsiteX69-139" fmla="*/ 5894248 w 7496628"/>
              <a:gd name="connsiteY69-140" fmla="*/ 3749999 h 7997370"/>
              <a:gd name="connsiteX70-141" fmla="*/ 5894238 w 7496628"/>
              <a:gd name="connsiteY70-142" fmla="*/ 3750001 h 7997370"/>
              <a:gd name="connsiteX71-143" fmla="*/ 5873297 w 7496628"/>
              <a:gd name="connsiteY71-144" fmla="*/ 3755385 h 7997370"/>
              <a:gd name="connsiteX72-145" fmla="*/ 5025574 w 7496628"/>
              <a:gd name="connsiteY72-146" fmla="*/ 4907642 h 7997370"/>
              <a:gd name="connsiteX73-147" fmla="*/ 5050086 w 7496628"/>
              <a:gd name="connsiteY73-148" fmla="*/ 5150794 h 7997370"/>
              <a:gd name="connsiteX74-149" fmla="*/ 5068892 w 7496628"/>
              <a:gd name="connsiteY74-150" fmla="*/ 5223933 h 7997370"/>
              <a:gd name="connsiteX75-151" fmla="*/ 5068892 w 7496628"/>
              <a:gd name="connsiteY75-152" fmla="*/ 5223935 h 7997370"/>
              <a:gd name="connsiteX76-153" fmla="*/ 5142177 w 7496628"/>
              <a:gd name="connsiteY76-154" fmla="*/ 5376064 h 7997370"/>
              <a:gd name="connsiteX77-155" fmla="*/ 5144682 w 7496628"/>
              <a:gd name="connsiteY77-156" fmla="*/ 5382906 h 7997370"/>
              <a:gd name="connsiteX78-157" fmla="*/ 5196413 w 7496628"/>
              <a:gd name="connsiteY78-158" fmla="*/ 5524245 h 7997370"/>
              <a:gd name="connsiteX79-159" fmla="*/ 5196414 w 7496628"/>
              <a:gd name="connsiteY79-160" fmla="*/ 5524247 h 7997370"/>
              <a:gd name="connsiteX80-161" fmla="*/ 5205627 w 7496628"/>
              <a:gd name="connsiteY80-162" fmla="*/ 5549419 h 7997370"/>
              <a:gd name="connsiteX81-163" fmla="*/ 5290456 w 7496628"/>
              <a:gd name="connsiteY81-164" fmla="*/ 6110513 h 7997370"/>
              <a:gd name="connsiteX82-165" fmla="*/ 3403599 w 7496628"/>
              <a:gd name="connsiteY82-166" fmla="*/ 7997370 h 7997370"/>
              <a:gd name="connsiteX83-167" fmla="*/ 1516743 w 7496628"/>
              <a:gd name="connsiteY83-168" fmla="*/ 6110513 h 7997370"/>
              <a:gd name="connsiteX84-169" fmla="*/ 1838988 w 7496628"/>
              <a:gd name="connsiteY84-170" fmla="*/ 5055553 h 7997370"/>
              <a:gd name="connsiteX85-171" fmla="*/ 1889221 w 7496628"/>
              <a:gd name="connsiteY85-172" fmla="*/ 4988378 h 7997370"/>
              <a:gd name="connsiteX86-173" fmla="*/ 1889230 w 7496628"/>
              <a:gd name="connsiteY86-174" fmla="*/ 4988366 h 7997370"/>
              <a:gd name="connsiteX87-175" fmla="*/ 1904383 w 7496628"/>
              <a:gd name="connsiteY87-176" fmla="*/ 4968104 h 7997370"/>
              <a:gd name="connsiteX88-177" fmla="*/ 1904383 w 7496628"/>
              <a:gd name="connsiteY88-178" fmla="*/ 4968103 h 7997370"/>
              <a:gd name="connsiteX89-179" fmla="*/ 1947610 w 7496628"/>
              <a:gd name="connsiteY89-180" fmla="*/ 4910297 h 7997370"/>
              <a:gd name="connsiteX90-181" fmla="*/ 1973782 w 7496628"/>
              <a:gd name="connsiteY90-182" fmla="*/ 4881500 h 7997370"/>
              <a:gd name="connsiteX91-183" fmla="*/ 1966818 w 7496628"/>
              <a:gd name="connsiteY91-184" fmla="*/ 4894331 h 7997370"/>
              <a:gd name="connsiteX92-185" fmla="*/ 1973783 w 7496628"/>
              <a:gd name="connsiteY92-186" fmla="*/ 4881500 h 7997370"/>
              <a:gd name="connsiteX93-187" fmla="*/ 2045103 w 7496628"/>
              <a:gd name="connsiteY93-188" fmla="*/ 4750101 h 7997370"/>
              <a:gd name="connsiteX94-189" fmla="*/ 2111829 w 7496628"/>
              <a:gd name="connsiteY94-190" fmla="*/ 4419599 h 7997370"/>
              <a:gd name="connsiteX95-191" fmla="*/ 1349557 w 7496628"/>
              <a:gd name="connsiteY95-192" fmla="*/ 3574897 h 7997370"/>
              <a:gd name="connsiteX96-193" fmla="*/ 1329447 w 7496628"/>
              <a:gd name="connsiteY96-194" fmla="*/ 3573881 h 7997370"/>
              <a:gd name="connsiteX97-195" fmla="*/ 1328058 w 7496628"/>
              <a:gd name="connsiteY97-196" fmla="*/ 3570513 h 7997370"/>
              <a:gd name="connsiteX98-197" fmla="*/ 1334174 w 7496628"/>
              <a:gd name="connsiteY98-198" fmla="*/ 3558486 h 7997370"/>
              <a:gd name="connsiteX99-199" fmla="*/ 1401337 w 7496628"/>
              <a:gd name="connsiteY99-200" fmla="*/ 3426425 h 7997370"/>
              <a:gd name="connsiteX100-201" fmla="*/ 1401337 w 7496628"/>
              <a:gd name="connsiteY100-202" fmla="*/ 3426425 h 7997370"/>
              <a:gd name="connsiteX101-203" fmla="*/ 1334174 w 7496628"/>
              <a:gd name="connsiteY101-204" fmla="*/ 3558486 h 7997370"/>
              <a:gd name="connsiteX102-205" fmla="*/ 1211066 w 7496628"/>
              <a:gd name="connsiteY102-206" fmla="*/ 3539698 h 7997370"/>
              <a:gd name="connsiteX103-207" fmla="*/ 0 w 7496628"/>
              <a:gd name="connsiteY103-208" fmla="*/ 2053770 h 7997370"/>
              <a:gd name="connsiteX0-209" fmla="*/ 1904906 w 7496628"/>
              <a:gd name="connsiteY0-210" fmla="*/ 4969370 h 7997370"/>
              <a:gd name="connsiteX1-211" fmla="*/ 1908628 w 7496628"/>
              <a:gd name="connsiteY1-212" fmla="*/ 4978399 h 7997370"/>
              <a:gd name="connsiteX2-213" fmla="*/ 1986512 w 7496628"/>
              <a:gd name="connsiteY2-214" fmla="*/ 4988135 h 7997370"/>
              <a:gd name="connsiteX3-215" fmla="*/ 1986512 w 7496628"/>
              <a:gd name="connsiteY3-216" fmla="*/ 4988134 h 7997370"/>
              <a:gd name="connsiteX4-217" fmla="*/ 1908629 w 7496628"/>
              <a:gd name="connsiteY4-218" fmla="*/ 4978399 h 7997370"/>
              <a:gd name="connsiteX5-219" fmla="*/ 1904906 w 7496628"/>
              <a:gd name="connsiteY5-220" fmla="*/ 4969369 h 7997370"/>
              <a:gd name="connsiteX6-221" fmla="*/ 1904906 w 7496628"/>
              <a:gd name="connsiteY6-222" fmla="*/ 4969370 h 7997370"/>
              <a:gd name="connsiteX7-223" fmla="*/ 0 w 7496628"/>
              <a:gd name="connsiteY7-224" fmla="*/ 2053770 h 7997370"/>
              <a:gd name="connsiteX8-225" fmla="*/ 1516743 w 7496628"/>
              <a:gd name="connsiteY8-226" fmla="*/ 537027 h 7997370"/>
              <a:gd name="connsiteX9-227" fmla="*/ 2481532 w 7496628"/>
              <a:gd name="connsiteY9-228" fmla="*/ 883377 h 7997370"/>
              <a:gd name="connsiteX10-229" fmla="*/ 2541593 w 7496628"/>
              <a:gd name="connsiteY10-230" fmla="*/ 937965 h 7997370"/>
              <a:gd name="connsiteX11-231" fmla="*/ 2541595 w 7496628"/>
              <a:gd name="connsiteY11-232" fmla="*/ 937967 h 7997370"/>
              <a:gd name="connsiteX12-233" fmla="*/ 2589242 w 7496628"/>
              <a:gd name="connsiteY12-234" fmla="*/ 981272 h 7997370"/>
              <a:gd name="connsiteX13-235" fmla="*/ 2633106 w 7496628"/>
              <a:gd name="connsiteY13-236" fmla="*/ 1029535 h 7997370"/>
              <a:gd name="connsiteX14-237" fmla="*/ 2633107 w 7496628"/>
              <a:gd name="connsiteY14-238" fmla="*/ 1029535 h 7997370"/>
              <a:gd name="connsiteX15-239" fmla="*/ 2687136 w 7496628"/>
              <a:gd name="connsiteY15-240" fmla="*/ 1088981 h 7997370"/>
              <a:gd name="connsiteX16-241" fmla="*/ 2737678 w 7496628"/>
              <a:gd name="connsiteY16-242" fmla="*/ 1156572 h 7997370"/>
              <a:gd name="connsiteX17-243" fmla="*/ 2661696 w 7496628"/>
              <a:gd name="connsiteY17-244" fmla="*/ 1093879 h 7997370"/>
              <a:gd name="connsiteX18-245" fmla="*/ 2615857 w 7496628"/>
              <a:gd name="connsiteY18-246" fmla="*/ 1038324 h 7997370"/>
              <a:gd name="connsiteX19-247" fmla="*/ 2615856 w 7496628"/>
              <a:gd name="connsiteY19-248" fmla="*/ 1038324 h 7997370"/>
              <a:gd name="connsiteX20-249" fmla="*/ 2359601 w 7496628"/>
              <a:gd name="connsiteY20-250" fmla="*/ 1542197 h 7997370"/>
              <a:gd name="connsiteX21-251" fmla="*/ 2615857 w 7496628"/>
              <a:gd name="connsiteY21-252" fmla="*/ 1038324 h 7997370"/>
              <a:gd name="connsiteX22-253" fmla="*/ 2661696 w 7496628"/>
              <a:gd name="connsiteY22-254" fmla="*/ 1093880 h 7997370"/>
              <a:gd name="connsiteX23-255" fmla="*/ 2737678 w 7496628"/>
              <a:gd name="connsiteY23-256" fmla="*/ 1156573 h 7997370"/>
              <a:gd name="connsiteX24-257" fmla="*/ 2774450 w 7496628"/>
              <a:gd name="connsiteY24-258" fmla="*/ 1205746 h 7997370"/>
              <a:gd name="connsiteX25-259" fmla="*/ 2774465 w 7496628"/>
              <a:gd name="connsiteY25-260" fmla="*/ 1205769 h 7997370"/>
              <a:gd name="connsiteX26-261" fmla="*/ 2872839 w 7496628"/>
              <a:gd name="connsiteY26-262" fmla="*/ 1376924 h 7997370"/>
              <a:gd name="connsiteX27-263" fmla="*/ 2908749 w 7496628"/>
              <a:gd name="connsiteY27-264" fmla="*/ 1455098 h 7997370"/>
              <a:gd name="connsiteX28-265" fmla="*/ 2909640 w 7496628"/>
              <a:gd name="connsiteY28-266" fmla="*/ 1455005 h 7997370"/>
              <a:gd name="connsiteX29-267" fmla="*/ 2872839 w 7496628"/>
              <a:gd name="connsiteY29-268" fmla="*/ 1376924 h 7997370"/>
              <a:gd name="connsiteX30-269" fmla="*/ 2859084 w 7496628"/>
              <a:gd name="connsiteY30-270" fmla="*/ 1346978 h 7997370"/>
              <a:gd name="connsiteX31-271" fmla="*/ 2774465 w 7496628"/>
              <a:gd name="connsiteY31-272" fmla="*/ 1205769 h 7997370"/>
              <a:gd name="connsiteX32-273" fmla="*/ 2774450 w 7496628"/>
              <a:gd name="connsiteY32-274" fmla="*/ 1205745 h 7997370"/>
              <a:gd name="connsiteX33-275" fmla="*/ 2737678 w 7496628"/>
              <a:gd name="connsiteY33-276" fmla="*/ 1156572 h 7997370"/>
              <a:gd name="connsiteX34-277" fmla="*/ 2787356 w 7496628"/>
              <a:gd name="connsiteY34-278" fmla="*/ 1197560 h 7997370"/>
              <a:gd name="connsiteX35-279" fmla="*/ 3262088 w 7496628"/>
              <a:gd name="connsiteY35-280" fmla="*/ 1342571 h 7997370"/>
              <a:gd name="connsiteX36-281" fmla="*/ 3862482 w 7496628"/>
              <a:gd name="connsiteY36-282" fmla="*/ 1093879 h 7997370"/>
              <a:gd name="connsiteX37-283" fmla="*/ 3951677 w 7496628"/>
              <a:gd name="connsiteY37-284" fmla="*/ 985774 h 7997370"/>
              <a:gd name="connsiteX38-285" fmla="*/ 3950648 w 7496628"/>
              <a:gd name="connsiteY38-286" fmla="*/ 987468 h 7997370"/>
              <a:gd name="connsiteX39-287" fmla="*/ 3950636 w 7496628"/>
              <a:gd name="connsiteY39-288" fmla="*/ 987494 h 7997370"/>
              <a:gd name="connsiteX40-289" fmla="*/ 3875700 w 7496628"/>
              <a:gd name="connsiteY40-290" fmla="*/ 1141842 h 7997370"/>
              <a:gd name="connsiteX41-291" fmla="*/ 3863592 w 7496628"/>
              <a:gd name="connsiteY41-292" fmla="*/ 1173997 h 7997370"/>
              <a:gd name="connsiteX42-293" fmla="*/ 3853793 w 7496628"/>
              <a:gd name="connsiteY42-294" fmla="*/ 1194993 h 7997370"/>
              <a:gd name="connsiteX43-295" fmla="*/ 3842003 w 7496628"/>
              <a:gd name="connsiteY43-296" fmla="*/ 1231333 h 7997370"/>
              <a:gd name="connsiteX44-297" fmla="*/ 3814767 w 7496628"/>
              <a:gd name="connsiteY44-298" fmla="*/ 1303666 h 7997370"/>
              <a:gd name="connsiteX45-299" fmla="*/ 3794382 w 7496628"/>
              <a:gd name="connsiteY45-300" fmla="*/ 1378114 h 7997370"/>
              <a:gd name="connsiteX46-301" fmla="*/ 3782317 w 7496628"/>
              <a:gd name="connsiteY46-302" fmla="*/ 1415301 h 7997370"/>
              <a:gd name="connsiteX47-303" fmla="*/ 3777951 w 7496628"/>
              <a:gd name="connsiteY47-304" fmla="*/ 1438123 h 7997370"/>
              <a:gd name="connsiteX48-305" fmla="*/ 3771945 w 7496628"/>
              <a:gd name="connsiteY48-306" fmla="*/ 1460056 h 7997370"/>
              <a:gd name="connsiteX49-307" fmla="*/ 3773719 w 7496628"/>
              <a:gd name="connsiteY49-308" fmla="*/ 1460241 h 7997370"/>
              <a:gd name="connsiteX50-309" fmla="*/ 3777951 w 7496628"/>
              <a:gd name="connsiteY50-310" fmla="*/ 1438123 h 7997370"/>
              <a:gd name="connsiteX51-311" fmla="*/ 3794382 w 7496628"/>
              <a:gd name="connsiteY51-312" fmla="*/ 1378114 h 7997370"/>
              <a:gd name="connsiteX52-313" fmla="*/ 3842003 w 7496628"/>
              <a:gd name="connsiteY52-314" fmla="*/ 1231333 h 7997370"/>
              <a:gd name="connsiteX53-315" fmla="*/ 3863592 w 7496628"/>
              <a:gd name="connsiteY53-316" fmla="*/ 1173997 h 7997370"/>
              <a:gd name="connsiteX54-317" fmla="*/ 3950636 w 7496628"/>
              <a:gd name="connsiteY54-318" fmla="*/ 987494 h 7997370"/>
              <a:gd name="connsiteX55-319" fmla="*/ 3950648 w 7496628"/>
              <a:gd name="connsiteY55-320" fmla="*/ 987469 h 7997370"/>
              <a:gd name="connsiteX56-321" fmla="*/ 3951677 w 7496628"/>
              <a:gd name="connsiteY56-322" fmla="*/ 985775 h 7997370"/>
              <a:gd name="connsiteX57-323" fmla="*/ 3985637 w 7496628"/>
              <a:gd name="connsiteY57-324" fmla="*/ 929875 h 7997370"/>
              <a:gd name="connsiteX58-325" fmla="*/ 3998195 w 7496628"/>
              <a:gd name="connsiteY58-326" fmla="*/ 909205 h 7997370"/>
              <a:gd name="connsiteX59-327" fmla="*/ 4045160 w 7496628"/>
              <a:gd name="connsiteY59-328" fmla="*/ 831897 h 7997370"/>
              <a:gd name="connsiteX60-329" fmla="*/ 5609771 w 7496628"/>
              <a:gd name="connsiteY60-330" fmla="*/ 0 h 7997370"/>
              <a:gd name="connsiteX61-331" fmla="*/ 7496628 w 7496628"/>
              <a:gd name="connsiteY61-332" fmla="*/ 1886857 h 7997370"/>
              <a:gd name="connsiteX62-333" fmla="*/ 6170864 w 7496628"/>
              <a:gd name="connsiteY62-334" fmla="*/ 3688885 h 7997370"/>
              <a:gd name="connsiteX63-335" fmla="*/ 6084717 w 7496628"/>
              <a:gd name="connsiteY63-336" fmla="*/ 3711035 h 7997370"/>
              <a:gd name="connsiteX64-337" fmla="*/ 6084708 w 7496628"/>
              <a:gd name="connsiteY64-338" fmla="*/ 3711036 h 7997370"/>
              <a:gd name="connsiteX65-339" fmla="*/ 5990038 w 7496628"/>
              <a:gd name="connsiteY65-340" fmla="*/ 3735379 h 7997370"/>
              <a:gd name="connsiteX66-341" fmla="*/ 5976330 w 7496628"/>
              <a:gd name="connsiteY66-342" fmla="*/ 3737471 h 7997370"/>
              <a:gd name="connsiteX67-343" fmla="*/ 5894258 w 7496628"/>
              <a:gd name="connsiteY67-344" fmla="*/ 3749996 h 7997370"/>
              <a:gd name="connsiteX68-345" fmla="*/ 5894248 w 7496628"/>
              <a:gd name="connsiteY68-346" fmla="*/ 3749999 h 7997370"/>
              <a:gd name="connsiteX69-347" fmla="*/ 5894238 w 7496628"/>
              <a:gd name="connsiteY69-348" fmla="*/ 3750001 h 7997370"/>
              <a:gd name="connsiteX70-349" fmla="*/ 5873297 w 7496628"/>
              <a:gd name="connsiteY70-350" fmla="*/ 3755385 h 7997370"/>
              <a:gd name="connsiteX71-351" fmla="*/ 5025574 w 7496628"/>
              <a:gd name="connsiteY71-352" fmla="*/ 4907642 h 7997370"/>
              <a:gd name="connsiteX72-353" fmla="*/ 5050086 w 7496628"/>
              <a:gd name="connsiteY72-354" fmla="*/ 5150794 h 7997370"/>
              <a:gd name="connsiteX73-355" fmla="*/ 5068892 w 7496628"/>
              <a:gd name="connsiteY73-356" fmla="*/ 5223933 h 7997370"/>
              <a:gd name="connsiteX74-357" fmla="*/ 5068892 w 7496628"/>
              <a:gd name="connsiteY74-358" fmla="*/ 5223935 h 7997370"/>
              <a:gd name="connsiteX75-359" fmla="*/ 5142177 w 7496628"/>
              <a:gd name="connsiteY75-360" fmla="*/ 5376064 h 7997370"/>
              <a:gd name="connsiteX76-361" fmla="*/ 5144682 w 7496628"/>
              <a:gd name="connsiteY76-362" fmla="*/ 5382906 h 7997370"/>
              <a:gd name="connsiteX77-363" fmla="*/ 5196413 w 7496628"/>
              <a:gd name="connsiteY77-364" fmla="*/ 5524245 h 7997370"/>
              <a:gd name="connsiteX78-365" fmla="*/ 5196414 w 7496628"/>
              <a:gd name="connsiteY78-366" fmla="*/ 5524247 h 7997370"/>
              <a:gd name="connsiteX79-367" fmla="*/ 5205627 w 7496628"/>
              <a:gd name="connsiteY79-368" fmla="*/ 5549419 h 7997370"/>
              <a:gd name="connsiteX80-369" fmla="*/ 5290456 w 7496628"/>
              <a:gd name="connsiteY80-370" fmla="*/ 6110513 h 7997370"/>
              <a:gd name="connsiteX81-371" fmla="*/ 3403599 w 7496628"/>
              <a:gd name="connsiteY81-372" fmla="*/ 7997370 h 7997370"/>
              <a:gd name="connsiteX82-373" fmla="*/ 1516743 w 7496628"/>
              <a:gd name="connsiteY82-374" fmla="*/ 6110513 h 7997370"/>
              <a:gd name="connsiteX83-375" fmla="*/ 1838988 w 7496628"/>
              <a:gd name="connsiteY83-376" fmla="*/ 5055553 h 7997370"/>
              <a:gd name="connsiteX84-377" fmla="*/ 1889221 w 7496628"/>
              <a:gd name="connsiteY84-378" fmla="*/ 4988378 h 7997370"/>
              <a:gd name="connsiteX85-379" fmla="*/ 1889230 w 7496628"/>
              <a:gd name="connsiteY85-380" fmla="*/ 4988366 h 7997370"/>
              <a:gd name="connsiteX86-381" fmla="*/ 1904383 w 7496628"/>
              <a:gd name="connsiteY86-382" fmla="*/ 4968104 h 7997370"/>
              <a:gd name="connsiteX87-383" fmla="*/ 1904383 w 7496628"/>
              <a:gd name="connsiteY87-384" fmla="*/ 4968103 h 7997370"/>
              <a:gd name="connsiteX88-385" fmla="*/ 1947610 w 7496628"/>
              <a:gd name="connsiteY88-386" fmla="*/ 4910297 h 7997370"/>
              <a:gd name="connsiteX89-387" fmla="*/ 1973782 w 7496628"/>
              <a:gd name="connsiteY89-388" fmla="*/ 4881500 h 7997370"/>
              <a:gd name="connsiteX90-389" fmla="*/ 1966818 w 7496628"/>
              <a:gd name="connsiteY90-390" fmla="*/ 4894331 h 7997370"/>
              <a:gd name="connsiteX91-391" fmla="*/ 1973783 w 7496628"/>
              <a:gd name="connsiteY91-392" fmla="*/ 4881500 h 7997370"/>
              <a:gd name="connsiteX92-393" fmla="*/ 2045103 w 7496628"/>
              <a:gd name="connsiteY92-394" fmla="*/ 4750101 h 7997370"/>
              <a:gd name="connsiteX93-395" fmla="*/ 2111829 w 7496628"/>
              <a:gd name="connsiteY93-396" fmla="*/ 4419599 h 7997370"/>
              <a:gd name="connsiteX94-397" fmla="*/ 1349557 w 7496628"/>
              <a:gd name="connsiteY94-398" fmla="*/ 3574897 h 7997370"/>
              <a:gd name="connsiteX95-399" fmla="*/ 1329447 w 7496628"/>
              <a:gd name="connsiteY95-400" fmla="*/ 3573881 h 7997370"/>
              <a:gd name="connsiteX96-401" fmla="*/ 1328058 w 7496628"/>
              <a:gd name="connsiteY96-402" fmla="*/ 3570513 h 7997370"/>
              <a:gd name="connsiteX97-403" fmla="*/ 1334174 w 7496628"/>
              <a:gd name="connsiteY97-404" fmla="*/ 3558486 h 7997370"/>
              <a:gd name="connsiteX98-405" fmla="*/ 1401337 w 7496628"/>
              <a:gd name="connsiteY98-406" fmla="*/ 3426425 h 7997370"/>
              <a:gd name="connsiteX99-407" fmla="*/ 1401337 w 7496628"/>
              <a:gd name="connsiteY99-408" fmla="*/ 3426425 h 7997370"/>
              <a:gd name="connsiteX100-409" fmla="*/ 1334174 w 7496628"/>
              <a:gd name="connsiteY100-410" fmla="*/ 3558486 h 7997370"/>
              <a:gd name="connsiteX101-411" fmla="*/ 1211066 w 7496628"/>
              <a:gd name="connsiteY101-412" fmla="*/ 3539698 h 7997370"/>
              <a:gd name="connsiteX102-413" fmla="*/ 0 w 7496628"/>
              <a:gd name="connsiteY102-414" fmla="*/ 2053770 h 7997370"/>
              <a:gd name="connsiteX0-415" fmla="*/ 1904906 w 7496628"/>
              <a:gd name="connsiteY0-416" fmla="*/ 4969370 h 7997370"/>
              <a:gd name="connsiteX1-417" fmla="*/ 1908628 w 7496628"/>
              <a:gd name="connsiteY1-418" fmla="*/ 4978399 h 7997370"/>
              <a:gd name="connsiteX2-419" fmla="*/ 1986512 w 7496628"/>
              <a:gd name="connsiteY2-420" fmla="*/ 4988135 h 7997370"/>
              <a:gd name="connsiteX3-421" fmla="*/ 1986512 w 7496628"/>
              <a:gd name="connsiteY3-422" fmla="*/ 4988134 h 7997370"/>
              <a:gd name="connsiteX4-423" fmla="*/ 1908629 w 7496628"/>
              <a:gd name="connsiteY4-424" fmla="*/ 4978399 h 7997370"/>
              <a:gd name="connsiteX5-425" fmla="*/ 1904906 w 7496628"/>
              <a:gd name="connsiteY5-426" fmla="*/ 4969369 h 7997370"/>
              <a:gd name="connsiteX6-427" fmla="*/ 1904906 w 7496628"/>
              <a:gd name="connsiteY6-428" fmla="*/ 4969370 h 7997370"/>
              <a:gd name="connsiteX7-429" fmla="*/ 0 w 7496628"/>
              <a:gd name="connsiteY7-430" fmla="*/ 2053770 h 7997370"/>
              <a:gd name="connsiteX8-431" fmla="*/ 1516743 w 7496628"/>
              <a:gd name="connsiteY8-432" fmla="*/ 537027 h 7997370"/>
              <a:gd name="connsiteX9-433" fmla="*/ 2481532 w 7496628"/>
              <a:gd name="connsiteY9-434" fmla="*/ 883377 h 7997370"/>
              <a:gd name="connsiteX10-435" fmla="*/ 2541593 w 7496628"/>
              <a:gd name="connsiteY10-436" fmla="*/ 937965 h 7997370"/>
              <a:gd name="connsiteX11-437" fmla="*/ 2541595 w 7496628"/>
              <a:gd name="connsiteY11-438" fmla="*/ 937967 h 7997370"/>
              <a:gd name="connsiteX12-439" fmla="*/ 2589242 w 7496628"/>
              <a:gd name="connsiteY12-440" fmla="*/ 981272 h 7997370"/>
              <a:gd name="connsiteX13-441" fmla="*/ 2633106 w 7496628"/>
              <a:gd name="connsiteY13-442" fmla="*/ 1029535 h 7997370"/>
              <a:gd name="connsiteX14-443" fmla="*/ 2633107 w 7496628"/>
              <a:gd name="connsiteY14-444" fmla="*/ 1029535 h 7997370"/>
              <a:gd name="connsiteX15-445" fmla="*/ 2687136 w 7496628"/>
              <a:gd name="connsiteY15-446" fmla="*/ 1088981 h 7997370"/>
              <a:gd name="connsiteX16-447" fmla="*/ 2737678 w 7496628"/>
              <a:gd name="connsiteY16-448" fmla="*/ 1156572 h 7997370"/>
              <a:gd name="connsiteX17-449" fmla="*/ 2661696 w 7496628"/>
              <a:gd name="connsiteY17-450" fmla="*/ 1093879 h 7997370"/>
              <a:gd name="connsiteX18-451" fmla="*/ 2615857 w 7496628"/>
              <a:gd name="connsiteY18-452" fmla="*/ 1038324 h 7997370"/>
              <a:gd name="connsiteX19-453" fmla="*/ 2615856 w 7496628"/>
              <a:gd name="connsiteY19-454" fmla="*/ 1038324 h 7997370"/>
              <a:gd name="connsiteX20-455" fmla="*/ 2359601 w 7496628"/>
              <a:gd name="connsiteY20-456" fmla="*/ 1542197 h 7997370"/>
              <a:gd name="connsiteX21-457" fmla="*/ 2615857 w 7496628"/>
              <a:gd name="connsiteY21-458" fmla="*/ 1038324 h 7997370"/>
              <a:gd name="connsiteX22-459" fmla="*/ 2661696 w 7496628"/>
              <a:gd name="connsiteY22-460" fmla="*/ 1093880 h 7997370"/>
              <a:gd name="connsiteX23-461" fmla="*/ 2737678 w 7496628"/>
              <a:gd name="connsiteY23-462" fmla="*/ 1156573 h 7997370"/>
              <a:gd name="connsiteX24-463" fmla="*/ 2774450 w 7496628"/>
              <a:gd name="connsiteY24-464" fmla="*/ 1205746 h 7997370"/>
              <a:gd name="connsiteX25-465" fmla="*/ 2774465 w 7496628"/>
              <a:gd name="connsiteY25-466" fmla="*/ 1205769 h 7997370"/>
              <a:gd name="connsiteX26-467" fmla="*/ 2872839 w 7496628"/>
              <a:gd name="connsiteY26-468" fmla="*/ 1376924 h 7997370"/>
              <a:gd name="connsiteX27-469" fmla="*/ 2908749 w 7496628"/>
              <a:gd name="connsiteY27-470" fmla="*/ 1455098 h 7997370"/>
              <a:gd name="connsiteX28-471" fmla="*/ 2909640 w 7496628"/>
              <a:gd name="connsiteY28-472" fmla="*/ 1455005 h 7997370"/>
              <a:gd name="connsiteX29-473" fmla="*/ 2859084 w 7496628"/>
              <a:gd name="connsiteY29-474" fmla="*/ 1346978 h 7997370"/>
              <a:gd name="connsiteX30-475" fmla="*/ 2774465 w 7496628"/>
              <a:gd name="connsiteY30-476" fmla="*/ 1205769 h 7997370"/>
              <a:gd name="connsiteX31-477" fmla="*/ 2774450 w 7496628"/>
              <a:gd name="connsiteY31-478" fmla="*/ 1205745 h 7997370"/>
              <a:gd name="connsiteX32-479" fmla="*/ 2737678 w 7496628"/>
              <a:gd name="connsiteY32-480" fmla="*/ 1156572 h 7997370"/>
              <a:gd name="connsiteX33-481" fmla="*/ 2787356 w 7496628"/>
              <a:gd name="connsiteY33-482" fmla="*/ 1197560 h 7997370"/>
              <a:gd name="connsiteX34-483" fmla="*/ 3262088 w 7496628"/>
              <a:gd name="connsiteY34-484" fmla="*/ 1342571 h 7997370"/>
              <a:gd name="connsiteX35-485" fmla="*/ 3862482 w 7496628"/>
              <a:gd name="connsiteY35-486" fmla="*/ 1093879 h 7997370"/>
              <a:gd name="connsiteX36-487" fmla="*/ 3951677 w 7496628"/>
              <a:gd name="connsiteY36-488" fmla="*/ 985774 h 7997370"/>
              <a:gd name="connsiteX37-489" fmla="*/ 3950648 w 7496628"/>
              <a:gd name="connsiteY37-490" fmla="*/ 987468 h 7997370"/>
              <a:gd name="connsiteX38-491" fmla="*/ 3950636 w 7496628"/>
              <a:gd name="connsiteY38-492" fmla="*/ 987494 h 7997370"/>
              <a:gd name="connsiteX39-493" fmla="*/ 3875700 w 7496628"/>
              <a:gd name="connsiteY39-494" fmla="*/ 1141842 h 7997370"/>
              <a:gd name="connsiteX40-495" fmla="*/ 3863592 w 7496628"/>
              <a:gd name="connsiteY40-496" fmla="*/ 1173997 h 7997370"/>
              <a:gd name="connsiteX41-497" fmla="*/ 3853793 w 7496628"/>
              <a:gd name="connsiteY41-498" fmla="*/ 1194993 h 7997370"/>
              <a:gd name="connsiteX42-499" fmla="*/ 3842003 w 7496628"/>
              <a:gd name="connsiteY42-500" fmla="*/ 1231333 h 7997370"/>
              <a:gd name="connsiteX43-501" fmla="*/ 3814767 w 7496628"/>
              <a:gd name="connsiteY43-502" fmla="*/ 1303666 h 7997370"/>
              <a:gd name="connsiteX44-503" fmla="*/ 3794382 w 7496628"/>
              <a:gd name="connsiteY44-504" fmla="*/ 1378114 h 7997370"/>
              <a:gd name="connsiteX45-505" fmla="*/ 3782317 w 7496628"/>
              <a:gd name="connsiteY45-506" fmla="*/ 1415301 h 7997370"/>
              <a:gd name="connsiteX46-507" fmla="*/ 3777951 w 7496628"/>
              <a:gd name="connsiteY46-508" fmla="*/ 1438123 h 7997370"/>
              <a:gd name="connsiteX47-509" fmla="*/ 3771945 w 7496628"/>
              <a:gd name="connsiteY47-510" fmla="*/ 1460056 h 7997370"/>
              <a:gd name="connsiteX48-511" fmla="*/ 3773719 w 7496628"/>
              <a:gd name="connsiteY48-512" fmla="*/ 1460241 h 7997370"/>
              <a:gd name="connsiteX49-513" fmla="*/ 3777951 w 7496628"/>
              <a:gd name="connsiteY49-514" fmla="*/ 1438123 h 7997370"/>
              <a:gd name="connsiteX50-515" fmla="*/ 3794382 w 7496628"/>
              <a:gd name="connsiteY50-516" fmla="*/ 1378114 h 7997370"/>
              <a:gd name="connsiteX51-517" fmla="*/ 3842003 w 7496628"/>
              <a:gd name="connsiteY51-518" fmla="*/ 1231333 h 7997370"/>
              <a:gd name="connsiteX52-519" fmla="*/ 3863592 w 7496628"/>
              <a:gd name="connsiteY52-520" fmla="*/ 1173997 h 7997370"/>
              <a:gd name="connsiteX53-521" fmla="*/ 3950636 w 7496628"/>
              <a:gd name="connsiteY53-522" fmla="*/ 987494 h 7997370"/>
              <a:gd name="connsiteX54-523" fmla="*/ 3950648 w 7496628"/>
              <a:gd name="connsiteY54-524" fmla="*/ 987469 h 7997370"/>
              <a:gd name="connsiteX55-525" fmla="*/ 3951677 w 7496628"/>
              <a:gd name="connsiteY55-526" fmla="*/ 985775 h 7997370"/>
              <a:gd name="connsiteX56-527" fmla="*/ 3985637 w 7496628"/>
              <a:gd name="connsiteY56-528" fmla="*/ 929875 h 7997370"/>
              <a:gd name="connsiteX57-529" fmla="*/ 3998195 w 7496628"/>
              <a:gd name="connsiteY57-530" fmla="*/ 909205 h 7997370"/>
              <a:gd name="connsiteX58-531" fmla="*/ 4045160 w 7496628"/>
              <a:gd name="connsiteY58-532" fmla="*/ 831897 h 7997370"/>
              <a:gd name="connsiteX59-533" fmla="*/ 5609771 w 7496628"/>
              <a:gd name="connsiteY59-534" fmla="*/ 0 h 7997370"/>
              <a:gd name="connsiteX60-535" fmla="*/ 7496628 w 7496628"/>
              <a:gd name="connsiteY60-536" fmla="*/ 1886857 h 7997370"/>
              <a:gd name="connsiteX61-537" fmla="*/ 6170864 w 7496628"/>
              <a:gd name="connsiteY61-538" fmla="*/ 3688885 h 7997370"/>
              <a:gd name="connsiteX62-539" fmla="*/ 6084717 w 7496628"/>
              <a:gd name="connsiteY62-540" fmla="*/ 3711035 h 7997370"/>
              <a:gd name="connsiteX63-541" fmla="*/ 6084708 w 7496628"/>
              <a:gd name="connsiteY63-542" fmla="*/ 3711036 h 7997370"/>
              <a:gd name="connsiteX64-543" fmla="*/ 5990038 w 7496628"/>
              <a:gd name="connsiteY64-544" fmla="*/ 3735379 h 7997370"/>
              <a:gd name="connsiteX65-545" fmla="*/ 5976330 w 7496628"/>
              <a:gd name="connsiteY65-546" fmla="*/ 3737471 h 7997370"/>
              <a:gd name="connsiteX66-547" fmla="*/ 5894258 w 7496628"/>
              <a:gd name="connsiteY66-548" fmla="*/ 3749996 h 7997370"/>
              <a:gd name="connsiteX67-549" fmla="*/ 5894248 w 7496628"/>
              <a:gd name="connsiteY67-550" fmla="*/ 3749999 h 7997370"/>
              <a:gd name="connsiteX68-551" fmla="*/ 5894238 w 7496628"/>
              <a:gd name="connsiteY68-552" fmla="*/ 3750001 h 7997370"/>
              <a:gd name="connsiteX69-553" fmla="*/ 5873297 w 7496628"/>
              <a:gd name="connsiteY69-554" fmla="*/ 3755385 h 7997370"/>
              <a:gd name="connsiteX70-555" fmla="*/ 5025574 w 7496628"/>
              <a:gd name="connsiteY70-556" fmla="*/ 4907642 h 7997370"/>
              <a:gd name="connsiteX71-557" fmla="*/ 5050086 w 7496628"/>
              <a:gd name="connsiteY71-558" fmla="*/ 5150794 h 7997370"/>
              <a:gd name="connsiteX72-559" fmla="*/ 5068892 w 7496628"/>
              <a:gd name="connsiteY72-560" fmla="*/ 5223933 h 7997370"/>
              <a:gd name="connsiteX73-561" fmla="*/ 5068892 w 7496628"/>
              <a:gd name="connsiteY73-562" fmla="*/ 5223935 h 7997370"/>
              <a:gd name="connsiteX74-563" fmla="*/ 5142177 w 7496628"/>
              <a:gd name="connsiteY74-564" fmla="*/ 5376064 h 7997370"/>
              <a:gd name="connsiteX75-565" fmla="*/ 5144682 w 7496628"/>
              <a:gd name="connsiteY75-566" fmla="*/ 5382906 h 7997370"/>
              <a:gd name="connsiteX76-567" fmla="*/ 5196413 w 7496628"/>
              <a:gd name="connsiteY76-568" fmla="*/ 5524245 h 7997370"/>
              <a:gd name="connsiteX77-569" fmla="*/ 5196414 w 7496628"/>
              <a:gd name="connsiteY77-570" fmla="*/ 5524247 h 7997370"/>
              <a:gd name="connsiteX78-571" fmla="*/ 5205627 w 7496628"/>
              <a:gd name="connsiteY78-572" fmla="*/ 5549419 h 7997370"/>
              <a:gd name="connsiteX79-573" fmla="*/ 5290456 w 7496628"/>
              <a:gd name="connsiteY79-574" fmla="*/ 6110513 h 7997370"/>
              <a:gd name="connsiteX80-575" fmla="*/ 3403599 w 7496628"/>
              <a:gd name="connsiteY80-576" fmla="*/ 7997370 h 7997370"/>
              <a:gd name="connsiteX81-577" fmla="*/ 1516743 w 7496628"/>
              <a:gd name="connsiteY81-578" fmla="*/ 6110513 h 7997370"/>
              <a:gd name="connsiteX82-579" fmla="*/ 1838988 w 7496628"/>
              <a:gd name="connsiteY82-580" fmla="*/ 5055553 h 7997370"/>
              <a:gd name="connsiteX83-581" fmla="*/ 1889221 w 7496628"/>
              <a:gd name="connsiteY83-582" fmla="*/ 4988378 h 7997370"/>
              <a:gd name="connsiteX84-583" fmla="*/ 1889230 w 7496628"/>
              <a:gd name="connsiteY84-584" fmla="*/ 4988366 h 7997370"/>
              <a:gd name="connsiteX85-585" fmla="*/ 1904383 w 7496628"/>
              <a:gd name="connsiteY85-586" fmla="*/ 4968104 h 7997370"/>
              <a:gd name="connsiteX86-587" fmla="*/ 1904383 w 7496628"/>
              <a:gd name="connsiteY86-588" fmla="*/ 4968103 h 7997370"/>
              <a:gd name="connsiteX87-589" fmla="*/ 1947610 w 7496628"/>
              <a:gd name="connsiteY87-590" fmla="*/ 4910297 h 7997370"/>
              <a:gd name="connsiteX88-591" fmla="*/ 1973782 w 7496628"/>
              <a:gd name="connsiteY88-592" fmla="*/ 4881500 h 7997370"/>
              <a:gd name="connsiteX89-593" fmla="*/ 1966818 w 7496628"/>
              <a:gd name="connsiteY89-594" fmla="*/ 4894331 h 7997370"/>
              <a:gd name="connsiteX90-595" fmla="*/ 1973783 w 7496628"/>
              <a:gd name="connsiteY90-596" fmla="*/ 4881500 h 7997370"/>
              <a:gd name="connsiteX91-597" fmla="*/ 2045103 w 7496628"/>
              <a:gd name="connsiteY91-598" fmla="*/ 4750101 h 7997370"/>
              <a:gd name="connsiteX92-599" fmla="*/ 2111829 w 7496628"/>
              <a:gd name="connsiteY92-600" fmla="*/ 4419599 h 7997370"/>
              <a:gd name="connsiteX93-601" fmla="*/ 1349557 w 7496628"/>
              <a:gd name="connsiteY93-602" fmla="*/ 3574897 h 7997370"/>
              <a:gd name="connsiteX94-603" fmla="*/ 1329447 w 7496628"/>
              <a:gd name="connsiteY94-604" fmla="*/ 3573881 h 7997370"/>
              <a:gd name="connsiteX95-605" fmla="*/ 1328058 w 7496628"/>
              <a:gd name="connsiteY95-606" fmla="*/ 3570513 h 7997370"/>
              <a:gd name="connsiteX96-607" fmla="*/ 1334174 w 7496628"/>
              <a:gd name="connsiteY96-608" fmla="*/ 3558486 h 7997370"/>
              <a:gd name="connsiteX97-609" fmla="*/ 1401337 w 7496628"/>
              <a:gd name="connsiteY97-610" fmla="*/ 3426425 h 7997370"/>
              <a:gd name="connsiteX98-611" fmla="*/ 1401337 w 7496628"/>
              <a:gd name="connsiteY98-612" fmla="*/ 3426425 h 7997370"/>
              <a:gd name="connsiteX99-613" fmla="*/ 1334174 w 7496628"/>
              <a:gd name="connsiteY99-614" fmla="*/ 3558486 h 7997370"/>
              <a:gd name="connsiteX100-615" fmla="*/ 1211066 w 7496628"/>
              <a:gd name="connsiteY100-616" fmla="*/ 3539698 h 7997370"/>
              <a:gd name="connsiteX101-617" fmla="*/ 0 w 7496628"/>
              <a:gd name="connsiteY101-618" fmla="*/ 2053770 h 7997370"/>
              <a:gd name="connsiteX0-619" fmla="*/ 1904906 w 7496628"/>
              <a:gd name="connsiteY0-620" fmla="*/ 4969370 h 7997370"/>
              <a:gd name="connsiteX1-621" fmla="*/ 1908628 w 7496628"/>
              <a:gd name="connsiteY1-622" fmla="*/ 4978399 h 7997370"/>
              <a:gd name="connsiteX2-623" fmla="*/ 1986512 w 7496628"/>
              <a:gd name="connsiteY2-624" fmla="*/ 4988135 h 7997370"/>
              <a:gd name="connsiteX3-625" fmla="*/ 1986512 w 7496628"/>
              <a:gd name="connsiteY3-626" fmla="*/ 4988134 h 7997370"/>
              <a:gd name="connsiteX4-627" fmla="*/ 1908629 w 7496628"/>
              <a:gd name="connsiteY4-628" fmla="*/ 4978399 h 7997370"/>
              <a:gd name="connsiteX5-629" fmla="*/ 1904906 w 7496628"/>
              <a:gd name="connsiteY5-630" fmla="*/ 4969369 h 7997370"/>
              <a:gd name="connsiteX6-631" fmla="*/ 1904906 w 7496628"/>
              <a:gd name="connsiteY6-632" fmla="*/ 4969370 h 7997370"/>
              <a:gd name="connsiteX7-633" fmla="*/ 0 w 7496628"/>
              <a:gd name="connsiteY7-634" fmla="*/ 2053770 h 7997370"/>
              <a:gd name="connsiteX8-635" fmla="*/ 1516743 w 7496628"/>
              <a:gd name="connsiteY8-636" fmla="*/ 537027 h 7997370"/>
              <a:gd name="connsiteX9-637" fmla="*/ 2481532 w 7496628"/>
              <a:gd name="connsiteY9-638" fmla="*/ 883377 h 7997370"/>
              <a:gd name="connsiteX10-639" fmla="*/ 2541593 w 7496628"/>
              <a:gd name="connsiteY10-640" fmla="*/ 937965 h 7997370"/>
              <a:gd name="connsiteX11-641" fmla="*/ 2541595 w 7496628"/>
              <a:gd name="connsiteY11-642" fmla="*/ 937967 h 7997370"/>
              <a:gd name="connsiteX12-643" fmla="*/ 2589242 w 7496628"/>
              <a:gd name="connsiteY12-644" fmla="*/ 981272 h 7997370"/>
              <a:gd name="connsiteX13-645" fmla="*/ 2633106 w 7496628"/>
              <a:gd name="connsiteY13-646" fmla="*/ 1029535 h 7997370"/>
              <a:gd name="connsiteX14-647" fmla="*/ 2633107 w 7496628"/>
              <a:gd name="connsiteY14-648" fmla="*/ 1029535 h 7997370"/>
              <a:gd name="connsiteX15-649" fmla="*/ 2687136 w 7496628"/>
              <a:gd name="connsiteY15-650" fmla="*/ 1088981 h 7997370"/>
              <a:gd name="connsiteX16-651" fmla="*/ 2737678 w 7496628"/>
              <a:gd name="connsiteY16-652" fmla="*/ 1156572 h 7997370"/>
              <a:gd name="connsiteX17-653" fmla="*/ 2661696 w 7496628"/>
              <a:gd name="connsiteY17-654" fmla="*/ 1093879 h 7997370"/>
              <a:gd name="connsiteX18-655" fmla="*/ 2615857 w 7496628"/>
              <a:gd name="connsiteY18-656" fmla="*/ 1038324 h 7997370"/>
              <a:gd name="connsiteX19-657" fmla="*/ 2615856 w 7496628"/>
              <a:gd name="connsiteY19-658" fmla="*/ 1038324 h 7997370"/>
              <a:gd name="connsiteX20-659" fmla="*/ 2615857 w 7496628"/>
              <a:gd name="connsiteY20-660" fmla="*/ 1038324 h 7997370"/>
              <a:gd name="connsiteX21-661" fmla="*/ 2661696 w 7496628"/>
              <a:gd name="connsiteY21-662" fmla="*/ 1093880 h 7997370"/>
              <a:gd name="connsiteX22-663" fmla="*/ 2737678 w 7496628"/>
              <a:gd name="connsiteY22-664" fmla="*/ 1156573 h 7997370"/>
              <a:gd name="connsiteX23-665" fmla="*/ 2774450 w 7496628"/>
              <a:gd name="connsiteY23-666" fmla="*/ 1205746 h 7997370"/>
              <a:gd name="connsiteX24-667" fmla="*/ 2774465 w 7496628"/>
              <a:gd name="connsiteY24-668" fmla="*/ 1205769 h 7997370"/>
              <a:gd name="connsiteX25-669" fmla="*/ 2872839 w 7496628"/>
              <a:gd name="connsiteY25-670" fmla="*/ 1376924 h 7997370"/>
              <a:gd name="connsiteX26-671" fmla="*/ 2908749 w 7496628"/>
              <a:gd name="connsiteY26-672" fmla="*/ 1455098 h 7997370"/>
              <a:gd name="connsiteX27-673" fmla="*/ 2909640 w 7496628"/>
              <a:gd name="connsiteY27-674" fmla="*/ 1455005 h 7997370"/>
              <a:gd name="connsiteX28-675" fmla="*/ 2859084 w 7496628"/>
              <a:gd name="connsiteY28-676" fmla="*/ 1346978 h 7997370"/>
              <a:gd name="connsiteX29-677" fmla="*/ 2774465 w 7496628"/>
              <a:gd name="connsiteY29-678" fmla="*/ 1205769 h 7997370"/>
              <a:gd name="connsiteX30-679" fmla="*/ 2774450 w 7496628"/>
              <a:gd name="connsiteY30-680" fmla="*/ 1205745 h 7997370"/>
              <a:gd name="connsiteX31-681" fmla="*/ 2737678 w 7496628"/>
              <a:gd name="connsiteY31-682" fmla="*/ 1156572 h 7997370"/>
              <a:gd name="connsiteX32-683" fmla="*/ 2787356 w 7496628"/>
              <a:gd name="connsiteY32-684" fmla="*/ 1197560 h 7997370"/>
              <a:gd name="connsiteX33-685" fmla="*/ 3262088 w 7496628"/>
              <a:gd name="connsiteY33-686" fmla="*/ 1342571 h 7997370"/>
              <a:gd name="connsiteX34-687" fmla="*/ 3862482 w 7496628"/>
              <a:gd name="connsiteY34-688" fmla="*/ 1093879 h 7997370"/>
              <a:gd name="connsiteX35-689" fmla="*/ 3951677 w 7496628"/>
              <a:gd name="connsiteY35-690" fmla="*/ 985774 h 7997370"/>
              <a:gd name="connsiteX36-691" fmla="*/ 3950648 w 7496628"/>
              <a:gd name="connsiteY36-692" fmla="*/ 987468 h 7997370"/>
              <a:gd name="connsiteX37-693" fmla="*/ 3950636 w 7496628"/>
              <a:gd name="connsiteY37-694" fmla="*/ 987494 h 7997370"/>
              <a:gd name="connsiteX38-695" fmla="*/ 3875700 w 7496628"/>
              <a:gd name="connsiteY38-696" fmla="*/ 1141842 h 7997370"/>
              <a:gd name="connsiteX39-697" fmla="*/ 3863592 w 7496628"/>
              <a:gd name="connsiteY39-698" fmla="*/ 1173997 h 7997370"/>
              <a:gd name="connsiteX40-699" fmla="*/ 3853793 w 7496628"/>
              <a:gd name="connsiteY40-700" fmla="*/ 1194993 h 7997370"/>
              <a:gd name="connsiteX41-701" fmla="*/ 3842003 w 7496628"/>
              <a:gd name="connsiteY41-702" fmla="*/ 1231333 h 7997370"/>
              <a:gd name="connsiteX42-703" fmla="*/ 3814767 w 7496628"/>
              <a:gd name="connsiteY42-704" fmla="*/ 1303666 h 7997370"/>
              <a:gd name="connsiteX43-705" fmla="*/ 3794382 w 7496628"/>
              <a:gd name="connsiteY43-706" fmla="*/ 1378114 h 7997370"/>
              <a:gd name="connsiteX44-707" fmla="*/ 3782317 w 7496628"/>
              <a:gd name="connsiteY44-708" fmla="*/ 1415301 h 7997370"/>
              <a:gd name="connsiteX45-709" fmla="*/ 3777951 w 7496628"/>
              <a:gd name="connsiteY45-710" fmla="*/ 1438123 h 7997370"/>
              <a:gd name="connsiteX46-711" fmla="*/ 3771945 w 7496628"/>
              <a:gd name="connsiteY46-712" fmla="*/ 1460056 h 7997370"/>
              <a:gd name="connsiteX47-713" fmla="*/ 3773719 w 7496628"/>
              <a:gd name="connsiteY47-714" fmla="*/ 1460241 h 7997370"/>
              <a:gd name="connsiteX48-715" fmla="*/ 3777951 w 7496628"/>
              <a:gd name="connsiteY48-716" fmla="*/ 1438123 h 7997370"/>
              <a:gd name="connsiteX49-717" fmla="*/ 3794382 w 7496628"/>
              <a:gd name="connsiteY49-718" fmla="*/ 1378114 h 7997370"/>
              <a:gd name="connsiteX50-719" fmla="*/ 3842003 w 7496628"/>
              <a:gd name="connsiteY50-720" fmla="*/ 1231333 h 7997370"/>
              <a:gd name="connsiteX51-721" fmla="*/ 3863592 w 7496628"/>
              <a:gd name="connsiteY51-722" fmla="*/ 1173997 h 7997370"/>
              <a:gd name="connsiteX52-723" fmla="*/ 3950636 w 7496628"/>
              <a:gd name="connsiteY52-724" fmla="*/ 987494 h 7997370"/>
              <a:gd name="connsiteX53-725" fmla="*/ 3950648 w 7496628"/>
              <a:gd name="connsiteY53-726" fmla="*/ 987469 h 7997370"/>
              <a:gd name="connsiteX54-727" fmla="*/ 3951677 w 7496628"/>
              <a:gd name="connsiteY54-728" fmla="*/ 985775 h 7997370"/>
              <a:gd name="connsiteX55-729" fmla="*/ 3985637 w 7496628"/>
              <a:gd name="connsiteY55-730" fmla="*/ 929875 h 7997370"/>
              <a:gd name="connsiteX56-731" fmla="*/ 3998195 w 7496628"/>
              <a:gd name="connsiteY56-732" fmla="*/ 909205 h 7997370"/>
              <a:gd name="connsiteX57-733" fmla="*/ 4045160 w 7496628"/>
              <a:gd name="connsiteY57-734" fmla="*/ 831897 h 7997370"/>
              <a:gd name="connsiteX58-735" fmla="*/ 5609771 w 7496628"/>
              <a:gd name="connsiteY58-736" fmla="*/ 0 h 7997370"/>
              <a:gd name="connsiteX59-737" fmla="*/ 7496628 w 7496628"/>
              <a:gd name="connsiteY59-738" fmla="*/ 1886857 h 7997370"/>
              <a:gd name="connsiteX60-739" fmla="*/ 6170864 w 7496628"/>
              <a:gd name="connsiteY60-740" fmla="*/ 3688885 h 7997370"/>
              <a:gd name="connsiteX61-741" fmla="*/ 6084717 w 7496628"/>
              <a:gd name="connsiteY61-742" fmla="*/ 3711035 h 7997370"/>
              <a:gd name="connsiteX62-743" fmla="*/ 6084708 w 7496628"/>
              <a:gd name="connsiteY62-744" fmla="*/ 3711036 h 7997370"/>
              <a:gd name="connsiteX63-745" fmla="*/ 5990038 w 7496628"/>
              <a:gd name="connsiteY63-746" fmla="*/ 3735379 h 7997370"/>
              <a:gd name="connsiteX64-747" fmla="*/ 5976330 w 7496628"/>
              <a:gd name="connsiteY64-748" fmla="*/ 3737471 h 7997370"/>
              <a:gd name="connsiteX65-749" fmla="*/ 5894258 w 7496628"/>
              <a:gd name="connsiteY65-750" fmla="*/ 3749996 h 7997370"/>
              <a:gd name="connsiteX66-751" fmla="*/ 5894248 w 7496628"/>
              <a:gd name="connsiteY66-752" fmla="*/ 3749999 h 7997370"/>
              <a:gd name="connsiteX67-753" fmla="*/ 5894238 w 7496628"/>
              <a:gd name="connsiteY67-754" fmla="*/ 3750001 h 7997370"/>
              <a:gd name="connsiteX68-755" fmla="*/ 5873297 w 7496628"/>
              <a:gd name="connsiteY68-756" fmla="*/ 3755385 h 7997370"/>
              <a:gd name="connsiteX69-757" fmla="*/ 5025574 w 7496628"/>
              <a:gd name="connsiteY69-758" fmla="*/ 4907642 h 7997370"/>
              <a:gd name="connsiteX70-759" fmla="*/ 5050086 w 7496628"/>
              <a:gd name="connsiteY70-760" fmla="*/ 5150794 h 7997370"/>
              <a:gd name="connsiteX71-761" fmla="*/ 5068892 w 7496628"/>
              <a:gd name="connsiteY71-762" fmla="*/ 5223933 h 7997370"/>
              <a:gd name="connsiteX72-763" fmla="*/ 5068892 w 7496628"/>
              <a:gd name="connsiteY72-764" fmla="*/ 5223935 h 7997370"/>
              <a:gd name="connsiteX73-765" fmla="*/ 5142177 w 7496628"/>
              <a:gd name="connsiteY73-766" fmla="*/ 5376064 h 7997370"/>
              <a:gd name="connsiteX74-767" fmla="*/ 5144682 w 7496628"/>
              <a:gd name="connsiteY74-768" fmla="*/ 5382906 h 7997370"/>
              <a:gd name="connsiteX75-769" fmla="*/ 5196413 w 7496628"/>
              <a:gd name="connsiteY75-770" fmla="*/ 5524245 h 7997370"/>
              <a:gd name="connsiteX76-771" fmla="*/ 5196414 w 7496628"/>
              <a:gd name="connsiteY76-772" fmla="*/ 5524247 h 7997370"/>
              <a:gd name="connsiteX77-773" fmla="*/ 5205627 w 7496628"/>
              <a:gd name="connsiteY77-774" fmla="*/ 5549419 h 7997370"/>
              <a:gd name="connsiteX78-775" fmla="*/ 5290456 w 7496628"/>
              <a:gd name="connsiteY78-776" fmla="*/ 6110513 h 7997370"/>
              <a:gd name="connsiteX79-777" fmla="*/ 3403599 w 7496628"/>
              <a:gd name="connsiteY79-778" fmla="*/ 7997370 h 7997370"/>
              <a:gd name="connsiteX80-779" fmla="*/ 1516743 w 7496628"/>
              <a:gd name="connsiteY80-780" fmla="*/ 6110513 h 7997370"/>
              <a:gd name="connsiteX81-781" fmla="*/ 1838988 w 7496628"/>
              <a:gd name="connsiteY81-782" fmla="*/ 5055553 h 7997370"/>
              <a:gd name="connsiteX82-783" fmla="*/ 1889221 w 7496628"/>
              <a:gd name="connsiteY82-784" fmla="*/ 4988378 h 7997370"/>
              <a:gd name="connsiteX83-785" fmla="*/ 1889230 w 7496628"/>
              <a:gd name="connsiteY83-786" fmla="*/ 4988366 h 7997370"/>
              <a:gd name="connsiteX84-787" fmla="*/ 1904383 w 7496628"/>
              <a:gd name="connsiteY84-788" fmla="*/ 4968104 h 7997370"/>
              <a:gd name="connsiteX85-789" fmla="*/ 1904383 w 7496628"/>
              <a:gd name="connsiteY85-790" fmla="*/ 4968103 h 7997370"/>
              <a:gd name="connsiteX86-791" fmla="*/ 1947610 w 7496628"/>
              <a:gd name="connsiteY86-792" fmla="*/ 4910297 h 7997370"/>
              <a:gd name="connsiteX87-793" fmla="*/ 1973782 w 7496628"/>
              <a:gd name="connsiteY87-794" fmla="*/ 4881500 h 7997370"/>
              <a:gd name="connsiteX88-795" fmla="*/ 1966818 w 7496628"/>
              <a:gd name="connsiteY88-796" fmla="*/ 4894331 h 7997370"/>
              <a:gd name="connsiteX89-797" fmla="*/ 1973783 w 7496628"/>
              <a:gd name="connsiteY89-798" fmla="*/ 4881500 h 7997370"/>
              <a:gd name="connsiteX90-799" fmla="*/ 2045103 w 7496628"/>
              <a:gd name="connsiteY90-800" fmla="*/ 4750101 h 7997370"/>
              <a:gd name="connsiteX91-801" fmla="*/ 2111829 w 7496628"/>
              <a:gd name="connsiteY91-802" fmla="*/ 4419599 h 7997370"/>
              <a:gd name="connsiteX92-803" fmla="*/ 1349557 w 7496628"/>
              <a:gd name="connsiteY92-804" fmla="*/ 3574897 h 7997370"/>
              <a:gd name="connsiteX93-805" fmla="*/ 1329447 w 7496628"/>
              <a:gd name="connsiteY93-806" fmla="*/ 3573881 h 7997370"/>
              <a:gd name="connsiteX94-807" fmla="*/ 1328058 w 7496628"/>
              <a:gd name="connsiteY94-808" fmla="*/ 3570513 h 7997370"/>
              <a:gd name="connsiteX95-809" fmla="*/ 1334174 w 7496628"/>
              <a:gd name="connsiteY95-810" fmla="*/ 3558486 h 7997370"/>
              <a:gd name="connsiteX96-811" fmla="*/ 1401337 w 7496628"/>
              <a:gd name="connsiteY96-812" fmla="*/ 3426425 h 7997370"/>
              <a:gd name="connsiteX97-813" fmla="*/ 1401337 w 7496628"/>
              <a:gd name="connsiteY97-814" fmla="*/ 3426425 h 7997370"/>
              <a:gd name="connsiteX98-815" fmla="*/ 1334174 w 7496628"/>
              <a:gd name="connsiteY98-816" fmla="*/ 3558486 h 7997370"/>
              <a:gd name="connsiteX99-817" fmla="*/ 1211066 w 7496628"/>
              <a:gd name="connsiteY99-818" fmla="*/ 3539698 h 7997370"/>
              <a:gd name="connsiteX100-819" fmla="*/ 0 w 7496628"/>
              <a:gd name="connsiteY100-820" fmla="*/ 2053770 h 7997370"/>
              <a:gd name="connsiteX0-821" fmla="*/ 1904906 w 7496628"/>
              <a:gd name="connsiteY0-822" fmla="*/ 4969370 h 7997370"/>
              <a:gd name="connsiteX1-823" fmla="*/ 1908628 w 7496628"/>
              <a:gd name="connsiteY1-824" fmla="*/ 4978399 h 7997370"/>
              <a:gd name="connsiteX2-825" fmla="*/ 1986512 w 7496628"/>
              <a:gd name="connsiteY2-826" fmla="*/ 4988135 h 7997370"/>
              <a:gd name="connsiteX3-827" fmla="*/ 1986512 w 7496628"/>
              <a:gd name="connsiteY3-828" fmla="*/ 4988134 h 7997370"/>
              <a:gd name="connsiteX4-829" fmla="*/ 1908629 w 7496628"/>
              <a:gd name="connsiteY4-830" fmla="*/ 4978399 h 7997370"/>
              <a:gd name="connsiteX5-831" fmla="*/ 1904906 w 7496628"/>
              <a:gd name="connsiteY5-832" fmla="*/ 4969369 h 7997370"/>
              <a:gd name="connsiteX6-833" fmla="*/ 1904906 w 7496628"/>
              <a:gd name="connsiteY6-834" fmla="*/ 4969370 h 7997370"/>
              <a:gd name="connsiteX7-835" fmla="*/ 0 w 7496628"/>
              <a:gd name="connsiteY7-836" fmla="*/ 2053770 h 7997370"/>
              <a:gd name="connsiteX8-837" fmla="*/ 1516743 w 7496628"/>
              <a:gd name="connsiteY8-838" fmla="*/ 537027 h 7997370"/>
              <a:gd name="connsiteX9-839" fmla="*/ 2481532 w 7496628"/>
              <a:gd name="connsiteY9-840" fmla="*/ 883377 h 7997370"/>
              <a:gd name="connsiteX10-841" fmla="*/ 2541593 w 7496628"/>
              <a:gd name="connsiteY10-842" fmla="*/ 937965 h 7997370"/>
              <a:gd name="connsiteX11-843" fmla="*/ 2541595 w 7496628"/>
              <a:gd name="connsiteY11-844" fmla="*/ 937967 h 7997370"/>
              <a:gd name="connsiteX12-845" fmla="*/ 2589242 w 7496628"/>
              <a:gd name="connsiteY12-846" fmla="*/ 981272 h 7997370"/>
              <a:gd name="connsiteX13-847" fmla="*/ 2633106 w 7496628"/>
              <a:gd name="connsiteY13-848" fmla="*/ 1029535 h 7997370"/>
              <a:gd name="connsiteX14-849" fmla="*/ 2633107 w 7496628"/>
              <a:gd name="connsiteY14-850" fmla="*/ 1029535 h 7997370"/>
              <a:gd name="connsiteX15-851" fmla="*/ 2687136 w 7496628"/>
              <a:gd name="connsiteY15-852" fmla="*/ 1088981 h 7997370"/>
              <a:gd name="connsiteX16-853" fmla="*/ 2737678 w 7496628"/>
              <a:gd name="connsiteY16-854" fmla="*/ 1156572 h 7997370"/>
              <a:gd name="connsiteX17-855" fmla="*/ 2661696 w 7496628"/>
              <a:gd name="connsiteY17-856" fmla="*/ 1093879 h 7997370"/>
              <a:gd name="connsiteX18-857" fmla="*/ 2615857 w 7496628"/>
              <a:gd name="connsiteY18-858" fmla="*/ 1038324 h 7997370"/>
              <a:gd name="connsiteX19-859" fmla="*/ 2615856 w 7496628"/>
              <a:gd name="connsiteY19-860" fmla="*/ 1038324 h 7997370"/>
              <a:gd name="connsiteX20-861" fmla="*/ 2615857 w 7496628"/>
              <a:gd name="connsiteY20-862" fmla="*/ 1038324 h 7997370"/>
              <a:gd name="connsiteX21-863" fmla="*/ 2661696 w 7496628"/>
              <a:gd name="connsiteY21-864" fmla="*/ 1093880 h 7997370"/>
              <a:gd name="connsiteX22-865" fmla="*/ 2737678 w 7496628"/>
              <a:gd name="connsiteY22-866" fmla="*/ 1156573 h 7997370"/>
              <a:gd name="connsiteX23-867" fmla="*/ 2774450 w 7496628"/>
              <a:gd name="connsiteY23-868" fmla="*/ 1205746 h 7997370"/>
              <a:gd name="connsiteX24-869" fmla="*/ 2774465 w 7496628"/>
              <a:gd name="connsiteY24-870" fmla="*/ 1205769 h 7997370"/>
              <a:gd name="connsiteX25-871" fmla="*/ 2872839 w 7496628"/>
              <a:gd name="connsiteY25-872" fmla="*/ 1376924 h 7997370"/>
              <a:gd name="connsiteX26-873" fmla="*/ 2908749 w 7496628"/>
              <a:gd name="connsiteY26-874" fmla="*/ 1455098 h 7997370"/>
              <a:gd name="connsiteX27-875" fmla="*/ 2859084 w 7496628"/>
              <a:gd name="connsiteY27-876" fmla="*/ 1346978 h 7997370"/>
              <a:gd name="connsiteX28-877" fmla="*/ 2774465 w 7496628"/>
              <a:gd name="connsiteY28-878" fmla="*/ 1205769 h 7997370"/>
              <a:gd name="connsiteX29-879" fmla="*/ 2774450 w 7496628"/>
              <a:gd name="connsiteY29-880" fmla="*/ 1205745 h 7997370"/>
              <a:gd name="connsiteX30-881" fmla="*/ 2737678 w 7496628"/>
              <a:gd name="connsiteY30-882" fmla="*/ 1156572 h 7997370"/>
              <a:gd name="connsiteX31-883" fmla="*/ 2787356 w 7496628"/>
              <a:gd name="connsiteY31-884" fmla="*/ 1197560 h 7997370"/>
              <a:gd name="connsiteX32-885" fmla="*/ 3262088 w 7496628"/>
              <a:gd name="connsiteY32-886" fmla="*/ 1342571 h 7997370"/>
              <a:gd name="connsiteX33-887" fmla="*/ 3862482 w 7496628"/>
              <a:gd name="connsiteY33-888" fmla="*/ 1093879 h 7997370"/>
              <a:gd name="connsiteX34-889" fmla="*/ 3951677 w 7496628"/>
              <a:gd name="connsiteY34-890" fmla="*/ 985774 h 7997370"/>
              <a:gd name="connsiteX35-891" fmla="*/ 3950648 w 7496628"/>
              <a:gd name="connsiteY35-892" fmla="*/ 987468 h 7997370"/>
              <a:gd name="connsiteX36-893" fmla="*/ 3950636 w 7496628"/>
              <a:gd name="connsiteY36-894" fmla="*/ 987494 h 7997370"/>
              <a:gd name="connsiteX37-895" fmla="*/ 3875700 w 7496628"/>
              <a:gd name="connsiteY37-896" fmla="*/ 1141842 h 7997370"/>
              <a:gd name="connsiteX38-897" fmla="*/ 3863592 w 7496628"/>
              <a:gd name="connsiteY38-898" fmla="*/ 1173997 h 7997370"/>
              <a:gd name="connsiteX39-899" fmla="*/ 3853793 w 7496628"/>
              <a:gd name="connsiteY39-900" fmla="*/ 1194993 h 7997370"/>
              <a:gd name="connsiteX40-901" fmla="*/ 3842003 w 7496628"/>
              <a:gd name="connsiteY40-902" fmla="*/ 1231333 h 7997370"/>
              <a:gd name="connsiteX41-903" fmla="*/ 3814767 w 7496628"/>
              <a:gd name="connsiteY41-904" fmla="*/ 1303666 h 7997370"/>
              <a:gd name="connsiteX42-905" fmla="*/ 3794382 w 7496628"/>
              <a:gd name="connsiteY42-906" fmla="*/ 1378114 h 7997370"/>
              <a:gd name="connsiteX43-907" fmla="*/ 3782317 w 7496628"/>
              <a:gd name="connsiteY43-908" fmla="*/ 1415301 h 7997370"/>
              <a:gd name="connsiteX44-909" fmla="*/ 3777951 w 7496628"/>
              <a:gd name="connsiteY44-910" fmla="*/ 1438123 h 7997370"/>
              <a:gd name="connsiteX45-911" fmla="*/ 3771945 w 7496628"/>
              <a:gd name="connsiteY45-912" fmla="*/ 1460056 h 7997370"/>
              <a:gd name="connsiteX46-913" fmla="*/ 3773719 w 7496628"/>
              <a:gd name="connsiteY46-914" fmla="*/ 1460241 h 7997370"/>
              <a:gd name="connsiteX47-915" fmla="*/ 3777951 w 7496628"/>
              <a:gd name="connsiteY47-916" fmla="*/ 1438123 h 7997370"/>
              <a:gd name="connsiteX48-917" fmla="*/ 3794382 w 7496628"/>
              <a:gd name="connsiteY48-918" fmla="*/ 1378114 h 7997370"/>
              <a:gd name="connsiteX49-919" fmla="*/ 3842003 w 7496628"/>
              <a:gd name="connsiteY49-920" fmla="*/ 1231333 h 7997370"/>
              <a:gd name="connsiteX50-921" fmla="*/ 3863592 w 7496628"/>
              <a:gd name="connsiteY50-922" fmla="*/ 1173997 h 7997370"/>
              <a:gd name="connsiteX51-923" fmla="*/ 3950636 w 7496628"/>
              <a:gd name="connsiteY51-924" fmla="*/ 987494 h 7997370"/>
              <a:gd name="connsiteX52-925" fmla="*/ 3950648 w 7496628"/>
              <a:gd name="connsiteY52-926" fmla="*/ 987469 h 7997370"/>
              <a:gd name="connsiteX53-927" fmla="*/ 3951677 w 7496628"/>
              <a:gd name="connsiteY53-928" fmla="*/ 985775 h 7997370"/>
              <a:gd name="connsiteX54-929" fmla="*/ 3985637 w 7496628"/>
              <a:gd name="connsiteY54-930" fmla="*/ 929875 h 7997370"/>
              <a:gd name="connsiteX55-931" fmla="*/ 3998195 w 7496628"/>
              <a:gd name="connsiteY55-932" fmla="*/ 909205 h 7997370"/>
              <a:gd name="connsiteX56-933" fmla="*/ 4045160 w 7496628"/>
              <a:gd name="connsiteY56-934" fmla="*/ 831897 h 7997370"/>
              <a:gd name="connsiteX57-935" fmla="*/ 5609771 w 7496628"/>
              <a:gd name="connsiteY57-936" fmla="*/ 0 h 7997370"/>
              <a:gd name="connsiteX58-937" fmla="*/ 7496628 w 7496628"/>
              <a:gd name="connsiteY58-938" fmla="*/ 1886857 h 7997370"/>
              <a:gd name="connsiteX59-939" fmla="*/ 6170864 w 7496628"/>
              <a:gd name="connsiteY59-940" fmla="*/ 3688885 h 7997370"/>
              <a:gd name="connsiteX60-941" fmla="*/ 6084717 w 7496628"/>
              <a:gd name="connsiteY60-942" fmla="*/ 3711035 h 7997370"/>
              <a:gd name="connsiteX61-943" fmla="*/ 6084708 w 7496628"/>
              <a:gd name="connsiteY61-944" fmla="*/ 3711036 h 7997370"/>
              <a:gd name="connsiteX62-945" fmla="*/ 5990038 w 7496628"/>
              <a:gd name="connsiteY62-946" fmla="*/ 3735379 h 7997370"/>
              <a:gd name="connsiteX63-947" fmla="*/ 5976330 w 7496628"/>
              <a:gd name="connsiteY63-948" fmla="*/ 3737471 h 7997370"/>
              <a:gd name="connsiteX64-949" fmla="*/ 5894258 w 7496628"/>
              <a:gd name="connsiteY64-950" fmla="*/ 3749996 h 7997370"/>
              <a:gd name="connsiteX65-951" fmla="*/ 5894248 w 7496628"/>
              <a:gd name="connsiteY65-952" fmla="*/ 3749999 h 7997370"/>
              <a:gd name="connsiteX66-953" fmla="*/ 5894238 w 7496628"/>
              <a:gd name="connsiteY66-954" fmla="*/ 3750001 h 7997370"/>
              <a:gd name="connsiteX67-955" fmla="*/ 5873297 w 7496628"/>
              <a:gd name="connsiteY67-956" fmla="*/ 3755385 h 7997370"/>
              <a:gd name="connsiteX68-957" fmla="*/ 5025574 w 7496628"/>
              <a:gd name="connsiteY68-958" fmla="*/ 4907642 h 7997370"/>
              <a:gd name="connsiteX69-959" fmla="*/ 5050086 w 7496628"/>
              <a:gd name="connsiteY69-960" fmla="*/ 5150794 h 7997370"/>
              <a:gd name="connsiteX70-961" fmla="*/ 5068892 w 7496628"/>
              <a:gd name="connsiteY70-962" fmla="*/ 5223933 h 7997370"/>
              <a:gd name="connsiteX71-963" fmla="*/ 5068892 w 7496628"/>
              <a:gd name="connsiteY71-964" fmla="*/ 5223935 h 7997370"/>
              <a:gd name="connsiteX72-965" fmla="*/ 5142177 w 7496628"/>
              <a:gd name="connsiteY72-966" fmla="*/ 5376064 h 7997370"/>
              <a:gd name="connsiteX73-967" fmla="*/ 5144682 w 7496628"/>
              <a:gd name="connsiteY73-968" fmla="*/ 5382906 h 7997370"/>
              <a:gd name="connsiteX74-969" fmla="*/ 5196413 w 7496628"/>
              <a:gd name="connsiteY74-970" fmla="*/ 5524245 h 7997370"/>
              <a:gd name="connsiteX75-971" fmla="*/ 5196414 w 7496628"/>
              <a:gd name="connsiteY75-972" fmla="*/ 5524247 h 7997370"/>
              <a:gd name="connsiteX76-973" fmla="*/ 5205627 w 7496628"/>
              <a:gd name="connsiteY76-974" fmla="*/ 5549419 h 7997370"/>
              <a:gd name="connsiteX77-975" fmla="*/ 5290456 w 7496628"/>
              <a:gd name="connsiteY77-976" fmla="*/ 6110513 h 7997370"/>
              <a:gd name="connsiteX78-977" fmla="*/ 3403599 w 7496628"/>
              <a:gd name="connsiteY78-978" fmla="*/ 7997370 h 7997370"/>
              <a:gd name="connsiteX79-979" fmla="*/ 1516743 w 7496628"/>
              <a:gd name="connsiteY79-980" fmla="*/ 6110513 h 7997370"/>
              <a:gd name="connsiteX80-981" fmla="*/ 1838988 w 7496628"/>
              <a:gd name="connsiteY80-982" fmla="*/ 5055553 h 7997370"/>
              <a:gd name="connsiteX81-983" fmla="*/ 1889221 w 7496628"/>
              <a:gd name="connsiteY81-984" fmla="*/ 4988378 h 7997370"/>
              <a:gd name="connsiteX82-985" fmla="*/ 1889230 w 7496628"/>
              <a:gd name="connsiteY82-986" fmla="*/ 4988366 h 7997370"/>
              <a:gd name="connsiteX83-987" fmla="*/ 1904383 w 7496628"/>
              <a:gd name="connsiteY83-988" fmla="*/ 4968104 h 7997370"/>
              <a:gd name="connsiteX84-989" fmla="*/ 1904383 w 7496628"/>
              <a:gd name="connsiteY84-990" fmla="*/ 4968103 h 7997370"/>
              <a:gd name="connsiteX85-991" fmla="*/ 1947610 w 7496628"/>
              <a:gd name="connsiteY85-992" fmla="*/ 4910297 h 7997370"/>
              <a:gd name="connsiteX86-993" fmla="*/ 1973782 w 7496628"/>
              <a:gd name="connsiteY86-994" fmla="*/ 4881500 h 7997370"/>
              <a:gd name="connsiteX87-995" fmla="*/ 1966818 w 7496628"/>
              <a:gd name="connsiteY87-996" fmla="*/ 4894331 h 7997370"/>
              <a:gd name="connsiteX88-997" fmla="*/ 1973783 w 7496628"/>
              <a:gd name="connsiteY88-998" fmla="*/ 4881500 h 7997370"/>
              <a:gd name="connsiteX89-999" fmla="*/ 2045103 w 7496628"/>
              <a:gd name="connsiteY89-1000" fmla="*/ 4750101 h 7997370"/>
              <a:gd name="connsiteX90-1001" fmla="*/ 2111829 w 7496628"/>
              <a:gd name="connsiteY90-1002" fmla="*/ 4419599 h 7997370"/>
              <a:gd name="connsiteX91-1003" fmla="*/ 1349557 w 7496628"/>
              <a:gd name="connsiteY91-1004" fmla="*/ 3574897 h 7997370"/>
              <a:gd name="connsiteX92-1005" fmla="*/ 1329447 w 7496628"/>
              <a:gd name="connsiteY92-1006" fmla="*/ 3573881 h 7997370"/>
              <a:gd name="connsiteX93-1007" fmla="*/ 1328058 w 7496628"/>
              <a:gd name="connsiteY93-1008" fmla="*/ 3570513 h 7997370"/>
              <a:gd name="connsiteX94-1009" fmla="*/ 1334174 w 7496628"/>
              <a:gd name="connsiteY94-1010" fmla="*/ 3558486 h 7997370"/>
              <a:gd name="connsiteX95-1011" fmla="*/ 1401337 w 7496628"/>
              <a:gd name="connsiteY95-1012" fmla="*/ 3426425 h 7997370"/>
              <a:gd name="connsiteX96-1013" fmla="*/ 1401337 w 7496628"/>
              <a:gd name="connsiteY96-1014" fmla="*/ 3426425 h 7997370"/>
              <a:gd name="connsiteX97-1015" fmla="*/ 1334174 w 7496628"/>
              <a:gd name="connsiteY97-1016" fmla="*/ 3558486 h 7997370"/>
              <a:gd name="connsiteX98-1017" fmla="*/ 1211066 w 7496628"/>
              <a:gd name="connsiteY98-1018" fmla="*/ 3539698 h 7997370"/>
              <a:gd name="connsiteX99-1019" fmla="*/ 0 w 7496628"/>
              <a:gd name="connsiteY99-1020" fmla="*/ 2053770 h 7997370"/>
              <a:gd name="connsiteX0-1021" fmla="*/ 1904906 w 7496628"/>
              <a:gd name="connsiteY0-1022" fmla="*/ 4969370 h 7997370"/>
              <a:gd name="connsiteX1-1023" fmla="*/ 1908628 w 7496628"/>
              <a:gd name="connsiteY1-1024" fmla="*/ 4978399 h 7997370"/>
              <a:gd name="connsiteX2-1025" fmla="*/ 1986512 w 7496628"/>
              <a:gd name="connsiteY2-1026" fmla="*/ 4988135 h 7997370"/>
              <a:gd name="connsiteX3-1027" fmla="*/ 1986512 w 7496628"/>
              <a:gd name="connsiteY3-1028" fmla="*/ 4988134 h 7997370"/>
              <a:gd name="connsiteX4-1029" fmla="*/ 1908629 w 7496628"/>
              <a:gd name="connsiteY4-1030" fmla="*/ 4978399 h 7997370"/>
              <a:gd name="connsiteX5-1031" fmla="*/ 1904906 w 7496628"/>
              <a:gd name="connsiteY5-1032" fmla="*/ 4969369 h 7997370"/>
              <a:gd name="connsiteX6-1033" fmla="*/ 1904906 w 7496628"/>
              <a:gd name="connsiteY6-1034" fmla="*/ 4969370 h 7997370"/>
              <a:gd name="connsiteX7-1035" fmla="*/ 0 w 7496628"/>
              <a:gd name="connsiteY7-1036" fmla="*/ 2053770 h 7997370"/>
              <a:gd name="connsiteX8-1037" fmla="*/ 1516743 w 7496628"/>
              <a:gd name="connsiteY8-1038" fmla="*/ 537027 h 7997370"/>
              <a:gd name="connsiteX9-1039" fmla="*/ 2481532 w 7496628"/>
              <a:gd name="connsiteY9-1040" fmla="*/ 883377 h 7997370"/>
              <a:gd name="connsiteX10-1041" fmla="*/ 2541593 w 7496628"/>
              <a:gd name="connsiteY10-1042" fmla="*/ 937965 h 7997370"/>
              <a:gd name="connsiteX11-1043" fmla="*/ 2541595 w 7496628"/>
              <a:gd name="connsiteY11-1044" fmla="*/ 937967 h 7997370"/>
              <a:gd name="connsiteX12-1045" fmla="*/ 2589242 w 7496628"/>
              <a:gd name="connsiteY12-1046" fmla="*/ 981272 h 7997370"/>
              <a:gd name="connsiteX13-1047" fmla="*/ 2633106 w 7496628"/>
              <a:gd name="connsiteY13-1048" fmla="*/ 1029535 h 7997370"/>
              <a:gd name="connsiteX14-1049" fmla="*/ 2633107 w 7496628"/>
              <a:gd name="connsiteY14-1050" fmla="*/ 1029535 h 7997370"/>
              <a:gd name="connsiteX15-1051" fmla="*/ 2687136 w 7496628"/>
              <a:gd name="connsiteY15-1052" fmla="*/ 1088981 h 7997370"/>
              <a:gd name="connsiteX16-1053" fmla="*/ 2737678 w 7496628"/>
              <a:gd name="connsiteY16-1054" fmla="*/ 1156572 h 7997370"/>
              <a:gd name="connsiteX17-1055" fmla="*/ 2661696 w 7496628"/>
              <a:gd name="connsiteY17-1056" fmla="*/ 1093879 h 7997370"/>
              <a:gd name="connsiteX18-1057" fmla="*/ 2615857 w 7496628"/>
              <a:gd name="connsiteY18-1058" fmla="*/ 1038324 h 7997370"/>
              <a:gd name="connsiteX19-1059" fmla="*/ 2615856 w 7496628"/>
              <a:gd name="connsiteY19-1060" fmla="*/ 1038324 h 7997370"/>
              <a:gd name="connsiteX20-1061" fmla="*/ 2615857 w 7496628"/>
              <a:gd name="connsiteY20-1062" fmla="*/ 1038324 h 7997370"/>
              <a:gd name="connsiteX21-1063" fmla="*/ 2661696 w 7496628"/>
              <a:gd name="connsiteY21-1064" fmla="*/ 1093880 h 7997370"/>
              <a:gd name="connsiteX22-1065" fmla="*/ 2737678 w 7496628"/>
              <a:gd name="connsiteY22-1066" fmla="*/ 1156573 h 7997370"/>
              <a:gd name="connsiteX23-1067" fmla="*/ 2774450 w 7496628"/>
              <a:gd name="connsiteY23-1068" fmla="*/ 1205746 h 7997370"/>
              <a:gd name="connsiteX24-1069" fmla="*/ 2774465 w 7496628"/>
              <a:gd name="connsiteY24-1070" fmla="*/ 1205769 h 7997370"/>
              <a:gd name="connsiteX25-1071" fmla="*/ 2872839 w 7496628"/>
              <a:gd name="connsiteY25-1072" fmla="*/ 1376924 h 7997370"/>
              <a:gd name="connsiteX26-1073" fmla="*/ 2908749 w 7496628"/>
              <a:gd name="connsiteY26-1074" fmla="*/ 1455098 h 7997370"/>
              <a:gd name="connsiteX27-1075" fmla="*/ 2774465 w 7496628"/>
              <a:gd name="connsiteY27-1076" fmla="*/ 1205769 h 7997370"/>
              <a:gd name="connsiteX28-1077" fmla="*/ 2774450 w 7496628"/>
              <a:gd name="connsiteY28-1078" fmla="*/ 1205745 h 7997370"/>
              <a:gd name="connsiteX29-1079" fmla="*/ 2737678 w 7496628"/>
              <a:gd name="connsiteY29-1080" fmla="*/ 1156572 h 7997370"/>
              <a:gd name="connsiteX30-1081" fmla="*/ 2787356 w 7496628"/>
              <a:gd name="connsiteY30-1082" fmla="*/ 1197560 h 7997370"/>
              <a:gd name="connsiteX31-1083" fmla="*/ 3262088 w 7496628"/>
              <a:gd name="connsiteY31-1084" fmla="*/ 1342571 h 7997370"/>
              <a:gd name="connsiteX32-1085" fmla="*/ 3862482 w 7496628"/>
              <a:gd name="connsiteY32-1086" fmla="*/ 1093879 h 7997370"/>
              <a:gd name="connsiteX33-1087" fmla="*/ 3951677 w 7496628"/>
              <a:gd name="connsiteY33-1088" fmla="*/ 985774 h 7997370"/>
              <a:gd name="connsiteX34-1089" fmla="*/ 3950648 w 7496628"/>
              <a:gd name="connsiteY34-1090" fmla="*/ 987468 h 7997370"/>
              <a:gd name="connsiteX35-1091" fmla="*/ 3950636 w 7496628"/>
              <a:gd name="connsiteY35-1092" fmla="*/ 987494 h 7997370"/>
              <a:gd name="connsiteX36-1093" fmla="*/ 3875700 w 7496628"/>
              <a:gd name="connsiteY36-1094" fmla="*/ 1141842 h 7997370"/>
              <a:gd name="connsiteX37-1095" fmla="*/ 3863592 w 7496628"/>
              <a:gd name="connsiteY37-1096" fmla="*/ 1173997 h 7997370"/>
              <a:gd name="connsiteX38-1097" fmla="*/ 3853793 w 7496628"/>
              <a:gd name="connsiteY38-1098" fmla="*/ 1194993 h 7997370"/>
              <a:gd name="connsiteX39-1099" fmla="*/ 3842003 w 7496628"/>
              <a:gd name="connsiteY39-1100" fmla="*/ 1231333 h 7997370"/>
              <a:gd name="connsiteX40-1101" fmla="*/ 3814767 w 7496628"/>
              <a:gd name="connsiteY40-1102" fmla="*/ 1303666 h 7997370"/>
              <a:gd name="connsiteX41-1103" fmla="*/ 3794382 w 7496628"/>
              <a:gd name="connsiteY41-1104" fmla="*/ 1378114 h 7997370"/>
              <a:gd name="connsiteX42-1105" fmla="*/ 3782317 w 7496628"/>
              <a:gd name="connsiteY42-1106" fmla="*/ 1415301 h 7997370"/>
              <a:gd name="connsiteX43-1107" fmla="*/ 3777951 w 7496628"/>
              <a:gd name="connsiteY43-1108" fmla="*/ 1438123 h 7997370"/>
              <a:gd name="connsiteX44-1109" fmla="*/ 3771945 w 7496628"/>
              <a:gd name="connsiteY44-1110" fmla="*/ 1460056 h 7997370"/>
              <a:gd name="connsiteX45-1111" fmla="*/ 3773719 w 7496628"/>
              <a:gd name="connsiteY45-1112" fmla="*/ 1460241 h 7997370"/>
              <a:gd name="connsiteX46-1113" fmla="*/ 3777951 w 7496628"/>
              <a:gd name="connsiteY46-1114" fmla="*/ 1438123 h 7997370"/>
              <a:gd name="connsiteX47-1115" fmla="*/ 3794382 w 7496628"/>
              <a:gd name="connsiteY47-1116" fmla="*/ 1378114 h 7997370"/>
              <a:gd name="connsiteX48-1117" fmla="*/ 3842003 w 7496628"/>
              <a:gd name="connsiteY48-1118" fmla="*/ 1231333 h 7997370"/>
              <a:gd name="connsiteX49-1119" fmla="*/ 3863592 w 7496628"/>
              <a:gd name="connsiteY49-1120" fmla="*/ 1173997 h 7997370"/>
              <a:gd name="connsiteX50-1121" fmla="*/ 3950636 w 7496628"/>
              <a:gd name="connsiteY50-1122" fmla="*/ 987494 h 7997370"/>
              <a:gd name="connsiteX51-1123" fmla="*/ 3950648 w 7496628"/>
              <a:gd name="connsiteY51-1124" fmla="*/ 987469 h 7997370"/>
              <a:gd name="connsiteX52-1125" fmla="*/ 3951677 w 7496628"/>
              <a:gd name="connsiteY52-1126" fmla="*/ 985775 h 7997370"/>
              <a:gd name="connsiteX53-1127" fmla="*/ 3985637 w 7496628"/>
              <a:gd name="connsiteY53-1128" fmla="*/ 929875 h 7997370"/>
              <a:gd name="connsiteX54-1129" fmla="*/ 3998195 w 7496628"/>
              <a:gd name="connsiteY54-1130" fmla="*/ 909205 h 7997370"/>
              <a:gd name="connsiteX55-1131" fmla="*/ 4045160 w 7496628"/>
              <a:gd name="connsiteY55-1132" fmla="*/ 831897 h 7997370"/>
              <a:gd name="connsiteX56-1133" fmla="*/ 5609771 w 7496628"/>
              <a:gd name="connsiteY56-1134" fmla="*/ 0 h 7997370"/>
              <a:gd name="connsiteX57-1135" fmla="*/ 7496628 w 7496628"/>
              <a:gd name="connsiteY57-1136" fmla="*/ 1886857 h 7997370"/>
              <a:gd name="connsiteX58-1137" fmla="*/ 6170864 w 7496628"/>
              <a:gd name="connsiteY58-1138" fmla="*/ 3688885 h 7997370"/>
              <a:gd name="connsiteX59-1139" fmla="*/ 6084717 w 7496628"/>
              <a:gd name="connsiteY59-1140" fmla="*/ 3711035 h 7997370"/>
              <a:gd name="connsiteX60-1141" fmla="*/ 6084708 w 7496628"/>
              <a:gd name="connsiteY60-1142" fmla="*/ 3711036 h 7997370"/>
              <a:gd name="connsiteX61-1143" fmla="*/ 5990038 w 7496628"/>
              <a:gd name="connsiteY61-1144" fmla="*/ 3735379 h 7997370"/>
              <a:gd name="connsiteX62-1145" fmla="*/ 5976330 w 7496628"/>
              <a:gd name="connsiteY62-1146" fmla="*/ 3737471 h 7997370"/>
              <a:gd name="connsiteX63-1147" fmla="*/ 5894258 w 7496628"/>
              <a:gd name="connsiteY63-1148" fmla="*/ 3749996 h 7997370"/>
              <a:gd name="connsiteX64-1149" fmla="*/ 5894248 w 7496628"/>
              <a:gd name="connsiteY64-1150" fmla="*/ 3749999 h 7997370"/>
              <a:gd name="connsiteX65-1151" fmla="*/ 5894238 w 7496628"/>
              <a:gd name="connsiteY65-1152" fmla="*/ 3750001 h 7997370"/>
              <a:gd name="connsiteX66-1153" fmla="*/ 5873297 w 7496628"/>
              <a:gd name="connsiteY66-1154" fmla="*/ 3755385 h 7997370"/>
              <a:gd name="connsiteX67-1155" fmla="*/ 5025574 w 7496628"/>
              <a:gd name="connsiteY67-1156" fmla="*/ 4907642 h 7997370"/>
              <a:gd name="connsiteX68-1157" fmla="*/ 5050086 w 7496628"/>
              <a:gd name="connsiteY68-1158" fmla="*/ 5150794 h 7997370"/>
              <a:gd name="connsiteX69-1159" fmla="*/ 5068892 w 7496628"/>
              <a:gd name="connsiteY69-1160" fmla="*/ 5223933 h 7997370"/>
              <a:gd name="connsiteX70-1161" fmla="*/ 5068892 w 7496628"/>
              <a:gd name="connsiteY70-1162" fmla="*/ 5223935 h 7997370"/>
              <a:gd name="connsiteX71-1163" fmla="*/ 5142177 w 7496628"/>
              <a:gd name="connsiteY71-1164" fmla="*/ 5376064 h 7997370"/>
              <a:gd name="connsiteX72-1165" fmla="*/ 5144682 w 7496628"/>
              <a:gd name="connsiteY72-1166" fmla="*/ 5382906 h 7997370"/>
              <a:gd name="connsiteX73-1167" fmla="*/ 5196413 w 7496628"/>
              <a:gd name="connsiteY73-1168" fmla="*/ 5524245 h 7997370"/>
              <a:gd name="connsiteX74-1169" fmla="*/ 5196414 w 7496628"/>
              <a:gd name="connsiteY74-1170" fmla="*/ 5524247 h 7997370"/>
              <a:gd name="connsiteX75-1171" fmla="*/ 5205627 w 7496628"/>
              <a:gd name="connsiteY75-1172" fmla="*/ 5549419 h 7997370"/>
              <a:gd name="connsiteX76-1173" fmla="*/ 5290456 w 7496628"/>
              <a:gd name="connsiteY76-1174" fmla="*/ 6110513 h 7997370"/>
              <a:gd name="connsiteX77-1175" fmla="*/ 3403599 w 7496628"/>
              <a:gd name="connsiteY77-1176" fmla="*/ 7997370 h 7997370"/>
              <a:gd name="connsiteX78-1177" fmla="*/ 1516743 w 7496628"/>
              <a:gd name="connsiteY78-1178" fmla="*/ 6110513 h 7997370"/>
              <a:gd name="connsiteX79-1179" fmla="*/ 1838988 w 7496628"/>
              <a:gd name="connsiteY79-1180" fmla="*/ 5055553 h 7997370"/>
              <a:gd name="connsiteX80-1181" fmla="*/ 1889221 w 7496628"/>
              <a:gd name="connsiteY80-1182" fmla="*/ 4988378 h 7997370"/>
              <a:gd name="connsiteX81-1183" fmla="*/ 1889230 w 7496628"/>
              <a:gd name="connsiteY81-1184" fmla="*/ 4988366 h 7997370"/>
              <a:gd name="connsiteX82-1185" fmla="*/ 1904383 w 7496628"/>
              <a:gd name="connsiteY82-1186" fmla="*/ 4968104 h 7997370"/>
              <a:gd name="connsiteX83-1187" fmla="*/ 1904383 w 7496628"/>
              <a:gd name="connsiteY83-1188" fmla="*/ 4968103 h 7997370"/>
              <a:gd name="connsiteX84-1189" fmla="*/ 1947610 w 7496628"/>
              <a:gd name="connsiteY84-1190" fmla="*/ 4910297 h 7997370"/>
              <a:gd name="connsiteX85-1191" fmla="*/ 1973782 w 7496628"/>
              <a:gd name="connsiteY85-1192" fmla="*/ 4881500 h 7997370"/>
              <a:gd name="connsiteX86-1193" fmla="*/ 1966818 w 7496628"/>
              <a:gd name="connsiteY86-1194" fmla="*/ 4894331 h 7997370"/>
              <a:gd name="connsiteX87-1195" fmla="*/ 1973783 w 7496628"/>
              <a:gd name="connsiteY87-1196" fmla="*/ 4881500 h 7997370"/>
              <a:gd name="connsiteX88-1197" fmla="*/ 2045103 w 7496628"/>
              <a:gd name="connsiteY88-1198" fmla="*/ 4750101 h 7997370"/>
              <a:gd name="connsiteX89-1199" fmla="*/ 2111829 w 7496628"/>
              <a:gd name="connsiteY89-1200" fmla="*/ 4419599 h 7997370"/>
              <a:gd name="connsiteX90-1201" fmla="*/ 1349557 w 7496628"/>
              <a:gd name="connsiteY90-1202" fmla="*/ 3574897 h 7997370"/>
              <a:gd name="connsiteX91-1203" fmla="*/ 1329447 w 7496628"/>
              <a:gd name="connsiteY91-1204" fmla="*/ 3573881 h 7997370"/>
              <a:gd name="connsiteX92-1205" fmla="*/ 1328058 w 7496628"/>
              <a:gd name="connsiteY92-1206" fmla="*/ 3570513 h 7997370"/>
              <a:gd name="connsiteX93-1207" fmla="*/ 1334174 w 7496628"/>
              <a:gd name="connsiteY93-1208" fmla="*/ 3558486 h 7997370"/>
              <a:gd name="connsiteX94-1209" fmla="*/ 1401337 w 7496628"/>
              <a:gd name="connsiteY94-1210" fmla="*/ 3426425 h 7997370"/>
              <a:gd name="connsiteX95-1211" fmla="*/ 1401337 w 7496628"/>
              <a:gd name="connsiteY95-1212" fmla="*/ 3426425 h 7997370"/>
              <a:gd name="connsiteX96-1213" fmla="*/ 1334174 w 7496628"/>
              <a:gd name="connsiteY96-1214" fmla="*/ 3558486 h 7997370"/>
              <a:gd name="connsiteX97-1215" fmla="*/ 1211066 w 7496628"/>
              <a:gd name="connsiteY97-1216" fmla="*/ 3539698 h 7997370"/>
              <a:gd name="connsiteX98-1217" fmla="*/ 0 w 7496628"/>
              <a:gd name="connsiteY98-1218" fmla="*/ 2053770 h 7997370"/>
              <a:gd name="connsiteX0-1219" fmla="*/ 1904906 w 7496628"/>
              <a:gd name="connsiteY0-1220" fmla="*/ 4969370 h 7997370"/>
              <a:gd name="connsiteX1-1221" fmla="*/ 1908628 w 7496628"/>
              <a:gd name="connsiteY1-1222" fmla="*/ 4978399 h 7997370"/>
              <a:gd name="connsiteX2-1223" fmla="*/ 1986512 w 7496628"/>
              <a:gd name="connsiteY2-1224" fmla="*/ 4988135 h 7997370"/>
              <a:gd name="connsiteX3-1225" fmla="*/ 1986512 w 7496628"/>
              <a:gd name="connsiteY3-1226" fmla="*/ 4988134 h 7997370"/>
              <a:gd name="connsiteX4-1227" fmla="*/ 1908629 w 7496628"/>
              <a:gd name="connsiteY4-1228" fmla="*/ 4978399 h 7997370"/>
              <a:gd name="connsiteX5-1229" fmla="*/ 1904906 w 7496628"/>
              <a:gd name="connsiteY5-1230" fmla="*/ 4969369 h 7997370"/>
              <a:gd name="connsiteX6-1231" fmla="*/ 1904906 w 7496628"/>
              <a:gd name="connsiteY6-1232" fmla="*/ 4969370 h 7997370"/>
              <a:gd name="connsiteX7-1233" fmla="*/ 0 w 7496628"/>
              <a:gd name="connsiteY7-1234" fmla="*/ 2053770 h 7997370"/>
              <a:gd name="connsiteX8-1235" fmla="*/ 1516743 w 7496628"/>
              <a:gd name="connsiteY8-1236" fmla="*/ 537027 h 7997370"/>
              <a:gd name="connsiteX9-1237" fmla="*/ 2481532 w 7496628"/>
              <a:gd name="connsiteY9-1238" fmla="*/ 883377 h 7997370"/>
              <a:gd name="connsiteX10-1239" fmla="*/ 2541593 w 7496628"/>
              <a:gd name="connsiteY10-1240" fmla="*/ 937965 h 7997370"/>
              <a:gd name="connsiteX11-1241" fmla="*/ 2541595 w 7496628"/>
              <a:gd name="connsiteY11-1242" fmla="*/ 937967 h 7997370"/>
              <a:gd name="connsiteX12-1243" fmla="*/ 2589242 w 7496628"/>
              <a:gd name="connsiteY12-1244" fmla="*/ 981272 h 7997370"/>
              <a:gd name="connsiteX13-1245" fmla="*/ 2633106 w 7496628"/>
              <a:gd name="connsiteY13-1246" fmla="*/ 1029535 h 7997370"/>
              <a:gd name="connsiteX14-1247" fmla="*/ 2633107 w 7496628"/>
              <a:gd name="connsiteY14-1248" fmla="*/ 1029535 h 7997370"/>
              <a:gd name="connsiteX15-1249" fmla="*/ 2687136 w 7496628"/>
              <a:gd name="connsiteY15-1250" fmla="*/ 1088981 h 7997370"/>
              <a:gd name="connsiteX16-1251" fmla="*/ 2737678 w 7496628"/>
              <a:gd name="connsiteY16-1252" fmla="*/ 1156572 h 7997370"/>
              <a:gd name="connsiteX17-1253" fmla="*/ 2661696 w 7496628"/>
              <a:gd name="connsiteY17-1254" fmla="*/ 1093879 h 7997370"/>
              <a:gd name="connsiteX18-1255" fmla="*/ 2615857 w 7496628"/>
              <a:gd name="connsiteY18-1256" fmla="*/ 1038324 h 7997370"/>
              <a:gd name="connsiteX19-1257" fmla="*/ 2615856 w 7496628"/>
              <a:gd name="connsiteY19-1258" fmla="*/ 1038324 h 7997370"/>
              <a:gd name="connsiteX20-1259" fmla="*/ 2615857 w 7496628"/>
              <a:gd name="connsiteY20-1260" fmla="*/ 1038324 h 7997370"/>
              <a:gd name="connsiteX21-1261" fmla="*/ 2661696 w 7496628"/>
              <a:gd name="connsiteY21-1262" fmla="*/ 1093880 h 7997370"/>
              <a:gd name="connsiteX22-1263" fmla="*/ 2737678 w 7496628"/>
              <a:gd name="connsiteY22-1264" fmla="*/ 1156573 h 7997370"/>
              <a:gd name="connsiteX23-1265" fmla="*/ 2774450 w 7496628"/>
              <a:gd name="connsiteY23-1266" fmla="*/ 1205746 h 7997370"/>
              <a:gd name="connsiteX24-1267" fmla="*/ 2774465 w 7496628"/>
              <a:gd name="connsiteY24-1268" fmla="*/ 1205769 h 7997370"/>
              <a:gd name="connsiteX25-1269" fmla="*/ 2872839 w 7496628"/>
              <a:gd name="connsiteY25-1270" fmla="*/ 1376924 h 7997370"/>
              <a:gd name="connsiteX26-1271" fmla="*/ 2774465 w 7496628"/>
              <a:gd name="connsiteY26-1272" fmla="*/ 1205769 h 7997370"/>
              <a:gd name="connsiteX27-1273" fmla="*/ 2774450 w 7496628"/>
              <a:gd name="connsiteY27-1274" fmla="*/ 1205745 h 7997370"/>
              <a:gd name="connsiteX28-1275" fmla="*/ 2737678 w 7496628"/>
              <a:gd name="connsiteY28-1276" fmla="*/ 1156572 h 7997370"/>
              <a:gd name="connsiteX29-1277" fmla="*/ 2787356 w 7496628"/>
              <a:gd name="connsiteY29-1278" fmla="*/ 1197560 h 7997370"/>
              <a:gd name="connsiteX30-1279" fmla="*/ 3262088 w 7496628"/>
              <a:gd name="connsiteY30-1280" fmla="*/ 1342571 h 7997370"/>
              <a:gd name="connsiteX31-1281" fmla="*/ 3862482 w 7496628"/>
              <a:gd name="connsiteY31-1282" fmla="*/ 1093879 h 7997370"/>
              <a:gd name="connsiteX32-1283" fmla="*/ 3951677 w 7496628"/>
              <a:gd name="connsiteY32-1284" fmla="*/ 985774 h 7997370"/>
              <a:gd name="connsiteX33-1285" fmla="*/ 3950648 w 7496628"/>
              <a:gd name="connsiteY33-1286" fmla="*/ 987468 h 7997370"/>
              <a:gd name="connsiteX34-1287" fmla="*/ 3950636 w 7496628"/>
              <a:gd name="connsiteY34-1288" fmla="*/ 987494 h 7997370"/>
              <a:gd name="connsiteX35-1289" fmla="*/ 3875700 w 7496628"/>
              <a:gd name="connsiteY35-1290" fmla="*/ 1141842 h 7997370"/>
              <a:gd name="connsiteX36-1291" fmla="*/ 3863592 w 7496628"/>
              <a:gd name="connsiteY36-1292" fmla="*/ 1173997 h 7997370"/>
              <a:gd name="connsiteX37-1293" fmla="*/ 3853793 w 7496628"/>
              <a:gd name="connsiteY37-1294" fmla="*/ 1194993 h 7997370"/>
              <a:gd name="connsiteX38-1295" fmla="*/ 3842003 w 7496628"/>
              <a:gd name="connsiteY38-1296" fmla="*/ 1231333 h 7997370"/>
              <a:gd name="connsiteX39-1297" fmla="*/ 3814767 w 7496628"/>
              <a:gd name="connsiteY39-1298" fmla="*/ 1303666 h 7997370"/>
              <a:gd name="connsiteX40-1299" fmla="*/ 3794382 w 7496628"/>
              <a:gd name="connsiteY40-1300" fmla="*/ 1378114 h 7997370"/>
              <a:gd name="connsiteX41-1301" fmla="*/ 3782317 w 7496628"/>
              <a:gd name="connsiteY41-1302" fmla="*/ 1415301 h 7997370"/>
              <a:gd name="connsiteX42-1303" fmla="*/ 3777951 w 7496628"/>
              <a:gd name="connsiteY42-1304" fmla="*/ 1438123 h 7997370"/>
              <a:gd name="connsiteX43-1305" fmla="*/ 3771945 w 7496628"/>
              <a:gd name="connsiteY43-1306" fmla="*/ 1460056 h 7997370"/>
              <a:gd name="connsiteX44-1307" fmla="*/ 3773719 w 7496628"/>
              <a:gd name="connsiteY44-1308" fmla="*/ 1460241 h 7997370"/>
              <a:gd name="connsiteX45-1309" fmla="*/ 3777951 w 7496628"/>
              <a:gd name="connsiteY45-1310" fmla="*/ 1438123 h 7997370"/>
              <a:gd name="connsiteX46-1311" fmla="*/ 3794382 w 7496628"/>
              <a:gd name="connsiteY46-1312" fmla="*/ 1378114 h 7997370"/>
              <a:gd name="connsiteX47-1313" fmla="*/ 3842003 w 7496628"/>
              <a:gd name="connsiteY47-1314" fmla="*/ 1231333 h 7997370"/>
              <a:gd name="connsiteX48-1315" fmla="*/ 3863592 w 7496628"/>
              <a:gd name="connsiteY48-1316" fmla="*/ 1173997 h 7997370"/>
              <a:gd name="connsiteX49-1317" fmla="*/ 3950636 w 7496628"/>
              <a:gd name="connsiteY49-1318" fmla="*/ 987494 h 7997370"/>
              <a:gd name="connsiteX50-1319" fmla="*/ 3950648 w 7496628"/>
              <a:gd name="connsiteY50-1320" fmla="*/ 987469 h 7997370"/>
              <a:gd name="connsiteX51-1321" fmla="*/ 3951677 w 7496628"/>
              <a:gd name="connsiteY51-1322" fmla="*/ 985775 h 7997370"/>
              <a:gd name="connsiteX52-1323" fmla="*/ 3985637 w 7496628"/>
              <a:gd name="connsiteY52-1324" fmla="*/ 929875 h 7997370"/>
              <a:gd name="connsiteX53-1325" fmla="*/ 3998195 w 7496628"/>
              <a:gd name="connsiteY53-1326" fmla="*/ 909205 h 7997370"/>
              <a:gd name="connsiteX54-1327" fmla="*/ 4045160 w 7496628"/>
              <a:gd name="connsiteY54-1328" fmla="*/ 831897 h 7997370"/>
              <a:gd name="connsiteX55-1329" fmla="*/ 5609771 w 7496628"/>
              <a:gd name="connsiteY55-1330" fmla="*/ 0 h 7997370"/>
              <a:gd name="connsiteX56-1331" fmla="*/ 7496628 w 7496628"/>
              <a:gd name="connsiteY56-1332" fmla="*/ 1886857 h 7997370"/>
              <a:gd name="connsiteX57-1333" fmla="*/ 6170864 w 7496628"/>
              <a:gd name="connsiteY57-1334" fmla="*/ 3688885 h 7997370"/>
              <a:gd name="connsiteX58-1335" fmla="*/ 6084717 w 7496628"/>
              <a:gd name="connsiteY58-1336" fmla="*/ 3711035 h 7997370"/>
              <a:gd name="connsiteX59-1337" fmla="*/ 6084708 w 7496628"/>
              <a:gd name="connsiteY59-1338" fmla="*/ 3711036 h 7997370"/>
              <a:gd name="connsiteX60-1339" fmla="*/ 5990038 w 7496628"/>
              <a:gd name="connsiteY60-1340" fmla="*/ 3735379 h 7997370"/>
              <a:gd name="connsiteX61-1341" fmla="*/ 5976330 w 7496628"/>
              <a:gd name="connsiteY61-1342" fmla="*/ 3737471 h 7997370"/>
              <a:gd name="connsiteX62-1343" fmla="*/ 5894258 w 7496628"/>
              <a:gd name="connsiteY62-1344" fmla="*/ 3749996 h 7997370"/>
              <a:gd name="connsiteX63-1345" fmla="*/ 5894248 w 7496628"/>
              <a:gd name="connsiteY63-1346" fmla="*/ 3749999 h 7997370"/>
              <a:gd name="connsiteX64-1347" fmla="*/ 5894238 w 7496628"/>
              <a:gd name="connsiteY64-1348" fmla="*/ 3750001 h 7997370"/>
              <a:gd name="connsiteX65-1349" fmla="*/ 5873297 w 7496628"/>
              <a:gd name="connsiteY65-1350" fmla="*/ 3755385 h 7997370"/>
              <a:gd name="connsiteX66-1351" fmla="*/ 5025574 w 7496628"/>
              <a:gd name="connsiteY66-1352" fmla="*/ 4907642 h 7997370"/>
              <a:gd name="connsiteX67-1353" fmla="*/ 5050086 w 7496628"/>
              <a:gd name="connsiteY67-1354" fmla="*/ 5150794 h 7997370"/>
              <a:gd name="connsiteX68-1355" fmla="*/ 5068892 w 7496628"/>
              <a:gd name="connsiteY68-1356" fmla="*/ 5223933 h 7997370"/>
              <a:gd name="connsiteX69-1357" fmla="*/ 5068892 w 7496628"/>
              <a:gd name="connsiteY69-1358" fmla="*/ 5223935 h 7997370"/>
              <a:gd name="connsiteX70-1359" fmla="*/ 5142177 w 7496628"/>
              <a:gd name="connsiteY70-1360" fmla="*/ 5376064 h 7997370"/>
              <a:gd name="connsiteX71-1361" fmla="*/ 5144682 w 7496628"/>
              <a:gd name="connsiteY71-1362" fmla="*/ 5382906 h 7997370"/>
              <a:gd name="connsiteX72-1363" fmla="*/ 5196413 w 7496628"/>
              <a:gd name="connsiteY72-1364" fmla="*/ 5524245 h 7997370"/>
              <a:gd name="connsiteX73-1365" fmla="*/ 5196414 w 7496628"/>
              <a:gd name="connsiteY73-1366" fmla="*/ 5524247 h 7997370"/>
              <a:gd name="connsiteX74-1367" fmla="*/ 5205627 w 7496628"/>
              <a:gd name="connsiteY74-1368" fmla="*/ 5549419 h 7997370"/>
              <a:gd name="connsiteX75-1369" fmla="*/ 5290456 w 7496628"/>
              <a:gd name="connsiteY75-1370" fmla="*/ 6110513 h 7997370"/>
              <a:gd name="connsiteX76-1371" fmla="*/ 3403599 w 7496628"/>
              <a:gd name="connsiteY76-1372" fmla="*/ 7997370 h 7997370"/>
              <a:gd name="connsiteX77-1373" fmla="*/ 1516743 w 7496628"/>
              <a:gd name="connsiteY77-1374" fmla="*/ 6110513 h 7997370"/>
              <a:gd name="connsiteX78-1375" fmla="*/ 1838988 w 7496628"/>
              <a:gd name="connsiteY78-1376" fmla="*/ 5055553 h 7997370"/>
              <a:gd name="connsiteX79-1377" fmla="*/ 1889221 w 7496628"/>
              <a:gd name="connsiteY79-1378" fmla="*/ 4988378 h 7997370"/>
              <a:gd name="connsiteX80-1379" fmla="*/ 1889230 w 7496628"/>
              <a:gd name="connsiteY80-1380" fmla="*/ 4988366 h 7997370"/>
              <a:gd name="connsiteX81-1381" fmla="*/ 1904383 w 7496628"/>
              <a:gd name="connsiteY81-1382" fmla="*/ 4968104 h 7997370"/>
              <a:gd name="connsiteX82-1383" fmla="*/ 1904383 w 7496628"/>
              <a:gd name="connsiteY82-1384" fmla="*/ 4968103 h 7997370"/>
              <a:gd name="connsiteX83-1385" fmla="*/ 1947610 w 7496628"/>
              <a:gd name="connsiteY83-1386" fmla="*/ 4910297 h 7997370"/>
              <a:gd name="connsiteX84-1387" fmla="*/ 1973782 w 7496628"/>
              <a:gd name="connsiteY84-1388" fmla="*/ 4881500 h 7997370"/>
              <a:gd name="connsiteX85-1389" fmla="*/ 1966818 w 7496628"/>
              <a:gd name="connsiteY85-1390" fmla="*/ 4894331 h 7997370"/>
              <a:gd name="connsiteX86-1391" fmla="*/ 1973783 w 7496628"/>
              <a:gd name="connsiteY86-1392" fmla="*/ 4881500 h 7997370"/>
              <a:gd name="connsiteX87-1393" fmla="*/ 2045103 w 7496628"/>
              <a:gd name="connsiteY87-1394" fmla="*/ 4750101 h 7997370"/>
              <a:gd name="connsiteX88-1395" fmla="*/ 2111829 w 7496628"/>
              <a:gd name="connsiteY88-1396" fmla="*/ 4419599 h 7997370"/>
              <a:gd name="connsiteX89-1397" fmla="*/ 1349557 w 7496628"/>
              <a:gd name="connsiteY89-1398" fmla="*/ 3574897 h 7997370"/>
              <a:gd name="connsiteX90-1399" fmla="*/ 1329447 w 7496628"/>
              <a:gd name="connsiteY90-1400" fmla="*/ 3573881 h 7997370"/>
              <a:gd name="connsiteX91-1401" fmla="*/ 1328058 w 7496628"/>
              <a:gd name="connsiteY91-1402" fmla="*/ 3570513 h 7997370"/>
              <a:gd name="connsiteX92-1403" fmla="*/ 1334174 w 7496628"/>
              <a:gd name="connsiteY92-1404" fmla="*/ 3558486 h 7997370"/>
              <a:gd name="connsiteX93-1405" fmla="*/ 1401337 w 7496628"/>
              <a:gd name="connsiteY93-1406" fmla="*/ 3426425 h 7997370"/>
              <a:gd name="connsiteX94-1407" fmla="*/ 1401337 w 7496628"/>
              <a:gd name="connsiteY94-1408" fmla="*/ 3426425 h 7997370"/>
              <a:gd name="connsiteX95-1409" fmla="*/ 1334174 w 7496628"/>
              <a:gd name="connsiteY95-1410" fmla="*/ 3558486 h 7997370"/>
              <a:gd name="connsiteX96-1411" fmla="*/ 1211066 w 7496628"/>
              <a:gd name="connsiteY96-1412" fmla="*/ 3539698 h 7997370"/>
              <a:gd name="connsiteX97-1413" fmla="*/ 0 w 7496628"/>
              <a:gd name="connsiteY97-1414" fmla="*/ 2053770 h 7997370"/>
              <a:gd name="connsiteX0-1415" fmla="*/ 1904906 w 7496628"/>
              <a:gd name="connsiteY0-1416" fmla="*/ 4969370 h 7997370"/>
              <a:gd name="connsiteX1-1417" fmla="*/ 1908628 w 7496628"/>
              <a:gd name="connsiteY1-1418" fmla="*/ 4978399 h 7997370"/>
              <a:gd name="connsiteX2-1419" fmla="*/ 1986512 w 7496628"/>
              <a:gd name="connsiteY2-1420" fmla="*/ 4988135 h 7997370"/>
              <a:gd name="connsiteX3-1421" fmla="*/ 1986512 w 7496628"/>
              <a:gd name="connsiteY3-1422" fmla="*/ 4988134 h 7997370"/>
              <a:gd name="connsiteX4-1423" fmla="*/ 1908629 w 7496628"/>
              <a:gd name="connsiteY4-1424" fmla="*/ 4978399 h 7997370"/>
              <a:gd name="connsiteX5-1425" fmla="*/ 1904906 w 7496628"/>
              <a:gd name="connsiteY5-1426" fmla="*/ 4969369 h 7997370"/>
              <a:gd name="connsiteX6-1427" fmla="*/ 1904906 w 7496628"/>
              <a:gd name="connsiteY6-1428" fmla="*/ 4969370 h 7997370"/>
              <a:gd name="connsiteX7-1429" fmla="*/ 0 w 7496628"/>
              <a:gd name="connsiteY7-1430" fmla="*/ 2053770 h 7997370"/>
              <a:gd name="connsiteX8-1431" fmla="*/ 1516743 w 7496628"/>
              <a:gd name="connsiteY8-1432" fmla="*/ 537027 h 7997370"/>
              <a:gd name="connsiteX9-1433" fmla="*/ 2481532 w 7496628"/>
              <a:gd name="connsiteY9-1434" fmla="*/ 883377 h 7997370"/>
              <a:gd name="connsiteX10-1435" fmla="*/ 2541593 w 7496628"/>
              <a:gd name="connsiteY10-1436" fmla="*/ 937965 h 7997370"/>
              <a:gd name="connsiteX11-1437" fmla="*/ 2541595 w 7496628"/>
              <a:gd name="connsiteY11-1438" fmla="*/ 937967 h 7997370"/>
              <a:gd name="connsiteX12-1439" fmla="*/ 2589242 w 7496628"/>
              <a:gd name="connsiteY12-1440" fmla="*/ 981272 h 7997370"/>
              <a:gd name="connsiteX13-1441" fmla="*/ 2633106 w 7496628"/>
              <a:gd name="connsiteY13-1442" fmla="*/ 1029535 h 7997370"/>
              <a:gd name="connsiteX14-1443" fmla="*/ 2633107 w 7496628"/>
              <a:gd name="connsiteY14-1444" fmla="*/ 1029535 h 7997370"/>
              <a:gd name="connsiteX15-1445" fmla="*/ 2687136 w 7496628"/>
              <a:gd name="connsiteY15-1446" fmla="*/ 1088981 h 7997370"/>
              <a:gd name="connsiteX16-1447" fmla="*/ 2737678 w 7496628"/>
              <a:gd name="connsiteY16-1448" fmla="*/ 1156572 h 7997370"/>
              <a:gd name="connsiteX17-1449" fmla="*/ 2661696 w 7496628"/>
              <a:gd name="connsiteY17-1450" fmla="*/ 1093879 h 7997370"/>
              <a:gd name="connsiteX18-1451" fmla="*/ 2615857 w 7496628"/>
              <a:gd name="connsiteY18-1452" fmla="*/ 1038324 h 7997370"/>
              <a:gd name="connsiteX19-1453" fmla="*/ 2615856 w 7496628"/>
              <a:gd name="connsiteY19-1454" fmla="*/ 1038324 h 7997370"/>
              <a:gd name="connsiteX20-1455" fmla="*/ 2615857 w 7496628"/>
              <a:gd name="connsiteY20-1456" fmla="*/ 1038324 h 7997370"/>
              <a:gd name="connsiteX21-1457" fmla="*/ 2661696 w 7496628"/>
              <a:gd name="connsiteY21-1458" fmla="*/ 1093880 h 7997370"/>
              <a:gd name="connsiteX22-1459" fmla="*/ 2737678 w 7496628"/>
              <a:gd name="connsiteY22-1460" fmla="*/ 1156573 h 7997370"/>
              <a:gd name="connsiteX23-1461" fmla="*/ 2774450 w 7496628"/>
              <a:gd name="connsiteY23-1462" fmla="*/ 1205746 h 7997370"/>
              <a:gd name="connsiteX24-1463" fmla="*/ 2774465 w 7496628"/>
              <a:gd name="connsiteY24-1464" fmla="*/ 1205769 h 7997370"/>
              <a:gd name="connsiteX25-1465" fmla="*/ 2774465 w 7496628"/>
              <a:gd name="connsiteY25-1466" fmla="*/ 1205769 h 7997370"/>
              <a:gd name="connsiteX26-1467" fmla="*/ 2774450 w 7496628"/>
              <a:gd name="connsiteY26-1468" fmla="*/ 1205745 h 7997370"/>
              <a:gd name="connsiteX27-1469" fmla="*/ 2737678 w 7496628"/>
              <a:gd name="connsiteY27-1470" fmla="*/ 1156572 h 7997370"/>
              <a:gd name="connsiteX28-1471" fmla="*/ 2787356 w 7496628"/>
              <a:gd name="connsiteY28-1472" fmla="*/ 1197560 h 7997370"/>
              <a:gd name="connsiteX29-1473" fmla="*/ 3262088 w 7496628"/>
              <a:gd name="connsiteY29-1474" fmla="*/ 1342571 h 7997370"/>
              <a:gd name="connsiteX30-1475" fmla="*/ 3862482 w 7496628"/>
              <a:gd name="connsiteY30-1476" fmla="*/ 1093879 h 7997370"/>
              <a:gd name="connsiteX31-1477" fmla="*/ 3951677 w 7496628"/>
              <a:gd name="connsiteY31-1478" fmla="*/ 985774 h 7997370"/>
              <a:gd name="connsiteX32-1479" fmla="*/ 3950648 w 7496628"/>
              <a:gd name="connsiteY32-1480" fmla="*/ 987468 h 7997370"/>
              <a:gd name="connsiteX33-1481" fmla="*/ 3950636 w 7496628"/>
              <a:gd name="connsiteY33-1482" fmla="*/ 987494 h 7997370"/>
              <a:gd name="connsiteX34-1483" fmla="*/ 3875700 w 7496628"/>
              <a:gd name="connsiteY34-1484" fmla="*/ 1141842 h 7997370"/>
              <a:gd name="connsiteX35-1485" fmla="*/ 3863592 w 7496628"/>
              <a:gd name="connsiteY35-1486" fmla="*/ 1173997 h 7997370"/>
              <a:gd name="connsiteX36-1487" fmla="*/ 3853793 w 7496628"/>
              <a:gd name="connsiteY36-1488" fmla="*/ 1194993 h 7997370"/>
              <a:gd name="connsiteX37-1489" fmla="*/ 3842003 w 7496628"/>
              <a:gd name="connsiteY37-1490" fmla="*/ 1231333 h 7997370"/>
              <a:gd name="connsiteX38-1491" fmla="*/ 3814767 w 7496628"/>
              <a:gd name="connsiteY38-1492" fmla="*/ 1303666 h 7997370"/>
              <a:gd name="connsiteX39-1493" fmla="*/ 3794382 w 7496628"/>
              <a:gd name="connsiteY39-1494" fmla="*/ 1378114 h 7997370"/>
              <a:gd name="connsiteX40-1495" fmla="*/ 3782317 w 7496628"/>
              <a:gd name="connsiteY40-1496" fmla="*/ 1415301 h 7997370"/>
              <a:gd name="connsiteX41-1497" fmla="*/ 3777951 w 7496628"/>
              <a:gd name="connsiteY41-1498" fmla="*/ 1438123 h 7997370"/>
              <a:gd name="connsiteX42-1499" fmla="*/ 3771945 w 7496628"/>
              <a:gd name="connsiteY42-1500" fmla="*/ 1460056 h 7997370"/>
              <a:gd name="connsiteX43-1501" fmla="*/ 3773719 w 7496628"/>
              <a:gd name="connsiteY43-1502" fmla="*/ 1460241 h 7997370"/>
              <a:gd name="connsiteX44-1503" fmla="*/ 3777951 w 7496628"/>
              <a:gd name="connsiteY44-1504" fmla="*/ 1438123 h 7997370"/>
              <a:gd name="connsiteX45-1505" fmla="*/ 3794382 w 7496628"/>
              <a:gd name="connsiteY45-1506" fmla="*/ 1378114 h 7997370"/>
              <a:gd name="connsiteX46-1507" fmla="*/ 3842003 w 7496628"/>
              <a:gd name="connsiteY46-1508" fmla="*/ 1231333 h 7997370"/>
              <a:gd name="connsiteX47-1509" fmla="*/ 3863592 w 7496628"/>
              <a:gd name="connsiteY47-1510" fmla="*/ 1173997 h 7997370"/>
              <a:gd name="connsiteX48-1511" fmla="*/ 3950636 w 7496628"/>
              <a:gd name="connsiteY48-1512" fmla="*/ 987494 h 7997370"/>
              <a:gd name="connsiteX49-1513" fmla="*/ 3950648 w 7496628"/>
              <a:gd name="connsiteY49-1514" fmla="*/ 987469 h 7997370"/>
              <a:gd name="connsiteX50-1515" fmla="*/ 3951677 w 7496628"/>
              <a:gd name="connsiteY50-1516" fmla="*/ 985775 h 7997370"/>
              <a:gd name="connsiteX51-1517" fmla="*/ 3985637 w 7496628"/>
              <a:gd name="connsiteY51-1518" fmla="*/ 929875 h 7997370"/>
              <a:gd name="connsiteX52-1519" fmla="*/ 3998195 w 7496628"/>
              <a:gd name="connsiteY52-1520" fmla="*/ 909205 h 7997370"/>
              <a:gd name="connsiteX53-1521" fmla="*/ 4045160 w 7496628"/>
              <a:gd name="connsiteY53-1522" fmla="*/ 831897 h 7997370"/>
              <a:gd name="connsiteX54-1523" fmla="*/ 5609771 w 7496628"/>
              <a:gd name="connsiteY54-1524" fmla="*/ 0 h 7997370"/>
              <a:gd name="connsiteX55-1525" fmla="*/ 7496628 w 7496628"/>
              <a:gd name="connsiteY55-1526" fmla="*/ 1886857 h 7997370"/>
              <a:gd name="connsiteX56-1527" fmla="*/ 6170864 w 7496628"/>
              <a:gd name="connsiteY56-1528" fmla="*/ 3688885 h 7997370"/>
              <a:gd name="connsiteX57-1529" fmla="*/ 6084717 w 7496628"/>
              <a:gd name="connsiteY57-1530" fmla="*/ 3711035 h 7997370"/>
              <a:gd name="connsiteX58-1531" fmla="*/ 6084708 w 7496628"/>
              <a:gd name="connsiteY58-1532" fmla="*/ 3711036 h 7997370"/>
              <a:gd name="connsiteX59-1533" fmla="*/ 5990038 w 7496628"/>
              <a:gd name="connsiteY59-1534" fmla="*/ 3735379 h 7997370"/>
              <a:gd name="connsiteX60-1535" fmla="*/ 5976330 w 7496628"/>
              <a:gd name="connsiteY60-1536" fmla="*/ 3737471 h 7997370"/>
              <a:gd name="connsiteX61-1537" fmla="*/ 5894258 w 7496628"/>
              <a:gd name="connsiteY61-1538" fmla="*/ 3749996 h 7997370"/>
              <a:gd name="connsiteX62-1539" fmla="*/ 5894248 w 7496628"/>
              <a:gd name="connsiteY62-1540" fmla="*/ 3749999 h 7997370"/>
              <a:gd name="connsiteX63-1541" fmla="*/ 5894238 w 7496628"/>
              <a:gd name="connsiteY63-1542" fmla="*/ 3750001 h 7997370"/>
              <a:gd name="connsiteX64-1543" fmla="*/ 5873297 w 7496628"/>
              <a:gd name="connsiteY64-1544" fmla="*/ 3755385 h 7997370"/>
              <a:gd name="connsiteX65-1545" fmla="*/ 5025574 w 7496628"/>
              <a:gd name="connsiteY65-1546" fmla="*/ 4907642 h 7997370"/>
              <a:gd name="connsiteX66-1547" fmla="*/ 5050086 w 7496628"/>
              <a:gd name="connsiteY66-1548" fmla="*/ 5150794 h 7997370"/>
              <a:gd name="connsiteX67-1549" fmla="*/ 5068892 w 7496628"/>
              <a:gd name="connsiteY67-1550" fmla="*/ 5223933 h 7997370"/>
              <a:gd name="connsiteX68-1551" fmla="*/ 5068892 w 7496628"/>
              <a:gd name="connsiteY68-1552" fmla="*/ 5223935 h 7997370"/>
              <a:gd name="connsiteX69-1553" fmla="*/ 5142177 w 7496628"/>
              <a:gd name="connsiteY69-1554" fmla="*/ 5376064 h 7997370"/>
              <a:gd name="connsiteX70-1555" fmla="*/ 5144682 w 7496628"/>
              <a:gd name="connsiteY70-1556" fmla="*/ 5382906 h 7997370"/>
              <a:gd name="connsiteX71-1557" fmla="*/ 5196413 w 7496628"/>
              <a:gd name="connsiteY71-1558" fmla="*/ 5524245 h 7997370"/>
              <a:gd name="connsiteX72-1559" fmla="*/ 5196414 w 7496628"/>
              <a:gd name="connsiteY72-1560" fmla="*/ 5524247 h 7997370"/>
              <a:gd name="connsiteX73-1561" fmla="*/ 5205627 w 7496628"/>
              <a:gd name="connsiteY73-1562" fmla="*/ 5549419 h 7997370"/>
              <a:gd name="connsiteX74-1563" fmla="*/ 5290456 w 7496628"/>
              <a:gd name="connsiteY74-1564" fmla="*/ 6110513 h 7997370"/>
              <a:gd name="connsiteX75-1565" fmla="*/ 3403599 w 7496628"/>
              <a:gd name="connsiteY75-1566" fmla="*/ 7997370 h 7997370"/>
              <a:gd name="connsiteX76-1567" fmla="*/ 1516743 w 7496628"/>
              <a:gd name="connsiteY76-1568" fmla="*/ 6110513 h 7997370"/>
              <a:gd name="connsiteX77-1569" fmla="*/ 1838988 w 7496628"/>
              <a:gd name="connsiteY77-1570" fmla="*/ 5055553 h 7997370"/>
              <a:gd name="connsiteX78-1571" fmla="*/ 1889221 w 7496628"/>
              <a:gd name="connsiteY78-1572" fmla="*/ 4988378 h 7997370"/>
              <a:gd name="connsiteX79-1573" fmla="*/ 1889230 w 7496628"/>
              <a:gd name="connsiteY79-1574" fmla="*/ 4988366 h 7997370"/>
              <a:gd name="connsiteX80-1575" fmla="*/ 1904383 w 7496628"/>
              <a:gd name="connsiteY80-1576" fmla="*/ 4968104 h 7997370"/>
              <a:gd name="connsiteX81-1577" fmla="*/ 1904383 w 7496628"/>
              <a:gd name="connsiteY81-1578" fmla="*/ 4968103 h 7997370"/>
              <a:gd name="connsiteX82-1579" fmla="*/ 1947610 w 7496628"/>
              <a:gd name="connsiteY82-1580" fmla="*/ 4910297 h 7997370"/>
              <a:gd name="connsiteX83-1581" fmla="*/ 1973782 w 7496628"/>
              <a:gd name="connsiteY83-1582" fmla="*/ 4881500 h 7997370"/>
              <a:gd name="connsiteX84-1583" fmla="*/ 1966818 w 7496628"/>
              <a:gd name="connsiteY84-1584" fmla="*/ 4894331 h 7997370"/>
              <a:gd name="connsiteX85-1585" fmla="*/ 1973783 w 7496628"/>
              <a:gd name="connsiteY85-1586" fmla="*/ 4881500 h 7997370"/>
              <a:gd name="connsiteX86-1587" fmla="*/ 2045103 w 7496628"/>
              <a:gd name="connsiteY86-1588" fmla="*/ 4750101 h 7997370"/>
              <a:gd name="connsiteX87-1589" fmla="*/ 2111829 w 7496628"/>
              <a:gd name="connsiteY87-1590" fmla="*/ 4419599 h 7997370"/>
              <a:gd name="connsiteX88-1591" fmla="*/ 1349557 w 7496628"/>
              <a:gd name="connsiteY88-1592" fmla="*/ 3574897 h 7997370"/>
              <a:gd name="connsiteX89-1593" fmla="*/ 1329447 w 7496628"/>
              <a:gd name="connsiteY89-1594" fmla="*/ 3573881 h 7997370"/>
              <a:gd name="connsiteX90-1595" fmla="*/ 1328058 w 7496628"/>
              <a:gd name="connsiteY90-1596" fmla="*/ 3570513 h 7997370"/>
              <a:gd name="connsiteX91-1597" fmla="*/ 1334174 w 7496628"/>
              <a:gd name="connsiteY91-1598" fmla="*/ 3558486 h 7997370"/>
              <a:gd name="connsiteX92-1599" fmla="*/ 1401337 w 7496628"/>
              <a:gd name="connsiteY92-1600" fmla="*/ 3426425 h 7997370"/>
              <a:gd name="connsiteX93-1601" fmla="*/ 1401337 w 7496628"/>
              <a:gd name="connsiteY93-1602" fmla="*/ 3426425 h 7997370"/>
              <a:gd name="connsiteX94-1603" fmla="*/ 1334174 w 7496628"/>
              <a:gd name="connsiteY94-1604" fmla="*/ 3558486 h 7997370"/>
              <a:gd name="connsiteX95-1605" fmla="*/ 1211066 w 7496628"/>
              <a:gd name="connsiteY95-1606" fmla="*/ 3539698 h 7997370"/>
              <a:gd name="connsiteX96-1607" fmla="*/ 0 w 7496628"/>
              <a:gd name="connsiteY96-1608" fmla="*/ 2053770 h 7997370"/>
              <a:gd name="connsiteX0-1609" fmla="*/ 1904906 w 7496628"/>
              <a:gd name="connsiteY0-1610" fmla="*/ 4969370 h 7997370"/>
              <a:gd name="connsiteX1-1611" fmla="*/ 1908628 w 7496628"/>
              <a:gd name="connsiteY1-1612" fmla="*/ 4978399 h 7997370"/>
              <a:gd name="connsiteX2-1613" fmla="*/ 1986512 w 7496628"/>
              <a:gd name="connsiteY2-1614" fmla="*/ 4988135 h 7997370"/>
              <a:gd name="connsiteX3-1615" fmla="*/ 1986512 w 7496628"/>
              <a:gd name="connsiteY3-1616" fmla="*/ 4988134 h 7997370"/>
              <a:gd name="connsiteX4-1617" fmla="*/ 1908629 w 7496628"/>
              <a:gd name="connsiteY4-1618" fmla="*/ 4978399 h 7997370"/>
              <a:gd name="connsiteX5-1619" fmla="*/ 1904906 w 7496628"/>
              <a:gd name="connsiteY5-1620" fmla="*/ 4969369 h 7997370"/>
              <a:gd name="connsiteX6-1621" fmla="*/ 1904906 w 7496628"/>
              <a:gd name="connsiteY6-1622" fmla="*/ 4969370 h 7997370"/>
              <a:gd name="connsiteX7-1623" fmla="*/ 0 w 7496628"/>
              <a:gd name="connsiteY7-1624" fmla="*/ 2053770 h 7997370"/>
              <a:gd name="connsiteX8-1625" fmla="*/ 1516743 w 7496628"/>
              <a:gd name="connsiteY8-1626" fmla="*/ 537027 h 7997370"/>
              <a:gd name="connsiteX9-1627" fmla="*/ 2481532 w 7496628"/>
              <a:gd name="connsiteY9-1628" fmla="*/ 883377 h 7997370"/>
              <a:gd name="connsiteX10-1629" fmla="*/ 2541593 w 7496628"/>
              <a:gd name="connsiteY10-1630" fmla="*/ 937965 h 7997370"/>
              <a:gd name="connsiteX11-1631" fmla="*/ 2541595 w 7496628"/>
              <a:gd name="connsiteY11-1632" fmla="*/ 937967 h 7997370"/>
              <a:gd name="connsiteX12-1633" fmla="*/ 2589242 w 7496628"/>
              <a:gd name="connsiteY12-1634" fmla="*/ 981272 h 7997370"/>
              <a:gd name="connsiteX13-1635" fmla="*/ 2633106 w 7496628"/>
              <a:gd name="connsiteY13-1636" fmla="*/ 1029535 h 7997370"/>
              <a:gd name="connsiteX14-1637" fmla="*/ 2633107 w 7496628"/>
              <a:gd name="connsiteY14-1638" fmla="*/ 1029535 h 7997370"/>
              <a:gd name="connsiteX15-1639" fmla="*/ 2687136 w 7496628"/>
              <a:gd name="connsiteY15-1640" fmla="*/ 1088981 h 7997370"/>
              <a:gd name="connsiteX16-1641" fmla="*/ 2737678 w 7496628"/>
              <a:gd name="connsiteY16-1642" fmla="*/ 1156572 h 7997370"/>
              <a:gd name="connsiteX17-1643" fmla="*/ 2661696 w 7496628"/>
              <a:gd name="connsiteY17-1644" fmla="*/ 1093879 h 7997370"/>
              <a:gd name="connsiteX18-1645" fmla="*/ 2615857 w 7496628"/>
              <a:gd name="connsiteY18-1646" fmla="*/ 1038324 h 7997370"/>
              <a:gd name="connsiteX19-1647" fmla="*/ 2615856 w 7496628"/>
              <a:gd name="connsiteY19-1648" fmla="*/ 1038324 h 7997370"/>
              <a:gd name="connsiteX20-1649" fmla="*/ 2615857 w 7496628"/>
              <a:gd name="connsiteY20-1650" fmla="*/ 1038324 h 7997370"/>
              <a:gd name="connsiteX21-1651" fmla="*/ 2661696 w 7496628"/>
              <a:gd name="connsiteY21-1652" fmla="*/ 1093880 h 7997370"/>
              <a:gd name="connsiteX22-1653" fmla="*/ 2737678 w 7496628"/>
              <a:gd name="connsiteY22-1654" fmla="*/ 1156573 h 7997370"/>
              <a:gd name="connsiteX23-1655" fmla="*/ 2774450 w 7496628"/>
              <a:gd name="connsiteY23-1656" fmla="*/ 1205746 h 7997370"/>
              <a:gd name="connsiteX24-1657" fmla="*/ 2774465 w 7496628"/>
              <a:gd name="connsiteY24-1658" fmla="*/ 1205769 h 7997370"/>
              <a:gd name="connsiteX25-1659" fmla="*/ 2774465 w 7496628"/>
              <a:gd name="connsiteY25-1660" fmla="*/ 1205769 h 7997370"/>
              <a:gd name="connsiteX26-1661" fmla="*/ 2774450 w 7496628"/>
              <a:gd name="connsiteY26-1662" fmla="*/ 1205745 h 7997370"/>
              <a:gd name="connsiteX27-1663" fmla="*/ 2737678 w 7496628"/>
              <a:gd name="connsiteY27-1664" fmla="*/ 1156572 h 7997370"/>
              <a:gd name="connsiteX28-1665" fmla="*/ 2787356 w 7496628"/>
              <a:gd name="connsiteY28-1666" fmla="*/ 1197560 h 7997370"/>
              <a:gd name="connsiteX29-1667" fmla="*/ 3262088 w 7496628"/>
              <a:gd name="connsiteY29-1668" fmla="*/ 1342571 h 7997370"/>
              <a:gd name="connsiteX30-1669" fmla="*/ 3862482 w 7496628"/>
              <a:gd name="connsiteY30-1670" fmla="*/ 1093879 h 7997370"/>
              <a:gd name="connsiteX31-1671" fmla="*/ 3951677 w 7496628"/>
              <a:gd name="connsiteY31-1672" fmla="*/ 985774 h 7997370"/>
              <a:gd name="connsiteX32-1673" fmla="*/ 3950648 w 7496628"/>
              <a:gd name="connsiteY32-1674" fmla="*/ 987468 h 7997370"/>
              <a:gd name="connsiteX33-1675" fmla="*/ 3950636 w 7496628"/>
              <a:gd name="connsiteY33-1676" fmla="*/ 987494 h 7997370"/>
              <a:gd name="connsiteX34-1677" fmla="*/ 3875700 w 7496628"/>
              <a:gd name="connsiteY34-1678" fmla="*/ 1141842 h 7997370"/>
              <a:gd name="connsiteX35-1679" fmla="*/ 3863592 w 7496628"/>
              <a:gd name="connsiteY35-1680" fmla="*/ 1173997 h 7997370"/>
              <a:gd name="connsiteX36-1681" fmla="*/ 3853793 w 7496628"/>
              <a:gd name="connsiteY36-1682" fmla="*/ 1194993 h 7997370"/>
              <a:gd name="connsiteX37-1683" fmla="*/ 3842003 w 7496628"/>
              <a:gd name="connsiteY37-1684" fmla="*/ 1231333 h 7997370"/>
              <a:gd name="connsiteX38-1685" fmla="*/ 3814767 w 7496628"/>
              <a:gd name="connsiteY38-1686" fmla="*/ 1303666 h 7997370"/>
              <a:gd name="connsiteX39-1687" fmla="*/ 3794382 w 7496628"/>
              <a:gd name="connsiteY39-1688" fmla="*/ 1378114 h 7997370"/>
              <a:gd name="connsiteX40-1689" fmla="*/ 3782317 w 7496628"/>
              <a:gd name="connsiteY40-1690" fmla="*/ 1415301 h 7997370"/>
              <a:gd name="connsiteX41-1691" fmla="*/ 3777951 w 7496628"/>
              <a:gd name="connsiteY41-1692" fmla="*/ 1438123 h 7997370"/>
              <a:gd name="connsiteX42-1693" fmla="*/ 3771945 w 7496628"/>
              <a:gd name="connsiteY42-1694" fmla="*/ 1460056 h 7997370"/>
              <a:gd name="connsiteX43-1695" fmla="*/ 3773719 w 7496628"/>
              <a:gd name="connsiteY43-1696" fmla="*/ 1460241 h 7997370"/>
              <a:gd name="connsiteX44-1697" fmla="*/ 3794382 w 7496628"/>
              <a:gd name="connsiteY44-1698" fmla="*/ 1378114 h 7997370"/>
              <a:gd name="connsiteX45-1699" fmla="*/ 3842003 w 7496628"/>
              <a:gd name="connsiteY45-1700" fmla="*/ 1231333 h 7997370"/>
              <a:gd name="connsiteX46-1701" fmla="*/ 3863592 w 7496628"/>
              <a:gd name="connsiteY46-1702" fmla="*/ 1173997 h 7997370"/>
              <a:gd name="connsiteX47-1703" fmla="*/ 3950636 w 7496628"/>
              <a:gd name="connsiteY47-1704" fmla="*/ 987494 h 7997370"/>
              <a:gd name="connsiteX48-1705" fmla="*/ 3950648 w 7496628"/>
              <a:gd name="connsiteY48-1706" fmla="*/ 987469 h 7997370"/>
              <a:gd name="connsiteX49-1707" fmla="*/ 3951677 w 7496628"/>
              <a:gd name="connsiteY49-1708" fmla="*/ 985775 h 7997370"/>
              <a:gd name="connsiteX50-1709" fmla="*/ 3985637 w 7496628"/>
              <a:gd name="connsiteY50-1710" fmla="*/ 929875 h 7997370"/>
              <a:gd name="connsiteX51-1711" fmla="*/ 3998195 w 7496628"/>
              <a:gd name="connsiteY51-1712" fmla="*/ 909205 h 7997370"/>
              <a:gd name="connsiteX52-1713" fmla="*/ 4045160 w 7496628"/>
              <a:gd name="connsiteY52-1714" fmla="*/ 831897 h 7997370"/>
              <a:gd name="connsiteX53-1715" fmla="*/ 5609771 w 7496628"/>
              <a:gd name="connsiteY53-1716" fmla="*/ 0 h 7997370"/>
              <a:gd name="connsiteX54-1717" fmla="*/ 7496628 w 7496628"/>
              <a:gd name="connsiteY54-1718" fmla="*/ 1886857 h 7997370"/>
              <a:gd name="connsiteX55-1719" fmla="*/ 6170864 w 7496628"/>
              <a:gd name="connsiteY55-1720" fmla="*/ 3688885 h 7997370"/>
              <a:gd name="connsiteX56-1721" fmla="*/ 6084717 w 7496628"/>
              <a:gd name="connsiteY56-1722" fmla="*/ 3711035 h 7997370"/>
              <a:gd name="connsiteX57-1723" fmla="*/ 6084708 w 7496628"/>
              <a:gd name="connsiteY57-1724" fmla="*/ 3711036 h 7997370"/>
              <a:gd name="connsiteX58-1725" fmla="*/ 5990038 w 7496628"/>
              <a:gd name="connsiteY58-1726" fmla="*/ 3735379 h 7997370"/>
              <a:gd name="connsiteX59-1727" fmla="*/ 5976330 w 7496628"/>
              <a:gd name="connsiteY59-1728" fmla="*/ 3737471 h 7997370"/>
              <a:gd name="connsiteX60-1729" fmla="*/ 5894258 w 7496628"/>
              <a:gd name="connsiteY60-1730" fmla="*/ 3749996 h 7997370"/>
              <a:gd name="connsiteX61-1731" fmla="*/ 5894248 w 7496628"/>
              <a:gd name="connsiteY61-1732" fmla="*/ 3749999 h 7997370"/>
              <a:gd name="connsiteX62-1733" fmla="*/ 5894238 w 7496628"/>
              <a:gd name="connsiteY62-1734" fmla="*/ 3750001 h 7997370"/>
              <a:gd name="connsiteX63-1735" fmla="*/ 5873297 w 7496628"/>
              <a:gd name="connsiteY63-1736" fmla="*/ 3755385 h 7997370"/>
              <a:gd name="connsiteX64-1737" fmla="*/ 5025574 w 7496628"/>
              <a:gd name="connsiteY64-1738" fmla="*/ 4907642 h 7997370"/>
              <a:gd name="connsiteX65-1739" fmla="*/ 5050086 w 7496628"/>
              <a:gd name="connsiteY65-1740" fmla="*/ 5150794 h 7997370"/>
              <a:gd name="connsiteX66-1741" fmla="*/ 5068892 w 7496628"/>
              <a:gd name="connsiteY66-1742" fmla="*/ 5223933 h 7997370"/>
              <a:gd name="connsiteX67-1743" fmla="*/ 5068892 w 7496628"/>
              <a:gd name="connsiteY67-1744" fmla="*/ 5223935 h 7997370"/>
              <a:gd name="connsiteX68-1745" fmla="*/ 5142177 w 7496628"/>
              <a:gd name="connsiteY68-1746" fmla="*/ 5376064 h 7997370"/>
              <a:gd name="connsiteX69-1747" fmla="*/ 5144682 w 7496628"/>
              <a:gd name="connsiteY69-1748" fmla="*/ 5382906 h 7997370"/>
              <a:gd name="connsiteX70-1749" fmla="*/ 5196413 w 7496628"/>
              <a:gd name="connsiteY70-1750" fmla="*/ 5524245 h 7997370"/>
              <a:gd name="connsiteX71-1751" fmla="*/ 5196414 w 7496628"/>
              <a:gd name="connsiteY71-1752" fmla="*/ 5524247 h 7997370"/>
              <a:gd name="connsiteX72-1753" fmla="*/ 5205627 w 7496628"/>
              <a:gd name="connsiteY72-1754" fmla="*/ 5549419 h 7997370"/>
              <a:gd name="connsiteX73-1755" fmla="*/ 5290456 w 7496628"/>
              <a:gd name="connsiteY73-1756" fmla="*/ 6110513 h 7997370"/>
              <a:gd name="connsiteX74-1757" fmla="*/ 3403599 w 7496628"/>
              <a:gd name="connsiteY74-1758" fmla="*/ 7997370 h 7997370"/>
              <a:gd name="connsiteX75-1759" fmla="*/ 1516743 w 7496628"/>
              <a:gd name="connsiteY75-1760" fmla="*/ 6110513 h 7997370"/>
              <a:gd name="connsiteX76-1761" fmla="*/ 1838988 w 7496628"/>
              <a:gd name="connsiteY76-1762" fmla="*/ 5055553 h 7997370"/>
              <a:gd name="connsiteX77-1763" fmla="*/ 1889221 w 7496628"/>
              <a:gd name="connsiteY77-1764" fmla="*/ 4988378 h 7997370"/>
              <a:gd name="connsiteX78-1765" fmla="*/ 1889230 w 7496628"/>
              <a:gd name="connsiteY78-1766" fmla="*/ 4988366 h 7997370"/>
              <a:gd name="connsiteX79-1767" fmla="*/ 1904383 w 7496628"/>
              <a:gd name="connsiteY79-1768" fmla="*/ 4968104 h 7997370"/>
              <a:gd name="connsiteX80-1769" fmla="*/ 1904383 w 7496628"/>
              <a:gd name="connsiteY80-1770" fmla="*/ 4968103 h 7997370"/>
              <a:gd name="connsiteX81-1771" fmla="*/ 1947610 w 7496628"/>
              <a:gd name="connsiteY81-1772" fmla="*/ 4910297 h 7997370"/>
              <a:gd name="connsiteX82-1773" fmla="*/ 1973782 w 7496628"/>
              <a:gd name="connsiteY82-1774" fmla="*/ 4881500 h 7997370"/>
              <a:gd name="connsiteX83-1775" fmla="*/ 1966818 w 7496628"/>
              <a:gd name="connsiteY83-1776" fmla="*/ 4894331 h 7997370"/>
              <a:gd name="connsiteX84-1777" fmla="*/ 1973783 w 7496628"/>
              <a:gd name="connsiteY84-1778" fmla="*/ 4881500 h 7997370"/>
              <a:gd name="connsiteX85-1779" fmla="*/ 2045103 w 7496628"/>
              <a:gd name="connsiteY85-1780" fmla="*/ 4750101 h 7997370"/>
              <a:gd name="connsiteX86-1781" fmla="*/ 2111829 w 7496628"/>
              <a:gd name="connsiteY86-1782" fmla="*/ 4419599 h 7997370"/>
              <a:gd name="connsiteX87-1783" fmla="*/ 1349557 w 7496628"/>
              <a:gd name="connsiteY87-1784" fmla="*/ 3574897 h 7997370"/>
              <a:gd name="connsiteX88-1785" fmla="*/ 1329447 w 7496628"/>
              <a:gd name="connsiteY88-1786" fmla="*/ 3573881 h 7997370"/>
              <a:gd name="connsiteX89-1787" fmla="*/ 1328058 w 7496628"/>
              <a:gd name="connsiteY89-1788" fmla="*/ 3570513 h 7997370"/>
              <a:gd name="connsiteX90-1789" fmla="*/ 1334174 w 7496628"/>
              <a:gd name="connsiteY90-1790" fmla="*/ 3558486 h 7997370"/>
              <a:gd name="connsiteX91-1791" fmla="*/ 1401337 w 7496628"/>
              <a:gd name="connsiteY91-1792" fmla="*/ 3426425 h 7997370"/>
              <a:gd name="connsiteX92-1793" fmla="*/ 1401337 w 7496628"/>
              <a:gd name="connsiteY92-1794" fmla="*/ 3426425 h 7997370"/>
              <a:gd name="connsiteX93-1795" fmla="*/ 1334174 w 7496628"/>
              <a:gd name="connsiteY93-1796" fmla="*/ 3558486 h 7997370"/>
              <a:gd name="connsiteX94-1797" fmla="*/ 1211066 w 7496628"/>
              <a:gd name="connsiteY94-1798" fmla="*/ 3539698 h 7997370"/>
              <a:gd name="connsiteX95-1799" fmla="*/ 0 w 7496628"/>
              <a:gd name="connsiteY95-1800" fmla="*/ 2053770 h 7997370"/>
              <a:gd name="connsiteX0-1801" fmla="*/ 1904906 w 7496628"/>
              <a:gd name="connsiteY0-1802" fmla="*/ 4969370 h 7997370"/>
              <a:gd name="connsiteX1-1803" fmla="*/ 1908628 w 7496628"/>
              <a:gd name="connsiteY1-1804" fmla="*/ 4978399 h 7997370"/>
              <a:gd name="connsiteX2-1805" fmla="*/ 1986512 w 7496628"/>
              <a:gd name="connsiteY2-1806" fmla="*/ 4988135 h 7997370"/>
              <a:gd name="connsiteX3-1807" fmla="*/ 1986512 w 7496628"/>
              <a:gd name="connsiteY3-1808" fmla="*/ 4988134 h 7997370"/>
              <a:gd name="connsiteX4-1809" fmla="*/ 1908629 w 7496628"/>
              <a:gd name="connsiteY4-1810" fmla="*/ 4978399 h 7997370"/>
              <a:gd name="connsiteX5-1811" fmla="*/ 1904906 w 7496628"/>
              <a:gd name="connsiteY5-1812" fmla="*/ 4969369 h 7997370"/>
              <a:gd name="connsiteX6-1813" fmla="*/ 1904906 w 7496628"/>
              <a:gd name="connsiteY6-1814" fmla="*/ 4969370 h 7997370"/>
              <a:gd name="connsiteX7-1815" fmla="*/ 0 w 7496628"/>
              <a:gd name="connsiteY7-1816" fmla="*/ 2053770 h 7997370"/>
              <a:gd name="connsiteX8-1817" fmla="*/ 1516743 w 7496628"/>
              <a:gd name="connsiteY8-1818" fmla="*/ 537027 h 7997370"/>
              <a:gd name="connsiteX9-1819" fmla="*/ 2481532 w 7496628"/>
              <a:gd name="connsiteY9-1820" fmla="*/ 883377 h 7997370"/>
              <a:gd name="connsiteX10-1821" fmla="*/ 2541593 w 7496628"/>
              <a:gd name="connsiteY10-1822" fmla="*/ 937965 h 7997370"/>
              <a:gd name="connsiteX11-1823" fmla="*/ 2541595 w 7496628"/>
              <a:gd name="connsiteY11-1824" fmla="*/ 937967 h 7997370"/>
              <a:gd name="connsiteX12-1825" fmla="*/ 2589242 w 7496628"/>
              <a:gd name="connsiteY12-1826" fmla="*/ 981272 h 7997370"/>
              <a:gd name="connsiteX13-1827" fmla="*/ 2633106 w 7496628"/>
              <a:gd name="connsiteY13-1828" fmla="*/ 1029535 h 7997370"/>
              <a:gd name="connsiteX14-1829" fmla="*/ 2633107 w 7496628"/>
              <a:gd name="connsiteY14-1830" fmla="*/ 1029535 h 7997370"/>
              <a:gd name="connsiteX15-1831" fmla="*/ 2687136 w 7496628"/>
              <a:gd name="connsiteY15-1832" fmla="*/ 1088981 h 7997370"/>
              <a:gd name="connsiteX16-1833" fmla="*/ 2737678 w 7496628"/>
              <a:gd name="connsiteY16-1834" fmla="*/ 1156572 h 7997370"/>
              <a:gd name="connsiteX17-1835" fmla="*/ 2661696 w 7496628"/>
              <a:gd name="connsiteY17-1836" fmla="*/ 1093879 h 7997370"/>
              <a:gd name="connsiteX18-1837" fmla="*/ 2615857 w 7496628"/>
              <a:gd name="connsiteY18-1838" fmla="*/ 1038324 h 7997370"/>
              <a:gd name="connsiteX19-1839" fmla="*/ 2615856 w 7496628"/>
              <a:gd name="connsiteY19-1840" fmla="*/ 1038324 h 7997370"/>
              <a:gd name="connsiteX20-1841" fmla="*/ 2615857 w 7496628"/>
              <a:gd name="connsiteY20-1842" fmla="*/ 1038324 h 7997370"/>
              <a:gd name="connsiteX21-1843" fmla="*/ 2661696 w 7496628"/>
              <a:gd name="connsiteY21-1844" fmla="*/ 1093880 h 7997370"/>
              <a:gd name="connsiteX22-1845" fmla="*/ 2737678 w 7496628"/>
              <a:gd name="connsiteY22-1846" fmla="*/ 1156573 h 7997370"/>
              <a:gd name="connsiteX23-1847" fmla="*/ 2774450 w 7496628"/>
              <a:gd name="connsiteY23-1848" fmla="*/ 1205746 h 7997370"/>
              <a:gd name="connsiteX24-1849" fmla="*/ 2774465 w 7496628"/>
              <a:gd name="connsiteY24-1850" fmla="*/ 1205769 h 7997370"/>
              <a:gd name="connsiteX25-1851" fmla="*/ 2774465 w 7496628"/>
              <a:gd name="connsiteY25-1852" fmla="*/ 1205769 h 7997370"/>
              <a:gd name="connsiteX26-1853" fmla="*/ 2774450 w 7496628"/>
              <a:gd name="connsiteY26-1854" fmla="*/ 1205745 h 7997370"/>
              <a:gd name="connsiteX27-1855" fmla="*/ 2737678 w 7496628"/>
              <a:gd name="connsiteY27-1856" fmla="*/ 1156572 h 7997370"/>
              <a:gd name="connsiteX28-1857" fmla="*/ 2787356 w 7496628"/>
              <a:gd name="connsiteY28-1858" fmla="*/ 1197560 h 7997370"/>
              <a:gd name="connsiteX29-1859" fmla="*/ 3262088 w 7496628"/>
              <a:gd name="connsiteY29-1860" fmla="*/ 1342571 h 7997370"/>
              <a:gd name="connsiteX30-1861" fmla="*/ 3862482 w 7496628"/>
              <a:gd name="connsiteY30-1862" fmla="*/ 1093879 h 7997370"/>
              <a:gd name="connsiteX31-1863" fmla="*/ 3951677 w 7496628"/>
              <a:gd name="connsiteY31-1864" fmla="*/ 985774 h 7997370"/>
              <a:gd name="connsiteX32-1865" fmla="*/ 3950648 w 7496628"/>
              <a:gd name="connsiteY32-1866" fmla="*/ 987468 h 7997370"/>
              <a:gd name="connsiteX33-1867" fmla="*/ 3950636 w 7496628"/>
              <a:gd name="connsiteY33-1868" fmla="*/ 987494 h 7997370"/>
              <a:gd name="connsiteX34-1869" fmla="*/ 3875700 w 7496628"/>
              <a:gd name="connsiteY34-1870" fmla="*/ 1141842 h 7997370"/>
              <a:gd name="connsiteX35-1871" fmla="*/ 3863592 w 7496628"/>
              <a:gd name="connsiteY35-1872" fmla="*/ 1173997 h 7997370"/>
              <a:gd name="connsiteX36-1873" fmla="*/ 3853793 w 7496628"/>
              <a:gd name="connsiteY36-1874" fmla="*/ 1194993 h 7997370"/>
              <a:gd name="connsiteX37-1875" fmla="*/ 3842003 w 7496628"/>
              <a:gd name="connsiteY37-1876" fmla="*/ 1231333 h 7997370"/>
              <a:gd name="connsiteX38-1877" fmla="*/ 3814767 w 7496628"/>
              <a:gd name="connsiteY38-1878" fmla="*/ 1303666 h 7997370"/>
              <a:gd name="connsiteX39-1879" fmla="*/ 3794382 w 7496628"/>
              <a:gd name="connsiteY39-1880" fmla="*/ 1378114 h 7997370"/>
              <a:gd name="connsiteX40-1881" fmla="*/ 3782317 w 7496628"/>
              <a:gd name="connsiteY40-1882" fmla="*/ 1415301 h 7997370"/>
              <a:gd name="connsiteX41-1883" fmla="*/ 3777951 w 7496628"/>
              <a:gd name="connsiteY41-1884" fmla="*/ 1438123 h 7997370"/>
              <a:gd name="connsiteX42-1885" fmla="*/ 3771945 w 7496628"/>
              <a:gd name="connsiteY42-1886" fmla="*/ 1460056 h 7997370"/>
              <a:gd name="connsiteX43-1887" fmla="*/ 3773719 w 7496628"/>
              <a:gd name="connsiteY43-1888" fmla="*/ 1460241 h 7997370"/>
              <a:gd name="connsiteX44-1889" fmla="*/ 3842003 w 7496628"/>
              <a:gd name="connsiteY44-1890" fmla="*/ 1231333 h 7997370"/>
              <a:gd name="connsiteX45-1891" fmla="*/ 3863592 w 7496628"/>
              <a:gd name="connsiteY45-1892" fmla="*/ 1173997 h 7997370"/>
              <a:gd name="connsiteX46-1893" fmla="*/ 3950636 w 7496628"/>
              <a:gd name="connsiteY46-1894" fmla="*/ 987494 h 7997370"/>
              <a:gd name="connsiteX47-1895" fmla="*/ 3950648 w 7496628"/>
              <a:gd name="connsiteY47-1896" fmla="*/ 987469 h 7997370"/>
              <a:gd name="connsiteX48-1897" fmla="*/ 3951677 w 7496628"/>
              <a:gd name="connsiteY48-1898" fmla="*/ 985775 h 7997370"/>
              <a:gd name="connsiteX49-1899" fmla="*/ 3985637 w 7496628"/>
              <a:gd name="connsiteY49-1900" fmla="*/ 929875 h 7997370"/>
              <a:gd name="connsiteX50-1901" fmla="*/ 3998195 w 7496628"/>
              <a:gd name="connsiteY50-1902" fmla="*/ 909205 h 7997370"/>
              <a:gd name="connsiteX51-1903" fmla="*/ 4045160 w 7496628"/>
              <a:gd name="connsiteY51-1904" fmla="*/ 831897 h 7997370"/>
              <a:gd name="connsiteX52-1905" fmla="*/ 5609771 w 7496628"/>
              <a:gd name="connsiteY52-1906" fmla="*/ 0 h 7997370"/>
              <a:gd name="connsiteX53-1907" fmla="*/ 7496628 w 7496628"/>
              <a:gd name="connsiteY53-1908" fmla="*/ 1886857 h 7997370"/>
              <a:gd name="connsiteX54-1909" fmla="*/ 6170864 w 7496628"/>
              <a:gd name="connsiteY54-1910" fmla="*/ 3688885 h 7997370"/>
              <a:gd name="connsiteX55-1911" fmla="*/ 6084717 w 7496628"/>
              <a:gd name="connsiteY55-1912" fmla="*/ 3711035 h 7997370"/>
              <a:gd name="connsiteX56-1913" fmla="*/ 6084708 w 7496628"/>
              <a:gd name="connsiteY56-1914" fmla="*/ 3711036 h 7997370"/>
              <a:gd name="connsiteX57-1915" fmla="*/ 5990038 w 7496628"/>
              <a:gd name="connsiteY57-1916" fmla="*/ 3735379 h 7997370"/>
              <a:gd name="connsiteX58-1917" fmla="*/ 5976330 w 7496628"/>
              <a:gd name="connsiteY58-1918" fmla="*/ 3737471 h 7997370"/>
              <a:gd name="connsiteX59-1919" fmla="*/ 5894258 w 7496628"/>
              <a:gd name="connsiteY59-1920" fmla="*/ 3749996 h 7997370"/>
              <a:gd name="connsiteX60-1921" fmla="*/ 5894248 w 7496628"/>
              <a:gd name="connsiteY60-1922" fmla="*/ 3749999 h 7997370"/>
              <a:gd name="connsiteX61-1923" fmla="*/ 5894238 w 7496628"/>
              <a:gd name="connsiteY61-1924" fmla="*/ 3750001 h 7997370"/>
              <a:gd name="connsiteX62-1925" fmla="*/ 5873297 w 7496628"/>
              <a:gd name="connsiteY62-1926" fmla="*/ 3755385 h 7997370"/>
              <a:gd name="connsiteX63-1927" fmla="*/ 5025574 w 7496628"/>
              <a:gd name="connsiteY63-1928" fmla="*/ 4907642 h 7997370"/>
              <a:gd name="connsiteX64-1929" fmla="*/ 5050086 w 7496628"/>
              <a:gd name="connsiteY64-1930" fmla="*/ 5150794 h 7997370"/>
              <a:gd name="connsiteX65-1931" fmla="*/ 5068892 w 7496628"/>
              <a:gd name="connsiteY65-1932" fmla="*/ 5223933 h 7997370"/>
              <a:gd name="connsiteX66-1933" fmla="*/ 5068892 w 7496628"/>
              <a:gd name="connsiteY66-1934" fmla="*/ 5223935 h 7997370"/>
              <a:gd name="connsiteX67-1935" fmla="*/ 5142177 w 7496628"/>
              <a:gd name="connsiteY67-1936" fmla="*/ 5376064 h 7997370"/>
              <a:gd name="connsiteX68-1937" fmla="*/ 5144682 w 7496628"/>
              <a:gd name="connsiteY68-1938" fmla="*/ 5382906 h 7997370"/>
              <a:gd name="connsiteX69-1939" fmla="*/ 5196413 w 7496628"/>
              <a:gd name="connsiteY69-1940" fmla="*/ 5524245 h 7997370"/>
              <a:gd name="connsiteX70-1941" fmla="*/ 5196414 w 7496628"/>
              <a:gd name="connsiteY70-1942" fmla="*/ 5524247 h 7997370"/>
              <a:gd name="connsiteX71-1943" fmla="*/ 5205627 w 7496628"/>
              <a:gd name="connsiteY71-1944" fmla="*/ 5549419 h 7997370"/>
              <a:gd name="connsiteX72-1945" fmla="*/ 5290456 w 7496628"/>
              <a:gd name="connsiteY72-1946" fmla="*/ 6110513 h 7997370"/>
              <a:gd name="connsiteX73-1947" fmla="*/ 3403599 w 7496628"/>
              <a:gd name="connsiteY73-1948" fmla="*/ 7997370 h 7997370"/>
              <a:gd name="connsiteX74-1949" fmla="*/ 1516743 w 7496628"/>
              <a:gd name="connsiteY74-1950" fmla="*/ 6110513 h 7997370"/>
              <a:gd name="connsiteX75-1951" fmla="*/ 1838988 w 7496628"/>
              <a:gd name="connsiteY75-1952" fmla="*/ 5055553 h 7997370"/>
              <a:gd name="connsiteX76-1953" fmla="*/ 1889221 w 7496628"/>
              <a:gd name="connsiteY76-1954" fmla="*/ 4988378 h 7997370"/>
              <a:gd name="connsiteX77-1955" fmla="*/ 1889230 w 7496628"/>
              <a:gd name="connsiteY77-1956" fmla="*/ 4988366 h 7997370"/>
              <a:gd name="connsiteX78-1957" fmla="*/ 1904383 w 7496628"/>
              <a:gd name="connsiteY78-1958" fmla="*/ 4968104 h 7997370"/>
              <a:gd name="connsiteX79-1959" fmla="*/ 1904383 w 7496628"/>
              <a:gd name="connsiteY79-1960" fmla="*/ 4968103 h 7997370"/>
              <a:gd name="connsiteX80-1961" fmla="*/ 1947610 w 7496628"/>
              <a:gd name="connsiteY80-1962" fmla="*/ 4910297 h 7997370"/>
              <a:gd name="connsiteX81-1963" fmla="*/ 1973782 w 7496628"/>
              <a:gd name="connsiteY81-1964" fmla="*/ 4881500 h 7997370"/>
              <a:gd name="connsiteX82-1965" fmla="*/ 1966818 w 7496628"/>
              <a:gd name="connsiteY82-1966" fmla="*/ 4894331 h 7997370"/>
              <a:gd name="connsiteX83-1967" fmla="*/ 1973783 w 7496628"/>
              <a:gd name="connsiteY83-1968" fmla="*/ 4881500 h 7997370"/>
              <a:gd name="connsiteX84-1969" fmla="*/ 2045103 w 7496628"/>
              <a:gd name="connsiteY84-1970" fmla="*/ 4750101 h 7997370"/>
              <a:gd name="connsiteX85-1971" fmla="*/ 2111829 w 7496628"/>
              <a:gd name="connsiteY85-1972" fmla="*/ 4419599 h 7997370"/>
              <a:gd name="connsiteX86-1973" fmla="*/ 1349557 w 7496628"/>
              <a:gd name="connsiteY86-1974" fmla="*/ 3574897 h 7997370"/>
              <a:gd name="connsiteX87-1975" fmla="*/ 1329447 w 7496628"/>
              <a:gd name="connsiteY87-1976" fmla="*/ 3573881 h 7997370"/>
              <a:gd name="connsiteX88-1977" fmla="*/ 1328058 w 7496628"/>
              <a:gd name="connsiteY88-1978" fmla="*/ 3570513 h 7997370"/>
              <a:gd name="connsiteX89-1979" fmla="*/ 1334174 w 7496628"/>
              <a:gd name="connsiteY89-1980" fmla="*/ 3558486 h 7997370"/>
              <a:gd name="connsiteX90-1981" fmla="*/ 1401337 w 7496628"/>
              <a:gd name="connsiteY90-1982" fmla="*/ 3426425 h 7997370"/>
              <a:gd name="connsiteX91-1983" fmla="*/ 1401337 w 7496628"/>
              <a:gd name="connsiteY91-1984" fmla="*/ 3426425 h 7997370"/>
              <a:gd name="connsiteX92-1985" fmla="*/ 1334174 w 7496628"/>
              <a:gd name="connsiteY92-1986" fmla="*/ 3558486 h 7997370"/>
              <a:gd name="connsiteX93-1987" fmla="*/ 1211066 w 7496628"/>
              <a:gd name="connsiteY93-1988" fmla="*/ 3539698 h 7997370"/>
              <a:gd name="connsiteX94-1989" fmla="*/ 0 w 7496628"/>
              <a:gd name="connsiteY94-1990" fmla="*/ 2053770 h 7997370"/>
              <a:gd name="connsiteX0-1991" fmla="*/ 1904906 w 7496628"/>
              <a:gd name="connsiteY0-1992" fmla="*/ 4969370 h 7997370"/>
              <a:gd name="connsiteX1-1993" fmla="*/ 1908628 w 7496628"/>
              <a:gd name="connsiteY1-1994" fmla="*/ 4978399 h 7997370"/>
              <a:gd name="connsiteX2-1995" fmla="*/ 1986512 w 7496628"/>
              <a:gd name="connsiteY2-1996" fmla="*/ 4988135 h 7997370"/>
              <a:gd name="connsiteX3-1997" fmla="*/ 1986512 w 7496628"/>
              <a:gd name="connsiteY3-1998" fmla="*/ 4988134 h 7997370"/>
              <a:gd name="connsiteX4-1999" fmla="*/ 1908629 w 7496628"/>
              <a:gd name="connsiteY4-2000" fmla="*/ 4978399 h 7997370"/>
              <a:gd name="connsiteX5-2001" fmla="*/ 1904906 w 7496628"/>
              <a:gd name="connsiteY5-2002" fmla="*/ 4969369 h 7997370"/>
              <a:gd name="connsiteX6-2003" fmla="*/ 1904906 w 7496628"/>
              <a:gd name="connsiteY6-2004" fmla="*/ 4969370 h 7997370"/>
              <a:gd name="connsiteX7-2005" fmla="*/ 0 w 7496628"/>
              <a:gd name="connsiteY7-2006" fmla="*/ 2053770 h 7997370"/>
              <a:gd name="connsiteX8-2007" fmla="*/ 1516743 w 7496628"/>
              <a:gd name="connsiteY8-2008" fmla="*/ 537027 h 7997370"/>
              <a:gd name="connsiteX9-2009" fmla="*/ 2481532 w 7496628"/>
              <a:gd name="connsiteY9-2010" fmla="*/ 883377 h 7997370"/>
              <a:gd name="connsiteX10-2011" fmla="*/ 2541593 w 7496628"/>
              <a:gd name="connsiteY10-2012" fmla="*/ 937965 h 7997370"/>
              <a:gd name="connsiteX11-2013" fmla="*/ 2541595 w 7496628"/>
              <a:gd name="connsiteY11-2014" fmla="*/ 937967 h 7997370"/>
              <a:gd name="connsiteX12-2015" fmla="*/ 2589242 w 7496628"/>
              <a:gd name="connsiteY12-2016" fmla="*/ 981272 h 7997370"/>
              <a:gd name="connsiteX13-2017" fmla="*/ 2633106 w 7496628"/>
              <a:gd name="connsiteY13-2018" fmla="*/ 1029535 h 7997370"/>
              <a:gd name="connsiteX14-2019" fmla="*/ 2633107 w 7496628"/>
              <a:gd name="connsiteY14-2020" fmla="*/ 1029535 h 7997370"/>
              <a:gd name="connsiteX15-2021" fmla="*/ 2687136 w 7496628"/>
              <a:gd name="connsiteY15-2022" fmla="*/ 1088981 h 7997370"/>
              <a:gd name="connsiteX16-2023" fmla="*/ 2737678 w 7496628"/>
              <a:gd name="connsiteY16-2024" fmla="*/ 1156572 h 7997370"/>
              <a:gd name="connsiteX17-2025" fmla="*/ 2661696 w 7496628"/>
              <a:gd name="connsiteY17-2026" fmla="*/ 1093879 h 7997370"/>
              <a:gd name="connsiteX18-2027" fmla="*/ 2615857 w 7496628"/>
              <a:gd name="connsiteY18-2028" fmla="*/ 1038324 h 7997370"/>
              <a:gd name="connsiteX19-2029" fmla="*/ 2615856 w 7496628"/>
              <a:gd name="connsiteY19-2030" fmla="*/ 1038324 h 7997370"/>
              <a:gd name="connsiteX20-2031" fmla="*/ 2615857 w 7496628"/>
              <a:gd name="connsiteY20-2032" fmla="*/ 1038324 h 7997370"/>
              <a:gd name="connsiteX21-2033" fmla="*/ 2661696 w 7496628"/>
              <a:gd name="connsiteY21-2034" fmla="*/ 1093880 h 7997370"/>
              <a:gd name="connsiteX22-2035" fmla="*/ 2737678 w 7496628"/>
              <a:gd name="connsiteY22-2036" fmla="*/ 1156573 h 7997370"/>
              <a:gd name="connsiteX23-2037" fmla="*/ 2774450 w 7496628"/>
              <a:gd name="connsiteY23-2038" fmla="*/ 1205746 h 7997370"/>
              <a:gd name="connsiteX24-2039" fmla="*/ 2774465 w 7496628"/>
              <a:gd name="connsiteY24-2040" fmla="*/ 1205769 h 7997370"/>
              <a:gd name="connsiteX25-2041" fmla="*/ 2774465 w 7496628"/>
              <a:gd name="connsiteY25-2042" fmla="*/ 1205769 h 7997370"/>
              <a:gd name="connsiteX26-2043" fmla="*/ 2774450 w 7496628"/>
              <a:gd name="connsiteY26-2044" fmla="*/ 1205745 h 7997370"/>
              <a:gd name="connsiteX27-2045" fmla="*/ 2737678 w 7496628"/>
              <a:gd name="connsiteY27-2046" fmla="*/ 1156572 h 7997370"/>
              <a:gd name="connsiteX28-2047" fmla="*/ 2787356 w 7496628"/>
              <a:gd name="connsiteY28-2048" fmla="*/ 1197560 h 7997370"/>
              <a:gd name="connsiteX29-2049" fmla="*/ 3262088 w 7496628"/>
              <a:gd name="connsiteY29-2050" fmla="*/ 1342571 h 7997370"/>
              <a:gd name="connsiteX30-2051" fmla="*/ 3862482 w 7496628"/>
              <a:gd name="connsiteY30-2052" fmla="*/ 1093879 h 7997370"/>
              <a:gd name="connsiteX31-2053" fmla="*/ 3951677 w 7496628"/>
              <a:gd name="connsiteY31-2054" fmla="*/ 985774 h 7997370"/>
              <a:gd name="connsiteX32-2055" fmla="*/ 3950648 w 7496628"/>
              <a:gd name="connsiteY32-2056" fmla="*/ 987468 h 7997370"/>
              <a:gd name="connsiteX33-2057" fmla="*/ 3950636 w 7496628"/>
              <a:gd name="connsiteY33-2058" fmla="*/ 987494 h 7997370"/>
              <a:gd name="connsiteX34-2059" fmla="*/ 3875700 w 7496628"/>
              <a:gd name="connsiteY34-2060" fmla="*/ 1141842 h 7997370"/>
              <a:gd name="connsiteX35-2061" fmla="*/ 3863592 w 7496628"/>
              <a:gd name="connsiteY35-2062" fmla="*/ 1173997 h 7997370"/>
              <a:gd name="connsiteX36-2063" fmla="*/ 3853793 w 7496628"/>
              <a:gd name="connsiteY36-2064" fmla="*/ 1194993 h 7997370"/>
              <a:gd name="connsiteX37-2065" fmla="*/ 3842003 w 7496628"/>
              <a:gd name="connsiteY37-2066" fmla="*/ 1231333 h 7997370"/>
              <a:gd name="connsiteX38-2067" fmla="*/ 3814767 w 7496628"/>
              <a:gd name="connsiteY38-2068" fmla="*/ 1303666 h 7997370"/>
              <a:gd name="connsiteX39-2069" fmla="*/ 3794382 w 7496628"/>
              <a:gd name="connsiteY39-2070" fmla="*/ 1378114 h 7997370"/>
              <a:gd name="connsiteX40-2071" fmla="*/ 3777951 w 7496628"/>
              <a:gd name="connsiteY40-2072" fmla="*/ 1438123 h 7997370"/>
              <a:gd name="connsiteX41-2073" fmla="*/ 3771945 w 7496628"/>
              <a:gd name="connsiteY41-2074" fmla="*/ 1460056 h 7997370"/>
              <a:gd name="connsiteX42-2075" fmla="*/ 3773719 w 7496628"/>
              <a:gd name="connsiteY42-2076" fmla="*/ 1460241 h 7997370"/>
              <a:gd name="connsiteX43-2077" fmla="*/ 3842003 w 7496628"/>
              <a:gd name="connsiteY43-2078" fmla="*/ 1231333 h 7997370"/>
              <a:gd name="connsiteX44-2079" fmla="*/ 3863592 w 7496628"/>
              <a:gd name="connsiteY44-2080" fmla="*/ 1173997 h 7997370"/>
              <a:gd name="connsiteX45-2081" fmla="*/ 3950636 w 7496628"/>
              <a:gd name="connsiteY45-2082" fmla="*/ 987494 h 7997370"/>
              <a:gd name="connsiteX46-2083" fmla="*/ 3950648 w 7496628"/>
              <a:gd name="connsiteY46-2084" fmla="*/ 987469 h 7997370"/>
              <a:gd name="connsiteX47-2085" fmla="*/ 3951677 w 7496628"/>
              <a:gd name="connsiteY47-2086" fmla="*/ 985775 h 7997370"/>
              <a:gd name="connsiteX48-2087" fmla="*/ 3985637 w 7496628"/>
              <a:gd name="connsiteY48-2088" fmla="*/ 929875 h 7997370"/>
              <a:gd name="connsiteX49-2089" fmla="*/ 3998195 w 7496628"/>
              <a:gd name="connsiteY49-2090" fmla="*/ 909205 h 7997370"/>
              <a:gd name="connsiteX50-2091" fmla="*/ 4045160 w 7496628"/>
              <a:gd name="connsiteY50-2092" fmla="*/ 831897 h 7997370"/>
              <a:gd name="connsiteX51-2093" fmla="*/ 5609771 w 7496628"/>
              <a:gd name="connsiteY51-2094" fmla="*/ 0 h 7997370"/>
              <a:gd name="connsiteX52-2095" fmla="*/ 7496628 w 7496628"/>
              <a:gd name="connsiteY52-2096" fmla="*/ 1886857 h 7997370"/>
              <a:gd name="connsiteX53-2097" fmla="*/ 6170864 w 7496628"/>
              <a:gd name="connsiteY53-2098" fmla="*/ 3688885 h 7997370"/>
              <a:gd name="connsiteX54-2099" fmla="*/ 6084717 w 7496628"/>
              <a:gd name="connsiteY54-2100" fmla="*/ 3711035 h 7997370"/>
              <a:gd name="connsiteX55-2101" fmla="*/ 6084708 w 7496628"/>
              <a:gd name="connsiteY55-2102" fmla="*/ 3711036 h 7997370"/>
              <a:gd name="connsiteX56-2103" fmla="*/ 5990038 w 7496628"/>
              <a:gd name="connsiteY56-2104" fmla="*/ 3735379 h 7997370"/>
              <a:gd name="connsiteX57-2105" fmla="*/ 5976330 w 7496628"/>
              <a:gd name="connsiteY57-2106" fmla="*/ 3737471 h 7997370"/>
              <a:gd name="connsiteX58-2107" fmla="*/ 5894258 w 7496628"/>
              <a:gd name="connsiteY58-2108" fmla="*/ 3749996 h 7997370"/>
              <a:gd name="connsiteX59-2109" fmla="*/ 5894248 w 7496628"/>
              <a:gd name="connsiteY59-2110" fmla="*/ 3749999 h 7997370"/>
              <a:gd name="connsiteX60-2111" fmla="*/ 5894238 w 7496628"/>
              <a:gd name="connsiteY60-2112" fmla="*/ 3750001 h 7997370"/>
              <a:gd name="connsiteX61-2113" fmla="*/ 5873297 w 7496628"/>
              <a:gd name="connsiteY61-2114" fmla="*/ 3755385 h 7997370"/>
              <a:gd name="connsiteX62-2115" fmla="*/ 5025574 w 7496628"/>
              <a:gd name="connsiteY62-2116" fmla="*/ 4907642 h 7997370"/>
              <a:gd name="connsiteX63-2117" fmla="*/ 5050086 w 7496628"/>
              <a:gd name="connsiteY63-2118" fmla="*/ 5150794 h 7997370"/>
              <a:gd name="connsiteX64-2119" fmla="*/ 5068892 w 7496628"/>
              <a:gd name="connsiteY64-2120" fmla="*/ 5223933 h 7997370"/>
              <a:gd name="connsiteX65-2121" fmla="*/ 5068892 w 7496628"/>
              <a:gd name="connsiteY65-2122" fmla="*/ 5223935 h 7997370"/>
              <a:gd name="connsiteX66-2123" fmla="*/ 5142177 w 7496628"/>
              <a:gd name="connsiteY66-2124" fmla="*/ 5376064 h 7997370"/>
              <a:gd name="connsiteX67-2125" fmla="*/ 5144682 w 7496628"/>
              <a:gd name="connsiteY67-2126" fmla="*/ 5382906 h 7997370"/>
              <a:gd name="connsiteX68-2127" fmla="*/ 5196413 w 7496628"/>
              <a:gd name="connsiteY68-2128" fmla="*/ 5524245 h 7997370"/>
              <a:gd name="connsiteX69-2129" fmla="*/ 5196414 w 7496628"/>
              <a:gd name="connsiteY69-2130" fmla="*/ 5524247 h 7997370"/>
              <a:gd name="connsiteX70-2131" fmla="*/ 5205627 w 7496628"/>
              <a:gd name="connsiteY70-2132" fmla="*/ 5549419 h 7997370"/>
              <a:gd name="connsiteX71-2133" fmla="*/ 5290456 w 7496628"/>
              <a:gd name="connsiteY71-2134" fmla="*/ 6110513 h 7997370"/>
              <a:gd name="connsiteX72-2135" fmla="*/ 3403599 w 7496628"/>
              <a:gd name="connsiteY72-2136" fmla="*/ 7997370 h 7997370"/>
              <a:gd name="connsiteX73-2137" fmla="*/ 1516743 w 7496628"/>
              <a:gd name="connsiteY73-2138" fmla="*/ 6110513 h 7997370"/>
              <a:gd name="connsiteX74-2139" fmla="*/ 1838988 w 7496628"/>
              <a:gd name="connsiteY74-2140" fmla="*/ 5055553 h 7997370"/>
              <a:gd name="connsiteX75-2141" fmla="*/ 1889221 w 7496628"/>
              <a:gd name="connsiteY75-2142" fmla="*/ 4988378 h 7997370"/>
              <a:gd name="connsiteX76-2143" fmla="*/ 1889230 w 7496628"/>
              <a:gd name="connsiteY76-2144" fmla="*/ 4988366 h 7997370"/>
              <a:gd name="connsiteX77-2145" fmla="*/ 1904383 w 7496628"/>
              <a:gd name="connsiteY77-2146" fmla="*/ 4968104 h 7997370"/>
              <a:gd name="connsiteX78-2147" fmla="*/ 1904383 w 7496628"/>
              <a:gd name="connsiteY78-2148" fmla="*/ 4968103 h 7997370"/>
              <a:gd name="connsiteX79-2149" fmla="*/ 1947610 w 7496628"/>
              <a:gd name="connsiteY79-2150" fmla="*/ 4910297 h 7997370"/>
              <a:gd name="connsiteX80-2151" fmla="*/ 1973782 w 7496628"/>
              <a:gd name="connsiteY80-2152" fmla="*/ 4881500 h 7997370"/>
              <a:gd name="connsiteX81-2153" fmla="*/ 1966818 w 7496628"/>
              <a:gd name="connsiteY81-2154" fmla="*/ 4894331 h 7997370"/>
              <a:gd name="connsiteX82-2155" fmla="*/ 1973783 w 7496628"/>
              <a:gd name="connsiteY82-2156" fmla="*/ 4881500 h 7997370"/>
              <a:gd name="connsiteX83-2157" fmla="*/ 2045103 w 7496628"/>
              <a:gd name="connsiteY83-2158" fmla="*/ 4750101 h 7997370"/>
              <a:gd name="connsiteX84-2159" fmla="*/ 2111829 w 7496628"/>
              <a:gd name="connsiteY84-2160" fmla="*/ 4419599 h 7997370"/>
              <a:gd name="connsiteX85-2161" fmla="*/ 1349557 w 7496628"/>
              <a:gd name="connsiteY85-2162" fmla="*/ 3574897 h 7997370"/>
              <a:gd name="connsiteX86-2163" fmla="*/ 1329447 w 7496628"/>
              <a:gd name="connsiteY86-2164" fmla="*/ 3573881 h 7997370"/>
              <a:gd name="connsiteX87-2165" fmla="*/ 1328058 w 7496628"/>
              <a:gd name="connsiteY87-2166" fmla="*/ 3570513 h 7997370"/>
              <a:gd name="connsiteX88-2167" fmla="*/ 1334174 w 7496628"/>
              <a:gd name="connsiteY88-2168" fmla="*/ 3558486 h 7997370"/>
              <a:gd name="connsiteX89-2169" fmla="*/ 1401337 w 7496628"/>
              <a:gd name="connsiteY89-2170" fmla="*/ 3426425 h 7997370"/>
              <a:gd name="connsiteX90-2171" fmla="*/ 1401337 w 7496628"/>
              <a:gd name="connsiteY90-2172" fmla="*/ 3426425 h 7997370"/>
              <a:gd name="connsiteX91-2173" fmla="*/ 1334174 w 7496628"/>
              <a:gd name="connsiteY91-2174" fmla="*/ 3558486 h 7997370"/>
              <a:gd name="connsiteX92-2175" fmla="*/ 1211066 w 7496628"/>
              <a:gd name="connsiteY92-2176" fmla="*/ 3539698 h 7997370"/>
              <a:gd name="connsiteX93-2177" fmla="*/ 0 w 7496628"/>
              <a:gd name="connsiteY93-2178" fmla="*/ 2053770 h 7997370"/>
              <a:gd name="connsiteX0-2179" fmla="*/ 1904906 w 7496628"/>
              <a:gd name="connsiteY0-2180" fmla="*/ 4969370 h 7997370"/>
              <a:gd name="connsiteX1-2181" fmla="*/ 1908628 w 7496628"/>
              <a:gd name="connsiteY1-2182" fmla="*/ 4978399 h 7997370"/>
              <a:gd name="connsiteX2-2183" fmla="*/ 1986512 w 7496628"/>
              <a:gd name="connsiteY2-2184" fmla="*/ 4988135 h 7997370"/>
              <a:gd name="connsiteX3-2185" fmla="*/ 1986512 w 7496628"/>
              <a:gd name="connsiteY3-2186" fmla="*/ 4988134 h 7997370"/>
              <a:gd name="connsiteX4-2187" fmla="*/ 1908629 w 7496628"/>
              <a:gd name="connsiteY4-2188" fmla="*/ 4978399 h 7997370"/>
              <a:gd name="connsiteX5-2189" fmla="*/ 1904906 w 7496628"/>
              <a:gd name="connsiteY5-2190" fmla="*/ 4969369 h 7997370"/>
              <a:gd name="connsiteX6-2191" fmla="*/ 1904906 w 7496628"/>
              <a:gd name="connsiteY6-2192" fmla="*/ 4969370 h 7997370"/>
              <a:gd name="connsiteX7-2193" fmla="*/ 0 w 7496628"/>
              <a:gd name="connsiteY7-2194" fmla="*/ 2053770 h 7997370"/>
              <a:gd name="connsiteX8-2195" fmla="*/ 1516743 w 7496628"/>
              <a:gd name="connsiteY8-2196" fmla="*/ 537027 h 7997370"/>
              <a:gd name="connsiteX9-2197" fmla="*/ 2481532 w 7496628"/>
              <a:gd name="connsiteY9-2198" fmla="*/ 883377 h 7997370"/>
              <a:gd name="connsiteX10-2199" fmla="*/ 2541593 w 7496628"/>
              <a:gd name="connsiteY10-2200" fmla="*/ 937965 h 7997370"/>
              <a:gd name="connsiteX11-2201" fmla="*/ 2541595 w 7496628"/>
              <a:gd name="connsiteY11-2202" fmla="*/ 937967 h 7997370"/>
              <a:gd name="connsiteX12-2203" fmla="*/ 2589242 w 7496628"/>
              <a:gd name="connsiteY12-2204" fmla="*/ 981272 h 7997370"/>
              <a:gd name="connsiteX13-2205" fmla="*/ 2633106 w 7496628"/>
              <a:gd name="connsiteY13-2206" fmla="*/ 1029535 h 7997370"/>
              <a:gd name="connsiteX14-2207" fmla="*/ 2633107 w 7496628"/>
              <a:gd name="connsiteY14-2208" fmla="*/ 1029535 h 7997370"/>
              <a:gd name="connsiteX15-2209" fmla="*/ 2687136 w 7496628"/>
              <a:gd name="connsiteY15-2210" fmla="*/ 1088981 h 7997370"/>
              <a:gd name="connsiteX16-2211" fmla="*/ 2737678 w 7496628"/>
              <a:gd name="connsiteY16-2212" fmla="*/ 1156572 h 7997370"/>
              <a:gd name="connsiteX17-2213" fmla="*/ 2661696 w 7496628"/>
              <a:gd name="connsiteY17-2214" fmla="*/ 1093879 h 7997370"/>
              <a:gd name="connsiteX18-2215" fmla="*/ 2615857 w 7496628"/>
              <a:gd name="connsiteY18-2216" fmla="*/ 1038324 h 7997370"/>
              <a:gd name="connsiteX19-2217" fmla="*/ 2615856 w 7496628"/>
              <a:gd name="connsiteY19-2218" fmla="*/ 1038324 h 7997370"/>
              <a:gd name="connsiteX20-2219" fmla="*/ 2615857 w 7496628"/>
              <a:gd name="connsiteY20-2220" fmla="*/ 1038324 h 7997370"/>
              <a:gd name="connsiteX21-2221" fmla="*/ 2661696 w 7496628"/>
              <a:gd name="connsiteY21-2222" fmla="*/ 1093880 h 7997370"/>
              <a:gd name="connsiteX22-2223" fmla="*/ 2737678 w 7496628"/>
              <a:gd name="connsiteY22-2224" fmla="*/ 1156573 h 7997370"/>
              <a:gd name="connsiteX23-2225" fmla="*/ 2774450 w 7496628"/>
              <a:gd name="connsiteY23-2226" fmla="*/ 1205746 h 7997370"/>
              <a:gd name="connsiteX24-2227" fmla="*/ 2774465 w 7496628"/>
              <a:gd name="connsiteY24-2228" fmla="*/ 1205769 h 7997370"/>
              <a:gd name="connsiteX25-2229" fmla="*/ 2774465 w 7496628"/>
              <a:gd name="connsiteY25-2230" fmla="*/ 1205769 h 7997370"/>
              <a:gd name="connsiteX26-2231" fmla="*/ 2774450 w 7496628"/>
              <a:gd name="connsiteY26-2232" fmla="*/ 1205745 h 7997370"/>
              <a:gd name="connsiteX27-2233" fmla="*/ 2737678 w 7496628"/>
              <a:gd name="connsiteY27-2234" fmla="*/ 1156572 h 7997370"/>
              <a:gd name="connsiteX28-2235" fmla="*/ 2787356 w 7496628"/>
              <a:gd name="connsiteY28-2236" fmla="*/ 1197560 h 7997370"/>
              <a:gd name="connsiteX29-2237" fmla="*/ 3262088 w 7496628"/>
              <a:gd name="connsiteY29-2238" fmla="*/ 1342571 h 7997370"/>
              <a:gd name="connsiteX30-2239" fmla="*/ 3862482 w 7496628"/>
              <a:gd name="connsiteY30-2240" fmla="*/ 1093879 h 7997370"/>
              <a:gd name="connsiteX31-2241" fmla="*/ 3951677 w 7496628"/>
              <a:gd name="connsiteY31-2242" fmla="*/ 985774 h 7997370"/>
              <a:gd name="connsiteX32-2243" fmla="*/ 3950648 w 7496628"/>
              <a:gd name="connsiteY32-2244" fmla="*/ 987468 h 7997370"/>
              <a:gd name="connsiteX33-2245" fmla="*/ 3950636 w 7496628"/>
              <a:gd name="connsiteY33-2246" fmla="*/ 987494 h 7997370"/>
              <a:gd name="connsiteX34-2247" fmla="*/ 3875700 w 7496628"/>
              <a:gd name="connsiteY34-2248" fmla="*/ 1141842 h 7997370"/>
              <a:gd name="connsiteX35-2249" fmla="*/ 3863592 w 7496628"/>
              <a:gd name="connsiteY35-2250" fmla="*/ 1173997 h 7997370"/>
              <a:gd name="connsiteX36-2251" fmla="*/ 3853793 w 7496628"/>
              <a:gd name="connsiteY36-2252" fmla="*/ 1194993 h 7997370"/>
              <a:gd name="connsiteX37-2253" fmla="*/ 3842003 w 7496628"/>
              <a:gd name="connsiteY37-2254" fmla="*/ 1231333 h 7997370"/>
              <a:gd name="connsiteX38-2255" fmla="*/ 3814767 w 7496628"/>
              <a:gd name="connsiteY38-2256" fmla="*/ 1303666 h 7997370"/>
              <a:gd name="connsiteX39-2257" fmla="*/ 3794382 w 7496628"/>
              <a:gd name="connsiteY39-2258" fmla="*/ 1378114 h 7997370"/>
              <a:gd name="connsiteX40-2259" fmla="*/ 3771945 w 7496628"/>
              <a:gd name="connsiteY40-2260" fmla="*/ 1460056 h 7997370"/>
              <a:gd name="connsiteX41-2261" fmla="*/ 3773719 w 7496628"/>
              <a:gd name="connsiteY41-2262" fmla="*/ 1460241 h 7997370"/>
              <a:gd name="connsiteX42-2263" fmla="*/ 3842003 w 7496628"/>
              <a:gd name="connsiteY42-2264" fmla="*/ 1231333 h 7997370"/>
              <a:gd name="connsiteX43-2265" fmla="*/ 3863592 w 7496628"/>
              <a:gd name="connsiteY43-2266" fmla="*/ 1173997 h 7997370"/>
              <a:gd name="connsiteX44-2267" fmla="*/ 3950636 w 7496628"/>
              <a:gd name="connsiteY44-2268" fmla="*/ 987494 h 7997370"/>
              <a:gd name="connsiteX45-2269" fmla="*/ 3950648 w 7496628"/>
              <a:gd name="connsiteY45-2270" fmla="*/ 987469 h 7997370"/>
              <a:gd name="connsiteX46-2271" fmla="*/ 3951677 w 7496628"/>
              <a:gd name="connsiteY46-2272" fmla="*/ 985775 h 7997370"/>
              <a:gd name="connsiteX47-2273" fmla="*/ 3985637 w 7496628"/>
              <a:gd name="connsiteY47-2274" fmla="*/ 929875 h 7997370"/>
              <a:gd name="connsiteX48-2275" fmla="*/ 3998195 w 7496628"/>
              <a:gd name="connsiteY48-2276" fmla="*/ 909205 h 7997370"/>
              <a:gd name="connsiteX49-2277" fmla="*/ 4045160 w 7496628"/>
              <a:gd name="connsiteY49-2278" fmla="*/ 831897 h 7997370"/>
              <a:gd name="connsiteX50-2279" fmla="*/ 5609771 w 7496628"/>
              <a:gd name="connsiteY50-2280" fmla="*/ 0 h 7997370"/>
              <a:gd name="connsiteX51-2281" fmla="*/ 7496628 w 7496628"/>
              <a:gd name="connsiteY51-2282" fmla="*/ 1886857 h 7997370"/>
              <a:gd name="connsiteX52-2283" fmla="*/ 6170864 w 7496628"/>
              <a:gd name="connsiteY52-2284" fmla="*/ 3688885 h 7997370"/>
              <a:gd name="connsiteX53-2285" fmla="*/ 6084717 w 7496628"/>
              <a:gd name="connsiteY53-2286" fmla="*/ 3711035 h 7997370"/>
              <a:gd name="connsiteX54-2287" fmla="*/ 6084708 w 7496628"/>
              <a:gd name="connsiteY54-2288" fmla="*/ 3711036 h 7997370"/>
              <a:gd name="connsiteX55-2289" fmla="*/ 5990038 w 7496628"/>
              <a:gd name="connsiteY55-2290" fmla="*/ 3735379 h 7997370"/>
              <a:gd name="connsiteX56-2291" fmla="*/ 5976330 w 7496628"/>
              <a:gd name="connsiteY56-2292" fmla="*/ 3737471 h 7997370"/>
              <a:gd name="connsiteX57-2293" fmla="*/ 5894258 w 7496628"/>
              <a:gd name="connsiteY57-2294" fmla="*/ 3749996 h 7997370"/>
              <a:gd name="connsiteX58-2295" fmla="*/ 5894248 w 7496628"/>
              <a:gd name="connsiteY58-2296" fmla="*/ 3749999 h 7997370"/>
              <a:gd name="connsiteX59-2297" fmla="*/ 5894238 w 7496628"/>
              <a:gd name="connsiteY59-2298" fmla="*/ 3750001 h 7997370"/>
              <a:gd name="connsiteX60-2299" fmla="*/ 5873297 w 7496628"/>
              <a:gd name="connsiteY60-2300" fmla="*/ 3755385 h 7997370"/>
              <a:gd name="connsiteX61-2301" fmla="*/ 5025574 w 7496628"/>
              <a:gd name="connsiteY61-2302" fmla="*/ 4907642 h 7997370"/>
              <a:gd name="connsiteX62-2303" fmla="*/ 5050086 w 7496628"/>
              <a:gd name="connsiteY62-2304" fmla="*/ 5150794 h 7997370"/>
              <a:gd name="connsiteX63-2305" fmla="*/ 5068892 w 7496628"/>
              <a:gd name="connsiteY63-2306" fmla="*/ 5223933 h 7997370"/>
              <a:gd name="connsiteX64-2307" fmla="*/ 5068892 w 7496628"/>
              <a:gd name="connsiteY64-2308" fmla="*/ 5223935 h 7997370"/>
              <a:gd name="connsiteX65-2309" fmla="*/ 5142177 w 7496628"/>
              <a:gd name="connsiteY65-2310" fmla="*/ 5376064 h 7997370"/>
              <a:gd name="connsiteX66-2311" fmla="*/ 5144682 w 7496628"/>
              <a:gd name="connsiteY66-2312" fmla="*/ 5382906 h 7997370"/>
              <a:gd name="connsiteX67-2313" fmla="*/ 5196413 w 7496628"/>
              <a:gd name="connsiteY67-2314" fmla="*/ 5524245 h 7997370"/>
              <a:gd name="connsiteX68-2315" fmla="*/ 5196414 w 7496628"/>
              <a:gd name="connsiteY68-2316" fmla="*/ 5524247 h 7997370"/>
              <a:gd name="connsiteX69-2317" fmla="*/ 5205627 w 7496628"/>
              <a:gd name="connsiteY69-2318" fmla="*/ 5549419 h 7997370"/>
              <a:gd name="connsiteX70-2319" fmla="*/ 5290456 w 7496628"/>
              <a:gd name="connsiteY70-2320" fmla="*/ 6110513 h 7997370"/>
              <a:gd name="connsiteX71-2321" fmla="*/ 3403599 w 7496628"/>
              <a:gd name="connsiteY71-2322" fmla="*/ 7997370 h 7997370"/>
              <a:gd name="connsiteX72-2323" fmla="*/ 1516743 w 7496628"/>
              <a:gd name="connsiteY72-2324" fmla="*/ 6110513 h 7997370"/>
              <a:gd name="connsiteX73-2325" fmla="*/ 1838988 w 7496628"/>
              <a:gd name="connsiteY73-2326" fmla="*/ 5055553 h 7997370"/>
              <a:gd name="connsiteX74-2327" fmla="*/ 1889221 w 7496628"/>
              <a:gd name="connsiteY74-2328" fmla="*/ 4988378 h 7997370"/>
              <a:gd name="connsiteX75-2329" fmla="*/ 1889230 w 7496628"/>
              <a:gd name="connsiteY75-2330" fmla="*/ 4988366 h 7997370"/>
              <a:gd name="connsiteX76-2331" fmla="*/ 1904383 w 7496628"/>
              <a:gd name="connsiteY76-2332" fmla="*/ 4968104 h 7997370"/>
              <a:gd name="connsiteX77-2333" fmla="*/ 1904383 w 7496628"/>
              <a:gd name="connsiteY77-2334" fmla="*/ 4968103 h 7997370"/>
              <a:gd name="connsiteX78-2335" fmla="*/ 1947610 w 7496628"/>
              <a:gd name="connsiteY78-2336" fmla="*/ 4910297 h 7997370"/>
              <a:gd name="connsiteX79-2337" fmla="*/ 1973782 w 7496628"/>
              <a:gd name="connsiteY79-2338" fmla="*/ 4881500 h 7997370"/>
              <a:gd name="connsiteX80-2339" fmla="*/ 1966818 w 7496628"/>
              <a:gd name="connsiteY80-2340" fmla="*/ 4894331 h 7997370"/>
              <a:gd name="connsiteX81-2341" fmla="*/ 1973783 w 7496628"/>
              <a:gd name="connsiteY81-2342" fmla="*/ 4881500 h 7997370"/>
              <a:gd name="connsiteX82-2343" fmla="*/ 2045103 w 7496628"/>
              <a:gd name="connsiteY82-2344" fmla="*/ 4750101 h 7997370"/>
              <a:gd name="connsiteX83-2345" fmla="*/ 2111829 w 7496628"/>
              <a:gd name="connsiteY83-2346" fmla="*/ 4419599 h 7997370"/>
              <a:gd name="connsiteX84-2347" fmla="*/ 1349557 w 7496628"/>
              <a:gd name="connsiteY84-2348" fmla="*/ 3574897 h 7997370"/>
              <a:gd name="connsiteX85-2349" fmla="*/ 1329447 w 7496628"/>
              <a:gd name="connsiteY85-2350" fmla="*/ 3573881 h 7997370"/>
              <a:gd name="connsiteX86-2351" fmla="*/ 1328058 w 7496628"/>
              <a:gd name="connsiteY86-2352" fmla="*/ 3570513 h 7997370"/>
              <a:gd name="connsiteX87-2353" fmla="*/ 1334174 w 7496628"/>
              <a:gd name="connsiteY87-2354" fmla="*/ 3558486 h 7997370"/>
              <a:gd name="connsiteX88-2355" fmla="*/ 1401337 w 7496628"/>
              <a:gd name="connsiteY88-2356" fmla="*/ 3426425 h 7997370"/>
              <a:gd name="connsiteX89-2357" fmla="*/ 1401337 w 7496628"/>
              <a:gd name="connsiteY89-2358" fmla="*/ 3426425 h 7997370"/>
              <a:gd name="connsiteX90-2359" fmla="*/ 1334174 w 7496628"/>
              <a:gd name="connsiteY90-2360" fmla="*/ 3558486 h 7997370"/>
              <a:gd name="connsiteX91-2361" fmla="*/ 1211066 w 7496628"/>
              <a:gd name="connsiteY91-2362" fmla="*/ 3539698 h 7997370"/>
              <a:gd name="connsiteX92-2363" fmla="*/ 0 w 7496628"/>
              <a:gd name="connsiteY92-2364" fmla="*/ 2053770 h 7997370"/>
              <a:gd name="connsiteX0-2365" fmla="*/ 1904906 w 7496628"/>
              <a:gd name="connsiteY0-2366" fmla="*/ 4969370 h 7997370"/>
              <a:gd name="connsiteX1-2367" fmla="*/ 1908628 w 7496628"/>
              <a:gd name="connsiteY1-2368" fmla="*/ 4978399 h 7997370"/>
              <a:gd name="connsiteX2-2369" fmla="*/ 1986512 w 7496628"/>
              <a:gd name="connsiteY2-2370" fmla="*/ 4988135 h 7997370"/>
              <a:gd name="connsiteX3-2371" fmla="*/ 1986512 w 7496628"/>
              <a:gd name="connsiteY3-2372" fmla="*/ 4988134 h 7997370"/>
              <a:gd name="connsiteX4-2373" fmla="*/ 1908629 w 7496628"/>
              <a:gd name="connsiteY4-2374" fmla="*/ 4978399 h 7997370"/>
              <a:gd name="connsiteX5-2375" fmla="*/ 1904906 w 7496628"/>
              <a:gd name="connsiteY5-2376" fmla="*/ 4969369 h 7997370"/>
              <a:gd name="connsiteX6-2377" fmla="*/ 1904906 w 7496628"/>
              <a:gd name="connsiteY6-2378" fmla="*/ 4969370 h 7997370"/>
              <a:gd name="connsiteX7-2379" fmla="*/ 0 w 7496628"/>
              <a:gd name="connsiteY7-2380" fmla="*/ 2053770 h 7997370"/>
              <a:gd name="connsiteX8-2381" fmla="*/ 1516743 w 7496628"/>
              <a:gd name="connsiteY8-2382" fmla="*/ 537027 h 7997370"/>
              <a:gd name="connsiteX9-2383" fmla="*/ 2481532 w 7496628"/>
              <a:gd name="connsiteY9-2384" fmla="*/ 883377 h 7997370"/>
              <a:gd name="connsiteX10-2385" fmla="*/ 2541593 w 7496628"/>
              <a:gd name="connsiteY10-2386" fmla="*/ 937965 h 7997370"/>
              <a:gd name="connsiteX11-2387" fmla="*/ 2541595 w 7496628"/>
              <a:gd name="connsiteY11-2388" fmla="*/ 937967 h 7997370"/>
              <a:gd name="connsiteX12-2389" fmla="*/ 2589242 w 7496628"/>
              <a:gd name="connsiteY12-2390" fmla="*/ 981272 h 7997370"/>
              <a:gd name="connsiteX13-2391" fmla="*/ 2633106 w 7496628"/>
              <a:gd name="connsiteY13-2392" fmla="*/ 1029535 h 7997370"/>
              <a:gd name="connsiteX14-2393" fmla="*/ 2633107 w 7496628"/>
              <a:gd name="connsiteY14-2394" fmla="*/ 1029535 h 7997370"/>
              <a:gd name="connsiteX15-2395" fmla="*/ 2687136 w 7496628"/>
              <a:gd name="connsiteY15-2396" fmla="*/ 1088981 h 7997370"/>
              <a:gd name="connsiteX16-2397" fmla="*/ 2737678 w 7496628"/>
              <a:gd name="connsiteY16-2398" fmla="*/ 1156572 h 7997370"/>
              <a:gd name="connsiteX17-2399" fmla="*/ 2661696 w 7496628"/>
              <a:gd name="connsiteY17-2400" fmla="*/ 1093879 h 7997370"/>
              <a:gd name="connsiteX18-2401" fmla="*/ 2615857 w 7496628"/>
              <a:gd name="connsiteY18-2402" fmla="*/ 1038324 h 7997370"/>
              <a:gd name="connsiteX19-2403" fmla="*/ 2615856 w 7496628"/>
              <a:gd name="connsiteY19-2404" fmla="*/ 1038324 h 7997370"/>
              <a:gd name="connsiteX20-2405" fmla="*/ 2615857 w 7496628"/>
              <a:gd name="connsiteY20-2406" fmla="*/ 1038324 h 7997370"/>
              <a:gd name="connsiteX21-2407" fmla="*/ 2661696 w 7496628"/>
              <a:gd name="connsiteY21-2408" fmla="*/ 1093880 h 7997370"/>
              <a:gd name="connsiteX22-2409" fmla="*/ 2737678 w 7496628"/>
              <a:gd name="connsiteY22-2410" fmla="*/ 1156573 h 7997370"/>
              <a:gd name="connsiteX23-2411" fmla="*/ 2774450 w 7496628"/>
              <a:gd name="connsiteY23-2412" fmla="*/ 1205746 h 7997370"/>
              <a:gd name="connsiteX24-2413" fmla="*/ 2774465 w 7496628"/>
              <a:gd name="connsiteY24-2414" fmla="*/ 1205769 h 7997370"/>
              <a:gd name="connsiteX25-2415" fmla="*/ 2774465 w 7496628"/>
              <a:gd name="connsiteY25-2416" fmla="*/ 1205769 h 7997370"/>
              <a:gd name="connsiteX26-2417" fmla="*/ 2774450 w 7496628"/>
              <a:gd name="connsiteY26-2418" fmla="*/ 1205745 h 7997370"/>
              <a:gd name="connsiteX27-2419" fmla="*/ 2737678 w 7496628"/>
              <a:gd name="connsiteY27-2420" fmla="*/ 1156572 h 7997370"/>
              <a:gd name="connsiteX28-2421" fmla="*/ 2787356 w 7496628"/>
              <a:gd name="connsiteY28-2422" fmla="*/ 1197560 h 7997370"/>
              <a:gd name="connsiteX29-2423" fmla="*/ 3262088 w 7496628"/>
              <a:gd name="connsiteY29-2424" fmla="*/ 1342571 h 7997370"/>
              <a:gd name="connsiteX30-2425" fmla="*/ 3862482 w 7496628"/>
              <a:gd name="connsiteY30-2426" fmla="*/ 1093879 h 7997370"/>
              <a:gd name="connsiteX31-2427" fmla="*/ 3951677 w 7496628"/>
              <a:gd name="connsiteY31-2428" fmla="*/ 985774 h 7997370"/>
              <a:gd name="connsiteX32-2429" fmla="*/ 3950648 w 7496628"/>
              <a:gd name="connsiteY32-2430" fmla="*/ 987468 h 7997370"/>
              <a:gd name="connsiteX33-2431" fmla="*/ 3950636 w 7496628"/>
              <a:gd name="connsiteY33-2432" fmla="*/ 987494 h 7997370"/>
              <a:gd name="connsiteX34-2433" fmla="*/ 3875700 w 7496628"/>
              <a:gd name="connsiteY34-2434" fmla="*/ 1141842 h 7997370"/>
              <a:gd name="connsiteX35-2435" fmla="*/ 3863592 w 7496628"/>
              <a:gd name="connsiteY35-2436" fmla="*/ 1173997 h 7997370"/>
              <a:gd name="connsiteX36-2437" fmla="*/ 3853793 w 7496628"/>
              <a:gd name="connsiteY36-2438" fmla="*/ 1194993 h 7997370"/>
              <a:gd name="connsiteX37-2439" fmla="*/ 3842003 w 7496628"/>
              <a:gd name="connsiteY37-2440" fmla="*/ 1231333 h 7997370"/>
              <a:gd name="connsiteX38-2441" fmla="*/ 3814767 w 7496628"/>
              <a:gd name="connsiteY38-2442" fmla="*/ 1303666 h 7997370"/>
              <a:gd name="connsiteX39-2443" fmla="*/ 3794382 w 7496628"/>
              <a:gd name="connsiteY39-2444" fmla="*/ 1378114 h 7997370"/>
              <a:gd name="connsiteX40-2445" fmla="*/ 3771945 w 7496628"/>
              <a:gd name="connsiteY40-2446" fmla="*/ 1460056 h 7997370"/>
              <a:gd name="connsiteX41-2447" fmla="*/ 3842003 w 7496628"/>
              <a:gd name="connsiteY41-2448" fmla="*/ 1231333 h 7997370"/>
              <a:gd name="connsiteX42-2449" fmla="*/ 3863592 w 7496628"/>
              <a:gd name="connsiteY42-2450" fmla="*/ 1173997 h 7997370"/>
              <a:gd name="connsiteX43-2451" fmla="*/ 3950636 w 7496628"/>
              <a:gd name="connsiteY43-2452" fmla="*/ 987494 h 7997370"/>
              <a:gd name="connsiteX44-2453" fmla="*/ 3950648 w 7496628"/>
              <a:gd name="connsiteY44-2454" fmla="*/ 987469 h 7997370"/>
              <a:gd name="connsiteX45-2455" fmla="*/ 3951677 w 7496628"/>
              <a:gd name="connsiteY45-2456" fmla="*/ 985775 h 7997370"/>
              <a:gd name="connsiteX46-2457" fmla="*/ 3985637 w 7496628"/>
              <a:gd name="connsiteY46-2458" fmla="*/ 929875 h 7997370"/>
              <a:gd name="connsiteX47-2459" fmla="*/ 3998195 w 7496628"/>
              <a:gd name="connsiteY47-2460" fmla="*/ 909205 h 7997370"/>
              <a:gd name="connsiteX48-2461" fmla="*/ 4045160 w 7496628"/>
              <a:gd name="connsiteY48-2462" fmla="*/ 831897 h 7997370"/>
              <a:gd name="connsiteX49-2463" fmla="*/ 5609771 w 7496628"/>
              <a:gd name="connsiteY49-2464" fmla="*/ 0 h 7997370"/>
              <a:gd name="connsiteX50-2465" fmla="*/ 7496628 w 7496628"/>
              <a:gd name="connsiteY50-2466" fmla="*/ 1886857 h 7997370"/>
              <a:gd name="connsiteX51-2467" fmla="*/ 6170864 w 7496628"/>
              <a:gd name="connsiteY51-2468" fmla="*/ 3688885 h 7997370"/>
              <a:gd name="connsiteX52-2469" fmla="*/ 6084717 w 7496628"/>
              <a:gd name="connsiteY52-2470" fmla="*/ 3711035 h 7997370"/>
              <a:gd name="connsiteX53-2471" fmla="*/ 6084708 w 7496628"/>
              <a:gd name="connsiteY53-2472" fmla="*/ 3711036 h 7997370"/>
              <a:gd name="connsiteX54-2473" fmla="*/ 5990038 w 7496628"/>
              <a:gd name="connsiteY54-2474" fmla="*/ 3735379 h 7997370"/>
              <a:gd name="connsiteX55-2475" fmla="*/ 5976330 w 7496628"/>
              <a:gd name="connsiteY55-2476" fmla="*/ 3737471 h 7997370"/>
              <a:gd name="connsiteX56-2477" fmla="*/ 5894258 w 7496628"/>
              <a:gd name="connsiteY56-2478" fmla="*/ 3749996 h 7997370"/>
              <a:gd name="connsiteX57-2479" fmla="*/ 5894248 w 7496628"/>
              <a:gd name="connsiteY57-2480" fmla="*/ 3749999 h 7997370"/>
              <a:gd name="connsiteX58-2481" fmla="*/ 5894238 w 7496628"/>
              <a:gd name="connsiteY58-2482" fmla="*/ 3750001 h 7997370"/>
              <a:gd name="connsiteX59-2483" fmla="*/ 5873297 w 7496628"/>
              <a:gd name="connsiteY59-2484" fmla="*/ 3755385 h 7997370"/>
              <a:gd name="connsiteX60-2485" fmla="*/ 5025574 w 7496628"/>
              <a:gd name="connsiteY60-2486" fmla="*/ 4907642 h 7997370"/>
              <a:gd name="connsiteX61-2487" fmla="*/ 5050086 w 7496628"/>
              <a:gd name="connsiteY61-2488" fmla="*/ 5150794 h 7997370"/>
              <a:gd name="connsiteX62-2489" fmla="*/ 5068892 w 7496628"/>
              <a:gd name="connsiteY62-2490" fmla="*/ 5223933 h 7997370"/>
              <a:gd name="connsiteX63-2491" fmla="*/ 5068892 w 7496628"/>
              <a:gd name="connsiteY63-2492" fmla="*/ 5223935 h 7997370"/>
              <a:gd name="connsiteX64-2493" fmla="*/ 5142177 w 7496628"/>
              <a:gd name="connsiteY64-2494" fmla="*/ 5376064 h 7997370"/>
              <a:gd name="connsiteX65-2495" fmla="*/ 5144682 w 7496628"/>
              <a:gd name="connsiteY65-2496" fmla="*/ 5382906 h 7997370"/>
              <a:gd name="connsiteX66-2497" fmla="*/ 5196413 w 7496628"/>
              <a:gd name="connsiteY66-2498" fmla="*/ 5524245 h 7997370"/>
              <a:gd name="connsiteX67-2499" fmla="*/ 5196414 w 7496628"/>
              <a:gd name="connsiteY67-2500" fmla="*/ 5524247 h 7997370"/>
              <a:gd name="connsiteX68-2501" fmla="*/ 5205627 w 7496628"/>
              <a:gd name="connsiteY68-2502" fmla="*/ 5549419 h 7997370"/>
              <a:gd name="connsiteX69-2503" fmla="*/ 5290456 w 7496628"/>
              <a:gd name="connsiteY69-2504" fmla="*/ 6110513 h 7997370"/>
              <a:gd name="connsiteX70-2505" fmla="*/ 3403599 w 7496628"/>
              <a:gd name="connsiteY70-2506" fmla="*/ 7997370 h 7997370"/>
              <a:gd name="connsiteX71-2507" fmla="*/ 1516743 w 7496628"/>
              <a:gd name="connsiteY71-2508" fmla="*/ 6110513 h 7997370"/>
              <a:gd name="connsiteX72-2509" fmla="*/ 1838988 w 7496628"/>
              <a:gd name="connsiteY72-2510" fmla="*/ 5055553 h 7997370"/>
              <a:gd name="connsiteX73-2511" fmla="*/ 1889221 w 7496628"/>
              <a:gd name="connsiteY73-2512" fmla="*/ 4988378 h 7997370"/>
              <a:gd name="connsiteX74-2513" fmla="*/ 1889230 w 7496628"/>
              <a:gd name="connsiteY74-2514" fmla="*/ 4988366 h 7997370"/>
              <a:gd name="connsiteX75-2515" fmla="*/ 1904383 w 7496628"/>
              <a:gd name="connsiteY75-2516" fmla="*/ 4968104 h 7997370"/>
              <a:gd name="connsiteX76-2517" fmla="*/ 1904383 w 7496628"/>
              <a:gd name="connsiteY76-2518" fmla="*/ 4968103 h 7997370"/>
              <a:gd name="connsiteX77-2519" fmla="*/ 1947610 w 7496628"/>
              <a:gd name="connsiteY77-2520" fmla="*/ 4910297 h 7997370"/>
              <a:gd name="connsiteX78-2521" fmla="*/ 1973782 w 7496628"/>
              <a:gd name="connsiteY78-2522" fmla="*/ 4881500 h 7997370"/>
              <a:gd name="connsiteX79-2523" fmla="*/ 1966818 w 7496628"/>
              <a:gd name="connsiteY79-2524" fmla="*/ 4894331 h 7997370"/>
              <a:gd name="connsiteX80-2525" fmla="*/ 1973783 w 7496628"/>
              <a:gd name="connsiteY80-2526" fmla="*/ 4881500 h 7997370"/>
              <a:gd name="connsiteX81-2527" fmla="*/ 2045103 w 7496628"/>
              <a:gd name="connsiteY81-2528" fmla="*/ 4750101 h 7997370"/>
              <a:gd name="connsiteX82-2529" fmla="*/ 2111829 w 7496628"/>
              <a:gd name="connsiteY82-2530" fmla="*/ 4419599 h 7997370"/>
              <a:gd name="connsiteX83-2531" fmla="*/ 1349557 w 7496628"/>
              <a:gd name="connsiteY83-2532" fmla="*/ 3574897 h 7997370"/>
              <a:gd name="connsiteX84-2533" fmla="*/ 1329447 w 7496628"/>
              <a:gd name="connsiteY84-2534" fmla="*/ 3573881 h 7997370"/>
              <a:gd name="connsiteX85-2535" fmla="*/ 1328058 w 7496628"/>
              <a:gd name="connsiteY85-2536" fmla="*/ 3570513 h 7997370"/>
              <a:gd name="connsiteX86-2537" fmla="*/ 1334174 w 7496628"/>
              <a:gd name="connsiteY86-2538" fmla="*/ 3558486 h 7997370"/>
              <a:gd name="connsiteX87-2539" fmla="*/ 1401337 w 7496628"/>
              <a:gd name="connsiteY87-2540" fmla="*/ 3426425 h 7997370"/>
              <a:gd name="connsiteX88-2541" fmla="*/ 1401337 w 7496628"/>
              <a:gd name="connsiteY88-2542" fmla="*/ 3426425 h 7997370"/>
              <a:gd name="connsiteX89-2543" fmla="*/ 1334174 w 7496628"/>
              <a:gd name="connsiteY89-2544" fmla="*/ 3558486 h 7997370"/>
              <a:gd name="connsiteX90-2545" fmla="*/ 1211066 w 7496628"/>
              <a:gd name="connsiteY90-2546" fmla="*/ 3539698 h 7997370"/>
              <a:gd name="connsiteX91-2547" fmla="*/ 0 w 7496628"/>
              <a:gd name="connsiteY91-2548" fmla="*/ 2053770 h 7997370"/>
              <a:gd name="connsiteX0-2549" fmla="*/ 1904906 w 7496628"/>
              <a:gd name="connsiteY0-2550" fmla="*/ 4969370 h 7997370"/>
              <a:gd name="connsiteX1-2551" fmla="*/ 1908628 w 7496628"/>
              <a:gd name="connsiteY1-2552" fmla="*/ 4978399 h 7997370"/>
              <a:gd name="connsiteX2-2553" fmla="*/ 1986512 w 7496628"/>
              <a:gd name="connsiteY2-2554" fmla="*/ 4988135 h 7997370"/>
              <a:gd name="connsiteX3-2555" fmla="*/ 1986512 w 7496628"/>
              <a:gd name="connsiteY3-2556" fmla="*/ 4988134 h 7997370"/>
              <a:gd name="connsiteX4-2557" fmla="*/ 1908629 w 7496628"/>
              <a:gd name="connsiteY4-2558" fmla="*/ 4978399 h 7997370"/>
              <a:gd name="connsiteX5-2559" fmla="*/ 1904906 w 7496628"/>
              <a:gd name="connsiteY5-2560" fmla="*/ 4969369 h 7997370"/>
              <a:gd name="connsiteX6-2561" fmla="*/ 1904906 w 7496628"/>
              <a:gd name="connsiteY6-2562" fmla="*/ 4969370 h 7997370"/>
              <a:gd name="connsiteX7-2563" fmla="*/ 0 w 7496628"/>
              <a:gd name="connsiteY7-2564" fmla="*/ 2053770 h 7997370"/>
              <a:gd name="connsiteX8-2565" fmla="*/ 1516743 w 7496628"/>
              <a:gd name="connsiteY8-2566" fmla="*/ 537027 h 7997370"/>
              <a:gd name="connsiteX9-2567" fmla="*/ 2481532 w 7496628"/>
              <a:gd name="connsiteY9-2568" fmla="*/ 883377 h 7997370"/>
              <a:gd name="connsiteX10-2569" fmla="*/ 2541593 w 7496628"/>
              <a:gd name="connsiteY10-2570" fmla="*/ 937965 h 7997370"/>
              <a:gd name="connsiteX11-2571" fmla="*/ 2541595 w 7496628"/>
              <a:gd name="connsiteY11-2572" fmla="*/ 937967 h 7997370"/>
              <a:gd name="connsiteX12-2573" fmla="*/ 2589242 w 7496628"/>
              <a:gd name="connsiteY12-2574" fmla="*/ 981272 h 7997370"/>
              <a:gd name="connsiteX13-2575" fmla="*/ 2633106 w 7496628"/>
              <a:gd name="connsiteY13-2576" fmla="*/ 1029535 h 7997370"/>
              <a:gd name="connsiteX14-2577" fmla="*/ 2633107 w 7496628"/>
              <a:gd name="connsiteY14-2578" fmla="*/ 1029535 h 7997370"/>
              <a:gd name="connsiteX15-2579" fmla="*/ 2687136 w 7496628"/>
              <a:gd name="connsiteY15-2580" fmla="*/ 1088981 h 7997370"/>
              <a:gd name="connsiteX16-2581" fmla="*/ 2737678 w 7496628"/>
              <a:gd name="connsiteY16-2582" fmla="*/ 1156572 h 7997370"/>
              <a:gd name="connsiteX17-2583" fmla="*/ 2661696 w 7496628"/>
              <a:gd name="connsiteY17-2584" fmla="*/ 1093879 h 7997370"/>
              <a:gd name="connsiteX18-2585" fmla="*/ 2615857 w 7496628"/>
              <a:gd name="connsiteY18-2586" fmla="*/ 1038324 h 7997370"/>
              <a:gd name="connsiteX19-2587" fmla="*/ 2615856 w 7496628"/>
              <a:gd name="connsiteY19-2588" fmla="*/ 1038324 h 7997370"/>
              <a:gd name="connsiteX20-2589" fmla="*/ 2615857 w 7496628"/>
              <a:gd name="connsiteY20-2590" fmla="*/ 1038324 h 7997370"/>
              <a:gd name="connsiteX21-2591" fmla="*/ 2661696 w 7496628"/>
              <a:gd name="connsiteY21-2592" fmla="*/ 1093880 h 7997370"/>
              <a:gd name="connsiteX22-2593" fmla="*/ 2737678 w 7496628"/>
              <a:gd name="connsiteY22-2594" fmla="*/ 1156573 h 7997370"/>
              <a:gd name="connsiteX23-2595" fmla="*/ 2774450 w 7496628"/>
              <a:gd name="connsiteY23-2596" fmla="*/ 1205746 h 7997370"/>
              <a:gd name="connsiteX24-2597" fmla="*/ 2774465 w 7496628"/>
              <a:gd name="connsiteY24-2598" fmla="*/ 1205769 h 7997370"/>
              <a:gd name="connsiteX25-2599" fmla="*/ 2774465 w 7496628"/>
              <a:gd name="connsiteY25-2600" fmla="*/ 1205769 h 7997370"/>
              <a:gd name="connsiteX26-2601" fmla="*/ 2774450 w 7496628"/>
              <a:gd name="connsiteY26-2602" fmla="*/ 1205745 h 7997370"/>
              <a:gd name="connsiteX27-2603" fmla="*/ 2737678 w 7496628"/>
              <a:gd name="connsiteY27-2604" fmla="*/ 1156572 h 7997370"/>
              <a:gd name="connsiteX28-2605" fmla="*/ 2787356 w 7496628"/>
              <a:gd name="connsiteY28-2606" fmla="*/ 1197560 h 7997370"/>
              <a:gd name="connsiteX29-2607" fmla="*/ 3262088 w 7496628"/>
              <a:gd name="connsiteY29-2608" fmla="*/ 1342571 h 7997370"/>
              <a:gd name="connsiteX30-2609" fmla="*/ 3862482 w 7496628"/>
              <a:gd name="connsiteY30-2610" fmla="*/ 1093879 h 7997370"/>
              <a:gd name="connsiteX31-2611" fmla="*/ 3951677 w 7496628"/>
              <a:gd name="connsiteY31-2612" fmla="*/ 985774 h 7997370"/>
              <a:gd name="connsiteX32-2613" fmla="*/ 3950648 w 7496628"/>
              <a:gd name="connsiteY32-2614" fmla="*/ 987468 h 7997370"/>
              <a:gd name="connsiteX33-2615" fmla="*/ 3950636 w 7496628"/>
              <a:gd name="connsiteY33-2616" fmla="*/ 987494 h 7997370"/>
              <a:gd name="connsiteX34-2617" fmla="*/ 3875700 w 7496628"/>
              <a:gd name="connsiteY34-2618" fmla="*/ 1141842 h 7997370"/>
              <a:gd name="connsiteX35-2619" fmla="*/ 3863592 w 7496628"/>
              <a:gd name="connsiteY35-2620" fmla="*/ 1173997 h 7997370"/>
              <a:gd name="connsiteX36-2621" fmla="*/ 3853793 w 7496628"/>
              <a:gd name="connsiteY36-2622" fmla="*/ 1194993 h 7997370"/>
              <a:gd name="connsiteX37-2623" fmla="*/ 3842003 w 7496628"/>
              <a:gd name="connsiteY37-2624" fmla="*/ 1231333 h 7997370"/>
              <a:gd name="connsiteX38-2625" fmla="*/ 3814767 w 7496628"/>
              <a:gd name="connsiteY38-2626" fmla="*/ 1303666 h 7997370"/>
              <a:gd name="connsiteX39-2627" fmla="*/ 3794382 w 7496628"/>
              <a:gd name="connsiteY39-2628" fmla="*/ 1378114 h 7997370"/>
              <a:gd name="connsiteX40-2629" fmla="*/ 3842003 w 7496628"/>
              <a:gd name="connsiteY40-2630" fmla="*/ 1231333 h 7997370"/>
              <a:gd name="connsiteX41-2631" fmla="*/ 3863592 w 7496628"/>
              <a:gd name="connsiteY41-2632" fmla="*/ 1173997 h 7997370"/>
              <a:gd name="connsiteX42-2633" fmla="*/ 3950636 w 7496628"/>
              <a:gd name="connsiteY42-2634" fmla="*/ 987494 h 7997370"/>
              <a:gd name="connsiteX43-2635" fmla="*/ 3950648 w 7496628"/>
              <a:gd name="connsiteY43-2636" fmla="*/ 987469 h 7997370"/>
              <a:gd name="connsiteX44-2637" fmla="*/ 3951677 w 7496628"/>
              <a:gd name="connsiteY44-2638" fmla="*/ 985775 h 7997370"/>
              <a:gd name="connsiteX45-2639" fmla="*/ 3985637 w 7496628"/>
              <a:gd name="connsiteY45-2640" fmla="*/ 929875 h 7997370"/>
              <a:gd name="connsiteX46-2641" fmla="*/ 3998195 w 7496628"/>
              <a:gd name="connsiteY46-2642" fmla="*/ 909205 h 7997370"/>
              <a:gd name="connsiteX47-2643" fmla="*/ 4045160 w 7496628"/>
              <a:gd name="connsiteY47-2644" fmla="*/ 831897 h 7997370"/>
              <a:gd name="connsiteX48-2645" fmla="*/ 5609771 w 7496628"/>
              <a:gd name="connsiteY48-2646" fmla="*/ 0 h 7997370"/>
              <a:gd name="connsiteX49-2647" fmla="*/ 7496628 w 7496628"/>
              <a:gd name="connsiteY49-2648" fmla="*/ 1886857 h 7997370"/>
              <a:gd name="connsiteX50-2649" fmla="*/ 6170864 w 7496628"/>
              <a:gd name="connsiteY50-2650" fmla="*/ 3688885 h 7997370"/>
              <a:gd name="connsiteX51-2651" fmla="*/ 6084717 w 7496628"/>
              <a:gd name="connsiteY51-2652" fmla="*/ 3711035 h 7997370"/>
              <a:gd name="connsiteX52-2653" fmla="*/ 6084708 w 7496628"/>
              <a:gd name="connsiteY52-2654" fmla="*/ 3711036 h 7997370"/>
              <a:gd name="connsiteX53-2655" fmla="*/ 5990038 w 7496628"/>
              <a:gd name="connsiteY53-2656" fmla="*/ 3735379 h 7997370"/>
              <a:gd name="connsiteX54-2657" fmla="*/ 5976330 w 7496628"/>
              <a:gd name="connsiteY54-2658" fmla="*/ 3737471 h 7997370"/>
              <a:gd name="connsiteX55-2659" fmla="*/ 5894258 w 7496628"/>
              <a:gd name="connsiteY55-2660" fmla="*/ 3749996 h 7997370"/>
              <a:gd name="connsiteX56-2661" fmla="*/ 5894248 w 7496628"/>
              <a:gd name="connsiteY56-2662" fmla="*/ 3749999 h 7997370"/>
              <a:gd name="connsiteX57-2663" fmla="*/ 5894238 w 7496628"/>
              <a:gd name="connsiteY57-2664" fmla="*/ 3750001 h 7997370"/>
              <a:gd name="connsiteX58-2665" fmla="*/ 5873297 w 7496628"/>
              <a:gd name="connsiteY58-2666" fmla="*/ 3755385 h 7997370"/>
              <a:gd name="connsiteX59-2667" fmla="*/ 5025574 w 7496628"/>
              <a:gd name="connsiteY59-2668" fmla="*/ 4907642 h 7997370"/>
              <a:gd name="connsiteX60-2669" fmla="*/ 5050086 w 7496628"/>
              <a:gd name="connsiteY60-2670" fmla="*/ 5150794 h 7997370"/>
              <a:gd name="connsiteX61-2671" fmla="*/ 5068892 w 7496628"/>
              <a:gd name="connsiteY61-2672" fmla="*/ 5223933 h 7997370"/>
              <a:gd name="connsiteX62-2673" fmla="*/ 5068892 w 7496628"/>
              <a:gd name="connsiteY62-2674" fmla="*/ 5223935 h 7997370"/>
              <a:gd name="connsiteX63-2675" fmla="*/ 5142177 w 7496628"/>
              <a:gd name="connsiteY63-2676" fmla="*/ 5376064 h 7997370"/>
              <a:gd name="connsiteX64-2677" fmla="*/ 5144682 w 7496628"/>
              <a:gd name="connsiteY64-2678" fmla="*/ 5382906 h 7997370"/>
              <a:gd name="connsiteX65-2679" fmla="*/ 5196413 w 7496628"/>
              <a:gd name="connsiteY65-2680" fmla="*/ 5524245 h 7997370"/>
              <a:gd name="connsiteX66-2681" fmla="*/ 5196414 w 7496628"/>
              <a:gd name="connsiteY66-2682" fmla="*/ 5524247 h 7997370"/>
              <a:gd name="connsiteX67-2683" fmla="*/ 5205627 w 7496628"/>
              <a:gd name="connsiteY67-2684" fmla="*/ 5549419 h 7997370"/>
              <a:gd name="connsiteX68-2685" fmla="*/ 5290456 w 7496628"/>
              <a:gd name="connsiteY68-2686" fmla="*/ 6110513 h 7997370"/>
              <a:gd name="connsiteX69-2687" fmla="*/ 3403599 w 7496628"/>
              <a:gd name="connsiteY69-2688" fmla="*/ 7997370 h 7997370"/>
              <a:gd name="connsiteX70-2689" fmla="*/ 1516743 w 7496628"/>
              <a:gd name="connsiteY70-2690" fmla="*/ 6110513 h 7997370"/>
              <a:gd name="connsiteX71-2691" fmla="*/ 1838988 w 7496628"/>
              <a:gd name="connsiteY71-2692" fmla="*/ 5055553 h 7997370"/>
              <a:gd name="connsiteX72-2693" fmla="*/ 1889221 w 7496628"/>
              <a:gd name="connsiteY72-2694" fmla="*/ 4988378 h 7997370"/>
              <a:gd name="connsiteX73-2695" fmla="*/ 1889230 w 7496628"/>
              <a:gd name="connsiteY73-2696" fmla="*/ 4988366 h 7997370"/>
              <a:gd name="connsiteX74-2697" fmla="*/ 1904383 w 7496628"/>
              <a:gd name="connsiteY74-2698" fmla="*/ 4968104 h 7997370"/>
              <a:gd name="connsiteX75-2699" fmla="*/ 1904383 w 7496628"/>
              <a:gd name="connsiteY75-2700" fmla="*/ 4968103 h 7997370"/>
              <a:gd name="connsiteX76-2701" fmla="*/ 1947610 w 7496628"/>
              <a:gd name="connsiteY76-2702" fmla="*/ 4910297 h 7997370"/>
              <a:gd name="connsiteX77-2703" fmla="*/ 1973782 w 7496628"/>
              <a:gd name="connsiteY77-2704" fmla="*/ 4881500 h 7997370"/>
              <a:gd name="connsiteX78-2705" fmla="*/ 1966818 w 7496628"/>
              <a:gd name="connsiteY78-2706" fmla="*/ 4894331 h 7997370"/>
              <a:gd name="connsiteX79-2707" fmla="*/ 1973783 w 7496628"/>
              <a:gd name="connsiteY79-2708" fmla="*/ 4881500 h 7997370"/>
              <a:gd name="connsiteX80-2709" fmla="*/ 2045103 w 7496628"/>
              <a:gd name="connsiteY80-2710" fmla="*/ 4750101 h 7997370"/>
              <a:gd name="connsiteX81-2711" fmla="*/ 2111829 w 7496628"/>
              <a:gd name="connsiteY81-2712" fmla="*/ 4419599 h 7997370"/>
              <a:gd name="connsiteX82-2713" fmla="*/ 1349557 w 7496628"/>
              <a:gd name="connsiteY82-2714" fmla="*/ 3574897 h 7997370"/>
              <a:gd name="connsiteX83-2715" fmla="*/ 1329447 w 7496628"/>
              <a:gd name="connsiteY83-2716" fmla="*/ 3573881 h 7997370"/>
              <a:gd name="connsiteX84-2717" fmla="*/ 1328058 w 7496628"/>
              <a:gd name="connsiteY84-2718" fmla="*/ 3570513 h 7997370"/>
              <a:gd name="connsiteX85-2719" fmla="*/ 1334174 w 7496628"/>
              <a:gd name="connsiteY85-2720" fmla="*/ 3558486 h 7997370"/>
              <a:gd name="connsiteX86-2721" fmla="*/ 1401337 w 7496628"/>
              <a:gd name="connsiteY86-2722" fmla="*/ 3426425 h 7997370"/>
              <a:gd name="connsiteX87-2723" fmla="*/ 1401337 w 7496628"/>
              <a:gd name="connsiteY87-2724" fmla="*/ 3426425 h 7997370"/>
              <a:gd name="connsiteX88-2725" fmla="*/ 1334174 w 7496628"/>
              <a:gd name="connsiteY88-2726" fmla="*/ 3558486 h 7997370"/>
              <a:gd name="connsiteX89-2727" fmla="*/ 1211066 w 7496628"/>
              <a:gd name="connsiteY89-2728" fmla="*/ 3539698 h 7997370"/>
              <a:gd name="connsiteX90-2729" fmla="*/ 0 w 7496628"/>
              <a:gd name="connsiteY90-2730" fmla="*/ 2053770 h 7997370"/>
              <a:gd name="connsiteX0-2731" fmla="*/ 1904906 w 7496628"/>
              <a:gd name="connsiteY0-2732" fmla="*/ 4969370 h 7997370"/>
              <a:gd name="connsiteX1-2733" fmla="*/ 1908628 w 7496628"/>
              <a:gd name="connsiteY1-2734" fmla="*/ 4978399 h 7997370"/>
              <a:gd name="connsiteX2-2735" fmla="*/ 1986512 w 7496628"/>
              <a:gd name="connsiteY2-2736" fmla="*/ 4988135 h 7997370"/>
              <a:gd name="connsiteX3-2737" fmla="*/ 1986512 w 7496628"/>
              <a:gd name="connsiteY3-2738" fmla="*/ 4988134 h 7997370"/>
              <a:gd name="connsiteX4-2739" fmla="*/ 1908629 w 7496628"/>
              <a:gd name="connsiteY4-2740" fmla="*/ 4978399 h 7997370"/>
              <a:gd name="connsiteX5-2741" fmla="*/ 1904906 w 7496628"/>
              <a:gd name="connsiteY5-2742" fmla="*/ 4969369 h 7997370"/>
              <a:gd name="connsiteX6-2743" fmla="*/ 1904906 w 7496628"/>
              <a:gd name="connsiteY6-2744" fmla="*/ 4969370 h 7997370"/>
              <a:gd name="connsiteX7-2745" fmla="*/ 0 w 7496628"/>
              <a:gd name="connsiteY7-2746" fmla="*/ 2053770 h 7997370"/>
              <a:gd name="connsiteX8-2747" fmla="*/ 1516743 w 7496628"/>
              <a:gd name="connsiteY8-2748" fmla="*/ 537027 h 7997370"/>
              <a:gd name="connsiteX9-2749" fmla="*/ 2481532 w 7496628"/>
              <a:gd name="connsiteY9-2750" fmla="*/ 883377 h 7997370"/>
              <a:gd name="connsiteX10-2751" fmla="*/ 2541593 w 7496628"/>
              <a:gd name="connsiteY10-2752" fmla="*/ 937965 h 7997370"/>
              <a:gd name="connsiteX11-2753" fmla="*/ 2541595 w 7496628"/>
              <a:gd name="connsiteY11-2754" fmla="*/ 937967 h 7997370"/>
              <a:gd name="connsiteX12-2755" fmla="*/ 2589242 w 7496628"/>
              <a:gd name="connsiteY12-2756" fmla="*/ 981272 h 7997370"/>
              <a:gd name="connsiteX13-2757" fmla="*/ 2633106 w 7496628"/>
              <a:gd name="connsiteY13-2758" fmla="*/ 1029535 h 7997370"/>
              <a:gd name="connsiteX14-2759" fmla="*/ 2633107 w 7496628"/>
              <a:gd name="connsiteY14-2760" fmla="*/ 1029535 h 7997370"/>
              <a:gd name="connsiteX15-2761" fmla="*/ 2687136 w 7496628"/>
              <a:gd name="connsiteY15-2762" fmla="*/ 1088981 h 7997370"/>
              <a:gd name="connsiteX16-2763" fmla="*/ 2737678 w 7496628"/>
              <a:gd name="connsiteY16-2764" fmla="*/ 1156572 h 7997370"/>
              <a:gd name="connsiteX17-2765" fmla="*/ 2661696 w 7496628"/>
              <a:gd name="connsiteY17-2766" fmla="*/ 1093879 h 7997370"/>
              <a:gd name="connsiteX18-2767" fmla="*/ 2615857 w 7496628"/>
              <a:gd name="connsiteY18-2768" fmla="*/ 1038324 h 7997370"/>
              <a:gd name="connsiteX19-2769" fmla="*/ 2615856 w 7496628"/>
              <a:gd name="connsiteY19-2770" fmla="*/ 1038324 h 7997370"/>
              <a:gd name="connsiteX20-2771" fmla="*/ 2615857 w 7496628"/>
              <a:gd name="connsiteY20-2772" fmla="*/ 1038324 h 7997370"/>
              <a:gd name="connsiteX21-2773" fmla="*/ 2661696 w 7496628"/>
              <a:gd name="connsiteY21-2774" fmla="*/ 1093880 h 7997370"/>
              <a:gd name="connsiteX22-2775" fmla="*/ 2737678 w 7496628"/>
              <a:gd name="connsiteY22-2776" fmla="*/ 1156573 h 7997370"/>
              <a:gd name="connsiteX23-2777" fmla="*/ 2774450 w 7496628"/>
              <a:gd name="connsiteY23-2778" fmla="*/ 1205746 h 7997370"/>
              <a:gd name="connsiteX24-2779" fmla="*/ 2774465 w 7496628"/>
              <a:gd name="connsiteY24-2780" fmla="*/ 1205769 h 7997370"/>
              <a:gd name="connsiteX25-2781" fmla="*/ 2774465 w 7496628"/>
              <a:gd name="connsiteY25-2782" fmla="*/ 1205769 h 7997370"/>
              <a:gd name="connsiteX26-2783" fmla="*/ 2774450 w 7496628"/>
              <a:gd name="connsiteY26-2784" fmla="*/ 1205745 h 7997370"/>
              <a:gd name="connsiteX27-2785" fmla="*/ 2737678 w 7496628"/>
              <a:gd name="connsiteY27-2786" fmla="*/ 1156572 h 7997370"/>
              <a:gd name="connsiteX28-2787" fmla="*/ 2787356 w 7496628"/>
              <a:gd name="connsiteY28-2788" fmla="*/ 1197560 h 7997370"/>
              <a:gd name="connsiteX29-2789" fmla="*/ 3262088 w 7496628"/>
              <a:gd name="connsiteY29-2790" fmla="*/ 1342571 h 7997370"/>
              <a:gd name="connsiteX30-2791" fmla="*/ 3862482 w 7496628"/>
              <a:gd name="connsiteY30-2792" fmla="*/ 1093879 h 7997370"/>
              <a:gd name="connsiteX31-2793" fmla="*/ 3951677 w 7496628"/>
              <a:gd name="connsiteY31-2794" fmla="*/ 985774 h 7997370"/>
              <a:gd name="connsiteX32-2795" fmla="*/ 3950648 w 7496628"/>
              <a:gd name="connsiteY32-2796" fmla="*/ 987468 h 7997370"/>
              <a:gd name="connsiteX33-2797" fmla="*/ 3950636 w 7496628"/>
              <a:gd name="connsiteY33-2798" fmla="*/ 987494 h 7997370"/>
              <a:gd name="connsiteX34-2799" fmla="*/ 3875700 w 7496628"/>
              <a:gd name="connsiteY34-2800" fmla="*/ 1141842 h 7997370"/>
              <a:gd name="connsiteX35-2801" fmla="*/ 3863592 w 7496628"/>
              <a:gd name="connsiteY35-2802" fmla="*/ 1173997 h 7997370"/>
              <a:gd name="connsiteX36-2803" fmla="*/ 3853793 w 7496628"/>
              <a:gd name="connsiteY36-2804" fmla="*/ 1194993 h 7997370"/>
              <a:gd name="connsiteX37-2805" fmla="*/ 3842003 w 7496628"/>
              <a:gd name="connsiteY37-2806" fmla="*/ 1231333 h 7997370"/>
              <a:gd name="connsiteX38-2807" fmla="*/ 3814767 w 7496628"/>
              <a:gd name="connsiteY38-2808" fmla="*/ 1303666 h 7997370"/>
              <a:gd name="connsiteX39-2809" fmla="*/ 3842003 w 7496628"/>
              <a:gd name="connsiteY39-2810" fmla="*/ 1231333 h 7997370"/>
              <a:gd name="connsiteX40-2811" fmla="*/ 3863592 w 7496628"/>
              <a:gd name="connsiteY40-2812" fmla="*/ 1173997 h 7997370"/>
              <a:gd name="connsiteX41-2813" fmla="*/ 3950636 w 7496628"/>
              <a:gd name="connsiteY41-2814" fmla="*/ 987494 h 7997370"/>
              <a:gd name="connsiteX42-2815" fmla="*/ 3950648 w 7496628"/>
              <a:gd name="connsiteY42-2816" fmla="*/ 987469 h 7997370"/>
              <a:gd name="connsiteX43-2817" fmla="*/ 3951677 w 7496628"/>
              <a:gd name="connsiteY43-2818" fmla="*/ 985775 h 7997370"/>
              <a:gd name="connsiteX44-2819" fmla="*/ 3985637 w 7496628"/>
              <a:gd name="connsiteY44-2820" fmla="*/ 929875 h 7997370"/>
              <a:gd name="connsiteX45-2821" fmla="*/ 3998195 w 7496628"/>
              <a:gd name="connsiteY45-2822" fmla="*/ 909205 h 7997370"/>
              <a:gd name="connsiteX46-2823" fmla="*/ 4045160 w 7496628"/>
              <a:gd name="connsiteY46-2824" fmla="*/ 831897 h 7997370"/>
              <a:gd name="connsiteX47-2825" fmla="*/ 5609771 w 7496628"/>
              <a:gd name="connsiteY47-2826" fmla="*/ 0 h 7997370"/>
              <a:gd name="connsiteX48-2827" fmla="*/ 7496628 w 7496628"/>
              <a:gd name="connsiteY48-2828" fmla="*/ 1886857 h 7997370"/>
              <a:gd name="connsiteX49-2829" fmla="*/ 6170864 w 7496628"/>
              <a:gd name="connsiteY49-2830" fmla="*/ 3688885 h 7997370"/>
              <a:gd name="connsiteX50-2831" fmla="*/ 6084717 w 7496628"/>
              <a:gd name="connsiteY50-2832" fmla="*/ 3711035 h 7997370"/>
              <a:gd name="connsiteX51-2833" fmla="*/ 6084708 w 7496628"/>
              <a:gd name="connsiteY51-2834" fmla="*/ 3711036 h 7997370"/>
              <a:gd name="connsiteX52-2835" fmla="*/ 5990038 w 7496628"/>
              <a:gd name="connsiteY52-2836" fmla="*/ 3735379 h 7997370"/>
              <a:gd name="connsiteX53-2837" fmla="*/ 5976330 w 7496628"/>
              <a:gd name="connsiteY53-2838" fmla="*/ 3737471 h 7997370"/>
              <a:gd name="connsiteX54-2839" fmla="*/ 5894258 w 7496628"/>
              <a:gd name="connsiteY54-2840" fmla="*/ 3749996 h 7997370"/>
              <a:gd name="connsiteX55-2841" fmla="*/ 5894248 w 7496628"/>
              <a:gd name="connsiteY55-2842" fmla="*/ 3749999 h 7997370"/>
              <a:gd name="connsiteX56-2843" fmla="*/ 5894238 w 7496628"/>
              <a:gd name="connsiteY56-2844" fmla="*/ 3750001 h 7997370"/>
              <a:gd name="connsiteX57-2845" fmla="*/ 5873297 w 7496628"/>
              <a:gd name="connsiteY57-2846" fmla="*/ 3755385 h 7997370"/>
              <a:gd name="connsiteX58-2847" fmla="*/ 5025574 w 7496628"/>
              <a:gd name="connsiteY58-2848" fmla="*/ 4907642 h 7997370"/>
              <a:gd name="connsiteX59-2849" fmla="*/ 5050086 w 7496628"/>
              <a:gd name="connsiteY59-2850" fmla="*/ 5150794 h 7997370"/>
              <a:gd name="connsiteX60-2851" fmla="*/ 5068892 w 7496628"/>
              <a:gd name="connsiteY60-2852" fmla="*/ 5223933 h 7997370"/>
              <a:gd name="connsiteX61-2853" fmla="*/ 5068892 w 7496628"/>
              <a:gd name="connsiteY61-2854" fmla="*/ 5223935 h 7997370"/>
              <a:gd name="connsiteX62-2855" fmla="*/ 5142177 w 7496628"/>
              <a:gd name="connsiteY62-2856" fmla="*/ 5376064 h 7997370"/>
              <a:gd name="connsiteX63-2857" fmla="*/ 5144682 w 7496628"/>
              <a:gd name="connsiteY63-2858" fmla="*/ 5382906 h 7997370"/>
              <a:gd name="connsiteX64-2859" fmla="*/ 5196413 w 7496628"/>
              <a:gd name="connsiteY64-2860" fmla="*/ 5524245 h 7997370"/>
              <a:gd name="connsiteX65-2861" fmla="*/ 5196414 w 7496628"/>
              <a:gd name="connsiteY65-2862" fmla="*/ 5524247 h 7997370"/>
              <a:gd name="connsiteX66-2863" fmla="*/ 5205627 w 7496628"/>
              <a:gd name="connsiteY66-2864" fmla="*/ 5549419 h 7997370"/>
              <a:gd name="connsiteX67-2865" fmla="*/ 5290456 w 7496628"/>
              <a:gd name="connsiteY67-2866" fmla="*/ 6110513 h 7997370"/>
              <a:gd name="connsiteX68-2867" fmla="*/ 3403599 w 7496628"/>
              <a:gd name="connsiteY68-2868" fmla="*/ 7997370 h 7997370"/>
              <a:gd name="connsiteX69-2869" fmla="*/ 1516743 w 7496628"/>
              <a:gd name="connsiteY69-2870" fmla="*/ 6110513 h 7997370"/>
              <a:gd name="connsiteX70-2871" fmla="*/ 1838988 w 7496628"/>
              <a:gd name="connsiteY70-2872" fmla="*/ 5055553 h 7997370"/>
              <a:gd name="connsiteX71-2873" fmla="*/ 1889221 w 7496628"/>
              <a:gd name="connsiteY71-2874" fmla="*/ 4988378 h 7997370"/>
              <a:gd name="connsiteX72-2875" fmla="*/ 1889230 w 7496628"/>
              <a:gd name="connsiteY72-2876" fmla="*/ 4988366 h 7997370"/>
              <a:gd name="connsiteX73-2877" fmla="*/ 1904383 w 7496628"/>
              <a:gd name="connsiteY73-2878" fmla="*/ 4968104 h 7997370"/>
              <a:gd name="connsiteX74-2879" fmla="*/ 1904383 w 7496628"/>
              <a:gd name="connsiteY74-2880" fmla="*/ 4968103 h 7997370"/>
              <a:gd name="connsiteX75-2881" fmla="*/ 1947610 w 7496628"/>
              <a:gd name="connsiteY75-2882" fmla="*/ 4910297 h 7997370"/>
              <a:gd name="connsiteX76-2883" fmla="*/ 1973782 w 7496628"/>
              <a:gd name="connsiteY76-2884" fmla="*/ 4881500 h 7997370"/>
              <a:gd name="connsiteX77-2885" fmla="*/ 1966818 w 7496628"/>
              <a:gd name="connsiteY77-2886" fmla="*/ 4894331 h 7997370"/>
              <a:gd name="connsiteX78-2887" fmla="*/ 1973783 w 7496628"/>
              <a:gd name="connsiteY78-2888" fmla="*/ 4881500 h 7997370"/>
              <a:gd name="connsiteX79-2889" fmla="*/ 2045103 w 7496628"/>
              <a:gd name="connsiteY79-2890" fmla="*/ 4750101 h 7997370"/>
              <a:gd name="connsiteX80-2891" fmla="*/ 2111829 w 7496628"/>
              <a:gd name="connsiteY80-2892" fmla="*/ 4419599 h 7997370"/>
              <a:gd name="connsiteX81-2893" fmla="*/ 1349557 w 7496628"/>
              <a:gd name="connsiteY81-2894" fmla="*/ 3574897 h 7997370"/>
              <a:gd name="connsiteX82-2895" fmla="*/ 1329447 w 7496628"/>
              <a:gd name="connsiteY82-2896" fmla="*/ 3573881 h 7997370"/>
              <a:gd name="connsiteX83-2897" fmla="*/ 1328058 w 7496628"/>
              <a:gd name="connsiteY83-2898" fmla="*/ 3570513 h 7997370"/>
              <a:gd name="connsiteX84-2899" fmla="*/ 1334174 w 7496628"/>
              <a:gd name="connsiteY84-2900" fmla="*/ 3558486 h 7997370"/>
              <a:gd name="connsiteX85-2901" fmla="*/ 1401337 w 7496628"/>
              <a:gd name="connsiteY85-2902" fmla="*/ 3426425 h 7997370"/>
              <a:gd name="connsiteX86-2903" fmla="*/ 1401337 w 7496628"/>
              <a:gd name="connsiteY86-2904" fmla="*/ 3426425 h 7997370"/>
              <a:gd name="connsiteX87-2905" fmla="*/ 1334174 w 7496628"/>
              <a:gd name="connsiteY87-2906" fmla="*/ 3558486 h 7997370"/>
              <a:gd name="connsiteX88-2907" fmla="*/ 1211066 w 7496628"/>
              <a:gd name="connsiteY88-2908" fmla="*/ 3539698 h 7997370"/>
              <a:gd name="connsiteX89-2909" fmla="*/ 0 w 7496628"/>
              <a:gd name="connsiteY89-2910" fmla="*/ 2053770 h 7997370"/>
              <a:gd name="connsiteX0-2911" fmla="*/ 1904906 w 7496628"/>
              <a:gd name="connsiteY0-2912" fmla="*/ 4969370 h 7997370"/>
              <a:gd name="connsiteX1-2913" fmla="*/ 1908628 w 7496628"/>
              <a:gd name="connsiteY1-2914" fmla="*/ 4978399 h 7997370"/>
              <a:gd name="connsiteX2-2915" fmla="*/ 1986512 w 7496628"/>
              <a:gd name="connsiteY2-2916" fmla="*/ 4988135 h 7997370"/>
              <a:gd name="connsiteX3-2917" fmla="*/ 1986512 w 7496628"/>
              <a:gd name="connsiteY3-2918" fmla="*/ 4988134 h 7997370"/>
              <a:gd name="connsiteX4-2919" fmla="*/ 1908629 w 7496628"/>
              <a:gd name="connsiteY4-2920" fmla="*/ 4978399 h 7997370"/>
              <a:gd name="connsiteX5-2921" fmla="*/ 1904906 w 7496628"/>
              <a:gd name="connsiteY5-2922" fmla="*/ 4969369 h 7997370"/>
              <a:gd name="connsiteX6-2923" fmla="*/ 1904906 w 7496628"/>
              <a:gd name="connsiteY6-2924" fmla="*/ 4969370 h 7997370"/>
              <a:gd name="connsiteX7-2925" fmla="*/ 0 w 7496628"/>
              <a:gd name="connsiteY7-2926" fmla="*/ 2053770 h 7997370"/>
              <a:gd name="connsiteX8-2927" fmla="*/ 1516743 w 7496628"/>
              <a:gd name="connsiteY8-2928" fmla="*/ 537027 h 7997370"/>
              <a:gd name="connsiteX9-2929" fmla="*/ 2481532 w 7496628"/>
              <a:gd name="connsiteY9-2930" fmla="*/ 883377 h 7997370"/>
              <a:gd name="connsiteX10-2931" fmla="*/ 2541593 w 7496628"/>
              <a:gd name="connsiteY10-2932" fmla="*/ 937965 h 7997370"/>
              <a:gd name="connsiteX11-2933" fmla="*/ 2541595 w 7496628"/>
              <a:gd name="connsiteY11-2934" fmla="*/ 937967 h 7997370"/>
              <a:gd name="connsiteX12-2935" fmla="*/ 2589242 w 7496628"/>
              <a:gd name="connsiteY12-2936" fmla="*/ 981272 h 7997370"/>
              <a:gd name="connsiteX13-2937" fmla="*/ 2633106 w 7496628"/>
              <a:gd name="connsiteY13-2938" fmla="*/ 1029535 h 7997370"/>
              <a:gd name="connsiteX14-2939" fmla="*/ 2633107 w 7496628"/>
              <a:gd name="connsiteY14-2940" fmla="*/ 1029535 h 7997370"/>
              <a:gd name="connsiteX15-2941" fmla="*/ 2687136 w 7496628"/>
              <a:gd name="connsiteY15-2942" fmla="*/ 1088981 h 7997370"/>
              <a:gd name="connsiteX16-2943" fmla="*/ 2737678 w 7496628"/>
              <a:gd name="connsiteY16-2944" fmla="*/ 1156572 h 7997370"/>
              <a:gd name="connsiteX17-2945" fmla="*/ 2661696 w 7496628"/>
              <a:gd name="connsiteY17-2946" fmla="*/ 1093879 h 7997370"/>
              <a:gd name="connsiteX18-2947" fmla="*/ 2615857 w 7496628"/>
              <a:gd name="connsiteY18-2948" fmla="*/ 1038324 h 7997370"/>
              <a:gd name="connsiteX19-2949" fmla="*/ 2615856 w 7496628"/>
              <a:gd name="connsiteY19-2950" fmla="*/ 1038324 h 7997370"/>
              <a:gd name="connsiteX20-2951" fmla="*/ 2615857 w 7496628"/>
              <a:gd name="connsiteY20-2952" fmla="*/ 1038324 h 7997370"/>
              <a:gd name="connsiteX21-2953" fmla="*/ 2661696 w 7496628"/>
              <a:gd name="connsiteY21-2954" fmla="*/ 1093880 h 7997370"/>
              <a:gd name="connsiteX22-2955" fmla="*/ 2737678 w 7496628"/>
              <a:gd name="connsiteY22-2956" fmla="*/ 1156573 h 7997370"/>
              <a:gd name="connsiteX23-2957" fmla="*/ 2774450 w 7496628"/>
              <a:gd name="connsiteY23-2958" fmla="*/ 1205746 h 7997370"/>
              <a:gd name="connsiteX24-2959" fmla="*/ 2774465 w 7496628"/>
              <a:gd name="connsiteY24-2960" fmla="*/ 1205769 h 7997370"/>
              <a:gd name="connsiteX25-2961" fmla="*/ 2774465 w 7496628"/>
              <a:gd name="connsiteY25-2962" fmla="*/ 1205769 h 7997370"/>
              <a:gd name="connsiteX26-2963" fmla="*/ 2774450 w 7496628"/>
              <a:gd name="connsiteY26-2964" fmla="*/ 1205745 h 7997370"/>
              <a:gd name="connsiteX27-2965" fmla="*/ 2737678 w 7496628"/>
              <a:gd name="connsiteY27-2966" fmla="*/ 1156572 h 7997370"/>
              <a:gd name="connsiteX28-2967" fmla="*/ 2787356 w 7496628"/>
              <a:gd name="connsiteY28-2968" fmla="*/ 1197560 h 7997370"/>
              <a:gd name="connsiteX29-2969" fmla="*/ 3262088 w 7496628"/>
              <a:gd name="connsiteY29-2970" fmla="*/ 1342571 h 7997370"/>
              <a:gd name="connsiteX30-2971" fmla="*/ 3862482 w 7496628"/>
              <a:gd name="connsiteY30-2972" fmla="*/ 1093879 h 7997370"/>
              <a:gd name="connsiteX31-2973" fmla="*/ 3951677 w 7496628"/>
              <a:gd name="connsiteY31-2974" fmla="*/ 985774 h 7997370"/>
              <a:gd name="connsiteX32-2975" fmla="*/ 3950648 w 7496628"/>
              <a:gd name="connsiteY32-2976" fmla="*/ 987468 h 7997370"/>
              <a:gd name="connsiteX33-2977" fmla="*/ 3950636 w 7496628"/>
              <a:gd name="connsiteY33-2978" fmla="*/ 987494 h 7997370"/>
              <a:gd name="connsiteX34-2979" fmla="*/ 3875700 w 7496628"/>
              <a:gd name="connsiteY34-2980" fmla="*/ 1141842 h 7997370"/>
              <a:gd name="connsiteX35-2981" fmla="*/ 3863592 w 7496628"/>
              <a:gd name="connsiteY35-2982" fmla="*/ 1173997 h 7997370"/>
              <a:gd name="connsiteX36-2983" fmla="*/ 3853793 w 7496628"/>
              <a:gd name="connsiteY36-2984" fmla="*/ 1194993 h 7997370"/>
              <a:gd name="connsiteX37-2985" fmla="*/ 3842003 w 7496628"/>
              <a:gd name="connsiteY37-2986" fmla="*/ 1231333 h 7997370"/>
              <a:gd name="connsiteX38-2987" fmla="*/ 3842003 w 7496628"/>
              <a:gd name="connsiteY38-2988" fmla="*/ 1231333 h 7997370"/>
              <a:gd name="connsiteX39-2989" fmla="*/ 3863592 w 7496628"/>
              <a:gd name="connsiteY39-2990" fmla="*/ 1173997 h 7997370"/>
              <a:gd name="connsiteX40-2991" fmla="*/ 3950636 w 7496628"/>
              <a:gd name="connsiteY40-2992" fmla="*/ 987494 h 7997370"/>
              <a:gd name="connsiteX41-2993" fmla="*/ 3950648 w 7496628"/>
              <a:gd name="connsiteY41-2994" fmla="*/ 987469 h 7997370"/>
              <a:gd name="connsiteX42-2995" fmla="*/ 3951677 w 7496628"/>
              <a:gd name="connsiteY42-2996" fmla="*/ 985775 h 7997370"/>
              <a:gd name="connsiteX43-2997" fmla="*/ 3985637 w 7496628"/>
              <a:gd name="connsiteY43-2998" fmla="*/ 929875 h 7997370"/>
              <a:gd name="connsiteX44-2999" fmla="*/ 3998195 w 7496628"/>
              <a:gd name="connsiteY44-3000" fmla="*/ 909205 h 7997370"/>
              <a:gd name="connsiteX45-3001" fmla="*/ 4045160 w 7496628"/>
              <a:gd name="connsiteY45-3002" fmla="*/ 831897 h 7997370"/>
              <a:gd name="connsiteX46-3003" fmla="*/ 5609771 w 7496628"/>
              <a:gd name="connsiteY46-3004" fmla="*/ 0 h 7997370"/>
              <a:gd name="connsiteX47-3005" fmla="*/ 7496628 w 7496628"/>
              <a:gd name="connsiteY47-3006" fmla="*/ 1886857 h 7997370"/>
              <a:gd name="connsiteX48-3007" fmla="*/ 6170864 w 7496628"/>
              <a:gd name="connsiteY48-3008" fmla="*/ 3688885 h 7997370"/>
              <a:gd name="connsiteX49-3009" fmla="*/ 6084717 w 7496628"/>
              <a:gd name="connsiteY49-3010" fmla="*/ 3711035 h 7997370"/>
              <a:gd name="connsiteX50-3011" fmla="*/ 6084708 w 7496628"/>
              <a:gd name="connsiteY50-3012" fmla="*/ 3711036 h 7997370"/>
              <a:gd name="connsiteX51-3013" fmla="*/ 5990038 w 7496628"/>
              <a:gd name="connsiteY51-3014" fmla="*/ 3735379 h 7997370"/>
              <a:gd name="connsiteX52-3015" fmla="*/ 5976330 w 7496628"/>
              <a:gd name="connsiteY52-3016" fmla="*/ 3737471 h 7997370"/>
              <a:gd name="connsiteX53-3017" fmla="*/ 5894258 w 7496628"/>
              <a:gd name="connsiteY53-3018" fmla="*/ 3749996 h 7997370"/>
              <a:gd name="connsiteX54-3019" fmla="*/ 5894248 w 7496628"/>
              <a:gd name="connsiteY54-3020" fmla="*/ 3749999 h 7997370"/>
              <a:gd name="connsiteX55-3021" fmla="*/ 5894238 w 7496628"/>
              <a:gd name="connsiteY55-3022" fmla="*/ 3750001 h 7997370"/>
              <a:gd name="connsiteX56-3023" fmla="*/ 5873297 w 7496628"/>
              <a:gd name="connsiteY56-3024" fmla="*/ 3755385 h 7997370"/>
              <a:gd name="connsiteX57-3025" fmla="*/ 5025574 w 7496628"/>
              <a:gd name="connsiteY57-3026" fmla="*/ 4907642 h 7997370"/>
              <a:gd name="connsiteX58-3027" fmla="*/ 5050086 w 7496628"/>
              <a:gd name="connsiteY58-3028" fmla="*/ 5150794 h 7997370"/>
              <a:gd name="connsiteX59-3029" fmla="*/ 5068892 w 7496628"/>
              <a:gd name="connsiteY59-3030" fmla="*/ 5223933 h 7997370"/>
              <a:gd name="connsiteX60-3031" fmla="*/ 5068892 w 7496628"/>
              <a:gd name="connsiteY60-3032" fmla="*/ 5223935 h 7997370"/>
              <a:gd name="connsiteX61-3033" fmla="*/ 5142177 w 7496628"/>
              <a:gd name="connsiteY61-3034" fmla="*/ 5376064 h 7997370"/>
              <a:gd name="connsiteX62-3035" fmla="*/ 5144682 w 7496628"/>
              <a:gd name="connsiteY62-3036" fmla="*/ 5382906 h 7997370"/>
              <a:gd name="connsiteX63-3037" fmla="*/ 5196413 w 7496628"/>
              <a:gd name="connsiteY63-3038" fmla="*/ 5524245 h 7997370"/>
              <a:gd name="connsiteX64-3039" fmla="*/ 5196414 w 7496628"/>
              <a:gd name="connsiteY64-3040" fmla="*/ 5524247 h 7997370"/>
              <a:gd name="connsiteX65-3041" fmla="*/ 5205627 w 7496628"/>
              <a:gd name="connsiteY65-3042" fmla="*/ 5549419 h 7997370"/>
              <a:gd name="connsiteX66-3043" fmla="*/ 5290456 w 7496628"/>
              <a:gd name="connsiteY66-3044" fmla="*/ 6110513 h 7997370"/>
              <a:gd name="connsiteX67-3045" fmla="*/ 3403599 w 7496628"/>
              <a:gd name="connsiteY67-3046" fmla="*/ 7997370 h 7997370"/>
              <a:gd name="connsiteX68-3047" fmla="*/ 1516743 w 7496628"/>
              <a:gd name="connsiteY68-3048" fmla="*/ 6110513 h 7997370"/>
              <a:gd name="connsiteX69-3049" fmla="*/ 1838988 w 7496628"/>
              <a:gd name="connsiteY69-3050" fmla="*/ 5055553 h 7997370"/>
              <a:gd name="connsiteX70-3051" fmla="*/ 1889221 w 7496628"/>
              <a:gd name="connsiteY70-3052" fmla="*/ 4988378 h 7997370"/>
              <a:gd name="connsiteX71-3053" fmla="*/ 1889230 w 7496628"/>
              <a:gd name="connsiteY71-3054" fmla="*/ 4988366 h 7997370"/>
              <a:gd name="connsiteX72-3055" fmla="*/ 1904383 w 7496628"/>
              <a:gd name="connsiteY72-3056" fmla="*/ 4968104 h 7997370"/>
              <a:gd name="connsiteX73-3057" fmla="*/ 1904383 w 7496628"/>
              <a:gd name="connsiteY73-3058" fmla="*/ 4968103 h 7997370"/>
              <a:gd name="connsiteX74-3059" fmla="*/ 1947610 w 7496628"/>
              <a:gd name="connsiteY74-3060" fmla="*/ 4910297 h 7997370"/>
              <a:gd name="connsiteX75-3061" fmla="*/ 1973782 w 7496628"/>
              <a:gd name="connsiteY75-3062" fmla="*/ 4881500 h 7997370"/>
              <a:gd name="connsiteX76-3063" fmla="*/ 1966818 w 7496628"/>
              <a:gd name="connsiteY76-3064" fmla="*/ 4894331 h 7997370"/>
              <a:gd name="connsiteX77-3065" fmla="*/ 1973783 w 7496628"/>
              <a:gd name="connsiteY77-3066" fmla="*/ 4881500 h 7997370"/>
              <a:gd name="connsiteX78-3067" fmla="*/ 2045103 w 7496628"/>
              <a:gd name="connsiteY78-3068" fmla="*/ 4750101 h 7997370"/>
              <a:gd name="connsiteX79-3069" fmla="*/ 2111829 w 7496628"/>
              <a:gd name="connsiteY79-3070" fmla="*/ 4419599 h 7997370"/>
              <a:gd name="connsiteX80-3071" fmla="*/ 1349557 w 7496628"/>
              <a:gd name="connsiteY80-3072" fmla="*/ 3574897 h 7997370"/>
              <a:gd name="connsiteX81-3073" fmla="*/ 1329447 w 7496628"/>
              <a:gd name="connsiteY81-3074" fmla="*/ 3573881 h 7997370"/>
              <a:gd name="connsiteX82-3075" fmla="*/ 1328058 w 7496628"/>
              <a:gd name="connsiteY82-3076" fmla="*/ 3570513 h 7997370"/>
              <a:gd name="connsiteX83-3077" fmla="*/ 1334174 w 7496628"/>
              <a:gd name="connsiteY83-3078" fmla="*/ 3558486 h 7997370"/>
              <a:gd name="connsiteX84-3079" fmla="*/ 1401337 w 7496628"/>
              <a:gd name="connsiteY84-3080" fmla="*/ 3426425 h 7997370"/>
              <a:gd name="connsiteX85-3081" fmla="*/ 1401337 w 7496628"/>
              <a:gd name="connsiteY85-3082" fmla="*/ 3426425 h 7997370"/>
              <a:gd name="connsiteX86-3083" fmla="*/ 1334174 w 7496628"/>
              <a:gd name="connsiteY86-3084" fmla="*/ 3558486 h 7997370"/>
              <a:gd name="connsiteX87-3085" fmla="*/ 1211066 w 7496628"/>
              <a:gd name="connsiteY87-3086" fmla="*/ 3539698 h 7997370"/>
              <a:gd name="connsiteX88-3087" fmla="*/ 0 w 7496628"/>
              <a:gd name="connsiteY88-3088" fmla="*/ 2053770 h 7997370"/>
              <a:gd name="connsiteX0-3089" fmla="*/ 1904906 w 7496628"/>
              <a:gd name="connsiteY0-3090" fmla="*/ 4969370 h 7997370"/>
              <a:gd name="connsiteX1-3091" fmla="*/ 1908628 w 7496628"/>
              <a:gd name="connsiteY1-3092" fmla="*/ 4978399 h 7997370"/>
              <a:gd name="connsiteX2-3093" fmla="*/ 1986512 w 7496628"/>
              <a:gd name="connsiteY2-3094" fmla="*/ 4988135 h 7997370"/>
              <a:gd name="connsiteX3-3095" fmla="*/ 1986512 w 7496628"/>
              <a:gd name="connsiteY3-3096" fmla="*/ 4988134 h 7997370"/>
              <a:gd name="connsiteX4-3097" fmla="*/ 1908629 w 7496628"/>
              <a:gd name="connsiteY4-3098" fmla="*/ 4978399 h 7997370"/>
              <a:gd name="connsiteX5-3099" fmla="*/ 1904906 w 7496628"/>
              <a:gd name="connsiteY5-3100" fmla="*/ 4969369 h 7997370"/>
              <a:gd name="connsiteX6-3101" fmla="*/ 1904906 w 7496628"/>
              <a:gd name="connsiteY6-3102" fmla="*/ 4969370 h 7997370"/>
              <a:gd name="connsiteX7-3103" fmla="*/ 0 w 7496628"/>
              <a:gd name="connsiteY7-3104" fmla="*/ 2053770 h 7997370"/>
              <a:gd name="connsiteX8-3105" fmla="*/ 1516743 w 7496628"/>
              <a:gd name="connsiteY8-3106" fmla="*/ 537027 h 7997370"/>
              <a:gd name="connsiteX9-3107" fmla="*/ 2481532 w 7496628"/>
              <a:gd name="connsiteY9-3108" fmla="*/ 883377 h 7997370"/>
              <a:gd name="connsiteX10-3109" fmla="*/ 2541593 w 7496628"/>
              <a:gd name="connsiteY10-3110" fmla="*/ 937965 h 7997370"/>
              <a:gd name="connsiteX11-3111" fmla="*/ 2541595 w 7496628"/>
              <a:gd name="connsiteY11-3112" fmla="*/ 937967 h 7997370"/>
              <a:gd name="connsiteX12-3113" fmla="*/ 2589242 w 7496628"/>
              <a:gd name="connsiteY12-3114" fmla="*/ 981272 h 7997370"/>
              <a:gd name="connsiteX13-3115" fmla="*/ 2633106 w 7496628"/>
              <a:gd name="connsiteY13-3116" fmla="*/ 1029535 h 7997370"/>
              <a:gd name="connsiteX14-3117" fmla="*/ 2633107 w 7496628"/>
              <a:gd name="connsiteY14-3118" fmla="*/ 1029535 h 7997370"/>
              <a:gd name="connsiteX15-3119" fmla="*/ 2687136 w 7496628"/>
              <a:gd name="connsiteY15-3120" fmla="*/ 1088981 h 7997370"/>
              <a:gd name="connsiteX16-3121" fmla="*/ 2737678 w 7496628"/>
              <a:gd name="connsiteY16-3122" fmla="*/ 1156572 h 7997370"/>
              <a:gd name="connsiteX17-3123" fmla="*/ 2661696 w 7496628"/>
              <a:gd name="connsiteY17-3124" fmla="*/ 1093879 h 7997370"/>
              <a:gd name="connsiteX18-3125" fmla="*/ 2615857 w 7496628"/>
              <a:gd name="connsiteY18-3126" fmla="*/ 1038324 h 7997370"/>
              <a:gd name="connsiteX19-3127" fmla="*/ 2615856 w 7496628"/>
              <a:gd name="connsiteY19-3128" fmla="*/ 1038324 h 7997370"/>
              <a:gd name="connsiteX20-3129" fmla="*/ 2615857 w 7496628"/>
              <a:gd name="connsiteY20-3130" fmla="*/ 1038324 h 7997370"/>
              <a:gd name="connsiteX21-3131" fmla="*/ 2661696 w 7496628"/>
              <a:gd name="connsiteY21-3132" fmla="*/ 1093880 h 7997370"/>
              <a:gd name="connsiteX22-3133" fmla="*/ 2737678 w 7496628"/>
              <a:gd name="connsiteY22-3134" fmla="*/ 1156573 h 7997370"/>
              <a:gd name="connsiteX23-3135" fmla="*/ 2774450 w 7496628"/>
              <a:gd name="connsiteY23-3136" fmla="*/ 1205746 h 7997370"/>
              <a:gd name="connsiteX24-3137" fmla="*/ 2774465 w 7496628"/>
              <a:gd name="connsiteY24-3138" fmla="*/ 1205769 h 7997370"/>
              <a:gd name="connsiteX25-3139" fmla="*/ 2774465 w 7496628"/>
              <a:gd name="connsiteY25-3140" fmla="*/ 1205769 h 7997370"/>
              <a:gd name="connsiteX26-3141" fmla="*/ 2774450 w 7496628"/>
              <a:gd name="connsiteY26-3142" fmla="*/ 1205745 h 7997370"/>
              <a:gd name="connsiteX27-3143" fmla="*/ 2737678 w 7496628"/>
              <a:gd name="connsiteY27-3144" fmla="*/ 1156572 h 7997370"/>
              <a:gd name="connsiteX28-3145" fmla="*/ 2787356 w 7496628"/>
              <a:gd name="connsiteY28-3146" fmla="*/ 1197560 h 7997370"/>
              <a:gd name="connsiteX29-3147" fmla="*/ 3262088 w 7496628"/>
              <a:gd name="connsiteY29-3148" fmla="*/ 1342571 h 7997370"/>
              <a:gd name="connsiteX30-3149" fmla="*/ 3862482 w 7496628"/>
              <a:gd name="connsiteY30-3150" fmla="*/ 1093879 h 7997370"/>
              <a:gd name="connsiteX31-3151" fmla="*/ 3951677 w 7496628"/>
              <a:gd name="connsiteY31-3152" fmla="*/ 985774 h 7997370"/>
              <a:gd name="connsiteX32-3153" fmla="*/ 3950648 w 7496628"/>
              <a:gd name="connsiteY32-3154" fmla="*/ 987468 h 7997370"/>
              <a:gd name="connsiteX33-3155" fmla="*/ 3950636 w 7496628"/>
              <a:gd name="connsiteY33-3156" fmla="*/ 987494 h 7997370"/>
              <a:gd name="connsiteX34-3157" fmla="*/ 3875700 w 7496628"/>
              <a:gd name="connsiteY34-3158" fmla="*/ 1141842 h 7997370"/>
              <a:gd name="connsiteX35-3159" fmla="*/ 3863592 w 7496628"/>
              <a:gd name="connsiteY35-3160" fmla="*/ 1173997 h 7997370"/>
              <a:gd name="connsiteX36-3161" fmla="*/ 3853793 w 7496628"/>
              <a:gd name="connsiteY36-3162" fmla="*/ 1194993 h 7997370"/>
              <a:gd name="connsiteX37-3163" fmla="*/ 3842003 w 7496628"/>
              <a:gd name="connsiteY37-3164" fmla="*/ 1231333 h 7997370"/>
              <a:gd name="connsiteX38-3165" fmla="*/ 3842003 w 7496628"/>
              <a:gd name="connsiteY38-3166" fmla="*/ 1231333 h 7997370"/>
              <a:gd name="connsiteX39-3167" fmla="*/ 3950636 w 7496628"/>
              <a:gd name="connsiteY39-3168" fmla="*/ 987494 h 7997370"/>
              <a:gd name="connsiteX40-3169" fmla="*/ 3950648 w 7496628"/>
              <a:gd name="connsiteY40-3170" fmla="*/ 987469 h 7997370"/>
              <a:gd name="connsiteX41-3171" fmla="*/ 3951677 w 7496628"/>
              <a:gd name="connsiteY41-3172" fmla="*/ 985775 h 7997370"/>
              <a:gd name="connsiteX42-3173" fmla="*/ 3985637 w 7496628"/>
              <a:gd name="connsiteY42-3174" fmla="*/ 929875 h 7997370"/>
              <a:gd name="connsiteX43-3175" fmla="*/ 3998195 w 7496628"/>
              <a:gd name="connsiteY43-3176" fmla="*/ 909205 h 7997370"/>
              <a:gd name="connsiteX44-3177" fmla="*/ 4045160 w 7496628"/>
              <a:gd name="connsiteY44-3178" fmla="*/ 831897 h 7997370"/>
              <a:gd name="connsiteX45-3179" fmla="*/ 5609771 w 7496628"/>
              <a:gd name="connsiteY45-3180" fmla="*/ 0 h 7997370"/>
              <a:gd name="connsiteX46-3181" fmla="*/ 7496628 w 7496628"/>
              <a:gd name="connsiteY46-3182" fmla="*/ 1886857 h 7997370"/>
              <a:gd name="connsiteX47-3183" fmla="*/ 6170864 w 7496628"/>
              <a:gd name="connsiteY47-3184" fmla="*/ 3688885 h 7997370"/>
              <a:gd name="connsiteX48-3185" fmla="*/ 6084717 w 7496628"/>
              <a:gd name="connsiteY48-3186" fmla="*/ 3711035 h 7997370"/>
              <a:gd name="connsiteX49-3187" fmla="*/ 6084708 w 7496628"/>
              <a:gd name="connsiteY49-3188" fmla="*/ 3711036 h 7997370"/>
              <a:gd name="connsiteX50-3189" fmla="*/ 5990038 w 7496628"/>
              <a:gd name="connsiteY50-3190" fmla="*/ 3735379 h 7997370"/>
              <a:gd name="connsiteX51-3191" fmla="*/ 5976330 w 7496628"/>
              <a:gd name="connsiteY51-3192" fmla="*/ 3737471 h 7997370"/>
              <a:gd name="connsiteX52-3193" fmla="*/ 5894258 w 7496628"/>
              <a:gd name="connsiteY52-3194" fmla="*/ 3749996 h 7997370"/>
              <a:gd name="connsiteX53-3195" fmla="*/ 5894248 w 7496628"/>
              <a:gd name="connsiteY53-3196" fmla="*/ 3749999 h 7997370"/>
              <a:gd name="connsiteX54-3197" fmla="*/ 5894238 w 7496628"/>
              <a:gd name="connsiteY54-3198" fmla="*/ 3750001 h 7997370"/>
              <a:gd name="connsiteX55-3199" fmla="*/ 5873297 w 7496628"/>
              <a:gd name="connsiteY55-3200" fmla="*/ 3755385 h 7997370"/>
              <a:gd name="connsiteX56-3201" fmla="*/ 5025574 w 7496628"/>
              <a:gd name="connsiteY56-3202" fmla="*/ 4907642 h 7997370"/>
              <a:gd name="connsiteX57-3203" fmla="*/ 5050086 w 7496628"/>
              <a:gd name="connsiteY57-3204" fmla="*/ 5150794 h 7997370"/>
              <a:gd name="connsiteX58-3205" fmla="*/ 5068892 w 7496628"/>
              <a:gd name="connsiteY58-3206" fmla="*/ 5223933 h 7997370"/>
              <a:gd name="connsiteX59-3207" fmla="*/ 5068892 w 7496628"/>
              <a:gd name="connsiteY59-3208" fmla="*/ 5223935 h 7997370"/>
              <a:gd name="connsiteX60-3209" fmla="*/ 5142177 w 7496628"/>
              <a:gd name="connsiteY60-3210" fmla="*/ 5376064 h 7997370"/>
              <a:gd name="connsiteX61-3211" fmla="*/ 5144682 w 7496628"/>
              <a:gd name="connsiteY61-3212" fmla="*/ 5382906 h 7997370"/>
              <a:gd name="connsiteX62-3213" fmla="*/ 5196413 w 7496628"/>
              <a:gd name="connsiteY62-3214" fmla="*/ 5524245 h 7997370"/>
              <a:gd name="connsiteX63-3215" fmla="*/ 5196414 w 7496628"/>
              <a:gd name="connsiteY63-3216" fmla="*/ 5524247 h 7997370"/>
              <a:gd name="connsiteX64-3217" fmla="*/ 5205627 w 7496628"/>
              <a:gd name="connsiteY64-3218" fmla="*/ 5549419 h 7997370"/>
              <a:gd name="connsiteX65-3219" fmla="*/ 5290456 w 7496628"/>
              <a:gd name="connsiteY65-3220" fmla="*/ 6110513 h 7997370"/>
              <a:gd name="connsiteX66-3221" fmla="*/ 3403599 w 7496628"/>
              <a:gd name="connsiteY66-3222" fmla="*/ 7997370 h 7997370"/>
              <a:gd name="connsiteX67-3223" fmla="*/ 1516743 w 7496628"/>
              <a:gd name="connsiteY67-3224" fmla="*/ 6110513 h 7997370"/>
              <a:gd name="connsiteX68-3225" fmla="*/ 1838988 w 7496628"/>
              <a:gd name="connsiteY68-3226" fmla="*/ 5055553 h 7997370"/>
              <a:gd name="connsiteX69-3227" fmla="*/ 1889221 w 7496628"/>
              <a:gd name="connsiteY69-3228" fmla="*/ 4988378 h 7997370"/>
              <a:gd name="connsiteX70-3229" fmla="*/ 1889230 w 7496628"/>
              <a:gd name="connsiteY70-3230" fmla="*/ 4988366 h 7997370"/>
              <a:gd name="connsiteX71-3231" fmla="*/ 1904383 w 7496628"/>
              <a:gd name="connsiteY71-3232" fmla="*/ 4968104 h 7997370"/>
              <a:gd name="connsiteX72-3233" fmla="*/ 1904383 w 7496628"/>
              <a:gd name="connsiteY72-3234" fmla="*/ 4968103 h 7997370"/>
              <a:gd name="connsiteX73-3235" fmla="*/ 1947610 w 7496628"/>
              <a:gd name="connsiteY73-3236" fmla="*/ 4910297 h 7997370"/>
              <a:gd name="connsiteX74-3237" fmla="*/ 1973782 w 7496628"/>
              <a:gd name="connsiteY74-3238" fmla="*/ 4881500 h 7997370"/>
              <a:gd name="connsiteX75-3239" fmla="*/ 1966818 w 7496628"/>
              <a:gd name="connsiteY75-3240" fmla="*/ 4894331 h 7997370"/>
              <a:gd name="connsiteX76-3241" fmla="*/ 1973783 w 7496628"/>
              <a:gd name="connsiteY76-3242" fmla="*/ 4881500 h 7997370"/>
              <a:gd name="connsiteX77-3243" fmla="*/ 2045103 w 7496628"/>
              <a:gd name="connsiteY77-3244" fmla="*/ 4750101 h 7997370"/>
              <a:gd name="connsiteX78-3245" fmla="*/ 2111829 w 7496628"/>
              <a:gd name="connsiteY78-3246" fmla="*/ 4419599 h 7997370"/>
              <a:gd name="connsiteX79-3247" fmla="*/ 1349557 w 7496628"/>
              <a:gd name="connsiteY79-3248" fmla="*/ 3574897 h 7997370"/>
              <a:gd name="connsiteX80-3249" fmla="*/ 1329447 w 7496628"/>
              <a:gd name="connsiteY80-3250" fmla="*/ 3573881 h 7997370"/>
              <a:gd name="connsiteX81-3251" fmla="*/ 1328058 w 7496628"/>
              <a:gd name="connsiteY81-3252" fmla="*/ 3570513 h 7997370"/>
              <a:gd name="connsiteX82-3253" fmla="*/ 1334174 w 7496628"/>
              <a:gd name="connsiteY82-3254" fmla="*/ 3558486 h 7997370"/>
              <a:gd name="connsiteX83-3255" fmla="*/ 1401337 w 7496628"/>
              <a:gd name="connsiteY83-3256" fmla="*/ 3426425 h 7997370"/>
              <a:gd name="connsiteX84-3257" fmla="*/ 1401337 w 7496628"/>
              <a:gd name="connsiteY84-3258" fmla="*/ 3426425 h 7997370"/>
              <a:gd name="connsiteX85-3259" fmla="*/ 1334174 w 7496628"/>
              <a:gd name="connsiteY85-3260" fmla="*/ 3558486 h 7997370"/>
              <a:gd name="connsiteX86-3261" fmla="*/ 1211066 w 7496628"/>
              <a:gd name="connsiteY86-3262" fmla="*/ 3539698 h 7997370"/>
              <a:gd name="connsiteX87-3263" fmla="*/ 0 w 7496628"/>
              <a:gd name="connsiteY87-3264" fmla="*/ 2053770 h 7997370"/>
              <a:gd name="connsiteX0-3265" fmla="*/ 1904906 w 7496628"/>
              <a:gd name="connsiteY0-3266" fmla="*/ 4969370 h 7997370"/>
              <a:gd name="connsiteX1-3267" fmla="*/ 1908628 w 7496628"/>
              <a:gd name="connsiteY1-3268" fmla="*/ 4978399 h 7997370"/>
              <a:gd name="connsiteX2-3269" fmla="*/ 1986512 w 7496628"/>
              <a:gd name="connsiteY2-3270" fmla="*/ 4988135 h 7997370"/>
              <a:gd name="connsiteX3-3271" fmla="*/ 1986512 w 7496628"/>
              <a:gd name="connsiteY3-3272" fmla="*/ 4988134 h 7997370"/>
              <a:gd name="connsiteX4-3273" fmla="*/ 1908629 w 7496628"/>
              <a:gd name="connsiteY4-3274" fmla="*/ 4978399 h 7997370"/>
              <a:gd name="connsiteX5-3275" fmla="*/ 1904906 w 7496628"/>
              <a:gd name="connsiteY5-3276" fmla="*/ 4969369 h 7997370"/>
              <a:gd name="connsiteX6-3277" fmla="*/ 1904906 w 7496628"/>
              <a:gd name="connsiteY6-3278" fmla="*/ 4969370 h 7997370"/>
              <a:gd name="connsiteX7-3279" fmla="*/ 0 w 7496628"/>
              <a:gd name="connsiteY7-3280" fmla="*/ 2053770 h 7997370"/>
              <a:gd name="connsiteX8-3281" fmla="*/ 1516743 w 7496628"/>
              <a:gd name="connsiteY8-3282" fmla="*/ 537027 h 7997370"/>
              <a:gd name="connsiteX9-3283" fmla="*/ 2481532 w 7496628"/>
              <a:gd name="connsiteY9-3284" fmla="*/ 883377 h 7997370"/>
              <a:gd name="connsiteX10-3285" fmla="*/ 2541593 w 7496628"/>
              <a:gd name="connsiteY10-3286" fmla="*/ 937965 h 7997370"/>
              <a:gd name="connsiteX11-3287" fmla="*/ 2541595 w 7496628"/>
              <a:gd name="connsiteY11-3288" fmla="*/ 937967 h 7997370"/>
              <a:gd name="connsiteX12-3289" fmla="*/ 2589242 w 7496628"/>
              <a:gd name="connsiteY12-3290" fmla="*/ 981272 h 7997370"/>
              <a:gd name="connsiteX13-3291" fmla="*/ 2633106 w 7496628"/>
              <a:gd name="connsiteY13-3292" fmla="*/ 1029535 h 7997370"/>
              <a:gd name="connsiteX14-3293" fmla="*/ 2633107 w 7496628"/>
              <a:gd name="connsiteY14-3294" fmla="*/ 1029535 h 7997370"/>
              <a:gd name="connsiteX15-3295" fmla="*/ 2687136 w 7496628"/>
              <a:gd name="connsiteY15-3296" fmla="*/ 1088981 h 7997370"/>
              <a:gd name="connsiteX16-3297" fmla="*/ 2737678 w 7496628"/>
              <a:gd name="connsiteY16-3298" fmla="*/ 1156572 h 7997370"/>
              <a:gd name="connsiteX17-3299" fmla="*/ 2661696 w 7496628"/>
              <a:gd name="connsiteY17-3300" fmla="*/ 1093879 h 7997370"/>
              <a:gd name="connsiteX18-3301" fmla="*/ 2615857 w 7496628"/>
              <a:gd name="connsiteY18-3302" fmla="*/ 1038324 h 7997370"/>
              <a:gd name="connsiteX19-3303" fmla="*/ 2615856 w 7496628"/>
              <a:gd name="connsiteY19-3304" fmla="*/ 1038324 h 7997370"/>
              <a:gd name="connsiteX20-3305" fmla="*/ 2615857 w 7496628"/>
              <a:gd name="connsiteY20-3306" fmla="*/ 1038324 h 7997370"/>
              <a:gd name="connsiteX21-3307" fmla="*/ 2661696 w 7496628"/>
              <a:gd name="connsiteY21-3308" fmla="*/ 1093880 h 7997370"/>
              <a:gd name="connsiteX22-3309" fmla="*/ 2737678 w 7496628"/>
              <a:gd name="connsiteY22-3310" fmla="*/ 1156573 h 7997370"/>
              <a:gd name="connsiteX23-3311" fmla="*/ 2774450 w 7496628"/>
              <a:gd name="connsiteY23-3312" fmla="*/ 1205746 h 7997370"/>
              <a:gd name="connsiteX24-3313" fmla="*/ 2774465 w 7496628"/>
              <a:gd name="connsiteY24-3314" fmla="*/ 1205769 h 7997370"/>
              <a:gd name="connsiteX25-3315" fmla="*/ 2774465 w 7496628"/>
              <a:gd name="connsiteY25-3316" fmla="*/ 1205769 h 7997370"/>
              <a:gd name="connsiteX26-3317" fmla="*/ 2774450 w 7496628"/>
              <a:gd name="connsiteY26-3318" fmla="*/ 1205745 h 7997370"/>
              <a:gd name="connsiteX27-3319" fmla="*/ 2737678 w 7496628"/>
              <a:gd name="connsiteY27-3320" fmla="*/ 1156572 h 7997370"/>
              <a:gd name="connsiteX28-3321" fmla="*/ 2787356 w 7496628"/>
              <a:gd name="connsiteY28-3322" fmla="*/ 1197560 h 7997370"/>
              <a:gd name="connsiteX29-3323" fmla="*/ 3262088 w 7496628"/>
              <a:gd name="connsiteY29-3324" fmla="*/ 1342571 h 7997370"/>
              <a:gd name="connsiteX30-3325" fmla="*/ 3862482 w 7496628"/>
              <a:gd name="connsiteY30-3326" fmla="*/ 1093879 h 7997370"/>
              <a:gd name="connsiteX31-3327" fmla="*/ 3951677 w 7496628"/>
              <a:gd name="connsiteY31-3328" fmla="*/ 985774 h 7997370"/>
              <a:gd name="connsiteX32-3329" fmla="*/ 3950648 w 7496628"/>
              <a:gd name="connsiteY32-3330" fmla="*/ 987468 h 7997370"/>
              <a:gd name="connsiteX33-3331" fmla="*/ 3950636 w 7496628"/>
              <a:gd name="connsiteY33-3332" fmla="*/ 987494 h 7997370"/>
              <a:gd name="connsiteX34-3333" fmla="*/ 3863592 w 7496628"/>
              <a:gd name="connsiteY34-3334" fmla="*/ 1173997 h 7997370"/>
              <a:gd name="connsiteX35-3335" fmla="*/ 3853793 w 7496628"/>
              <a:gd name="connsiteY35-3336" fmla="*/ 1194993 h 7997370"/>
              <a:gd name="connsiteX36-3337" fmla="*/ 3842003 w 7496628"/>
              <a:gd name="connsiteY36-3338" fmla="*/ 1231333 h 7997370"/>
              <a:gd name="connsiteX37-3339" fmla="*/ 3842003 w 7496628"/>
              <a:gd name="connsiteY37-3340" fmla="*/ 1231333 h 7997370"/>
              <a:gd name="connsiteX38-3341" fmla="*/ 3950636 w 7496628"/>
              <a:gd name="connsiteY38-3342" fmla="*/ 987494 h 7997370"/>
              <a:gd name="connsiteX39-3343" fmla="*/ 3950648 w 7496628"/>
              <a:gd name="connsiteY39-3344" fmla="*/ 987469 h 7997370"/>
              <a:gd name="connsiteX40-3345" fmla="*/ 3951677 w 7496628"/>
              <a:gd name="connsiteY40-3346" fmla="*/ 985775 h 7997370"/>
              <a:gd name="connsiteX41-3347" fmla="*/ 3985637 w 7496628"/>
              <a:gd name="connsiteY41-3348" fmla="*/ 929875 h 7997370"/>
              <a:gd name="connsiteX42-3349" fmla="*/ 3998195 w 7496628"/>
              <a:gd name="connsiteY42-3350" fmla="*/ 909205 h 7997370"/>
              <a:gd name="connsiteX43-3351" fmla="*/ 4045160 w 7496628"/>
              <a:gd name="connsiteY43-3352" fmla="*/ 831897 h 7997370"/>
              <a:gd name="connsiteX44-3353" fmla="*/ 5609771 w 7496628"/>
              <a:gd name="connsiteY44-3354" fmla="*/ 0 h 7997370"/>
              <a:gd name="connsiteX45-3355" fmla="*/ 7496628 w 7496628"/>
              <a:gd name="connsiteY45-3356" fmla="*/ 1886857 h 7997370"/>
              <a:gd name="connsiteX46-3357" fmla="*/ 6170864 w 7496628"/>
              <a:gd name="connsiteY46-3358" fmla="*/ 3688885 h 7997370"/>
              <a:gd name="connsiteX47-3359" fmla="*/ 6084717 w 7496628"/>
              <a:gd name="connsiteY47-3360" fmla="*/ 3711035 h 7997370"/>
              <a:gd name="connsiteX48-3361" fmla="*/ 6084708 w 7496628"/>
              <a:gd name="connsiteY48-3362" fmla="*/ 3711036 h 7997370"/>
              <a:gd name="connsiteX49-3363" fmla="*/ 5990038 w 7496628"/>
              <a:gd name="connsiteY49-3364" fmla="*/ 3735379 h 7997370"/>
              <a:gd name="connsiteX50-3365" fmla="*/ 5976330 w 7496628"/>
              <a:gd name="connsiteY50-3366" fmla="*/ 3737471 h 7997370"/>
              <a:gd name="connsiteX51-3367" fmla="*/ 5894258 w 7496628"/>
              <a:gd name="connsiteY51-3368" fmla="*/ 3749996 h 7997370"/>
              <a:gd name="connsiteX52-3369" fmla="*/ 5894248 w 7496628"/>
              <a:gd name="connsiteY52-3370" fmla="*/ 3749999 h 7997370"/>
              <a:gd name="connsiteX53-3371" fmla="*/ 5894238 w 7496628"/>
              <a:gd name="connsiteY53-3372" fmla="*/ 3750001 h 7997370"/>
              <a:gd name="connsiteX54-3373" fmla="*/ 5873297 w 7496628"/>
              <a:gd name="connsiteY54-3374" fmla="*/ 3755385 h 7997370"/>
              <a:gd name="connsiteX55-3375" fmla="*/ 5025574 w 7496628"/>
              <a:gd name="connsiteY55-3376" fmla="*/ 4907642 h 7997370"/>
              <a:gd name="connsiteX56-3377" fmla="*/ 5050086 w 7496628"/>
              <a:gd name="connsiteY56-3378" fmla="*/ 5150794 h 7997370"/>
              <a:gd name="connsiteX57-3379" fmla="*/ 5068892 w 7496628"/>
              <a:gd name="connsiteY57-3380" fmla="*/ 5223933 h 7997370"/>
              <a:gd name="connsiteX58-3381" fmla="*/ 5068892 w 7496628"/>
              <a:gd name="connsiteY58-3382" fmla="*/ 5223935 h 7997370"/>
              <a:gd name="connsiteX59-3383" fmla="*/ 5142177 w 7496628"/>
              <a:gd name="connsiteY59-3384" fmla="*/ 5376064 h 7997370"/>
              <a:gd name="connsiteX60-3385" fmla="*/ 5144682 w 7496628"/>
              <a:gd name="connsiteY60-3386" fmla="*/ 5382906 h 7997370"/>
              <a:gd name="connsiteX61-3387" fmla="*/ 5196413 w 7496628"/>
              <a:gd name="connsiteY61-3388" fmla="*/ 5524245 h 7997370"/>
              <a:gd name="connsiteX62-3389" fmla="*/ 5196414 w 7496628"/>
              <a:gd name="connsiteY62-3390" fmla="*/ 5524247 h 7997370"/>
              <a:gd name="connsiteX63-3391" fmla="*/ 5205627 w 7496628"/>
              <a:gd name="connsiteY63-3392" fmla="*/ 5549419 h 7997370"/>
              <a:gd name="connsiteX64-3393" fmla="*/ 5290456 w 7496628"/>
              <a:gd name="connsiteY64-3394" fmla="*/ 6110513 h 7997370"/>
              <a:gd name="connsiteX65-3395" fmla="*/ 3403599 w 7496628"/>
              <a:gd name="connsiteY65-3396" fmla="*/ 7997370 h 7997370"/>
              <a:gd name="connsiteX66-3397" fmla="*/ 1516743 w 7496628"/>
              <a:gd name="connsiteY66-3398" fmla="*/ 6110513 h 7997370"/>
              <a:gd name="connsiteX67-3399" fmla="*/ 1838988 w 7496628"/>
              <a:gd name="connsiteY67-3400" fmla="*/ 5055553 h 7997370"/>
              <a:gd name="connsiteX68-3401" fmla="*/ 1889221 w 7496628"/>
              <a:gd name="connsiteY68-3402" fmla="*/ 4988378 h 7997370"/>
              <a:gd name="connsiteX69-3403" fmla="*/ 1889230 w 7496628"/>
              <a:gd name="connsiteY69-3404" fmla="*/ 4988366 h 7997370"/>
              <a:gd name="connsiteX70-3405" fmla="*/ 1904383 w 7496628"/>
              <a:gd name="connsiteY70-3406" fmla="*/ 4968104 h 7997370"/>
              <a:gd name="connsiteX71-3407" fmla="*/ 1904383 w 7496628"/>
              <a:gd name="connsiteY71-3408" fmla="*/ 4968103 h 7997370"/>
              <a:gd name="connsiteX72-3409" fmla="*/ 1947610 w 7496628"/>
              <a:gd name="connsiteY72-3410" fmla="*/ 4910297 h 7997370"/>
              <a:gd name="connsiteX73-3411" fmla="*/ 1973782 w 7496628"/>
              <a:gd name="connsiteY73-3412" fmla="*/ 4881500 h 7997370"/>
              <a:gd name="connsiteX74-3413" fmla="*/ 1966818 w 7496628"/>
              <a:gd name="connsiteY74-3414" fmla="*/ 4894331 h 7997370"/>
              <a:gd name="connsiteX75-3415" fmla="*/ 1973783 w 7496628"/>
              <a:gd name="connsiteY75-3416" fmla="*/ 4881500 h 7997370"/>
              <a:gd name="connsiteX76-3417" fmla="*/ 2045103 w 7496628"/>
              <a:gd name="connsiteY76-3418" fmla="*/ 4750101 h 7997370"/>
              <a:gd name="connsiteX77-3419" fmla="*/ 2111829 w 7496628"/>
              <a:gd name="connsiteY77-3420" fmla="*/ 4419599 h 7997370"/>
              <a:gd name="connsiteX78-3421" fmla="*/ 1349557 w 7496628"/>
              <a:gd name="connsiteY78-3422" fmla="*/ 3574897 h 7997370"/>
              <a:gd name="connsiteX79-3423" fmla="*/ 1329447 w 7496628"/>
              <a:gd name="connsiteY79-3424" fmla="*/ 3573881 h 7997370"/>
              <a:gd name="connsiteX80-3425" fmla="*/ 1328058 w 7496628"/>
              <a:gd name="connsiteY80-3426" fmla="*/ 3570513 h 7997370"/>
              <a:gd name="connsiteX81-3427" fmla="*/ 1334174 w 7496628"/>
              <a:gd name="connsiteY81-3428" fmla="*/ 3558486 h 7997370"/>
              <a:gd name="connsiteX82-3429" fmla="*/ 1401337 w 7496628"/>
              <a:gd name="connsiteY82-3430" fmla="*/ 3426425 h 7997370"/>
              <a:gd name="connsiteX83-3431" fmla="*/ 1401337 w 7496628"/>
              <a:gd name="connsiteY83-3432" fmla="*/ 3426425 h 7997370"/>
              <a:gd name="connsiteX84-3433" fmla="*/ 1334174 w 7496628"/>
              <a:gd name="connsiteY84-3434" fmla="*/ 3558486 h 7997370"/>
              <a:gd name="connsiteX85-3435" fmla="*/ 1211066 w 7496628"/>
              <a:gd name="connsiteY85-3436" fmla="*/ 3539698 h 7997370"/>
              <a:gd name="connsiteX86-3437" fmla="*/ 0 w 7496628"/>
              <a:gd name="connsiteY86-3438" fmla="*/ 2053770 h 7997370"/>
              <a:gd name="connsiteX0-3439" fmla="*/ 1904906 w 7496628"/>
              <a:gd name="connsiteY0-3440" fmla="*/ 4969370 h 7997370"/>
              <a:gd name="connsiteX1-3441" fmla="*/ 1908628 w 7496628"/>
              <a:gd name="connsiteY1-3442" fmla="*/ 4978399 h 7997370"/>
              <a:gd name="connsiteX2-3443" fmla="*/ 1986512 w 7496628"/>
              <a:gd name="connsiteY2-3444" fmla="*/ 4988135 h 7997370"/>
              <a:gd name="connsiteX3-3445" fmla="*/ 1986512 w 7496628"/>
              <a:gd name="connsiteY3-3446" fmla="*/ 4988134 h 7997370"/>
              <a:gd name="connsiteX4-3447" fmla="*/ 1908629 w 7496628"/>
              <a:gd name="connsiteY4-3448" fmla="*/ 4978399 h 7997370"/>
              <a:gd name="connsiteX5-3449" fmla="*/ 1904906 w 7496628"/>
              <a:gd name="connsiteY5-3450" fmla="*/ 4969369 h 7997370"/>
              <a:gd name="connsiteX6-3451" fmla="*/ 1904906 w 7496628"/>
              <a:gd name="connsiteY6-3452" fmla="*/ 4969370 h 7997370"/>
              <a:gd name="connsiteX7-3453" fmla="*/ 0 w 7496628"/>
              <a:gd name="connsiteY7-3454" fmla="*/ 2053770 h 7997370"/>
              <a:gd name="connsiteX8-3455" fmla="*/ 1516743 w 7496628"/>
              <a:gd name="connsiteY8-3456" fmla="*/ 537027 h 7997370"/>
              <a:gd name="connsiteX9-3457" fmla="*/ 2481532 w 7496628"/>
              <a:gd name="connsiteY9-3458" fmla="*/ 883377 h 7997370"/>
              <a:gd name="connsiteX10-3459" fmla="*/ 2541593 w 7496628"/>
              <a:gd name="connsiteY10-3460" fmla="*/ 937965 h 7997370"/>
              <a:gd name="connsiteX11-3461" fmla="*/ 2541595 w 7496628"/>
              <a:gd name="connsiteY11-3462" fmla="*/ 937967 h 7997370"/>
              <a:gd name="connsiteX12-3463" fmla="*/ 2589242 w 7496628"/>
              <a:gd name="connsiteY12-3464" fmla="*/ 981272 h 7997370"/>
              <a:gd name="connsiteX13-3465" fmla="*/ 2633106 w 7496628"/>
              <a:gd name="connsiteY13-3466" fmla="*/ 1029535 h 7997370"/>
              <a:gd name="connsiteX14-3467" fmla="*/ 2633107 w 7496628"/>
              <a:gd name="connsiteY14-3468" fmla="*/ 1029535 h 7997370"/>
              <a:gd name="connsiteX15-3469" fmla="*/ 2687136 w 7496628"/>
              <a:gd name="connsiteY15-3470" fmla="*/ 1088981 h 7997370"/>
              <a:gd name="connsiteX16-3471" fmla="*/ 2737678 w 7496628"/>
              <a:gd name="connsiteY16-3472" fmla="*/ 1156572 h 7997370"/>
              <a:gd name="connsiteX17-3473" fmla="*/ 2661696 w 7496628"/>
              <a:gd name="connsiteY17-3474" fmla="*/ 1093879 h 7997370"/>
              <a:gd name="connsiteX18-3475" fmla="*/ 2615857 w 7496628"/>
              <a:gd name="connsiteY18-3476" fmla="*/ 1038324 h 7997370"/>
              <a:gd name="connsiteX19-3477" fmla="*/ 2615856 w 7496628"/>
              <a:gd name="connsiteY19-3478" fmla="*/ 1038324 h 7997370"/>
              <a:gd name="connsiteX20-3479" fmla="*/ 2615857 w 7496628"/>
              <a:gd name="connsiteY20-3480" fmla="*/ 1038324 h 7997370"/>
              <a:gd name="connsiteX21-3481" fmla="*/ 2661696 w 7496628"/>
              <a:gd name="connsiteY21-3482" fmla="*/ 1093880 h 7997370"/>
              <a:gd name="connsiteX22-3483" fmla="*/ 2737678 w 7496628"/>
              <a:gd name="connsiteY22-3484" fmla="*/ 1156573 h 7997370"/>
              <a:gd name="connsiteX23-3485" fmla="*/ 2774450 w 7496628"/>
              <a:gd name="connsiteY23-3486" fmla="*/ 1205746 h 7997370"/>
              <a:gd name="connsiteX24-3487" fmla="*/ 2774465 w 7496628"/>
              <a:gd name="connsiteY24-3488" fmla="*/ 1205769 h 7997370"/>
              <a:gd name="connsiteX25-3489" fmla="*/ 2774465 w 7496628"/>
              <a:gd name="connsiteY25-3490" fmla="*/ 1205769 h 7997370"/>
              <a:gd name="connsiteX26-3491" fmla="*/ 2774450 w 7496628"/>
              <a:gd name="connsiteY26-3492" fmla="*/ 1205745 h 7997370"/>
              <a:gd name="connsiteX27-3493" fmla="*/ 2737678 w 7496628"/>
              <a:gd name="connsiteY27-3494" fmla="*/ 1156572 h 7997370"/>
              <a:gd name="connsiteX28-3495" fmla="*/ 2787356 w 7496628"/>
              <a:gd name="connsiteY28-3496" fmla="*/ 1197560 h 7997370"/>
              <a:gd name="connsiteX29-3497" fmla="*/ 3262088 w 7496628"/>
              <a:gd name="connsiteY29-3498" fmla="*/ 1342571 h 7997370"/>
              <a:gd name="connsiteX30-3499" fmla="*/ 3862482 w 7496628"/>
              <a:gd name="connsiteY30-3500" fmla="*/ 1093879 h 7997370"/>
              <a:gd name="connsiteX31-3501" fmla="*/ 3951677 w 7496628"/>
              <a:gd name="connsiteY31-3502" fmla="*/ 985774 h 7997370"/>
              <a:gd name="connsiteX32-3503" fmla="*/ 3950648 w 7496628"/>
              <a:gd name="connsiteY32-3504" fmla="*/ 987468 h 7997370"/>
              <a:gd name="connsiteX33-3505" fmla="*/ 3950636 w 7496628"/>
              <a:gd name="connsiteY33-3506" fmla="*/ 987494 h 7997370"/>
              <a:gd name="connsiteX34-3507" fmla="*/ 3863592 w 7496628"/>
              <a:gd name="connsiteY34-3508" fmla="*/ 1173997 h 7997370"/>
              <a:gd name="connsiteX35-3509" fmla="*/ 3853793 w 7496628"/>
              <a:gd name="connsiteY35-3510" fmla="*/ 1194993 h 7997370"/>
              <a:gd name="connsiteX36-3511" fmla="*/ 3842003 w 7496628"/>
              <a:gd name="connsiteY36-3512" fmla="*/ 1231333 h 7997370"/>
              <a:gd name="connsiteX37-3513" fmla="*/ 3950636 w 7496628"/>
              <a:gd name="connsiteY37-3514" fmla="*/ 987494 h 7997370"/>
              <a:gd name="connsiteX38-3515" fmla="*/ 3950648 w 7496628"/>
              <a:gd name="connsiteY38-3516" fmla="*/ 987469 h 7997370"/>
              <a:gd name="connsiteX39-3517" fmla="*/ 3951677 w 7496628"/>
              <a:gd name="connsiteY39-3518" fmla="*/ 985775 h 7997370"/>
              <a:gd name="connsiteX40-3519" fmla="*/ 3985637 w 7496628"/>
              <a:gd name="connsiteY40-3520" fmla="*/ 929875 h 7997370"/>
              <a:gd name="connsiteX41-3521" fmla="*/ 3998195 w 7496628"/>
              <a:gd name="connsiteY41-3522" fmla="*/ 909205 h 7997370"/>
              <a:gd name="connsiteX42-3523" fmla="*/ 4045160 w 7496628"/>
              <a:gd name="connsiteY42-3524" fmla="*/ 831897 h 7997370"/>
              <a:gd name="connsiteX43-3525" fmla="*/ 5609771 w 7496628"/>
              <a:gd name="connsiteY43-3526" fmla="*/ 0 h 7997370"/>
              <a:gd name="connsiteX44-3527" fmla="*/ 7496628 w 7496628"/>
              <a:gd name="connsiteY44-3528" fmla="*/ 1886857 h 7997370"/>
              <a:gd name="connsiteX45-3529" fmla="*/ 6170864 w 7496628"/>
              <a:gd name="connsiteY45-3530" fmla="*/ 3688885 h 7997370"/>
              <a:gd name="connsiteX46-3531" fmla="*/ 6084717 w 7496628"/>
              <a:gd name="connsiteY46-3532" fmla="*/ 3711035 h 7997370"/>
              <a:gd name="connsiteX47-3533" fmla="*/ 6084708 w 7496628"/>
              <a:gd name="connsiteY47-3534" fmla="*/ 3711036 h 7997370"/>
              <a:gd name="connsiteX48-3535" fmla="*/ 5990038 w 7496628"/>
              <a:gd name="connsiteY48-3536" fmla="*/ 3735379 h 7997370"/>
              <a:gd name="connsiteX49-3537" fmla="*/ 5976330 w 7496628"/>
              <a:gd name="connsiteY49-3538" fmla="*/ 3737471 h 7997370"/>
              <a:gd name="connsiteX50-3539" fmla="*/ 5894258 w 7496628"/>
              <a:gd name="connsiteY50-3540" fmla="*/ 3749996 h 7997370"/>
              <a:gd name="connsiteX51-3541" fmla="*/ 5894248 w 7496628"/>
              <a:gd name="connsiteY51-3542" fmla="*/ 3749999 h 7997370"/>
              <a:gd name="connsiteX52-3543" fmla="*/ 5894238 w 7496628"/>
              <a:gd name="connsiteY52-3544" fmla="*/ 3750001 h 7997370"/>
              <a:gd name="connsiteX53-3545" fmla="*/ 5873297 w 7496628"/>
              <a:gd name="connsiteY53-3546" fmla="*/ 3755385 h 7997370"/>
              <a:gd name="connsiteX54-3547" fmla="*/ 5025574 w 7496628"/>
              <a:gd name="connsiteY54-3548" fmla="*/ 4907642 h 7997370"/>
              <a:gd name="connsiteX55-3549" fmla="*/ 5050086 w 7496628"/>
              <a:gd name="connsiteY55-3550" fmla="*/ 5150794 h 7997370"/>
              <a:gd name="connsiteX56-3551" fmla="*/ 5068892 w 7496628"/>
              <a:gd name="connsiteY56-3552" fmla="*/ 5223933 h 7997370"/>
              <a:gd name="connsiteX57-3553" fmla="*/ 5068892 w 7496628"/>
              <a:gd name="connsiteY57-3554" fmla="*/ 5223935 h 7997370"/>
              <a:gd name="connsiteX58-3555" fmla="*/ 5142177 w 7496628"/>
              <a:gd name="connsiteY58-3556" fmla="*/ 5376064 h 7997370"/>
              <a:gd name="connsiteX59-3557" fmla="*/ 5144682 w 7496628"/>
              <a:gd name="connsiteY59-3558" fmla="*/ 5382906 h 7997370"/>
              <a:gd name="connsiteX60-3559" fmla="*/ 5196413 w 7496628"/>
              <a:gd name="connsiteY60-3560" fmla="*/ 5524245 h 7997370"/>
              <a:gd name="connsiteX61-3561" fmla="*/ 5196414 w 7496628"/>
              <a:gd name="connsiteY61-3562" fmla="*/ 5524247 h 7997370"/>
              <a:gd name="connsiteX62-3563" fmla="*/ 5205627 w 7496628"/>
              <a:gd name="connsiteY62-3564" fmla="*/ 5549419 h 7997370"/>
              <a:gd name="connsiteX63-3565" fmla="*/ 5290456 w 7496628"/>
              <a:gd name="connsiteY63-3566" fmla="*/ 6110513 h 7997370"/>
              <a:gd name="connsiteX64-3567" fmla="*/ 3403599 w 7496628"/>
              <a:gd name="connsiteY64-3568" fmla="*/ 7997370 h 7997370"/>
              <a:gd name="connsiteX65-3569" fmla="*/ 1516743 w 7496628"/>
              <a:gd name="connsiteY65-3570" fmla="*/ 6110513 h 7997370"/>
              <a:gd name="connsiteX66-3571" fmla="*/ 1838988 w 7496628"/>
              <a:gd name="connsiteY66-3572" fmla="*/ 5055553 h 7997370"/>
              <a:gd name="connsiteX67-3573" fmla="*/ 1889221 w 7496628"/>
              <a:gd name="connsiteY67-3574" fmla="*/ 4988378 h 7997370"/>
              <a:gd name="connsiteX68-3575" fmla="*/ 1889230 w 7496628"/>
              <a:gd name="connsiteY68-3576" fmla="*/ 4988366 h 7997370"/>
              <a:gd name="connsiteX69-3577" fmla="*/ 1904383 w 7496628"/>
              <a:gd name="connsiteY69-3578" fmla="*/ 4968104 h 7997370"/>
              <a:gd name="connsiteX70-3579" fmla="*/ 1904383 w 7496628"/>
              <a:gd name="connsiteY70-3580" fmla="*/ 4968103 h 7997370"/>
              <a:gd name="connsiteX71-3581" fmla="*/ 1947610 w 7496628"/>
              <a:gd name="connsiteY71-3582" fmla="*/ 4910297 h 7997370"/>
              <a:gd name="connsiteX72-3583" fmla="*/ 1973782 w 7496628"/>
              <a:gd name="connsiteY72-3584" fmla="*/ 4881500 h 7997370"/>
              <a:gd name="connsiteX73-3585" fmla="*/ 1966818 w 7496628"/>
              <a:gd name="connsiteY73-3586" fmla="*/ 4894331 h 7997370"/>
              <a:gd name="connsiteX74-3587" fmla="*/ 1973783 w 7496628"/>
              <a:gd name="connsiteY74-3588" fmla="*/ 4881500 h 7997370"/>
              <a:gd name="connsiteX75-3589" fmla="*/ 2045103 w 7496628"/>
              <a:gd name="connsiteY75-3590" fmla="*/ 4750101 h 7997370"/>
              <a:gd name="connsiteX76-3591" fmla="*/ 2111829 w 7496628"/>
              <a:gd name="connsiteY76-3592" fmla="*/ 4419599 h 7997370"/>
              <a:gd name="connsiteX77-3593" fmla="*/ 1349557 w 7496628"/>
              <a:gd name="connsiteY77-3594" fmla="*/ 3574897 h 7997370"/>
              <a:gd name="connsiteX78-3595" fmla="*/ 1329447 w 7496628"/>
              <a:gd name="connsiteY78-3596" fmla="*/ 3573881 h 7997370"/>
              <a:gd name="connsiteX79-3597" fmla="*/ 1328058 w 7496628"/>
              <a:gd name="connsiteY79-3598" fmla="*/ 3570513 h 7997370"/>
              <a:gd name="connsiteX80-3599" fmla="*/ 1334174 w 7496628"/>
              <a:gd name="connsiteY80-3600" fmla="*/ 3558486 h 7997370"/>
              <a:gd name="connsiteX81-3601" fmla="*/ 1401337 w 7496628"/>
              <a:gd name="connsiteY81-3602" fmla="*/ 3426425 h 7997370"/>
              <a:gd name="connsiteX82-3603" fmla="*/ 1401337 w 7496628"/>
              <a:gd name="connsiteY82-3604" fmla="*/ 3426425 h 7997370"/>
              <a:gd name="connsiteX83-3605" fmla="*/ 1334174 w 7496628"/>
              <a:gd name="connsiteY83-3606" fmla="*/ 3558486 h 7997370"/>
              <a:gd name="connsiteX84-3607" fmla="*/ 1211066 w 7496628"/>
              <a:gd name="connsiteY84-3608" fmla="*/ 3539698 h 7997370"/>
              <a:gd name="connsiteX85-3609" fmla="*/ 0 w 7496628"/>
              <a:gd name="connsiteY85-3610" fmla="*/ 2053770 h 7997370"/>
              <a:gd name="connsiteX0-3611" fmla="*/ 1904906 w 7496628"/>
              <a:gd name="connsiteY0-3612" fmla="*/ 4969370 h 7997370"/>
              <a:gd name="connsiteX1-3613" fmla="*/ 1908628 w 7496628"/>
              <a:gd name="connsiteY1-3614" fmla="*/ 4978399 h 7997370"/>
              <a:gd name="connsiteX2-3615" fmla="*/ 1986512 w 7496628"/>
              <a:gd name="connsiteY2-3616" fmla="*/ 4988135 h 7997370"/>
              <a:gd name="connsiteX3-3617" fmla="*/ 1986512 w 7496628"/>
              <a:gd name="connsiteY3-3618" fmla="*/ 4988134 h 7997370"/>
              <a:gd name="connsiteX4-3619" fmla="*/ 1908629 w 7496628"/>
              <a:gd name="connsiteY4-3620" fmla="*/ 4978399 h 7997370"/>
              <a:gd name="connsiteX5-3621" fmla="*/ 1904906 w 7496628"/>
              <a:gd name="connsiteY5-3622" fmla="*/ 4969369 h 7997370"/>
              <a:gd name="connsiteX6-3623" fmla="*/ 1904906 w 7496628"/>
              <a:gd name="connsiteY6-3624" fmla="*/ 4969370 h 7997370"/>
              <a:gd name="connsiteX7-3625" fmla="*/ 0 w 7496628"/>
              <a:gd name="connsiteY7-3626" fmla="*/ 2053770 h 7997370"/>
              <a:gd name="connsiteX8-3627" fmla="*/ 1516743 w 7496628"/>
              <a:gd name="connsiteY8-3628" fmla="*/ 537027 h 7997370"/>
              <a:gd name="connsiteX9-3629" fmla="*/ 2481532 w 7496628"/>
              <a:gd name="connsiteY9-3630" fmla="*/ 883377 h 7997370"/>
              <a:gd name="connsiteX10-3631" fmla="*/ 2541593 w 7496628"/>
              <a:gd name="connsiteY10-3632" fmla="*/ 937965 h 7997370"/>
              <a:gd name="connsiteX11-3633" fmla="*/ 2541595 w 7496628"/>
              <a:gd name="connsiteY11-3634" fmla="*/ 937967 h 7997370"/>
              <a:gd name="connsiteX12-3635" fmla="*/ 2589242 w 7496628"/>
              <a:gd name="connsiteY12-3636" fmla="*/ 981272 h 7997370"/>
              <a:gd name="connsiteX13-3637" fmla="*/ 2633106 w 7496628"/>
              <a:gd name="connsiteY13-3638" fmla="*/ 1029535 h 7997370"/>
              <a:gd name="connsiteX14-3639" fmla="*/ 2633107 w 7496628"/>
              <a:gd name="connsiteY14-3640" fmla="*/ 1029535 h 7997370"/>
              <a:gd name="connsiteX15-3641" fmla="*/ 2687136 w 7496628"/>
              <a:gd name="connsiteY15-3642" fmla="*/ 1088981 h 7997370"/>
              <a:gd name="connsiteX16-3643" fmla="*/ 2737678 w 7496628"/>
              <a:gd name="connsiteY16-3644" fmla="*/ 1156572 h 7997370"/>
              <a:gd name="connsiteX17-3645" fmla="*/ 2661696 w 7496628"/>
              <a:gd name="connsiteY17-3646" fmla="*/ 1093879 h 7997370"/>
              <a:gd name="connsiteX18-3647" fmla="*/ 2615857 w 7496628"/>
              <a:gd name="connsiteY18-3648" fmla="*/ 1038324 h 7997370"/>
              <a:gd name="connsiteX19-3649" fmla="*/ 2615856 w 7496628"/>
              <a:gd name="connsiteY19-3650" fmla="*/ 1038324 h 7997370"/>
              <a:gd name="connsiteX20-3651" fmla="*/ 2615857 w 7496628"/>
              <a:gd name="connsiteY20-3652" fmla="*/ 1038324 h 7997370"/>
              <a:gd name="connsiteX21-3653" fmla="*/ 2661696 w 7496628"/>
              <a:gd name="connsiteY21-3654" fmla="*/ 1093880 h 7997370"/>
              <a:gd name="connsiteX22-3655" fmla="*/ 2737678 w 7496628"/>
              <a:gd name="connsiteY22-3656" fmla="*/ 1156573 h 7997370"/>
              <a:gd name="connsiteX23-3657" fmla="*/ 2774450 w 7496628"/>
              <a:gd name="connsiteY23-3658" fmla="*/ 1205746 h 7997370"/>
              <a:gd name="connsiteX24-3659" fmla="*/ 2774465 w 7496628"/>
              <a:gd name="connsiteY24-3660" fmla="*/ 1205769 h 7997370"/>
              <a:gd name="connsiteX25-3661" fmla="*/ 2774465 w 7496628"/>
              <a:gd name="connsiteY25-3662" fmla="*/ 1205769 h 7997370"/>
              <a:gd name="connsiteX26-3663" fmla="*/ 2774450 w 7496628"/>
              <a:gd name="connsiteY26-3664" fmla="*/ 1205745 h 7997370"/>
              <a:gd name="connsiteX27-3665" fmla="*/ 2737678 w 7496628"/>
              <a:gd name="connsiteY27-3666" fmla="*/ 1156572 h 7997370"/>
              <a:gd name="connsiteX28-3667" fmla="*/ 2787356 w 7496628"/>
              <a:gd name="connsiteY28-3668" fmla="*/ 1197560 h 7997370"/>
              <a:gd name="connsiteX29-3669" fmla="*/ 3262088 w 7496628"/>
              <a:gd name="connsiteY29-3670" fmla="*/ 1342571 h 7997370"/>
              <a:gd name="connsiteX30-3671" fmla="*/ 3862482 w 7496628"/>
              <a:gd name="connsiteY30-3672" fmla="*/ 1093879 h 7997370"/>
              <a:gd name="connsiteX31-3673" fmla="*/ 3951677 w 7496628"/>
              <a:gd name="connsiteY31-3674" fmla="*/ 985774 h 7997370"/>
              <a:gd name="connsiteX32-3675" fmla="*/ 3950648 w 7496628"/>
              <a:gd name="connsiteY32-3676" fmla="*/ 987468 h 7997370"/>
              <a:gd name="connsiteX33-3677" fmla="*/ 3950636 w 7496628"/>
              <a:gd name="connsiteY33-3678" fmla="*/ 987494 h 7997370"/>
              <a:gd name="connsiteX34-3679" fmla="*/ 3863592 w 7496628"/>
              <a:gd name="connsiteY34-3680" fmla="*/ 1173997 h 7997370"/>
              <a:gd name="connsiteX35-3681" fmla="*/ 3853793 w 7496628"/>
              <a:gd name="connsiteY35-3682" fmla="*/ 1194993 h 7997370"/>
              <a:gd name="connsiteX36-3683" fmla="*/ 3950636 w 7496628"/>
              <a:gd name="connsiteY36-3684" fmla="*/ 987494 h 7997370"/>
              <a:gd name="connsiteX37-3685" fmla="*/ 3950648 w 7496628"/>
              <a:gd name="connsiteY37-3686" fmla="*/ 987469 h 7997370"/>
              <a:gd name="connsiteX38-3687" fmla="*/ 3951677 w 7496628"/>
              <a:gd name="connsiteY38-3688" fmla="*/ 985775 h 7997370"/>
              <a:gd name="connsiteX39-3689" fmla="*/ 3985637 w 7496628"/>
              <a:gd name="connsiteY39-3690" fmla="*/ 929875 h 7997370"/>
              <a:gd name="connsiteX40-3691" fmla="*/ 3998195 w 7496628"/>
              <a:gd name="connsiteY40-3692" fmla="*/ 909205 h 7997370"/>
              <a:gd name="connsiteX41-3693" fmla="*/ 4045160 w 7496628"/>
              <a:gd name="connsiteY41-3694" fmla="*/ 831897 h 7997370"/>
              <a:gd name="connsiteX42-3695" fmla="*/ 5609771 w 7496628"/>
              <a:gd name="connsiteY42-3696" fmla="*/ 0 h 7997370"/>
              <a:gd name="connsiteX43-3697" fmla="*/ 7496628 w 7496628"/>
              <a:gd name="connsiteY43-3698" fmla="*/ 1886857 h 7997370"/>
              <a:gd name="connsiteX44-3699" fmla="*/ 6170864 w 7496628"/>
              <a:gd name="connsiteY44-3700" fmla="*/ 3688885 h 7997370"/>
              <a:gd name="connsiteX45-3701" fmla="*/ 6084717 w 7496628"/>
              <a:gd name="connsiteY45-3702" fmla="*/ 3711035 h 7997370"/>
              <a:gd name="connsiteX46-3703" fmla="*/ 6084708 w 7496628"/>
              <a:gd name="connsiteY46-3704" fmla="*/ 3711036 h 7997370"/>
              <a:gd name="connsiteX47-3705" fmla="*/ 5990038 w 7496628"/>
              <a:gd name="connsiteY47-3706" fmla="*/ 3735379 h 7997370"/>
              <a:gd name="connsiteX48-3707" fmla="*/ 5976330 w 7496628"/>
              <a:gd name="connsiteY48-3708" fmla="*/ 3737471 h 7997370"/>
              <a:gd name="connsiteX49-3709" fmla="*/ 5894258 w 7496628"/>
              <a:gd name="connsiteY49-3710" fmla="*/ 3749996 h 7997370"/>
              <a:gd name="connsiteX50-3711" fmla="*/ 5894248 w 7496628"/>
              <a:gd name="connsiteY50-3712" fmla="*/ 3749999 h 7997370"/>
              <a:gd name="connsiteX51-3713" fmla="*/ 5894238 w 7496628"/>
              <a:gd name="connsiteY51-3714" fmla="*/ 3750001 h 7997370"/>
              <a:gd name="connsiteX52-3715" fmla="*/ 5873297 w 7496628"/>
              <a:gd name="connsiteY52-3716" fmla="*/ 3755385 h 7997370"/>
              <a:gd name="connsiteX53-3717" fmla="*/ 5025574 w 7496628"/>
              <a:gd name="connsiteY53-3718" fmla="*/ 4907642 h 7997370"/>
              <a:gd name="connsiteX54-3719" fmla="*/ 5050086 w 7496628"/>
              <a:gd name="connsiteY54-3720" fmla="*/ 5150794 h 7997370"/>
              <a:gd name="connsiteX55-3721" fmla="*/ 5068892 w 7496628"/>
              <a:gd name="connsiteY55-3722" fmla="*/ 5223933 h 7997370"/>
              <a:gd name="connsiteX56-3723" fmla="*/ 5068892 w 7496628"/>
              <a:gd name="connsiteY56-3724" fmla="*/ 5223935 h 7997370"/>
              <a:gd name="connsiteX57-3725" fmla="*/ 5142177 w 7496628"/>
              <a:gd name="connsiteY57-3726" fmla="*/ 5376064 h 7997370"/>
              <a:gd name="connsiteX58-3727" fmla="*/ 5144682 w 7496628"/>
              <a:gd name="connsiteY58-3728" fmla="*/ 5382906 h 7997370"/>
              <a:gd name="connsiteX59-3729" fmla="*/ 5196413 w 7496628"/>
              <a:gd name="connsiteY59-3730" fmla="*/ 5524245 h 7997370"/>
              <a:gd name="connsiteX60-3731" fmla="*/ 5196414 w 7496628"/>
              <a:gd name="connsiteY60-3732" fmla="*/ 5524247 h 7997370"/>
              <a:gd name="connsiteX61-3733" fmla="*/ 5205627 w 7496628"/>
              <a:gd name="connsiteY61-3734" fmla="*/ 5549419 h 7997370"/>
              <a:gd name="connsiteX62-3735" fmla="*/ 5290456 w 7496628"/>
              <a:gd name="connsiteY62-3736" fmla="*/ 6110513 h 7997370"/>
              <a:gd name="connsiteX63-3737" fmla="*/ 3403599 w 7496628"/>
              <a:gd name="connsiteY63-3738" fmla="*/ 7997370 h 7997370"/>
              <a:gd name="connsiteX64-3739" fmla="*/ 1516743 w 7496628"/>
              <a:gd name="connsiteY64-3740" fmla="*/ 6110513 h 7997370"/>
              <a:gd name="connsiteX65-3741" fmla="*/ 1838988 w 7496628"/>
              <a:gd name="connsiteY65-3742" fmla="*/ 5055553 h 7997370"/>
              <a:gd name="connsiteX66-3743" fmla="*/ 1889221 w 7496628"/>
              <a:gd name="connsiteY66-3744" fmla="*/ 4988378 h 7997370"/>
              <a:gd name="connsiteX67-3745" fmla="*/ 1889230 w 7496628"/>
              <a:gd name="connsiteY67-3746" fmla="*/ 4988366 h 7997370"/>
              <a:gd name="connsiteX68-3747" fmla="*/ 1904383 w 7496628"/>
              <a:gd name="connsiteY68-3748" fmla="*/ 4968104 h 7997370"/>
              <a:gd name="connsiteX69-3749" fmla="*/ 1904383 w 7496628"/>
              <a:gd name="connsiteY69-3750" fmla="*/ 4968103 h 7997370"/>
              <a:gd name="connsiteX70-3751" fmla="*/ 1947610 w 7496628"/>
              <a:gd name="connsiteY70-3752" fmla="*/ 4910297 h 7997370"/>
              <a:gd name="connsiteX71-3753" fmla="*/ 1973782 w 7496628"/>
              <a:gd name="connsiteY71-3754" fmla="*/ 4881500 h 7997370"/>
              <a:gd name="connsiteX72-3755" fmla="*/ 1966818 w 7496628"/>
              <a:gd name="connsiteY72-3756" fmla="*/ 4894331 h 7997370"/>
              <a:gd name="connsiteX73-3757" fmla="*/ 1973783 w 7496628"/>
              <a:gd name="connsiteY73-3758" fmla="*/ 4881500 h 7997370"/>
              <a:gd name="connsiteX74-3759" fmla="*/ 2045103 w 7496628"/>
              <a:gd name="connsiteY74-3760" fmla="*/ 4750101 h 7997370"/>
              <a:gd name="connsiteX75-3761" fmla="*/ 2111829 w 7496628"/>
              <a:gd name="connsiteY75-3762" fmla="*/ 4419599 h 7997370"/>
              <a:gd name="connsiteX76-3763" fmla="*/ 1349557 w 7496628"/>
              <a:gd name="connsiteY76-3764" fmla="*/ 3574897 h 7997370"/>
              <a:gd name="connsiteX77-3765" fmla="*/ 1329447 w 7496628"/>
              <a:gd name="connsiteY77-3766" fmla="*/ 3573881 h 7997370"/>
              <a:gd name="connsiteX78-3767" fmla="*/ 1328058 w 7496628"/>
              <a:gd name="connsiteY78-3768" fmla="*/ 3570513 h 7997370"/>
              <a:gd name="connsiteX79-3769" fmla="*/ 1334174 w 7496628"/>
              <a:gd name="connsiteY79-3770" fmla="*/ 3558486 h 7997370"/>
              <a:gd name="connsiteX80-3771" fmla="*/ 1401337 w 7496628"/>
              <a:gd name="connsiteY80-3772" fmla="*/ 3426425 h 7997370"/>
              <a:gd name="connsiteX81-3773" fmla="*/ 1401337 w 7496628"/>
              <a:gd name="connsiteY81-3774" fmla="*/ 3426425 h 7997370"/>
              <a:gd name="connsiteX82-3775" fmla="*/ 1334174 w 7496628"/>
              <a:gd name="connsiteY82-3776" fmla="*/ 3558486 h 7997370"/>
              <a:gd name="connsiteX83-3777" fmla="*/ 1211066 w 7496628"/>
              <a:gd name="connsiteY83-3778" fmla="*/ 3539698 h 7997370"/>
              <a:gd name="connsiteX84-3779" fmla="*/ 0 w 7496628"/>
              <a:gd name="connsiteY84-3780" fmla="*/ 2053770 h 7997370"/>
              <a:gd name="connsiteX0-3781" fmla="*/ 1904906 w 7496628"/>
              <a:gd name="connsiteY0-3782" fmla="*/ 4969370 h 7997370"/>
              <a:gd name="connsiteX1-3783" fmla="*/ 1908628 w 7496628"/>
              <a:gd name="connsiteY1-3784" fmla="*/ 4978399 h 7997370"/>
              <a:gd name="connsiteX2-3785" fmla="*/ 1986512 w 7496628"/>
              <a:gd name="connsiteY2-3786" fmla="*/ 4988135 h 7997370"/>
              <a:gd name="connsiteX3-3787" fmla="*/ 1986512 w 7496628"/>
              <a:gd name="connsiteY3-3788" fmla="*/ 4988134 h 7997370"/>
              <a:gd name="connsiteX4-3789" fmla="*/ 1908629 w 7496628"/>
              <a:gd name="connsiteY4-3790" fmla="*/ 4978399 h 7997370"/>
              <a:gd name="connsiteX5-3791" fmla="*/ 1904906 w 7496628"/>
              <a:gd name="connsiteY5-3792" fmla="*/ 4969369 h 7997370"/>
              <a:gd name="connsiteX6-3793" fmla="*/ 1904906 w 7496628"/>
              <a:gd name="connsiteY6-3794" fmla="*/ 4969370 h 7997370"/>
              <a:gd name="connsiteX7-3795" fmla="*/ 0 w 7496628"/>
              <a:gd name="connsiteY7-3796" fmla="*/ 2053770 h 7997370"/>
              <a:gd name="connsiteX8-3797" fmla="*/ 1516743 w 7496628"/>
              <a:gd name="connsiteY8-3798" fmla="*/ 537027 h 7997370"/>
              <a:gd name="connsiteX9-3799" fmla="*/ 2481532 w 7496628"/>
              <a:gd name="connsiteY9-3800" fmla="*/ 883377 h 7997370"/>
              <a:gd name="connsiteX10-3801" fmla="*/ 2541593 w 7496628"/>
              <a:gd name="connsiteY10-3802" fmla="*/ 937965 h 7997370"/>
              <a:gd name="connsiteX11-3803" fmla="*/ 2541595 w 7496628"/>
              <a:gd name="connsiteY11-3804" fmla="*/ 937967 h 7997370"/>
              <a:gd name="connsiteX12-3805" fmla="*/ 2589242 w 7496628"/>
              <a:gd name="connsiteY12-3806" fmla="*/ 981272 h 7997370"/>
              <a:gd name="connsiteX13-3807" fmla="*/ 2633106 w 7496628"/>
              <a:gd name="connsiteY13-3808" fmla="*/ 1029535 h 7997370"/>
              <a:gd name="connsiteX14-3809" fmla="*/ 2633107 w 7496628"/>
              <a:gd name="connsiteY14-3810" fmla="*/ 1029535 h 7997370"/>
              <a:gd name="connsiteX15-3811" fmla="*/ 2687136 w 7496628"/>
              <a:gd name="connsiteY15-3812" fmla="*/ 1088981 h 7997370"/>
              <a:gd name="connsiteX16-3813" fmla="*/ 2737678 w 7496628"/>
              <a:gd name="connsiteY16-3814" fmla="*/ 1156572 h 7997370"/>
              <a:gd name="connsiteX17-3815" fmla="*/ 2661696 w 7496628"/>
              <a:gd name="connsiteY17-3816" fmla="*/ 1093879 h 7997370"/>
              <a:gd name="connsiteX18-3817" fmla="*/ 2615857 w 7496628"/>
              <a:gd name="connsiteY18-3818" fmla="*/ 1038324 h 7997370"/>
              <a:gd name="connsiteX19-3819" fmla="*/ 2615856 w 7496628"/>
              <a:gd name="connsiteY19-3820" fmla="*/ 1038324 h 7997370"/>
              <a:gd name="connsiteX20-3821" fmla="*/ 2615857 w 7496628"/>
              <a:gd name="connsiteY20-3822" fmla="*/ 1038324 h 7997370"/>
              <a:gd name="connsiteX21-3823" fmla="*/ 2661696 w 7496628"/>
              <a:gd name="connsiteY21-3824" fmla="*/ 1093880 h 7997370"/>
              <a:gd name="connsiteX22-3825" fmla="*/ 2737678 w 7496628"/>
              <a:gd name="connsiteY22-3826" fmla="*/ 1156573 h 7997370"/>
              <a:gd name="connsiteX23-3827" fmla="*/ 2774450 w 7496628"/>
              <a:gd name="connsiteY23-3828" fmla="*/ 1205746 h 7997370"/>
              <a:gd name="connsiteX24-3829" fmla="*/ 2774465 w 7496628"/>
              <a:gd name="connsiteY24-3830" fmla="*/ 1205769 h 7997370"/>
              <a:gd name="connsiteX25-3831" fmla="*/ 2774465 w 7496628"/>
              <a:gd name="connsiteY25-3832" fmla="*/ 1205769 h 7997370"/>
              <a:gd name="connsiteX26-3833" fmla="*/ 2774450 w 7496628"/>
              <a:gd name="connsiteY26-3834" fmla="*/ 1205745 h 7997370"/>
              <a:gd name="connsiteX27-3835" fmla="*/ 2737678 w 7496628"/>
              <a:gd name="connsiteY27-3836" fmla="*/ 1156572 h 7997370"/>
              <a:gd name="connsiteX28-3837" fmla="*/ 2787356 w 7496628"/>
              <a:gd name="connsiteY28-3838" fmla="*/ 1197560 h 7997370"/>
              <a:gd name="connsiteX29-3839" fmla="*/ 3262088 w 7496628"/>
              <a:gd name="connsiteY29-3840" fmla="*/ 1342571 h 7997370"/>
              <a:gd name="connsiteX30-3841" fmla="*/ 3862482 w 7496628"/>
              <a:gd name="connsiteY30-3842" fmla="*/ 1093879 h 7997370"/>
              <a:gd name="connsiteX31-3843" fmla="*/ 3951677 w 7496628"/>
              <a:gd name="connsiteY31-3844" fmla="*/ 985774 h 7997370"/>
              <a:gd name="connsiteX32-3845" fmla="*/ 3950648 w 7496628"/>
              <a:gd name="connsiteY32-3846" fmla="*/ 987468 h 7997370"/>
              <a:gd name="connsiteX33-3847" fmla="*/ 3950636 w 7496628"/>
              <a:gd name="connsiteY33-3848" fmla="*/ 987494 h 7997370"/>
              <a:gd name="connsiteX34-3849" fmla="*/ 3863592 w 7496628"/>
              <a:gd name="connsiteY34-3850" fmla="*/ 1173997 h 7997370"/>
              <a:gd name="connsiteX35-3851" fmla="*/ 3950636 w 7496628"/>
              <a:gd name="connsiteY35-3852" fmla="*/ 987494 h 7997370"/>
              <a:gd name="connsiteX36-3853" fmla="*/ 3950648 w 7496628"/>
              <a:gd name="connsiteY36-3854" fmla="*/ 987469 h 7997370"/>
              <a:gd name="connsiteX37-3855" fmla="*/ 3951677 w 7496628"/>
              <a:gd name="connsiteY37-3856" fmla="*/ 985775 h 7997370"/>
              <a:gd name="connsiteX38-3857" fmla="*/ 3985637 w 7496628"/>
              <a:gd name="connsiteY38-3858" fmla="*/ 929875 h 7997370"/>
              <a:gd name="connsiteX39-3859" fmla="*/ 3998195 w 7496628"/>
              <a:gd name="connsiteY39-3860" fmla="*/ 909205 h 7997370"/>
              <a:gd name="connsiteX40-3861" fmla="*/ 4045160 w 7496628"/>
              <a:gd name="connsiteY40-3862" fmla="*/ 831897 h 7997370"/>
              <a:gd name="connsiteX41-3863" fmla="*/ 5609771 w 7496628"/>
              <a:gd name="connsiteY41-3864" fmla="*/ 0 h 7997370"/>
              <a:gd name="connsiteX42-3865" fmla="*/ 7496628 w 7496628"/>
              <a:gd name="connsiteY42-3866" fmla="*/ 1886857 h 7997370"/>
              <a:gd name="connsiteX43-3867" fmla="*/ 6170864 w 7496628"/>
              <a:gd name="connsiteY43-3868" fmla="*/ 3688885 h 7997370"/>
              <a:gd name="connsiteX44-3869" fmla="*/ 6084717 w 7496628"/>
              <a:gd name="connsiteY44-3870" fmla="*/ 3711035 h 7997370"/>
              <a:gd name="connsiteX45-3871" fmla="*/ 6084708 w 7496628"/>
              <a:gd name="connsiteY45-3872" fmla="*/ 3711036 h 7997370"/>
              <a:gd name="connsiteX46-3873" fmla="*/ 5990038 w 7496628"/>
              <a:gd name="connsiteY46-3874" fmla="*/ 3735379 h 7997370"/>
              <a:gd name="connsiteX47-3875" fmla="*/ 5976330 w 7496628"/>
              <a:gd name="connsiteY47-3876" fmla="*/ 3737471 h 7997370"/>
              <a:gd name="connsiteX48-3877" fmla="*/ 5894258 w 7496628"/>
              <a:gd name="connsiteY48-3878" fmla="*/ 3749996 h 7997370"/>
              <a:gd name="connsiteX49-3879" fmla="*/ 5894248 w 7496628"/>
              <a:gd name="connsiteY49-3880" fmla="*/ 3749999 h 7997370"/>
              <a:gd name="connsiteX50-3881" fmla="*/ 5894238 w 7496628"/>
              <a:gd name="connsiteY50-3882" fmla="*/ 3750001 h 7997370"/>
              <a:gd name="connsiteX51-3883" fmla="*/ 5873297 w 7496628"/>
              <a:gd name="connsiteY51-3884" fmla="*/ 3755385 h 7997370"/>
              <a:gd name="connsiteX52-3885" fmla="*/ 5025574 w 7496628"/>
              <a:gd name="connsiteY52-3886" fmla="*/ 4907642 h 7997370"/>
              <a:gd name="connsiteX53-3887" fmla="*/ 5050086 w 7496628"/>
              <a:gd name="connsiteY53-3888" fmla="*/ 5150794 h 7997370"/>
              <a:gd name="connsiteX54-3889" fmla="*/ 5068892 w 7496628"/>
              <a:gd name="connsiteY54-3890" fmla="*/ 5223933 h 7997370"/>
              <a:gd name="connsiteX55-3891" fmla="*/ 5068892 w 7496628"/>
              <a:gd name="connsiteY55-3892" fmla="*/ 5223935 h 7997370"/>
              <a:gd name="connsiteX56-3893" fmla="*/ 5142177 w 7496628"/>
              <a:gd name="connsiteY56-3894" fmla="*/ 5376064 h 7997370"/>
              <a:gd name="connsiteX57-3895" fmla="*/ 5144682 w 7496628"/>
              <a:gd name="connsiteY57-3896" fmla="*/ 5382906 h 7997370"/>
              <a:gd name="connsiteX58-3897" fmla="*/ 5196413 w 7496628"/>
              <a:gd name="connsiteY58-3898" fmla="*/ 5524245 h 7997370"/>
              <a:gd name="connsiteX59-3899" fmla="*/ 5196414 w 7496628"/>
              <a:gd name="connsiteY59-3900" fmla="*/ 5524247 h 7997370"/>
              <a:gd name="connsiteX60-3901" fmla="*/ 5205627 w 7496628"/>
              <a:gd name="connsiteY60-3902" fmla="*/ 5549419 h 7997370"/>
              <a:gd name="connsiteX61-3903" fmla="*/ 5290456 w 7496628"/>
              <a:gd name="connsiteY61-3904" fmla="*/ 6110513 h 7997370"/>
              <a:gd name="connsiteX62-3905" fmla="*/ 3403599 w 7496628"/>
              <a:gd name="connsiteY62-3906" fmla="*/ 7997370 h 7997370"/>
              <a:gd name="connsiteX63-3907" fmla="*/ 1516743 w 7496628"/>
              <a:gd name="connsiteY63-3908" fmla="*/ 6110513 h 7997370"/>
              <a:gd name="connsiteX64-3909" fmla="*/ 1838988 w 7496628"/>
              <a:gd name="connsiteY64-3910" fmla="*/ 5055553 h 7997370"/>
              <a:gd name="connsiteX65-3911" fmla="*/ 1889221 w 7496628"/>
              <a:gd name="connsiteY65-3912" fmla="*/ 4988378 h 7997370"/>
              <a:gd name="connsiteX66-3913" fmla="*/ 1889230 w 7496628"/>
              <a:gd name="connsiteY66-3914" fmla="*/ 4988366 h 7997370"/>
              <a:gd name="connsiteX67-3915" fmla="*/ 1904383 w 7496628"/>
              <a:gd name="connsiteY67-3916" fmla="*/ 4968104 h 7997370"/>
              <a:gd name="connsiteX68-3917" fmla="*/ 1904383 w 7496628"/>
              <a:gd name="connsiteY68-3918" fmla="*/ 4968103 h 7997370"/>
              <a:gd name="connsiteX69-3919" fmla="*/ 1947610 w 7496628"/>
              <a:gd name="connsiteY69-3920" fmla="*/ 4910297 h 7997370"/>
              <a:gd name="connsiteX70-3921" fmla="*/ 1973782 w 7496628"/>
              <a:gd name="connsiteY70-3922" fmla="*/ 4881500 h 7997370"/>
              <a:gd name="connsiteX71-3923" fmla="*/ 1966818 w 7496628"/>
              <a:gd name="connsiteY71-3924" fmla="*/ 4894331 h 7997370"/>
              <a:gd name="connsiteX72-3925" fmla="*/ 1973783 w 7496628"/>
              <a:gd name="connsiteY72-3926" fmla="*/ 4881500 h 7997370"/>
              <a:gd name="connsiteX73-3927" fmla="*/ 2045103 w 7496628"/>
              <a:gd name="connsiteY73-3928" fmla="*/ 4750101 h 7997370"/>
              <a:gd name="connsiteX74-3929" fmla="*/ 2111829 w 7496628"/>
              <a:gd name="connsiteY74-3930" fmla="*/ 4419599 h 7997370"/>
              <a:gd name="connsiteX75-3931" fmla="*/ 1349557 w 7496628"/>
              <a:gd name="connsiteY75-3932" fmla="*/ 3574897 h 7997370"/>
              <a:gd name="connsiteX76-3933" fmla="*/ 1329447 w 7496628"/>
              <a:gd name="connsiteY76-3934" fmla="*/ 3573881 h 7997370"/>
              <a:gd name="connsiteX77-3935" fmla="*/ 1328058 w 7496628"/>
              <a:gd name="connsiteY77-3936" fmla="*/ 3570513 h 7997370"/>
              <a:gd name="connsiteX78-3937" fmla="*/ 1334174 w 7496628"/>
              <a:gd name="connsiteY78-3938" fmla="*/ 3558486 h 7997370"/>
              <a:gd name="connsiteX79-3939" fmla="*/ 1401337 w 7496628"/>
              <a:gd name="connsiteY79-3940" fmla="*/ 3426425 h 7997370"/>
              <a:gd name="connsiteX80-3941" fmla="*/ 1401337 w 7496628"/>
              <a:gd name="connsiteY80-3942" fmla="*/ 3426425 h 7997370"/>
              <a:gd name="connsiteX81-3943" fmla="*/ 1334174 w 7496628"/>
              <a:gd name="connsiteY81-3944" fmla="*/ 3558486 h 7997370"/>
              <a:gd name="connsiteX82-3945" fmla="*/ 1211066 w 7496628"/>
              <a:gd name="connsiteY82-3946" fmla="*/ 3539698 h 7997370"/>
              <a:gd name="connsiteX83-3947" fmla="*/ 0 w 7496628"/>
              <a:gd name="connsiteY83-3948" fmla="*/ 2053770 h 7997370"/>
              <a:gd name="connsiteX0-3949" fmla="*/ 1904906 w 7496628"/>
              <a:gd name="connsiteY0-3950" fmla="*/ 4969370 h 7997370"/>
              <a:gd name="connsiteX1-3951" fmla="*/ 1908628 w 7496628"/>
              <a:gd name="connsiteY1-3952" fmla="*/ 4978399 h 7997370"/>
              <a:gd name="connsiteX2-3953" fmla="*/ 1986512 w 7496628"/>
              <a:gd name="connsiteY2-3954" fmla="*/ 4988135 h 7997370"/>
              <a:gd name="connsiteX3-3955" fmla="*/ 1986512 w 7496628"/>
              <a:gd name="connsiteY3-3956" fmla="*/ 4988134 h 7997370"/>
              <a:gd name="connsiteX4-3957" fmla="*/ 1908629 w 7496628"/>
              <a:gd name="connsiteY4-3958" fmla="*/ 4978399 h 7997370"/>
              <a:gd name="connsiteX5-3959" fmla="*/ 1904906 w 7496628"/>
              <a:gd name="connsiteY5-3960" fmla="*/ 4969369 h 7997370"/>
              <a:gd name="connsiteX6-3961" fmla="*/ 1904906 w 7496628"/>
              <a:gd name="connsiteY6-3962" fmla="*/ 4969370 h 7997370"/>
              <a:gd name="connsiteX7-3963" fmla="*/ 0 w 7496628"/>
              <a:gd name="connsiteY7-3964" fmla="*/ 2053770 h 7997370"/>
              <a:gd name="connsiteX8-3965" fmla="*/ 1516743 w 7496628"/>
              <a:gd name="connsiteY8-3966" fmla="*/ 537027 h 7997370"/>
              <a:gd name="connsiteX9-3967" fmla="*/ 2481532 w 7496628"/>
              <a:gd name="connsiteY9-3968" fmla="*/ 883377 h 7997370"/>
              <a:gd name="connsiteX10-3969" fmla="*/ 2541593 w 7496628"/>
              <a:gd name="connsiteY10-3970" fmla="*/ 937965 h 7997370"/>
              <a:gd name="connsiteX11-3971" fmla="*/ 2541595 w 7496628"/>
              <a:gd name="connsiteY11-3972" fmla="*/ 937967 h 7997370"/>
              <a:gd name="connsiteX12-3973" fmla="*/ 2589242 w 7496628"/>
              <a:gd name="connsiteY12-3974" fmla="*/ 981272 h 7997370"/>
              <a:gd name="connsiteX13-3975" fmla="*/ 2633106 w 7496628"/>
              <a:gd name="connsiteY13-3976" fmla="*/ 1029535 h 7997370"/>
              <a:gd name="connsiteX14-3977" fmla="*/ 2633107 w 7496628"/>
              <a:gd name="connsiteY14-3978" fmla="*/ 1029535 h 7997370"/>
              <a:gd name="connsiteX15-3979" fmla="*/ 2687136 w 7496628"/>
              <a:gd name="connsiteY15-3980" fmla="*/ 1088981 h 7997370"/>
              <a:gd name="connsiteX16-3981" fmla="*/ 2737678 w 7496628"/>
              <a:gd name="connsiteY16-3982" fmla="*/ 1156572 h 7997370"/>
              <a:gd name="connsiteX17-3983" fmla="*/ 2661696 w 7496628"/>
              <a:gd name="connsiteY17-3984" fmla="*/ 1093879 h 7997370"/>
              <a:gd name="connsiteX18-3985" fmla="*/ 2615857 w 7496628"/>
              <a:gd name="connsiteY18-3986" fmla="*/ 1038324 h 7997370"/>
              <a:gd name="connsiteX19-3987" fmla="*/ 2615856 w 7496628"/>
              <a:gd name="connsiteY19-3988" fmla="*/ 1038324 h 7997370"/>
              <a:gd name="connsiteX20-3989" fmla="*/ 2615857 w 7496628"/>
              <a:gd name="connsiteY20-3990" fmla="*/ 1038324 h 7997370"/>
              <a:gd name="connsiteX21-3991" fmla="*/ 2661696 w 7496628"/>
              <a:gd name="connsiteY21-3992" fmla="*/ 1093880 h 7997370"/>
              <a:gd name="connsiteX22-3993" fmla="*/ 2737678 w 7496628"/>
              <a:gd name="connsiteY22-3994" fmla="*/ 1156573 h 7997370"/>
              <a:gd name="connsiteX23-3995" fmla="*/ 2774450 w 7496628"/>
              <a:gd name="connsiteY23-3996" fmla="*/ 1205746 h 7997370"/>
              <a:gd name="connsiteX24-3997" fmla="*/ 2774465 w 7496628"/>
              <a:gd name="connsiteY24-3998" fmla="*/ 1205769 h 7997370"/>
              <a:gd name="connsiteX25-3999" fmla="*/ 2774465 w 7496628"/>
              <a:gd name="connsiteY25-4000" fmla="*/ 1205769 h 7997370"/>
              <a:gd name="connsiteX26-4001" fmla="*/ 2774450 w 7496628"/>
              <a:gd name="connsiteY26-4002" fmla="*/ 1205745 h 7997370"/>
              <a:gd name="connsiteX27-4003" fmla="*/ 2737678 w 7496628"/>
              <a:gd name="connsiteY27-4004" fmla="*/ 1156572 h 7997370"/>
              <a:gd name="connsiteX28-4005" fmla="*/ 2787356 w 7496628"/>
              <a:gd name="connsiteY28-4006" fmla="*/ 1197560 h 7997370"/>
              <a:gd name="connsiteX29-4007" fmla="*/ 3262088 w 7496628"/>
              <a:gd name="connsiteY29-4008" fmla="*/ 1342571 h 7997370"/>
              <a:gd name="connsiteX30-4009" fmla="*/ 3862482 w 7496628"/>
              <a:gd name="connsiteY30-4010" fmla="*/ 1093879 h 7997370"/>
              <a:gd name="connsiteX31-4011" fmla="*/ 3951677 w 7496628"/>
              <a:gd name="connsiteY31-4012" fmla="*/ 985774 h 7997370"/>
              <a:gd name="connsiteX32-4013" fmla="*/ 3950648 w 7496628"/>
              <a:gd name="connsiteY32-4014" fmla="*/ 987468 h 7997370"/>
              <a:gd name="connsiteX33-4015" fmla="*/ 3950636 w 7496628"/>
              <a:gd name="connsiteY33-4016" fmla="*/ 987494 h 7997370"/>
              <a:gd name="connsiteX34-4017" fmla="*/ 3950636 w 7496628"/>
              <a:gd name="connsiteY34-4018" fmla="*/ 987494 h 7997370"/>
              <a:gd name="connsiteX35-4019" fmla="*/ 3950648 w 7496628"/>
              <a:gd name="connsiteY35-4020" fmla="*/ 987469 h 7997370"/>
              <a:gd name="connsiteX36-4021" fmla="*/ 3951677 w 7496628"/>
              <a:gd name="connsiteY36-4022" fmla="*/ 985775 h 7997370"/>
              <a:gd name="connsiteX37-4023" fmla="*/ 3985637 w 7496628"/>
              <a:gd name="connsiteY37-4024" fmla="*/ 929875 h 7997370"/>
              <a:gd name="connsiteX38-4025" fmla="*/ 3998195 w 7496628"/>
              <a:gd name="connsiteY38-4026" fmla="*/ 909205 h 7997370"/>
              <a:gd name="connsiteX39-4027" fmla="*/ 4045160 w 7496628"/>
              <a:gd name="connsiteY39-4028" fmla="*/ 831897 h 7997370"/>
              <a:gd name="connsiteX40-4029" fmla="*/ 5609771 w 7496628"/>
              <a:gd name="connsiteY40-4030" fmla="*/ 0 h 7997370"/>
              <a:gd name="connsiteX41-4031" fmla="*/ 7496628 w 7496628"/>
              <a:gd name="connsiteY41-4032" fmla="*/ 1886857 h 7997370"/>
              <a:gd name="connsiteX42-4033" fmla="*/ 6170864 w 7496628"/>
              <a:gd name="connsiteY42-4034" fmla="*/ 3688885 h 7997370"/>
              <a:gd name="connsiteX43-4035" fmla="*/ 6084717 w 7496628"/>
              <a:gd name="connsiteY43-4036" fmla="*/ 3711035 h 7997370"/>
              <a:gd name="connsiteX44-4037" fmla="*/ 6084708 w 7496628"/>
              <a:gd name="connsiteY44-4038" fmla="*/ 3711036 h 7997370"/>
              <a:gd name="connsiteX45-4039" fmla="*/ 5990038 w 7496628"/>
              <a:gd name="connsiteY45-4040" fmla="*/ 3735379 h 7997370"/>
              <a:gd name="connsiteX46-4041" fmla="*/ 5976330 w 7496628"/>
              <a:gd name="connsiteY46-4042" fmla="*/ 3737471 h 7997370"/>
              <a:gd name="connsiteX47-4043" fmla="*/ 5894258 w 7496628"/>
              <a:gd name="connsiteY47-4044" fmla="*/ 3749996 h 7997370"/>
              <a:gd name="connsiteX48-4045" fmla="*/ 5894248 w 7496628"/>
              <a:gd name="connsiteY48-4046" fmla="*/ 3749999 h 7997370"/>
              <a:gd name="connsiteX49-4047" fmla="*/ 5894238 w 7496628"/>
              <a:gd name="connsiteY49-4048" fmla="*/ 3750001 h 7997370"/>
              <a:gd name="connsiteX50-4049" fmla="*/ 5873297 w 7496628"/>
              <a:gd name="connsiteY50-4050" fmla="*/ 3755385 h 7997370"/>
              <a:gd name="connsiteX51-4051" fmla="*/ 5025574 w 7496628"/>
              <a:gd name="connsiteY51-4052" fmla="*/ 4907642 h 7997370"/>
              <a:gd name="connsiteX52-4053" fmla="*/ 5050086 w 7496628"/>
              <a:gd name="connsiteY52-4054" fmla="*/ 5150794 h 7997370"/>
              <a:gd name="connsiteX53-4055" fmla="*/ 5068892 w 7496628"/>
              <a:gd name="connsiteY53-4056" fmla="*/ 5223933 h 7997370"/>
              <a:gd name="connsiteX54-4057" fmla="*/ 5068892 w 7496628"/>
              <a:gd name="connsiteY54-4058" fmla="*/ 5223935 h 7997370"/>
              <a:gd name="connsiteX55-4059" fmla="*/ 5142177 w 7496628"/>
              <a:gd name="connsiteY55-4060" fmla="*/ 5376064 h 7997370"/>
              <a:gd name="connsiteX56-4061" fmla="*/ 5144682 w 7496628"/>
              <a:gd name="connsiteY56-4062" fmla="*/ 5382906 h 7997370"/>
              <a:gd name="connsiteX57-4063" fmla="*/ 5196413 w 7496628"/>
              <a:gd name="connsiteY57-4064" fmla="*/ 5524245 h 7997370"/>
              <a:gd name="connsiteX58-4065" fmla="*/ 5196414 w 7496628"/>
              <a:gd name="connsiteY58-4066" fmla="*/ 5524247 h 7997370"/>
              <a:gd name="connsiteX59-4067" fmla="*/ 5205627 w 7496628"/>
              <a:gd name="connsiteY59-4068" fmla="*/ 5549419 h 7997370"/>
              <a:gd name="connsiteX60-4069" fmla="*/ 5290456 w 7496628"/>
              <a:gd name="connsiteY60-4070" fmla="*/ 6110513 h 7997370"/>
              <a:gd name="connsiteX61-4071" fmla="*/ 3403599 w 7496628"/>
              <a:gd name="connsiteY61-4072" fmla="*/ 7997370 h 7997370"/>
              <a:gd name="connsiteX62-4073" fmla="*/ 1516743 w 7496628"/>
              <a:gd name="connsiteY62-4074" fmla="*/ 6110513 h 7997370"/>
              <a:gd name="connsiteX63-4075" fmla="*/ 1838988 w 7496628"/>
              <a:gd name="connsiteY63-4076" fmla="*/ 5055553 h 7997370"/>
              <a:gd name="connsiteX64-4077" fmla="*/ 1889221 w 7496628"/>
              <a:gd name="connsiteY64-4078" fmla="*/ 4988378 h 7997370"/>
              <a:gd name="connsiteX65-4079" fmla="*/ 1889230 w 7496628"/>
              <a:gd name="connsiteY65-4080" fmla="*/ 4988366 h 7997370"/>
              <a:gd name="connsiteX66-4081" fmla="*/ 1904383 w 7496628"/>
              <a:gd name="connsiteY66-4082" fmla="*/ 4968104 h 7997370"/>
              <a:gd name="connsiteX67-4083" fmla="*/ 1904383 w 7496628"/>
              <a:gd name="connsiteY67-4084" fmla="*/ 4968103 h 7997370"/>
              <a:gd name="connsiteX68-4085" fmla="*/ 1947610 w 7496628"/>
              <a:gd name="connsiteY68-4086" fmla="*/ 4910297 h 7997370"/>
              <a:gd name="connsiteX69-4087" fmla="*/ 1973782 w 7496628"/>
              <a:gd name="connsiteY69-4088" fmla="*/ 4881500 h 7997370"/>
              <a:gd name="connsiteX70-4089" fmla="*/ 1966818 w 7496628"/>
              <a:gd name="connsiteY70-4090" fmla="*/ 4894331 h 7997370"/>
              <a:gd name="connsiteX71-4091" fmla="*/ 1973783 w 7496628"/>
              <a:gd name="connsiteY71-4092" fmla="*/ 4881500 h 7997370"/>
              <a:gd name="connsiteX72-4093" fmla="*/ 2045103 w 7496628"/>
              <a:gd name="connsiteY72-4094" fmla="*/ 4750101 h 7997370"/>
              <a:gd name="connsiteX73-4095" fmla="*/ 2111829 w 7496628"/>
              <a:gd name="connsiteY73-4096" fmla="*/ 4419599 h 7997370"/>
              <a:gd name="connsiteX74-4097" fmla="*/ 1349557 w 7496628"/>
              <a:gd name="connsiteY74-4098" fmla="*/ 3574897 h 7997370"/>
              <a:gd name="connsiteX75-4099" fmla="*/ 1329447 w 7496628"/>
              <a:gd name="connsiteY75-4100" fmla="*/ 3573881 h 7997370"/>
              <a:gd name="connsiteX76-4101" fmla="*/ 1328058 w 7496628"/>
              <a:gd name="connsiteY76-4102" fmla="*/ 3570513 h 7997370"/>
              <a:gd name="connsiteX77-4103" fmla="*/ 1334174 w 7496628"/>
              <a:gd name="connsiteY77-4104" fmla="*/ 3558486 h 7997370"/>
              <a:gd name="connsiteX78-4105" fmla="*/ 1401337 w 7496628"/>
              <a:gd name="connsiteY78-4106" fmla="*/ 3426425 h 7997370"/>
              <a:gd name="connsiteX79-4107" fmla="*/ 1401337 w 7496628"/>
              <a:gd name="connsiteY79-4108" fmla="*/ 3426425 h 7997370"/>
              <a:gd name="connsiteX80-4109" fmla="*/ 1334174 w 7496628"/>
              <a:gd name="connsiteY80-4110" fmla="*/ 3558486 h 7997370"/>
              <a:gd name="connsiteX81-4111" fmla="*/ 1211066 w 7496628"/>
              <a:gd name="connsiteY81-4112" fmla="*/ 3539698 h 7997370"/>
              <a:gd name="connsiteX82-4113" fmla="*/ 0 w 7496628"/>
              <a:gd name="connsiteY82-4114" fmla="*/ 2053770 h 7997370"/>
              <a:gd name="connsiteX0-4115" fmla="*/ 1904906 w 7496628"/>
              <a:gd name="connsiteY0-4116" fmla="*/ 4969370 h 7997370"/>
              <a:gd name="connsiteX1-4117" fmla="*/ 1908628 w 7496628"/>
              <a:gd name="connsiteY1-4118" fmla="*/ 4978399 h 7997370"/>
              <a:gd name="connsiteX2-4119" fmla="*/ 1986512 w 7496628"/>
              <a:gd name="connsiteY2-4120" fmla="*/ 4988135 h 7997370"/>
              <a:gd name="connsiteX3-4121" fmla="*/ 1986512 w 7496628"/>
              <a:gd name="connsiteY3-4122" fmla="*/ 4988134 h 7997370"/>
              <a:gd name="connsiteX4-4123" fmla="*/ 1908629 w 7496628"/>
              <a:gd name="connsiteY4-4124" fmla="*/ 4978399 h 7997370"/>
              <a:gd name="connsiteX5-4125" fmla="*/ 1904906 w 7496628"/>
              <a:gd name="connsiteY5-4126" fmla="*/ 4969369 h 7997370"/>
              <a:gd name="connsiteX6-4127" fmla="*/ 1904906 w 7496628"/>
              <a:gd name="connsiteY6-4128" fmla="*/ 4969370 h 7997370"/>
              <a:gd name="connsiteX7-4129" fmla="*/ 0 w 7496628"/>
              <a:gd name="connsiteY7-4130" fmla="*/ 2053770 h 7997370"/>
              <a:gd name="connsiteX8-4131" fmla="*/ 1516743 w 7496628"/>
              <a:gd name="connsiteY8-4132" fmla="*/ 537027 h 7997370"/>
              <a:gd name="connsiteX9-4133" fmla="*/ 2481532 w 7496628"/>
              <a:gd name="connsiteY9-4134" fmla="*/ 883377 h 7997370"/>
              <a:gd name="connsiteX10-4135" fmla="*/ 2541593 w 7496628"/>
              <a:gd name="connsiteY10-4136" fmla="*/ 937965 h 7997370"/>
              <a:gd name="connsiteX11-4137" fmla="*/ 2541595 w 7496628"/>
              <a:gd name="connsiteY11-4138" fmla="*/ 937967 h 7997370"/>
              <a:gd name="connsiteX12-4139" fmla="*/ 2589242 w 7496628"/>
              <a:gd name="connsiteY12-4140" fmla="*/ 981272 h 7997370"/>
              <a:gd name="connsiteX13-4141" fmla="*/ 2633106 w 7496628"/>
              <a:gd name="connsiteY13-4142" fmla="*/ 1029535 h 7997370"/>
              <a:gd name="connsiteX14-4143" fmla="*/ 2633107 w 7496628"/>
              <a:gd name="connsiteY14-4144" fmla="*/ 1029535 h 7997370"/>
              <a:gd name="connsiteX15-4145" fmla="*/ 2687136 w 7496628"/>
              <a:gd name="connsiteY15-4146" fmla="*/ 1088981 h 7997370"/>
              <a:gd name="connsiteX16-4147" fmla="*/ 2737678 w 7496628"/>
              <a:gd name="connsiteY16-4148" fmla="*/ 1156572 h 7997370"/>
              <a:gd name="connsiteX17-4149" fmla="*/ 2661696 w 7496628"/>
              <a:gd name="connsiteY17-4150" fmla="*/ 1093879 h 7997370"/>
              <a:gd name="connsiteX18-4151" fmla="*/ 2615857 w 7496628"/>
              <a:gd name="connsiteY18-4152" fmla="*/ 1038324 h 7997370"/>
              <a:gd name="connsiteX19-4153" fmla="*/ 2615856 w 7496628"/>
              <a:gd name="connsiteY19-4154" fmla="*/ 1038324 h 7997370"/>
              <a:gd name="connsiteX20-4155" fmla="*/ 2615857 w 7496628"/>
              <a:gd name="connsiteY20-4156" fmla="*/ 1038324 h 7997370"/>
              <a:gd name="connsiteX21-4157" fmla="*/ 2661696 w 7496628"/>
              <a:gd name="connsiteY21-4158" fmla="*/ 1093880 h 7997370"/>
              <a:gd name="connsiteX22-4159" fmla="*/ 2737678 w 7496628"/>
              <a:gd name="connsiteY22-4160" fmla="*/ 1156573 h 7997370"/>
              <a:gd name="connsiteX23-4161" fmla="*/ 2774450 w 7496628"/>
              <a:gd name="connsiteY23-4162" fmla="*/ 1205746 h 7997370"/>
              <a:gd name="connsiteX24-4163" fmla="*/ 2774465 w 7496628"/>
              <a:gd name="connsiteY24-4164" fmla="*/ 1205769 h 7997370"/>
              <a:gd name="connsiteX25-4165" fmla="*/ 2774465 w 7496628"/>
              <a:gd name="connsiteY25-4166" fmla="*/ 1205769 h 7997370"/>
              <a:gd name="connsiteX26-4167" fmla="*/ 2774450 w 7496628"/>
              <a:gd name="connsiteY26-4168" fmla="*/ 1205745 h 7997370"/>
              <a:gd name="connsiteX27-4169" fmla="*/ 2737678 w 7496628"/>
              <a:gd name="connsiteY27-4170" fmla="*/ 1156572 h 7997370"/>
              <a:gd name="connsiteX28-4171" fmla="*/ 2787356 w 7496628"/>
              <a:gd name="connsiteY28-4172" fmla="*/ 1197560 h 7997370"/>
              <a:gd name="connsiteX29-4173" fmla="*/ 3262088 w 7496628"/>
              <a:gd name="connsiteY29-4174" fmla="*/ 1342571 h 7997370"/>
              <a:gd name="connsiteX30-4175" fmla="*/ 3862482 w 7496628"/>
              <a:gd name="connsiteY30-4176" fmla="*/ 1093879 h 7997370"/>
              <a:gd name="connsiteX31-4177" fmla="*/ 3951677 w 7496628"/>
              <a:gd name="connsiteY31-4178" fmla="*/ 985774 h 7997370"/>
              <a:gd name="connsiteX32-4179" fmla="*/ 3950648 w 7496628"/>
              <a:gd name="connsiteY32-4180" fmla="*/ 987468 h 7997370"/>
              <a:gd name="connsiteX33-4181" fmla="*/ 3950636 w 7496628"/>
              <a:gd name="connsiteY33-4182" fmla="*/ 987494 h 7997370"/>
              <a:gd name="connsiteX34-4183" fmla="*/ 3950636 w 7496628"/>
              <a:gd name="connsiteY34-4184" fmla="*/ 987494 h 7997370"/>
              <a:gd name="connsiteX35-4185" fmla="*/ 3950648 w 7496628"/>
              <a:gd name="connsiteY35-4186" fmla="*/ 987469 h 7997370"/>
              <a:gd name="connsiteX36-4187" fmla="*/ 3951677 w 7496628"/>
              <a:gd name="connsiteY36-4188" fmla="*/ 985775 h 7997370"/>
              <a:gd name="connsiteX37-4189" fmla="*/ 3985637 w 7496628"/>
              <a:gd name="connsiteY37-4190" fmla="*/ 929875 h 7997370"/>
              <a:gd name="connsiteX38-4191" fmla="*/ 4045160 w 7496628"/>
              <a:gd name="connsiteY38-4192" fmla="*/ 831897 h 7997370"/>
              <a:gd name="connsiteX39-4193" fmla="*/ 5609771 w 7496628"/>
              <a:gd name="connsiteY39-4194" fmla="*/ 0 h 7997370"/>
              <a:gd name="connsiteX40-4195" fmla="*/ 7496628 w 7496628"/>
              <a:gd name="connsiteY40-4196" fmla="*/ 1886857 h 7997370"/>
              <a:gd name="connsiteX41-4197" fmla="*/ 6170864 w 7496628"/>
              <a:gd name="connsiteY41-4198" fmla="*/ 3688885 h 7997370"/>
              <a:gd name="connsiteX42-4199" fmla="*/ 6084717 w 7496628"/>
              <a:gd name="connsiteY42-4200" fmla="*/ 3711035 h 7997370"/>
              <a:gd name="connsiteX43-4201" fmla="*/ 6084708 w 7496628"/>
              <a:gd name="connsiteY43-4202" fmla="*/ 3711036 h 7997370"/>
              <a:gd name="connsiteX44-4203" fmla="*/ 5990038 w 7496628"/>
              <a:gd name="connsiteY44-4204" fmla="*/ 3735379 h 7997370"/>
              <a:gd name="connsiteX45-4205" fmla="*/ 5976330 w 7496628"/>
              <a:gd name="connsiteY45-4206" fmla="*/ 3737471 h 7997370"/>
              <a:gd name="connsiteX46-4207" fmla="*/ 5894258 w 7496628"/>
              <a:gd name="connsiteY46-4208" fmla="*/ 3749996 h 7997370"/>
              <a:gd name="connsiteX47-4209" fmla="*/ 5894248 w 7496628"/>
              <a:gd name="connsiteY47-4210" fmla="*/ 3749999 h 7997370"/>
              <a:gd name="connsiteX48-4211" fmla="*/ 5894238 w 7496628"/>
              <a:gd name="connsiteY48-4212" fmla="*/ 3750001 h 7997370"/>
              <a:gd name="connsiteX49-4213" fmla="*/ 5873297 w 7496628"/>
              <a:gd name="connsiteY49-4214" fmla="*/ 3755385 h 7997370"/>
              <a:gd name="connsiteX50-4215" fmla="*/ 5025574 w 7496628"/>
              <a:gd name="connsiteY50-4216" fmla="*/ 4907642 h 7997370"/>
              <a:gd name="connsiteX51-4217" fmla="*/ 5050086 w 7496628"/>
              <a:gd name="connsiteY51-4218" fmla="*/ 5150794 h 7997370"/>
              <a:gd name="connsiteX52-4219" fmla="*/ 5068892 w 7496628"/>
              <a:gd name="connsiteY52-4220" fmla="*/ 5223933 h 7997370"/>
              <a:gd name="connsiteX53-4221" fmla="*/ 5068892 w 7496628"/>
              <a:gd name="connsiteY53-4222" fmla="*/ 5223935 h 7997370"/>
              <a:gd name="connsiteX54-4223" fmla="*/ 5142177 w 7496628"/>
              <a:gd name="connsiteY54-4224" fmla="*/ 5376064 h 7997370"/>
              <a:gd name="connsiteX55-4225" fmla="*/ 5144682 w 7496628"/>
              <a:gd name="connsiteY55-4226" fmla="*/ 5382906 h 7997370"/>
              <a:gd name="connsiteX56-4227" fmla="*/ 5196413 w 7496628"/>
              <a:gd name="connsiteY56-4228" fmla="*/ 5524245 h 7997370"/>
              <a:gd name="connsiteX57-4229" fmla="*/ 5196414 w 7496628"/>
              <a:gd name="connsiteY57-4230" fmla="*/ 5524247 h 7997370"/>
              <a:gd name="connsiteX58-4231" fmla="*/ 5205627 w 7496628"/>
              <a:gd name="connsiteY58-4232" fmla="*/ 5549419 h 7997370"/>
              <a:gd name="connsiteX59-4233" fmla="*/ 5290456 w 7496628"/>
              <a:gd name="connsiteY59-4234" fmla="*/ 6110513 h 7997370"/>
              <a:gd name="connsiteX60-4235" fmla="*/ 3403599 w 7496628"/>
              <a:gd name="connsiteY60-4236" fmla="*/ 7997370 h 7997370"/>
              <a:gd name="connsiteX61-4237" fmla="*/ 1516743 w 7496628"/>
              <a:gd name="connsiteY61-4238" fmla="*/ 6110513 h 7997370"/>
              <a:gd name="connsiteX62-4239" fmla="*/ 1838988 w 7496628"/>
              <a:gd name="connsiteY62-4240" fmla="*/ 5055553 h 7997370"/>
              <a:gd name="connsiteX63-4241" fmla="*/ 1889221 w 7496628"/>
              <a:gd name="connsiteY63-4242" fmla="*/ 4988378 h 7997370"/>
              <a:gd name="connsiteX64-4243" fmla="*/ 1889230 w 7496628"/>
              <a:gd name="connsiteY64-4244" fmla="*/ 4988366 h 7997370"/>
              <a:gd name="connsiteX65-4245" fmla="*/ 1904383 w 7496628"/>
              <a:gd name="connsiteY65-4246" fmla="*/ 4968104 h 7997370"/>
              <a:gd name="connsiteX66-4247" fmla="*/ 1904383 w 7496628"/>
              <a:gd name="connsiteY66-4248" fmla="*/ 4968103 h 7997370"/>
              <a:gd name="connsiteX67-4249" fmla="*/ 1947610 w 7496628"/>
              <a:gd name="connsiteY67-4250" fmla="*/ 4910297 h 7997370"/>
              <a:gd name="connsiteX68-4251" fmla="*/ 1973782 w 7496628"/>
              <a:gd name="connsiteY68-4252" fmla="*/ 4881500 h 7997370"/>
              <a:gd name="connsiteX69-4253" fmla="*/ 1966818 w 7496628"/>
              <a:gd name="connsiteY69-4254" fmla="*/ 4894331 h 7997370"/>
              <a:gd name="connsiteX70-4255" fmla="*/ 1973783 w 7496628"/>
              <a:gd name="connsiteY70-4256" fmla="*/ 4881500 h 7997370"/>
              <a:gd name="connsiteX71-4257" fmla="*/ 2045103 w 7496628"/>
              <a:gd name="connsiteY71-4258" fmla="*/ 4750101 h 7997370"/>
              <a:gd name="connsiteX72-4259" fmla="*/ 2111829 w 7496628"/>
              <a:gd name="connsiteY72-4260" fmla="*/ 4419599 h 7997370"/>
              <a:gd name="connsiteX73-4261" fmla="*/ 1349557 w 7496628"/>
              <a:gd name="connsiteY73-4262" fmla="*/ 3574897 h 7997370"/>
              <a:gd name="connsiteX74-4263" fmla="*/ 1329447 w 7496628"/>
              <a:gd name="connsiteY74-4264" fmla="*/ 3573881 h 7997370"/>
              <a:gd name="connsiteX75-4265" fmla="*/ 1328058 w 7496628"/>
              <a:gd name="connsiteY75-4266" fmla="*/ 3570513 h 7997370"/>
              <a:gd name="connsiteX76-4267" fmla="*/ 1334174 w 7496628"/>
              <a:gd name="connsiteY76-4268" fmla="*/ 3558486 h 7997370"/>
              <a:gd name="connsiteX77-4269" fmla="*/ 1401337 w 7496628"/>
              <a:gd name="connsiteY77-4270" fmla="*/ 3426425 h 7997370"/>
              <a:gd name="connsiteX78-4271" fmla="*/ 1401337 w 7496628"/>
              <a:gd name="connsiteY78-4272" fmla="*/ 3426425 h 7997370"/>
              <a:gd name="connsiteX79-4273" fmla="*/ 1334174 w 7496628"/>
              <a:gd name="connsiteY79-4274" fmla="*/ 3558486 h 7997370"/>
              <a:gd name="connsiteX80-4275" fmla="*/ 1211066 w 7496628"/>
              <a:gd name="connsiteY80-4276" fmla="*/ 3539698 h 7997370"/>
              <a:gd name="connsiteX81-4277" fmla="*/ 0 w 7496628"/>
              <a:gd name="connsiteY81-4278" fmla="*/ 2053770 h 7997370"/>
              <a:gd name="connsiteX0-4279" fmla="*/ 1904906 w 7496628"/>
              <a:gd name="connsiteY0-4280" fmla="*/ 4969370 h 7997370"/>
              <a:gd name="connsiteX1-4281" fmla="*/ 1908628 w 7496628"/>
              <a:gd name="connsiteY1-4282" fmla="*/ 4978399 h 7997370"/>
              <a:gd name="connsiteX2-4283" fmla="*/ 1986512 w 7496628"/>
              <a:gd name="connsiteY2-4284" fmla="*/ 4988135 h 7997370"/>
              <a:gd name="connsiteX3-4285" fmla="*/ 1986512 w 7496628"/>
              <a:gd name="connsiteY3-4286" fmla="*/ 4988134 h 7997370"/>
              <a:gd name="connsiteX4-4287" fmla="*/ 1908629 w 7496628"/>
              <a:gd name="connsiteY4-4288" fmla="*/ 4978399 h 7997370"/>
              <a:gd name="connsiteX5-4289" fmla="*/ 1904906 w 7496628"/>
              <a:gd name="connsiteY5-4290" fmla="*/ 4969369 h 7997370"/>
              <a:gd name="connsiteX6-4291" fmla="*/ 1904906 w 7496628"/>
              <a:gd name="connsiteY6-4292" fmla="*/ 4969370 h 7997370"/>
              <a:gd name="connsiteX7-4293" fmla="*/ 0 w 7496628"/>
              <a:gd name="connsiteY7-4294" fmla="*/ 2053770 h 7997370"/>
              <a:gd name="connsiteX8-4295" fmla="*/ 1516743 w 7496628"/>
              <a:gd name="connsiteY8-4296" fmla="*/ 537027 h 7997370"/>
              <a:gd name="connsiteX9-4297" fmla="*/ 2481532 w 7496628"/>
              <a:gd name="connsiteY9-4298" fmla="*/ 883377 h 7997370"/>
              <a:gd name="connsiteX10-4299" fmla="*/ 2541593 w 7496628"/>
              <a:gd name="connsiteY10-4300" fmla="*/ 937965 h 7997370"/>
              <a:gd name="connsiteX11-4301" fmla="*/ 2541595 w 7496628"/>
              <a:gd name="connsiteY11-4302" fmla="*/ 937967 h 7997370"/>
              <a:gd name="connsiteX12-4303" fmla="*/ 2589242 w 7496628"/>
              <a:gd name="connsiteY12-4304" fmla="*/ 981272 h 7997370"/>
              <a:gd name="connsiteX13-4305" fmla="*/ 2633106 w 7496628"/>
              <a:gd name="connsiteY13-4306" fmla="*/ 1029535 h 7997370"/>
              <a:gd name="connsiteX14-4307" fmla="*/ 2633107 w 7496628"/>
              <a:gd name="connsiteY14-4308" fmla="*/ 1029535 h 7997370"/>
              <a:gd name="connsiteX15-4309" fmla="*/ 2687136 w 7496628"/>
              <a:gd name="connsiteY15-4310" fmla="*/ 1088981 h 7997370"/>
              <a:gd name="connsiteX16-4311" fmla="*/ 2737678 w 7496628"/>
              <a:gd name="connsiteY16-4312" fmla="*/ 1156572 h 7997370"/>
              <a:gd name="connsiteX17-4313" fmla="*/ 2661696 w 7496628"/>
              <a:gd name="connsiteY17-4314" fmla="*/ 1093879 h 7997370"/>
              <a:gd name="connsiteX18-4315" fmla="*/ 2615857 w 7496628"/>
              <a:gd name="connsiteY18-4316" fmla="*/ 1038324 h 7997370"/>
              <a:gd name="connsiteX19-4317" fmla="*/ 2615856 w 7496628"/>
              <a:gd name="connsiteY19-4318" fmla="*/ 1038324 h 7997370"/>
              <a:gd name="connsiteX20-4319" fmla="*/ 2615857 w 7496628"/>
              <a:gd name="connsiteY20-4320" fmla="*/ 1038324 h 7997370"/>
              <a:gd name="connsiteX21-4321" fmla="*/ 2661696 w 7496628"/>
              <a:gd name="connsiteY21-4322" fmla="*/ 1093880 h 7997370"/>
              <a:gd name="connsiteX22-4323" fmla="*/ 2737678 w 7496628"/>
              <a:gd name="connsiteY22-4324" fmla="*/ 1156573 h 7997370"/>
              <a:gd name="connsiteX23-4325" fmla="*/ 2774450 w 7496628"/>
              <a:gd name="connsiteY23-4326" fmla="*/ 1205746 h 7997370"/>
              <a:gd name="connsiteX24-4327" fmla="*/ 2774465 w 7496628"/>
              <a:gd name="connsiteY24-4328" fmla="*/ 1205769 h 7997370"/>
              <a:gd name="connsiteX25-4329" fmla="*/ 2774465 w 7496628"/>
              <a:gd name="connsiteY25-4330" fmla="*/ 1205769 h 7997370"/>
              <a:gd name="connsiteX26-4331" fmla="*/ 2774450 w 7496628"/>
              <a:gd name="connsiteY26-4332" fmla="*/ 1205745 h 7997370"/>
              <a:gd name="connsiteX27-4333" fmla="*/ 2737678 w 7496628"/>
              <a:gd name="connsiteY27-4334" fmla="*/ 1156572 h 7997370"/>
              <a:gd name="connsiteX28-4335" fmla="*/ 2787356 w 7496628"/>
              <a:gd name="connsiteY28-4336" fmla="*/ 1197560 h 7997370"/>
              <a:gd name="connsiteX29-4337" fmla="*/ 3262088 w 7496628"/>
              <a:gd name="connsiteY29-4338" fmla="*/ 1342571 h 7997370"/>
              <a:gd name="connsiteX30-4339" fmla="*/ 3862482 w 7496628"/>
              <a:gd name="connsiteY30-4340" fmla="*/ 1093879 h 7997370"/>
              <a:gd name="connsiteX31-4341" fmla="*/ 3951677 w 7496628"/>
              <a:gd name="connsiteY31-4342" fmla="*/ 985774 h 7997370"/>
              <a:gd name="connsiteX32-4343" fmla="*/ 3950648 w 7496628"/>
              <a:gd name="connsiteY32-4344" fmla="*/ 987468 h 7997370"/>
              <a:gd name="connsiteX33-4345" fmla="*/ 3950636 w 7496628"/>
              <a:gd name="connsiteY33-4346" fmla="*/ 987494 h 7997370"/>
              <a:gd name="connsiteX34-4347" fmla="*/ 3950636 w 7496628"/>
              <a:gd name="connsiteY34-4348" fmla="*/ 987494 h 7997370"/>
              <a:gd name="connsiteX35-4349" fmla="*/ 3950648 w 7496628"/>
              <a:gd name="connsiteY35-4350" fmla="*/ 987469 h 7997370"/>
              <a:gd name="connsiteX36-4351" fmla="*/ 3985637 w 7496628"/>
              <a:gd name="connsiteY36-4352" fmla="*/ 929875 h 7997370"/>
              <a:gd name="connsiteX37-4353" fmla="*/ 4045160 w 7496628"/>
              <a:gd name="connsiteY37-4354" fmla="*/ 831897 h 7997370"/>
              <a:gd name="connsiteX38-4355" fmla="*/ 5609771 w 7496628"/>
              <a:gd name="connsiteY38-4356" fmla="*/ 0 h 7997370"/>
              <a:gd name="connsiteX39-4357" fmla="*/ 7496628 w 7496628"/>
              <a:gd name="connsiteY39-4358" fmla="*/ 1886857 h 7997370"/>
              <a:gd name="connsiteX40-4359" fmla="*/ 6170864 w 7496628"/>
              <a:gd name="connsiteY40-4360" fmla="*/ 3688885 h 7997370"/>
              <a:gd name="connsiteX41-4361" fmla="*/ 6084717 w 7496628"/>
              <a:gd name="connsiteY41-4362" fmla="*/ 3711035 h 7997370"/>
              <a:gd name="connsiteX42-4363" fmla="*/ 6084708 w 7496628"/>
              <a:gd name="connsiteY42-4364" fmla="*/ 3711036 h 7997370"/>
              <a:gd name="connsiteX43-4365" fmla="*/ 5990038 w 7496628"/>
              <a:gd name="connsiteY43-4366" fmla="*/ 3735379 h 7997370"/>
              <a:gd name="connsiteX44-4367" fmla="*/ 5976330 w 7496628"/>
              <a:gd name="connsiteY44-4368" fmla="*/ 3737471 h 7997370"/>
              <a:gd name="connsiteX45-4369" fmla="*/ 5894258 w 7496628"/>
              <a:gd name="connsiteY45-4370" fmla="*/ 3749996 h 7997370"/>
              <a:gd name="connsiteX46-4371" fmla="*/ 5894248 w 7496628"/>
              <a:gd name="connsiteY46-4372" fmla="*/ 3749999 h 7997370"/>
              <a:gd name="connsiteX47-4373" fmla="*/ 5894238 w 7496628"/>
              <a:gd name="connsiteY47-4374" fmla="*/ 3750001 h 7997370"/>
              <a:gd name="connsiteX48-4375" fmla="*/ 5873297 w 7496628"/>
              <a:gd name="connsiteY48-4376" fmla="*/ 3755385 h 7997370"/>
              <a:gd name="connsiteX49-4377" fmla="*/ 5025574 w 7496628"/>
              <a:gd name="connsiteY49-4378" fmla="*/ 4907642 h 7997370"/>
              <a:gd name="connsiteX50-4379" fmla="*/ 5050086 w 7496628"/>
              <a:gd name="connsiteY50-4380" fmla="*/ 5150794 h 7997370"/>
              <a:gd name="connsiteX51-4381" fmla="*/ 5068892 w 7496628"/>
              <a:gd name="connsiteY51-4382" fmla="*/ 5223933 h 7997370"/>
              <a:gd name="connsiteX52-4383" fmla="*/ 5068892 w 7496628"/>
              <a:gd name="connsiteY52-4384" fmla="*/ 5223935 h 7997370"/>
              <a:gd name="connsiteX53-4385" fmla="*/ 5142177 w 7496628"/>
              <a:gd name="connsiteY53-4386" fmla="*/ 5376064 h 7997370"/>
              <a:gd name="connsiteX54-4387" fmla="*/ 5144682 w 7496628"/>
              <a:gd name="connsiteY54-4388" fmla="*/ 5382906 h 7997370"/>
              <a:gd name="connsiteX55-4389" fmla="*/ 5196413 w 7496628"/>
              <a:gd name="connsiteY55-4390" fmla="*/ 5524245 h 7997370"/>
              <a:gd name="connsiteX56-4391" fmla="*/ 5196414 w 7496628"/>
              <a:gd name="connsiteY56-4392" fmla="*/ 5524247 h 7997370"/>
              <a:gd name="connsiteX57-4393" fmla="*/ 5205627 w 7496628"/>
              <a:gd name="connsiteY57-4394" fmla="*/ 5549419 h 7997370"/>
              <a:gd name="connsiteX58-4395" fmla="*/ 5290456 w 7496628"/>
              <a:gd name="connsiteY58-4396" fmla="*/ 6110513 h 7997370"/>
              <a:gd name="connsiteX59-4397" fmla="*/ 3403599 w 7496628"/>
              <a:gd name="connsiteY59-4398" fmla="*/ 7997370 h 7997370"/>
              <a:gd name="connsiteX60-4399" fmla="*/ 1516743 w 7496628"/>
              <a:gd name="connsiteY60-4400" fmla="*/ 6110513 h 7997370"/>
              <a:gd name="connsiteX61-4401" fmla="*/ 1838988 w 7496628"/>
              <a:gd name="connsiteY61-4402" fmla="*/ 5055553 h 7997370"/>
              <a:gd name="connsiteX62-4403" fmla="*/ 1889221 w 7496628"/>
              <a:gd name="connsiteY62-4404" fmla="*/ 4988378 h 7997370"/>
              <a:gd name="connsiteX63-4405" fmla="*/ 1889230 w 7496628"/>
              <a:gd name="connsiteY63-4406" fmla="*/ 4988366 h 7997370"/>
              <a:gd name="connsiteX64-4407" fmla="*/ 1904383 w 7496628"/>
              <a:gd name="connsiteY64-4408" fmla="*/ 4968104 h 7997370"/>
              <a:gd name="connsiteX65-4409" fmla="*/ 1904383 w 7496628"/>
              <a:gd name="connsiteY65-4410" fmla="*/ 4968103 h 7997370"/>
              <a:gd name="connsiteX66-4411" fmla="*/ 1947610 w 7496628"/>
              <a:gd name="connsiteY66-4412" fmla="*/ 4910297 h 7997370"/>
              <a:gd name="connsiteX67-4413" fmla="*/ 1973782 w 7496628"/>
              <a:gd name="connsiteY67-4414" fmla="*/ 4881500 h 7997370"/>
              <a:gd name="connsiteX68-4415" fmla="*/ 1966818 w 7496628"/>
              <a:gd name="connsiteY68-4416" fmla="*/ 4894331 h 7997370"/>
              <a:gd name="connsiteX69-4417" fmla="*/ 1973783 w 7496628"/>
              <a:gd name="connsiteY69-4418" fmla="*/ 4881500 h 7997370"/>
              <a:gd name="connsiteX70-4419" fmla="*/ 2045103 w 7496628"/>
              <a:gd name="connsiteY70-4420" fmla="*/ 4750101 h 7997370"/>
              <a:gd name="connsiteX71-4421" fmla="*/ 2111829 w 7496628"/>
              <a:gd name="connsiteY71-4422" fmla="*/ 4419599 h 7997370"/>
              <a:gd name="connsiteX72-4423" fmla="*/ 1349557 w 7496628"/>
              <a:gd name="connsiteY72-4424" fmla="*/ 3574897 h 7997370"/>
              <a:gd name="connsiteX73-4425" fmla="*/ 1329447 w 7496628"/>
              <a:gd name="connsiteY73-4426" fmla="*/ 3573881 h 7997370"/>
              <a:gd name="connsiteX74-4427" fmla="*/ 1328058 w 7496628"/>
              <a:gd name="connsiteY74-4428" fmla="*/ 3570513 h 7997370"/>
              <a:gd name="connsiteX75-4429" fmla="*/ 1334174 w 7496628"/>
              <a:gd name="connsiteY75-4430" fmla="*/ 3558486 h 7997370"/>
              <a:gd name="connsiteX76-4431" fmla="*/ 1401337 w 7496628"/>
              <a:gd name="connsiteY76-4432" fmla="*/ 3426425 h 7997370"/>
              <a:gd name="connsiteX77-4433" fmla="*/ 1401337 w 7496628"/>
              <a:gd name="connsiteY77-4434" fmla="*/ 3426425 h 7997370"/>
              <a:gd name="connsiteX78-4435" fmla="*/ 1334174 w 7496628"/>
              <a:gd name="connsiteY78-4436" fmla="*/ 3558486 h 7997370"/>
              <a:gd name="connsiteX79-4437" fmla="*/ 1211066 w 7496628"/>
              <a:gd name="connsiteY79-4438" fmla="*/ 3539698 h 7997370"/>
              <a:gd name="connsiteX80-4439" fmla="*/ 0 w 7496628"/>
              <a:gd name="connsiteY80-4440" fmla="*/ 2053770 h 7997370"/>
              <a:gd name="connsiteX0-4441" fmla="*/ 1904906 w 7496628"/>
              <a:gd name="connsiteY0-4442" fmla="*/ 4969370 h 7997370"/>
              <a:gd name="connsiteX1-4443" fmla="*/ 1908628 w 7496628"/>
              <a:gd name="connsiteY1-4444" fmla="*/ 4978399 h 7997370"/>
              <a:gd name="connsiteX2-4445" fmla="*/ 1986512 w 7496628"/>
              <a:gd name="connsiteY2-4446" fmla="*/ 4988135 h 7997370"/>
              <a:gd name="connsiteX3-4447" fmla="*/ 1986512 w 7496628"/>
              <a:gd name="connsiteY3-4448" fmla="*/ 4988134 h 7997370"/>
              <a:gd name="connsiteX4-4449" fmla="*/ 1908629 w 7496628"/>
              <a:gd name="connsiteY4-4450" fmla="*/ 4978399 h 7997370"/>
              <a:gd name="connsiteX5-4451" fmla="*/ 1904906 w 7496628"/>
              <a:gd name="connsiteY5-4452" fmla="*/ 4969369 h 7997370"/>
              <a:gd name="connsiteX6-4453" fmla="*/ 1904906 w 7496628"/>
              <a:gd name="connsiteY6-4454" fmla="*/ 4969370 h 7997370"/>
              <a:gd name="connsiteX7-4455" fmla="*/ 0 w 7496628"/>
              <a:gd name="connsiteY7-4456" fmla="*/ 2053770 h 7997370"/>
              <a:gd name="connsiteX8-4457" fmla="*/ 1516743 w 7496628"/>
              <a:gd name="connsiteY8-4458" fmla="*/ 537027 h 7997370"/>
              <a:gd name="connsiteX9-4459" fmla="*/ 2481532 w 7496628"/>
              <a:gd name="connsiteY9-4460" fmla="*/ 883377 h 7997370"/>
              <a:gd name="connsiteX10-4461" fmla="*/ 2541593 w 7496628"/>
              <a:gd name="connsiteY10-4462" fmla="*/ 937965 h 7997370"/>
              <a:gd name="connsiteX11-4463" fmla="*/ 2541595 w 7496628"/>
              <a:gd name="connsiteY11-4464" fmla="*/ 937967 h 7997370"/>
              <a:gd name="connsiteX12-4465" fmla="*/ 2589242 w 7496628"/>
              <a:gd name="connsiteY12-4466" fmla="*/ 981272 h 7997370"/>
              <a:gd name="connsiteX13-4467" fmla="*/ 2633106 w 7496628"/>
              <a:gd name="connsiteY13-4468" fmla="*/ 1029535 h 7997370"/>
              <a:gd name="connsiteX14-4469" fmla="*/ 2633107 w 7496628"/>
              <a:gd name="connsiteY14-4470" fmla="*/ 1029535 h 7997370"/>
              <a:gd name="connsiteX15-4471" fmla="*/ 2687136 w 7496628"/>
              <a:gd name="connsiteY15-4472" fmla="*/ 1088981 h 7997370"/>
              <a:gd name="connsiteX16-4473" fmla="*/ 2737678 w 7496628"/>
              <a:gd name="connsiteY16-4474" fmla="*/ 1156572 h 7997370"/>
              <a:gd name="connsiteX17-4475" fmla="*/ 2661696 w 7496628"/>
              <a:gd name="connsiteY17-4476" fmla="*/ 1093879 h 7997370"/>
              <a:gd name="connsiteX18-4477" fmla="*/ 2615857 w 7496628"/>
              <a:gd name="connsiteY18-4478" fmla="*/ 1038324 h 7997370"/>
              <a:gd name="connsiteX19-4479" fmla="*/ 2615856 w 7496628"/>
              <a:gd name="connsiteY19-4480" fmla="*/ 1038324 h 7997370"/>
              <a:gd name="connsiteX20-4481" fmla="*/ 2615857 w 7496628"/>
              <a:gd name="connsiteY20-4482" fmla="*/ 1038324 h 7997370"/>
              <a:gd name="connsiteX21-4483" fmla="*/ 2661696 w 7496628"/>
              <a:gd name="connsiteY21-4484" fmla="*/ 1093880 h 7997370"/>
              <a:gd name="connsiteX22-4485" fmla="*/ 2737678 w 7496628"/>
              <a:gd name="connsiteY22-4486" fmla="*/ 1156573 h 7997370"/>
              <a:gd name="connsiteX23-4487" fmla="*/ 2774450 w 7496628"/>
              <a:gd name="connsiteY23-4488" fmla="*/ 1205746 h 7997370"/>
              <a:gd name="connsiteX24-4489" fmla="*/ 2774465 w 7496628"/>
              <a:gd name="connsiteY24-4490" fmla="*/ 1205769 h 7997370"/>
              <a:gd name="connsiteX25-4491" fmla="*/ 2774465 w 7496628"/>
              <a:gd name="connsiteY25-4492" fmla="*/ 1205769 h 7997370"/>
              <a:gd name="connsiteX26-4493" fmla="*/ 2774450 w 7496628"/>
              <a:gd name="connsiteY26-4494" fmla="*/ 1205745 h 7997370"/>
              <a:gd name="connsiteX27-4495" fmla="*/ 2737678 w 7496628"/>
              <a:gd name="connsiteY27-4496" fmla="*/ 1156572 h 7997370"/>
              <a:gd name="connsiteX28-4497" fmla="*/ 2787356 w 7496628"/>
              <a:gd name="connsiteY28-4498" fmla="*/ 1197560 h 7997370"/>
              <a:gd name="connsiteX29-4499" fmla="*/ 3262088 w 7496628"/>
              <a:gd name="connsiteY29-4500" fmla="*/ 1342571 h 7997370"/>
              <a:gd name="connsiteX30-4501" fmla="*/ 3862482 w 7496628"/>
              <a:gd name="connsiteY30-4502" fmla="*/ 1093879 h 7997370"/>
              <a:gd name="connsiteX31-4503" fmla="*/ 3951677 w 7496628"/>
              <a:gd name="connsiteY31-4504" fmla="*/ 985774 h 7997370"/>
              <a:gd name="connsiteX32-4505" fmla="*/ 3950648 w 7496628"/>
              <a:gd name="connsiteY32-4506" fmla="*/ 987468 h 7997370"/>
              <a:gd name="connsiteX33-4507" fmla="*/ 3950636 w 7496628"/>
              <a:gd name="connsiteY33-4508" fmla="*/ 987494 h 7997370"/>
              <a:gd name="connsiteX34-4509" fmla="*/ 3950636 w 7496628"/>
              <a:gd name="connsiteY34-4510" fmla="*/ 987494 h 7997370"/>
              <a:gd name="connsiteX35-4511" fmla="*/ 3950648 w 7496628"/>
              <a:gd name="connsiteY35-4512" fmla="*/ 987469 h 7997370"/>
              <a:gd name="connsiteX36-4513" fmla="*/ 4045160 w 7496628"/>
              <a:gd name="connsiteY36-4514" fmla="*/ 831897 h 7997370"/>
              <a:gd name="connsiteX37-4515" fmla="*/ 5609771 w 7496628"/>
              <a:gd name="connsiteY37-4516" fmla="*/ 0 h 7997370"/>
              <a:gd name="connsiteX38-4517" fmla="*/ 7496628 w 7496628"/>
              <a:gd name="connsiteY38-4518" fmla="*/ 1886857 h 7997370"/>
              <a:gd name="connsiteX39-4519" fmla="*/ 6170864 w 7496628"/>
              <a:gd name="connsiteY39-4520" fmla="*/ 3688885 h 7997370"/>
              <a:gd name="connsiteX40-4521" fmla="*/ 6084717 w 7496628"/>
              <a:gd name="connsiteY40-4522" fmla="*/ 3711035 h 7997370"/>
              <a:gd name="connsiteX41-4523" fmla="*/ 6084708 w 7496628"/>
              <a:gd name="connsiteY41-4524" fmla="*/ 3711036 h 7997370"/>
              <a:gd name="connsiteX42-4525" fmla="*/ 5990038 w 7496628"/>
              <a:gd name="connsiteY42-4526" fmla="*/ 3735379 h 7997370"/>
              <a:gd name="connsiteX43-4527" fmla="*/ 5976330 w 7496628"/>
              <a:gd name="connsiteY43-4528" fmla="*/ 3737471 h 7997370"/>
              <a:gd name="connsiteX44-4529" fmla="*/ 5894258 w 7496628"/>
              <a:gd name="connsiteY44-4530" fmla="*/ 3749996 h 7997370"/>
              <a:gd name="connsiteX45-4531" fmla="*/ 5894248 w 7496628"/>
              <a:gd name="connsiteY45-4532" fmla="*/ 3749999 h 7997370"/>
              <a:gd name="connsiteX46-4533" fmla="*/ 5894238 w 7496628"/>
              <a:gd name="connsiteY46-4534" fmla="*/ 3750001 h 7997370"/>
              <a:gd name="connsiteX47-4535" fmla="*/ 5873297 w 7496628"/>
              <a:gd name="connsiteY47-4536" fmla="*/ 3755385 h 7997370"/>
              <a:gd name="connsiteX48-4537" fmla="*/ 5025574 w 7496628"/>
              <a:gd name="connsiteY48-4538" fmla="*/ 4907642 h 7997370"/>
              <a:gd name="connsiteX49-4539" fmla="*/ 5050086 w 7496628"/>
              <a:gd name="connsiteY49-4540" fmla="*/ 5150794 h 7997370"/>
              <a:gd name="connsiteX50-4541" fmla="*/ 5068892 w 7496628"/>
              <a:gd name="connsiteY50-4542" fmla="*/ 5223933 h 7997370"/>
              <a:gd name="connsiteX51-4543" fmla="*/ 5068892 w 7496628"/>
              <a:gd name="connsiteY51-4544" fmla="*/ 5223935 h 7997370"/>
              <a:gd name="connsiteX52-4545" fmla="*/ 5142177 w 7496628"/>
              <a:gd name="connsiteY52-4546" fmla="*/ 5376064 h 7997370"/>
              <a:gd name="connsiteX53-4547" fmla="*/ 5144682 w 7496628"/>
              <a:gd name="connsiteY53-4548" fmla="*/ 5382906 h 7997370"/>
              <a:gd name="connsiteX54-4549" fmla="*/ 5196413 w 7496628"/>
              <a:gd name="connsiteY54-4550" fmla="*/ 5524245 h 7997370"/>
              <a:gd name="connsiteX55-4551" fmla="*/ 5196414 w 7496628"/>
              <a:gd name="connsiteY55-4552" fmla="*/ 5524247 h 7997370"/>
              <a:gd name="connsiteX56-4553" fmla="*/ 5205627 w 7496628"/>
              <a:gd name="connsiteY56-4554" fmla="*/ 5549419 h 7997370"/>
              <a:gd name="connsiteX57-4555" fmla="*/ 5290456 w 7496628"/>
              <a:gd name="connsiteY57-4556" fmla="*/ 6110513 h 7997370"/>
              <a:gd name="connsiteX58-4557" fmla="*/ 3403599 w 7496628"/>
              <a:gd name="connsiteY58-4558" fmla="*/ 7997370 h 7997370"/>
              <a:gd name="connsiteX59-4559" fmla="*/ 1516743 w 7496628"/>
              <a:gd name="connsiteY59-4560" fmla="*/ 6110513 h 7997370"/>
              <a:gd name="connsiteX60-4561" fmla="*/ 1838988 w 7496628"/>
              <a:gd name="connsiteY60-4562" fmla="*/ 5055553 h 7997370"/>
              <a:gd name="connsiteX61-4563" fmla="*/ 1889221 w 7496628"/>
              <a:gd name="connsiteY61-4564" fmla="*/ 4988378 h 7997370"/>
              <a:gd name="connsiteX62-4565" fmla="*/ 1889230 w 7496628"/>
              <a:gd name="connsiteY62-4566" fmla="*/ 4988366 h 7997370"/>
              <a:gd name="connsiteX63-4567" fmla="*/ 1904383 w 7496628"/>
              <a:gd name="connsiteY63-4568" fmla="*/ 4968104 h 7997370"/>
              <a:gd name="connsiteX64-4569" fmla="*/ 1904383 w 7496628"/>
              <a:gd name="connsiteY64-4570" fmla="*/ 4968103 h 7997370"/>
              <a:gd name="connsiteX65-4571" fmla="*/ 1947610 w 7496628"/>
              <a:gd name="connsiteY65-4572" fmla="*/ 4910297 h 7997370"/>
              <a:gd name="connsiteX66-4573" fmla="*/ 1973782 w 7496628"/>
              <a:gd name="connsiteY66-4574" fmla="*/ 4881500 h 7997370"/>
              <a:gd name="connsiteX67-4575" fmla="*/ 1966818 w 7496628"/>
              <a:gd name="connsiteY67-4576" fmla="*/ 4894331 h 7997370"/>
              <a:gd name="connsiteX68-4577" fmla="*/ 1973783 w 7496628"/>
              <a:gd name="connsiteY68-4578" fmla="*/ 4881500 h 7997370"/>
              <a:gd name="connsiteX69-4579" fmla="*/ 2045103 w 7496628"/>
              <a:gd name="connsiteY69-4580" fmla="*/ 4750101 h 7997370"/>
              <a:gd name="connsiteX70-4581" fmla="*/ 2111829 w 7496628"/>
              <a:gd name="connsiteY70-4582" fmla="*/ 4419599 h 7997370"/>
              <a:gd name="connsiteX71-4583" fmla="*/ 1349557 w 7496628"/>
              <a:gd name="connsiteY71-4584" fmla="*/ 3574897 h 7997370"/>
              <a:gd name="connsiteX72-4585" fmla="*/ 1329447 w 7496628"/>
              <a:gd name="connsiteY72-4586" fmla="*/ 3573881 h 7997370"/>
              <a:gd name="connsiteX73-4587" fmla="*/ 1328058 w 7496628"/>
              <a:gd name="connsiteY73-4588" fmla="*/ 3570513 h 7997370"/>
              <a:gd name="connsiteX74-4589" fmla="*/ 1334174 w 7496628"/>
              <a:gd name="connsiteY74-4590" fmla="*/ 3558486 h 7997370"/>
              <a:gd name="connsiteX75-4591" fmla="*/ 1401337 w 7496628"/>
              <a:gd name="connsiteY75-4592" fmla="*/ 3426425 h 7997370"/>
              <a:gd name="connsiteX76-4593" fmla="*/ 1401337 w 7496628"/>
              <a:gd name="connsiteY76-4594" fmla="*/ 3426425 h 7997370"/>
              <a:gd name="connsiteX77-4595" fmla="*/ 1334174 w 7496628"/>
              <a:gd name="connsiteY77-4596" fmla="*/ 3558486 h 7997370"/>
              <a:gd name="connsiteX78-4597" fmla="*/ 1211066 w 7496628"/>
              <a:gd name="connsiteY78-4598" fmla="*/ 3539698 h 7997370"/>
              <a:gd name="connsiteX79-4599" fmla="*/ 0 w 7496628"/>
              <a:gd name="connsiteY79-4600" fmla="*/ 2053770 h 7997370"/>
              <a:gd name="connsiteX0-4601" fmla="*/ 1904906 w 7496628"/>
              <a:gd name="connsiteY0-4602" fmla="*/ 4969370 h 7997370"/>
              <a:gd name="connsiteX1-4603" fmla="*/ 1908628 w 7496628"/>
              <a:gd name="connsiteY1-4604" fmla="*/ 4978399 h 7997370"/>
              <a:gd name="connsiteX2-4605" fmla="*/ 1986512 w 7496628"/>
              <a:gd name="connsiteY2-4606" fmla="*/ 4988135 h 7997370"/>
              <a:gd name="connsiteX3-4607" fmla="*/ 1986512 w 7496628"/>
              <a:gd name="connsiteY3-4608" fmla="*/ 4988134 h 7997370"/>
              <a:gd name="connsiteX4-4609" fmla="*/ 1908629 w 7496628"/>
              <a:gd name="connsiteY4-4610" fmla="*/ 4978399 h 7997370"/>
              <a:gd name="connsiteX5-4611" fmla="*/ 1904906 w 7496628"/>
              <a:gd name="connsiteY5-4612" fmla="*/ 4969369 h 7997370"/>
              <a:gd name="connsiteX6-4613" fmla="*/ 1904906 w 7496628"/>
              <a:gd name="connsiteY6-4614" fmla="*/ 4969370 h 7997370"/>
              <a:gd name="connsiteX7-4615" fmla="*/ 0 w 7496628"/>
              <a:gd name="connsiteY7-4616" fmla="*/ 2053770 h 7997370"/>
              <a:gd name="connsiteX8-4617" fmla="*/ 1516743 w 7496628"/>
              <a:gd name="connsiteY8-4618" fmla="*/ 537027 h 7997370"/>
              <a:gd name="connsiteX9-4619" fmla="*/ 2481532 w 7496628"/>
              <a:gd name="connsiteY9-4620" fmla="*/ 883377 h 7997370"/>
              <a:gd name="connsiteX10-4621" fmla="*/ 2541593 w 7496628"/>
              <a:gd name="connsiteY10-4622" fmla="*/ 937965 h 7997370"/>
              <a:gd name="connsiteX11-4623" fmla="*/ 2541595 w 7496628"/>
              <a:gd name="connsiteY11-4624" fmla="*/ 937967 h 7997370"/>
              <a:gd name="connsiteX12-4625" fmla="*/ 2589242 w 7496628"/>
              <a:gd name="connsiteY12-4626" fmla="*/ 981272 h 7997370"/>
              <a:gd name="connsiteX13-4627" fmla="*/ 2633106 w 7496628"/>
              <a:gd name="connsiteY13-4628" fmla="*/ 1029535 h 7997370"/>
              <a:gd name="connsiteX14-4629" fmla="*/ 2633107 w 7496628"/>
              <a:gd name="connsiteY14-4630" fmla="*/ 1029535 h 7997370"/>
              <a:gd name="connsiteX15-4631" fmla="*/ 2687136 w 7496628"/>
              <a:gd name="connsiteY15-4632" fmla="*/ 1088981 h 7997370"/>
              <a:gd name="connsiteX16-4633" fmla="*/ 2737678 w 7496628"/>
              <a:gd name="connsiteY16-4634" fmla="*/ 1156572 h 7997370"/>
              <a:gd name="connsiteX17-4635" fmla="*/ 2661696 w 7496628"/>
              <a:gd name="connsiteY17-4636" fmla="*/ 1093879 h 7997370"/>
              <a:gd name="connsiteX18-4637" fmla="*/ 2615857 w 7496628"/>
              <a:gd name="connsiteY18-4638" fmla="*/ 1038324 h 7997370"/>
              <a:gd name="connsiteX19-4639" fmla="*/ 2615856 w 7496628"/>
              <a:gd name="connsiteY19-4640" fmla="*/ 1038324 h 7997370"/>
              <a:gd name="connsiteX20-4641" fmla="*/ 2615857 w 7496628"/>
              <a:gd name="connsiteY20-4642" fmla="*/ 1038324 h 7997370"/>
              <a:gd name="connsiteX21-4643" fmla="*/ 2661696 w 7496628"/>
              <a:gd name="connsiteY21-4644" fmla="*/ 1093880 h 7997370"/>
              <a:gd name="connsiteX22-4645" fmla="*/ 2737678 w 7496628"/>
              <a:gd name="connsiteY22-4646" fmla="*/ 1156573 h 7997370"/>
              <a:gd name="connsiteX23-4647" fmla="*/ 2774450 w 7496628"/>
              <a:gd name="connsiteY23-4648" fmla="*/ 1205746 h 7997370"/>
              <a:gd name="connsiteX24-4649" fmla="*/ 2774465 w 7496628"/>
              <a:gd name="connsiteY24-4650" fmla="*/ 1205769 h 7997370"/>
              <a:gd name="connsiteX25-4651" fmla="*/ 2774465 w 7496628"/>
              <a:gd name="connsiteY25-4652" fmla="*/ 1205769 h 7997370"/>
              <a:gd name="connsiteX26-4653" fmla="*/ 2774450 w 7496628"/>
              <a:gd name="connsiteY26-4654" fmla="*/ 1205745 h 7997370"/>
              <a:gd name="connsiteX27-4655" fmla="*/ 2737678 w 7496628"/>
              <a:gd name="connsiteY27-4656" fmla="*/ 1156572 h 7997370"/>
              <a:gd name="connsiteX28-4657" fmla="*/ 2787356 w 7496628"/>
              <a:gd name="connsiteY28-4658" fmla="*/ 1197560 h 7997370"/>
              <a:gd name="connsiteX29-4659" fmla="*/ 3262088 w 7496628"/>
              <a:gd name="connsiteY29-4660" fmla="*/ 1342571 h 7997370"/>
              <a:gd name="connsiteX30-4661" fmla="*/ 3862482 w 7496628"/>
              <a:gd name="connsiteY30-4662" fmla="*/ 1093879 h 7997370"/>
              <a:gd name="connsiteX31-4663" fmla="*/ 3951677 w 7496628"/>
              <a:gd name="connsiteY31-4664" fmla="*/ 985774 h 7997370"/>
              <a:gd name="connsiteX32-4665" fmla="*/ 3950648 w 7496628"/>
              <a:gd name="connsiteY32-4666" fmla="*/ 987468 h 7997370"/>
              <a:gd name="connsiteX33-4667" fmla="*/ 3950636 w 7496628"/>
              <a:gd name="connsiteY33-4668" fmla="*/ 987494 h 7997370"/>
              <a:gd name="connsiteX34-4669" fmla="*/ 3950636 w 7496628"/>
              <a:gd name="connsiteY34-4670" fmla="*/ 987494 h 7997370"/>
              <a:gd name="connsiteX35-4671" fmla="*/ 4045160 w 7496628"/>
              <a:gd name="connsiteY35-4672" fmla="*/ 831897 h 7997370"/>
              <a:gd name="connsiteX36-4673" fmla="*/ 5609771 w 7496628"/>
              <a:gd name="connsiteY36-4674" fmla="*/ 0 h 7997370"/>
              <a:gd name="connsiteX37-4675" fmla="*/ 7496628 w 7496628"/>
              <a:gd name="connsiteY37-4676" fmla="*/ 1886857 h 7997370"/>
              <a:gd name="connsiteX38-4677" fmla="*/ 6170864 w 7496628"/>
              <a:gd name="connsiteY38-4678" fmla="*/ 3688885 h 7997370"/>
              <a:gd name="connsiteX39-4679" fmla="*/ 6084717 w 7496628"/>
              <a:gd name="connsiteY39-4680" fmla="*/ 3711035 h 7997370"/>
              <a:gd name="connsiteX40-4681" fmla="*/ 6084708 w 7496628"/>
              <a:gd name="connsiteY40-4682" fmla="*/ 3711036 h 7997370"/>
              <a:gd name="connsiteX41-4683" fmla="*/ 5990038 w 7496628"/>
              <a:gd name="connsiteY41-4684" fmla="*/ 3735379 h 7997370"/>
              <a:gd name="connsiteX42-4685" fmla="*/ 5976330 w 7496628"/>
              <a:gd name="connsiteY42-4686" fmla="*/ 3737471 h 7997370"/>
              <a:gd name="connsiteX43-4687" fmla="*/ 5894258 w 7496628"/>
              <a:gd name="connsiteY43-4688" fmla="*/ 3749996 h 7997370"/>
              <a:gd name="connsiteX44-4689" fmla="*/ 5894248 w 7496628"/>
              <a:gd name="connsiteY44-4690" fmla="*/ 3749999 h 7997370"/>
              <a:gd name="connsiteX45-4691" fmla="*/ 5894238 w 7496628"/>
              <a:gd name="connsiteY45-4692" fmla="*/ 3750001 h 7997370"/>
              <a:gd name="connsiteX46-4693" fmla="*/ 5873297 w 7496628"/>
              <a:gd name="connsiteY46-4694" fmla="*/ 3755385 h 7997370"/>
              <a:gd name="connsiteX47-4695" fmla="*/ 5025574 w 7496628"/>
              <a:gd name="connsiteY47-4696" fmla="*/ 4907642 h 7997370"/>
              <a:gd name="connsiteX48-4697" fmla="*/ 5050086 w 7496628"/>
              <a:gd name="connsiteY48-4698" fmla="*/ 5150794 h 7997370"/>
              <a:gd name="connsiteX49-4699" fmla="*/ 5068892 w 7496628"/>
              <a:gd name="connsiteY49-4700" fmla="*/ 5223933 h 7997370"/>
              <a:gd name="connsiteX50-4701" fmla="*/ 5068892 w 7496628"/>
              <a:gd name="connsiteY50-4702" fmla="*/ 5223935 h 7997370"/>
              <a:gd name="connsiteX51-4703" fmla="*/ 5142177 w 7496628"/>
              <a:gd name="connsiteY51-4704" fmla="*/ 5376064 h 7997370"/>
              <a:gd name="connsiteX52-4705" fmla="*/ 5144682 w 7496628"/>
              <a:gd name="connsiteY52-4706" fmla="*/ 5382906 h 7997370"/>
              <a:gd name="connsiteX53-4707" fmla="*/ 5196413 w 7496628"/>
              <a:gd name="connsiteY53-4708" fmla="*/ 5524245 h 7997370"/>
              <a:gd name="connsiteX54-4709" fmla="*/ 5196414 w 7496628"/>
              <a:gd name="connsiteY54-4710" fmla="*/ 5524247 h 7997370"/>
              <a:gd name="connsiteX55-4711" fmla="*/ 5205627 w 7496628"/>
              <a:gd name="connsiteY55-4712" fmla="*/ 5549419 h 7997370"/>
              <a:gd name="connsiteX56-4713" fmla="*/ 5290456 w 7496628"/>
              <a:gd name="connsiteY56-4714" fmla="*/ 6110513 h 7997370"/>
              <a:gd name="connsiteX57-4715" fmla="*/ 3403599 w 7496628"/>
              <a:gd name="connsiteY57-4716" fmla="*/ 7997370 h 7997370"/>
              <a:gd name="connsiteX58-4717" fmla="*/ 1516743 w 7496628"/>
              <a:gd name="connsiteY58-4718" fmla="*/ 6110513 h 7997370"/>
              <a:gd name="connsiteX59-4719" fmla="*/ 1838988 w 7496628"/>
              <a:gd name="connsiteY59-4720" fmla="*/ 5055553 h 7997370"/>
              <a:gd name="connsiteX60-4721" fmla="*/ 1889221 w 7496628"/>
              <a:gd name="connsiteY60-4722" fmla="*/ 4988378 h 7997370"/>
              <a:gd name="connsiteX61-4723" fmla="*/ 1889230 w 7496628"/>
              <a:gd name="connsiteY61-4724" fmla="*/ 4988366 h 7997370"/>
              <a:gd name="connsiteX62-4725" fmla="*/ 1904383 w 7496628"/>
              <a:gd name="connsiteY62-4726" fmla="*/ 4968104 h 7997370"/>
              <a:gd name="connsiteX63-4727" fmla="*/ 1904383 w 7496628"/>
              <a:gd name="connsiteY63-4728" fmla="*/ 4968103 h 7997370"/>
              <a:gd name="connsiteX64-4729" fmla="*/ 1947610 w 7496628"/>
              <a:gd name="connsiteY64-4730" fmla="*/ 4910297 h 7997370"/>
              <a:gd name="connsiteX65-4731" fmla="*/ 1973782 w 7496628"/>
              <a:gd name="connsiteY65-4732" fmla="*/ 4881500 h 7997370"/>
              <a:gd name="connsiteX66-4733" fmla="*/ 1966818 w 7496628"/>
              <a:gd name="connsiteY66-4734" fmla="*/ 4894331 h 7997370"/>
              <a:gd name="connsiteX67-4735" fmla="*/ 1973783 w 7496628"/>
              <a:gd name="connsiteY67-4736" fmla="*/ 4881500 h 7997370"/>
              <a:gd name="connsiteX68-4737" fmla="*/ 2045103 w 7496628"/>
              <a:gd name="connsiteY68-4738" fmla="*/ 4750101 h 7997370"/>
              <a:gd name="connsiteX69-4739" fmla="*/ 2111829 w 7496628"/>
              <a:gd name="connsiteY69-4740" fmla="*/ 4419599 h 7997370"/>
              <a:gd name="connsiteX70-4741" fmla="*/ 1349557 w 7496628"/>
              <a:gd name="connsiteY70-4742" fmla="*/ 3574897 h 7997370"/>
              <a:gd name="connsiteX71-4743" fmla="*/ 1329447 w 7496628"/>
              <a:gd name="connsiteY71-4744" fmla="*/ 3573881 h 7997370"/>
              <a:gd name="connsiteX72-4745" fmla="*/ 1328058 w 7496628"/>
              <a:gd name="connsiteY72-4746" fmla="*/ 3570513 h 7997370"/>
              <a:gd name="connsiteX73-4747" fmla="*/ 1334174 w 7496628"/>
              <a:gd name="connsiteY73-4748" fmla="*/ 3558486 h 7997370"/>
              <a:gd name="connsiteX74-4749" fmla="*/ 1401337 w 7496628"/>
              <a:gd name="connsiteY74-4750" fmla="*/ 3426425 h 7997370"/>
              <a:gd name="connsiteX75-4751" fmla="*/ 1401337 w 7496628"/>
              <a:gd name="connsiteY75-4752" fmla="*/ 3426425 h 7997370"/>
              <a:gd name="connsiteX76-4753" fmla="*/ 1334174 w 7496628"/>
              <a:gd name="connsiteY76-4754" fmla="*/ 3558486 h 7997370"/>
              <a:gd name="connsiteX77-4755" fmla="*/ 1211066 w 7496628"/>
              <a:gd name="connsiteY77-4756" fmla="*/ 3539698 h 7997370"/>
              <a:gd name="connsiteX78-4757" fmla="*/ 0 w 7496628"/>
              <a:gd name="connsiteY78-4758" fmla="*/ 2053770 h 7997370"/>
              <a:gd name="connsiteX0-4759" fmla="*/ 1904906 w 7496628"/>
              <a:gd name="connsiteY0-4760" fmla="*/ 4969370 h 7997370"/>
              <a:gd name="connsiteX1-4761" fmla="*/ 1908628 w 7496628"/>
              <a:gd name="connsiteY1-4762" fmla="*/ 4978399 h 7997370"/>
              <a:gd name="connsiteX2-4763" fmla="*/ 1986512 w 7496628"/>
              <a:gd name="connsiteY2-4764" fmla="*/ 4988135 h 7997370"/>
              <a:gd name="connsiteX3-4765" fmla="*/ 1986512 w 7496628"/>
              <a:gd name="connsiteY3-4766" fmla="*/ 4988134 h 7997370"/>
              <a:gd name="connsiteX4-4767" fmla="*/ 1908629 w 7496628"/>
              <a:gd name="connsiteY4-4768" fmla="*/ 4978399 h 7997370"/>
              <a:gd name="connsiteX5-4769" fmla="*/ 1904906 w 7496628"/>
              <a:gd name="connsiteY5-4770" fmla="*/ 4969369 h 7997370"/>
              <a:gd name="connsiteX6-4771" fmla="*/ 1904906 w 7496628"/>
              <a:gd name="connsiteY6-4772" fmla="*/ 4969370 h 7997370"/>
              <a:gd name="connsiteX7-4773" fmla="*/ 0 w 7496628"/>
              <a:gd name="connsiteY7-4774" fmla="*/ 2053770 h 7997370"/>
              <a:gd name="connsiteX8-4775" fmla="*/ 1516743 w 7496628"/>
              <a:gd name="connsiteY8-4776" fmla="*/ 537027 h 7997370"/>
              <a:gd name="connsiteX9-4777" fmla="*/ 2481532 w 7496628"/>
              <a:gd name="connsiteY9-4778" fmla="*/ 883377 h 7997370"/>
              <a:gd name="connsiteX10-4779" fmla="*/ 2541593 w 7496628"/>
              <a:gd name="connsiteY10-4780" fmla="*/ 937965 h 7997370"/>
              <a:gd name="connsiteX11-4781" fmla="*/ 2541595 w 7496628"/>
              <a:gd name="connsiteY11-4782" fmla="*/ 937967 h 7997370"/>
              <a:gd name="connsiteX12-4783" fmla="*/ 2589242 w 7496628"/>
              <a:gd name="connsiteY12-4784" fmla="*/ 981272 h 7997370"/>
              <a:gd name="connsiteX13-4785" fmla="*/ 2633106 w 7496628"/>
              <a:gd name="connsiteY13-4786" fmla="*/ 1029535 h 7997370"/>
              <a:gd name="connsiteX14-4787" fmla="*/ 2633107 w 7496628"/>
              <a:gd name="connsiteY14-4788" fmla="*/ 1029535 h 7997370"/>
              <a:gd name="connsiteX15-4789" fmla="*/ 2687136 w 7496628"/>
              <a:gd name="connsiteY15-4790" fmla="*/ 1088981 h 7997370"/>
              <a:gd name="connsiteX16-4791" fmla="*/ 2737678 w 7496628"/>
              <a:gd name="connsiteY16-4792" fmla="*/ 1156572 h 7997370"/>
              <a:gd name="connsiteX17-4793" fmla="*/ 2661696 w 7496628"/>
              <a:gd name="connsiteY17-4794" fmla="*/ 1093879 h 7997370"/>
              <a:gd name="connsiteX18-4795" fmla="*/ 2615857 w 7496628"/>
              <a:gd name="connsiteY18-4796" fmla="*/ 1038324 h 7997370"/>
              <a:gd name="connsiteX19-4797" fmla="*/ 2615856 w 7496628"/>
              <a:gd name="connsiteY19-4798" fmla="*/ 1038324 h 7997370"/>
              <a:gd name="connsiteX20-4799" fmla="*/ 2615857 w 7496628"/>
              <a:gd name="connsiteY20-4800" fmla="*/ 1038324 h 7997370"/>
              <a:gd name="connsiteX21-4801" fmla="*/ 2661696 w 7496628"/>
              <a:gd name="connsiteY21-4802" fmla="*/ 1093880 h 7997370"/>
              <a:gd name="connsiteX22-4803" fmla="*/ 2737678 w 7496628"/>
              <a:gd name="connsiteY22-4804" fmla="*/ 1156573 h 7997370"/>
              <a:gd name="connsiteX23-4805" fmla="*/ 2774450 w 7496628"/>
              <a:gd name="connsiteY23-4806" fmla="*/ 1205746 h 7997370"/>
              <a:gd name="connsiteX24-4807" fmla="*/ 2774465 w 7496628"/>
              <a:gd name="connsiteY24-4808" fmla="*/ 1205769 h 7997370"/>
              <a:gd name="connsiteX25-4809" fmla="*/ 2774465 w 7496628"/>
              <a:gd name="connsiteY25-4810" fmla="*/ 1205769 h 7997370"/>
              <a:gd name="connsiteX26-4811" fmla="*/ 2774450 w 7496628"/>
              <a:gd name="connsiteY26-4812" fmla="*/ 1205745 h 7997370"/>
              <a:gd name="connsiteX27-4813" fmla="*/ 2737678 w 7496628"/>
              <a:gd name="connsiteY27-4814" fmla="*/ 1156572 h 7997370"/>
              <a:gd name="connsiteX28-4815" fmla="*/ 2787356 w 7496628"/>
              <a:gd name="connsiteY28-4816" fmla="*/ 1197560 h 7997370"/>
              <a:gd name="connsiteX29-4817" fmla="*/ 3262088 w 7496628"/>
              <a:gd name="connsiteY29-4818" fmla="*/ 1342571 h 7997370"/>
              <a:gd name="connsiteX30-4819" fmla="*/ 3862482 w 7496628"/>
              <a:gd name="connsiteY30-4820" fmla="*/ 1093879 h 7997370"/>
              <a:gd name="connsiteX31-4821" fmla="*/ 3951677 w 7496628"/>
              <a:gd name="connsiteY31-4822" fmla="*/ 985774 h 7997370"/>
              <a:gd name="connsiteX32-4823" fmla="*/ 3950648 w 7496628"/>
              <a:gd name="connsiteY32-4824" fmla="*/ 987468 h 7997370"/>
              <a:gd name="connsiteX33-4825" fmla="*/ 3950636 w 7496628"/>
              <a:gd name="connsiteY33-4826" fmla="*/ 987494 h 7997370"/>
              <a:gd name="connsiteX34-4827" fmla="*/ 4045160 w 7496628"/>
              <a:gd name="connsiteY34-4828" fmla="*/ 831897 h 7997370"/>
              <a:gd name="connsiteX35-4829" fmla="*/ 5609771 w 7496628"/>
              <a:gd name="connsiteY35-4830" fmla="*/ 0 h 7997370"/>
              <a:gd name="connsiteX36-4831" fmla="*/ 7496628 w 7496628"/>
              <a:gd name="connsiteY36-4832" fmla="*/ 1886857 h 7997370"/>
              <a:gd name="connsiteX37-4833" fmla="*/ 6170864 w 7496628"/>
              <a:gd name="connsiteY37-4834" fmla="*/ 3688885 h 7997370"/>
              <a:gd name="connsiteX38-4835" fmla="*/ 6084717 w 7496628"/>
              <a:gd name="connsiteY38-4836" fmla="*/ 3711035 h 7997370"/>
              <a:gd name="connsiteX39-4837" fmla="*/ 6084708 w 7496628"/>
              <a:gd name="connsiteY39-4838" fmla="*/ 3711036 h 7997370"/>
              <a:gd name="connsiteX40-4839" fmla="*/ 5990038 w 7496628"/>
              <a:gd name="connsiteY40-4840" fmla="*/ 3735379 h 7997370"/>
              <a:gd name="connsiteX41-4841" fmla="*/ 5976330 w 7496628"/>
              <a:gd name="connsiteY41-4842" fmla="*/ 3737471 h 7997370"/>
              <a:gd name="connsiteX42-4843" fmla="*/ 5894258 w 7496628"/>
              <a:gd name="connsiteY42-4844" fmla="*/ 3749996 h 7997370"/>
              <a:gd name="connsiteX43-4845" fmla="*/ 5894248 w 7496628"/>
              <a:gd name="connsiteY43-4846" fmla="*/ 3749999 h 7997370"/>
              <a:gd name="connsiteX44-4847" fmla="*/ 5894238 w 7496628"/>
              <a:gd name="connsiteY44-4848" fmla="*/ 3750001 h 7997370"/>
              <a:gd name="connsiteX45-4849" fmla="*/ 5873297 w 7496628"/>
              <a:gd name="connsiteY45-4850" fmla="*/ 3755385 h 7997370"/>
              <a:gd name="connsiteX46-4851" fmla="*/ 5025574 w 7496628"/>
              <a:gd name="connsiteY46-4852" fmla="*/ 4907642 h 7997370"/>
              <a:gd name="connsiteX47-4853" fmla="*/ 5050086 w 7496628"/>
              <a:gd name="connsiteY47-4854" fmla="*/ 5150794 h 7997370"/>
              <a:gd name="connsiteX48-4855" fmla="*/ 5068892 w 7496628"/>
              <a:gd name="connsiteY48-4856" fmla="*/ 5223933 h 7997370"/>
              <a:gd name="connsiteX49-4857" fmla="*/ 5068892 w 7496628"/>
              <a:gd name="connsiteY49-4858" fmla="*/ 5223935 h 7997370"/>
              <a:gd name="connsiteX50-4859" fmla="*/ 5142177 w 7496628"/>
              <a:gd name="connsiteY50-4860" fmla="*/ 5376064 h 7997370"/>
              <a:gd name="connsiteX51-4861" fmla="*/ 5144682 w 7496628"/>
              <a:gd name="connsiteY51-4862" fmla="*/ 5382906 h 7997370"/>
              <a:gd name="connsiteX52-4863" fmla="*/ 5196413 w 7496628"/>
              <a:gd name="connsiteY52-4864" fmla="*/ 5524245 h 7997370"/>
              <a:gd name="connsiteX53-4865" fmla="*/ 5196414 w 7496628"/>
              <a:gd name="connsiteY53-4866" fmla="*/ 5524247 h 7997370"/>
              <a:gd name="connsiteX54-4867" fmla="*/ 5205627 w 7496628"/>
              <a:gd name="connsiteY54-4868" fmla="*/ 5549419 h 7997370"/>
              <a:gd name="connsiteX55-4869" fmla="*/ 5290456 w 7496628"/>
              <a:gd name="connsiteY55-4870" fmla="*/ 6110513 h 7997370"/>
              <a:gd name="connsiteX56-4871" fmla="*/ 3403599 w 7496628"/>
              <a:gd name="connsiteY56-4872" fmla="*/ 7997370 h 7997370"/>
              <a:gd name="connsiteX57-4873" fmla="*/ 1516743 w 7496628"/>
              <a:gd name="connsiteY57-4874" fmla="*/ 6110513 h 7997370"/>
              <a:gd name="connsiteX58-4875" fmla="*/ 1838988 w 7496628"/>
              <a:gd name="connsiteY58-4876" fmla="*/ 5055553 h 7997370"/>
              <a:gd name="connsiteX59-4877" fmla="*/ 1889221 w 7496628"/>
              <a:gd name="connsiteY59-4878" fmla="*/ 4988378 h 7997370"/>
              <a:gd name="connsiteX60-4879" fmla="*/ 1889230 w 7496628"/>
              <a:gd name="connsiteY60-4880" fmla="*/ 4988366 h 7997370"/>
              <a:gd name="connsiteX61-4881" fmla="*/ 1904383 w 7496628"/>
              <a:gd name="connsiteY61-4882" fmla="*/ 4968104 h 7997370"/>
              <a:gd name="connsiteX62-4883" fmla="*/ 1904383 w 7496628"/>
              <a:gd name="connsiteY62-4884" fmla="*/ 4968103 h 7997370"/>
              <a:gd name="connsiteX63-4885" fmla="*/ 1947610 w 7496628"/>
              <a:gd name="connsiteY63-4886" fmla="*/ 4910297 h 7997370"/>
              <a:gd name="connsiteX64-4887" fmla="*/ 1973782 w 7496628"/>
              <a:gd name="connsiteY64-4888" fmla="*/ 4881500 h 7997370"/>
              <a:gd name="connsiteX65-4889" fmla="*/ 1966818 w 7496628"/>
              <a:gd name="connsiteY65-4890" fmla="*/ 4894331 h 7997370"/>
              <a:gd name="connsiteX66-4891" fmla="*/ 1973783 w 7496628"/>
              <a:gd name="connsiteY66-4892" fmla="*/ 4881500 h 7997370"/>
              <a:gd name="connsiteX67-4893" fmla="*/ 2045103 w 7496628"/>
              <a:gd name="connsiteY67-4894" fmla="*/ 4750101 h 7997370"/>
              <a:gd name="connsiteX68-4895" fmla="*/ 2111829 w 7496628"/>
              <a:gd name="connsiteY68-4896" fmla="*/ 4419599 h 7997370"/>
              <a:gd name="connsiteX69-4897" fmla="*/ 1349557 w 7496628"/>
              <a:gd name="connsiteY69-4898" fmla="*/ 3574897 h 7997370"/>
              <a:gd name="connsiteX70-4899" fmla="*/ 1329447 w 7496628"/>
              <a:gd name="connsiteY70-4900" fmla="*/ 3573881 h 7997370"/>
              <a:gd name="connsiteX71-4901" fmla="*/ 1328058 w 7496628"/>
              <a:gd name="connsiteY71-4902" fmla="*/ 3570513 h 7997370"/>
              <a:gd name="connsiteX72-4903" fmla="*/ 1334174 w 7496628"/>
              <a:gd name="connsiteY72-4904" fmla="*/ 3558486 h 7997370"/>
              <a:gd name="connsiteX73-4905" fmla="*/ 1401337 w 7496628"/>
              <a:gd name="connsiteY73-4906" fmla="*/ 3426425 h 7997370"/>
              <a:gd name="connsiteX74-4907" fmla="*/ 1401337 w 7496628"/>
              <a:gd name="connsiteY74-4908" fmla="*/ 3426425 h 7997370"/>
              <a:gd name="connsiteX75-4909" fmla="*/ 1334174 w 7496628"/>
              <a:gd name="connsiteY75-4910" fmla="*/ 3558486 h 7997370"/>
              <a:gd name="connsiteX76-4911" fmla="*/ 1211066 w 7496628"/>
              <a:gd name="connsiteY76-4912" fmla="*/ 3539698 h 7997370"/>
              <a:gd name="connsiteX77-4913" fmla="*/ 0 w 7496628"/>
              <a:gd name="connsiteY77-4914" fmla="*/ 2053770 h 7997370"/>
              <a:gd name="connsiteX0-4915" fmla="*/ 1904906 w 7496628"/>
              <a:gd name="connsiteY0-4916" fmla="*/ 4969370 h 7997370"/>
              <a:gd name="connsiteX1-4917" fmla="*/ 1908628 w 7496628"/>
              <a:gd name="connsiteY1-4918" fmla="*/ 4978399 h 7997370"/>
              <a:gd name="connsiteX2-4919" fmla="*/ 1986512 w 7496628"/>
              <a:gd name="connsiteY2-4920" fmla="*/ 4988135 h 7997370"/>
              <a:gd name="connsiteX3-4921" fmla="*/ 1986512 w 7496628"/>
              <a:gd name="connsiteY3-4922" fmla="*/ 4988134 h 7997370"/>
              <a:gd name="connsiteX4-4923" fmla="*/ 1908629 w 7496628"/>
              <a:gd name="connsiteY4-4924" fmla="*/ 4978399 h 7997370"/>
              <a:gd name="connsiteX5-4925" fmla="*/ 1904906 w 7496628"/>
              <a:gd name="connsiteY5-4926" fmla="*/ 4969369 h 7997370"/>
              <a:gd name="connsiteX6-4927" fmla="*/ 1904906 w 7496628"/>
              <a:gd name="connsiteY6-4928" fmla="*/ 4969370 h 7997370"/>
              <a:gd name="connsiteX7-4929" fmla="*/ 0 w 7496628"/>
              <a:gd name="connsiteY7-4930" fmla="*/ 2053770 h 7997370"/>
              <a:gd name="connsiteX8-4931" fmla="*/ 1516743 w 7496628"/>
              <a:gd name="connsiteY8-4932" fmla="*/ 537027 h 7997370"/>
              <a:gd name="connsiteX9-4933" fmla="*/ 2481532 w 7496628"/>
              <a:gd name="connsiteY9-4934" fmla="*/ 883377 h 7997370"/>
              <a:gd name="connsiteX10-4935" fmla="*/ 2541593 w 7496628"/>
              <a:gd name="connsiteY10-4936" fmla="*/ 937965 h 7997370"/>
              <a:gd name="connsiteX11-4937" fmla="*/ 2541595 w 7496628"/>
              <a:gd name="connsiteY11-4938" fmla="*/ 937967 h 7997370"/>
              <a:gd name="connsiteX12-4939" fmla="*/ 2589242 w 7496628"/>
              <a:gd name="connsiteY12-4940" fmla="*/ 981272 h 7997370"/>
              <a:gd name="connsiteX13-4941" fmla="*/ 2633106 w 7496628"/>
              <a:gd name="connsiteY13-4942" fmla="*/ 1029535 h 7997370"/>
              <a:gd name="connsiteX14-4943" fmla="*/ 2633107 w 7496628"/>
              <a:gd name="connsiteY14-4944" fmla="*/ 1029535 h 7997370"/>
              <a:gd name="connsiteX15-4945" fmla="*/ 2687136 w 7496628"/>
              <a:gd name="connsiteY15-4946" fmla="*/ 1088981 h 7997370"/>
              <a:gd name="connsiteX16-4947" fmla="*/ 2737678 w 7496628"/>
              <a:gd name="connsiteY16-4948" fmla="*/ 1156572 h 7997370"/>
              <a:gd name="connsiteX17-4949" fmla="*/ 2661696 w 7496628"/>
              <a:gd name="connsiteY17-4950" fmla="*/ 1093879 h 7997370"/>
              <a:gd name="connsiteX18-4951" fmla="*/ 2615857 w 7496628"/>
              <a:gd name="connsiteY18-4952" fmla="*/ 1038324 h 7997370"/>
              <a:gd name="connsiteX19-4953" fmla="*/ 2615856 w 7496628"/>
              <a:gd name="connsiteY19-4954" fmla="*/ 1038324 h 7997370"/>
              <a:gd name="connsiteX20-4955" fmla="*/ 2615857 w 7496628"/>
              <a:gd name="connsiteY20-4956" fmla="*/ 1038324 h 7997370"/>
              <a:gd name="connsiteX21-4957" fmla="*/ 2661696 w 7496628"/>
              <a:gd name="connsiteY21-4958" fmla="*/ 1093880 h 7997370"/>
              <a:gd name="connsiteX22-4959" fmla="*/ 2737678 w 7496628"/>
              <a:gd name="connsiteY22-4960" fmla="*/ 1156573 h 7997370"/>
              <a:gd name="connsiteX23-4961" fmla="*/ 2774450 w 7496628"/>
              <a:gd name="connsiteY23-4962" fmla="*/ 1205746 h 7997370"/>
              <a:gd name="connsiteX24-4963" fmla="*/ 2774465 w 7496628"/>
              <a:gd name="connsiteY24-4964" fmla="*/ 1205769 h 7997370"/>
              <a:gd name="connsiteX25-4965" fmla="*/ 2774465 w 7496628"/>
              <a:gd name="connsiteY25-4966" fmla="*/ 1205769 h 7997370"/>
              <a:gd name="connsiteX26-4967" fmla="*/ 2774450 w 7496628"/>
              <a:gd name="connsiteY26-4968" fmla="*/ 1205745 h 7997370"/>
              <a:gd name="connsiteX27-4969" fmla="*/ 2737678 w 7496628"/>
              <a:gd name="connsiteY27-4970" fmla="*/ 1156572 h 7997370"/>
              <a:gd name="connsiteX28-4971" fmla="*/ 2787356 w 7496628"/>
              <a:gd name="connsiteY28-4972" fmla="*/ 1197560 h 7997370"/>
              <a:gd name="connsiteX29-4973" fmla="*/ 3262088 w 7496628"/>
              <a:gd name="connsiteY29-4974" fmla="*/ 1342571 h 7997370"/>
              <a:gd name="connsiteX30-4975" fmla="*/ 3862482 w 7496628"/>
              <a:gd name="connsiteY30-4976" fmla="*/ 1093879 h 7997370"/>
              <a:gd name="connsiteX31-4977" fmla="*/ 3951677 w 7496628"/>
              <a:gd name="connsiteY31-4978" fmla="*/ 985774 h 7997370"/>
              <a:gd name="connsiteX32-4979" fmla="*/ 3950648 w 7496628"/>
              <a:gd name="connsiteY32-4980" fmla="*/ 987468 h 7997370"/>
              <a:gd name="connsiteX33-4981" fmla="*/ 4045160 w 7496628"/>
              <a:gd name="connsiteY33-4982" fmla="*/ 831897 h 7997370"/>
              <a:gd name="connsiteX34-4983" fmla="*/ 5609771 w 7496628"/>
              <a:gd name="connsiteY34-4984" fmla="*/ 0 h 7997370"/>
              <a:gd name="connsiteX35-4985" fmla="*/ 7496628 w 7496628"/>
              <a:gd name="connsiteY35-4986" fmla="*/ 1886857 h 7997370"/>
              <a:gd name="connsiteX36-4987" fmla="*/ 6170864 w 7496628"/>
              <a:gd name="connsiteY36-4988" fmla="*/ 3688885 h 7997370"/>
              <a:gd name="connsiteX37-4989" fmla="*/ 6084717 w 7496628"/>
              <a:gd name="connsiteY37-4990" fmla="*/ 3711035 h 7997370"/>
              <a:gd name="connsiteX38-4991" fmla="*/ 6084708 w 7496628"/>
              <a:gd name="connsiteY38-4992" fmla="*/ 3711036 h 7997370"/>
              <a:gd name="connsiteX39-4993" fmla="*/ 5990038 w 7496628"/>
              <a:gd name="connsiteY39-4994" fmla="*/ 3735379 h 7997370"/>
              <a:gd name="connsiteX40-4995" fmla="*/ 5976330 w 7496628"/>
              <a:gd name="connsiteY40-4996" fmla="*/ 3737471 h 7997370"/>
              <a:gd name="connsiteX41-4997" fmla="*/ 5894258 w 7496628"/>
              <a:gd name="connsiteY41-4998" fmla="*/ 3749996 h 7997370"/>
              <a:gd name="connsiteX42-4999" fmla="*/ 5894248 w 7496628"/>
              <a:gd name="connsiteY42-5000" fmla="*/ 3749999 h 7997370"/>
              <a:gd name="connsiteX43-5001" fmla="*/ 5894238 w 7496628"/>
              <a:gd name="connsiteY43-5002" fmla="*/ 3750001 h 7997370"/>
              <a:gd name="connsiteX44-5003" fmla="*/ 5873297 w 7496628"/>
              <a:gd name="connsiteY44-5004" fmla="*/ 3755385 h 7997370"/>
              <a:gd name="connsiteX45-5005" fmla="*/ 5025574 w 7496628"/>
              <a:gd name="connsiteY45-5006" fmla="*/ 4907642 h 7997370"/>
              <a:gd name="connsiteX46-5007" fmla="*/ 5050086 w 7496628"/>
              <a:gd name="connsiteY46-5008" fmla="*/ 5150794 h 7997370"/>
              <a:gd name="connsiteX47-5009" fmla="*/ 5068892 w 7496628"/>
              <a:gd name="connsiteY47-5010" fmla="*/ 5223933 h 7997370"/>
              <a:gd name="connsiteX48-5011" fmla="*/ 5068892 w 7496628"/>
              <a:gd name="connsiteY48-5012" fmla="*/ 5223935 h 7997370"/>
              <a:gd name="connsiteX49-5013" fmla="*/ 5142177 w 7496628"/>
              <a:gd name="connsiteY49-5014" fmla="*/ 5376064 h 7997370"/>
              <a:gd name="connsiteX50-5015" fmla="*/ 5144682 w 7496628"/>
              <a:gd name="connsiteY50-5016" fmla="*/ 5382906 h 7997370"/>
              <a:gd name="connsiteX51-5017" fmla="*/ 5196413 w 7496628"/>
              <a:gd name="connsiteY51-5018" fmla="*/ 5524245 h 7997370"/>
              <a:gd name="connsiteX52-5019" fmla="*/ 5196414 w 7496628"/>
              <a:gd name="connsiteY52-5020" fmla="*/ 5524247 h 7997370"/>
              <a:gd name="connsiteX53-5021" fmla="*/ 5205627 w 7496628"/>
              <a:gd name="connsiteY53-5022" fmla="*/ 5549419 h 7997370"/>
              <a:gd name="connsiteX54-5023" fmla="*/ 5290456 w 7496628"/>
              <a:gd name="connsiteY54-5024" fmla="*/ 6110513 h 7997370"/>
              <a:gd name="connsiteX55-5025" fmla="*/ 3403599 w 7496628"/>
              <a:gd name="connsiteY55-5026" fmla="*/ 7997370 h 7997370"/>
              <a:gd name="connsiteX56-5027" fmla="*/ 1516743 w 7496628"/>
              <a:gd name="connsiteY56-5028" fmla="*/ 6110513 h 7997370"/>
              <a:gd name="connsiteX57-5029" fmla="*/ 1838988 w 7496628"/>
              <a:gd name="connsiteY57-5030" fmla="*/ 5055553 h 7997370"/>
              <a:gd name="connsiteX58-5031" fmla="*/ 1889221 w 7496628"/>
              <a:gd name="connsiteY58-5032" fmla="*/ 4988378 h 7997370"/>
              <a:gd name="connsiteX59-5033" fmla="*/ 1889230 w 7496628"/>
              <a:gd name="connsiteY59-5034" fmla="*/ 4988366 h 7997370"/>
              <a:gd name="connsiteX60-5035" fmla="*/ 1904383 w 7496628"/>
              <a:gd name="connsiteY60-5036" fmla="*/ 4968104 h 7997370"/>
              <a:gd name="connsiteX61-5037" fmla="*/ 1904383 w 7496628"/>
              <a:gd name="connsiteY61-5038" fmla="*/ 4968103 h 7997370"/>
              <a:gd name="connsiteX62-5039" fmla="*/ 1947610 w 7496628"/>
              <a:gd name="connsiteY62-5040" fmla="*/ 4910297 h 7997370"/>
              <a:gd name="connsiteX63-5041" fmla="*/ 1973782 w 7496628"/>
              <a:gd name="connsiteY63-5042" fmla="*/ 4881500 h 7997370"/>
              <a:gd name="connsiteX64-5043" fmla="*/ 1966818 w 7496628"/>
              <a:gd name="connsiteY64-5044" fmla="*/ 4894331 h 7997370"/>
              <a:gd name="connsiteX65-5045" fmla="*/ 1973783 w 7496628"/>
              <a:gd name="connsiteY65-5046" fmla="*/ 4881500 h 7997370"/>
              <a:gd name="connsiteX66-5047" fmla="*/ 2045103 w 7496628"/>
              <a:gd name="connsiteY66-5048" fmla="*/ 4750101 h 7997370"/>
              <a:gd name="connsiteX67-5049" fmla="*/ 2111829 w 7496628"/>
              <a:gd name="connsiteY67-5050" fmla="*/ 4419599 h 7997370"/>
              <a:gd name="connsiteX68-5051" fmla="*/ 1349557 w 7496628"/>
              <a:gd name="connsiteY68-5052" fmla="*/ 3574897 h 7997370"/>
              <a:gd name="connsiteX69-5053" fmla="*/ 1329447 w 7496628"/>
              <a:gd name="connsiteY69-5054" fmla="*/ 3573881 h 7997370"/>
              <a:gd name="connsiteX70-5055" fmla="*/ 1328058 w 7496628"/>
              <a:gd name="connsiteY70-5056" fmla="*/ 3570513 h 7997370"/>
              <a:gd name="connsiteX71-5057" fmla="*/ 1334174 w 7496628"/>
              <a:gd name="connsiteY71-5058" fmla="*/ 3558486 h 7997370"/>
              <a:gd name="connsiteX72-5059" fmla="*/ 1401337 w 7496628"/>
              <a:gd name="connsiteY72-5060" fmla="*/ 3426425 h 7997370"/>
              <a:gd name="connsiteX73-5061" fmla="*/ 1401337 w 7496628"/>
              <a:gd name="connsiteY73-5062" fmla="*/ 3426425 h 7997370"/>
              <a:gd name="connsiteX74-5063" fmla="*/ 1334174 w 7496628"/>
              <a:gd name="connsiteY74-5064" fmla="*/ 3558486 h 7997370"/>
              <a:gd name="connsiteX75-5065" fmla="*/ 1211066 w 7496628"/>
              <a:gd name="connsiteY75-5066" fmla="*/ 3539698 h 7997370"/>
              <a:gd name="connsiteX76-5067" fmla="*/ 0 w 7496628"/>
              <a:gd name="connsiteY76-5068" fmla="*/ 2053770 h 7997370"/>
              <a:gd name="connsiteX0-5069" fmla="*/ 1904906 w 7496628"/>
              <a:gd name="connsiteY0-5070" fmla="*/ 4969370 h 7997370"/>
              <a:gd name="connsiteX1-5071" fmla="*/ 1908628 w 7496628"/>
              <a:gd name="connsiteY1-5072" fmla="*/ 4978399 h 7997370"/>
              <a:gd name="connsiteX2-5073" fmla="*/ 1986512 w 7496628"/>
              <a:gd name="connsiteY2-5074" fmla="*/ 4988135 h 7997370"/>
              <a:gd name="connsiteX3-5075" fmla="*/ 1986512 w 7496628"/>
              <a:gd name="connsiteY3-5076" fmla="*/ 4988134 h 7997370"/>
              <a:gd name="connsiteX4-5077" fmla="*/ 1908629 w 7496628"/>
              <a:gd name="connsiteY4-5078" fmla="*/ 4978399 h 7997370"/>
              <a:gd name="connsiteX5-5079" fmla="*/ 1904906 w 7496628"/>
              <a:gd name="connsiteY5-5080" fmla="*/ 4969369 h 7997370"/>
              <a:gd name="connsiteX6-5081" fmla="*/ 1904906 w 7496628"/>
              <a:gd name="connsiteY6-5082" fmla="*/ 4969370 h 7997370"/>
              <a:gd name="connsiteX7-5083" fmla="*/ 0 w 7496628"/>
              <a:gd name="connsiteY7-5084" fmla="*/ 2053770 h 7997370"/>
              <a:gd name="connsiteX8-5085" fmla="*/ 1516743 w 7496628"/>
              <a:gd name="connsiteY8-5086" fmla="*/ 537027 h 7997370"/>
              <a:gd name="connsiteX9-5087" fmla="*/ 2481532 w 7496628"/>
              <a:gd name="connsiteY9-5088" fmla="*/ 883377 h 7997370"/>
              <a:gd name="connsiteX10-5089" fmla="*/ 2541593 w 7496628"/>
              <a:gd name="connsiteY10-5090" fmla="*/ 937965 h 7997370"/>
              <a:gd name="connsiteX11-5091" fmla="*/ 2541595 w 7496628"/>
              <a:gd name="connsiteY11-5092" fmla="*/ 937967 h 7997370"/>
              <a:gd name="connsiteX12-5093" fmla="*/ 2589242 w 7496628"/>
              <a:gd name="connsiteY12-5094" fmla="*/ 981272 h 7997370"/>
              <a:gd name="connsiteX13-5095" fmla="*/ 2633106 w 7496628"/>
              <a:gd name="connsiteY13-5096" fmla="*/ 1029535 h 7997370"/>
              <a:gd name="connsiteX14-5097" fmla="*/ 2633107 w 7496628"/>
              <a:gd name="connsiteY14-5098" fmla="*/ 1029535 h 7997370"/>
              <a:gd name="connsiteX15-5099" fmla="*/ 2687136 w 7496628"/>
              <a:gd name="connsiteY15-5100" fmla="*/ 1088981 h 7997370"/>
              <a:gd name="connsiteX16-5101" fmla="*/ 2737678 w 7496628"/>
              <a:gd name="connsiteY16-5102" fmla="*/ 1156572 h 7997370"/>
              <a:gd name="connsiteX17-5103" fmla="*/ 2661696 w 7496628"/>
              <a:gd name="connsiteY17-5104" fmla="*/ 1093879 h 7997370"/>
              <a:gd name="connsiteX18-5105" fmla="*/ 2615857 w 7496628"/>
              <a:gd name="connsiteY18-5106" fmla="*/ 1038324 h 7997370"/>
              <a:gd name="connsiteX19-5107" fmla="*/ 2615856 w 7496628"/>
              <a:gd name="connsiteY19-5108" fmla="*/ 1038324 h 7997370"/>
              <a:gd name="connsiteX20-5109" fmla="*/ 2615857 w 7496628"/>
              <a:gd name="connsiteY20-5110" fmla="*/ 1038324 h 7997370"/>
              <a:gd name="connsiteX21-5111" fmla="*/ 2661696 w 7496628"/>
              <a:gd name="connsiteY21-5112" fmla="*/ 1093880 h 7997370"/>
              <a:gd name="connsiteX22-5113" fmla="*/ 2737678 w 7496628"/>
              <a:gd name="connsiteY22-5114" fmla="*/ 1156573 h 7997370"/>
              <a:gd name="connsiteX23-5115" fmla="*/ 2774450 w 7496628"/>
              <a:gd name="connsiteY23-5116" fmla="*/ 1205746 h 7997370"/>
              <a:gd name="connsiteX24-5117" fmla="*/ 2774465 w 7496628"/>
              <a:gd name="connsiteY24-5118" fmla="*/ 1205769 h 7997370"/>
              <a:gd name="connsiteX25-5119" fmla="*/ 2774465 w 7496628"/>
              <a:gd name="connsiteY25-5120" fmla="*/ 1205769 h 7997370"/>
              <a:gd name="connsiteX26-5121" fmla="*/ 2774450 w 7496628"/>
              <a:gd name="connsiteY26-5122" fmla="*/ 1205745 h 7997370"/>
              <a:gd name="connsiteX27-5123" fmla="*/ 2737678 w 7496628"/>
              <a:gd name="connsiteY27-5124" fmla="*/ 1156572 h 7997370"/>
              <a:gd name="connsiteX28-5125" fmla="*/ 2787356 w 7496628"/>
              <a:gd name="connsiteY28-5126" fmla="*/ 1197560 h 7997370"/>
              <a:gd name="connsiteX29-5127" fmla="*/ 3262088 w 7496628"/>
              <a:gd name="connsiteY29-5128" fmla="*/ 1342571 h 7997370"/>
              <a:gd name="connsiteX30-5129" fmla="*/ 3862482 w 7496628"/>
              <a:gd name="connsiteY30-5130" fmla="*/ 1093879 h 7997370"/>
              <a:gd name="connsiteX31-5131" fmla="*/ 3951677 w 7496628"/>
              <a:gd name="connsiteY31-5132" fmla="*/ 985774 h 7997370"/>
              <a:gd name="connsiteX32-5133" fmla="*/ 4045160 w 7496628"/>
              <a:gd name="connsiteY32-5134" fmla="*/ 831897 h 7997370"/>
              <a:gd name="connsiteX33-5135" fmla="*/ 5609771 w 7496628"/>
              <a:gd name="connsiteY33-5136" fmla="*/ 0 h 7997370"/>
              <a:gd name="connsiteX34-5137" fmla="*/ 7496628 w 7496628"/>
              <a:gd name="connsiteY34-5138" fmla="*/ 1886857 h 7997370"/>
              <a:gd name="connsiteX35-5139" fmla="*/ 6170864 w 7496628"/>
              <a:gd name="connsiteY35-5140" fmla="*/ 3688885 h 7997370"/>
              <a:gd name="connsiteX36-5141" fmla="*/ 6084717 w 7496628"/>
              <a:gd name="connsiteY36-5142" fmla="*/ 3711035 h 7997370"/>
              <a:gd name="connsiteX37-5143" fmla="*/ 6084708 w 7496628"/>
              <a:gd name="connsiteY37-5144" fmla="*/ 3711036 h 7997370"/>
              <a:gd name="connsiteX38-5145" fmla="*/ 5990038 w 7496628"/>
              <a:gd name="connsiteY38-5146" fmla="*/ 3735379 h 7997370"/>
              <a:gd name="connsiteX39-5147" fmla="*/ 5976330 w 7496628"/>
              <a:gd name="connsiteY39-5148" fmla="*/ 3737471 h 7997370"/>
              <a:gd name="connsiteX40-5149" fmla="*/ 5894258 w 7496628"/>
              <a:gd name="connsiteY40-5150" fmla="*/ 3749996 h 7997370"/>
              <a:gd name="connsiteX41-5151" fmla="*/ 5894248 w 7496628"/>
              <a:gd name="connsiteY41-5152" fmla="*/ 3749999 h 7997370"/>
              <a:gd name="connsiteX42-5153" fmla="*/ 5894238 w 7496628"/>
              <a:gd name="connsiteY42-5154" fmla="*/ 3750001 h 7997370"/>
              <a:gd name="connsiteX43-5155" fmla="*/ 5873297 w 7496628"/>
              <a:gd name="connsiteY43-5156" fmla="*/ 3755385 h 7997370"/>
              <a:gd name="connsiteX44-5157" fmla="*/ 5025574 w 7496628"/>
              <a:gd name="connsiteY44-5158" fmla="*/ 4907642 h 7997370"/>
              <a:gd name="connsiteX45-5159" fmla="*/ 5050086 w 7496628"/>
              <a:gd name="connsiteY45-5160" fmla="*/ 5150794 h 7997370"/>
              <a:gd name="connsiteX46-5161" fmla="*/ 5068892 w 7496628"/>
              <a:gd name="connsiteY46-5162" fmla="*/ 5223933 h 7997370"/>
              <a:gd name="connsiteX47-5163" fmla="*/ 5068892 w 7496628"/>
              <a:gd name="connsiteY47-5164" fmla="*/ 5223935 h 7997370"/>
              <a:gd name="connsiteX48-5165" fmla="*/ 5142177 w 7496628"/>
              <a:gd name="connsiteY48-5166" fmla="*/ 5376064 h 7997370"/>
              <a:gd name="connsiteX49-5167" fmla="*/ 5144682 w 7496628"/>
              <a:gd name="connsiteY49-5168" fmla="*/ 5382906 h 7997370"/>
              <a:gd name="connsiteX50-5169" fmla="*/ 5196413 w 7496628"/>
              <a:gd name="connsiteY50-5170" fmla="*/ 5524245 h 7997370"/>
              <a:gd name="connsiteX51-5171" fmla="*/ 5196414 w 7496628"/>
              <a:gd name="connsiteY51-5172" fmla="*/ 5524247 h 7997370"/>
              <a:gd name="connsiteX52-5173" fmla="*/ 5205627 w 7496628"/>
              <a:gd name="connsiteY52-5174" fmla="*/ 5549419 h 7997370"/>
              <a:gd name="connsiteX53-5175" fmla="*/ 5290456 w 7496628"/>
              <a:gd name="connsiteY53-5176" fmla="*/ 6110513 h 7997370"/>
              <a:gd name="connsiteX54-5177" fmla="*/ 3403599 w 7496628"/>
              <a:gd name="connsiteY54-5178" fmla="*/ 7997370 h 7997370"/>
              <a:gd name="connsiteX55-5179" fmla="*/ 1516743 w 7496628"/>
              <a:gd name="connsiteY55-5180" fmla="*/ 6110513 h 7997370"/>
              <a:gd name="connsiteX56-5181" fmla="*/ 1838988 w 7496628"/>
              <a:gd name="connsiteY56-5182" fmla="*/ 5055553 h 7997370"/>
              <a:gd name="connsiteX57-5183" fmla="*/ 1889221 w 7496628"/>
              <a:gd name="connsiteY57-5184" fmla="*/ 4988378 h 7997370"/>
              <a:gd name="connsiteX58-5185" fmla="*/ 1889230 w 7496628"/>
              <a:gd name="connsiteY58-5186" fmla="*/ 4988366 h 7997370"/>
              <a:gd name="connsiteX59-5187" fmla="*/ 1904383 w 7496628"/>
              <a:gd name="connsiteY59-5188" fmla="*/ 4968104 h 7997370"/>
              <a:gd name="connsiteX60-5189" fmla="*/ 1904383 w 7496628"/>
              <a:gd name="connsiteY60-5190" fmla="*/ 4968103 h 7997370"/>
              <a:gd name="connsiteX61-5191" fmla="*/ 1947610 w 7496628"/>
              <a:gd name="connsiteY61-5192" fmla="*/ 4910297 h 7997370"/>
              <a:gd name="connsiteX62-5193" fmla="*/ 1973782 w 7496628"/>
              <a:gd name="connsiteY62-5194" fmla="*/ 4881500 h 7997370"/>
              <a:gd name="connsiteX63-5195" fmla="*/ 1966818 w 7496628"/>
              <a:gd name="connsiteY63-5196" fmla="*/ 4894331 h 7997370"/>
              <a:gd name="connsiteX64-5197" fmla="*/ 1973783 w 7496628"/>
              <a:gd name="connsiteY64-5198" fmla="*/ 4881500 h 7997370"/>
              <a:gd name="connsiteX65-5199" fmla="*/ 2045103 w 7496628"/>
              <a:gd name="connsiteY65-5200" fmla="*/ 4750101 h 7997370"/>
              <a:gd name="connsiteX66-5201" fmla="*/ 2111829 w 7496628"/>
              <a:gd name="connsiteY66-5202" fmla="*/ 4419599 h 7997370"/>
              <a:gd name="connsiteX67-5203" fmla="*/ 1349557 w 7496628"/>
              <a:gd name="connsiteY67-5204" fmla="*/ 3574897 h 7997370"/>
              <a:gd name="connsiteX68-5205" fmla="*/ 1329447 w 7496628"/>
              <a:gd name="connsiteY68-5206" fmla="*/ 3573881 h 7997370"/>
              <a:gd name="connsiteX69-5207" fmla="*/ 1328058 w 7496628"/>
              <a:gd name="connsiteY69-5208" fmla="*/ 3570513 h 7997370"/>
              <a:gd name="connsiteX70-5209" fmla="*/ 1334174 w 7496628"/>
              <a:gd name="connsiteY70-5210" fmla="*/ 3558486 h 7997370"/>
              <a:gd name="connsiteX71-5211" fmla="*/ 1401337 w 7496628"/>
              <a:gd name="connsiteY71-5212" fmla="*/ 3426425 h 7997370"/>
              <a:gd name="connsiteX72-5213" fmla="*/ 1401337 w 7496628"/>
              <a:gd name="connsiteY72-5214" fmla="*/ 3426425 h 7997370"/>
              <a:gd name="connsiteX73-5215" fmla="*/ 1334174 w 7496628"/>
              <a:gd name="connsiteY73-5216" fmla="*/ 3558486 h 7997370"/>
              <a:gd name="connsiteX74-5217" fmla="*/ 1211066 w 7496628"/>
              <a:gd name="connsiteY74-5218" fmla="*/ 3539698 h 7997370"/>
              <a:gd name="connsiteX75-5219" fmla="*/ 0 w 7496628"/>
              <a:gd name="connsiteY75-5220" fmla="*/ 2053770 h 7997370"/>
              <a:gd name="connsiteX0-5221" fmla="*/ 1904906 w 7496628"/>
              <a:gd name="connsiteY0-5222" fmla="*/ 4969370 h 7997370"/>
              <a:gd name="connsiteX1-5223" fmla="*/ 1908628 w 7496628"/>
              <a:gd name="connsiteY1-5224" fmla="*/ 4978399 h 7997370"/>
              <a:gd name="connsiteX2-5225" fmla="*/ 1986512 w 7496628"/>
              <a:gd name="connsiteY2-5226" fmla="*/ 4988135 h 7997370"/>
              <a:gd name="connsiteX3-5227" fmla="*/ 1986512 w 7496628"/>
              <a:gd name="connsiteY3-5228" fmla="*/ 4988134 h 7997370"/>
              <a:gd name="connsiteX4-5229" fmla="*/ 1908629 w 7496628"/>
              <a:gd name="connsiteY4-5230" fmla="*/ 4978399 h 7997370"/>
              <a:gd name="connsiteX5-5231" fmla="*/ 1904906 w 7496628"/>
              <a:gd name="connsiteY5-5232" fmla="*/ 4969369 h 7997370"/>
              <a:gd name="connsiteX6-5233" fmla="*/ 1904906 w 7496628"/>
              <a:gd name="connsiteY6-5234" fmla="*/ 4969370 h 7997370"/>
              <a:gd name="connsiteX7-5235" fmla="*/ 0 w 7496628"/>
              <a:gd name="connsiteY7-5236" fmla="*/ 2053770 h 7997370"/>
              <a:gd name="connsiteX8-5237" fmla="*/ 1516743 w 7496628"/>
              <a:gd name="connsiteY8-5238" fmla="*/ 537027 h 7997370"/>
              <a:gd name="connsiteX9-5239" fmla="*/ 2481532 w 7496628"/>
              <a:gd name="connsiteY9-5240" fmla="*/ 883377 h 7997370"/>
              <a:gd name="connsiteX10-5241" fmla="*/ 2541593 w 7496628"/>
              <a:gd name="connsiteY10-5242" fmla="*/ 937965 h 7997370"/>
              <a:gd name="connsiteX11-5243" fmla="*/ 2541595 w 7496628"/>
              <a:gd name="connsiteY11-5244" fmla="*/ 937967 h 7997370"/>
              <a:gd name="connsiteX12-5245" fmla="*/ 2589242 w 7496628"/>
              <a:gd name="connsiteY12-5246" fmla="*/ 981272 h 7997370"/>
              <a:gd name="connsiteX13-5247" fmla="*/ 2633106 w 7496628"/>
              <a:gd name="connsiteY13-5248" fmla="*/ 1029535 h 7997370"/>
              <a:gd name="connsiteX14-5249" fmla="*/ 2633107 w 7496628"/>
              <a:gd name="connsiteY14-5250" fmla="*/ 1029535 h 7997370"/>
              <a:gd name="connsiteX15-5251" fmla="*/ 2687136 w 7496628"/>
              <a:gd name="connsiteY15-5252" fmla="*/ 1088981 h 7997370"/>
              <a:gd name="connsiteX16-5253" fmla="*/ 2737678 w 7496628"/>
              <a:gd name="connsiteY16-5254" fmla="*/ 1156572 h 7997370"/>
              <a:gd name="connsiteX17-5255" fmla="*/ 2661696 w 7496628"/>
              <a:gd name="connsiteY17-5256" fmla="*/ 1093879 h 7997370"/>
              <a:gd name="connsiteX18-5257" fmla="*/ 2615857 w 7496628"/>
              <a:gd name="connsiteY18-5258" fmla="*/ 1038324 h 7997370"/>
              <a:gd name="connsiteX19-5259" fmla="*/ 2615856 w 7496628"/>
              <a:gd name="connsiteY19-5260" fmla="*/ 1038324 h 7997370"/>
              <a:gd name="connsiteX20-5261" fmla="*/ 2615857 w 7496628"/>
              <a:gd name="connsiteY20-5262" fmla="*/ 1038324 h 7997370"/>
              <a:gd name="connsiteX21-5263" fmla="*/ 2661696 w 7496628"/>
              <a:gd name="connsiteY21-5264" fmla="*/ 1093880 h 7997370"/>
              <a:gd name="connsiteX22-5265" fmla="*/ 2737678 w 7496628"/>
              <a:gd name="connsiteY22-5266" fmla="*/ 1156573 h 7997370"/>
              <a:gd name="connsiteX23-5267" fmla="*/ 2774450 w 7496628"/>
              <a:gd name="connsiteY23-5268" fmla="*/ 1205746 h 7997370"/>
              <a:gd name="connsiteX24-5269" fmla="*/ 2774465 w 7496628"/>
              <a:gd name="connsiteY24-5270" fmla="*/ 1205769 h 7997370"/>
              <a:gd name="connsiteX25-5271" fmla="*/ 2774465 w 7496628"/>
              <a:gd name="connsiteY25-5272" fmla="*/ 1205769 h 7997370"/>
              <a:gd name="connsiteX26-5273" fmla="*/ 2774450 w 7496628"/>
              <a:gd name="connsiteY26-5274" fmla="*/ 1205745 h 7997370"/>
              <a:gd name="connsiteX27-5275" fmla="*/ 2737678 w 7496628"/>
              <a:gd name="connsiteY27-5276" fmla="*/ 1156572 h 7997370"/>
              <a:gd name="connsiteX28-5277" fmla="*/ 2787356 w 7496628"/>
              <a:gd name="connsiteY28-5278" fmla="*/ 1197560 h 7997370"/>
              <a:gd name="connsiteX29-5279" fmla="*/ 3262088 w 7496628"/>
              <a:gd name="connsiteY29-5280" fmla="*/ 1342571 h 7997370"/>
              <a:gd name="connsiteX30-5281" fmla="*/ 3862482 w 7496628"/>
              <a:gd name="connsiteY30-5282" fmla="*/ 1093879 h 7997370"/>
              <a:gd name="connsiteX31-5283" fmla="*/ 4045160 w 7496628"/>
              <a:gd name="connsiteY31-5284" fmla="*/ 831897 h 7997370"/>
              <a:gd name="connsiteX32-5285" fmla="*/ 5609771 w 7496628"/>
              <a:gd name="connsiteY32-5286" fmla="*/ 0 h 7997370"/>
              <a:gd name="connsiteX33-5287" fmla="*/ 7496628 w 7496628"/>
              <a:gd name="connsiteY33-5288" fmla="*/ 1886857 h 7997370"/>
              <a:gd name="connsiteX34-5289" fmla="*/ 6170864 w 7496628"/>
              <a:gd name="connsiteY34-5290" fmla="*/ 3688885 h 7997370"/>
              <a:gd name="connsiteX35-5291" fmla="*/ 6084717 w 7496628"/>
              <a:gd name="connsiteY35-5292" fmla="*/ 3711035 h 7997370"/>
              <a:gd name="connsiteX36-5293" fmla="*/ 6084708 w 7496628"/>
              <a:gd name="connsiteY36-5294" fmla="*/ 3711036 h 7997370"/>
              <a:gd name="connsiteX37-5295" fmla="*/ 5990038 w 7496628"/>
              <a:gd name="connsiteY37-5296" fmla="*/ 3735379 h 7997370"/>
              <a:gd name="connsiteX38-5297" fmla="*/ 5976330 w 7496628"/>
              <a:gd name="connsiteY38-5298" fmla="*/ 3737471 h 7997370"/>
              <a:gd name="connsiteX39-5299" fmla="*/ 5894258 w 7496628"/>
              <a:gd name="connsiteY39-5300" fmla="*/ 3749996 h 7997370"/>
              <a:gd name="connsiteX40-5301" fmla="*/ 5894248 w 7496628"/>
              <a:gd name="connsiteY40-5302" fmla="*/ 3749999 h 7997370"/>
              <a:gd name="connsiteX41-5303" fmla="*/ 5894238 w 7496628"/>
              <a:gd name="connsiteY41-5304" fmla="*/ 3750001 h 7997370"/>
              <a:gd name="connsiteX42-5305" fmla="*/ 5873297 w 7496628"/>
              <a:gd name="connsiteY42-5306" fmla="*/ 3755385 h 7997370"/>
              <a:gd name="connsiteX43-5307" fmla="*/ 5025574 w 7496628"/>
              <a:gd name="connsiteY43-5308" fmla="*/ 4907642 h 7997370"/>
              <a:gd name="connsiteX44-5309" fmla="*/ 5050086 w 7496628"/>
              <a:gd name="connsiteY44-5310" fmla="*/ 5150794 h 7997370"/>
              <a:gd name="connsiteX45-5311" fmla="*/ 5068892 w 7496628"/>
              <a:gd name="connsiteY45-5312" fmla="*/ 5223933 h 7997370"/>
              <a:gd name="connsiteX46-5313" fmla="*/ 5068892 w 7496628"/>
              <a:gd name="connsiteY46-5314" fmla="*/ 5223935 h 7997370"/>
              <a:gd name="connsiteX47-5315" fmla="*/ 5142177 w 7496628"/>
              <a:gd name="connsiteY47-5316" fmla="*/ 5376064 h 7997370"/>
              <a:gd name="connsiteX48-5317" fmla="*/ 5144682 w 7496628"/>
              <a:gd name="connsiteY48-5318" fmla="*/ 5382906 h 7997370"/>
              <a:gd name="connsiteX49-5319" fmla="*/ 5196413 w 7496628"/>
              <a:gd name="connsiteY49-5320" fmla="*/ 5524245 h 7997370"/>
              <a:gd name="connsiteX50-5321" fmla="*/ 5196414 w 7496628"/>
              <a:gd name="connsiteY50-5322" fmla="*/ 5524247 h 7997370"/>
              <a:gd name="connsiteX51-5323" fmla="*/ 5205627 w 7496628"/>
              <a:gd name="connsiteY51-5324" fmla="*/ 5549419 h 7997370"/>
              <a:gd name="connsiteX52-5325" fmla="*/ 5290456 w 7496628"/>
              <a:gd name="connsiteY52-5326" fmla="*/ 6110513 h 7997370"/>
              <a:gd name="connsiteX53-5327" fmla="*/ 3403599 w 7496628"/>
              <a:gd name="connsiteY53-5328" fmla="*/ 7997370 h 7997370"/>
              <a:gd name="connsiteX54-5329" fmla="*/ 1516743 w 7496628"/>
              <a:gd name="connsiteY54-5330" fmla="*/ 6110513 h 7997370"/>
              <a:gd name="connsiteX55-5331" fmla="*/ 1838988 w 7496628"/>
              <a:gd name="connsiteY55-5332" fmla="*/ 5055553 h 7997370"/>
              <a:gd name="connsiteX56-5333" fmla="*/ 1889221 w 7496628"/>
              <a:gd name="connsiteY56-5334" fmla="*/ 4988378 h 7997370"/>
              <a:gd name="connsiteX57-5335" fmla="*/ 1889230 w 7496628"/>
              <a:gd name="connsiteY57-5336" fmla="*/ 4988366 h 7997370"/>
              <a:gd name="connsiteX58-5337" fmla="*/ 1904383 w 7496628"/>
              <a:gd name="connsiteY58-5338" fmla="*/ 4968104 h 7997370"/>
              <a:gd name="connsiteX59-5339" fmla="*/ 1904383 w 7496628"/>
              <a:gd name="connsiteY59-5340" fmla="*/ 4968103 h 7997370"/>
              <a:gd name="connsiteX60-5341" fmla="*/ 1947610 w 7496628"/>
              <a:gd name="connsiteY60-5342" fmla="*/ 4910297 h 7997370"/>
              <a:gd name="connsiteX61-5343" fmla="*/ 1973782 w 7496628"/>
              <a:gd name="connsiteY61-5344" fmla="*/ 4881500 h 7997370"/>
              <a:gd name="connsiteX62-5345" fmla="*/ 1966818 w 7496628"/>
              <a:gd name="connsiteY62-5346" fmla="*/ 4894331 h 7997370"/>
              <a:gd name="connsiteX63-5347" fmla="*/ 1973783 w 7496628"/>
              <a:gd name="connsiteY63-5348" fmla="*/ 4881500 h 7997370"/>
              <a:gd name="connsiteX64-5349" fmla="*/ 2045103 w 7496628"/>
              <a:gd name="connsiteY64-5350" fmla="*/ 4750101 h 7997370"/>
              <a:gd name="connsiteX65-5351" fmla="*/ 2111829 w 7496628"/>
              <a:gd name="connsiteY65-5352" fmla="*/ 4419599 h 7997370"/>
              <a:gd name="connsiteX66-5353" fmla="*/ 1349557 w 7496628"/>
              <a:gd name="connsiteY66-5354" fmla="*/ 3574897 h 7997370"/>
              <a:gd name="connsiteX67-5355" fmla="*/ 1329447 w 7496628"/>
              <a:gd name="connsiteY67-5356" fmla="*/ 3573881 h 7997370"/>
              <a:gd name="connsiteX68-5357" fmla="*/ 1328058 w 7496628"/>
              <a:gd name="connsiteY68-5358" fmla="*/ 3570513 h 7997370"/>
              <a:gd name="connsiteX69-5359" fmla="*/ 1334174 w 7496628"/>
              <a:gd name="connsiteY69-5360" fmla="*/ 3558486 h 7997370"/>
              <a:gd name="connsiteX70-5361" fmla="*/ 1401337 w 7496628"/>
              <a:gd name="connsiteY70-5362" fmla="*/ 3426425 h 7997370"/>
              <a:gd name="connsiteX71-5363" fmla="*/ 1401337 w 7496628"/>
              <a:gd name="connsiteY71-5364" fmla="*/ 3426425 h 7997370"/>
              <a:gd name="connsiteX72-5365" fmla="*/ 1334174 w 7496628"/>
              <a:gd name="connsiteY72-5366" fmla="*/ 3558486 h 7997370"/>
              <a:gd name="connsiteX73-5367" fmla="*/ 1211066 w 7496628"/>
              <a:gd name="connsiteY73-5368" fmla="*/ 3539698 h 7997370"/>
              <a:gd name="connsiteX74-5369" fmla="*/ 0 w 7496628"/>
              <a:gd name="connsiteY74-5370" fmla="*/ 2053770 h 7997370"/>
              <a:gd name="connsiteX0-5371" fmla="*/ 1904906 w 7496628"/>
              <a:gd name="connsiteY0-5372" fmla="*/ 4969370 h 7997370"/>
              <a:gd name="connsiteX1-5373" fmla="*/ 1908628 w 7496628"/>
              <a:gd name="connsiteY1-5374" fmla="*/ 4978399 h 7997370"/>
              <a:gd name="connsiteX2-5375" fmla="*/ 1986512 w 7496628"/>
              <a:gd name="connsiteY2-5376" fmla="*/ 4988135 h 7997370"/>
              <a:gd name="connsiteX3-5377" fmla="*/ 1986512 w 7496628"/>
              <a:gd name="connsiteY3-5378" fmla="*/ 4988134 h 7997370"/>
              <a:gd name="connsiteX4-5379" fmla="*/ 1908629 w 7496628"/>
              <a:gd name="connsiteY4-5380" fmla="*/ 4978399 h 7997370"/>
              <a:gd name="connsiteX5-5381" fmla="*/ 1904906 w 7496628"/>
              <a:gd name="connsiteY5-5382" fmla="*/ 4969369 h 7997370"/>
              <a:gd name="connsiteX6-5383" fmla="*/ 1904906 w 7496628"/>
              <a:gd name="connsiteY6-5384" fmla="*/ 4969370 h 7997370"/>
              <a:gd name="connsiteX7-5385" fmla="*/ 0 w 7496628"/>
              <a:gd name="connsiteY7-5386" fmla="*/ 2053770 h 7997370"/>
              <a:gd name="connsiteX8-5387" fmla="*/ 1516743 w 7496628"/>
              <a:gd name="connsiteY8-5388" fmla="*/ 537027 h 7997370"/>
              <a:gd name="connsiteX9-5389" fmla="*/ 2481532 w 7496628"/>
              <a:gd name="connsiteY9-5390" fmla="*/ 883377 h 7997370"/>
              <a:gd name="connsiteX10-5391" fmla="*/ 2541593 w 7496628"/>
              <a:gd name="connsiteY10-5392" fmla="*/ 937965 h 7997370"/>
              <a:gd name="connsiteX11-5393" fmla="*/ 2541595 w 7496628"/>
              <a:gd name="connsiteY11-5394" fmla="*/ 937967 h 7997370"/>
              <a:gd name="connsiteX12-5395" fmla="*/ 2589242 w 7496628"/>
              <a:gd name="connsiteY12-5396" fmla="*/ 981272 h 7997370"/>
              <a:gd name="connsiteX13-5397" fmla="*/ 2633106 w 7496628"/>
              <a:gd name="connsiteY13-5398" fmla="*/ 1029535 h 7997370"/>
              <a:gd name="connsiteX14-5399" fmla="*/ 2633107 w 7496628"/>
              <a:gd name="connsiteY14-5400" fmla="*/ 1029535 h 7997370"/>
              <a:gd name="connsiteX15-5401" fmla="*/ 2687136 w 7496628"/>
              <a:gd name="connsiteY15-5402" fmla="*/ 1088981 h 7997370"/>
              <a:gd name="connsiteX16-5403" fmla="*/ 2737678 w 7496628"/>
              <a:gd name="connsiteY16-5404" fmla="*/ 1156572 h 7997370"/>
              <a:gd name="connsiteX17-5405" fmla="*/ 2661696 w 7496628"/>
              <a:gd name="connsiteY17-5406" fmla="*/ 1093879 h 7997370"/>
              <a:gd name="connsiteX18-5407" fmla="*/ 2615857 w 7496628"/>
              <a:gd name="connsiteY18-5408" fmla="*/ 1038324 h 7997370"/>
              <a:gd name="connsiteX19-5409" fmla="*/ 2615856 w 7496628"/>
              <a:gd name="connsiteY19-5410" fmla="*/ 1038324 h 7997370"/>
              <a:gd name="connsiteX20-5411" fmla="*/ 2615857 w 7496628"/>
              <a:gd name="connsiteY20-5412" fmla="*/ 1038324 h 7997370"/>
              <a:gd name="connsiteX21-5413" fmla="*/ 2661696 w 7496628"/>
              <a:gd name="connsiteY21-5414" fmla="*/ 1093880 h 7997370"/>
              <a:gd name="connsiteX22-5415" fmla="*/ 2737678 w 7496628"/>
              <a:gd name="connsiteY22-5416" fmla="*/ 1156573 h 7997370"/>
              <a:gd name="connsiteX23-5417" fmla="*/ 2774450 w 7496628"/>
              <a:gd name="connsiteY23-5418" fmla="*/ 1205746 h 7997370"/>
              <a:gd name="connsiteX24-5419" fmla="*/ 2774465 w 7496628"/>
              <a:gd name="connsiteY24-5420" fmla="*/ 1205769 h 7997370"/>
              <a:gd name="connsiteX25-5421" fmla="*/ 2774465 w 7496628"/>
              <a:gd name="connsiteY25-5422" fmla="*/ 1205769 h 7997370"/>
              <a:gd name="connsiteX26-5423" fmla="*/ 2774450 w 7496628"/>
              <a:gd name="connsiteY26-5424" fmla="*/ 1205745 h 7997370"/>
              <a:gd name="connsiteX27-5425" fmla="*/ 2737678 w 7496628"/>
              <a:gd name="connsiteY27-5426" fmla="*/ 1156572 h 7997370"/>
              <a:gd name="connsiteX28-5427" fmla="*/ 2787356 w 7496628"/>
              <a:gd name="connsiteY28-5428" fmla="*/ 1197560 h 7997370"/>
              <a:gd name="connsiteX29-5429" fmla="*/ 3262088 w 7496628"/>
              <a:gd name="connsiteY29-5430" fmla="*/ 1342571 h 7997370"/>
              <a:gd name="connsiteX30-5431" fmla="*/ 3862482 w 7496628"/>
              <a:gd name="connsiteY30-5432" fmla="*/ 1093879 h 7997370"/>
              <a:gd name="connsiteX31-5433" fmla="*/ 4045160 w 7496628"/>
              <a:gd name="connsiteY31-5434" fmla="*/ 831897 h 7997370"/>
              <a:gd name="connsiteX32-5435" fmla="*/ 5609771 w 7496628"/>
              <a:gd name="connsiteY32-5436" fmla="*/ 0 h 7997370"/>
              <a:gd name="connsiteX33-5437" fmla="*/ 7496628 w 7496628"/>
              <a:gd name="connsiteY33-5438" fmla="*/ 1886857 h 7997370"/>
              <a:gd name="connsiteX34-5439" fmla="*/ 6170864 w 7496628"/>
              <a:gd name="connsiteY34-5440" fmla="*/ 3688885 h 7997370"/>
              <a:gd name="connsiteX35-5441" fmla="*/ 6084717 w 7496628"/>
              <a:gd name="connsiteY35-5442" fmla="*/ 3711035 h 7997370"/>
              <a:gd name="connsiteX36-5443" fmla="*/ 6084708 w 7496628"/>
              <a:gd name="connsiteY36-5444" fmla="*/ 3711036 h 7997370"/>
              <a:gd name="connsiteX37-5445" fmla="*/ 5990038 w 7496628"/>
              <a:gd name="connsiteY37-5446" fmla="*/ 3735379 h 7997370"/>
              <a:gd name="connsiteX38-5447" fmla="*/ 5976330 w 7496628"/>
              <a:gd name="connsiteY38-5448" fmla="*/ 3737471 h 7997370"/>
              <a:gd name="connsiteX39-5449" fmla="*/ 5894258 w 7496628"/>
              <a:gd name="connsiteY39-5450" fmla="*/ 3749996 h 7997370"/>
              <a:gd name="connsiteX40-5451" fmla="*/ 5894248 w 7496628"/>
              <a:gd name="connsiteY40-5452" fmla="*/ 3749999 h 7997370"/>
              <a:gd name="connsiteX41-5453" fmla="*/ 5894238 w 7496628"/>
              <a:gd name="connsiteY41-5454" fmla="*/ 3750001 h 7997370"/>
              <a:gd name="connsiteX42-5455" fmla="*/ 5873297 w 7496628"/>
              <a:gd name="connsiteY42-5456" fmla="*/ 3755385 h 7997370"/>
              <a:gd name="connsiteX43-5457" fmla="*/ 5025574 w 7496628"/>
              <a:gd name="connsiteY43-5458" fmla="*/ 4907642 h 7997370"/>
              <a:gd name="connsiteX44-5459" fmla="*/ 5050086 w 7496628"/>
              <a:gd name="connsiteY44-5460" fmla="*/ 5150794 h 7997370"/>
              <a:gd name="connsiteX45-5461" fmla="*/ 5068892 w 7496628"/>
              <a:gd name="connsiteY45-5462" fmla="*/ 5223933 h 7997370"/>
              <a:gd name="connsiteX46-5463" fmla="*/ 5068892 w 7496628"/>
              <a:gd name="connsiteY46-5464" fmla="*/ 5223935 h 7997370"/>
              <a:gd name="connsiteX47-5465" fmla="*/ 5142177 w 7496628"/>
              <a:gd name="connsiteY47-5466" fmla="*/ 5376064 h 7997370"/>
              <a:gd name="connsiteX48-5467" fmla="*/ 5144682 w 7496628"/>
              <a:gd name="connsiteY48-5468" fmla="*/ 5382906 h 7997370"/>
              <a:gd name="connsiteX49-5469" fmla="*/ 5196413 w 7496628"/>
              <a:gd name="connsiteY49-5470" fmla="*/ 5524245 h 7997370"/>
              <a:gd name="connsiteX50-5471" fmla="*/ 5196414 w 7496628"/>
              <a:gd name="connsiteY50-5472" fmla="*/ 5524247 h 7997370"/>
              <a:gd name="connsiteX51-5473" fmla="*/ 5205627 w 7496628"/>
              <a:gd name="connsiteY51-5474" fmla="*/ 5549419 h 7997370"/>
              <a:gd name="connsiteX52-5475" fmla="*/ 5290456 w 7496628"/>
              <a:gd name="connsiteY52-5476" fmla="*/ 6110513 h 7997370"/>
              <a:gd name="connsiteX53-5477" fmla="*/ 3403599 w 7496628"/>
              <a:gd name="connsiteY53-5478" fmla="*/ 7997370 h 7997370"/>
              <a:gd name="connsiteX54-5479" fmla="*/ 1516743 w 7496628"/>
              <a:gd name="connsiteY54-5480" fmla="*/ 6110513 h 7997370"/>
              <a:gd name="connsiteX55-5481" fmla="*/ 1838988 w 7496628"/>
              <a:gd name="connsiteY55-5482" fmla="*/ 5055553 h 7997370"/>
              <a:gd name="connsiteX56-5483" fmla="*/ 1889221 w 7496628"/>
              <a:gd name="connsiteY56-5484" fmla="*/ 4988378 h 7997370"/>
              <a:gd name="connsiteX57-5485" fmla="*/ 1889230 w 7496628"/>
              <a:gd name="connsiteY57-5486" fmla="*/ 4988366 h 7997370"/>
              <a:gd name="connsiteX58-5487" fmla="*/ 1904383 w 7496628"/>
              <a:gd name="connsiteY58-5488" fmla="*/ 4968104 h 7997370"/>
              <a:gd name="connsiteX59-5489" fmla="*/ 1904383 w 7496628"/>
              <a:gd name="connsiteY59-5490" fmla="*/ 4968103 h 7997370"/>
              <a:gd name="connsiteX60-5491" fmla="*/ 1973782 w 7496628"/>
              <a:gd name="connsiteY60-5492" fmla="*/ 4881500 h 7997370"/>
              <a:gd name="connsiteX61-5493" fmla="*/ 1966818 w 7496628"/>
              <a:gd name="connsiteY61-5494" fmla="*/ 4894331 h 7997370"/>
              <a:gd name="connsiteX62-5495" fmla="*/ 1973783 w 7496628"/>
              <a:gd name="connsiteY62-5496" fmla="*/ 4881500 h 7997370"/>
              <a:gd name="connsiteX63-5497" fmla="*/ 2045103 w 7496628"/>
              <a:gd name="connsiteY63-5498" fmla="*/ 4750101 h 7997370"/>
              <a:gd name="connsiteX64-5499" fmla="*/ 2111829 w 7496628"/>
              <a:gd name="connsiteY64-5500" fmla="*/ 4419599 h 7997370"/>
              <a:gd name="connsiteX65-5501" fmla="*/ 1349557 w 7496628"/>
              <a:gd name="connsiteY65-5502" fmla="*/ 3574897 h 7997370"/>
              <a:gd name="connsiteX66-5503" fmla="*/ 1329447 w 7496628"/>
              <a:gd name="connsiteY66-5504" fmla="*/ 3573881 h 7997370"/>
              <a:gd name="connsiteX67-5505" fmla="*/ 1328058 w 7496628"/>
              <a:gd name="connsiteY67-5506" fmla="*/ 3570513 h 7997370"/>
              <a:gd name="connsiteX68-5507" fmla="*/ 1334174 w 7496628"/>
              <a:gd name="connsiteY68-5508" fmla="*/ 3558486 h 7997370"/>
              <a:gd name="connsiteX69-5509" fmla="*/ 1401337 w 7496628"/>
              <a:gd name="connsiteY69-5510" fmla="*/ 3426425 h 7997370"/>
              <a:gd name="connsiteX70-5511" fmla="*/ 1401337 w 7496628"/>
              <a:gd name="connsiteY70-5512" fmla="*/ 3426425 h 7997370"/>
              <a:gd name="connsiteX71-5513" fmla="*/ 1334174 w 7496628"/>
              <a:gd name="connsiteY71-5514" fmla="*/ 3558486 h 7997370"/>
              <a:gd name="connsiteX72-5515" fmla="*/ 1211066 w 7496628"/>
              <a:gd name="connsiteY72-5516" fmla="*/ 3539698 h 7997370"/>
              <a:gd name="connsiteX73-5517" fmla="*/ 0 w 7496628"/>
              <a:gd name="connsiteY73-5518" fmla="*/ 2053770 h 7997370"/>
              <a:gd name="connsiteX0-5519" fmla="*/ 1904906 w 7496628"/>
              <a:gd name="connsiteY0-5520" fmla="*/ 4969370 h 7997370"/>
              <a:gd name="connsiteX1-5521" fmla="*/ 1908628 w 7496628"/>
              <a:gd name="connsiteY1-5522" fmla="*/ 4978399 h 7997370"/>
              <a:gd name="connsiteX2-5523" fmla="*/ 1986512 w 7496628"/>
              <a:gd name="connsiteY2-5524" fmla="*/ 4988135 h 7997370"/>
              <a:gd name="connsiteX3-5525" fmla="*/ 1986512 w 7496628"/>
              <a:gd name="connsiteY3-5526" fmla="*/ 4988134 h 7997370"/>
              <a:gd name="connsiteX4-5527" fmla="*/ 1908629 w 7496628"/>
              <a:gd name="connsiteY4-5528" fmla="*/ 4978399 h 7997370"/>
              <a:gd name="connsiteX5-5529" fmla="*/ 1904906 w 7496628"/>
              <a:gd name="connsiteY5-5530" fmla="*/ 4969369 h 7997370"/>
              <a:gd name="connsiteX6-5531" fmla="*/ 1904906 w 7496628"/>
              <a:gd name="connsiteY6-5532" fmla="*/ 4969370 h 7997370"/>
              <a:gd name="connsiteX7-5533" fmla="*/ 0 w 7496628"/>
              <a:gd name="connsiteY7-5534" fmla="*/ 2053770 h 7997370"/>
              <a:gd name="connsiteX8-5535" fmla="*/ 1516743 w 7496628"/>
              <a:gd name="connsiteY8-5536" fmla="*/ 537027 h 7997370"/>
              <a:gd name="connsiteX9-5537" fmla="*/ 2481532 w 7496628"/>
              <a:gd name="connsiteY9-5538" fmla="*/ 883377 h 7997370"/>
              <a:gd name="connsiteX10-5539" fmla="*/ 2541593 w 7496628"/>
              <a:gd name="connsiteY10-5540" fmla="*/ 937965 h 7997370"/>
              <a:gd name="connsiteX11-5541" fmla="*/ 2541595 w 7496628"/>
              <a:gd name="connsiteY11-5542" fmla="*/ 937967 h 7997370"/>
              <a:gd name="connsiteX12-5543" fmla="*/ 2589242 w 7496628"/>
              <a:gd name="connsiteY12-5544" fmla="*/ 981272 h 7997370"/>
              <a:gd name="connsiteX13-5545" fmla="*/ 2633106 w 7496628"/>
              <a:gd name="connsiteY13-5546" fmla="*/ 1029535 h 7997370"/>
              <a:gd name="connsiteX14-5547" fmla="*/ 2633107 w 7496628"/>
              <a:gd name="connsiteY14-5548" fmla="*/ 1029535 h 7997370"/>
              <a:gd name="connsiteX15-5549" fmla="*/ 2687136 w 7496628"/>
              <a:gd name="connsiteY15-5550" fmla="*/ 1088981 h 7997370"/>
              <a:gd name="connsiteX16-5551" fmla="*/ 2737678 w 7496628"/>
              <a:gd name="connsiteY16-5552" fmla="*/ 1156572 h 7997370"/>
              <a:gd name="connsiteX17-5553" fmla="*/ 2661696 w 7496628"/>
              <a:gd name="connsiteY17-5554" fmla="*/ 1093879 h 7997370"/>
              <a:gd name="connsiteX18-5555" fmla="*/ 2615857 w 7496628"/>
              <a:gd name="connsiteY18-5556" fmla="*/ 1038324 h 7997370"/>
              <a:gd name="connsiteX19-5557" fmla="*/ 2615856 w 7496628"/>
              <a:gd name="connsiteY19-5558" fmla="*/ 1038324 h 7997370"/>
              <a:gd name="connsiteX20-5559" fmla="*/ 2615857 w 7496628"/>
              <a:gd name="connsiteY20-5560" fmla="*/ 1038324 h 7997370"/>
              <a:gd name="connsiteX21-5561" fmla="*/ 2661696 w 7496628"/>
              <a:gd name="connsiteY21-5562" fmla="*/ 1093880 h 7997370"/>
              <a:gd name="connsiteX22-5563" fmla="*/ 2737678 w 7496628"/>
              <a:gd name="connsiteY22-5564" fmla="*/ 1156573 h 7997370"/>
              <a:gd name="connsiteX23-5565" fmla="*/ 2774450 w 7496628"/>
              <a:gd name="connsiteY23-5566" fmla="*/ 1205746 h 7997370"/>
              <a:gd name="connsiteX24-5567" fmla="*/ 2774465 w 7496628"/>
              <a:gd name="connsiteY24-5568" fmla="*/ 1205769 h 7997370"/>
              <a:gd name="connsiteX25-5569" fmla="*/ 2774465 w 7496628"/>
              <a:gd name="connsiteY25-5570" fmla="*/ 1205769 h 7997370"/>
              <a:gd name="connsiteX26-5571" fmla="*/ 2774450 w 7496628"/>
              <a:gd name="connsiteY26-5572" fmla="*/ 1205745 h 7997370"/>
              <a:gd name="connsiteX27-5573" fmla="*/ 2737678 w 7496628"/>
              <a:gd name="connsiteY27-5574" fmla="*/ 1156572 h 7997370"/>
              <a:gd name="connsiteX28-5575" fmla="*/ 2787356 w 7496628"/>
              <a:gd name="connsiteY28-5576" fmla="*/ 1197560 h 7997370"/>
              <a:gd name="connsiteX29-5577" fmla="*/ 3262088 w 7496628"/>
              <a:gd name="connsiteY29-5578" fmla="*/ 1342571 h 7997370"/>
              <a:gd name="connsiteX30-5579" fmla="*/ 3862482 w 7496628"/>
              <a:gd name="connsiteY30-5580" fmla="*/ 1093879 h 7997370"/>
              <a:gd name="connsiteX31-5581" fmla="*/ 4045160 w 7496628"/>
              <a:gd name="connsiteY31-5582" fmla="*/ 831897 h 7997370"/>
              <a:gd name="connsiteX32-5583" fmla="*/ 5609771 w 7496628"/>
              <a:gd name="connsiteY32-5584" fmla="*/ 0 h 7997370"/>
              <a:gd name="connsiteX33-5585" fmla="*/ 7496628 w 7496628"/>
              <a:gd name="connsiteY33-5586" fmla="*/ 1886857 h 7997370"/>
              <a:gd name="connsiteX34-5587" fmla="*/ 6170864 w 7496628"/>
              <a:gd name="connsiteY34-5588" fmla="*/ 3688885 h 7997370"/>
              <a:gd name="connsiteX35-5589" fmla="*/ 6084717 w 7496628"/>
              <a:gd name="connsiteY35-5590" fmla="*/ 3711035 h 7997370"/>
              <a:gd name="connsiteX36-5591" fmla="*/ 6084708 w 7496628"/>
              <a:gd name="connsiteY36-5592" fmla="*/ 3711036 h 7997370"/>
              <a:gd name="connsiteX37-5593" fmla="*/ 5990038 w 7496628"/>
              <a:gd name="connsiteY37-5594" fmla="*/ 3735379 h 7997370"/>
              <a:gd name="connsiteX38-5595" fmla="*/ 5976330 w 7496628"/>
              <a:gd name="connsiteY38-5596" fmla="*/ 3737471 h 7997370"/>
              <a:gd name="connsiteX39-5597" fmla="*/ 5894258 w 7496628"/>
              <a:gd name="connsiteY39-5598" fmla="*/ 3749996 h 7997370"/>
              <a:gd name="connsiteX40-5599" fmla="*/ 5894248 w 7496628"/>
              <a:gd name="connsiteY40-5600" fmla="*/ 3749999 h 7997370"/>
              <a:gd name="connsiteX41-5601" fmla="*/ 5894238 w 7496628"/>
              <a:gd name="connsiteY41-5602" fmla="*/ 3750001 h 7997370"/>
              <a:gd name="connsiteX42-5603" fmla="*/ 5873297 w 7496628"/>
              <a:gd name="connsiteY42-5604" fmla="*/ 3755385 h 7997370"/>
              <a:gd name="connsiteX43-5605" fmla="*/ 5025574 w 7496628"/>
              <a:gd name="connsiteY43-5606" fmla="*/ 4907642 h 7997370"/>
              <a:gd name="connsiteX44-5607" fmla="*/ 5050086 w 7496628"/>
              <a:gd name="connsiteY44-5608" fmla="*/ 5150794 h 7997370"/>
              <a:gd name="connsiteX45-5609" fmla="*/ 5068892 w 7496628"/>
              <a:gd name="connsiteY45-5610" fmla="*/ 5223933 h 7997370"/>
              <a:gd name="connsiteX46-5611" fmla="*/ 5068892 w 7496628"/>
              <a:gd name="connsiteY46-5612" fmla="*/ 5223935 h 7997370"/>
              <a:gd name="connsiteX47-5613" fmla="*/ 5142177 w 7496628"/>
              <a:gd name="connsiteY47-5614" fmla="*/ 5376064 h 7997370"/>
              <a:gd name="connsiteX48-5615" fmla="*/ 5144682 w 7496628"/>
              <a:gd name="connsiteY48-5616" fmla="*/ 5382906 h 7997370"/>
              <a:gd name="connsiteX49-5617" fmla="*/ 5196413 w 7496628"/>
              <a:gd name="connsiteY49-5618" fmla="*/ 5524245 h 7997370"/>
              <a:gd name="connsiteX50-5619" fmla="*/ 5196414 w 7496628"/>
              <a:gd name="connsiteY50-5620" fmla="*/ 5524247 h 7997370"/>
              <a:gd name="connsiteX51-5621" fmla="*/ 5205627 w 7496628"/>
              <a:gd name="connsiteY51-5622" fmla="*/ 5549419 h 7997370"/>
              <a:gd name="connsiteX52-5623" fmla="*/ 5290456 w 7496628"/>
              <a:gd name="connsiteY52-5624" fmla="*/ 6110513 h 7997370"/>
              <a:gd name="connsiteX53-5625" fmla="*/ 3403599 w 7496628"/>
              <a:gd name="connsiteY53-5626" fmla="*/ 7997370 h 7997370"/>
              <a:gd name="connsiteX54-5627" fmla="*/ 1516743 w 7496628"/>
              <a:gd name="connsiteY54-5628" fmla="*/ 6110513 h 7997370"/>
              <a:gd name="connsiteX55-5629" fmla="*/ 1838988 w 7496628"/>
              <a:gd name="connsiteY55-5630" fmla="*/ 5055553 h 7997370"/>
              <a:gd name="connsiteX56-5631" fmla="*/ 1889221 w 7496628"/>
              <a:gd name="connsiteY56-5632" fmla="*/ 4988378 h 7997370"/>
              <a:gd name="connsiteX57-5633" fmla="*/ 1889230 w 7496628"/>
              <a:gd name="connsiteY57-5634" fmla="*/ 4988366 h 7997370"/>
              <a:gd name="connsiteX58-5635" fmla="*/ 1904383 w 7496628"/>
              <a:gd name="connsiteY58-5636" fmla="*/ 4968104 h 7997370"/>
              <a:gd name="connsiteX59-5637" fmla="*/ 1904383 w 7496628"/>
              <a:gd name="connsiteY59-5638" fmla="*/ 4968103 h 7997370"/>
              <a:gd name="connsiteX60-5639" fmla="*/ 1973782 w 7496628"/>
              <a:gd name="connsiteY60-5640" fmla="*/ 4881500 h 7997370"/>
              <a:gd name="connsiteX61-5641" fmla="*/ 1973783 w 7496628"/>
              <a:gd name="connsiteY61-5642" fmla="*/ 4881500 h 7997370"/>
              <a:gd name="connsiteX62-5643" fmla="*/ 2045103 w 7496628"/>
              <a:gd name="connsiteY62-5644" fmla="*/ 4750101 h 7997370"/>
              <a:gd name="connsiteX63-5645" fmla="*/ 2111829 w 7496628"/>
              <a:gd name="connsiteY63-5646" fmla="*/ 4419599 h 7997370"/>
              <a:gd name="connsiteX64-5647" fmla="*/ 1349557 w 7496628"/>
              <a:gd name="connsiteY64-5648" fmla="*/ 3574897 h 7997370"/>
              <a:gd name="connsiteX65-5649" fmla="*/ 1329447 w 7496628"/>
              <a:gd name="connsiteY65-5650" fmla="*/ 3573881 h 7997370"/>
              <a:gd name="connsiteX66-5651" fmla="*/ 1328058 w 7496628"/>
              <a:gd name="connsiteY66-5652" fmla="*/ 3570513 h 7997370"/>
              <a:gd name="connsiteX67-5653" fmla="*/ 1334174 w 7496628"/>
              <a:gd name="connsiteY67-5654" fmla="*/ 3558486 h 7997370"/>
              <a:gd name="connsiteX68-5655" fmla="*/ 1401337 w 7496628"/>
              <a:gd name="connsiteY68-5656" fmla="*/ 3426425 h 7997370"/>
              <a:gd name="connsiteX69-5657" fmla="*/ 1401337 w 7496628"/>
              <a:gd name="connsiteY69-5658" fmla="*/ 3426425 h 7997370"/>
              <a:gd name="connsiteX70-5659" fmla="*/ 1334174 w 7496628"/>
              <a:gd name="connsiteY70-5660" fmla="*/ 3558486 h 7997370"/>
              <a:gd name="connsiteX71-5661" fmla="*/ 1211066 w 7496628"/>
              <a:gd name="connsiteY71-5662" fmla="*/ 3539698 h 7997370"/>
              <a:gd name="connsiteX72-5663" fmla="*/ 0 w 7496628"/>
              <a:gd name="connsiteY72-5664" fmla="*/ 2053770 h 7997370"/>
              <a:gd name="connsiteX0-5665" fmla="*/ 1904906 w 7496628"/>
              <a:gd name="connsiteY0-5666" fmla="*/ 4969370 h 7997370"/>
              <a:gd name="connsiteX1-5667" fmla="*/ 1908628 w 7496628"/>
              <a:gd name="connsiteY1-5668" fmla="*/ 4978399 h 7997370"/>
              <a:gd name="connsiteX2-5669" fmla="*/ 1986512 w 7496628"/>
              <a:gd name="connsiteY2-5670" fmla="*/ 4988135 h 7997370"/>
              <a:gd name="connsiteX3-5671" fmla="*/ 1986512 w 7496628"/>
              <a:gd name="connsiteY3-5672" fmla="*/ 4988134 h 7997370"/>
              <a:gd name="connsiteX4-5673" fmla="*/ 1908629 w 7496628"/>
              <a:gd name="connsiteY4-5674" fmla="*/ 4978399 h 7997370"/>
              <a:gd name="connsiteX5-5675" fmla="*/ 1904906 w 7496628"/>
              <a:gd name="connsiteY5-5676" fmla="*/ 4969369 h 7997370"/>
              <a:gd name="connsiteX6-5677" fmla="*/ 1904906 w 7496628"/>
              <a:gd name="connsiteY6-5678" fmla="*/ 4969370 h 7997370"/>
              <a:gd name="connsiteX7-5679" fmla="*/ 0 w 7496628"/>
              <a:gd name="connsiteY7-5680" fmla="*/ 2053770 h 7997370"/>
              <a:gd name="connsiteX8-5681" fmla="*/ 1516743 w 7496628"/>
              <a:gd name="connsiteY8-5682" fmla="*/ 537027 h 7997370"/>
              <a:gd name="connsiteX9-5683" fmla="*/ 2481532 w 7496628"/>
              <a:gd name="connsiteY9-5684" fmla="*/ 883377 h 7997370"/>
              <a:gd name="connsiteX10-5685" fmla="*/ 2541593 w 7496628"/>
              <a:gd name="connsiteY10-5686" fmla="*/ 937965 h 7997370"/>
              <a:gd name="connsiteX11-5687" fmla="*/ 2541595 w 7496628"/>
              <a:gd name="connsiteY11-5688" fmla="*/ 937967 h 7997370"/>
              <a:gd name="connsiteX12-5689" fmla="*/ 2589242 w 7496628"/>
              <a:gd name="connsiteY12-5690" fmla="*/ 981272 h 7997370"/>
              <a:gd name="connsiteX13-5691" fmla="*/ 2633106 w 7496628"/>
              <a:gd name="connsiteY13-5692" fmla="*/ 1029535 h 7997370"/>
              <a:gd name="connsiteX14-5693" fmla="*/ 2633107 w 7496628"/>
              <a:gd name="connsiteY14-5694" fmla="*/ 1029535 h 7997370"/>
              <a:gd name="connsiteX15-5695" fmla="*/ 2687136 w 7496628"/>
              <a:gd name="connsiteY15-5696" fmla="*/ 1088981 h 7997370"/>
              <a:gd name="connsiteX16-5697" fmla="*/ 2737678 w 7496628"/>
              <a:gd name="connsiteY16-5698" fmla="*/ 1156572 h 7997370"/>
              <a:gd name="connsiteX17-5699" fmla="*/ 2661696 w 7496628"/>
              <a:gd name="connsiteY17-5700" fmla="*/ 1093879 h 7997370"/>
              <a:gd name="connsiteX18-5701" fmla="*/ 2615857 w 7496628"/>
              <a:gd name="connsiteY18-5702" fmla="*/ 1038324 h 7997370"/>
              <a:gd name="connsiteX19-5703" fmla="*/ 2615856 w 7496628"/>
              <a:gd name="connsiteY19-5704" fmla="*/ 1038324 h 7997370"/>
              <a:gd name="connsiteX20-5705" fmla="*/ 2615857 w 7496628"/>
              <a:gd name="connsiteY20-5706" fmla="*/ 1038324 h 7997370"/>
              <a:gd name="connsiteX21-5707" fmla="*/ 2661696 w 7496628"/>
              <a:gd name="connsiteY21-5708" fmla="*/ 1093880 h 7997370"/>
              <a:gd name="connsiteX22-5709" fmla="*/ 2737678 w 7496628"/>
              <a:gd name="connsiteY22-5710" fmla="*/ 1156573 h 7997370"/>
              <a:gd name="connsiteX23-5711" fmla="*/ 2774450 w 7496628"/>
              <a:gd name="connsiteY23-5712" fmla="*/ 1205746 h 7997370"/>
              <a:gd name="connsiteX24-5713" fmla="*/ 2774465 w 7496628"/>
              <a:gd name="connsiteY24-5714" fmla="*/ 1205769 h 7997370"/>
              <a:gd name="connsiteX25-5715" fmla="*/ 2774465 w 7496628"/>
              <a:gd name="connsiteY25-5716" fmla="*/ 1205769 h 7997370"/>
              <a:gd name="connsiteX26-5717" fmla="*/ 2774450 w 7496628"/>
              <a:gd name="connsiteY26-5718" fmla="*/ 1205745 h 7997370"/>
              <a:gd name="connsiteX27-5719" fmla="*/ 2737678 w 7496628"/>
              <a:gd name="connsiteY27-5720" fmla="*/ 1156572 h 7997370"/>
              <a:gd name="connsiteX28-5721" fmla="*/ 2787356 w 7496628"/>
              <a:gd name="connsiteY28-5722" fmla="*/ 1197560 h 7997370"/>
              <a:gd name="connsiteX29-5723" fmla="*/ 3262088 w 7496628"/>
              <a:gd name="connsiteY29-5724" fmla="*/ 1342571 h 7997370"/>
              <a:gd name="connsiteX30-5725" fmla="*/ 3862482 w 7496628"/>
              <a:gd name="connsiteY30-5726" fmla="*/ 1093879 h 7997370"/>
              <a:gd name="connsiteX31-5727" fmla="*/ 4045160 w 7496628"/>
              <a:gd name="connsiteY31-5728" fmla="*/ 831897 h 7997370"/>
              <a:gd name="connsiteX32-5729" fmla="*/ 5609771 w 7496628"/>
              <a:gd name="connsiteY32-5730" fmla="*/ 0 h 7997370"/>
              <a:gd name="connsiteX33-5731" fmla="*/ 7496628 w 7496628"/>
              <a:gd name="connsiteY33-5732" fmla="*/ 1886857 h 7997370"/>
              <a:gd name="connsiteX34-5733" fmla="*/ 6170864 w 7496628"/>
              <a:gd name="connsiteY34-5734" fmla="*/ 3688885 h 7997370"/>
              <a:gd name="connsiteX35-5735" fmla="*/ 6084717 w 7496628"/>
              <a:gd name="connsiteY35-5736" fmla="*/ 3711035 h 7997370"/>
              <a:gd name="connsiteX36-5737" fmla="*/ 6084708 w 7496628"/>
              <a:gd name="connsiteY36-5738" fmla="*/ 3711036 h 7997370"/>
              <a:gd name="connsiteX37-5739" fmla="*/ 5990038 w 7496628"/>
              <a:gd name="connsiteY37-5740" fmla="*/ 3735379 h 7997370"/>
              <a:gd name="connsiteX38-5741" fmla="*/ 5976330 w 7496628"/>
              <a:gd name="connsiteY38-5742" fmla="*/ 3737471 h 7997370"/>
              <a:gd name="connsiteX39-5743" fmla="*/ 5894258 w 7496628"/>
              <a:gd name="connsiteY39-5744" fmla="*/ 3749996 h 7997370"/>
              <a:gd name="connsiteX40-5745" fmla="*/ 5894248 w 7496628"/>
              <a:gd name="connsiteY40-5746" fmla="*/ 3749999 h 7997370"/>
              <a:gd name="connsiteX41-5747" fmla="*/ 5894238 w 7496628"/>
              <a:gd name="connsiteY41-5748" fmla="*/ 3750001 h 7997370"/>
              <a:gd name="connsiteX42-5749" fmla="*/ 5873297 w 7496628"/>
              <a:gd name="connsiteY42-5750" fmla="*/ 3755385 h 7997370"/>
              <a:gd name="connsiteX43-5751" fmla="*/ 5025574 w 7496628"/>
              <a:gd name="connsiteY43-5752" fmla="*/ 4907642 h 7997370"/>
              <a:gd name="connsiteX44-5753" fmla="*/ 5050086 w 7496628"/>
              <a:gd name="connsiteY44-5754" fmla="*/ 5150794 h 7997370"/>
              <a:gd name="connsiteX45-5755" fmla="*/ 5068892 w 7496628"/>
              <a:gd name="connsiteY45-5756" fmla="*/ 5223933 h 7997370"/>
              <a:gd name="connsiteX46-5757" fmla="*/ 5068892 w 7496628"/>
              <a:gd name="connsiteY46-5758" fmla="*/ 5223935 h 7997370"/>
              <a:gd name="connsiteX47-5759" fmla="*/ 5142177 w 7496628"/>
              <a:gd name="connsiteY47-5760" fmla="*/ 5376064 h 7997370"/>
              <a:gd name="connsiteX48-5761" fmla="*/ 5144682 w 7496628"/>
              <a:gd name="connsiteY48-5762" fmla="*/ 5382906 h 7997370"/>
              <a:gd name="connsiteX49-5763" fmla="*/ 5196413 w 7496628"/>
              <a:gd name="connsiteY49-5764" fmla="*/ 5524245 h 7997370"/>
              <a:gd name="connsiteX50-5765" fmla="*/ 5196414 w 7496628"/>
              <a:gd name="connsiteY50-5766" fmla="*/ 5524247 h 7997370"/>
              <a:gd name="connsiteX51-5767" fmla="*/ 5205627 w 7496628"/>
              <a:gd name="connsiteY51-5768" fmla="*/ 5549419 h 7997370"/>
              <a:gd name="connsiteX52-5769" fmla="*/ 5290456 w 7496628"/>
              <a:gd name="connsiteY52-5770" fmla="*/ 6110513 h 7997370"/>
              <a:gd name="connsiteX53-5771" fmla="*/ 3403599 w 7496628"/>
              <a:gd name="connsiteY53-5772" fmla="*/ 7997370 h 7997370"/>
              <a:gd name="connsiteX54-5773" fmla="*/ 1516743 w 7496628"/>
              <a:gd name="connsiteY54-5774" fmla="*/ 6110513 h 7997370"/>
              <a:gd name="connsiteX55-5775" fmla="*/ 1838988 w 7496628"/>
              <a:gd name="connsiteY55-5776" fmla="*/ 5055553 h 7997370"/>
              <a:gd name="connsiteX56-5777" fmla="*/ 1889221 w 7496628"/>
              <a:gd name="connsiteY56-5778" fmla="*/ 4988378 h 7997370"/>
              <a:gd name="connsiteX57-5779" fmla="*/ 1889230 w 7496628"/>
              <a:gd name="connsiteY57-5780" fmla="*/ 4988366 h 7997370"/>
              <a:gd name="connsiteX58-5781" fmla="*/ 1904383 w 7496628"/>
              <a:gd name="connsiteY58-5782" fmla="*/ 4968104 h 7997370"/>
              <a:gd name="connsiteX59-5783" fmla="*/ 1973782 w 7496628"/>
              <a:gd name="connsiteY59-5784" fmla="*/ 4881500 h 7997370"/>
              <a:gd name="connsiteX60-5785" fmla="*/ 1973783 w 7496628"/>
              <a:gd name="connsiteY60-5786" fmla="*/ 4881500 h 7997370"/>
              <a:gd name="connsiteX61-5787" fmla="*/ 2045103 w 7496628"/>
              <a:gd name="connsiteY61-5788" fmla="*/ 4750101 h 7997370"/>
              <a:gd name="connsiteX62-5789" fmla="*/ 2111829 w 7496628"/>
              <a:gd name="connsiteY62-5790" fmla="*/ 4419599 h 7997370"/>
              <a:gd name="connsiteX63-5791" fmla="*/ 1349557 w 7496628"/>
              <a:gd name="connsiteY63-5792" fmla="*/ 3574897 h 7997370"/>
              <a:gd name="connsiteX64-5793" fmla="*/ 1329447 w 7496628"/>
              <a:gd name="connsiteY64-5794" fmla="*/ 3573881 h 7997370"/>
              <a:gd name="connsiteX65-5795" fmla="*/ 1328058 w 7496628"/>
              <a:gd name="connsiteY65-5796" fmla="*/ 3570513 h 7997370"/>
              <a:gd name="connsiteX66-5797" fmla="*/ 1334174 w 7496628"/>
              <a:gd name="connsiteY66-5798" fmla="*/ 3558486 h 7997370"/>
              <a:gd name="connsiteX67-5799" fmla="*/ 1401337 w 7496628"/>
              <a:gd name="connsiteY67-5800" fmla="*/ 3426425 h 7997370"/>
              <a:gd name="connsiteX68-5801" fmla="*/ 1401337 w 7496628"/>
              <a:gd name="connsiteY68-5802" fmla="*/ 3426425 h 7997370"/>
              <a:gd name="connsiteX69-5803" fmla="*/ 1334174 w 7496628"/>
              <a:gd name="connsiteY69-5804" fmla="*/ 3558486 h 7997370"/>
              <a:gd name="connsiteX70-5805" fmla="*/ 1211066 w 7496628"/>
              <a:gd name="connsiteY70-5806" fmla="*/ 3539698 h 7997370"/>
              <a:gd name="connsiteX71-5807" fmla="*/ 0 w 7496628"/>
              <a:gd name="connsiteY71-5808" fmla="*/ 2053770 h 7997370"/>
              <a:gd name="connsiteX0-5809" fmla="*/ 1904906 w 7496628"/>
              <a:gd name="connsiteY0-5810" fmla="*/ 4969370 h 7997370"/>
              <a:gd name="connsiteX1-5811" fmla="*/ 1908628 w 7496628"/>
              <a:gd name="connsiteY1-5812" fmla="*/ 4978399 h 7997370"/>
              <a:gd name="connsiteX2-5813" fmla="*/ 1986512 w 7496628"/>
              <a:gd name="connsiteY2-5814" fmla="*/ 4988135 h 7997370"/>
              <a:gd name="connsiteX3-5815" fmla="*/ 1908629 w 7496628"/>
              <a:gd name="connsiteY3-5816" fmla="*/ 4978399 h 7997370"/>
              <a:gd name="connsiteX4-5817" fmla="*/ 1904906 w 7496628"/>
              <a:gd name="connsiteY4-5818" fmla="*/ 4969369 h 7997370"/>
              <a:gd name="connsiteX5-5819" fmla="*/ 1904906 w 7496628"/>
              <a:gd name="connsiteY5-5820" fmla="*/ 4969370 h 7997370"/>
              <a:gd name="connsiteX6-5821" fmla="*/ 0 w 7496628"/>
              <a:gd name="connsiteY6-5822" fmla="*/ 2053770 h 7997370"/>
              <a:gd name="connsiteX7-5823" fmla="*/ 1516743 w 7496628"/>
              <a:gd name="connsiteY7-5824" fmla="*/ 537027 h 7997370"/>
              <a:gd name="connsiteX8-5825" fmla="*/ 2481532 w 7496628"/>
              <a:gd name="connsiteY8-5826" fmla="*/ 883377 h 7997370"/>
              <a:gd name="connsiteX9-5827" fmla="*/ 2541593 w 7496628"/>
              <a:gd name="connsiteY9-5828" fmla="*/ 937965 h 7997370"/>
              <a:gd name="connsiteX10-5829" fmla="*/ 2541595 w 7496628"/>
              <a:gd name="connsiteY10-5830" fmla="*/ 937967 h 7997370"/>
              <a:gd name="connsiteX11-5831" fmla="*/ 2589242 w 7496628"/>
              <a:gd name="connsiteY11-5832" fmla="*/ 981272 h 7997370"/>
              <a:gd name="connsiteX12-5833" fmla="*/ 2633106 w 7496628"/>
              <a:gd name="connsiteY12-5834" fmla="*/ 1029535 h 7997370"/>
              <a:gd name="connsiteX13-5835" fmla="*/ 2633107 w 7496628"/>
              <a:gd name="connsiteY13-5836" fmla="*/ 1029535 h 7997370"/>
              <a:gd name="connsiteX14-5837" fmla="*/ 2687136 w 7496628"/>
              <a:gd name="connsiteY14-5838" fmla="*/ 1088981 h 7997370"/>
              <a:gd name="connsiteX15-5839" fmla="*/ 2737678 w 7496628"/>
              <a:gd name="connsiteY15-5840" fmla="*/ 1156572 h 7997370"/>
              <a:gd name="connsiteX16-5841" fmla="*/ 2661696 w 7496628"/>
              <a:gd name="connsiteY16-5842" fmla="*/ 1093879 h 7997370"/>
              <a:gd name="connsiteX17-5843" fmla="*/ 2615857 w 7496628"/>
              <a:gd name="connsiteY17-5844" fmla="*/ 1038324 h 7997370"/>
              <a:gd name="connsiteX18-5845" fmla="*/ 2615856 w 7496628"/>
              <a:gd name="connsiteY18-5846" fmla="*/ 1038324 h 7997370"/>
              <a:gd name="connsiteX19-5847" fmla="*/ 2615857 w 7496628"/>
              <a:gd name="connsiteY19-5848" fmla="*/ 1038324 h 7997370"/>
              <a:gd name="connsiteX20-5849" fmla="*/ 2661696 w 7496628"/>
              <a:gd name="connsiteY20-5850" fmla="*/ 1093880 h 7997370"/>
              <a:gd name="connsiteX21-5851" fmla="*/ 2737678 w 7496628"/>
              <a:gd name="connsiteY21-5852" fmla="*/ 1156573 h 7997370"/>
              <a:gd name="connsiteX22-5853" fmla="*/ 2774450 w 7496628"/>
              <a:gd name="connsiteY22-5854" fmla="*/ 1205746 h 7997370"/>
              <a:gd name="connsiteX23-5855" fmla="*/ 2774465 w 7496628"/>
              <a:gd name="connsiteY23-5856" fmla="*/ 1205769 h 7997370"/>
              <a:gd name="connsiteX24-5857" fmla="*/ 2774465 w 7496628"/>
              <a:gd name="connsiteY24-5858" fmla="*/ 1205769 h 7997370"/>
              <a:gd name="connsiteX25-5859" fmla="*/ 2774450 w 7496628"/>
              <a:gd name="connsiteY25-5860" fmla="*/ 1205745 h 7997370"/>
              <a:gd name="connsiteX26-5861" fmla="*/ 2737678 w 7496628"/>
              <a:gd name="connsiteY26-5862" fmla="*/ 1156572 h 7997370"/>
              <a:gd name="connsiteX27-5863" fmla="*/ 2787356 w 7496628"/>
              <a:gd name="connsiteY27-5864" fmla="*/ 1197560 h 7997370"/>
              <a:gd name="connsiteX28-5865" fmla="*/ 3262088 w 7496628"/>
              <a:gd name="connsiteY28-5866" fmla="*/ 1342571 h 7997370"/>
              <a:gd name="connsiteX29-5867" fmla="*/ 3862482 w 7496628"/>
              <a:gd name="connsiteY29-5868" fmla="*/ 1093879 h 7997370"/>
              <a:gd name="connsiteX30-5869" fmla="*/ 4045160 w 7496628"/>
              <a:gd name="connsiteY30-5870" fmla="*/ 831897 h 7997370"/>
              <a:gd name="connsiteX31-5871" fmla="*/ 5609771 w 7496628"/>
              <a:gd name="connsiteY31-5872" fmla="*/ 0 h 7997370"/>
              <a:gd name="connsiteX32-5873" fmla="*/ 7496628 w 7496628"/>
              <a:gd name="connsiteY32-5874" fmla="*/ 1886857 h 7997370"/>
              <a:gd name="connsiteX33-5875" fmla="*/ 6170864 w 7496628"/>
              <a:gd name="connsiteY33-5876" fmla="*/ 3688885 h 7997370"/>
              <a:gd name="connsiteX34-5877" fmla="*/ 6084717 w 7496628"/>
              <a:gd name="connsiteY34-5878" fmla="*/ 3711035 h 7997370"/>
              <a:gd name="connsiteX35-5879" fmla="*/ 6084708 w 7496628"/>
              <a:gd name="connsiteY35-5880" fmla="*/ 3711036 h 7997370"/>
              <a:gd name="connsiteX36-5881" fmla="*/ 5990038 w 7496628"/>
              <a:gd name="connsiteY36-5882" fmla="*/ 3735379 h 7997370"/>
              <a:gd name="connsiteX37-5883" fmla="*/ 5976330 w 7496628"/>
              <a:gd name="connsiteY37-5884" fmla="*/ 3737471 h 7997370"/>
              <a:gd name="connsiteX38-5885" fmla="*/ 5894258 w 7496628"/>
              <a:gd name="connsiteY38-5886" fmla="*/ 3749996 h 7997370"/>
              <a:gd name="connsiteX39-5887" fmla="*/ 5894248 w 7496628"/>
              <a:gd name="connsiteY39-5888" fmla="*/ 3749999 h 7997370"/>
              <a:gd name="connsiteX40-5889" fmla="*/ 5894238 w 7496628"/>
              <a:gd name="connsiteY40-5890" fmla="*/ 3750001 h 7997370"/>
              <a:gd name="connsiteX41-5891" fmla="*/ 5873297 w 7496628"/>
              <a:gd name="connsiteY41-5892" fmla="*/ 3755385 h 7997370"/>
              <a:gd name="connsiteX42-5893" fmla="*/ 5025574 w 7496628"/>
              <a:gd name="connsiteY42-5894" fmla="*/ 4907642 h 7997370"/>
              <a:gd name="connsiteX43-5895" fmla="*/ 5050086 w 7496628"/>
              <a:gd name="connsiteY43-5896" fmla="*/ 5150794 h 7997370"/>
              <a:gd name="connsiteX44-5897" fmla="*/ 5068892 w 7496628"/>
              <a:gd name="connsiteY44-5898" fmla="*/ 5223933 h 7997370"/>
              <a:gd name="connsiteX45-5899" fmla="*/ 5068892 w 7496628"/>
              <a:gd name="connsiteY45-5900" fmla="*/ 5223935 h 7997370"/>
              <a:gd name="connsiteX46-5901" fmla="*/ 5142177 w 7496628"/>
              <a:gd name="connsiteY46-5902" fmla="*/ 5376064 h 7997370"/>
              <a:gd name="connsiteX47-5903" fmla="*/ 5144682 w 7496628"/>
              <a:gd name="connsiteY47-5904" fmla="*/ 5382906 h 7997370"/>
              <a:gd name="connsiteX48-5905" fmla="*/ 5196413 w 7496628"/>
              <a:gd name="connsiteY48-5906" fmla="*/ 5524245 h 7997370"/>
              <a:gd name="connsiteX49-5907" fmla="*/ 5196414 w 7496628"/>
              <a:gd name="connsiteY49-5908" fmla="*/ 5524247 h 7997370"/>
              <a:gd name="connsiteX50-5909" fmla="*/ 5205627 w 7496628"/>
              <a:gd name="connsiteY50-5910" fmla="*/ 5549419 h 7997370"/>
              <a:gd name="connsiteX51-5911" fmla="*/ 5290456 w 7496628"/>
              <a:gd name="connsiteY51-5912" fmla="*/ 6110513 h 7997370"/>
              <a:gd name="connsiteX52-5913" fmla="*/ 3403599 w 7496628"/>
              <a:gd name="connsiteY52-5914" fmla="*/ 7997370 h 7997370"/>
              <a:gd name="connsiteX53-5915" fmla="*/ 1516743 w 7496628"/>
              <a:gd name="connsiteY53-5916" fmla="*/ 6110513 h 7997370"/>
              <a:gd name="connsiteX54-5917" fmla="*/ 1838988 w 7496628"/>
              <a:gd name="connsiteY54-5918" fmla="*/ 5055553 h 7997370"/>
              <a:gd name="connsiteX55-5919" fmla="*/ 1889221 w 7496628"/>
              <a:gd name="connsiteY55-5920" fmla="*/ 4988378 h 7997370"/>
              <a:gd name="connsiteX56-5921" fmla="*/ 1889230 w 7496628"/>
              <a:gd name="connsiteY56-5922" fmla="*/ 4988366 h 7997370"/>
              <a:gd name="connsiteX57-5923" fmla="*/ 1904383 w 7496628"/>
              <a:gd name="connsiteY57-5924" fmla="*/ 4968104 h 7997370"/>
              <a:gd name="connsiteX58-5925" fmla="*/ 1973782 w 7496628"/>
              <a:gd name="connsiteY58-5926" fmla="*/ 4881500 h 7997370"/>
              <a:gd name="connsiteX59-5927" fmla="*/ 1973783 w 7496628"/>
              <a:gd name="connsiteY59-5928" fmla="*/ 4881500 h 7997370"/>
              <a:gd name="connsiteX60-5929" fmla="*/ 2045103 w 7496628"/>
              <a:gd name="connsiteY60-5930" fmla="*/ 4750101 h 7997370"/>
              <a:gd name="connsiteX61-5931" fmla="*/ 2111829 w 7496628"/>
              <a:gd name="connsiteY61-5932" fmla="*/ 4419599 h 7997370"/>
              <a:gd name="connsiteX62-5933" fmla="*/ 1349557 w 7496628"/>
              <a:gd name="connsiteY62-5934" fmla="*/ 3574897 h 7997370"/>
              <a:gd name="connsiteX63-5935" fmla="*/ 1329447 w 7496628"/>
              <a:gd name="connsiteY63-5936" fmla="*/ 3573881 h 7997370"/>
              <a:gd name="connsiteX64-5937" fmla="*/ 1328058 w 7496628"/>
              <a:gd name="connsiteY64-5938" fmla="*/ 3570513 h 7997370"/>
              <a:gd name="connsiteX65-5939" fmla="*/ 1334174 w 7496628"/>
              <a:gd name="connsiteY65-5940" fmla="*/ 3558486 h 7997370"/>
              <a:gd name="connsiteX66-5941" fmla="*/ 1401337 w 7496628"/>
              <a:gd name="connsiteY66-5942" fmla="*/ 3426425 h 7997370"/>
              <a:gd name="connsiteX67-5943" fmla="*/ 1401337 w 7496628"/>
              <a:gd name="connsiteY67-5944" fmla="*/ 3426425 h 7997370"/>
              <a:gd name="connsiteX68-5945" fmla="*/ 1334174 w 7496628"/>
              <a:gd name="connsiteY68-5946" fmla="*/ 3558486 h 7997370"/>
              <a:gd name="connsiteX69-5947" fmla="*/ 1211066 w 7496628"/>
              <a:gd name="connsiteY69-5948" fmla="*/ 3539698 h 7997370"/>
              <a:gd name="connsiteX70-5949" fmla="*/ 0 w 7496628"/>
              <a:gd name="connsiteY70-5950" fmla="*/ 2053770 h 7997370"/>
              <a:gd name="connsiteX0-5951" fmla="*/ 1904906 w 7496628"/>
              <a:gd name="connsiteY0-5952" fmla="*/ 4969370 h 7997370"/>
              <a:gd name="connsiteX1-5953" fmla="*/ 1908628 w 7496628"/>
              <a:gd name="connsiteY1-5954" fmla="*/ 4978399 h 7997370"/>
              <a:gd name="connsiteX2-5955" fmla="*/ 1986512 w 7496628"/>
              <a:gd name="connsiteY2-5956" fmla="*/ 4988135 h 7997370"/>
              <a:gd name="connsiteX3-5957" fmla="*/ 1908629 w 7496628"/>
              <a:gd name="connsiteY3-5958" fmla="*/ 4978399 h 7997370"/>
              <a:gd name="connsiteX4-5959" fmla="*/ 1904906 w 7496628"/>
              <a:gd name="connsiteY4-5960" fmla="*/ 4969369 h 7997370"/>
              <a:gd name="connsiteX5-5961" fmla="*/ 1904906 w 7496628"/>
              <a:gd name="connsiteY5-5962" fmla="*/ 4969370 h 7997370"/>
              <a:gd name="connsiteX6-5963" fmla="*/ 0 w 7496628"/>
              <a:gd name="connsiteY6-5964" fmla="*/ 2053770 h 7997370"/>
              <a:gd name="connsiteX7-5965" fmla="*/ 1516743 w 7496628"/>
              <a:gd name="connsiteY7-5966" fmla="*/ 537027 h 7997370"/>
              <a:gd name="connsiteX8-5967" fmla="*/ 2481532 w 7496628"/>
              <a:gd name="connsiteY8-5968" fmla="*/ 883377 h 7997370"/>
              <a:gd name="connsiteX9-5969" fmla="*/ 2541593 w 7496628"/>
              <a:gd name="connsiteY9-5970" fmla="*/ 937965 h 7997370"/>
              <a:gd name="connsiteX10-5971" fmla="*/ 2541595 w 7496628"/>
              <a:gd name="connsiteY10-5972" fmla="*/ 937967 h 7997370"/>
              <a:gd name="connsiteX11-5973" fmla="*/ 2589242 w 7496628"/>
              <a:gd name="connsiteY11-5974" fmla="*/ 981272 h 7997370"/>
              <a:gd name="connsiteX12-5975" fmla="*/ 2633106 w 7496628"/>
              <a:gd name="connsiteY12-5976" fmla="*/ 1029535 h 7997370"/>
              <a:gd name="connsiteX13-5977" fmla="*/ 2633107 w 7496628"/>
              <a:gd name="connsiteY13-5978" fmla="*/ 1029535 h 7997370"/>
              <a:gd name="connsiteX14-5979" fmla="*/ 2687136 w 7496628"/>
              <a:gd name="connsiteY14-5980" fmla="*/ 1088981 h 7997370"/>
              <a:gd name="connsiteX15-5981" fmla="*/ 2737678 w 7496628"/>
              <a:gd name="connsiteY15-5982" fmla="*/ 1156572 h 7997370"/>
              <a:gd name="connsiteX16-5983" fmla="*/ 2661696 w 7496628"/>
              <a:gd name="connsiteY16-5984" fmla="*/ 1093879 h 7997370"/>
              <a:gd name="connsiteX17-5985" fmla="*/ 2615857 w 7496628"/>
              <a:gd name="connsiteY17-5986" fmla="*/ 1038324 h 7997370"/>
              <a:gd name="connsiteX18-5987" fmla="*/ 2615856 w 7496628"/>
              <a:gd name="connsiteY18-5988" fmla="*/ 1038324 h 7997370"/>
              <a:gd name="connsiteX19-5989" fmla="*/ 2615857 w 7496628"/>
              <a:gd name="connsiteY19-5990" fmla="*/ 1038324 h 7997370"/>
              <a:gd name="connsiteX20-5991" fmla="*/ 2661696 w 7496628"/>
              <a:gd name="connsiteY20-5992" fmla="*/ 1093880 h 7997370"/>
              <a:gd name="connsiteX21-5993" fmla="*/ 2737678 w 7496628"/>
              <a:gd name="connsiteY21-5994" fmla="*/ 1156573 h 7997370"/>
              <a:gd name="connsiteX22-5995" fmla="*/ 2774450 w 7496628"/>
              <a:gd name="connsiteY22-5996" fmla="*/ 1205746 h 7997370"/>
              <a:gd name="connsiteX23-5997" fmla="*/ 2774465 w 7496628"/>
              <a:gd name="connsiteY23-5998" fmla="*/ 1205769 h 7997370"/>
              <a:gd name="connsiteX24-5999" fmla="*/ 2774465 w 7496628"/>
              <a:gd name="connsiteY24-6000" fmla="*/ 1205769 h 7997370"/>
              <a:gd name="connsiteX25-6001" fmla="*/ 2774450 w 7496628"/>
              <a:gd name="connsiteY25-6002" fmla="*/ 1205745 h 7997370"/>
              <a:gd name="connsiteX26-6003" fmla="*/ 2737678 w 7496628"/>
              <a:gd name="connsiteY26-6004" fmla="*/ 1156572 h 7997370"/>
              <a:gd name="connsiteX27-6005" fmla="*/ 2787356 w 7496628"/>
              <a:gd name="connsiteY27-6006" fmla="*/ 1197560 h 7997370"/>
              <a:gd name="connsiteX28-6007" fmla="*/ 3262088 w 7496628"/>
              <a:gd name="connsiteY28-6008" fmla="*/ 1342571 h 7997370"/>
              <a:gd name="connsiteX29-6009" fmla="*/ 3862482 w 7496628"/>
              <a:gd name="connsiteY29-6010" fmla="*/ 1093879 h 7997370"/>
              <a:gd name="connsiteX30-6011" fmla="*/ 4045160 w 7496628"/>
              <a:gd name="connsiteY30-6012" fmla="*/ 831897 h 7997370"/>
              <a:gd name="connsiteX31-6013" fmla="*/ 5609771 w 7496628"/>
              <a:gd name="connsiteY31-6014" fmla="*/ 0 h 7997370"/>
              <a:gd name="connsiteX32-6015" fmla="*/ 7496628 w 7496628"/>
              <a:gd name="connsiteY32-6016" fmla="*/ 1886857 h 7997370"/>
              <a:gd name="connsiteX33-6017" fmla="*/ 6170864 w 7496628"/>
              <a:gd name="connsiteY33-6018" fmla="*/ 3688885 h 7997370"/>
              <a:gd name="connsiteX34-6019" fmla="*/ 6084717 w 7496628"/>
              <a:gd name="connsiteY34-6020" fmla="*/ 3711035 h 7997370"/>
              <a:gd name="connsiteX35-6021" fmla="*/ 6084708 w 7496628"/>
              <a:gd name="connsiteY35-6022" fmla="*/ 3711036 h 7997370"/>
              <a:gd name="connsiteX36-6023" fmla="*/ 5990038 w 7496628"/>
              <a:gd name="connsiteY36-6024" fmla="*/ 3735379 h 7997370"/>
              <a:gd name="connsiteX37-6025" fmla="*/ 5976330 w 7496628"/>
              <a:gd name="connsiteY37-6026" fmla="*/ 3737471 h 7997370"/>
              <a:gd name="connsiteX38-6027" fmla="*/ 5894258 w 7496628"/>
              <a:gd name="connsiteY38-6028" fmla="*/ 3749996 h 7997370"/>
              <a:gd name="connsiteX39-6029" fmla="*/ 5894248 w 7496628"/>
              <a:gd name="connsiteY39-6030" fmla="*/ 3749999 h 7997370"/>
              <a:gd name="connsiteX40-6031" fmla="*/ 5894238 w 7496628"/>
              <a:gd name="connsiteY40-6032" fmla="*/ 3750001 h 7997370"/>
              <a:gd name="connsiteX41-6033" fmla="*/ 5873297 w 7496628"/>
              <a:gd name="connsiteY41-6034" fmla="*/ 3755385 h 7997370"/>
              <a:gd name="connsiteX42-6035" fmla="*/ 5025574 w 7496628"/>
              <a:gd name="connsiteY42-6036" fmla="*/ 4907642 h 7997370"/>
              <a:gd name="connsiteX43-6037" fmla="*/ 5050086 w 7496628"/>
              <a:gd name="connsiteY43-6038" fmla="*/ 5150794 h 7997370"/>
              <a:gd name="connsiteX44-6039" fmla="*/ 5068892 w 7496628"/>
              <a:gd name="connsiteY44-6040" fmla="*/ 5223933 h 7997370"/>
              <a:gd name="connsiteX45-6041" fmla="*/ 5068892 w 7496628"/>
              <a:gd name="connsiteY45-6042" fmla="*/ 5223935 h 7997370"/>
              <a:gd name="connsiteX46-6043" fmla="*/ 5142177 w 7496628"/>
              <a:gd name="connsiteY46-6044" fmla="*/ 5376064 h 7997370"/>
              <a:gd name="connsiteX47-6045" fmla="*/ 5144682 w 7496628"/>
              <a:gd name="connsiteY47-6046" fmla="*/ 5382906 h 7997370"/>
              <a:gd name="connsiteX48-6047" fmla="*/ 5196413 w 7496628"/>
              <a:gd name="connsiteY48-6048" fmla="*/ 5524245 h 7997370"/>
              <a:gd name="connsiteX49-6049" fmla="*/ 5196414 w 7496628"/>
              <a:gd name="connsiteY49-6050" fmla="*/ 5524247 h 7997370"/>
              <a:gd name="connsiteX50-6051" fmla="*/ 5205627 w 7496628"/>
              <a:gd name="connsiteY50-6052" fmla="*/ 5549419 h 7997370"/>
              <a:gd name="connsiteX51-6053" fmla="*/ 5290456 w 7496628"/>
              <a:gd name="connsiteY51-6054" fmla="*/ 6110513 h 7997370"/>
              <a:gd name="connsiteX52-6055" fmla="*/ 3403599 w 7496628"/>
              <a:gd name="connsiteY52-6056" fmla="*/ 7997370 h 7997370"/>
              <a:gd name="connsiteX53-6057" fmla="*/ 1516743 w 7496628"/>
              <a:gd name="connsiteY53-6058" fmla="*/ 6110513 h 7997370"/>
              <a:gd name="connsiteX54-6059" fmla="*/ 1838988 w 7496628"/>
              <a:gd name="connsiteY54-6060" fmla="*/ 5055553 h 7997370"/>
              <a:gd name="connsiteX55-6061" fmla="*/ 1889221 w 7496628"/>
              <a:gd name="connsiteY55-6062" fmla="*/ 4988378 h 7997370"/>
              <a:gd name="connsiteX56-6063" fmla="*/ 1889230 w 7496628"/>
              <a:gd name="connsiteY56-6064" fmla="*/ 4988366 h 7997370"/>
              <a:gd name="connsiteX57-6065" fmla="*/ 1973782 w 7496628"/>
              <a:gd name="connsiteY57-6066" fmla="*/ 4881500 h 7997370"/>
              <a:gd name="connsiteX58-6067" fmla="*/ 1973783 w 7496628"/>
              <a:gd name="connsiteY58-6068" fmla="*/ 4881500 h 7997370"/>
              <a:gd name="connsiteX59-6069" fmla="*/ 2045103 w 7496628"/>
              <a:gd name="connsiteY59-6070" fmla="*/ 4750101 h 7997370"/>
              <a:gd name="connsiteX60-6071" fmla="*/ 2111829 w 7496628"/>
              <a:gd name="connsiteY60-6072" fmla="*/ 4419599 h 7997370"/>
              <a:gd name="connsiteX61-6073" fmla="*/ 1349557 w 7496628"/>
              <a:gd name="connsiteY61-6074" fmla="*/ 3574897 h 7997370"/>
              <a:gd name="connsiteX62-6075" fmla="*/ 1329447 w 7496628"/>
              <a:gd name="connsiteY62-6076" fmla="*/ 3573881 h 7997370"/>
              <a:gd name="connsiteX63-6077" fmla="*/ 1328058 w 7496628"/>
              <a:gd name="connsiteY63-6078" fmla="*/ 3570513 h 7997370"/>
              <a:gd name="connsiteX64-6079" fmla="*/ 1334174 w 7496628"/>
              <a:gd name="connsiteY64-6080" fmla="*/ 3558486 h 7997370"/>
              <a:gd name="connsiteX65-6081" fmla="*/ 1401337 w 7496628"/>
              <a:gd name="connsiteY65-6082" fmla="*/ 3426425 h 7997370"/>
              <a:gd name="connsiteX66-6083" fmla="*/ 1401337 w 7496628"/>
              <a:gd name="connsiteY66-6084" fmla="*/ 3426425 h 7997370"/>
              <a:gd name="connsiteX67-6085" fmla="*/ 1334174 w 7496628"/>
              <a:gd name="connsiteY67-6086" fmla="*/ 3558486 h 7997370"/>
              <a:gd name="connsiteX68-6087" fmla="*/ 1211066 w 7496628"/>
              <a:gd name="connsiteY68-6088" fmla="*/ 3539698 h 7997370"/>
              <a:gd name="connsiteX69-6089" fmla="*/ 0 w 7496628"/>
              <a:gd name="connsiteY69-6090" fmla="*/ 2053770 h 7997370"/>
              <a:gd name="connsiteX0-6091" fmla="*/ 1904906 w 7496628"/>
              <a:gd name="connsiteY0-6092" fmla="*/ 4969370 h 7997370"/>
              <a:gd name="connsiteX1-6093" fmla="*/ 1908628 w 7496628"/>
              <a:gd name="connsiteY1-6094" fmla="*/ 4978399 h 7997370"/>
              <a:gd name="connsiteX2-6095" fmla="*/ 1908629 w 7496628"/>
              <a:gd name="connsiteY2-6096" fmla="*/ 4978399 h 7997370"/>
              <a:gd name="connsiteX3-6097" fmla="*/ 1904906 w 7496628"/>
              <a:gd name="connsiteY3-6098" fmla="*/ 4969369 h 7997370"/>
              <a:gd name="connsiteX4-6099" fmla="*/ 1904906 w 7496628"/>
              <a:gd name="connsiteY4-6100" fmla="*/ 4969370 h 7997370"/>
              <a:gd name="connsiteX5-6101" fmla="*/ 0 w 7496628"/>
              <a:gd name="connsiteY5-6102" fmla="*/ 2053770 h 7997370"/>
              <a:gd name="connsiteX6-6103" fmla="*/ 1516743 w 7496628"/>
              <a:gd name="connsiteY6-6104" fmla="*/ 537027 h 7997370"/>
              <a:gd name="connsiteX7-6105" fmla="*/ 2481532 w 7496628"/>
              <a:gd name="connsiteY7-6106" fmla="*/ 883377 h 7997370"/>
              <a:gd name="connsiteX8-6107" fmla="*/ 2541593 w 7496628"/>
              <a:gd name="connsiteY8-6108" fmla="*/ 937965 h 7997370"/>
              <a:gd name="connsiteX9-6109" fmla="*/ 2541595 w 7496628"/>
              <a:gd name="connsiteY9-6110" fmla="*/ 937967 h 7997370"/>
              <a:gd name="connsiteX10-6111" fmla="*/ 2589242 w 7496628"/>
              <a:gd name="connsiteY10-6112" fmla="*/ 981272 h 7997370"/>
              <a:gd name="connsiteX11-6113" fmla="*/ 2633106 w 7496628"/>
              <a:gd name="connsiteY11-6114" fmla="*/ 1029535 h 7997370"/>
              <a:gd name="connsiteX12-6115" fmla="*/ 2633107 w 7496628"/>
              <a:gd name="connsiteY12-6116" fmla="*/ 1029535 h 7997370"/>
              <a:gd name="connsiteX13-6117" fmla="*/ 2687136 w 7496628"/>
              <a:gd name="connsiteY13-6118" fmla="*/ 1088981 h 7997370"/>
              <a:gd name="connsiteX14-6119" fmla="*/ 2737678 w 7496628"/>
              <a:gd name="connsiteY14-6120" fmla="*/ 1156572 h 7997370"/>
              <a:gd name="connsiteX15-6121" fmla="*/ 2661696 w 7496628"/>
              <a:gd name="connsiteY15-6122" fmla="*/ 1093879 h 7997370"/>
              <a:gd name="connsiteX16-6123" fmla="*/ 2615857 w 7496628"/>
              <a:gd name="connsiteY16-6124" fmla="*/ 1038324 h 7997370"/>
              <a:gd name="connsiteX17-6125" fmla="*/ 2615856 w 7496628"/>
              <a:gd name="connsiteY17-6126" fmla="*/ 1038324 h 7997370"/>
              <a:gd name="connsiteX18-6127" fmla="*/ 2615857 w 7496628"/>
              <a:gd name="connsiteY18-6128" fmla="*/ 1038324 h 7997370"/>
              <a:gd name="connsiteX19-6129" fmla="*/ 2661696 w 7496628"/>
              <a:gd name="connsiteY19-6130" fmla="*/ 1093880 h 7997370"/>
              <a:gd name="connsiteX20-6131" fmla="*/ 2737678 w 7496628"/>
              <a:gd name="connsiteY20-6132" fmla="*/ 1156573 h 7997370"/>
              <a:gd name="connsiteX21-6133" fmla="*/ 2774450 w 7496628"/>
              <a:gd name="connsiteY21-6134" fmla="*/ 1205746 h 7997370"/>
              <a:gd name="connsiteX22-6135" fmla="*/ 2774465 w 7496628"/>
              <a:gd name="connsiteY22-6136" fmla="*/ 1205769 h 7997370"/>
              <a:gd name="connsiteX23-6137" fmla="*/ 2774465 w 7496628"/>
              <a:gd name="connsiteY23-6138" fmla="*/ 1205769 h 7997370"/>
              <a:gd name="connsiteX24-6139" fmla="*/ 2774450 w 7496628"/>
              <a:gd name="connsiteY24-6140" fmla="*/ 1205745 h 7997370"/>
              <a:gd name="connsiteX25-6141" fmla="*/ 2737678 w 7496628"/>
              <a:gd name="connsiteY25-6142" fmla="*/ 1156572 h 7997370"/>
              <a:gd name="connsiteX26-6143" fmla="*/ 2787356 w 7496628"/>
              <a:gd name="connsiteY26-6144" fmla="*/ 1197560 h 7997370"/>
              <a:gd name="connsiteX27-6145" fmla="*/ 3262088 w 7496628"/>
              <a:gd name="connsiteY27-6146" fmla="*/ 1342571 h 7997370"/>
              <a:gd name="connsiteX28-6147" fmla="*/ 3862482 w 7496628"/>
              <a:gd name="connsiteY28-6148" fmla="*/ 1093879 h 7997370"/>
              <a:gd name="connsiteX29-6149" fmla="*/ 4045160 w 7496628"/>
              <a:gd name="connsiteY29-6150" fmla="*/ 831897 h 7997370"/>
              <a:gd name="connsiteX30-6151" fmla="*/ 5609771 w 7496628"/>
              <a:gd name="connsiteY30-6152" fmla="*/ 0 h 7997370"/>
              <a:gd name="connsiteX31-6153" fmla="*/ 7496628 w 7496628"/>
              <a:gd name="connsiteY31-6154" fmla="*/ 1886857 h 7997370"/>
              <a:gd name="connsiteX32-6155" fmla="*/ 6170864 w 7496628"/>
              <a:gd name="connsiteY32-6156" fmla="*/ 3688885 h 7997370"/>
              <a:gd name="connsiteX33-6157" fmla="*/ 6084717 w 7496628"/>
              <a:gd name="connsiteY33-6158" fmla="*/ 3711035 h 7997370"/>
              <a:gd name="connsiteX34-6159" fmla="*/ 6084708 w 7496628"/>
              <a:gd name="connsiteY34-6160" fmla="*/ 3711036 h 7997370"/>
              <a:gd name="connsiteX35-6161" fmla="*/ 5990038 w 7496628"/>
              <a:gd name="connsiteY35-6162" fmla="*/ 3735379 h 7997370"/>
              <a:gd name="connsiteX36-6163" fmla="*/ 5976330 w 7496628"/>
              <a:gd name="connsiteY36-6164" fmla="*/ 3737471 h 7997370"/>
              <a:gd name="connsiteX37-6165" fmla="*/ 5894258 w 7496628"/>
              <a:gd name="connsiteY37-6166" fmla="*/ 3749996 h 7997370"/>
              <a:gd name="connsiteX38-6167" fmla="*/ 5894248 w 7496628"/>
              <a:gd name="connsiteY38-6168" fmla="*/ 3749999 h 7997370"/>
              <a:gd name="connsiteX39-6169" fmla="*/ 5894238 w 7496628"/>
              <a:gd name="connsiteY39-6170" fmla="*/ 3750001 h 7997370"/>
              <a:gd name="connsiteX40-6171" fmla="*/ 5873297 w 7496628"/>
              <a:gd name="connsiteY40-6172" fmla="*/ 3755385 h 7997370"/>
              <a:gd name="connsiteX41-6173" fmla="*/ 5025574 w 7496628"/>
              <a:gd name="connsiteY41-6174" fmla="*/ 4907642 h 7997370"/>
              <a:gd name="connsiteX42-6175" fmla="*/ 5050086 w 7496628"/>
              <a:gd name="connsiteY42-6176" fmla="*/ 5150794 h 7997370"/>
              <a:gd name="connsiteX43-6177" fmla="*/ 5068892 w 7496628"/>
              <a:gd name="connsiteY43-6178" fmla="*/ 5223933 h 7997370"/>
              <a:gd name="connsiteX44-6179" fmla="*/ 5068892 w 7496628"/>
              <a:gd name="connsiteY44-6180" fmla="*/ 5223935 h 7997370"/>
              <a:gd name="connsiteX45-6181" fmla="*/ 5142177 w 7496628"/>
              <a:gd name="connsiteY45-6182" fmla="*/ 5376064 h 7997370"/>
              <a:gd name="connsiteX46-6183" fmla="*/ 5144682 w 7496628"/>
              <a:gd name="connsiteY46-6184" fmla="*/ 5382906 h 7997370"/>
              <a:gd name="connsiteX47-6185" fmla="*/ 5196413 w 7496628"/>
              <a:gd name="connsiteY47-6186" fmla="*/ 5524245 h 7997370"/>
              <a:gd name="connsiteX48-6187" fmla="*/ 5196414 w 7496628"/>
              <a:gd name="connsiteY48-6188" fmla="*/ 5524247 h 7997370"/>
              <a:gd name="connsiteX49-6189" fmla="*/ 5205627 w 7496628"/>
              <a:gd name="connsiteY49-6190" fmla="*/ 5549419 h 7997370"/>
              <a:gd name="connsiteX50-6191" fmla="*/ 5290456 w 7496628"/>
              <a:gd name="connsiteY50-6192" fmla="*/ 6110513 h 7997370"/>
              <a:gd name="connsiteX51-6193" fmla="*/ 3403599 w 7496628"/>
              <a:gd name="connsiteY51-6194" fmla="*/ 7997370 h 7997370"/>
              <a:gd name="connsiteX52-6195" fmla="*/ 1516743 w 7496628"/>
              <a:gd name="connsiteY52-6196" fmla="*/ 6110513 h 7997370"/>
              <a:gd name="connsiteX53-6197" fmla="*/ 1838988 w 7496628"/>
              <a:gd name="connsiteY53-6198" fmla="*/ 5055553 h 7997370"/>
              <a:gd name="connsiteX54-6199" fmla="*/ 1889221 w 7496628"/>
              <a:gd name="connsiteY54-6200" fmla="*/ 4988378 h 7997370"/>
              <a:gd name="connsiteX55-6201" fmla="*/ 1889230 w 7496628"/>
              <a:gd name="connsiteY55-6202" fmla="*/ 4988366 h 7997370"/>
              <a:gd name="connsiteX56-6203" fmla="*/ 1973782 w 7496628"/>
              <a:gd name="connsiteY56-6204" fmla="*/ 4881500 h 7997370"/>
              <a:gd name="connsiteX57-6205" fmla="*/ 1973783 w 7496628"/>
              <a:gd name="connsiteY57-6206" fmla="*/ 4881500 h 7997370"/>
              <a:gd name="connsiteX58-6207" fmla="*/ 2045103 w 7496628"/>
              <a:gd name="connsiteY58-6208" fmla="*/ 4750101 h 7997370"/>
              <a:gd name="connsiteX59-6209" fmla="*/ 2111829 w 7496628"/>
              <a:gd name="connsiteY59-6210" fmla="*/ 4419599 h 7997370"/>
              <a:gd name="connsiteX60-6211" fmla="*/ 1349557 w 7496628"/>
              <a:gd name="connsiteY60-6212" fmla="*/ 3574897 h 7997370"/>
              <a:gd name="connsiteX61-6213" fmla="*/ 1329447 w 7496628"/>
              <a:gd name="connsiteY61-6214" fmla="*/ 3573881 h 7997370"/>
              <a:gd name="connsiteX62-6215" fmla="*/ 1328058 w 7496628"/>
              <a:gd name="connsiteY62-6216" fmla="*/ 3570513 h 7997370"/>
              <a:gd name="connsiteX63-6217" fmla="*/ 1334174 w 7496628"/>
              <a:gd name="connsiteY63-6218" fmla="*/ 3558486 h 7997370"/>
              <a:gd name="connsiteX64-6219" fmla="*/ 1401337 w 7496628"/>
              <a:gd name="connsiteY64-6220" fmla="*/ 3426425 h 7997370"/>
              <a:gd name="connsiteX65-6221" fmla="*/ 1401337 w 7496628"/>
              <a:gd name="connsiteY65-6222" fmla="*/ 3426425 h 7997370"/>
              <a:gd name="connsiteX66-6223" fmla="*/ 1334174 w 7496628"/>
              <a:gd name="connsiteY66-6224" fmla="*/ 3558486 h 7997370"/>
              <a:gd name="connsiteX67-6225" fmla="*/ 1211066 w 7496628"/>
              <a:gd name="connsiteY67-6226" fmla="*/ 3539698 h 7997370"/>
              <a:gd name="connsiteX68-6227" fmla="*/ 0 w 7496628"/>
              <a:gd name="connsiteY68-6228" fmla="*/ 2053770 h 7997370"/>
              <a:gd name="connsiteX0-6229" fmla="*/ 1904906 w 7496628"/>
              <a:gd name="connsiteY0-6230" fmla="*/ 4969370 h 7997370"/>
              <a:gd name="connsiteX1-6231" fmla="*/ 1908628 w 7496628"/>
              <a:gd name="connsiteY1-6232" fmla="*/ 4978399 h 7997370"/>
              <a:gd name="connsiteX2-6233" fmla="*/ 1908629 w 7496628"/>
              <a:gd name="connsiteY2-6234" fmla="*/ 4978399 h 7997370"/>
              <a:gd name="connsiteX3-6235" fmla="*/ 1904906 w 7496628"/>
              <a:gd name="connsiteY3-6236" fmla="*/ 4969369 h 7997370"/>
              <a:gd name="connsiteX4-6237" fmla="*/ 1904906 w 7496628"/>
              <a:gd name="connsiteY4-6238" fmla="*/ 4969370 h 7997370"/>
              <a:gd name="connsiteX5-6239" fmla="*/ 0 w 7496628"/>
              <a:gd name="connsiteY5-6240" fmla="*/ 2053770 h 7997370"/>
              <a:gd name="connsiteX6-6241" fmla="*/ 1516743 w 7496628"/>
              <a:gd name="connsiteY6-6242" fmla="*/ 537027 h 7997370"/>
              <a:gd name="connsiteX7-6243" fmla="*/ 2481532 w 7496628"/>
              <a:gd name="connsiteY7-6244" fmla="*/ 883377 h 7997370"/>
              <a:gd name="connsiteX8-6245" fmla="*/ 2541593 w 7496628"/>
              <a:gd name="connsiteY8-6246" fmla="*/ 937965 h 7997370"/>
              <a:gd name="connsiteX9-6247" fmla="*/ 2541595 w 7496628"/>
              <a:gd name="connsiteY9-6248" fmla="*/ 937967 h 7997370"/>
              <a:gd name="connsiteX10-6249" fmla="*/ 2589242 w 7496628"/>
              <a:gd name="connsiteY10-6250" fmla="*/ 981272 h 7997370"/>
              <a:gd name="connsiteX11-6251" fmla="*/ 2633106 w 7496628"/>
              <a:gd name="connsiteY11-6252" fmla="*/ 1029535 h 7997370"/>
              <a:gd name="connsiteX12-6253" fmla="*/ 2633107 w 7496628"/>
              <a:gd name="connsiteY12-6254" fmla="*/ 1029535 h 7997370"/>
              <a:gd name="connsiteX13-6255" fmla="*/ 2687136 w 7496628"/>
              <a:gd name="connsiteY13-6256" fmla="*/ 1088981 h 7997370"/>
              <a:gd name="connsiteX14-6257" fmla="*/ 2737678 w 7496628"/>
              <a:gd name="connsiteY14-6258" fmla="*/ 1156572 h 7997370"/>
              <a:gd name="connsiteX15-6259" fmla="*/ 2661696 w 7496628"/>
              <a:gd name="connsiteY15-6260" fmla="*/ 1093879 h 7997370"/>
              <a:gd name="connsiteX16-6261" fmla="*/ 2615857 w 7496628"/>
              <a:gd name="connsiteY16-6262" fmla="*/ 1038324 h 7997370"/>
              <a:gd name="connsiteX17-6263" fmla="*/ 2615856 w 7496628"/>
              <a:gd name="connsiteY17-6264" fmla="*/ 1038324 h 7997370"/>
              <a:gd name="connsiteX18-6265" fmla="*/ 2615857 w 7496628"/>
              <a:gd name="connsiteY18-6266" fmla="*/ 1038324 h 7997370"/>
              <a:gd name="connsiteX19-6267" fmla="*/ 2661696 w 7496628"/>
              <a:gd name="connsiteY19-6268" fmla="*/ 1093880 h 7997370"/>
              <a:gd name="connsiteX20-6269" fmla="*/ 2737678 w 7496628"/>
              <a:gd name="connsiteY20-6270" fmla="*/ 1156573 h 7997370"/>
              <a:gd name="connsiteX21-6271" fmla="*/ 2774450 w 7496628"/>
              <a:gd name="connsiteY21-6272" fmla="*/ 1205746 h 7997370"/>
              <a:gd name="connsiteX22-6273" fmla="*/ 2774465 w 7496628"/>
              <a:gd name="connsiteY22-6274" fmla="*/ 1205769 h 7997370"/>
              <a:gd name="connsiteX23-6275" fmla="*/ 2774465 w 7496628"/>
              <a:gd name="connsiteY23-6276" fmla="*/ 1205769 h 7997370"/>
              <a:gd name="connsiteX24-6277" fmla="*/ 2774450 w 7496628"/>
              <a:gd name="connsiteY24-6278" fmla="*/ 1205745 h 7997370"/>
              <a:gd name="connsiteX25-6279" fmla="*/ 2737678 w 7496628"/>
              <a:gd name="connsiteY25-6280" fmla="*/ 1156572 h 7997370"/>
              <a:gd name="connsiteX26-6281" fmla="*/ 2787356 w 7496628"/>
              <a:gd name="connsiteY26-6282" fmla="*/ 1197560 h 7997370"/>
              <a:gd name="connsiteX27-6283" fmla="*/ 3262088 w 7496628"/>
              <a:gd name="connsiteY27-6284" fmla="*/ 1342571 h 7997370"/>
              <a:gd name="connsiteX28-6285" fmla="*/ 3862482 w 7496628"/>
              <a:gd name="connsiteY28-6286" fmla="*/ 1093879 h 7997370"/>
              <a:gd name="connsiteX29-6287" fmla="*/ 4045160 w 7496628"/>
              <a:gd name="connsiteY29-6288" fmla="*/ 831897 h 7997370"/>
              <a:gd name="connsiteX30-6289" fmla="*/ 5609771 w 7496628"/>
              <a:gd name="connsiteY30-6290" fmla="*/ 0 h 7997370"/>
              <a:gd name="connsiteX31-6291" fmla="*/ 7496628 w 7496628"/>
              <a:gd name="connsiteY31-6292" fmla="*/ 1886857 h 7997370"/>
              <a:gd name="connsiteX32-6293" fmla="*/ 6170864 w 7496628"/>
              <a:gd name="connsiteY32-6294" fmla="*/ 3688885 h 7997370"/>
              <a:gd name="connsiteX33-6295" fmla="*/ 6084717 w 7496628"/>
              <a:gd name="connsiteY33-6296" fmla="*/ 3711035 h 7997370"/>
              <a:gd name="connsiteX34-6297" fmla="*/ 6084708 w 7496628"/>
              <a:gd name="connsiteY34-6298" fmla="*/ 3711036 h 7997370"/>
              <a:gd name="connsiteX35-6299" fmla="*/ 5990038 w 7496628"/>
              <a:gd name="connsiteY35-6300" fmla="*/ 3735379 h 7997370"/>
              <a:gd name="connsiteX36-6301" fmla="*/ 5976330 w 7496628"/>
              <a:gd name="connsiteY36-6302" fmla="*/ 3737471 h 7997370"/>
              <a:gd name="connsiteX37-6303" fmla="*/ 5894258 w 7496628"/>
              <a:gd name="connsiteY37-6304" fmla="*/ 3749996 h 7997370"/>
              <a:gd name="connsiteX38-6305" fmla="*/ 5894248 w 7496628"/>
              <a:gd name="connsiteY38-6306" fmla="*/ 3749999 h 7997370"/>
              <a:gd name="connsiteX39-6307" fmla="*/ 5894238 w 7496628"/>
              <a:gd name="connsiteY39-6308" fmla="*/ 3750001 h 7997370"/>
              <a:gd name="connsiteX40-6309" fmla="*/ 5873297 w 7496628"/>
              <a:gd name="connsiteY40-6310" fmla="*/ 3755385 h 7997370"/>
              <a:gd name="connsiteX41-6311" fmla="*/ 5025574 w 7496628"/>
              <a:gd name="connsiteY41-6312" fmla="*/ 4907642 h 7997370"/>
              <a:gd name="connsiteX42-6313" fmla="*/ 5050086 w 7496628"/>
              <a:gd name="connsiteY42-6314" fmla="*/ 5150794 h 7997370"/>
              <a:gd name="connsiteX43-6315" fmla="*/ 5068892 w 7496628"/>
              <a:gd name="connsiteY43-6316" fmla="*/ 5223933 h 7997370"/>
              <a:gd name="connsiteX44-6317" fmla="*/ 5068892 w 7496628"/>
              <a:gd name="connsiteY44-6318" fmla="*/ 5223935 h 7997370"/>
              <a:gd name="connsiteX45-6319" fmla="*/ 5142177 w 7496628"/>
              <a:gd name="connsiteY45-6320" fmla="*/ 5376064 h 7997370"/>
              <a:gd name="connsiteX46-6321" fmla="*/ 5144682 w 7496628"/>
              <a:gd name="connsiteY46-6322" fmla="*/ 5382906 h 7997370"/>
              <a:gd name="connsiteX47-6323" fmla="*/ 5196413 w 7496628"/>
              <a:gd name="connsiteY47-6324" fmla="*/ 5524245 h 7997370"/>
              <a:gd name="connsiteX48-6325" fmla="*/ 5196414 w 7496628"/>
              <a:gd name="connsiteY48-6326" fmla="*/ 5524247 h 7997370"/>
              <a:gd name="connsiteX49-6327" fmla="*/ 5205627 w 7496628"/>
              <a:gd name="connsiteY49-6328" fmla="*/ 5549419 h 7997370"/>
              <a:gd name="connsiteX50-6329" fmla="*/ 5290456 w 7496628"/>
              <a:gd name="connsiteY50-6330" fmla="*/ 6110513 h 7997370"/>
              <a:gd name="connsiteX51-6331" fmla="*/ 3403599 w 7496628"/>
              <a:gd name="connsiteY51-6332" fmla="*/ 7997370 h 7997370"/>
              <a:gd name="connsiteX52-6333" fmla="*/ 1516743 w 7496628"/>
              <a:gd name="connsiteY52-6334" fmla="*/ 6110513 h 7997370"/>
              <a:gd name="connsiteX53-6335" fmla="*/ 1838988 w 7496628"/>
              <a:gd name="connsiteY53-6336" fmla="*/ 5055553 h 7997370"/>
              <a:gd name="connsiteX54-6337" fmla="*/ 1889221 w 7496628"/>
              <a:gd name="connsiteY54-6338" fmla="*/ 4988378 h 7997370"/>
              <a:gd name="connsiteX55-6339" fmla="*/ 1973782 w 7496628"/>
              <a:gd name="connsiteY55-6340" fmla="*/ 4881500 h 7997370"/>
              <a:gd name="connsiteX56-6341" fmla="*/ 1973783 w 7496628"/>
              <a:gd name="connsiteY56-6342" fmla="*/ 4881500 h 7997370"/>
              <a:gd name="connsiteX57-6343" fmla="*/ 2045103 w 7496628"/>
              <a:gd name="connsiteY57-6344" fmla="*/ 4750101 h 7997370"/>
              <a:gd name="connsiteX58-6345" fmla="*/ 2111829 w 7496628"/>
              <a:gd name="connsiteY58-6346" fmla="*/ 4419599 h 7997370"/>
              <a:gd name="connsiteX59-6347" fmla="*/ 1349557 w 7496628"/>
              <a:gd name="connsiteY59-6348" fmla="*/ 3574897 h 7997370"/>
              <a:gd name="connsiteX60-6349" fmla="*/ 1329447 w 7496628"/>
              <a:gd name="connsiteY60-6350" fmla="*/ 3573881 h 7997370"/>
              <a:gd name="connsiteX61-6351" fmla="*/ 1328058 w 7496628"/>
              <a:gd name="connsiteY61-6352" fmla="*/ 3570513 h 7997370"/>
              <a:gd name="connsiteX62-6353" fmla="*/ 1334174 w 7496628"/>
              <a:gd name="connsiteY62-6354" fmla="*/ 3558486 h 7997370"/>
              <a:gd name="connsiteX63-6355" fmla="*/ 1401337 w 7496628"/>
              <a:gd name="connsiteY63-6356" fmla="*/ 3426425 h 7997370"/>
              <a:gd name="connsiteX64-6357" fmla="*/ 1401337 w 7496628"/>
              <a:gd name="connsiteY64-6358" fmla="*/ 3426425 h 7997370"/>
              <a:gd name="connsiteX65-6359" fmla="*/ 1334174 w 7496628"/>
              <a:gd name="connsiteY65-6360" fmla="*/ 3558486 h 7997370"/>
              <a:gd name="connsiteX66-6361" fmla="*/ 1211066 w 7496628"/>
              <a:gd name="connsiteY66-6362" fmla="*/ 3539698 h 7997370"/>
              <a:gd name="connsiteX67-6363" fmla="*/ 0 w 7496628"/>
              <a:gd name="connsiteY67-6364" fmla="*/ 2053770 h 7997370"/>
              <a:gd name="connsiteX0-6365" fmla="*/ 1904906 w 7496628"/>
              <a:gd name="connsiteY0-6366" fmla="*/ 4969370 h 7997370"/>
              <a:gd name="connsiteX1-6367" fmla="*/ 1908628 w 7496628"/>
              <a:gd name="connsiteY1-6368" fmla="*/ 4978399 h 7997370"/>
              <a:gd name="connsiteX2-6369" fmla="*/ 1908629 w 7496628"/>
              <a:gd name="connsiteY2-6370" fmla="*/ 4978399 h 7997370"/>
              <a:gd name="connsiteX3-6371" fmla="*/ 1904906 w 7496628"/>
              <a:gd name="connsiteY3-6372" fmla="*/ 4969369 h 7997370"/>
              <a:gd name="connsiteX4-6373" fmla="*/ 1904906 w 7496628"/>
              <a:gd name="connsiteY4-6374" fmla="*/ 4969370 h 7997370"/>
              <a:gd name="connsiteX5-6375" fmla="*/ 0 w 7496628"/>
              <a:gd name="connsiteY5-6376" fmla="*/ 2053770 h 7997370"/>
              <a:gd name="connsiteX6-6377" fmla="*/ 1516743 w 7496628"/>
              <a:gd name="connsiteY6-6378" fmla="*/ 537027 h 7997370"/>
              <a:gd name="connsiteX7-6379" fmla="*/ 2481532 w 7496628"/>
              <a:gd name="connsiteY7-6380" fmla="*/ 883377 h 7997370"/>
              <a:gd name="connsiteX8-6381" fmla="*/ 2541593 w 7496628"/>
              <a:gd name="connsiteY8-6382" fmla="*/ 937965 h 7997370"/>
              <a:gd name="connsiteX9-6383" fmla="*/ 2541595 w 7496628"/>
              <a:gd name="connsiteY9-6384" fmla="*/ 937967 h 7997370"/>
              <a:gd name="connsiteX10-6385" fmla="*/ 2589242 w 7496628"/>
              <a:gd name="connsiteY10-6386" fmla="*/ 981272 h 7997370"/>
              <a:gd name="connsiteX11-6387" fmla="*/ 2633106 w 7496628"/>
              <a:gd name="connsiteY11-6388" fmla="*/ 1029535 h 7997370"/>
              <a:gd name="connsiteX12-6389" fmla="*/ 2633107 w 7496628"/>
              <a:gd name="connsiteY12-6390" fmla="*/ 1029535 h 7997370"/>
              <a:gd name="connsiteX13-6391" fmla="*/ 2687136 w 7496628"/>
              <a:gd name="connsiteY13-6392" fmla="*/ 1088981 h 7997370"/>
              <a:gd name="connsiteX14-6393" fmla="*/ 2737678 w 7496628"/>
              <a:gd name="connsiteY14-6394" fmla="*/ 1156572 h 7997370"/>
              <a:gd name="connsiteX15-6395" fmla="*/ 2661696 w 7496628"/>
              <a:gd name="connsiteY15-6396" fmla="*/ 1093879 h 7997370"/>
              <a:gd name="connsiteX16-6397" fmla="*/ 2615857 w 7496628"/>
              <a:gd name="connsiteY16-6398" fmla="*/ 1038324 h 7997370"/>
              <a:gd name="connsiteX17-6399" fmla="*/ 2615856 w 7496628"/>
              <a:gd name="connsiteY17-6400" fmla="*/ 1038324 h 7997370"/>
              <a:gd name="connsiteX18-6401" fmla="*/ 2615857 w 7496628"/>
              <a:gd name="connsiteY18-6402" fmla="*/ 1038324 h 7997370"/>
              <a:gd name="connsiteX19-6403" fmla="*/ 2661696 w 7496628"/>
              <a:gd name="connsiteY19-6404" fmla="*/ 1093880 h 7997370"/>
              <a:gd name="connsiteX20-6405" fmla="*/ 2737678 w 7496628"/>
              <a:gd name="connsiteY20-6406" fmla="*/ 1156573 h 7997370"/>
              <a:gd name="connsiteX21-6407" fmla="*/ 2774450 w 7496628"/>
              <a:gd name="connsiteY21-6408" fmla="*/ 1205746 h 7997370"/>
              <a:gd name="connsiteX22-6409" fmla="*/ 2774465 w 7496628"/>
              <a:gd name="connsiteY22-6410" fmla="*/ 1205769 h 7997370"/>
              <a:gd name="connsiteX23-6411" fmla="*/ 2774465 w 7496628"/>
              <a:gd name="connsiteY23-6412" fmla="*/ 1205769 h 7997370"/>
              <a:gd name="connsiteX24-6413" fmla="*/ 2774450 w 7496628"/>
              <a:gd name="connsiteY24-6414" fmla="*/ 1205745 h 7997370"/>
              <a:gd name="connsiteX25-6415" fmla="*/ 2737678 w 7496628"/>
              <a:gd name="connsiteY25-6416" fmla="*/ 1156572 h 7997370"/>
              <a:gd name="connsiteX26-6417" fmla="*/ 2787356 w 7496628"/>
              <a:gd name="connsiteY26-6418" fmla="*/ 1197560 h 7997370"/>
              <a:gd name="connsiteX27-6419" fmla="*/ 3262088 w 7496628"/>
              <a:gd name="connsiteY27-6420" fmla="*/ 1342571 h 7997370"/>
              <a:gd name="connsiteX28-6421" fmla="*/ 3862482 w 7496628"/>
              <a:gd name="connsiteY28-6422" fmla="*/ 1093879 h 7997370"/>
              <a:gd name="connsiteX29-6423" fmla="*/ 4045160 w 7496628"/>
              <a:gd name="connsiteY29-6424" fmla="*/ 831897 h 7997370"/>
              <a:gd name="connsiteX30-6425" fmla="*/ 5609771 w 7496628"/>
              <a:gd name="connsiteY30-6426" fmla="*/ 0 h 7997370"/>
              <a:gd name="connsiteX31-6427" fmla="*/ 7496628 w 7496628"/>
              <a:gd name="connsiteY31-6428" fmla="*/ 1886857 h 7997370"/>
              <a:gd name="connsiteX32-6429" fmla="*/ 6170864 w 7496628"/>
              <a:gd name="connsiteY32-6430" fmla="*/ 3688885 h 7997370"/>
              <a:gd name="connsiteX33-6431" fmla="*/ 6084717 w 7496628"/>
              <a:gd name="connsiteY33-6432" fmla="*/ 3711035 h 7997370"/>
              <a:gd name="connsiteX34-6433" fmla="*/ 6084708 w 7496628"/>
              <a:gd name="connsiteY34-6434" fmla="*/ 3711036 h 7997370"/>
              <a:gd name="connsiteX35-6435" fmla="*/ 5990038 w 7496628"/>
              <a:gd name="connsiteY35-6436" fmla="*/ 3735379 h 7997370"/>
              <a:gd name="connsiteX36-6437" fmla="*/ 5976330 w 7496628"/>
              <a:gd name="connsiteY36-6438" fmla="*/ 3737471 h 7997370"/>
              <a:gd name="connsiteX37-6439" fmla="*/ 5894258 w 7496628"/>
              <a:gd name="connsiteY37-6440" fmla="*/ 3749996 h 7997370"/>
              <a:gd name="connsiteX38-6441" fmla="*/ 5894248 w 7496628"/>
              <a:gd name="connsiteY38-6442" fmla="*/ 3749999 h 7997370"/>
              <a:gd name="connsiteX39-6443" fmla="*/ 5894238 w 7496628"/>
              <a:gd name="connsiteY39-6444" fmla="*/ 3750001 h 7997370"/>
              <a:gd name="connsiteX40-6445" fmla="*/ 5873297 w 7496628"/>
              <a:gd name="connsiteY40-6446" fmla="*/ 3755385 h 7997370"/>
              <a:gd name="connsiteX41-6447" fmla="*/ 5025574 w 7496628"/>
              <a:gd name="connsiteY41-6448" fmla="*/ 4907642 h 7997370"/>
              <a:gd name="connsiteX42-6449" fmla="*/ 5050086 w 7496628"/>
              <a:gd name="connsiteY42-6450" fmla="*/ 5150794 h 7997370"/>
              <a:gd name="connsiteX43-6451" fmla="*/ 5068892 w 7496628"/>
              <a:gd name="connsiteY43-6452" fmla="*/ 5223933 h 7997370"/>
              <a:gd name="connsiteX44-6453" fmla="*/ 5068892 w 7496628"/>
              <a:gd name="connsiteY44-6454" fmla="*/ 5223935 h 7997370"/>
              <a:gd name="connsiteX45-6455" fmla="*/ 5142177 w 7496628"/>
              <a:gd name="connsiteY45-6456" fmla="*/ 5376064 h 7997370"/>
              <a:gd name="connsiteX46-6457" fmla="*/ 5144682 w 7496628"/>
              <a:gd name="connsiteY46-6458" fmla="*/ 5382906 h 7997370"/>
              <a:gd name="connsiteX47-6459" fmla="*/ 5196413 w 7496628"/>
              <a:gd name="connsiteY47-6460" fmla="*/ 5524245 h 7997370"/>
              <a:gd name="connsiteX48-6461" fmla="*/ 5196414 w 7496628"/>
              <a:gd name="connsiteY48-6462" fmla="*/ 5524247 h 7997370"/>
              <a:gd name="connsiteX49-6463" fmla="*/ 5205627 w 7496628"/>
              <a:gd name="connsiteY49-6464" fmla="*/ 5549419 h 7997370"/>
              <a:gd name="connsiteX50-6465" fmla="*/ 5290456 w 7496628"/>
              <a:gd name="connsiteY50-6466" fmla="*/ 6110513 h 7997370"/>
              <a:gd name="connsiteX51-6467" fmla="*/ 3403599 w 7496628"/>
              <a:gd name="connsiteY51-6468" fmla="*/ 7997370 h 7997370"/>
              <a:gd name="connsiteX52-6469" fmla="*/ 1516743 w 7496628"/>
              <a:gd name="connsiteY52-6470" fmla="*/ 6110513 h 7997370"/>
              <a:gd name="connsiteX53-6471" fmla="*/ 1838988 w 7496628"/>
              <a:gd name="connsiteY53-6472" fmla="*/ 5055553 h 7997370"/>
              <a:gd name="connsiteX54-6473" fmla="*/ 1973782 w 7496628"/>
              <a:gd name="connsiteY54-6474" fmla="*/ 4881500 h 7997370"/>
              <a:gd name="connsiteX55-6475" fmla="*/ 1973783 w 7496628"/>
              <a:gd name="connsiteY55-6476" fmla="*/ 4881500 h 7997370"/>
              <a:gd name="connsiteX56-6477" fmla="*/ 2045103 w 7496628"/>
              <a:gd name="connsiteY56-6478" fmla="*/ 4750101 h 7997370"/>
              <a:gd name="connsiteX57-6479" fmla="*/ 2111829 w 7496628"/>
              <a:gd name="connsiteY57-6480" fmla="*/ 4419599 h 7997370"/>
              <a:gd name="connsiteX58-6481" fmla="*/ 1349557 w 7496628"/>
              <a:gd name="connsiteY58-6482" fmla="*/ 3574897 h 7997370"/>
              <a:gd name="connsiteX59-6483" fmla="*/ 1329447 w 7496628"/>
              <a:gd name="connsiteY59-6484" fmla="*/ 3573881 h 7997370"/>
              <a:gd name="connsiteX60-6485" fmla="*/ 1328058 w 7496628"/>
              <a:gd name="connsiteY60-6486" fmla="*/ 3570513 h 7997370"/>
              <a:gd name="connsiteX61-6487" fmla="*/ 1334174 w 7496628"/>
              <a:gd name="connsiteY61-6488" fmla="*/ 3558486 h 7997370"/>
              <a:gd name="connsiteX62-6489" fmla="*/ 1401337 w 7496628"/>
              <a:gd name="connsiteY62-6490" fmla="*/ 3426425 h 7997370"/>
              <a:gd name="connsiteX63-6491" fmla="*/ 1401337 w 7496628"/>
              <a:gd name="connsiteY63-6492" fmla="*/ 3426425 h 7997370"/>
              <a:gd name="connsiteX64-6493" fmla="*/ 1334174 w 7496628"/>
              <a:gd name="connsiteY64-6494" fmla="*/ 3558486 h 7997370"/>
              <a:gd name="connsiteX65-6495" fmla="*/ 1211066 w 7496628"/>
              <a:gd name="connsiteY65-6496" fmla="*/ 3539698 h 7997370"/>
              <a:gd name="connsiteX66-6497" fmla="*/ 0 w 7496628"/>
              <a:gd name="connsiteY66-6498" fmla="*/ 2053770 h 7997370"/>
              <a:gd name="connsiteX0-6499" fmla="*/ 1904906 w 7496628"/>
              <a:gd name="connsiteY0-6500" fmla="*/ 4969369 h 7997370"/>
              <a:gd name="connsiteX1-6501" fmla="*/ 1908628 w 7496628"/>
              <a:gd name="connsiteY1-6502" fmla="*/ 4978399 h 7997370"/>
              <a:gd name="connsiteX2-6503" fmla="*/ 1908629 w 7496628"/>
              <a:gd name="connsiteY2-6504" fmla="*/ 4978399 h 7997370"/>
              <a:gd name="connsiteX3-6505" fmla="*/ 1904906 w 7496628"/>
              <a:gd name="connsiteY3-6506" fmla="*/ 4969369 h 7997370"/>
              <a:gd name="connsiteX4-6507" fmla="*/ 0 w 7496628"/>
              <a:gd name="connsiteY4-6508" fmla="*/ 2053770 h 7997370"/>
              <a:gd name="connsiteX5-6509" fmla="*/ 1516743 w 7496628"/>
              <a:gd name="connsiteY5-6510" fmla="*/ 537027 h 7997370"/>
              <a:gd name="connsiteX6-6511" fmla="*/ 2481532 w 7496628"/>
              <a:gd name="connsiteY6-6512" fmla="*/ 883377 h 7997370"/>
              <a:gd name="connsiteX7-6513" fmla="*/ 2541593 w 7496628"/>
              <a:gd name="connsiteY7-6514" fmla="*/ 937965 h 7997370"/>
              <a:gd name="connsiteX8-6515" fmla="*/ 2541595 w 7496628"/>
              <a:gd name="connsiteY8-6516" fmla="*/ 937967 h 7997370"/>
              <a:gd name="connsiteX9-6517" fmla="*/ 2589242 w 7496628"/>
              <a:gd name="connsiteY9-6518" fmla="*/ 981272 h 7997370"/>
              <a:gd name="connsiteX10-6519" fmla="*/ 2633106 w 7496628"/>
              <a:gd name="connsiteY10-6520" fmla="*/ 1029535 h 7997370"/>
              <a:gd name="connsiteX11-6521" fmla="*/ 2633107 w 7496628"/>
              <a:gd name="connsiteY11-6522" fmla="*/ 1029535 h 7997370"/>
              <a:gd name="connsiteX12-6523" fmla="*/ 2687136 w 7496628"/>
              <a:gd name="connsiteY12-6524" fmla="*/ 1088981 h 7997370"/>
              <a:gd name="connsiteX13-6525" fmla="*/ 2737678 w 7496628"/>
              <a:gd name="connsiteY13-6526" fmla="*/ 1156572 h 7997370"/>
              <a:gd name="connsiteX14-6527" fmla="*/ 2661696 w 7496628"/>
              <a:gd name="connsiteY14-6528" fmla="*/ 1093879 h 7997370"/>
              <a:gd name="connsiteX15-6529" fmla="*/ 2615857 w 7496628"/>
              <a:gd name="connsiteY15-6530" fmla="*/ 1038324 h 7997370"/>
              <a:gd name="connsiteX16-6531" fmla="*/ 2615856 w 7496628"/>
              <a:gd name="connsiteY16-6532" fmla="*/ 1038324 h 7997370"/>
              <a:gd name="connsiteX17-6533" fmla="*/ 2615857 w 7496628"/>
              <a:gd name="connsiteY17-6534" fmla="*/ 1038324 h 7997370"/>
              <a:gd name="connsiteX18-6535" fmla="*/ 2661696 w 7496628"/>
              <a:gd name="connsiteY18-6536" fmla="*/ 1093880 h 7997370"/>
              <a:gd name="connsiteX19-6537" fmla="*/ 2737678 w 7496628"/>
              <a:gd name="connsiteY19-6538" fmla="*/ 1156573 h 7997370"/>
              <a:gd name="connsiteX20-6539" fmla="*/ 2774450 w 7496628"/>
              <a:gd name="connsiteY20-6540" fmla="*/ 1205746 h 7997370"/>
              <a:gd name="connsiteX21-6541" fmla="*/ 2774465 w 7496628"/>
              <a:gd name="connsiteY21-6542" fmla="*/ 1205769 h 7997370"/>
              <a:gd name="connsiteX22-6543" fmla="*/ 2774465 w 7496628"/>
              <a:gd name="connsiteY22-6544" fmla="*/ 1205769 h 7997370"/>
              <a:gd name="connsiteX23-6545" fmla="*/ 2774450 w 7496628"/>
              <a:gd name="connsiteY23-6546" fmla="*/ 1205745 h 7997370"/>
              <a:gd name="connsiteX24-6547" fmla="*/ 2737678 w 7496628"/>
              <a:gd name="connsiteY24-6548" fmla="*/ 1156572 h 7997370"/>
              <a:gd name="connsiteX25-6549" fmla="*/ 2787356 w 7496628"/>
              <a:gd name="connsiteY25-6550" fmla="*/ 1197560 h 7997370"/>
              <a:gd name="connsiteX26-6551" fmla="*/ 3262088 w 7496628"/>
              <a:gd name="connsiteY26-6552" fmla="*/ 1342571 h 7997370"/>
              <a:gd name="connsiteX27-6553" fmla="*/ 3862482 w 7496628"/>
              <a:gd name="connsiteY27-6554" fmla="*/ 1093879 h 7997370"/>
              <a:gd name="connsiteX28-6555" fmla="*/ 4045160 w 7496628"/>
              <a:gd name="connsiteY28-6556" fmla="*/ 831897 h 7997370"/>
              <a:gd name="connsiteX29-6557" fmla="*/ 5609771 w 7496628"/>
              <a:gd name="connsiteY29-6558" fmla="*/ 0 h 7997370"/>
              <a:gd name="connsiteX30-6559" fmla="*/ 7496628 w 7496628"/>
              <a:gd name="connsiteY30-6560" fmla="*/ 1886857 h 7997370"/>
              <a:gd name="connsiteX31-6561" fmla="*/ 6170864 w 7496628"/>
              <a:gd name="connsiteY31-6562" fmla="*/ 3688885 h 7997370"/>
              <a:gd name="connsiteX32-6563" fmla="*/ 6084717 w 7496628"/>
              <a:gd name="connsiteY32-6564" fmla="*/ 3711035 h 7997370"/>
              <a:gd name="connsiteX33-6565" fmla="*/ 6084708 w 7496628"/>
              <a:gd name="connsiteY33-6566" fmla="*/ 3711036 h 7997370"/>
              <a:gd name="connsiteX34-6567" fmla="*/ 5990038 w 7496628"/>
              <a:gd name="connsiteY34-6568" fmla="*/ 3735379 h 7997370"/>
              <a:gd name="connsiteX35-6569" fmla="*/ 5976330 w 7496628"/>
              <a:gd name="connsiteY35-6570" fmla="*/ 3737471 h 7997370"/>
              <a:gd name="connsiteX36-6571" fmla="*/ 5894258 w 7496628"/>
              <a:gd name="connsiteY36-6572" fmla="*/ 3749996 h 7997370"/>
              <a:gd name="connsiteX37-6573" fmla="*/ 5894248 w 7496628"/>
              <a:gd name="connsiteY37-6574" fmla="*/ 3749999 h 7997370"/>
              <a:gd name="connsiteX38-6575" fmla="*/ 5894238 w 7496628"/>
              <a:gd name="connsiteY38-6576" fmla="*/ 3750001 h 7997370"/>
              <a:gd name="connsiteX39-6577" fmla="*/ 5873297 w 7496628"/>
              <a:gd name="connsiteY39-6578" fmla="*/ 3755385 h 7997370"/>
              <a:gd name="connsiteX40-6579" fmla="*/ 5025574 w 7496628"/>
              <a:gd name="connsiteY40-6580" fmla="*/ 4907642 h 7997370"/>
              <a:gd name="connsiteX41-6581" fmla="*/ 5050086 w 7496628"/>
              <a:gd name="connsiteY41-6582" fmla="*/ 5150794 h 7997370"/>
              <a:gd name="connsiteX42-6583" fmla="*/ 5068892 w 7496628"/>
              <a:gd name="connsiteY42-6584" fmla="*/ 5223933 h 7997370"/>
              <a:gd name="connsiteX43-6585" fmla="*/ 5068892 w 7496628"/>
              <a:gd name="connsiteY43-6586" fmla="*/ 5223935 h 7997370"/>
              <a:gd name="connsiteX44-6587" fmla="*/ 5142177 w 7496628"/>
              <a:gd name="connsiteY44-6588" fmla="*/ 5376064 h 7997370"/>
              <a:gd name="connsiteX45-6589" fmla="*/ 5144682 w 7496628"/>
              <a:gd name="connsiteY45-6590" fmla="*/ 5382906 h 7997370"/>
              <a:gd name="connsiteX46-6591" fmla="*/ 5196413 w 7496628"/>
              <a:gd name="connsiteY46-6592" fmla="*/ 5524245 h 7997370"/>
              <a:gd name="connsiteX47-6593" fmla="*/ 5196414 w 7496628"/>
              <a:gd name="connsiteY47-6594" fmla="*/ 5524247 h 7997370"/>
              <a:gd name="connsiteX48-6595" fmla="*/ 5205627 w 7496628"/>
              <a:gd name="connsiteY48-6596" fmla="*/ 5549419 h 7997370"/>
              <a:gd name="connsiteX49-6597" fmla="*/ 5290456 w 7496628"/>
              <a:gd name="connsiteY49-6598" fmla="*/ 6110513 h 7997370"/>
              <a:gd name="connsiteX50-6599" fmla="*/ 3403599 w 7496628"/>
              <a:gd name="connsiteY50-6600" fmla="*/ 7997370 h 7997370"/>
              <a:gd name="connsiteX51-6601" fmla="*/ 1516743 w 7496628"/>
              <a:gd name="connsiteY51-6602" fmla="*/ 6110513 h 7997370"/>
              <a:gd name="connsiteX52-6603" fmla="*/ 1838988 w 7496628"/>
              <a:gd name="connsiteY52-6604" fmla="*/ 5055553 h 7997370"/>
              <a:gd name="connsiteX53-6605" fmla="*/ 1973782 w 7496628"/>
              <a:gd name="connsiteY53-6606" fmla="*/ 4881500 h 7997370"/>
              <a:gd name="connsiteX54-6607" fmla="*/ 1973783 w 7496628"/>
              <a:gd name="connsiteY54-6608" fmla="*/ 4881500 h 7997370"/>
              <a:gd name="connsiteX55-6609" fmla="*/ 2045103 w 7496628"/>
              <a:gd name="connsiteY55-6610" fmla="*/ 4750101 h 7997370"/>
              <a:gd name="connsiteX56-6611" fmla="*/ 2111829 w 7496628"/>
              <a:gd name="connsiteY56-6612" fmla="*/ 4419599 h 7997370"/>
              <a:gd name="connsiteX57-6613" fmla="*/ 1349557 w 7496628"/>
              <a:gd name="connsiteY57-6614" fmla="*/ 3574897 h 7997370"/>
              <a:gd name="connsiteX58-6615" fmla="*/ 1329447 w 7496628"/>
              <a:gd name="connsiteY58-6616" fmla="*/ 3573881 h 7997370"/>
              <a:gd name="connsiteX59-6617" fmla="*/ 1328058 w 7496628"/>
              <a:gd name="connsiteY59-6618" fmla="*/ 3570513 h 7997370"/>
              <a:gd name="connsiteX60-6619" fmla="*/ 1334174 w 7496628"/>
              <a:gd name="connsiteY60-6620" fmla="*/ 3558486 h 7997370"/>
              <a:gd name="connsiteX61-6621" fmla="*/ 1401337 w 7496628"/>
              <a:gd name="connsiteY61-6622" fmla="*/ 3426425 h 7997370"/>
              <a:gd name="connsiteX62-6623" fmla="*/ 1401337 w 7496628"/>
              <a:gd name="connsiteY62-6624" fmla="*/ 3426425 h 7997370"/>
              <a:gd name="connsiteX63-6625" fmla="*/ 1334174 w 7496628"/>
              <a:gd name="connsiteY63-6626" fmla="*/ 3558486 h 7997370"/>
              <a:gd name="connsiteX64-6627" fmla="*/ 1211066 w 7496628"/>
              <a:gd name="connsiteY64-6628" fmla="*/ 3539698 h 7997370"/>
              <a:gd name="connsiteX65-6629" fmla="*/ 0 w 7496628"/>
              <a:gd name="connsiteY65-6630" fmla="*/ 2053770 h 7997370"/>
              <a:gd name="connsiteX0-6631" fmla="*/ 1908629 w 7496628"/>
              <a:gd name="connsiteY0-6632" fmla="*/ 4978399 h 7997370"/>
              <a:gd name="connsiteX1-6633" fmla="*/ 1908628 w 7496628"/>
              <a:gd name="connsiteY1-6634" fmla="*/ 4978399 h 7997370"/>
              <a:gd name="connsiteX2-6635" fmla="*/ 1908629 w 7496628"/>
              <a:gd name="connsiteY2-6636" fmla="*/ 4978399 h 7997370"/>
              <a:gd name="connsiteX3-6637" fmla="*/ 0 w 7496628"/>
              <a:gd name="connsiteY3-6638" fmla="*/ 2053770 h 7997370"/>
              <a:gd name="connsiteX4-6639" fmla="*/ 1516743 w 7496628"/>
              <a:gd name="connsiteY4-6640" fmla="*/ 537027 h 7997370"/>
              <a:gd name="connsiteX5-6641" fmla="*/ 2481532 w 7496628"/>
              <a:gd name="connsiteY5-6642" fmla="*/ 883377 h 7997370"/>
              <a:gd name="connsiteX6-6643" fmla="*/ 2541593 w 7496628"/>
              <a:gd name="connsiteY6-6644" fmla="*/ 937965 h 7997370"/>
              <a:gd name="connsiteX7-6645" fmla="*/ 2541595 w 7496628"/>
              <a:gd name="connsiteY7-6646" fmla="*/ 937967 h 7997370"/>
              <a:gd name="connsiteX8-6647" fmla="*/ 2589242 w 7496628"/>
              <a:gd name="connsiteY8-6648" fmla="*/ 981272 h 7997370"/>
              <a:gd name="connsiteX9-6649" fmla="*/ 2633106 w 7496628"/>
              <a:gd name="connsiteY9-6650" fmla="*/ 1029535 h 7997370"/>
              <a:gd name="connsiteX10-6651" fmla="*/ 2633107 w 7496628"/>
              <a:gd name="connsiteY10-6652" fmla="*/ 1029535 h 7997370"/>
              <a:gd name="connsiteX11-6653" fmla="*/ 2687136 w 7496628"/>
              <a:gd name="connsiteY11-6654" fmla="*/ 1088981 h 7997370"/>
              <a:gd name="connsiteX12-6655" fmla="*/ 2737678 w 7496628"/>
              <a:gd name="connsiteY12-6656" fmla="*/ 1156572 h 7997370"/>
              <a:gd name="connsiteX13-6657" fmla="*/ 2661696 w 7496628"/>
              <a:gd name="connsiteY13-6658" fmla="*/ 1093879 h 7997370"/>
              <a:gd name="connsiteX14-6659" fmla="*/ 2615857 w 7496628"/>
              <a:gd name="connsiteY14-6660" fmla="*/ 1038324 h 7997370"/>
              <a:gd name="connsiteX15-6661" fmla="*/ 2615856 w 7496628"/>
              <a:gd name="connsiteY15-6662" fmla="*/ 1038324 h 7997370"/>
              <a:gd name="connsiteX16-6663" fmla="*/ 2615857 w 7496628"/>
              <a:gd name="connsiteY16-6664" fmla="*/ 1038324 h 7997370"/>
              <a:gd name="connsiteX17-6665" fmla="*/ 2661696 w 7496628"/>
              <a:gd name="connsiteY17-6666" fmla="*/ 1093880 h 7997370"/>
              <a:gd name="connsiteX18-6667" fmla="*/ 2737678 w 7496628"/>
              <a:gd name="connsiteY18-6668" fmla="*/ 1156573 h 7997370"/>
              <a:gd name="connsiteX19-6669" fmla="*/ 2774450 w 7496628"/>
              <a:gd name="connsiteY19-6670" fmla="*/ 1205746 h 7997370"/>
              <a:gd name="connsiteX20-6671" fmla="*/ 2774465 w 7496628"/>
              <a:gd name="connsiteY20-6672" fmla="*/ 1205769 h 7997370"/>
              <a:gd name="connsiteX21-6673" fmla="*/ 2774465 w 7496628"/>
              <a:gd name="connsiteY21-6674" fmla="*/ 1205769 h 7997370"/>
              <a:gd name="connsiteX22-6675" fmla="*/ 2774450 w 7496628"/>
              <a:gd name="connsiteY22-6676" fmla="*/ 1205745 h 7997370"/>
              <a:gd name="connsiteX23-6677" fmla="*/ 2737678 w 7496628"/>
              <a:gd name="connsiteY23-6678" fmla="*/ 1156572 h 7997370"/>
              <a:gd name="connsiteX24-6679" fmla="*/ 2787356 w 7496628"/>
              <a:gd name="connsiteY24-6680" fmla="*/ 1197560 h 7997370"/>
              <a:gd name="connsiteX25-6681" fmla="*/ 3262088 w 7496628"/>
              <a:gd name="connsiteY25-6682" fmla="*/ 1342571 h 7997370"/>
              <a:gd name="connsiteX26-6683" fmla="*/ 3862482 w 7496628"/>
              <a:gd name="connsiteY26-6684" fmla="*/ 1093879 h 7997370"/>
              <a:gd name="connsiteX27-6685" fmla="*/ 4045160 w 7496628"/>
              <a:gd name="connsiteY27-6686" fmla="*/ 831897 h 7997370"/>
              <a:gd name="connsiteX28-6687" fmla="*/ 5609771 w 7496628"/>
              <a:gd name="connsiteY28-6688" fmla="*/ 0 h 7997370"/>
              <a:gd name="connsiteX29-6689" fmla="*/ 7496628 w 7496628"/>
              <a:gd name="connsiteY29-6690" fmla="*/ 1886857 h 7997370"/>
              <a:gd name="connsiteX30-6691" fmla="*/ 6170864 w 7496628"/>
              <a:gd name="connsiteY30-6692" fmla="*/ 3688885 h 7997370"/>
              <a:gd name="connsiteX31-6693" fmla="*/ 6084717 w 7496628"/>
              <a:gd name="connsiteY31-6694" fmla="*/ 3711035 h 7997370"/>
              <a:gd name="connsiteX32-6695" fmla="*/ 6084708 w 7496628"/>
              <a:gd name="connsiteY32-6696" fmla="*/ 3711036 h 7997370"/>
              <a:gd name="connsiteX33-6697" fmla="*/ 5990038 w 7496628"/>
              <a:gd name="connsiteY33-6698" fmla="*/ 3735379 h 7997370"/>
              <a:gd name="connsiteX34-6699" fmla="*/ 5976330 w 7496628"/>
              <a:gd name="connsiteY34-6700" fmla="*/ 3737471 h 7997370"/>
              <a:gd name="connsiteX35-6701" fmla="*/ 5894258 w 7496628"/>
              <a:gd name="connsiteY35-6702" fmla="*/ 3749996 h 7997370"/>
              <a:gd name="connsiteX36-6703" fmla="*/ 5894248 w 7496628"/>
              <a:gd name="connsiteY36-6704" fmla="*/ 3749999 h 7997370"/>
              <a:gd name="connsiteX37-6705" fmla="*/ 5894238 w 7496628"/>
              <a:gd name="connsiteY37-6706" fmla="*/ 3750001 h 7997370"/>
              <a:gd name="connsiteX38-6707" fmla="*/ 5873297 w 7496628"/>
              <a:gd name="connsiteY38-6708" fmla="*/ 3755385 h 7997370"/>
              <a:gd name="connsiteX39-6709" fmla="*/ 5025574 w 7496628"/>
              <a:gd name="connsiteY39-6710" fmla="*/ 4907642 h 7997370"/>
              <a:gd name="connsiteX40-6711" fmla="*/ 5050086 w 7496628"/>
              <a:gd name="connsiteY40-6712" fmla="*/ 5150794 h 7997370"/>
              <a:gd name="connsiteX41-6713" fmla="*/ 5068892 w 7496628"/>
              <a:gd name="connsiteY41-6714" fmla="*/ 5223933 h 7997370"/>
              <a:gd name="connsiteX42-6715" fmla="*/ 5068892 w 7496628"/>
              <a:gd name="connsiteY42-6716" fmla="*/ 5223935 h 7997370"/>
              <a:gd name="connsiteX43-6717" fmla="*/ 5142177 w 7496628"/>
              <a:gd name="connsiteY43-6718" fmla="*/ 5376064 h 7997370"/>
              <a:gd name="connsiteX44-6719" fmla="*/ 5144682 w 7496628"/>
              <a:gd name="connsiteY44-6720" fmla="*/ 5382906 h 7997370"/>
              <a:gd name="connsiteX45-6721" fmla="*/ 5196413 w 7496628"/>
              <a:gd name="connsiteY45-6722" fmla="*/ 5524245 h 7997370"/>
              <a:gd name="connsiteX46-6723" fmla="*/ 5196414 w 7496628"/>
              <a:gd name="connsiteY46-6724" fmla="*/ 5524247 h 7997370"/>
              <a:gd name="connsiteX47-6725" fmla="*/ 5205627 w 7496628"/>
              <a:gd name="connsiteY47-6726" fmla="*/ 5549419 h 7997370"/>
              <a:gd name="connsiteX48-6727" fmla="*/ 5290456 w 7496628"/>
              <a:gd name="connsiteY48-6728" fmla="*/ 6110513 h 7997370"/>
              <a:gd name="connsiteX49-6729" fmla="*/ 3403599 w 7496628"/>
              <a:gd name="connsiteY49-6730" fmla="*/ 7997370 h 7997370"/>
              <a:gd name="connsiteX50-6731" fmla="*/ 1516743 w 7496628"/>
              <a:gd name="connsiteY50-6732" fmla="*/ 6110513 h 7997370"/>
              <a:gd name="connsiteX51-6733" fmla="*/ 1838988 w 7496628"/>
              <a:gd name="connsiteY51-6734" fmla="*/ 5055553 h 7997370"/>
              <a:gd name="connsiteX52-6735" fmla="*/ 1973782 w 7496628"/>
              <a:gd name="connsiteY52-6736" fmla="*/ 4881500 h 7997370"/>
              <a:gd name="connsiteX53-6737" fmla="*/ 1973783 w 7496628"/>
              <a:gd name="connsiteY53-6738" fmla="*/ 4881500 h 7997370"/>
              <a:gd name="connsiteX54-6739" fmla="*/ 2045103 w 7496628"/>
              <a:gd name="connsiteY54-6740" fmla="*/ 4750101 h 7997370"/>
              <a:gd name="connsiteX55-6741" fmla="*/ 2111829 w 7496628"/>
              <a:gd name="connsiteY55-6742" fmla="*/ 4419599 h 7997370"/>
              <a:gd name="connsiteX56-6743" fmla="*/ 1349557 w 7496628"/>
              <a:gd name="connsiteY56-6744" fmla="*/ 3574897 h 7997370"/>
              <a:gd name="connsiteX57-6745" fmla="*/ 1329447 w 7496628"/>
              <a:gd name="connsiteY57-6746" fmla="*/ 3573881 h 7997370"/>
              <a:gd name="connsiteX58-6747" fmla="*/ 1328058 w 7496628"/>
              <a:gd name="connsiteY58-6748" fmla="*/ 3570513 h 7997370"/>
              <a:gd name="connsiteX59-6749" fmla="*/ 1334174 w 7496628"/>
              <a:gd name="connsiteY59-6750" fmla="*/ 3558486 h 7997370"/>
              <a:gd name="connsiteX60-6751" fmla="*/ 1401337 w 7496628"/>
              <a:gd name="connsiteY60-6752" fmla="*/ 3426425 h 7997370"/>
              <a:gd name="connsiteX61-6753" fmla="*/ 1401337 w 7496628"/>
              <a:gd name="connsiteY61-6754" fmla="*/ 3426425 h 7997370"/>
              <a:gd name="connsiteX62-6755" fmla="*/ 1334174 w 7496628"/>
              <a:gd name="connsiteY62-6756" fmla="*/ 3558486 h 7997370"/>
              <a:gd name="connsiteX63-6757" fmla="*/ 1211066 w 7496628"/>
              <a:gd name="connsiteY63-6758" fmla="*/ 3539698 h 7997370"/>
              <a:gd name="connsiteX64-6759" fmla="*/ 0 w 7496628"/>
              <a:gd name="connsiteY64-6760" fmla="*/ 2053770 h 7997370"/>
              <a:gd name="connsiteX0-6761" fmla="*/ 0 w 7496628"/>
              <a:gd name="connsiteY0-6762" fmla="*/ 2053770 h 7997370"/>
              <a:gd name="connsiteX1-6763" fmla="*/ 1516743 w 7496628"/>
              <a:gd name="connsiteY1-6764" fmla="*/ 537027 h 7997370"/>
              <a:gd name="connsiteX2-6765" fmla="*/ 2481532 w 7496628"/>
              <a:gd name="connsiteY2-6766" fmla="*/ 883377 h 7997370"/>
              <a:gd name="connsiteX3-6767" fmla="*/ 2541593 w 7496628"/>
              <a:gd name="connsiteY3-6768" fmla="*/ 937965 h 7997370"/>
              <a:gd name="connsiteX4-6769" fmla="*/ 2541595 w 7496628"/>
              <a:gd name="connsiteY4-6770" fmla="*/ 937967 h 7997370"/>
              <a:gd name="connsiteX5-6771" fmla="*/ 2589242 w 7496628"/>
              <a:gd name="connsiteY5-6772" fmla="*/ 981272 h 7997370"/>
              <a:gd name="connsiteX6-6773" fmla="*/ 2633106 w 7496628"/>
              <a:gd name="connsiteY6-6774" fmla="*/ 1029535 h 7997370"/>
              <a:gd name="connsiteX7-6775" fmla="*/ 2633107 w 7496628"/>
              <a:gd name="connsiteY7-6776" fmla="*/ 1029535 h 7997370"/>
              <a:gd name="connsiteX8-6777" fmla="*/ 2687136 w 7496628"/>
              <a:gd name="connsiteY8-6778" fmla="*/ 1088981 h 7997370"/>
              <a:gd name="connsiteX9-6779" fmla="*/ 2737678 w 7496628"/>
              <a:gd name="connsiteY9-6780" fmla="*/ 1156572 h 7997370"/>
              <a:gd name="connsiteX10-6781" fmla="*/ 2661696 w 7496628"/>
              <a:gd name="connsiteY10-6782" fmla="*/ 1093879 h 7997370"/>
              <a:gd name="connsiteX11-6783" fmla="*/ 2615857 w 7496628"/>
              <a:gd name="connsiteY11-6784" fmla="*/ 1038324 h 7997370"/>
              <a:gd name="connsiteX12-6785" fmla="*/ 2615856 w 7496628"/>
              <a:gd name="connsiteY12-6786" fmla="*/ 1038324 h 7997370"/>
              <a:gd name="connsiteX13-6787" fmla="*/ 2615857 w 7496628"/>
              <a:gd name="connsiteY13-6788" fmla="*/ 1038324 h 7997370"/>
              <a:gd name="connsiteX14-6789" fmla="*/ 2661696 w 7496628"/>
              <a:gd name="connsiteY14-6790" fmla="*/ 1093880 h 7997370"/>
              <a:gd name="connsiteX15-6791" fmla="*/ 2737678 w 7496628"/>
              <a:gd name="connsiteY15-6792" fmla="*/ 1156573 h 7997370"/>
              <a:gd name="connsiteX16-6793" fmla="*/ 2774450 w 7496628"/>
              <a:gd name="connsiteY16-6794" fmla="*/ 1205746 h 7997370"/>
              <a:gd name="connsiteX17-6795" fmla="*/ 2774465 w 7496628"/>
              <a:gd name="connsiteY17-6796" fmla="*/ 1205769 h 7997370"/>
              <a:gd name="connsiteX18-6797" fmla="*/ 2774465 w 7496628"/>
              <a:gd name="connsiteY18-6798" fmla="*/ 1205769 h 7997370"/>
              <a:gd name="connsiteX19-6799" fmla="*/ 2774450 w 7496628"/>
              <a:gd name="connsiteY19-6800" fmla="*/ 1205745 h 7997370"/>
              <a:gd name="connsiteX20-6801" fmla="*/ 2737678 w 7496628"/>
              <a:gd name="connsiteY20-6802" fmla="*/ 1156572 h 7997370"/>
              <a:gd name="connsiteX21-6803" fmla="*/ 2787356 w 7496628"/>
              <a:gd name="connsiteY21-6804" fmla="*/ 1197560 h 7997370"/>
              <a:gd name="connsiteX22-6805" fmla="*/ 3262088 w 7496628"/>
              <a:gd name="connsiteY22-6806" fmla="*/ 1342571 h 7997370"/>
              <a:gd name="connsiteX23-6807" fmla="*/ 3862482 w 7496628"/>
              <a:gd name="connsiteY23-6808" fmla="*/ 1093879 h 7997370"/>
              <a:gd name="connsiteX24-6809" fmla="*/ 4045160 w 7496628"/>
              <a:gd name="connsiteY24-6810" fmla="*/ 831897 h 7997370"/>
              <a:gd name="connsiteX25-6811" fmla="*/ 5609771 w 7496628"/>
              <a:gd name="connsiteY25-6812" fmla="*/ 0 h 7997370"/>
              <a:gd name="connsiteX26-6813" fmla="*/ 7496628 w 7496628"/>
              <a:gd name="connsiteY26-6814" fmla="*/ 1886857 h 7997370"/>
              <a:gd name="connsiteX27-6815" fmla="*/ 6170864 w 7496628"/>
              <a:gd name="connsiteY27-6816" fmla="*/ 3688885 h 7997370"/>
              <a:gd name="connsiteX28-6817" fmla="*/ 6084717 w 7496628"/>
              <a:gd name="connsiteY28-6818" fmla="*/ 3711035 h 7997370"/>
              <a:gd name="connsiteX29-6819" fmla="*/ 6084708 w 7496628"/>
              <a:gd name="connsiteY29-6820" fmla="*/ 3711036 h 7997370"/>
              <a:gd name="connsiteX30-6821" fmla="*/ 5990038 w 7496628"/>
              <a:gd name="connsiteY30-6822" fmla="*/ 3735379 h 7997370"/>
              <a:gd name="connsiteX31-6823" fmla="*/ 5976330 w 7496628"/>
              <a:gd name="connsiteY31-6824" fmla="*/ 3737471 h 7997370"/>
              <a:gd name="connsiteX32-6825" fmla="*/ 5894258 w 7496628"/>
              <a:gd name="connsiteY32-6826" fmla="*/ 3749996 h 7997370"/>
              <a:gd name="connsiteX33-6827" fmla="*/ 5894248 w 7496628"/>
              <a:gd name="connsiteY33-6828" fmla="*/ 3749999 h 7997370"/>
              <a:gd name="connsiteX34-6829" fmla="*/ 5894238 w 7496628"/>
              <a:gd name="connsiteY34-6830" fmla="*/ 3750001 h 7997370"/>
              <a:gd name="connsiteX35-6831" fmla="*/ 5873297 w 7496628"/>
              <a:gd name="connsiteY35-6832" fmla="*/ 3755385 h 7997370"/>
              <a:gd name="connsiteX36-6833" fmla="*/ 5025574 w 7496628"/>
              <a:gd name="connsiteY36-6834" fmla="*/ 4907642 h 7997370"/>
              <a:gd name="connsiteX37-6835" fmla="*/ 5050086 w 7496628"/>
              <a:gd name="connsiteY37-6836" fmla="*/ 5150794 h 7997370"/>
              <a:gd name="connsiteX38-6837" fmla="*/ 5068892 w 7496628"/>
              <a:gd name="connsiteY38-6838" fmla="*/ 5223933 h 7997370"/>
              <a:gd name="connsiteX39-6839" fmla="*/ 5068892 w 7496628"/>
              <a:gd name="connsiteY39-6840" fmla="*/ 5223935 h 7997370"/>
              <a:gd name="connsiteX40-6841" fmla="*/ 5142177 w 7496628"/>
              <a:gd name="connsiteY40-6842" fmla="*/ 5376064 h 7997370"/>
              <a:gd name="connsiteX41-6843" fmla="*/ 5144682 w 7496628"/>
              <a:gd name="connsiteY41-6844" fmla="*/ 5382906 h 7997370"/>
              <a:gd name="connsiteX42-6845" fmla="*/ 5196413 w 7496628"/>
              <a:gd name="connsiteY42-6846" fmla="*/ 5524245 h 7997370"/>
              <a:gd name="connsiteX43-6847" fmla="*/ 5196414 w 7496628"/>
              <a:gd name="connsiteY43-6848" fmla="*/ 5524247 h 7997370"/>
              <a:gd name="connsiteX44-6849" fmla="*/ 5205627 w 7496628"/>
              <a:gd name="connsiteY44-6850" fmla="*/ 5549419 h 7997370"/>
              <a:gd name="connsiteX45-6851" fmla="*/ 5290456 w 7496628"/>
              <a:gd name="connsiteY45-6852" fmla="*/ 6110513 h 7997370"/>
              <a:gd name="connsiteX46-6853" fmla="*/ 3403599 w 7496628"/>
              <a:gd name="connsiteY46-6854" fmla="*/ 7997370 h 7997370"/>
              <a:gd name="connsiteX47-6855" fmla="*/ 1516743 w 7496628"/>
              <a:gd name="connsiteY47-6856" fmla="*/ 6110513 h 7997370"/>
              <a:gd name="connsiteX48-6857" fmla="*/ 1838988 w 7496628"/>
              <a:gd name="connsiteY48-6858" fmla="*/ 5055553 h 7997370"/>
              <a:gd name="connsiteX49-6859" fmla="*/ 1973782 w 7496628"/>
              <a:gd name="connsiteY49-6860" fmla="*/ 4881500 h 7997370"/>
              <a:gd name="connsiteX50-6861" fmla="*/ 1973783 w 7496628"/>
              <a:gd name="connsiteY50-6862" fmla="*/ 4881500 h 7997370"/>
              <a:gd name="connsiteX51-6863" fmla="*/ 2045103 w 7496628"/>
              <a:gd name="connsiteY51-6864" fmla="*/ 4750101 h 7997370"/>
              <a:gd name="connsiteX52-6865" fmla="*/ 2111829 w 7496628"/>
              <a:gd name="connsiteY52-6866" fmla="*/ 4419599 h 7997370"/>
              <a:gd name="connsiteX53-6867" fmla="*/ 1349557 w 7496628"/>
              <a:gd name="connsiteY53-6868" fmla="*/ 3574897 h 7997370"/>
              <a:gd name="connsiteX54-6869" fmla="*/ 1329447 w 7496628"/>
              <a:gd name="connsiteY54-6870" fmla="*/ 3573881 h 7997370"/>
              <a:gd name="connsiteX55-6871" fmla="*/ 1328058 w 7496628"/>
              <a:gd name="connsiteY55-6872" fmla="*/ 3570513 h 7997370"/>
              <a:gd name="connsiteX56-6873" fmla="*/ 1334174 w 7496628"/>
              <a:gd name="connsiteY56-6874" fmla="*/ 3558486 h 7997370"/>
              <a:gd name="connsiteX57-6875" fmla="*/ 1401337 w 7496628"/>
              <a:gd name="connsiteY57-6876" fmla="*/ 3426425 h 7997370"/>
              <a:gd name="connsiteX58-6877" fmla="*/ 1401337 w 7496628"/>
              <a:gd name="connsiteY58-6878" fmla="*/ 3426425 h 7997370"/>
              <a:gd name="connsiteX59-6879" fmla="*/ 1334174 w 7496628"/>
              <a:gd name="connsiteY59-6880" fmla="*/ 3558486 h 7997370"/>
              <a:gd name="connsiteX60-6881" fmla="*/ 1211066 w 7496628"/>
              <a:gd name="connsiteY60-6882" fmla="*/ 3539698 h 7997370"/>
              <a:gd name="connsiteX61-6883" fmla="*/ 0 w 7496628"/>
              <a:gd name="connsiteY61-6884" fmla="*/ 2053770 h 7997370"/>
              <a:gd name="connsiteX0-6885" fmla="*/ 0 w 7496628"/>
              <a:gd name="connsiteY0-6886" fmla="*/ 2053770 h 7997370"/>
              <a:gd name="connsiteX1-6887" fmla="*/ 1516743 w 7496628"/>
              <a:gd name="connsiteY1-6888" fmla="*/ 537027 h 7997370"/>
              <a:gd name="connsiteX2-6889" fmla="*/ 2481532 w 7496628"/>
              <a:gd name="connsiteY2-6890" fmla="*/ 883377 h 7997370"/>
              <a:gd name="connsiteX3-6891" fmla="*/ 2541593 w 7496628"/>
              <a:gd name="connsiteY3-6892" fmla="*/ 937965 h 7997370"/>
              <a:gd name="connsiteX4-6893" fmla="*/ 2541595 w 7496628"/>
              <a:gd name="connsiteY4-6894" fmla="*/ 937967 h 7997370"/>
              <a:gd name="connsiteX5-6895" fmla="*/ 2589242 w 7496628"/>
              <a:gd name="connsiteY5-6896" fmla="*/ 981272 h 7997370"/>
              <a:gd name="connsiteX6-6897" fmla="*/ 2633106 w 7496628"/>
              <a:gd name="connsiteY6-6898" fmla="*/ 1029535 h 7997370"/>
              <a:gd name="connsiteX7-6899" fmla="*/ 2633107 w 7496628"/>
              <a:gd name="connsiteY7-6900" fmla="*/ 1029535 h 7997370"/>
              <a:gd name="connsiteX8-6901" fmla="*/ 2687136 w 7496628"/>
              <a:gd name="connsiteY8-6902" fmla="*/ 1088981 h 7997370"/>
              <a:gd name="connsiteX9-6903" fmla="*/ 2737678 w 7496628"/>
              <a:gd name="connsiteY9-6904" fmla="*/ 1156572 h 7997370"/>
              <a:gd name="connsiteX10-6905" fmla="*/ 2661696 w 7496628"/>
              <a:gd name="connsiteY10-6906" fmla="*/ 1093879 h 7997370"/>
              <a:gd name="connsiteX11-6907" fmla="*/ 2615857 w 7496628"/>
              <a:gd name="connsiteY11-6908" fmla="*/ 1038324 h 7997370"/>
              <a:gd name="connsiteX12-6909" fmla="*/ 2615856 w 7496628"/>
              <a:gd name="connsiteY12-6910" fmla="*/ 1038324 h 7997370"/>
              <a:gd name="connsiteX13-6911" fmla="*/ 2615857 w 7496628"/>
              <a:gd name="connsiteY13-6912" fmla="*/ 1038324 h 7997370"/>
              <a:gd name="connsiteX14-6913" fmla="*/ 2661696 w 7496628"/>
              <a:gd name="connsiteY14-6914" fmla="*/ 1093880 h 7997370"/>
              <a:gd name="connsiteX15-6915" fmla="*/ 2737678 w 7496628"/>
              <a:gd name="connsiteY15-6916" fmla="*/ 1156573 h 7997370"/>
              <a:gd name="connsiteX16-6917" fmla="*/ 2774450 w 7496628"/>
              <a:gd name="connsiteY16-6918" fmla="*/ 1205746 h 7997370"/>
              <a:gd name="connsiteX17-6919" fmla="*/ 2774465 w 7496628"/>
              <a:gd name="connsiteY17-6920" fmla="*/ 1205769 h 7997370"/>
              <a:gd name="connsiteX18-6921" fmla="*/ 2774465 w 7496628"/>
              <a:gd name="connsiteY18-6922" fmla="*/ 1205769 h 7997370"/>
              <a:gd name="connsiteX19-6923" fmla="*/ 2774450 w 7496628"/>
              <a:gd name="connsiteY19-6924" fmla="*/ 1205745 h 7997370"/>
              <a:gd name="connsiteX20-6925" fmla="*/ 2737678 w 7496628"/>
              <a:gd name="connsiteY20-6926" fmla="*/ 1156572 h 7997370"/>
              <a:gd name="connsiteX21-6927" fmla="*/ 2787356 w 7496628"/>
              <a:gd name="connsiteY21-6928" fmla="*/ 1197560 h 7997370"/>
              <a:gd name="connsiteX22-6929" fmla="*/ 3262088 w 7496628"/>
              <a:gd name="connsiteY22-6930" fmla="*/ 1342571 h 7997370"/>
              <a:gd name="connsiteX23-6931" fmla="*/ 3862482 w 7496628"/>
              <a:gd name="connsiteY23-6932" fmla="*/ 1093879 h 7997370"/>
              <a:gd name="connsiteX24-6933" fmla="*/ 4045160 w 7496628"/>
              <a:gd name="connsiteY24-6934" fmla="*/ 831897 h 7997370"/>
              <a:gd name="connsiteX25-6935" fmla="*/ 5609771 w 7496628"/>
              <a:gd name="connsiteY25-6936" fmla="*/ 0 h 7997370"/>
              <a:gd name="connsiteX26-6937" fmla="*/ 7496628 w 7496628"/>
              <a:gd name="connsiteY26-6938" fmla="*/ 1886857 h 7997370"/>
              <a:gd name="connsiteX27-6939" fmla="*/ 6170864 w 7496628"/>
              <a:gd name="connsiteY27-6940" fmla="*/ 3688885 h 7997370"/>
              <a:gd name="connsiteX28-6941" fmla="*/ 6084717 w 7496628"/>
              <a:gd name="connsiteY28-6942" fmla="*/ 3711035 h 7997370"/>
              <a:gd name="connsiteX29-6943" fmla="*/ 6084708 w 7496628"/>
              <a:gd name="connsiteY29-6944" fmla="*/ 3711036 h 7997370"/>
              <a:gd name="connsiteX30-6945" fmla="*/ 5990038 w 7496628"/>
              <a:gd name="connsiteY30-6946" fmla="*/ 3735379 h 7997370"/>
              <a:gd name="connsiteX31-6947" fmla="*/ 5976330 w 7496628"/>
              <a:gd name="connsiteY31-6948" fmla="*/ 3737471 h 7997370"/>
              <a:gd name="connsiteX32-6949" fmla="*/ 5894258 w 7496628"/>
              <a:gd name="connsiteY32-6950" fmla="*/ 3749996 h 7997370"/>
              <a:gd name="connsiteX33-6951" fmla="*/ 5894248 w 7496628"/>
              <a:gd name="connsiteY33-6952" fmla="*/ 3749999 h 7997370"/>
              <a:gd name="connsiteX34-6953" fmla="*/ 5894238 w 7496628"/>
              <a:gd name="connsiteY34-6954" fmla="*/ 3750001 h 7997370"/>
              <a:gd name="connsiteX35-6955" fmla="*/ 5873297 w 7496628"/>
              <a:gd name="connsiteY35-6956" fmla="*/ 3755385 h 7997370"/>
              <a:gd name="connsiteX36-6957" fmla="*/ 5025574 w 7496628"/>
              <a:gd name="connsiteY36-6958" fmla="*/ 4907642 h 7997370"/>
              <a:gd name="connsiteX37-6959" fmla="*/ 5050086 w 7496628"/>
              <a:gd name="connsiteY37-6960" fmla="*/ 5150794 h 7997370"/>
              <a:gd name="connsiteX38-6961" fmla="*/ 5068892 w 7496628"/>
              <a:gd name="connsiteY38-6962" fmla="*/ 5223933 h 7997370"/>
              <a:gd name="connsiteX39-6963" fmla="*/ 5068892 w 7496628"/>
              <a:gd name="connsiteY39-6964" fmla="*/ 5223935 h 7997370"/>
              <a:gd name="connsiteX40-6965" fmla="*/ 5142177 w 7496628"/>
              <a:gd name="connsiteY40-6966" fmla="*/ 5376064 h 7997370"/>
              <a:gd name="connsiteX41-6967" fmla="*/ 5144682 w 7496628"/>
              <a:gd name="connsiteY41-6968" fmla="*/ 5382906 h 7997370"/>
              <a:gd name="connsiteX42-6969" fmla="*/ 5196413 w 7496628"/>
              <a:gd name="connsiteY42-6970" fmla="*/ 5524245 h 7997370"/>
              <a:gd name="connsiteX43-6971" fmla="*/ 5205627 w 7496628"/>
              <a:gd name="connsiteY43-6972" fmla="*/ 5549419 h 7997370"/>
              <a:gd name="connsiteX44-6973" fmla="*/ 5290456 w 7496628"/>
              <a:gd name="connsiteY44-6974" fmla="*/ 6110513 h 7997370"/>
              <a:gd name="connsiteX45-6975" fmla="*/ 3403599 w 7496628"/>
              <a:gd name="connsiteY45-6976" fmla="*/ 7997370 h 7997370"/>
              <a:gd name="connsiteX46-6977" fmla="*/ 1516743 w 7496628"/>
              <a:gd name="connsiteY46-6978" fmla="*/ 6110513 h 7997370"/>
              <a:gd name="connsiteX47-6979" fmla="*/ 1838988 w 7496628"/>
              <a:gd name="connsiteY47-6980" fmla="*/ 5055553 h 7997370"/>
              <a:gd name="connsiteX48-6981" fmla="*/ 1973782 w 7496628"/>
              <a:gd name="connsiteY48-6982" fmla="*/ 4881500 h 7997370"/>
              <a:gd name="connsiteX49-6983" fmla="*/ 1973783 w 7496628"/>
              <a:gd name="connsiteY49-6984" fmla="*/ 4881500 h 7997370"/>
              <a:gd name="connsiteX50-6985" fmla="*/ 2045103 w 7496628"/>
              <a:gd name="connsiteY50-6986" fmla="*/ 4750101 h 7997370"/>
              <a:gd name="connsiteX51-6987" fmla="*/ 2111829 w 7496628"/>
              <a:gd name="connsiteY51-6988" fmla="*/ 4419599 h 7997370"/>
              <a:gd name="connsiteX52-6989" fmla="*/ 1349557 w 7496628"/>
              <a:gd name="connsiteY52-6990" fmla="*/ 3574897 h 7997370"/>
              <a:gd name="connsiteX53-6991" fmla="*/ 1329447 w 7496628"/>
              <a:gd name="connsiteY53-6992" fmla="*/ 3573881 h 7997370"/>
              <a:gd name="connsiteX54-6993" fmla="*/ 1328058 w 7496628"/>
              <a:gd name="connsiteY54-6994" fmla="*/ 3570513 h 7997370"/>
              <a:gd name="connsiteX55-6995" fmla="*/ 1334174 w 7496628"/>
              <a:gd name="connsiteY55-6996" fmla="*/ 3558486 h 7997370"/>
              <a:gd name="connsiteX56-6997" fmla="*/ 1401337 w 7496628"/>
              <a:gd name="connsiteY56-6998" fmla="*/ 3426425 h 7997370"/>
              <a:gd name="connsiteX57-6999" fmla="*/ 1401337 w 7496628"/>
              <a:gd name="connsiteY57-7000" fmla="*/ 3426425 h 7997370"/>
              <a:gd name="connsiteX58-7001" fmla="*/ 1334174 w 7496628"/>
              <a:gd name="connsiteY58-7002" fmla="*/ 3558486 h 7997370"/>
              <a:gd name="connsiteX59-7003" fmla="*/ 1211066 w 7496628"/>
              <a:gd name="connsiteY59-7004" fmla="*/ 3539698 h 7997370"/>
              <a:gd name="connsiteX60-7005" fmla="*/ 0 w 7496628"/>
              <a:gd name="connsiteY60-7006" fmla="*/ 2053770 h 7997370"/>
              <a:gd name="connsiteX0-7007" fmla="*/ 0 w 7496628"/>
              <a:gd name="connsiteY0-7008" fmla="*/ 2053770 h 7997370"/>
              <a:gd name="connsiteX1-7009" fmla="*/ 1516743 w 7496628"/>
              <a:gd name="connsiteY1-7010" fmla="*/ 537027 h 7997370"/>
              <a:gd name="connsiteX2-7011" fmla="*/ 2481532 w 7496628"/>
              <a:gd name="connsiteY2-7012" fmla="*/ 883377 h 7997370"/>
              <a:gd name="connsiteX3-7013" fmla="*/ 2541593 w 7496628"/>
              <a:gd name="connsiteY3-7014" fmla="*/ 937965 h 7997370"/>
              <a:gd name="connsiteX4-7015" fmla="*/ 2541595 w 7496628"/>
              <a:gd name="connsiteY4-7016" fmla="*/ 937967 h 7997370"/>
              <a:gd name="connsiteX5-7017" fmla="*/ 2589242 w 7496628"/>
              <a:gd name="connsiteY5-7018" fmla="*/ 981272 h 7997370"/>
              <a:gd name="connsiteX6-7019" fmla="*/ 2633106 w 7496628"/>
              <a:gd name="connsiteY6-7020" fmla="*/ 1029535 h 7997370"/>
              <a:gd name="connsiteX7-7021" fmla="*/ 2633107 w 7496628"/>
              <a:gd name="connsiteY7-7022" fmla="*/ 1029535 h 7997370"/>
              <a:gd name="connsiteX8-7023" fmla="*/ 2687136 w 7496628"/>
              <a:gd name="connsiteY8-7024" fmla="*/ 1088981 h 7997370"/>
              <a:gd name="connsiteX9-7025" fmla="*/ 2737678 w 7496628"/>
              <a:gd name="connsiteY9-7026" fmla="*/ 1156572 h 7997370"/>
              <a:gd name="connsiteX10-7027" fmla="*/ 2661696 w 7496628"/>
              <a:gd name="connsiteY10-7028" fmla="*/ 1093879 h 7997370"/>
              <a:gd name="connsiteX11-7029" fmla="*/ 2615857 w 7496628"/>
              <a:gd name="connsiteY11-7030" fmla="*/ 1038324 h 7997370"/>
              <a:gd name="connsiteX12-7031" fmla="*/ 2615856 w 7496628"/>
              <a:gd name="connsiteY12-7032" fmla="*/ 1038324 h 7997370"/>
              <a:gd name="connsiteX13-7033" fmla="*/ 2615857 w 7496628"/>
              <a:gd name="connsiteY13-7034" fmla="*/ 1038324 h 7997370"/>
              <a:gd name="connsiteX14-7035" fmla="*/ 2661696 w 7496628"/>
              <a:gd name="connsiteY14-7036" fmla="*/ 1093880 h 7997370"/>
              <a:gd name="connsiteX15-7037" fmla="*/ 2737678 w 7496628"/>
              <a:gd name="connsiteY15-7038" fmla="*/ 1156573 h 7997370"/>
              <a:gd name="connsiteX16-7039" fmla="*/ 2774450 w 7496628"/>
              <a:gd name="connsiteY16-7040" fmla="*/ 1205746 h 7997370"/>
              <a:gd name="connsiteX17-7041" fmla="*/ 2774465 w 7496628"/>
              <a:gd name="connsiteY17-7042" fmla="*/ 1205769 h 7997370"/>
              <a:gd name="connsiteX18-7043" fmla="*/ 2774465 w 7496628"/>
              <a:gd name="connsiteY18-7044" fmla="*/ 1205769 h 7997370"/>
              <a:gd name="connsiteX19-7045" fmla="*/ 2774450 w 7496628"/>
              <a:gd name="connsiteY19-7046" fmla="*/ 1205745 h 7997370"/>
              <a:gd name="connsiteX20-7047" fmla="*/ 2737678 w 7496628"/>
              <a:gd name="connsiteY20-7048" fmla="*/ 1156572 h 7997370"/>
              <a:gd name="connsiteX21-7049" fmla="*/ 2787356 w 7496628"/>
              <a:gd name="connsiteY21-7050" fmla="*/ 1197560 h 7997370"/>
              <a:gd name="connsiteX22-7051" fmla="*/ 3262088 w 7496628"/>
              <a:gd name="connsiteY22-7052" fmla="*/ 1342571 h 7997370"/>
              <a:gd name="connsiteX23-7053" fmla="*/ 3862482 w 7496628"/>
              <a:gd name="connsiteY23-7054" fmla="*/ 1093879 h 7997370"/>
              <a:gd name="connsiteX24-7055" fmla="*/ 4045160 w 7496628"/>
              <a:gd name="connsiteY24-7056" fmla="*/ 831897 h 7997370"/>
              <a:gd name="connsiteX25-7057" fmla="*/ 5609771 w 7496628"/>
              <a:gd name="connsiteY25-7058" fmla="*/ 0 h 7997370"/>
              <a:gd name="connsiteX26-7059" fmla="*/ 7496628 w 7496628"/>
              <a:gd name="connsiteY26-7060" fmla="*/ 1886857 h 7997370"/>
              <a:gd name="connsiteX27-7061" fmla="*/ 6170864 w 7496628"/>
              <a:gd name="connsiteY27-7062" fmla="*/ 3688885 h 7997370"/>
              <a:gd name="connsiteX28-7063" fmla="*/ 6084717 w 7496628"/>
              <a:gd name="connsiteY28-7064" fmla="*/ 3711035 h 7997370"/>
              <a:gd name="connsiteX29-7065" fmla="*/ 6084708 w 7496628"/>
              <a:gd name="connsiteY29-7066" fmla="*/ 3711036 h 7997370"/>
              <a:gd name="connsiteX30-7067" fmla="*/ 5990038 w 7496628"/>
              <a:gd name="connsiteY30-7068" fmla="*/ 3735379 h 7997370"/>
              <a:gd name="connsiteX31-7069" fmla="*/ 5976330 w 7496628"/>
              <a:gd name="connsiteY31-7070" fmla="*/ 3737471 h 7997370"/>
              <a:gd name="connsiteX32-7071" fmla="*/ 5894258 w 7496628"/>
              <a:gd name="connsiteY32-7072" fmla="*/ 3749996 h 7997370"/>
              <a:gd name="connsiteX33-7073" fmla="*/ 5894248 w 7496628"/>
              <a:gd name="connsiteY33-7074" fmla="*/ 3749999 h 7997370"/>
              <a:gd name="connsiteX34-7075" fmla="*/ 5894238 w 7496628"/>
              <a:gd name="connsiteY34-7076" fmla="*/ 3750001 h 7997370"/>
              <a:gd name="connsiteX35-7077" fmla="*/ 5873297 w 7496628"/>
              <a:gd name="connsiteY35-7078" fmla="*/ 3755385 h 7997370"/>
              <a:gd name="connsiteX36-7079" fmla="*/ 5025574 w 7496628"/>
              <a:gd name="connsiteY36-7080" fmla="*/ 4907642 h 7997370"/>
              <a:gd name="connsiteX37-7081" fmla="*/ 5050086 w 7496628"/>
              <a:gd name="connsiteY37-7082" fmla="*/ 5150794 h 7997370"/>
              <a:gd name="connsiteX38-7083" fmla="*/ 5068892 w 7496628"/>
              <a:gd name="connsiteY38-7084" fmla="*/ 5223933 h 7997370"/>
              <a:gd name="connsiteX39-7085" fmla="*/ 5068892 w 7496628"/>
              <a:gd name="connsiteY39-7086" fmla="*/ 5223935 h 7997370"/>
              <a:gd name="connsiteX40-7087" fmla="*/ 5142177 w 7496628"/>
              <a:gd name="connsiteY40-7088" fmla="*/ 5376064 h 7997370"/>
              <a:gd name="connsiteX41-7089" fmla="*/ 5144682 w 7496628"/>
              <a:gd name="connsiteY41-7090" fmla="*/ 5382906 h 7997370"/>
              <a:gd name="connsiteX42-7091" fmla="*/ 5205627 w 7496628"/>
              <a:gd name="connsiteY42-7092" fmla="*/ 5549419 h 7997370"/>
              <a:gd name="connsiteX43-7093" fmla="*/ 5290456 w 7496628"/>
              <a:gd name="connsiteY43-7094" fmla="*/ 6110513 h 7997370"/>
              <a:gd name="connsiteX44-7095" fmla="*/ 3403599 w 7496628"/>
              <a:gd name="connsiteY44-7096" fmla="*/ 7997370 h 7997370"/>
              <a:gd name="connsiteX45-7097" fmla="*/ 1516743 w 7496628"/>
              <a:gd name="connsiteY45-7098" fmla="*/ 6110513 h 7997370"/>
              <a:gd name="connsiteX46-7099" fmla="*/ 1838988 w 7496628"/>
              <a:gd name="connsiteY46-7100" fmla="*/ 5055553 h 7997370"/>
              <a:gd name="connsiteX47-7101" fmla="*/ 1973782 w 7496628"/>
              <a:gd name="connsiteY47-7102" fmla="*/ 4881500 h 7997370"/>
              <a:gd name="connsiteX48-7103" fmla="*/ 1973783 w 7496628"/>
              <a:gd name="connsiteY48-7104" fmla="*/ 4881500 h 7997370"/>
              <a:gd name="connsiteX49-7105" fmla="*/ 2045103 w 7496628"/>
              <a:gd name="connsiteY49-7106" fmla="*/ 4750101 h 7997370"/>
              <a:gd name="connsiteX50-7107" fmla="*/ 2111829 w 7496628"/>
              <a:gd name="connsiteY50-7108" fmla="*/ 4419599 h 7997370"/>
              <a:gd name="connsiteX51-7109" fmla="*/ 1349557 w 7496628"/>
              <a:gd name="connsiteY51-7110" fmla="*/ 3574897 h 7997370"/>
              <a:gd name="connsiteX52-7111" fmla="*/ 1329447 w 7496628"/>
              <a:gd name="connsiteY52-7112" fmla="*/ 3573881 h 7997370"/>
              <a:gd name="connsiteX53-7113" fmla="*/ 1328058 w 7496628"/>
              <a:gd name="connsiteY53-7114" fmla="*/ 3570513 h 7997370"/>
              <a:gd name="connsiteX54-7115" fmla="*/ 1334174 w 7496628"/>
              <a:gd name="connsiteY54-7116" fmla="*/ 3558486 h 7997370"/>
              <a:gd name="connsiteX55-7117" fmla="*/ 1401337 w 7496628"/>
              <a:gd name="connsiteY55-7118" fmla="*/ 3426425 h 7997370"/>
              <a:gd name="connsiteX56-7119" fmla="*/ 1401337 w 7496628"/>
              <a:gd name="connsiteY56-7120" fmla="*/ 3426425 h 7997370"/>
              <a:gd name="connsiteX57-7121" fmla="*/ 1334174 w 7496628"/>
              <a:gd name="connsiteY57-7122" fmla="*/ 3558486 h 7997370"/>
              <a:gd name="connsiteX58-7123" fmla="*/ 1211066 w 7496628"/>
              <a:gd name="connsiteY58-7124" fmla="*/ 3539698 h 7997370"/>
              <a:gd name="connsiteX59-7125" fmla="*/ 0 w 7496628"/>
              <a:gd name="connsiteY59-7126" fmla="*/ 2053770 h 7997370"/>
              <a:gd name="connsiteX0-7127" fmla="*/ 0 w 7496628"/>
              <a:gd name="connsiteY0-7128" fmla="*/ 2053770 h 7997370"/>
              <a:gd name="connsiteX1-7129" fmla="*/ 1516743 w 7496628"/>
              <a:gd name="connsiteY1-7130" fmla="*/ 537027 h 7997370"/>
              <a:gd name="connsiteX2-7131" fmla="*/ 2481532 w 7496628"/>
              <a:gd name="connsiteY2-7132" fmla="*/ 883377 h 7997370"/>
              <a:gd name="connsiteX3-7133" fmla="*/ 2541593 w 7496628"/>
              <a:gd name="connsiteY3-7134" fmla="*/ 937965 h 7997370"/>
              <a:gd name="connsiteX4-7135" fmla="*/ 2541595 w 7496628"/>
              <a:gd name="connsiteY4-7136" fmla="*/ 937967 h 7997370"/>
              <a:gd name="connsiteX5-7137" fmla="*/ 2589242 w 7496628"/>
              <a:gd name="connsiteY5-7138" fmla="*/ 981272 h 7997370"/>
              <a:gd name="connsiteX6-7139" fmla="*/ 2633106 w 7496628"/>
              <a:gd name="connsiteY6-7140" fmla="*/ 1029535 h 7997370"/>
              <a:gd name="connsiteX7-7141" fmla="*/ 2633107 w 7496628"/>
              <a:gd name="connsiteY7-7142" fmla="*/ 1029535 h 7997370"/>
              <a:gd name="connsiteX8-7143" fmla="*/ 2687136 w 7496628"/>
              <a:gd name="connsiteY8-7144" fmla="*/ 1088981 h 7997370"/>
              <a:gd name="connsiteX9-7145" fmla="*/ 2737678 w 7496628"/>
              <a:gd name="connsiteY9-7146" fmla="*/ 1156572 h 7997370"/>
              <a:gd name="connsiteX10-7147" fmla="*/ 2661696 w 7496628"/>
              <a:gd name="connsiteY10-7148" fmla="*/ 1093879 h 7997370"/>
              <a:gd name="connsiteX11-7149" fmla="*/ 2615857 w 7496628"/>
              <a:gd name="connsiteY11-7150" fmla="*/ 1038324 h 7997370"/>
              <a:gd name="connsiteX12-7151" fmla="*/ 2615856 w 7496628"/>
              <a:gd name="connsiteY12-7152" fmla="*/ 1038324 h 7997370"/>
              <a:gd name="connsiteX13-7153" fmla="*/ 2615857 w 7496628"/>
              <a:gd name="connsiteY13-7154" fmla="*/ 1038324 h 7997370"/>
              <a:gd name="connsiteX14-7155" fmla="*/ 2661696 w 7496628"/>
              <a:gd name="connsiteY14-7156" fmla="*/ 1093880 h 7997370"/>
              <a:gd name="connsiteX15-7157" fmla="*/ 2737678 w 7496628"/>
              <a:gd name="connsiteY15-7158" fmla="*/ 1156573 h 7997370"/>
              <a:gd name="connsiteX16-7159" fmla="*/ 2774450 w 7496628"/>
              <a:gd name="connsiteY16-7160" fmla="*/ 1205746 h 7997370"/>
              <a:gd name="connsiteX17-7161" fmla="*/ 2774465 w 7496628"/>
              <a:gd name="connsiteY17-7162" fmla="*/ 1205769 h 7997370"/>
              <a:gd name="connsiteX18-7163" fmla="*/ 2774465 w 7496628"/>
              <a:gd name="connsiteY18-7164" fmla="*/ 1205769 h 7997370"/>
              <a:gd name="connsiteX19-7165" fmla="*/ 2774450 w 7496628"/>
              <a:gd name="connsiteY19-7166" fmla="*/ 1205745 h 7997370"/>
              <a:gd name="connsiteX20-7167" fmla="*/ 2737678 w 7496628"/>
              <a:gd name="connsiteY20-7168" fmla="*/ 1156572 h 7997370"/>
              <a:gd name="connsiteX21-7169" fmla="*/ 2787356 w 7496628"/>
              <a:gd name="connsiteY21-7170" fmla="*/ 1197560 h 7997370"/>
              <a:gd name="connsiteX22-7171" fmla="*/ 3262088 w 7496628"/>
              <a:gd name="connsiteY22-7172" fmla="*/ 1342571 h 7997370"/>
              <a:gd name="connsiteX23-7173" fmla="*/ 3862482 w 7496628"/>
              <a:gd name="connsiteY23-7174" fmla="*/ 1093879 h 7997370"/>
              <a:gd name="connsiteX24-7175" fmla="*/ 4045160 w 7496628"/>
              <a:gd name="connsiteY24-7176" fmla="*/ 831897 h 7997370"/>
              <a:gd name="connsiteX25-7177" fmla="*/ 5609771 w 7496628"/>
              <a:gd name="connsiteY25-7178" fmla="*/ 0 h 7997370"/>
              <a:gd name="connsiteX26-7179" fmla="*/ 7496628 w 7496628"/>
              <a:gd name="connsiteY26-7180" fmla="*/ 1886857 h 7997370"/>
              <a:gd name="connsiteX27-7181" fmla="*/ 6170864 w 7496628"/>
              <a:gd name="connsiteY27-7182" fmla="*/ 3688885 h 7997370"/>
              <a:gd name="connsiteX28-7183" fmla="*/ 6084717 w 7496628"/>
              <a:gd name="connsiteY28-7184" fmla="*/ 3711035 h 7997370"/>
              <a:gd name="connsiteX29-7185" fmla="*/ 6084708 w 7496628"/>
              <a:gd name="connsiteY29-7186" fmla="*/ 3711036 h 7997370"/>
              <a:gd name="connsiteX30-7187" fmla="*/ 5990038 w 7496628"/>
              <a:gd name="connsiteY30-7188" fmla="*/ 3735379 h 7997370"/>
              <a:gd name="connsiteX31-7189" fmla="*/ 5976330 w 7496628"/>
              <a:gd name="connsiteY31-7190" fmla="*/ 3737471 h 7997370"/>
              <a:gd name="connsiteX32-7191" fmla="*/ 5894258 w 7496628"/>
              <a:gd name="connsiteY32-7192" fmla="*/ 3749996 h 7997370"/>
              <a:gd name="connsiteX33-7193" fmla="*/ 5894248 w 7496628"/>
              <a:gd name="connsiteY33-7194" fmla="*/ 3749999 h 7997370"/>
              <a:gd name="connsiteX34-7195" fmla="*/ 5894238 w 7496628"/>
              <a:gd name="connsiteY34-7196" fmla="*/ 3750001 h 7997370"/>
              <a:gd name="connsiteX35-7197" fmla="*/ 5873297 w 7496628"/>
              <a:gd name="connsiteY35-7198" fmla="*/ 3755385 h 7997370"/>
              <a:gd name="connsiteX36-7199" fmla="*/ 5025574 w 7496628"/>
              <a:gd name="connsiteY36-7200" fmla="*/ 4907642 h 7997370"/>
              <a:gd name="connsiteX37-7201" fmla="*/ 5050086 w 7496628"/>
              <a:gd name="connsiteY37-7202" fmla="*/ 5150794 h 7997370"/>
              <a:gd name="connsiteX38-7203" fmla="*/ 5068892 w 7496628"/>
              <a:gd name="connsiteY38-7204" fmla="*/ 5223933 h 7997370"/>
              <a:gd name="connsiteX39-7205" fmla="*/ 5142177 w 7496628"/>
              <a:gd name="connsiteY39-7206" fmla="*/ 5376064 h 7997370"/>
              <a:gd name="connsiteX40-7207" fmla="*/ 5144682 w 7496628"/>
              <a:gd name="connsiteY40-7208" fmla="*/ 5382906 h 7997370"/>
              <a:gd name="connsiteX41-7209" fmla="*/ 5205627 w 7496628"/>
              <a:gd name="connsiteY41-7210" fmla="*/ 5549419 h 7997370"/>
              <a:gd name="connsiteX42-7211" fmla="*/ 5290456 w 7496628"/>
              <a:gd name="connsiteY42-7212" fmla="*/ 6110513 h 7997370"/>
              <a:gd name="connsiteX43-7213" fmla="*/ 3403599 w 7496628"/>
              <a:gd name="connsiteY43-7214" fmla="*/ 7997370 h 7997370"/>
              <a:gd name="connsiteX44-7215" fmla="*/ 1516743 w 7496628"/>
              <a:gd name="connsiteY44-7216" fmla="*/ 6110513 h 7997370"/>
              <a:gd name="connsiteX45-7217" fmla="*/ 1838988 w 7496628"/>
              <a:gd name="connsiteY45-7218" fmla="*/ 5055553 h 7997370"/>
              <a:gd name="connsiteX46-7219" fmla="*/ 1973782 w 7496628"/>
              <a:gd name="connsiteY46-7220" fmla="*/ 4881500 h 7997370"/>
              <a:gd name="connsiteX47-7221" fmla="*/ 1973783 w 7496628"/>
              <a:gd name="connsiteY47-7222" fmla="*/ 4881500 h 7997370"/>
              <a:gd name="connsiteX48-7223" fmla="*/ 2045103 w 7496628"/>
              <a:gd name="connsiteY48-7224" fmla="*/ 4750101 h 7997370"/>
              <a:gd name="connsiteX49-7225" fmla="*/ 2111829 w 7496628"/>
              <a:gd name="connsiteY49-7226" fmla="*/ 4419599 h 7997370"/>
              <a:gd name="connsiteX50-7227" fmla="*/ 1349557 w 7496628"/>
              <a:gd name="connsiteY50-7228" fmla="*/ 3574897 h 7997370"/>
              <a:gd name="connsiteX51-7229" fmla="*/ 1329447 w 7496628"/>
              <a:gd name="connsiteY51-7230" fmla="*/ 3573881 h 7997370"/>
              <a:gd name="connsiteX52-7231" fmla="*/ 1328058 w 7496628"/>
              <a:gd name="connsiteY52-7232" fmla="*/ 3570513 h 7997370"/>
              <a:gd name="connsiteX53-7233" fmla="*/ 1334174 w 7496628"/>
              <a:gd name="connsiteY53-7234" fmla="*/ 3558486 h 7997370"/>
              <a:gd name="connsiteX54-7235" fmla="*/ 1401337 w 7496628"/>
              <a:gd name="connsiteY54-7236" fmla="*/ 3426425 h 7997370"/>
              <a:gd name="connsiteX55-7237" fmla="*/ 1401337 w 7496628"/>
              <a:gd name="connsiteY55-7238" fmla="*/ 3426425 h 7997370"/>
              <a:gd name="connsiteX56-7239" fmla="*/ 1334174 w 7496628"/>
              <a:gd name="connsiteY56-7240" fmla="*/ 3558486 h 7997370"/>
              <a:gd name="connsiteX57-7241" fmla="*/ 1211066 w 7496628"/>
              <a:gd name="connsiteY57-7242" fmla="*/ 3539698 h 7997370"/>
              <a:gd name="connsiteX58-7243" fmla="*/ 0 w 7496628"/>
              <a:gd name="connsiteY58-7244" fmla="*/ 2053770 h 7997370"/>
              <a:gd name="connsiteX0-7245" fmla="*/ 0 w 7496628"/>
              <a:gd name="connsiteY0-7246" fmla="*/ 2053770 h 7997370"/>
              <a:gd name="connsiteX1-7247" fmla="*/ 1516743 w 7496628"/>
              <a:gd name="connsiteY1-7248" fmla="*/ 537027 h 7997370"/>
              <a:gd name="connsiteX2-7249" fmla="*/ 2481532 w 7496628"/>
              <a:gd name="connsiteY2-7250" fmla="*/ 883377 h 7997370"/>
              <a:gd name="connsiteX3-7251" fmla="*/ 2541593 w 7496628"/>
              <a:gd name="connsiteY3-7252" fmla="*/ 937965 h 7997370"/>
              <a:gd name="connsiteX4-7253" fmla="*/ 2541595 w 7496628"/>
              <a:gd name="connsiteY4-7254" fmla="*/ 937967 h 7997370"/>
              <a:gd name="connsiteX5-7255" fmla="*/ 2589242 w 7496628"/>
              <a:gd name="connsiteY5-7256" fmla="*/ 981272 h 7997370"/>
              <a:gd name="connsiteX6-7257" fmla="*/ 2633106 w 7496628"/>
              <a:gd name="connsiteY6-7258" fmla="*/ 1029535 h 7997370"/>
              <a:gd name="connsiteX7-7259" fmla="*/ 2633107 w 7496628"/>
              <a:gd name="connsiteY7-7260" fmla="*/ 1029535 h 7997370"/>
              <a:gd name="connsiteX8-7261" fmla="*/ 2687136 w 7496628"/>
              <a:gd name="connsiteY8-7262" fmla="*/ 1088981 h 7997370"/>
              <a:gd name="connsiteX9-7263" fmla="*/ 2737678 w 7496628"/>
              <a:gd name="connsiteY9-7264" fmla="*/ 1156572 h 7997370"/>
              <a:gd name="connsiteX10-7265" fmla="*/ 2661696 w 7496628"/>
              <a:gd name="connsiteY10-7266" fmla="*/ 1093879 h 7997370"/>
              <a:gd name="connsiteX11-7267" fmla="*/ 2615857 w 7496628"/>
              <a:gd name="connsiteY11-7268" fmla="*/ 1038324 h 7997370"/>
              <a:gd name="connsiteX12-7269" fmla="*/ 2615856 w 7496628"/>
              <a:gd name="connsiteY12-7270" fmla="*/ 1038324 h 7997370"/>
              <a:gd name="connsiteX13-7271" fmla="*/ 2615857 w 7496628"/>
              <a:gd name="connsiteY13-7272" fmla="*/ 1038324 h 7997370"/>
              <a:gd name="connsiteX14-7273" fmla="*/ 2661696 w 7496628"/>
              <a:gd name="connsiteY14-7274" fmla="*/ 1093880 h 7997370"/>
              <a:gd name="connsiteX15-7275" fmla="*/ 2737678 w 7496628"/>
              <a:gd name="connsiteY15-7276" fmla="*/ 1156573 h 7997370"/>
              <a:gd name="connsiteX16-7277" fmla="*/ 2774450 w 7496628"/>
              <a:gd name="connsiteY16-7278" fmla="*/ 1205746 h 7997370"/>
              <a:gd name="connsiteX17-7279" fmla="*/ 2774465 w 7496628"/>
              <a:gd name="connsiteY17-7280" fmla="*/ 1205769 h 7997370"/>
              <a:gd name="connsiteX18-7281" fmla="*/ 2774465 w 7496628"/>
              <a:gd name="connsiteY18-7282" fmla="*/ 1205769 h 7997370"/>
              <a:gd name="connsiteX19-7283" fmla="*/ 2774450 w 7496628"/>
              <a:gd name="connsiteY19-7284" fmla="*/ 1205745 h 7997370"/>
              <a:gd name="connsiteX20-7285" fmla="*/ 2737678 w 7496628"/>
              <a:gd name="connsiteY20-7286" fmla="*/ 1156572 h 7997370"/>
              <a:gd name="connsiteX21-7287" fmla="*/ 2787356 w 7496628"/>
              <a:gd name="connsiteY21-7288" fmla="*/ 1197560 h 7997370"/>
              <a:gd name="connsiteX22-7289" fmla="*/ 3262088 w 7496628"/>
              <a:gd name="connsiteY22-7290" fmla="*/ 1342571 h 7997370"/>
              <a:gd name="connsiteX23-7291" fmla="*/ 3862482 w 7496628"/>
              <a:gd name="connsiteY23-7292" fmla="*/ 1093879 h 7997370"/>
              <a:gd name="connsiteX24-7293" fmla="*/ 4045160 w 7496628"/>
              <a:gd name="connsiteY24-7294" fmla="*/ 831897 h 7997370"/>
              <a:gd name="connsiteX25-7295" fmla="*/ 5609771 w 7496628"/>
              <a:gd name="connsiteY25-7296" fmla="*/ 0 h 7997370"/>
              <a:gd name="connsiteX26-7297" fmla="*/ 7496628 w 7496628"/>
              <a:gd name="connsiteY26-7298" fmla="*/ 1886857 h 7997370"/>
              <a:gd name="connsiteX27-7299" fmla="*/ 6170864 w 7496628"/>
              <a:gd name="connsiteY27-7300" fmla="*/ 3688885 h 7997370"/>
              <a:gd name="connsiteX28-7301" fmla="*/ 6084717 w 7496628"/>
              <a:gd name="connsiteY28-7302" fmla="*/ 3711035 h 7997370"/>
              <a:gd name="connsiteX29-7303" fmla="*/ 6084708 w 7496628"/>
              <a:gd name="connsiteY29-7304" fmla="*/ 3711036 h 7997370"/>
              <a:gd name="connsiteX30-7305" fmla="*/ 5990038 w 7496628"/>
              <a:gd name="connsiteY30-7306" fmla="*/ 3735379 h 7997370"/>
              <a:gd name="connsiteX31-7307" fmla="*/ 5976330 w 7496628"/>
              <a:gd name="connsiteY31-7308" fmla="*/ 3737471 h 7997370"/>
              <a:gd name="connsiteX32-7309" fmla="*/ 5894258 w 7496628"/>
              <a:gd name="connsiteY32-7310" fmla="*/ 3749996 h 7997370"/>
              <a:gd name="connsiteX33-7311" fmla="*/ 5894248 w 7496628"/>
              <a:gd name="connsiteY33-7312" fmla="*/ 3749999 h 7997370"/>
              <a:gd name="connsiteX34-7313" fmla="*/ 5894238 w 7496628"/>
              <a:gd name="connsiteY34-7314" fmla="*/ 3750001 h 7997370"/>
              <a:gd name="connsiteX35-7315" fmla="*/ 5873297 w 7496628"/>
              <a:gd name="connsiteY35-7316" fmla="*/ 3755385 h 7997370"/>
              <a:gd name="connsiteX36-7317" fmla="*/ 5025574 w 7496628"/>
              <a:gd name="connsiteY36-7318" fmla="*/ 4907642 h 7997370"/>
              <a:gd name="connsiteX37-7319" fmla="*/ 5050086 w 7496628"/>
              <a:gd name="connsiteY37-7320" fmla="*/ 5150794 h 7997370"/>
              <a:gd name="connsiteX38-7321" fmla="*/ 5142177 w 7496628"/>
              <a:gd name="connsiteY38-7322" fmla="*/ 5376064 h 7997370"/>
              <a:gd name="connsiteX39-7323" fmla="*/ 5144682 w 7496628"/>
              <a:gd name="connsiteY39-7324" fmla="*/ 5382906 h 7997370"/>
              <a:gd name="connsiteX40-7325" fmla="*/ 5205627 w 7496628"/>
              <a:gd name="connsiteY40-7326" fmla="*/ 5549419 h 7997370"/>
              <a:gd name="connsiteX41-7327" fmla="*/ 5290456 w 7496628"/>
              <a:gd name="connsiteY41-7328" fmla="*/ 6110513 h 7997370"/>
              <a:gd name="connsiteX42-7329" fmla="*/ 3403599 w 7496628"/>
              <a:gd name="connsiteY42-7330" fmla="*/ 7997370 h 7997370"/>
              <a:gd name="connsiteX43-7331" fmla="*/ 1516743 w 7496628"/>
              <a:gd name="connsiteY43-7332" fmla="*/ 6110513 h 7997370"/>
              <a:gd name="connsiteX44-7333" fmla="*/ 1838988 w 7496628"/>
              <a:gd name="connsiteY44-7334" fmla="*/ 5055553 h 7997370"/>
              <a:gd name="connsiteX45-7335" fmla="*/ 1973782 w 7496628"/>
              <a:gd name="connsiteY45-7336" fmla="*/ 4881500 h 7997370"/>
              <a:gd name="connsiteX46-7337" fmla="*/ 1973783 w 7496628"/>
              <a:gd name="connsiteY46-7338" fmla="*/ 4881500 h 7997370"/>
              <a:gd name="connsiteX47-7339" fmla="*/ 2045103 w 7496628"/>
              <a:gd name="connsiteY47-7340" fmla="*/ 4750101 h 7997370"/>
              <a:gd name="connsiteX48-7341" fmla="*/ 2111829 w 7496628"/>
              <a:gd name="connsiteY48-7342" fmla="*/ 4419599 h 7997370"/>
              <a:gd name="connsiteX49-7343" fmla="*/ 1349557 w 7496628"/>
              <a:gd name="connsiteY49-7344" fmla="*/ 3574897 h 7997370"/>
              <a:gd name="connsiteX50-7345" fmla="*/ 1329447 w 7496628"/>
              <a:gd name="connsiteY50-7346" fmla="*/ 3573881 h 7997370"/>
              <a:gd name="connsiteX51-7347" fmla="*/ 1328058 w 7496628"/>
              <a:gd name="connsiteY51-7348" fmla="*/ 3570513 h 7997370"/>
              <a:gd name="connsiteX52-7349" fmla="*/ 1334174 w 7496628"/>
              <a:gd name="connsiteY52-7350" fmla="*/ 3558486 h 7997370"/>
              <a:gd name="connsiteX53-7351" fmla="*/ 1401337 w 7496628"/>
              <a:gd name="connsiteY53-7352" fmla="*/ 3426425 h 7997370"/>
              <a:gd name="connsiteX54-7353" fmla="*/ 1401337 w 7496628"/>
              <a:gd name="connsiteY54-7354" fmla="*/ 3426425 h 7997370"/>
              <a:gd name="connsiteX55-7355" fmla="*/ 1334174 w 7496628"/>
              <a:gd name="connsiteY55-7356" fmla="*/ 3558486 h 7997370"/>
              <a:gd name="connsiteX56-7357" fmla="*/ 1211066 w 7496628"/>
              <a:gd name="connsiteY56-7358" fmla="*/ 3539698 h 7997370"/>
              <a:gd name="connsiteX57-7359" fmla="*/ 0 w 7496628"/>
              <a:gd name="connsiteY57-7360" fmla="*/ 2053770 h 7997370"/>
              <a:gd name="connsiteX0-7361" fmla="*/ 0 w 7496628"/>
              <a:gd name="connsiteY0-7362" fmla="*/ 2053770 h 7997370"/>
              <a:gd name="connsiteX1-7363" fmla="*/ 1516743 w 7496628"/>
              <a:gd name="connsiteY1-7364" fmla="*/ 537027 h 7997370"/>
              <a:gd name="connsiteX2-7365" fmla="*/ 2481532 w 7496628"/>
              <a:gd name="connsiteY2-7366" fmla="*/ 883377 h 7997370"/>
              <a:gd name="connsiteX3-7367" fmla="*/ 2541593 w 7496628"/>
              <a:gd name="connsiteY3-7368" fmla="*/ 937965 h 7997370"/>
              <a:gd name="connsiteX4-7369" fmla="*/ 2541595 w 7496628"/>
              <a:gd name="connsiteY4-7370" fmla="*/ 937967 h 7997370"/>
              <a:gd name="connsiteX5-7371" fmla="*/ 2589242 w 7496628"/>
              <a:gd name="connsiteY5-7372" fmla="*/ 981272 h 7997370"/>
              <a:gd name="connsiteX6-7373" fmla="*/ 2633106 w 7496628"/>
              <a:gd name="connsiteY6-7374" fmla="*/ 1029535 h 7997370"/>
              <a:gd name="connsiteX7-7375" fmla="*/ 2633107 w 7496628"/>
              <a:gd name="connsiteY7-7376" fmla="*/ 1029535 h 7997370"/>
              <a:gd name="connsiteX8-7377" fmla="*/ 2687136 w 7496628"/>
              <a:gd name="connsiteY8-7378" fmla="*/ 1088981 h 7997370"/>
              <a:gd name="connsiteX9-7379" fmla="*/ 2737678 w 7496628"/>
              <a:gd name="connsiteY9-7380" fmla="*/ 1156572 h 7997370"/>
              <a:gd name="connsiteX10-7381" fmla="*/ 2661696 w 7496628"/>
              <a:gd name="connsiteY10-7382" fmla="*/ 1093879 h 7997370"/>
              <a:gd name="connsiteX11-7383" fmla="*/ 2615857 w 7496628"/>
              <a:gd name="connsiteY11-7384" fmla="*/ 1038324 h 7997370"/>
              <a:gd name="connsiteX12-7385" fmla="*/ 2615856 w 7496628"/>
              <a:gd name="connsiteY12-7386" fmla="*/ 1038324 h 7997370"/>
              <a:gd name="connsiteX13-7387" fmla="*/ 2615857 w 7496628"/>
              <a:gd name="connsiteY13-7388" fmla="*/ 1038324 h 7997370"/>
              <a:gd name="connsiteX14-7389" fmla="*/ 2661696 w 7496628"/>
              <a:gd name="connsiteY14-7390" fmla="*/ 1093880 h 7997370"/>
              <a:gd name="connsiteX15-7391" fmla="*/ 2737678 w 7496628"/>
              <a:gd name="connsiteY15-7392" fmla="*/ 1156573 h 7997370"/>
              <a:gd name="connsiteX16-7393" fmla="*/ 2774450 w 7496628"/>
              <a:gd name="connsiteY16-7394" fmla="*/ 1205746 h 7997370"/>
              <a:gd name="connsiteX17-7395" fmla="*/ 2774465 w 7496628"/>
              <a:gd name="connsiteY17-7396" fmla="*/ 1205769 h 7997370"/>
              <a:gd name="connsiteX18-7397" fmla="*/ 2774465 w 7496628"/>
              <a:gd name="connsiteY18-7398" fmla="*/ 1205769 h 7997370"/>
              <a:gd name="connsiteX19-7399" fmla="*/ 2774450 w 7496628"/>
              <a:gd name="connsiteY19-7400" fmla="*/ 1205745 h 7997370"/>
              <a:gd name="connsiteX20-7401" fmla="*/ 2737678 w 7496628"/>
              <a:gd name="connsiteY20-7402" fmla="*/ 1156572 h 7997370"/>
              <a:gd name="connsiteX21-7403" fmla="*/ 2787356 w 7496628"/>
              <a:gd name="connsiteY21-7404" fmla="*/ 1197560 h 7997370"/>
              <a:gd name="connsiteX22-7405" fmla="*/ 3262088 w 7496628"/>
              <a:gd name="connsiteY22-7406" fmla="*/ 1342571 h 7997370"/>
              <a:gd name="connsiteX23-7407" fmla="*/ 3862482 w 7496628"/>
              <a:gd name="connsiteY23-7408" fmla="*/ 1093879 h 7997370"/>
              <a:gd name="connsiteX24-7409" fmla="*/ 4045160 w 7496628"/>
              <a:gd name="connsiteY24-7410" fmla="*/ 831897 h 7997370"/>
              <a:gd name="connsiteX25-7411" fmla="*/ 5609771 w 7496628"/>
              <a:gd name="connsiteY25-7412" fmla="*/ 0 h 7997370"/>
              <a:gd name="connsiteX26-7413" fmla="*/ 7496628 w 7496628"/>
              <a:gd name="connsiteY26-7414" fmla="*/ 1886857 h 7997370"/>
              <a:gd name="connsiteX27-7415" fmla="*/ 6170864 w 7496628"/>
              <a:gd name="connsiteY27-7416" fmla="*/ 3688885 h 7997370"/>
              <a:gd name="connsiteX28-7417" fmla="*/ 6084717 w 7496628"/>
              <a:gd name="connsiteY28-7418" fmla="*/ 3711035 h 7997370"/>
              <a:gd name="connsiteX29-7419" fmla="*/ 6084708 w 7496628"/>
              <a:gd name="connsiteY29-7420" fmla="*/ 3711036 h 7997370"/>
              <a:gd name="connsiteX30-7421" fmla="*/ 5990038 w 7496628"/>
              <a:gd name="connsiteY30-7422" fmla="*/ 3735379 h 7997370"/>
              <a:gd name="connsiteX31-7423" fmla="*/ 5894258 w 7496628"/>
              <a:gd name="connsiteY31-7424" fmla="*/ 3749996 h 7997370"/>
              <a:gd name="connsiteX32-7425" fmla="*/ 5894248 w 7496628"/>
              <a:gd name="connsiteY32-7426" fmla="*/ 3749999 h 7997370"/>
              <a:gd name="connsiteX33-7427" fmla="*/ 5894238 w 7496628"/>
              <a:gd name="connsiteY33-7428" fmla="*/ 3750001 h 7997370"/>
              <a:gd name="connsiteX34-7429" fmla="*/ 5873297 w 7496628"/>
              <a:gd name="connsiteY34-7430" fmla="*/ 3755385 h 7997370"/>
              <a:gd name="connsiteX35-7431" fmla="*/ 5025574 w 7496628"/>
              <a:gd name="connsiteY35-7432" fmla="*/ 4907642 h 7997370"/>
              <a:gd name="connsiteX36-7433" fmla="*/ 5050086 w 7496628"/>
              <a:gd name="connsiteY36-7434" fmla="*/ 5150794 h 7997370"/>
              <a:gd name="connsiteX37-7435" fmla="*/ 5142177 w 7496628"/>
              <a:gd name="connsiteY37-7436" fmla="*/ 5376064 h 7997370"/>
              <a:gd name="connsiteX38-7437" fmla="*/ 5144682 w 7496628"/>
              <a:gd name="connsiteY38-7438" fmla="*/ 5382906 h 7997370"/>
              <a:gd name="connsiteX39-7439" fmla="*/ 5205627 w 7496628"/>
              <a:gd name="connsiteY39-7440" fmla="*/ 5549419 h 7997370"/>
              <a:gd name="connsiteX40-7441" fmla="*/ 5290456 w 7496628"/>
              <a:gd name="connsiteY40-7442" fmla="*/ 6110513 h 7997370"/>
              <a:gd name="connsiteX41-7443" fmla="*/ 3403599 w 7496628"/>
              <a:gd name="connsiteY41-7444" fmla="*/ 7997370 h 7997370"/>
              <a:gd name="connsiteX42-7445" fmla="*/ 1516743 w 7496628"/>
              <a:gd name="connsiteY42-7446" fmla="*/ 6110513 h 7997370"/>
              <a:gd name="connsiteX43-7447" fmla="*/ 1838988 w 7496628"/>
              <a:gd name="connsiteY43-7448" fmla="*/ 5055553 h 7997370"/>
              <a:gd name="connsiteX44-7449" fmla="*/ 1973782 w 7496628"/>
              <a:gd name="connsiteY44-7450" fmla="*/ 4881500 h 7997370"/>
              <a:gd name="connsiteX45-7451" fmla="*/ 1973783 w 7496628"/>
              <a:gd name="connsiteY45-7452" fmla="*/ 4881500 h 7997370"/>
              <a:gd name="connsiteX46-7453" fmla="*/ 2045103 w 7496628"/>
              <a:gd name="connsiteY46-7454" fmla="*/ 4750101 h 7997370"/>
              <a:gd name="connsiteX47-7455" fmla="*/ 2111829 w 7496628"/>
              <a:gd name="connsiteY47-7456" fmla="*/ 4419599 h 7997370"/>
              <a:gd name="connsiteX48-7457" fmla="*/ 1349557 w 7496628"/>
              <a:gd name="connsiteY48-7458" fmla="*/ 3574897 h 7997370"/>
              <a:gd name="connsiteX49-7459" fmla="*/ 1329447 w 7496628"/>
              <a:gd name="connsiteY49-7460" fmla="*/ 3573881 h 7997370"/>
              <a:gd name="connsiteX50-7461" fmla="*/ 1328058 w 7496628"/>
              <a:gd name="connsiteY50-7462" fmla="*/ 3570513 h 7997370"/>
              <a:gd name="connsiteX51-7463" fmla="*/ 1334174 w 7496628"/>
              <a:gd name="connsiteY51-7464" fmla="*/ 3558486 h 7997370"/>
              <a:gd name="connsiteX52-7465" fmla="*/ 1401337 w 7496628"/>
              <a:gd name="connsiteY52-7466" fmla="*/ 3426425 h 7997370"/>
              <a:gd name="connsiteX53-7467" fmla="*/ 1401337 w 7496628"/>
              <a:gd name="connsiteY53-7468" fmla="*/ 3426425 h 7997370"/>
              <a:gd name="connsiteX54-7469" fmla="*/ 1334174 w 7496628"/>
              <a:gd name="connsiteY54-7470" fmla="*/ 3558486 h 7997370"/>
              <a:gd name="connsiteX55-7471" fmla="*/ 1211066 w 7496628"/>
              <a:gd name="connsiteY55-7472" fmla="*/ 3539698 h 7997370"/>
              <a:gd name="connsiteX56-7473" fmla="*/ 0 w 7496628"/>
              <a:gd name="connsiteY56-7474" fmla="*/ 2053770 h 7997370"/>
              <a:gd name="connsiteX0-7475" fmla="*/ 0 w 7496628"/>
              <a:gd name="connsiteY0-7476" fmla="*/ 2053770 h 7997370"/>
              <a:gd name="connsiteX1-7477" fmla="*/ 1516743 w 7496628"/>
              <a:gd name="connsiteY1-7478" fmla="*/ 537027 h 7997370"/>
              <a:gd name="connsiteX2-7479" fmla="*/ 2481532 w 7496628"/>
              <a:gd name="connsiteY2-7480" fmla="*/ 883377 h 7997370"/>
              <a:gd name="connsiteX3-7481" fmla="*/ 2541593 w 7496628"/>
              <a:gd name="connsiteY3-7482" fmla="*/ 937965 h 7997370"/>
              <a:gd name="connsiteX4-7483" fmla="*/ 2541595 w 7496628"/>
              <a:gd name="connsiteY4-7484" fmla="*/ 937967 h 7997370"/>
              <a:gd name="connsiteX5-7485" fmla="*/ 2589242 w 7496628"/>
              <a:gd name="connsiteY5-7486" fmla="*/ 981272 h 7997370"/>
              <a:gd name="connsiteX6-7487" fmla="*/ 2633106 w 7496628"/>
              <a:gd name="connsiteY6-7488" fmla="*/ 1029535 h 7997370"/>
              <a:gd name="connsiteX7-7489" fmla="*/ 2633107 w 7496628"/>
              <a:gd name="connsiteY7-7490" fmla="*/ 1029535 h 7997370"/>
              <a:gd name="connsiteX8-7491" fmla="*/ 2687136 w 7496628"/>
              <a:gd name="connsiteY8-7492" fmla="*/ 1088981 h 7997370"/>
              <a:gd name="connsiteX9-7493" fmla="*/ 2737678 w 7496628"/>
              <a:gd name="connsiteY9-7494" fmla="*/ 1156572 h 7997370"/>
              <a:gd name="connsiteX10-7495" fmla="*/ 2661696 w 7496628"/>
              <a:gd name="connsiteY10-7496" fmla="*/ 1093879 h 7997370"/>
              <a:gd name="connsiteX11-7497" fmla="*/ 2615857 w 7496628"/>
              <a:gd name="connsiteY11-7498" fmla="*/ 1038324 h 7997370"/>
              <a:gd name="connsiteX12-7499" fmla="*/ 2615856 w 7496628"/>
              <a:gd name="connsiteY12-7500" fmla="*/ 1038324 h 7997370"/>
              <a:gd name="connsiteX13-7501" fmla="*/ 2615857 w 7496628"/>
              <a:gd name="connsiteY13-7502" fmla="*/ 1038324 h 7997370"/>
              <a:gd name="connsiteX14-7503" fmla="*/ 2661696 w 7496628"/>
              <a:gd name="connsiteY14-7504" fmla="*/ 1093880 h 7997370"/>
              <a:gd name="connsiteX15-7505" fmla="*/ 2737678 w 7496628"/>
              <a:gd name="connsiteY15-7506" fmla="*/ 1156573 h 7997370"/>
              <a:gd name="connsiteX16-7507" fmla="*/ 2774450 w 7496628"/>
              <a:gd name="connsiteY16-7508" fmla="*/ 1205746 h 7997370"/>
              <a:gd name="connsiteX17-7509" fmla="*/ 2774465 w 7496628"/>
              <a:gd name="connsiteY17-7510" fmla="*/ 1205769 h 7997370"/>
              <a:gd name="connsiteX18-7511" fmla="*/ 2774465 w 7496628"/>
              <a:gd name="connsiteY18-7512" fmla="*/ 1205769 h 7997370"/>
              <a:gd name="connsiteX19-7513" fmla="*/ 2774450 w 7496628"/>
              <a:gd name="connsiteY19-7514" fmla="*/ 1205745 h 7997370"/>
              <a:gd name="connsiteX20-7515" fmla="*/ 2737678 w 7496628"/>
              <a:gd name="connsiteY20-7516" fmla="*/ 1156572 h 7997370"/>
              <a:gd name="connsiteX21-7517" fmla="*/ 2787356 w 7496628"/>
              <a:gd name="connsiteY21-7518" fmla="*/ 1197560 h 7997370"/>
              <a:gd name="connsiteX22-7519" fmla="*/ 3262088 w 7496628"/>
              <a:gd name="connsiteY22-7520" fmla="*/ 1342571 h 7997370"/>
              <a:gd name="connsiteX23-7521" fmla="*/ 3862482 w 7496628"/>
              <a:gd name="connsiteY23-7522" fmla="*/ 1093879 h 7997370"/>
              <a:gd name="connsiteX24-7523" fmla="*/ 4045160 w 7496628"/>
              <a:gd name="connsiteY24-7524" fmla="*/ 831897 h 7997370"/>
              <a:gd name="connsiteX25-7525" fmla="*/ 5609771 w 7496628"/>
              <a:gd name="connsiteY25-7526" fmla="*/ 0 h 7997370"/>
              <a:gd name="connsiteX26-7527" fmla="*/ 7496628 w 7496628"/>
              <a:gd name="connsiteY26-7528" fmla="*/ 1886857 h 7997370"/>
              <a:gd name="connsiteX27-7529" fmla="*/ 6170864 w 7496628"/>
              <a:gd name="connsiteY27-7530" fmla="*/ 3688885 h 7997370"/>
              <a:gd name="connsiteX28-7531" fmla="*/ 6084717 w 7496628"/>
              <a:gd name="connsiteY28-7532" fmla="*/ 3711035 h 7997370"/>
              <a:gd name="connsiteX29-7533" fmla="*/ 6084708 w 7496628"/>
              <a:gd name="connsiteY29-7534" fmla="*/ 3711036 h 7997370"/>
              <a:gd name="connsiteX30-7535" fmla="*/ 5894258 w 7496628"/>
              <a:gd name="connsiteY30-7536" fmla="*/ 3749996 h 7997370"/>
              <a:gd name="connsiteX31-7537" fmla="*/ 5894248 w 7496628"/>
              <a:gd name="connsiteY31-7538" fmla="*/ 3749999 h 7997370"/>
              <a:gd name="connsiteX32-7539" fmla="*/ 5894238 w 7496628"/>
              <a:gd name="connsiteY32-7540" fmla="*/ 3750001 h 7997370"/>
              <a:gd name="connsiteX33-7541" fmla="*/ 5873297 w 7496628"/>
              <a:gd name="connsiteY33-7542" fmla="*/ 3755385 h 7997370"/>
              <a:gd name="connsiteX34-7543" fmla="*/ 5025574 w 7496628"/>
              <a:gd name="connsiteY34-7544" fmla="*/ 4907642 h 7997370"/>
              <a:gd name="connsiteX35-7545" fmla="*/ 5050086 w 7496628"/>
              <a:gd name="connsiteY35-7546" fmla="*/ 5150794 h 7997370"/>
              <a:gd name="connsiteX36-7547" fmla="*/ 5142177 w 7496628"/>
              <a:gd name="connsiteY36-7548" fmla="*/ 5376064 h 7997370"/>
              <a:gd name="connsiteX37-7549" fmla="*/ 5144682 w 7496628"/>
              <a:gd name="connsiteY37-7550" fmla="*/ 5382906 h 7997370"/>
              <a:gd name="connsiteX38-7551" fmla="*/ 5205627 w 7496628"/>
              <a:gd name="connsiteY38-7552" fmla="*/ 5549419 h 7997370"/>
              <a:gd name="connsiteX39-7553" fmla="*/ 5290456 w 7496628"/>
              <a:gd name="connsiteY39-7554" fmla="*/ 6110513 h 7997370"/>
              <a:gd name="connsiteX40-7555" fmla="*/ 3403599 w 7496628"/>
              <a:gd name="connsiteY40-7556" fmla="*/ 7997370 h 7997370"/>
              <a:gd name="connsiteX41-7557" fmla="*/ 1516743 w 7496628"/>
              <a:gd name="connsiteY41-7558" fmla="*/ 6110513 h 7997370"/>
              <a:gd name="connsiteX42-7559" fmla="*/ 1838988 w 7496628"/>
              <a:gd name="connsiteY42-7560" fmla="*/ 5055553 h 7997370"/>
              <a:gd name="connsiteX43-7561" fmla="*/ 1973782 w 7496628"/>
              <a:gd name="connsiteY43-7562" fmla="*/ 4881500 h 7997370"/>
              <a:gd name="connsiteX44-7563" fmla="*/ 1973783 w 7496628"/>
              <a:gd name="connsiteY44-7564" fmla="*/ 4881500 h 7997370"/>
              <a:gd name="connsiteX45-7565" fmla="*/ 2045103 w 7496628"/>
              <a:gd name="connsiteY45-7566" fmla="*/ 4750101 h 7997370"/>
              <a:gd name="connsiteX46-7567" fmla="*/ 2111829 w 7496628"/>
              <a:gd name="connsiteY46-7568" fmla="*/ 4419599 h 7997370"/>
              <a:gd name="connsiteX47-7569" fmla="*/ 1349557 w 7496628"/>
              <a:gd name="connsiteY47-7570" fmla="*/ 3574897 h 7997370"/>
              <a:gd name="connsiteX48-7571" fmla="*/ 1329447 w 7496628"/>
              <a:gd name="connsiteY48-7572" fmla="*/ 3573881 h 7997370"/>
              <a:gd name="connsiteX49-7573" fmla="*/ 1328058 w 7496628"/>
              <a:gd name="connsiteY49-7574" fmla="*/ 3570513 h 7997370"/>
              <a:gd name="connsiteX50-7575" fmla="*/ 1334174 w 7496628"/>
              <a:gd name="connsiteY50-7576" fmla="*/ 3558486 h 7997370"/>
              <a:gd name="connsiteX51-7577" fmla="*/ 1401337 w 7496628"/>
              <a:gd name="connsiteY51-7578" fmla="*/ 3426425 h 7997370"/>
              <a:gd name="connsiteX52-7579" fmla="*/ 1401337 w 7496628"/>
              <a:gd name="connsiteY52-7580" fmla="*/ 3426425 h 7997370"/>
              <a:gd name="connsiteX53-7581" fmla="*/ 1334174 w 7496628"/>
              <a:gd name="connsiteY53-7582" fmla="*/ 3558486 h 7997370"/>
              <a:gd name="connsiteX54-7583" fmla="*/ 1211066 w 7496628"/>
              <a:gd name="connsiteY54-7584" fmla="*/ 3539698 h 7997370"/>
              <a:gd name="connsiteX55-7585" fmla="*/ 0 w 7496628"/>
              <a:gd name="connsiteY55-7586" fmla="*/ 2053770 h 7997370"/>
              <a:gd name="connsiteX0-7587" fmla="*/ 0 w 7496628"/>
              <a:gd name="connsiteY0-7588" fmla="*/ 2053770 h 7997370"/>
              <a:gd name="connsiteX1-7589" fmla="*/ 1516743 w 7496628"/>
              <a:gd name="connsiteY1-7590" fmla="*/ 537027 h 7997370"/>
              <a:gd name="connsiteX2-7591" fmla="*/ 2481532 w 7496628"/>
              <a:gd name="connsiteY2-7592" fmla="*/ 883377 h 7997370"/>
              <a:gd name="connsiteX3-7593" fmla="*/ 2541593 w 7496628"/>
              <a:gd name="connsiteY3-7594" fmla="*/ 937965 h 7997370"/>
              <a:gd name="connsiteX4-7595" fmla="*/ 2541595 w 7496628"/>
              <a:gd name="connsiteY4-7596" fmla="*/ 937967 h 7997370"/>
              <a:gd name="connsiteX5-7597" fmla="*/ 2589242 w 7496628"/>
              <a:gd name="connsiteY5-7598" fmla="*/ 981272 h 7997370"/>
              <a:gd name="connsiteX6-7599" fmla="*/ 2633106 w 7496628"/>
              <a:gd name="connsiteY6-7600" fmla="*/ 1029535 h 7997370"/>
              <a:gd name="connsiteX7-7601" fmla="*/ 2633107 w 7496628"/>
              <a:gd name="connsiteY7-7602" fmla="*/ 1029535 h 7997370"/>
              <a:gd name="connsiteX8-7603" fmla="*/ 2687136 w 7496628"/>
              <a:gd name="connsiteY8-7604" fmla="*/ 1088981 h 7997370"/>
              <a:gd name="connsiteX9-7605" fmla="*/ 2737678 w 7496628"/>
              <a:gd name="connsiteY9-7606" fmla="*/ 1156572 h 7997370"/>
              <a:gd name="connsiteX10-7607" fmla="*/ 2661696 w 7496628"/>
              <a:gd name="connsiteY10-7608" fmla="*/ 1093879 h 7997370"/>
              <a:gd name="connsiteX11-7609" fmla="*/ 2615857 w 7496628"/>
              <a:gd name="connsiteY11-7610" fmla="*/ 1038324 h 7997370"/>
              <a:gd name="connsiteX12-7611" fmla="*/ 2615856 w 7496628"/>
              <a:gd name="connsiteY12-7612" fmla="*/ 1038324 h 7997370"/>
              <a:gd name="connsiteX13-7613" fmla="*/ 2615857 w 7496628"/>
              <a:gd name="connsiteY13-7614" fmla="*/ 1038324 h 7997370"/>
              <a:gd name="connsiteX14-7615" fmla="*/ 2661696 w 7496628"/>
              <a:gd name="connsiteY14-7616" fmla="*/ 1093880 h 7997370"/>
              <a:gd name="connsiteX15-7617" fmla="*/ 2737678 w 7496628"/>
              <a:gd name="connsiteY15-7618" fmla="*/ 1156573 h 7997370"/>
              <a:gd name="connsiteX16-7619" fmla="*/ 2774450 w 7496628"/>
              <a:gd name="connsiteY16-7620" fmla="*/ 1205746 h 7997370"/>
              <a:gd name="connsiteX17-7621" fmla="*/ 2774465 w 7496628"/>
              <a:gd name="connsiteY17-7622" fmla="*/ 1205769 h 7997370"/>
              <a:gd name="connsiteX18-7623" fmla="*/ 2774465 w 7496628"/>
              <a:gd name="connsiteY18-7624" fmla="*/ 1205769 h 7997370"/>
              <a:gd name="connsiteX19-7625" fmla="*/ 2774450 w 7496628"/>
              <a:gd name="connsiteY19-7626" fmla="*/ 1205745 h 7997370"/>
              <a:gd name="connsiteX20-7627" fmla="*/ 2737678 w 7496628"/>
              <a:gd name="connsiteY20-7628" fmla="*/ 1156572 h 7997370"/>
              <a:gd name="connsiteX21-7629" fmla="*/ 2787356 w 7496628"/>
              <a:gd name="connsiteY21-7630" fmla="*/ 1197560 h 7997370"/>
              <a:gd name="connsiteX22-7631" fmla="*/ 3262088 w 7496628"/>
              <a:gd name="connsiteY22-7632" fmla="*/ 1342571 h 7997370"/>
              <a:gd name="connsiteX23-7633" fmla="*/ 3862482 w 7496628"/>
              <a:gd name="connsiteY23-7634" fmla="*/ 1093879 h 7997370"/>
              <a:gd name="connsiteX24-7635" fmla="*/ 4045160 w 7496628"/>
              <a:gd name="connsiteY24-7636" fmla="*/ 831897 h 7997370"/>
              <a:gd name="connsiteX25-7637" fmla="*/ 5609771 w 7496628"/>
              <a:gd name="connsiteY25-7638" fmla="*/ 0 h 7997370"/>
              <a:gd name="connsiteX26-7639" fmla="*/ 7496628 w 7496628"/>
              <a:gd name="connsiteY26-7640" fmla="*/ 1886857 h 7997370"/>
              <a:gd name="connsiteX27-7641" fmla="*/ 6170864 w 7496628"/>
              <a:gd name="connsiteY27-7642" fmla="*/ 3688885 h 7997370"/>
              <a:gd name="connsiteX28-7643" fmla="*/ 6084717 w 7496628"/>
              <a:gd name="connsiteY28-7644" fmla="*/ 3711035 h 7997370"/>
              <a:gd name="connsiteX29-7645" fmla="*/ 6084708 w 7496628"/>
              <a:gd name="connsiteY29-7646" fmla="*/ 3711036 h 7997370"/>
              <a:gd name="connsiteX30-7647" fmla="*/ 5894258 w 7496628"/>
              <a:gd name="connsiteY30-7648" fmla="*/ 3749996 h 7997370"/>
              <a:gd name="connsiteX31-7649" fmla="*/ 5894248 w 7496628"/>
              <a:gd name="connsiteY31-7650" fmla="*/ 3749999 h 7997370"/>
              <a:gd name="connsiteX32-7651" fmla="*/ 5873297 w 7496628"/>
              <a:gd name="connsiteY32-7652" fmla="*/ 3755385 h 7997370"/>
              <a:gd name="connsiteX33-7653" fmla="*/ 5025574 w 7496628"/>
              <a:gd name="connsiteY33-7654" fmla="*/ 4907642 h 7997370"/>
              <a:gd name="connsiteX34-7655" fmla="*/ 5050086 w 7496628"/>
              <a:gd name="connsiteY34-7656" fmla="*/ 5150794 h 7997370"/>
              <a:gd name="connsiteX35-7657" fmla="*/ 5142177 w 7496628"/>
              <a:gd name="connsiteY35-7658" fmla="*/ 5376064 h 7997370"/>
              <a:gd name="connsiteX36-7659" fmla="*/ 5144682 w 7496628"/>
              <a:gd name="connsiteY36-7660" fmla="*/ 5382906 h 7997370"/>
              <a:gd name="connsiteX37-7661" fmla="*/ 5205627 w 7496628"/>
              <a:gd name="connsiteY37-7662" fmla="*/ 5549419 h 7997370"/>
              <a:gd name="connsiteX38-7663" fmla="*/ 5290456 w 7496628"/>
              <a:gd name="connsiteY38-7664" fmla="*/ 6110513 h 7997370"/>
              <a:gd name="connsiteX39-7665" fmla="*/ 3403599 w 7496628"/>
              <a:gd name="connsiteY39-7666" fmla="*/ 7997370 h 7997370"/>
              <a:gd name="connsiteX40-7667" fmla="*/ 1516743 w 7496628"/>
              <a:gd name="connsiteY40-7668" fmla="*/ 6110513 h 7997370"/>
              <a:gd name="connsiteX41-7669" fmla="*/ 1838988 w 7496628"/>
              <a:gd name="connsiteY41-7670" fmla="*/ 5055553 h 7997370"/>
              <a:gd name="connsiteX42-7671" fmla="*/ 1973782 w 7496628"/>
              <a:gd name="connsiteY42-7672" fmla="*/ 4881500 h 7997370"/>
              <a:gd name="connsiteX43-7673" fmla="*/ 1973783 w 7496628"/>
              <a:gd name="connsiteY43-7674" fmla="*/ 4881500 h 7997370"/>
              <a:gd name="connsiteX44-7675" fmla="*/ 2045103 w 7496628"/>
              <a:gd name="connsiteY44-7676" fmla="*/ 4750101 h 7997370"/>
              <a:gd name="connsiteX45-7677" fmla="*/ 2111829 w 7496628"/>
              <a:gd name="connsiteY45-7678" fmla="*/ 4419599 h 7997370"/>
              <a:gd name="connsiteX46-7679" fmla="*/ 1349557 w 7496628"/>
              <a:gd name="connsiteY46-7680" fmla="*/ 3574897 h 7997370"/>
              <a:gd name="connsiteX47-7681" fmla="*/ 1329447 w 7496628"/>
              <a:gd name="connsiteY47-7682" fmla="*/ 3573881 h 7997370"/>
              <a:gd name="connsiteX48-7683" fmla="*/ 1328058 w 7496628"/>
              <a:gd name="connsiteY48-7684" fmla="*/ 3570513 h 7997370"/>
              <a:gd name="connsiteX49-7685" fmla="*/ 1334174 w 7496628"/>
              <a:gd name="connsiteY49-7686" fmla="*/ 3558486 h 7997370"/>
              <a:gd name="connsiteX50-7687" fmla="*/ 1401337 w 7496628"/>
              <a:gd name="connsiteY50-7688" fmla="*/ 3426425 h 7997370"/>
              <a:gd name="connsiteX51-7689" fmla="*/ 1401337 w 7496628"/>
              <a:gd name="connsiteY51-7690" fmla="*/ 3426425 h 7997370"/>
              <a:gd name="connsiteX52-7691" fmla="*/ 1334174 w 7496628"/>
              <a:gd name="connsiteY52-7692" fmla="*/ 3558486 h 7997370"/>
              <a:gd name="connsiteX53-7693" fmla="*/ 1211066 w 7496628"/>
              <a:gd name="connsiteY53-7694" fmla="*/ 3539698 h 7997370"/>
              <a:gd name="connsiteX54-7695" fmla="*/ 0 w 7496628"/>
              <a:gd name="connsiteY54-7696" fmla="*/ 2053770 h 7997370"/>
              <a:gd name="connsiteX0-7697" fmla="*/ 0 w 7496628"/>
              <a:gd name="connsiteY0-7698" fmla="*/ 2053770 h 7997370"/>
              <a:gd name="connsiteX1-7699" fmla="*/ 1516743 w 7496628"/>
              <a:gd name="connsiteY1-7700" fmla="*/ 537027 h 7997370"/>
              <a:gd name="connsiteX2-7701" fmla="*/ 2481532 w 7496628"/>
              <a:gd name="connsiteY2-7702" fmla="*/ 883377 h 7997370"/>
              <a:gd name="connsiteX3-7703" fmla="*/ 2541593 w 7496628"/>
              <a:gd name="connsiteY3-7704" fmla="*/ 937965 h 7997370"/>
              <a:gd name="connsiteX4-7705" fmla="*/ 2541595 w 7496628"/>
              <a:gd name="connsiteY4-7706" fmla="*/ 937967 h 7997370"/>
              <a:gd name="connsiteX5-7707" fmla="*/ 2589242 w 7496628"/>
              <a:gd name="connsiteY5-7708" fmla="*/ 981272 h 7997370"/>
              <a:gd name="connsiteX6-7709" fmla="*/ 2633106 w 7496628"/>
              <a:gd name="connsiteY6-7710" fmla="*/ 1029535 h 7997370"/>
              <a:gd name="connsiteX7-7711" fmla="*/ 2633107 w 7496628"/>
              <a:gd name="connsiteY7-7712" fmla="*/ 1029535 h 7997370"/>
              <a:gd name="connsiteX8-7713" fmla="*/ 2687136 w 7496628"/>
              <a:gd name="connsiteY8-7714" fmla="*/ 1088981 h 7997370"/>
              <a:gd name="connsiteX9-7715" fmla="*/ 2737678 w 7496628"/>
              <a:gd name="connsiteY9-7716" fmla="*/ 1156572 h 7997370"/>
              <a:gd name="connsiteX10-7717" fmla="*/ 2661696 w 7496628"/>
              <a:gd name="connsiteY10-7718" fmla="*/ 1093879 h 7997370"/>
              <a:gd name="connsiteX11-7719" fmla="*/ 2615857 w 7496628"/>
              <a:gd name="connsiteY11-7720" fmla="*/ 1038324 h 7997370"/>
              <a:gd name="connsiteX12-7721" fmla="*/ 2615856 w 7496628"/>
              <a:gd name="connsiteY12-7722" fmla="*/ 1038324 h 7997370"/>
              <a:gd name="connsiteX13-7723" fmla="*/ 2615857 w 7496628"/>
              <a:gd name="connsiteY13-7724" fmla="*/ 1038324 h 7997370"/>
              <a:gd name="connsiteX14-7725" fmla="*/ 2661696 w 7496628"/>
              <a:gd name="connsiteY14-7726" fmla="*/ 1093880 h 7997370"/>
              <a:gd name="connsiteX15-7727" fmla="*/ 2737678 w 7496628"/>
              <a:gd name="connsiteY15-7728" fmla="*/ 1156573 h 7997370"/>
              <a:gd name="connsiteX16-7729" fmla="*/ 2774450 w 7496628"/>
              <a:gd name="connsiteY16-7730" fmla="*/ 1205746 h 7997370"/>
              <a:gd name="connsiteX17-7731" fmla="*/ 2774465 w 7496628"/>
              <a:gd name="connsiteY17-7732" fmla="*/ 1205769 h 7997370"/>
              <a:gd name="connsiteX18-7733" fmla="*/ 2774465 w 7496628"/>
              <a:gd name="connsiteY18-7734" fmla="*/ 1205769 h 7997370"/>
              <a:gd name="connsiteX19-7735" fmla="*/ 2774450 w 7496628"/>
              <a:gd name="connsiteY19-7736" fmla="*/ 1205745 h 7997370"/>
              <a:gd name="connsiteX20-7737" fmla="*/ 2737678 w 7496628"/>
              <a:gd name="connsiteY20-7738" fmla="*/ 1156572 h 7997370"/>
              <a:gd name="connsiteX21-7739" fmla="*/ 2787356 w 7496628"/>
              <a:gd name="connsiteY21-7740" fmla="*/ 1197560 h 7997370"/>
              <a:gd name="connsiteX22-7741" fmla="*/ 3262088 w 7496628"/>
              <a:gd name="connsiteY22-7742" fmla="*/ 1342571 h 7997370"/>
              <a:gd name="connsiteX23-7743" fmla="*/ 3862482 w 7496628"/>
              <a:gd name="connsiteY23-7744" fmla="*/ 1093879 h 7997370"/>
              <a:gd name="connsiteX24-7745" fmla="*/ 4045160 w 7496628"/>
              <a:gd name="connsiteY24-7746" fmla="*/ 831897 h 7997370"/>
              <a:gd name="connsiteX25-7747" fmla="*/ 5609771 w 7496628"/>
              <a:gd name="connsiteY25-7748" fmla="*/ 0 h 7997370"/>
              <a:gd name="connsiteX26-7749" fmla="*/ 7496628 w 7496628"/>
              <a:gd name="connsiteY26-7750" fmla="*/ 1886857 h 7997370"/>
              <a:gd name="connsiteX27-7751" fmla="*/ 6170864 w 7496628"/>
              <a:gd name="connsiteY27-7752" fmla="*/ 3688885 h 7997370"/>
              <a:gd name="connsiteX28-7753" fmla="*/ 6084717 w 7496628"/>
              <a:gd name="connsiteY28-7754" fmla="*/ 3711035 h 7997370"/>
              <a:gd name="connsiteX29-7755" fmla="*/ 6084708 w 7496628"/>
              <a:gd name="connsiteY29-7756" fmla="*/ 3711036 h 7997370"/>
              <a:gd name="connsiteX30-7757" fmla="*/ 5894258 w 7496628"/>
              <a:gd name="connsiteY30-7758" fmla="*/ 3749996 h 7997370"/>
              <a:gd name="connsiteX31-7759" fmla="*/ 5873297 w 7496628"/>
              <a:gd name="connsiteY31-7760" fmla="*/ 3755385 h 7997370"/>
              <a:gd name="connsiteX32-7761" fmla="*/ 5025574 w 7496628"/>
              <a:gd name="connsiteY32-7762" fmla="*/ 4907642 h 7997370"/>
              <a:gd name="connsiteX33-7763" fmla="*/ 5050086 w 7496628"/>
              <a:gd name="connsiteY33-7764" fmla="*/ 5150794 h 7997370"/>
              <a:gd name="connsiteX34-7765" fmla="*/ 5142177 w 7496628"/>
              <a:gd name="connsiteY34-7766" fmla="*/ 5376064 h 7997370"/>
              <a:gd name="connsiteX35-7767" fmla="*/ 5144682 w 7496628"/>
              <a:gd name="connsiteY35-7768" fmla="*/ 5382906 h 7997370"/>
              <a:gd name="connsiteX36-7769" fmla="*/ 5205627 w 7496628"/>
              <a:gd name="connsiteY36-7770" fmla="*/ 5549419 h 7997370"/>
              <a:gd name="connsiteX37-7771" fmla="*/ 5290456 w 7496628"/>
              <a:gd name="connsiteY37-7772" fmla="*/ 6110513 h 7997370"/>
              <a:gd name="connsiteX38-7773" fmla="*/ 3403599 w 7496628"/>
              <a:gd name="connsiteY38-7774" fmla="*/ 7997370 h 7997370"/>
              <a:gd name="connsiteX39-7775" fmla="*/ 1516743 w 7496628"/>
              <a:gd name="connsiteY39-7776" fmla="*/ 6110513 h 7997370"/>
              <a:gd name="connsiteX40-7777" fmla="*/ 1838988 w 7496628"/>
              <a:gd name="connsiteY40-7778" fmla="*/ 5055553 h 7997370"/>
              <a:gd name="connsiteX41-7779" fmla="*/ 1973782 w 7496628"/>
              <a:gd name="connsiteY41-7780" fmla="*/ 4881500 h 7997370"/>
              <a:gd name="connsiteX42-7781" fmla="*/ 1973783 w 7496628"/>
              <a:gd name="connsiteY42-7782" fmla="*/ 4881500 h 7997370"/>
              <a:gd name="connsiteX43-7783" fmla="*/ 2045103 w 7496628"/>
              <a:gd name="connsiteY43-7784" fmla="*/ 4750101 h 7997370"/>
              <a:gd name="connsiteX44-7785" fmla="*/ 2111829 w 7496628"/>
              <a:gd name="connsiteY44-7786" fmla="*/ 4419599 h 7997370"/>
              <a:gd name="connsiteX45-7787" fmla="*/ 1349557 w 7496628"/>
              <a:gd name="connsiteY45-7788" fmla="*/ 3574897 h 7997370"/>
              <a:gd name="connsiteX46-7789" fmla="*/ 1329447 w 7496628"/>
              <a:gd name="connsiteY46-7790" fmla="*/ 3573881 h 7997370"/>
              <a:gd name="connsiteX47-7791" fmla="*/ 1328058 w 7496628"/>
              <a:gd name="connsiteY47-7792" fmla="*/ 3570513 h 7997370"/>
              <a:gd name="connsiteX48-7793" fmla="*/ 1334174 w 7496628"/>
              <a:gd name="connsiteY48-7794" fmla="*/ 3558486 h 7997370"/>
              <a:gd name="connsiteX49-7795" fmla="*/ 1401337 w 7496628"/>
              <a:gd name="connsiteY49-7796" fmla="*/ 3426425 h 7997370"/>
              <a:gd name="connsiteX50-7797" fmla="*/ 1401337 w 7496628"/>
              <a:gd name="connsiteY50-7798" fmla="*/ 3426425 h 7997370"/>
              <a:gd name="connsiteX51-7799" fmla="*/ 1334174 w 7496628"/>
              <a:gd name="connsiteY51-7800" fmla="*/ 3558486 h 7997370"/>
              <a:gd name="connsiteX52-7801" fmla="*/ 1211066 w 7496628"/>
              <a:gd name="connsiteY52-7802" fmla="*/ 3539698 h 7997370"/>
              <a:gd name="connsiteX53-7803" fmla="*/ 0 w 7496628"/>
              <a:gd name="connsiteY53-7804" fmla="*/ 2053770 h 7997370"/>
              <a:gd name="connsiteX0-7805" fmla="*/ 0 w 7496628"/>
              <a:gd name="connsiteY0-7806" fmla="*/ 2053770 h 7997370"/>
              <a:gd name="connsiteX1-7807" fmla="*/ 1516743 w 7496628"/>
              <a:gd name="connsiteY1-7808" fmla="*/ 537027 h 7997370"/>
              <a:gd name="connsiteX2-7809" fmla="*/ 2481532 w 7496628"/>
              <a:gd name="connsiteY2-7810" fmla="*/ 883377 h 7997370"/>
              <a:gd name="connsiteX3-7811" fmla="*/ 2541593 w 7496628"/>
              <a:gd name="connsiteY3-7812" fmla="*/ 937965 h 7997370"/>
              <a:gd name="connsiteX4-7813" fmla="*/ 2541595 w 7496628"/>
              <a:gd name="connsiteY4-7814" fmla="*/ 937967 h 7997370"/>
              <a:gd name="connsiteX5-7815" fmla="*/ 2589242 w 7496628"/>
              <a:gd name="connsiteY5-7816" fmla="*/ 981272 h 7997370"/>
              <a:gd name="connsiteX6-7817" fmla="*/ 2633106 w 7496628"/>
              <a:gd name="connsiteY6-7818" fmla="*/ 1029535 h 7997370"/>
              <a:gd name="connsiteX7-7819" fmla="*/ 2633107 w 7496628"/>
              <a:gd name="connsiteY7-7820" fmla="*/ 1029535 h 7997370"/>
              <a:gd name="connsiteX8-7821" fmla="*/ 2687136 w 7496628"/>
              <a:gd name="connsiteY8-7822" fmla="*/ 1088981 h 7997370"/>
              <a:gd name="connsiteX9-7823" fmla="*/ 2737678 w 7496628"/>
              <a:gd name="connsiteY9-7824" fmla="*/ 1156572 h 7997370"/>
              <a:gd name="connsiteX10-7825" fmla="*/ 2661696 w 7496628"/>
              <a:gd name="connsiteY10-7826" fmla="*/ 1093879 h 7997370"/>
              <a:gd name="connsiteX11-7827" fmla="*/ 2615857 w 7496628"/>
              <a:gd name="connsiteY11-7828" fmla="*/ 1038324 h 7997370"/>
              <a:gd name="connsiteX12-7829" fmla="*/ 2615856 w 7496628"/>
              <a:gd name="connsiteY12-7830" fmla="*/ 1038324 h 7997370"/>
              <a:gd name="connsiteX13-7831" fmla="*/ 2615857 w 7496628"/>
              <a:gd name="connsiteY13-7832" fmla="*/ 1038324 h 7997370"/>
              <a:gd name="connsiteX14-7833" fmla="*/ 2661696 w 7496628"/>
              <a:gd name="connsiteY14-7834" fmla="*/ 1093880 h 7997370"/>
              <a:gd name="connsiteX15-7835" fmla="*/ 2737678 w 7496628"/>
              <a:gd name="connsiteY15-7836" fmla="*/ 1156573 h 7997370"/>
              <a:gd name="connsiteX16-7837" fmla="*/ 2774450 w 7496628"/>
              <a:gd name="connsiteY16-7838" fmla="*/ 1205746 h 7997370"/>
              <a:gd name="connsiteX17-7839" fmla="*/ 2774465 w 7496628"/>
              <a:gd name="connsiteY17-7840" fmla="*/ 1205769 h 7997370"/>
              <a:gd name="connsiteX18-7841" fmla="*/ 2774465 w 7496628"/>
              <a:gd name="connsiteY18-7842" fmla="*/ 1205769 h 7997370"/>
              <a:gd name="connsiteX19-7843" fmla="*/ 2774450 w 7496628"/>
              <a:gd name="connsiteY19-7844" fmla="*/ 1205745 h 7997370"/>
              <a:gd name="connsiteX20-7845" fmla="*/ 2737678 w 7496628"/>
              <a:gd name="connsiteY20-7846" fmla="*/ 1156572 h 7997370"/>
              <a:gd name="connsiteX21-7847" fmla="*/ 2787356 w 7496628"/>
              <a:gd name="connsiteY21-7848" fmla="*/ 1197560 h 7997370"/>
              <a:gd name="connsiteX22-7849" fmla="*/ 3262088 w 7496628"/>
              <a:gd name="connsiteY22-7850" fmla="*/ 1342571 h 7997370"/>
              <a:gd name="connsiteX23-7851" fmla="*/ 3862482 w 7496628"/>
              <a:gd name="connsiteY23-7852" fmla="*/ 1093879 h 7997370"/>
              <a:gd name="connsiteX24-7853" fmla="*/ 4045160 w 7496628"/>
              <a:gd name="connsiteY24-7854" fmla="*/ 831897 h 7997370"/>
              <a:gd name="connsiteX25-7855" fmla="*/ 5609771 w 7496628"/>
              <a:gd name="connsiteY25-7856" fmla="*/ 0 h 7997370"/>
              <a:gd name="connsiteX26-7857" fmla="*/ 7496628 w 7496628"/>
              <a:gd name="connsiteY26-7858" fmla="*/ 1886857 h 7997370"/>
              <a:gd name="connsiteX27-7859" fmla="*/ 6170864 w 7496628"/>
              <a:gd name="connsiteY27-7860" fmla="*/ 3688885 h 7997370"/>
              <a:gd name="connsiteX28-7861" fmla="*/ 6084717 w 7496628"/>
              <a:gd name="connsiteY28-7862" fmla="*/ 3711035 h 7997370"/>
              <a:gd name="connsiteX29-7863" fmla="*/ 6084708 w 7496628"/>
              <a:gd name="connsiteY29-7864" fmla="*/ 3711036 h 7997370"/>
              <a:gd name="connsiteX30-7865" fmla="*/ 5873297 w 7496628"/>
              <a:gd name="connsiteY30-7866" fmla="*/ 3755385 h 7997370"/>
              <a:gd name="connsiteX31-7867" fmla="*/ 5025574 w 7496628"/>
              <a:gd name="connsiteY31-7868" fmla="*/ 4907642 h 7997370"/>
              <a:gd name="connsiteX32-7869" fmla="*/ 5050086 w 7496628"/>
              <a:gd name="connsiteY32-7870" fmla="*/ 5150794 h 7997370"/>
              <a:gd name="connsiteX33-7871" fmla="*/ 5142177 w 7496628"/>
              <a:gd name="connsiteY33-7872" fmla="*/ 5376064 h 7997370"/>
              <a:gd name="connsiteX34-7873" fmla="*/ 5144682 w 7496628"/>
              <a:gd name="connsiteY34-7874" fmla="*/ 5382906 h 7997370"/>
              <a:gd name="connsiteX35-7875" fmla="*/ 5205627 w 7496628"/>
              <a:gd name="connsiteY35-7876" fmla="*/ 5549419 h 7997370"/>
              <a:gd name="connsiteX36-7877" fmla="*/ 5290456 w 7496628"/>
              <a:gd name="connsiteY36-7878" fmla="*/ 6110513 h 7997370"/>
              <a:gd name="connsiteX37-7879" fmla="*/ 3403599 w 7496628"/>
              <a:gd name="connsiteY37-7880" fmla="*/ 7997370 h 7997370"/>
              <a:gd name="connsiteX38-7881" fmla="*/ 1516743 w 7496628"/>
              <a:gd name="connsiteY38-7882" fmla="*/ 6110513 h 7997370"/>
              <a:gd name="connsiteX39-7883" fmla="*/ 1838988 w 7496628"/>
              <a:gd name="connsiteY39-7884" fmla="*/ 5055553 h 7997370"/>
              <a:gd name="connsiteX40-7885" fmla="*/ 1973782 w 7496628"/>
              <a:gd name="connsiteY40-7886" fmla="*/ 4881500 h 7997370"/>
              <a:gd name="connsiteX41-7887" fmla="*/ 1973783 w 7496628"/>
              <a:gd name="connsiteY41-7888" fmla="*/ 4881500 h 7997370"/>
              <a:gd name="connsiteX42-7889" fmla="*/ 2045103 w 7496628"/>
              <a:gd name="connsiteY42-7890" fmla="*/ 4750101 h 7997370"/>
              <a:gd name="connsiteX43-7891" fmla="*/ 2111829 w 7496628"/>
              <a:gd name="connsiteY43-7892" fmla="*/ 4419599 h 7997370"/>
              <a:gd name="connsiteX44-7893" fmla="*/ 1349557 w 7496628"/>
              <a:gd name="connsiteY44-7894" fmla="*/ 3574897 h 7997370"/>
              <a:gd name="connsiteX45-7895" fmla="*/ 1329447 w 7496628"/>
              <a:gd name="connsiteY45-7896" fmla="*/ 3573881 h 7997370"/>
              <a:gd name="connsiteX46-7897" fmla="*/ 1328058 w 7496628"/>
              <a:gd name="connsiteY46-7898" fmla="*/ 3570513 h 7997370"/>
              <a:gd name="connsiteX47-7899" fmla="*/ 1334174 w 7496628"/>
              <a:gd name="connsiteY47-7900" fmla="*/ 3558486 h 7997370"/>
              <a:gd name="connsiteX48-7901" fmla="*/ 1401337 w 7496628"/>
              <a:gd name="connsiteY48-7902" fmla="*/ 3426425 h 7997370"/>
              <a:gd name="connsiteX49-7903" fmla="*/ 1401337 w 7496628"/>
              <a:gd name="connsiteY49-7904" fmla="*/ 3426425 h 7997370"/>
              <a:gd name="connsiteX50-7905" fmla="*/ 1334174 w 7496628"/>
              <a:gd name="connsiteY50-7906" fmla="*/ 3558486 h 7997370"/>
              <a:gd name="connsiteX51-7907" fmla="*/ 1211066 w 7496628"/>
              <a:gd name="connsiteY51-7908" fmla="*/ 3539698 h 7997370"/>
              <a:gd name="connsiteX52-7909" fmla="*/ 0 w 7496628"/>
              <a:gd name="connsiteY52-7910" fmla="*/ 2053770 h 7997370"/>
              <a:gd name="connsiteX0-7911" fmla="*/ 0 w 7496628"/>
              <a:gd name="connsiteY0-7912" fmla="*/ 2053770 h 7997370"/>
              <a:gd name="connsiteX1-7913" fmla="*/ 1516743 w 7496628"/>
              <a:gd name="connsiteY1-7914" fmla="*/ 537027 h 7997370"/>
              <a:gd name="connsiteX2-7915" fmla="*/ 2481532 w 7496628"/>
              <a:gd name="connsiteY2-7916" fmla="*/ 883377 h 7997370"/>
              <a:gd name="connsiteX3-7917" fmla="*/ 2541593 w 7496628"/>
              <a:gd name="connsiteY3-7918" fmla="*/ 937965 h 7997370"/>
              <a:gd name="connsiteX4-7919" fmla="*/ 2541595 w 7496628"/>
              <a:gd name="connsiteY4-7920" fmla="*/ 937967 h 7997370"/>
              <a:gd name="connsiteX5-7921" fmla="*/ 2589242 w 7496628"/>
              <a:gd name="connsiteY5-7922" fmla="*/ 981272 h 7997370"/>
              <a:gd name="connsiteX6-7923" fmla="*/ 2633106 w 7496628"/>
              <a:gd name="connsiteY6-7924" fmla="*/ 1029535 h 7997370"/>
              <a:gd name="connsiteX7-7925" fmla="*/ 2633107 w 7496628"/>
              <a:gd name="connsiteY7-7926" fmla="*/ 1029535 h 7997370"/>
              <a:gd name="connsiteX8-7927" fmla="*/ 2687136 w 7496628"/>
              <a:gd name="connsiteY8-7928" fmla="*/ 1088981 h 7997370"/>
              <a:gd name="connsiteX9-7929" fmla="*/ 2737678 w 7496628"/>
              <a:gd name="connsiteY9-7930" fmla="*/ 1156572 h 7997370"/>
              <a:gd name="connsiteX10-7931" fmla="*/ 2661696 w 7496628"/>
              <a:gd name="connsiteY10-7932" fmla="*/ 1093879 h 7997370"/>
              <a:gd name="connsiteX11-7933" fmla="*/ 2615857 w 7496628"/>
              <a:gd name="connsiteY11-7934" fmla="*/ 1038324 h 7997370"/>
              <a:gd name="connsiteX12-7935" fmla="*/ 2615856 w 7496628"/>
              <a:gd name="connsiteY12-7936" fmla="*/ 1038324 h 7997370"/>
              <a:gd name="connsiteX13-7937" fmla="*/ 2615857 w 7496628"/>
              <a:gd name="connsiteY13-7938" fmla="*/ 1038324 h 7997370"/>
              <a:gd name="connsiteX14-7939" fmla="*/ 2661696 w 7496628"/>
              <a:gd name="connsiteY14-7940" fmla="*/ 1093880 h 7997370"/>
              <a:gd name="connsiteX15-7941" fmla="*/ 2737678 w 7496628"/>
              <a:gd name="connsiteY15-7942" fmla="*/ 1156573 h 7997370"/>
              <a:gd name="connsiteX16-7943" fmla="*/ 2774450 w 7496628"/>
              <a:gd name="connsiteY16-7944" fmla="*/ 1205746 h 7997370"/>
              <a:gd name="connsiteX17-7945" fmla="*/ 2774465 w 7496628"/>
              <a:gd name="connsiteY17-7946" fmla="*/ 1205769 h 7997370"/>
              <a:gd name="connsiteX18-7947" fmla="*/ 2774465 w 7496628"/>
              <a:gd name="connsiteY18-7948" fmla="*/ 1205769 h 7997370"/>
              <a:gd name="connsiteX19-7949" fmla="*/ 2774450 w 7496628"/>
              <a:gd name="connsiteY19-7950" fmla="*/ 1205745 h 7997370"/>
              <a:gd name="connsiteX20-7951" fmla="*/ 2737678 w 7496628"/>
              <a:gd name="connsiteY20-7952" fmla="*/ 1156572 h 7997370"/>
              <a:gd name="connsiteX21-7953" fmla="*/ 2787356 w 7496628"/>
              <a:gd name="connsiteY21-7954" fmla="*/ 1197560 h 7997370"/>
              <a:gd name="connsiteX22-7955" fmla="*/ 3262088 w 7496628"/>
              <a:gd name="connsiteY22-7956" fmla="*/ 1342571 h 7997370"/>
              <a:gd name="connsiteX23-7957" fmla="*/ 3862482 w 7496628"/>
              <a:gd name="connsiteY23-7958" fmla="*/ 1093879 h 7997370"/>
              <a:gd name="connsiteX24-7959" fmla="*/ 4045160 w 7496628"/>
              <a:gd name="connsiteY24-7960" fmla="*/ 831897 h 7997370"/>
              <a:gd name="connsiteX25-7961" fmla="*/ 5609771 w 7496628"/>
              <a:gd name="connsiteY25-7962" fmla="*/ 0 h 7997370"/>
              <a:gd name="connsiteX26-7963" fmla="*/ 7496628 w 7496628"/>
              <a:gd name="connsiteY26-7964" fmla="*/ 1886857 h 7997370"/>
              <a:gd name="connsiteX27-7965" fmla="*/ 6170864 w 7496628"/>
              <a:gd name="connsiteY27-7966" fmla="*/ 3688885 h 7997370"/>
              <a:gd name="connsiteX28-7967" fmla="*/ 6084717 w 7496628"/>
              <a:gd name="connsiteY28-7968" fmla="*/ 3711035 h 7997370"/>
              <a:gd name="connsiteX29-7969" fmla="*/ 5873297 w 7496628"/>
              <a:gd name="connsiteY29-7970" fmla="*/ 3755385 h 7997370"/>
              <a:gd name="connsiteX30-7971" fmla="*/ 5025574 w 7496628"/>
              <a:gd name="connsiteY30-7972" fmla="*/ 4907642 h 7997370"/>
              <a:gd name="connsiteX31-7973" fmla="*/ 5050086 w 7496628"/>
              <a:gd name="connsiteY31-7974" fmla="*/ 5150794 h 7997370"/>
              <a:gd name="connsiteX32-7975" fmla="*/ 5142177 w 7496628"/>
              <a:gd name="connsiteY32-7976" fmla="*/ 5376064 h 7997370"/>
              <a:gd name="connsiteX33-7977" fmla="*/ 5144682 w 7496628"/>
              <a:gd name="connsiteY33-7978" fmla="*/ 5382906 h 7997370"/>
              <a:gd name="connsiteX34-7979" fmla="*/ 5205627 w 7496628"/>
              <a:gd name="connsiteY34-7980" fmla="*/ 5549419 h 7997370"/>
              <a:gd name="connsiteX35-7981" fmla="*/ 5290456 w 7496628"/>
              <a:gd name="connsiteY35-7982" fmla="*/ 6110513 h 7997370"/>
              <a:gd name="connsiteX36-7983" fmla="*/ 3403599 w 7496628"/>
              <a:gd name="connsiteY36-7984" fmla="*/ 7997370 h 7997370"/>
              <a:gd name="connsiteX37-7985" fmla="*/ 1516743 w 7496628"/>
              <a:gd name="connsiteY37-7986" fmla="*/ 6110513 h 7997370"/>
              <a:gd name="connsiteX38-7987" fmla="*/ 1838988 w 7496628"/>
              <a:gd name="connsiteY38-7988" fmla="*/ 5055553 h 7997370"/>
              <a:gd name="connsiteX39-7989" fmla="*/ 1973782 w 7496628"/>
              <a:gd name="connsiteY39-7990" fmla="*/ 4881500 h 7997370"/>
              <a:gd name="connsiteX40-7991" fmla="*/ 1973783 w 7496628"/>
              <a:gd name="connsiteY40-7992" fmla="*/ 4881500 h 7997370"/>
              <a:gd name="connsiteX41-7993" fmla="*/ 2045103 w 7496628"/>
              <a:gd name="connsiteY41-7994" fmla="*/ 4750101 h 7997370"/>
              <a:gd name="connsiteX42-7995" fmla="*/ 2111829 w 7496628"/>
              <a:gd name="connsiteY42-7996" fmla="*/ 4419599 h 7997370"/>
              <a:gd name="connsiteX43-7997" fmla="*/ 1349557 w 7496628"/>
              <a:gd name="connsiteY43-7998" fmla="*/ 3574897 h 7997370"/>
              <a:gd name="connsiteX44-7999" fmla="*/ 1329447 w 7496628"/>
              <a:gd name="connsiteY44-8000" fmla="*/ 3573881 h 7997370"/>
              <a:gd name="connsiteX45-8001" fmla="*/ 1328058 w 7496628"/>
              <a:gd name="connsiteY45-8002" fmla="*/ 3570513 h 7997370"/>
              <a:gd name="connsiteX46-8003" fmla="*/ 1334174 w 7496628"/>
              <a:gd name="connsiteY46-8004" fmla="*/ 3558486 h 7997370"/>
              <a:gd name="connsiteX47-8005" fmla="*/ 1401337 w 7496628"/>
              <a:gd name="connsiteY47-8006" fmla="*/ 3426425 h 7997370"/>
              <a:gd name="connsiteX48-8007" fmla="*/ 1401337 w 7496628"/>
              <a:gd name="connsiteY48-8008" fmla="*/ 3426425 h 7997370"/>
              <a:gd name="connsiteX49-8009" fmla="*/ 1334174 w 7496628"/>
              <a:gd name="connsiteY49-8010" fmla="*/ 3558486 h 7997370"/>
              <a:gd name="connsiteX50-8011" fmla="*/ 1211066 w 7496628"/>
              <a:gd name="connsiteY50-8012" fmla="*/ 3539698 h 7997370"/>
              <a:gd name="connsiteX51-8013" fmla="*/ 0 w 7496628"/>
              <a:gd name="connsiteY51-8014" fmla="*/ 2053770 h 7997370"/>
              <a:gd name="connsiteX0-8015" fmla="*/ 0 w 7496628"/>
              <a:gd name="connsiteY0-8016" fmla="*/ 2053770 h 7997370"/>
              <a:gd name="connsiteX1-8017" fmla="*/ 1516743 w 7496628"/>
              <a:gd name="connsiteY1-8018" fmla="*/ 537027 h 7997370"/>
              <a:gd name="connsiteX2-8019" fmla="*/ 2481532 w 7496628"/>
              <a:gd name="connsiteY2-8020" fmla="*/ 883377 h 7997370"/>
              <a:gd name="connsiteX3-8021" fmla="*/ 2541593 w 7496628"/>
              <a:gd name="connsiteY3-8022" fmla="*/ 937965 h 7997370"/>
              <a:gd name="connsiteX4-8023" fmla="*/ 2541595 w 7496628"/>
              <a:gd name="connsiteY4-8024" fmla="*/ 937967 h 7997370"/>
              <a:gd name="connsiteX5-8025" fmla="*/ 2589242 w 7496628"/>
              <a:gd name="connsiteY5-8026" fmla="*/ 981272 h 7997370"/>
              <a:gd name="connsiteX6-8027" fmla="*/ 2633106 w 7496628"/>
              <a:gd name="connsiteY6-8028" fmla="*/ 1029535 h 7997370"/>
              <a:gd name="connsiteX7-8029" fmla="*/ 2633107 w 7496628"/>
              <a:gd name="connsiteY7-8030" fmla="*/ 1029535 h 7997370"/>
              <a:gd name="connsiteX8-8031" fmla="*/ 2687136 w 7496628"/>
              <a:gd name="connsiteY8-8032" fmla="*/ 1088981 h 7997370"/>
              <a:gd name="connsiteX9-8033" fmla="*/ 2737678 w 7496628"/>
              <a:gd name="connsiteY9-8034" fmla="*/ 1156572 h 7997370"/>
              <a:gd name="connsiteX10-8035" fmla="*/ 2661696 w 7496628"/>
              <a:gd name="connsiteY10-8036" fmla="*/ 1093879 h 7997370"/>
              <a:gd name="connsiteX11-8037" fmla="*/ 2615857 w 7496628"/>
              <a:gd name="connsiteY11-8038" fmla="*/ 1038324 h 7997370"/>
              <a:gd name="connsiteX12-8039" fmla="*/ 2615856 w 7496628"/>
              <a:gd name="connsiteY12-8040" fmla="*/ 1038324 h 7997370"/>
              <a:gd name="connsiteX13-8041" fmla="*/ 2615857 w 7496628"/>
              <a:gd name="connsiteY13-8042" fmla="*/ 1038324 h 7997370"/>
              <a:gd name="connsiteX14-8043" fmla="*/ 2661696 w 7496628"/>
              <a:gd name="connsiteY14-8044" fmla="*/ 1093880 h 7997370"/>
              <a:gd name="connsiteX15-8045" fmla="*/ 2737678 w 7496628"/>
              <a:gd name="connsiteY15-8046" fmla="*/ 1156573 h 7997370"/>
              <a:gd name="connsiteX16-8047" fmla="*/ 2774450 w 7496628"/>
              <a:gd name="connsiteY16-8048" fmla="*/ 1205746 h 7997370"/>
              <a:gd name="connsiteX17-8049" fmla="*/ 2774465 w 7496628"/>
              <a:gd name="connsiteY17-8050" fmla="*/ 1205769 h 7997370"/>
              <a:gd name="connsiteX18-8051" fmla="*/ 2774465 w 7496628"/>
              <a:gd name="connsiteY18-8052" fmla="*/ 1205769 h 7997370"/>
              <a:gd name="connsiteX19-8053" fmla="*/ 2774450 w 7496628"/>
              <a:gd name="connsiteY19-8054" fmla="*/ 1205745 h 7997370"/>
              <a:gd name="connsiteX20-8055" fmla="*/ 2737678 w 7496628"/>
              <a:gd name="connsiteY20-8056" fmla="*/ 1156572 h 7997370"/>
              <a:gd name="connsiteX21-8057" fmla="*/ 2787356 w 7496628"/>
              <a:gd name="connsiteY21-8058" fmla="*/ 1197560 h 7997370"/>
              <a:gd name="connsiteX22-8059" fmla="*/ 3262088 w 7496628"/>
              <a:gd name="connsiteY22-8060" fmla="*/ 1342571 h 7997370"/>
              <a:gd name="connsiteX23-8061" fmla="*/ 3862482 w 7496628"/>
              <a:gd name="connsiteY23-8062" fmla="*/ 1093879 h 7997370"/>
              <a:gd name="connsiteX24-8063" fmla="*/ 4045160 w 7496628"/>
              <a:gd name="connsiteY24-8064" fmla="*/ 831897 h 7997370"/>
              <a:gd name="connsiteX25-8065" fmla="*/ 5609771 w 7496628"/>
              <a:gd name="connsiteY25-8066" fmla="*/ 0 h 7997370"/>
              <a:gd name="connsiteX26-8067" fmla="*/ 7496628 w 7496628"/>
              <a:gd name="connsiteY26-8068" fmla="*/ 1886857 h 7997370"/>
              <a:gd name="connsiteX27-8069" fmla="*/ 6170864 w 7496628"/>
              <a:gd name="connsiteY27-8070" fmla="*/ 3688885 h 7997370"/>
              <a:gd name="connsiteX28-8071" fmla="*/ 5873297 w 7496628"/>
              <a:gd name="connsiteY28-8072" fmla="*/ 3755385 h 7997370"/>
              <a:gd name="connsiteX29-8073" fmla="*/ 5025574 w 7496628"/>
              <a:gd name="connsiteY29-8074" fmla="*/ 4907642 h 7997370"/>
              <a:gd name="connsiteX30-8075" fmla="*/ 5050086 w 7496628"/>
              <a:gd name="connsiteY30-8076" fmla="*/ 5150794 h 7997370"/>
              <a:gd name="connsiteX31-8077" fmla="*/ 5142177 w 7496628"/>
              <a:gd name="connsiteY31-8078" fmla="*/ 5376064 h 7997370"/>
              <a:gd name="connsiteX32-8079" fmla="*/ 5144682 w 7496628"/>
              <a:gd name="connsiteY32-8080" fmla="*/ 5382906 h 7997370"/>
              <a:gd name="connsiteX33-8081" fmla="*/ 5205627 w 7496628"/>
              <a:gd name="connsiteY33-8082" fmla="*/ 5549419 h 7997370"/>
              <a:gd name="connsiteX34-8083" fmla="*/ 5290456 w 7496628"/>
              <a:gd name="connsiteY34-8084" fmla="*/ 6110513 h 7997370"/>
              <a:gd name="connsiteX35-8085" fmla="*/ 3403599 w 7496628"/>
              <a:gd name="connsiteY35-8086" fmla="*/ 7997370 h 7997370"/>
              <a:gd name="connsiteX36-8087" fmla="*/ 1516743 w 7496628"/>
              <a:gd name="connsiteY36-8088" fmla="*/ 6110513 h 7997370"/>
              <a:gd name="connsiteX37-8089" fmla="*/ 1838988 w 7496628"/>
              <a:gd name="connsiteY37-8090" fmla="*/ 5055553 h 7997370"/>
              <a:gd name="connsiteX38-8091" fmla="*/ 1973782 w 7496628"/>
              <a:gd name="connsiteY38-8092" fmla="*/ 4881500 h 7997370"/>
              <a:gd name="connsiteX39-8093" fmla="*/ 1973783 w 7496628"/>
              <a:gd name="connsiteY39-8094" fmla="*/ 4881500 h 7997370"/>
              <a:gd name="connsiteX40-8095" fmla="*/ 2045103 w 7496628"/>
              <a:gd name="connsiteY40-8096" fmla="*/ 4750101 h 7997370"/>
              <a:gd name="connsiteX41-8097" fmla="*/ 2111829 w 7496628"/>
              <a:gd name="connsiteY41-8098" fmla="*/ 4419599 h 7997370"/>
              <a:gd name="connsiteX42-8099" fmla="*/ 1349557 w 7496628"/>
              <a:gd name="connsiteY42-8100" fmla="*/ 3574897 h 7997370"/>
              <a:gd name="connsiteX43-8101" fmla="*/ 1329447 w 7496628"/>
              <a:gd name="connsiteY43-8102" fmla="*/ 3573881 h 7997370"/>
              <a:gd name="connsiteX44-8103" fmla="*/ 1328058 w 7496628"/>
              <a:gd name="connsiteY44-8104" fmla="*/ 3570513 h 7997370"/>
              <a:gd name="connsiteX45-8105" fmla="*/ 1334174 w 7496628"/>
              <a:gd name="connsiteY45-8106" fmla="*/ 3558486 h 7997370"/>
              <a:gd name="connsiteX46-8107" fmla="*/ 1401337 w 7496628"/>
              <a:gd name="connsiteY46-8108" fmla="*/ 3426425 h 7997370"/>
              <a:gd name="connsiteX47-8109" fmla="*/ 1401337 w 7496628"/>
              <a:gd name="connsiteY47-8110" fmla="*/ 3426425 h 7997370"/>
              <a:gd name="connsiteX48-8111" fmla="*/ 1334174 w 7496628"/>
              <a:gd name="connsiteY48-8112" fmla="*/ 3558486 h 7997370"/>
              <a:gd name="connsiteX49-8113" fmla="*/ 1211066 w 7496628"/>
              <a:gd name="connsiteY49-8114" fmla="*/ 3539698 h 7997370"/>
              <a:gd name="connsiteX50-8115" fmla="*/ 0 w 7496628"/>
              <a:gd name="connsiteY50-8116" fmla="*/ 2053770 h 7997370"/>
              <a:gd name="connsiteX0-8117" fmla="*/ 0 w 7496628"/>
              <a:gd name="connsiteY0-8118" fmla="*/ 2053770 h 7997370"/>
              <a:gd name="connsiteX1-8119" fmla="*/ 1516743 w 7496628"/>
              <a:gd name="connsiteY1-8120" fmla="*/ 537027 h 7997370"/>
              <a:gd name="connsiteX2-8121" fmla="*/ 2481532 w 7496628"/>
              <a:gd name="connsiteY2-8122" fmla="*/ 883377 h 7997370"/>
              <a:gd name="connsiteX3-8123" fmla="*/ 2541593 w 7496628"/>
              <a:gd name="connsiteY3-8124" fmla="*/ 937965 h 7997370"/>
              <a:gd name="connsiteX4-8125" fmla="*/ 2541595 w 7496628"/>
              <a:gd name="connsiteY4-8126" fmla="*/ 937967 h 7997370"/>
              <a:gd name="connsiteX5-8127" fmla="*/ 2589242 w 7496628"/>
              <a:gd name="connsiteY5-8128" fmla="*/ 981272 h 7997370"/>
              <a:gd name="connsiteX6-8129" fmla="*/ 2633106 w 7496628"/>
              <a:gd name="connsiteY6-8130" fmla="*/ 1029535 h 7997370"/>
              <a:gd name="connsiteX7-8131" fmla="*/ 2633107 w 7496628"/>
              <a:gd name="connsiteY7-8132" fmla="*/ 1029535 h 7997370"/>
              <a:gd name="connsiteX8-8133" fmla="*/ 2687136 w 7496628"/>
              <a:gd name="connsiteY8-8134" fmla="*/ 1088981 h 7997370"/>
              <a:gd name="connsiteX9-8135" fmla="*/ 2737678 w 7496628"/>
              <a:gd name="connsiteY9-8136" fmla="*/ 1156572 h 7997370"/>
              <a:gd name="connsiteX10-8137" fmla="*/ 2661696 w 7496628"/>
              <a:gd name="connsiteY10-8138" fmla="*/ 1093879 h 7997370"/>
              <a:gd name="connsiteX11-8139" fmla="*/ 2615857 w 7496628"/>
              <a:gd name="connsiteY11-8140" fmla="*/ 1038324 h 7997370"/>
              <a:gd name="connsiteX12-8141" fmla="*/ 2615856 w 7496628"/>
              <a:gd name="connsiteY12-8142" fmla="*/ 1038324 h 7997370"/>
              <a:gd name="connsiteX13-8143" fmla="*/ 2615857 w 7496628"/>
              <a:gd name="connsiteY13-8144" fmla="*/ 1038324 h 7997370"/>
              <a:gd name="connsiteX14-8145" fmla="*/ 2661696 w 7496628"/>
              <a:gd name="connsiteY14-8146" fmla="*/ 1093880 h 7997370"/>
              <a:gd name="connsiteX15-8147" fmla="*/ 2737678 w 7496628"/>
              <a:gd name="connsiteY15-8148" fmla="*/ 1156573 h 7997370"/>
              <a:gd name="connsiteX16-8149" fmla="*/ 2774450 w 7496628"/>
              <a:gd name="connsiteY16-8150" fmla="*/ 1205746 h 7997370"/>
              <a:gd name="connsiteX17-8151" fmla="*/ 2774465 w 7496628"/>
              <a:gd name="connsiteY17-8152" fmla="*/ 1205769 h 7997370"/>
              <a:gd name="connsiteX18-8153" fmla="*/ 2774465 w 7496628"/>
              <a:gd name="connsiteY18-8154" fmla="*/ 1205769 h 7997370"/>
              <a:gd name="connsiteX19-8155" fmla="*/ 2774450 w 7496628"/>
              <a:gd name="connsiteY19-8156" fmla="*/ 1205745 h 7997370"/>
              <a:gd name="connsiteX20-8157" fmla="*/ 2737678 w 7496628"/>
              <a:gd name="connsiteY20-8158" fmla="*/ 1156572 h 7997370"/>
              <a:gd name="connsiteX21-8159" fmla="*/ 2787356 w 7496628"/>
              <a:gd name="connsiteY21-8160" fmla="*/ 1197560 h 7997370"/>
              <a:gd name="connsiteX22-8161" fmla="*/ 3262088 w 7496628"/>
              <a:gd name="connsiteY22-8162" fmla="*/ 1342571 h 7997370"/>
              <a:gd name="connsiteX23-8163" fmla="*/ 3862482 w 7496628"/>
              <a:gd name="connsiteY23-8164" fmla="*/ 1093879 h 7997370"/>
              <a:gd name="connsiteX24-8165" fmla="*/ 4045160 w 7496628"/>
              <a:gd name="connsiteY24-8166" fmla="*/ 831897 h 7997370"/>
              <a:gd name="connsiteX25-8167" fmla="*/ 5609771 w 7496628"/>
              <a:gd name="connsiteY25-8168" fmla="*/ 0 h 7997370"/>
              <a:gd name="connsiteX26-8169" fmla="*/ 7496628 w 7496628"/>
              <a:gd name="connsiteY26-8170" fmla="*/ 1886857 h 7997370"/>
              <a:gd name="connsiteX27-8171" fmla="*/ 6170864 w 7496628"/>
              <a:gd name="connsiteY27-8172" fmla="*/ 3688885 h 7997370"/>
              <a:gd name="connsiteX28-8173" fmla="*/ 5873297 w 7496628"/>
              <a:gd name="connsiteY28-8174" fmla="*/ 3755385 h 7997370"/>
              <a:gd name="connsiteX29-8175" fmla="*/ 5025574 w 7496628"/>
              <a:gd name="connsiteY29-8176" fmla="*/ 4907642 h 7997370"/>
              <a:gd name="connsiteX30-8177" fmla="*/ 5050086 w 7496628"/>
              <a:gd name="connsiteY30-8178" fmla="*/ 5150794 h 7997370"/>
              <a:gd name="connsiteX31-8179" fmla="*/ 5142177 w 7496628"/>
              <a:gd name="connsiteY31-8180" fmla="*/ 5376064 h 7997370"/>
              <a:gd name="connsiteX32-8181" fmla="*/ 5144682 w 7496628"/>
              <a:gd name="connsiteY32-8182" fmla="*/ 5382906 h 7997370"/>
              <a:gd name="connsiteX33-8183" fmla="*/ 5205627 w 7496628"/>
              <a:gd name="connsiteY33-8184" fmla="*/ 5549419 h 7997370"/>
              <a:gd name="connsiteX34-8185" fmla="*/ 5290456 w 7496628"/>
              <a:gd name="connsiteY34-8186" fmla="*/ 6110513 h 7997370"/>
              <a:gd name="connsiteX35-8187" fmla="*/ 3403599 w 7496628"/>
              <a:gd name="connsiteY35-8188" fmla="*/ 7997370 h 7997370"/>
              <a:gd name="connsiteX36-8189" fmla="*/ 1516743 w 7496628"/>
              <a:gd name="connsiteY36-8190" fmla="*/ 6110513 h 7997370"/>
              <a:gd name="connsiteX37-8191" fmla="*/ 1838988 w 7496628"/>
              <a:gd name="connsiteY37-8192" fmla="*/ 5055553 h 7997370"/>
              <a:gd name="connsiteX38-8193" fmla="*/ 1973782 w 7496628"/>
              <a:gd name="connsiteY38-8194" fmla="*/ 4881500 h 7997370"/>
              <a:gd name="connsiteX39-8195" fmla="*/ 1973783 w 7496628"/>
              <a:gd name="connsiteY39-8196" fmla="*/ 4881500 h 7997370"/>
              <a:gd name="connsiteX40-8197" fmla="*/ 2045103 w 7496628"/>
              <a:gd name="connsiteY40-8198" fmla="*/ 4750101 h 7997370"/>
              <a:gd name="connsiteX41-8199" fmla="*/ 2111829 w 7496628"/>
              <a:gd name="connsiteY41-8200" fmla="*/ 4419599 h 7997370"/>
              <a:gd name="connsiteX42-8201" fmla="*/ 1349557 w 7496628"/>
              <a:gd name="connsiteY42-8202" fmla="*/ 3574897 h 7997370"/>
              <a:gd name="connsiteX43-8203" fmla="*/ 1329447 w 7496628"/>
              <a:gd name="connsiteY43-8204" fmla="*/ 3573881 h 7997370"/>
              <a:gd name="connsiteX44-8205" fmla="*/ 1328058 w 7496628"/>
              <a:gd name="connsiteY44-8206" fmla="*/ 3570513 h 7997370"/>
              <a:gd name="connsiteX45-8207" fmla="*/ 1334174 w 7496628"/>
              <a:gd name="connsiteY45-8208" fmla="*/ 3558486 h 7997370"/>
              <a:gd name="connsiteX46-8209" fmla="*/ 1401337 w 7496628"/>
              <a:gd name="connsiteY46-8210" fmla="*/ 3426425 h 7997370"/>
              <a:gd name="connsiteX47-8211" fmla="*/ 1334174 w 7496628"/>
              <a:gd name="connsiteY47-8212" fmla="*/ 3558486 h 7997370"/>
              <a:gd name="connsiteX48-8213" fmla="*/ 1211066 w 7496628"/>
              <a:gd name="connsiteY48-8214" fmla="*/ 3539698 h 7997370"/>
              <a:gd name="connsiteX49-8215" fmla="*/ 0 w 7496628"/>
              <a:gd name="connsiteY49-8216" fmla="*/ 2053770 h 7997370"/>
              <a:gd name="connsiteX0-8217" fmla="*/ 0 w 7496628"/>
              <a:gd name="connsiteY0-8218" fmla="*/ 2053770 h 7997370"/>
              <a:gd name="connsiteX1-8219" fmla="*/ 1516743 w 7496628"/>
              <a:gd name="connsiteY1-8220" fmla="*/ 537027 h 7997370"/>
              <a:gd name="connsiteX2-8221" fmla="*/ 2481532 w 7496628"/>
              <a:gd name="connsiteY2-8222" fmla="*/ 883377 h 7997370"/>
              <a:gd name="connsiteX3-8223" fmla="*/ 2541593 w 7496628"/>
              <a:gd name="connsiteY3-8224" fmla="*/ 937965 h 7997370"/>
              <a:gd name="connsiteX4-8225" fmla="*/ 2541595 w 7496628"/>
              <a:gd name="connsiteY4-8226" fmla="*/ 937967 h 7997370"/>
              <a:gd name="connsiteX5-8227" fmla="*/ 2589242 w 7496628"/>
              <a:gd name="connsiteY5-8228" fmla="*/ 981272 h 7997370"/>
              <a:gd name="connsiteX6-8229" fmla="*/ 2633106 w 7496628"/>
              <a:gd name="connsiteY6-8230" fmla="*/ 1029535 h 7997370"/>
              <a:gd name="connsiteX7-8231" fmla="*/ 2633107 w 7496628"/>
              <a:gd name="connsiteY7-8232" fmla="*/ 1029535 h 7997370"/>
              <a:gd name="connsiteX8-8233" fmla="*/ 2687136 w 7496628"/>
              <a:gd name="connsiteY8-8234" fmla="*/ 1088981 h 7997370"/>
              <a:gd name="connsiteX9-8235" fmla="*/ 2737678 w 7496628"/>
              <a:gd name="connsiteY9-8236" fmla="*/ 1156572 h 7997370"/>
              <a:gd name="connsiteX10-8237" fmla="*/ 2661696 w 7496628"/>
              <a:gd name="connsiteY10-8238" fmla="*/ 1093879 h 7997370"/>
              <a:gd name="connsiteX11-8239" fmla="*/ 2615857 w 7496628"/>
              <a:gd name="connsiteY11-8240" fmla="*/ 1038324 h 7997370"/>
              <a:gd name="connsiteX12-8241" fmla="*/ 2615856 w 7496628"/>
              <a:gd name="connsiteY12-8242" fmla="*/ 1038324 h 7997370"/>
              <a:gd name="connsiteX13-8243" fmla="*/ 2615857 w 7496628"/>
              <a:gd name="connsiteY13-8244" fmla="*/ 1038324 h 7997370"/>
              <a:gd name="connsiteX14-8245" fmla="*/ 2737678 w 7496628"/>
              <a:gd name="connsiteY14-8246" fmla="*/ 1156573 h 7997370"/>
              <a:gd name="connsiteX15-8247" fmla="*/ 2774450 w 7496628"/>
              <a:gd name="connsiteY15-8248" fmla="*/ 1205746 h 7997370"/>
              <a:gd name="connsiteX16-8249" fmla="*/ 2774465 w 7496628"/>
              <a:gd name="connsiteY16-8250" fmla="*/ 1205769 h 7997370"/>
              <a:gd name="connsiteX17-8251" fmla="*/ 2774465 w 7496628"/>
              <a:gd name="connsiteY17-8252" fmla="*/ 1205769 h 7997370"/>
              <a:gd name="connsiteX18-8253" fmla="*/ 2774450 w 7496628"/>
              <a:gd name="connsiteY18-8254" fmla="*/ 1205745 h 7997370"/>
              <a:gd name="connsiteX19-8255" fmla="*/ 2737678 w 7496628"/>
              <a:gd name="connsiteY19-8256" fmla="*/ 1156572 h 7997370"/>
              <a:gd name="connsiteX20-8257" fmla="*/ 2787356 w 7496628"/>
              <a:gd name="connsiteY20-8258" fmla="*/ 1197560 h 7997370"/>
              <a:gd name="connsiteX21-8259" fmla="*/ 3262088 w 7496628"/>
              <a:gd name="connsiteY21-8260" fmla="*/ 1342571 h 7997370"/>
              <a:gd name="connsiteX22-8261" fmla="*/ 3862482 w 7496628"/>
              <a:gd name="connsiteY22-8262" fmla="*/ 1093879 h 7997370"/>
              <a:gd name="connsiteX23-8263" fmla="*/ 4045160 w 7496628"/>
              <a:gd name="connsiteY23-8264" fmla="*/ 831897 h 7997370"/>
              <a:gd name="connsiteX24-8265" fmla="*/ 5609771 w 7496628"/>
              <a:gd name="connsiteY24-8266" fmla="*/ 0 h 7997370"/>
              <a:gd name="connsiteX25-8267" fmla="*/ 7496628 w 7496628"/>
              <a:gd name="connsiteY25-8268" fmla="*/ 1886857 h 7997370"/>
              <a:gd name="connsiteX26-8269" fmla="*/ 6170864 w 7496628"/>
              <a:gd name="connsiteY26-8270" fmla="*/ 3688885 h 7997370"/>
              <a:gd name="connsiteX27-8271" fmla="*/ 5873297 w 7496628"/>
              <a:gd name="connsiteY27-8272" fmla="*/ 3755385 h 7997370"/>
              <a:gd name="connsiteX28-8273" fmla="*/ 5025574 w 7496628"/>
              <a:gd name="connsiteY28-8274" fmla="*/ 4907642 h 7997370"/>
              <a:gd name="connsiteX29-8275" fmla="*/ 5050086 w 7496628"/>
              <a:gd name="connsiteY29-8276" fmla="*/ 5150794 h 7997370"/>
              <a:gd name="connsiteX30-8277" fmla="*/ 5142177 w 7496628"/>
              <a:gd name="connsiteY30-8278" fmla="*/ 5376064 h 7997370"/>
              <a:gd name="connsiteX31-8279" fmla="*/ 5144682 w 7496628"/>
              <a:gd name="connsiteY31-8280" fmla="*/ 5382906 h 7997370"/>
              <a:gd name="connsiteX32-8281" fmla="*/ 5205627 w 7496628"/>
              <a:gd name="connsiteY32-8282" fmla="*/ 5549419 h 7997370"/>
              <a:gd name="connsiteX33-8283" fmla="*/ 5290456 w 7496628"/>
              <a:gd name="connsiteY33-8284" fmla="*/ 6110513 h 7997370"/>
              <a:gd name="connsiteX34-8285" fmla="*/ 3403599 w 7496628"/>
              <a:gd name="connsiteY34-8286" fmla="*/ 7997370 h 7997370"/>
              <a:gd name="connsiteX35-8287" fmla="*/ 1516743 w 7496628"/>
              <a:gd name="connsiteY35-8288" fmla="*/ 6110513 h 7997370"/>
              <a:gd name="connsiteX36-8289" fmla="*/ 1838988 w 7496628"/>
              <a:gd name="connsiteY36-8290" fmla="*/ 5055553 h 7997370"/>
              <a:gd name="connsiteX37-8291" fmla="*/ 1973782 w 7496628"/>
              <a:gd name="connsiteY37-8292" fmla="*/ 4881500 h 7997370"/>
              <a:gd name="connsiteX38-8293" fmla="*/ 1973783 w 7496628"/>
              <a:gd name="connsiteY38-8294" fmla="*/ 4881500 h 7997370"/>
              <a:gd name="connsiteX39-8295" fmla="*/ 2045103 w 7496628"/>
              <a:gd name="connsiteY39-8296" fmla="*/ 4750101 h 7997370"/>
              <a:gd name="connsiteX40-8297" fmla="*/ 2111829 w 7496628"/>
              <a:gd name="connsiteY40-8298" fmla="*/ 4419599 h 7997370"/>
              <a:gd name="connsiteX41-8299" fmla="*/ 1349557 w 7496628"/>
              <a:gd name="connsiteY41-8300" fmla="*/ 3574897 h 7997370"/>
              <a:gd name="connsiteX42-8301" fmla="*/ 1329447 w 7496628"/>
              <a:gd name="connsiteY42-8302" fmla="*/ 3573881 h 7997370"/>
              <a:gd name="connsiteX43-8303" fmla="*/ 1328058 w 7496628"/>
              <a:gd name="connsiteY43-8304" fmla="*/ 3570513 h 7997370"/>
              <a:gd name="connsiteX44-8305" fmla="*/ 1334174 w 7496628"/>
              <a:gd name="connsiteY44-8306" fmla="*/ 3558486 h 7997370"/>
              <a:gd name="connsiteX45-8307" fmla="*/ 1401337 w 7496628"/>
              <a:gd name="connsiteY45-8308" fmla="*/ 3426425 h 7997370"/>
              <a:gd name="connsiteX46-8309" fmla="*/ 1334174 w 7496628"/>
              <a:gd name="connsiteY46-8310" fmla="*/ 3558486 h 7997370"/>
              <a:gd name="connsiteX47-8311" fmla="*/ 1211066 w 7496628"/>
              <a:gd name="connsiteY47-8312" fmla="*/ 3539698 h 7997370"/>
              <a:gd name="connsiteX48-8313" fmla="*/ 0 w 7496628"/>
              <a:gd name="connsiteY48-8314" fmla="*/ 2053770 h 7997370"/>
              <a:gd name="connsiteX0-8315" fmla="*/ 0 w 7496628"/>
              <a:gd name="connsiteY0-8316" fmla="*/ 2053770 h 7997370"/>
              <a:gd name="connsiteX1-8317" fmla="*/ 1516743 w 7496628"/>
              <a:gd name="connsiteY1-8318" fmla="*/ 537027 h 7997370"/>
              <a:gd name="connsiteX2-8319" fmla="*/ 2481532 w 7496628"/>
              <a:gd name="connsiteY2-8320" fmla="*/ 883377 h 7997370"/>
              <a:gd name="connsiteX3-8321" fmla="*/ 2541593 w 7496628"/>
              <a:gd name="connsiteY3-8322" fmla="*/ 937965 h 7997370"/>
              <a:gd name="connsiteX4-8323" fmla="*/ 2541595 w 7496628"/>
              <a:gd name="connsiteY4-8324" fmla="*/ 937967 h 7997370"/>
              <a:gd name="connsiteX5-8325" fmla="*/ 2589242 w 7496628"/>
              <a:gd name="connsiteY5-8326" fmla="*/ 981272 h 7997370"/>
              <a:gd name="connsiteX6-8327" fmla="*/ 2633106 w 7496628"/>
              <a:gd name="connsiteY6-8328" fmla="*/ 1029535 h 7997370"/>
              <a:gd name="connsiteX7-8329" fmla="*/ 2633107 w 7496628"/>
              <a:gd name="connsiteY7-8330" fmla="*/ 1029535 h 7997370"/>
              <a:gd name="connsiteX8-8331" fmla="*/ 2687136 w 7496628"/>
              <a:gd name="connsiteY8-8332" fmla="*/ 1088981 h 7997370"/>
              <a:gd name="connsiteX9-8333" fmla="*/ 2737678 w 7496628"/>
              <a:gd name="connsiteY9-8334" fmla="*/ 1156572 h 7997370"/>
              <a:gd name="connsiteX10-8335" fmla="*/ 2661696 w 7496628"/>
              <a:gd name="connsiteY10-8336" fmla="*/ 1093879 h 7997370"/>
              <a:gd name="connsiteX11-8337" fmla="*/ 2615857 w 7496628"/>
              <a:gd name="connsiteY11-8338" fmla="*/ 1038324 h 7997370"/>
              <a:gd name="connsiteX12-8339" fmla="*/ 2615856 w 7496628"/>
              <a:gd name="connsiteY12-8340" fmla="*/ 1038324 h 7997370"/>
              <a:gd name="connsiteX13-8341" fmla="*/ 2737678 w 7496628"/>
              <a:gd name="connsiteY13-8342" fmla="*/ 1156573 h 7997370"/>
              <a:gd name="connsiteX14-8343" fmla="*/ 2774450 w 7496628"/>
              <a:gd name="connsiteY14-8344" fmla="*/ 1205746 h 7997370"/>
              <a:gd name="connsiteX15-8345" fmla="*/ 2774465 w 7496628"/>
              <a:gd name="connsiteY15-8346" fmla="*/ 1205769 h 7997370"/>
              <a:gd name="connsiteX16-8347" fmla="*/ 2774465 w 7496628"/>
              <a:gd name="connsiteY16-8348" fmla="*/ 1205769 h 7997370"/>
              <a:gd name="connsiteX17-8349" fmla="*/ 2774450 w 7496628"/>
              <a:gd name="connsiteY17-8350" fmla="*/ 1205745 h 7997370"/>
              <a:gd name="connsiteX18-8351" fmla="*/ 2737678 w 7496628"/>
              <a:gd name="connsiteY18-8352" fmla="*/ 1156572 h 7997370"/>
              <a:gd name="connsiteX19-8353" fmla="*/ 2787356 w 7496628"/>
              <a:gd name="connsiteY19-8354" fmla="*/ 1197560 h 7997370"/>
              <a:gd name="connsiteX20-8355" fmla="*/ 3262088 w 7496628"/>
              <a:gd name="connsiteY20-8356" fmla="*/ 1342571 h 7997370"/>
              <a:gd name="connsiteX21-8357" fmla="*/ 3862482 w 7496628"/>
              <a:gd name="connsiteY21-8358" fmla="*/ 1093879 h 7997370"/>
              <a:gd name="connsiteX22-8359" fmla="*/ 4045160 w 7496628"/>
              <a:gd name="connsiteY22-8360" fmla="*/ 831897 h 7997370"/>
              <a:gd name="connsiteX23-8361" fmla="*/ 5609771 w 7496628"/>
              <a:gd name="connsiteY23-8362" fmla="*/ 0 h 7997370"/>
              <a:gd name="connsiteX24-8363" fmla="*/ 7496628 w 7496628"/>
              <a:gd name="connsiteY24-8364" fmla="*/ 1886857 h 7997370"/>
              <a:gd name="connsiteX25-8365" fmla="*/ 6170864 w 7496628"/>
              <a:gd name="connsiteY25-8366" fmla="*/ 3688885 h 7997370"/>
              <a:gd name="connsiteX26-8367" fmla="*/ 5873297 w 7496628"/>
              <a:gd name="connsiteY26-8368" fmla="*/ 3755385 h 7997370"/>
              <a:gd name="connsiteX27-8369" fmla="*/ 5025574 w 7496628"/>
              <a:gd name="connsiteY27-8370" fmla="*/ 4907642 h 7997370"/>
              <a:gd name="connsiteX28-8371" fmla="*/ 5050086 w 7496628"/>
              <a:gd name="connsiteY28-8372" fmla="*/ 5150794 h 7997370"/>
              <a:gd name="connsiteX29-8373" fmla="*/ 5142177 w 7496628"/>
              <a:gd name="connsiteY29-8374" fmla="*/ 5376064 h 7997370"/>
              <a:gd name="connsiteX30-8375" fmla="*/ 5144682 w 7496628"/>
              <a:gd name="connsiteY30-8376" fmla="*/ 5382906 h 7997370"/>
              <a:gd name="connsiteX31-8377" fmla="*/ 5205627 w 7496628"/>
              <a:gd name="connsiteY31-8378" fmla="*/ 5549419 h 7997370"/>
              <a:gd name="connsiteX32-8379" fmla="*/ 5290456 w 7496628"/>
              <a:gd name="connsiteY32-8380" fmla="*/ 6110513 h 7997370"/>
              <a:gd name="connsiteX33-8381" fmla="*/ 3403599 w 7496628"/>
              <a:gd name="connsiteY33-8382" fmla="*/ 7997370 h 7997370"/>
              <a:gd name="connsiteX34-8383" fmla="*/ 1516743 w 7496628"/>
              <a:gd name="connsiteY34-8384" fmla="*/ 6110513 h 7997370"/>
              <a:gd name="connsiteX35-8385" fmla="*/ 1838988 w 7496628"/>
              <a:gd name="connsiteY35-8386" fmla="*/ 5055553 h 7997370"/>
              <a:gd name="connsiteX36-8387" fmla="*/ 1973782 w 7496628"/>
              <a:gd name="connsiteY36-8388" fmla="*/ 4881500 h 7997370"/>
              <a:gd name="connsiteX37-8389" fmla="*/ 1973783 w 7496628"/>
              <a:gd name="connsiteY37-8390" fmla="*/ 4881500 h 7997370"/>
              <a:gd name="connsiteX38-8391" fmla="*/ 2045103 w 7496628"/>
              <a:gd name="connsiteY38-8392" fmla="*/ 4750101 h 7997370"/>
              <a:gd name="connsiteX39-8393" fmla="*/ 2111829 w 7496628"/>
              <a:gd name="connsiteY39-8394" fmla="*/ 4419599 h 7997370"/>
              <a:gd name="connsiteX40-8395" fmla="*/ 1349557 w 7496628"/>
              <a:gd name="connsiteY40-8396" fmla="*/ 3574897 h 7997370"/>
              <a:gd name="connsiteX41-8397" fmla="*/ 1329447 w 7496628"/>
              <a:gd name="connsiteY41-8398" fmla="*/ 3573881 h 7997370"/>
              <a:gd name="connsiteX42-8399" fmla="*/ 1328058 w 7496628"/>
              <a:gd name="connsiteY42-8400" fmla="*/ 3570513 h 7997370"/>
              <a:gd name="connsiteX43-8401" fmla="*/ 1334174 w 7496628"/>
              <a:gd name="connsiteY43-8402" fmla="*/ 3558486 h 7997370"/>
              <a:gd name="connsiteX44-8403" fmla="*/ 1401337 w 7496628"/>
              <a:gd name="connsiteY44-8404" fmla="*/ 3426425 h 7997370"/>
              <a:gd name="connsiteX45-8405" fmla="*/ 1334174 w 7496628"/>
              <a:gd name="connsiteY45-8406" fmla="*/ 3558486 h 7997370"/>
              <a:gd name="connsiteX46-8407" fmla="*/ 1211066 w 7496628"/>
              <a:gd name="connsiteY46-8408" fmla="*/ 3539698 h 7997370"/>
              <a:gd name="connsiteX47-8409" fmla="*/ 0 w 7496628"/>
              <a:gd name="connsiteY47-8410" fmla="*/ 2053770 h 7997370"/>
              <a:gd name="connsiteX0-8411" fmla="*/ 0 w 7496628"/>
              <a:gd name="connsiteY0-8412" fmla="*/ 2053770 h 7997370"/>
              <a:gd name="connsiteX1-8413" fmla="*/ 1516743 w 7496628"/>
              <a:gd name="connsiteY1-8414" fmla="*/ 537027 h 7997370"/>
              <a:gd name="connsiteX2-8415" fmla="*/ 2481532 w 7496628"/>
              <a:gd name="connsiteY2-8416" fmla="*/ 883377 h 7997370"/>
              <a:gd name="connsiteX3-8417" fmla="*/ 2541593 w 7496628"/>
              <a:gd name="connsiteY3-8418" fmla="*/ 937965 h 7997370"/>
              <a:gd name="connsiteX4-8419" fmla="*/ 2541595 w 7496628"/>
              <a:gd name="connsiteY4-8420" fmla="*/ 937967 h 7997370"/>
              <a:gd name="connsiteX5-8421" fmla="*/ 2589242 w 7496628"/>
              <a:gd name="connsiteY5-8422" fmla="*/ 981272 h 7997370"/>
              <a:gd name="connsiteX6-8423" fmla="*/ 2633106 w 7496628"/>
              <a:gd name="connsiteY6-8424" fmla="*/ 1029535 h 7997370"/>
              <a:gd name="connsiteX7-8425" fmla="*/ 2633107 w 7496628"/>
              <a:gd name="connsiteY7-8426" fmla="*/ 1029535 h 7997370"/>
              <a:gd name="connsiteX8-8427" fmla="*/ 2687136 w 7496628"/>
              <a:gd name="connsiteY8-8428" fmla="*/ 1088981 h 7997370"/>
              <a:gd name="connsiteX9-8429" fmla="*/ 2737678 w 7496628"/>
              <a:gd name="connsiteY9-8430" fmla="*/ 1156572 h 7997370"/>
              <a:gd name="connsiteX10-8431" fmla="*/ 2661696 w 7496628"/>
              <a:gd name="connsiteY10-8432" fmla="*/ 1093879 h 7997370"/>
              <a:gd name="connsiteX11-8433" fmla="*/ 2615857 w 7496628"/>
              <a:gd name="connsiteY11-8434" fmla="*/ 1038324 h 7997370"/>
              <a:gd name="connsiteX12-8435" fmla="*/ 2737678 w 7496628"/>
              <a:gd name="connsiteY12-8436" fmla="*/ 1156573 h 7997370"/>
              <a:gd name="connsiteX13-8437" fmla="*/ 2774450 w 7496628"/>
              <a:gd name="connsiteY13-8438" fmla="*/ 1205746 h 7997370"/>
              <a:gd name="connsiteX14-8439" fmla="*/ 2774465 w 7496628"/>
              <a:gd name="connsiteY14-8440" fmla="*/ 1205769 h 7997370"/>
              <a:gd name="connsiteX15-8441" fmla="*/ 2774465 w 7496628"/>
              <a:gd name="connsiteY15-8442" fmla="*/ 1205769 h 7997370"/>
              <a:gd name="connsiteX16-8443" fmla="*/ 2774450 w 7496628"/>
              <a:gd name="connsiteY16-8444" fmla="*/ 1205745 h 7997370"/>
              <a:gd name="connsiteX17-8445" fmla="*/ 2737678 w 7496628"/>
              <a:gd name="connsiteY17-8446" fmla="*/ 1156572 h 7997370"/>
              <a:gd name="connsiteX18-8447" fmla="*/ 2787356 w 7496628"/>
              <a:gd name="connsiteY18-8448" fmla="*/ 1197560 h 7997370"/>
              <a:gd name="connsiteX19-8449" fmla="*/ 3262088 w 7496628"/>
              <a:gd name="connsiteY19-8450" fmla="*/ 1342571 h 7997370"/>
              <a:gd name="connsiteX20-8451" fmla="*/ 3862482 w 7496628"/>
              <a:gd name="connsiteY20-8452" fmla="*/ 1093879 h 7997370"/>
              <a:gd name="connsiteX21-8453" fmla="*/ 4045160 w 7496628"/>
              <a:gd name="connsiteY21-8454" fmla="*/ 831897 h 7997370"/>
              <a:gd name="connsiteX22-8455" fmla="*/ 5609771 w 7496628"/>
              <a:gd name="connsiteY22-8456" fmla="*/ 0 h 7997370"/>
              <a:gd name="connsiteX23-8457" fmla="*/ 7496628 w 7496628"/>
              <a:gd name="connsiteY23-8458" fmla="*/ 1886857 h 7997370"/>
              <a:gd name="connsiteX24-8459" fmla="*/ 6170864 w 7496628"/>
              <a:gd name="connsiteY24-8460" fmla="*/ 3688885 h 7997370"/>
              <a:gd name="connsiteX25-8461" fmla="*/ 5873297 w 7496628"/>
              <a:gd name="connsiteY25-8462" fmla="*/ 3755385 h 7997370"/>
              <a:gd name="connsiteX26-8463" fmla="*/ 5025574 w 7496628"/>
              <a:gd name="connsiteY26-8464" fmla="*/ 4907642 h 7997370"/>
              <a:gd name="connsiteX27-8465" fmla="*/ 5050086 w 7496628"/>
              <a:gd name="connsiteY27-8466" fmla="*/ 5150794 h 7997370"/>
              <a:gd name="connsiteX28-8467" fmla="*/ 5142177 w 7496628"/>
              <a:gd name="connsiteY28-8468" fmla="*/ 5376064 h 7997370"/>
              <a:gd name="connsiteX29-8469" fmla="*/ 5144682 w 7496628"/>
              <a:gd name="connsiteY29-8470" fmla="*/ 5382906 h 7997370"/>
              <a:gd name="connsiteX30-8471" fmla="*/ 5205627 w 7496628"/>
              <a:gd name="connsiteY30-8472" fmla="*/ 5549419 h 7997370"/>
              <a:gd name="connsiteX31-8473" fmla="*/ 5290456 w 7496628"/>
              <a:gd name="connsiteY31-8474" fmla="*/ 6110513 h 7997370"/>
              <a:gd name="connsiteX32-8475" fmla="*/ 3403599 w 7496628"/>
              <a:gd name="connsiteY32-8476" fmla="*/ 7997370 h 7997370"/>
              <a:gd name="connsiteX33-8477" fmla="*/ 1516743 w 7496628"/>
              <a:gd name="connsiteY33-8478" fmla="*/ 6110513 h 7997370"/>
              <a:gd name="connsiteX34-8479" fmla="*/ 1838988 w 7496628"/>
              <a:gd name="connsiteY34-8480" fmla="*/ 5055553 h 7997370"/>
              <a:gd name="connsiteX35-8481" fmla="*/ 1973782 w 7496628"/>
              <a:gd name="connsiteY35-8482" fmla="*/ 4881500 h 7997370"/>
              <a:gd name="connsiteX36-8483" fmla="*/ 1973783 w 7496628"/>
              <a:gd name="connsiteY36-8484" fmla="*/ 4881500 h 7997370"/>
              <a:gd name="connsiteX37-8485" fmla="*/ 2045103 w 7496628"/>
              <a:gd name="connsiteY37-8486" fmla="*/ 4750101 h 7997370"/>
              <a:gd name="connsiteX38-8487" fmla="*/ 2111829 w 7496628"/>
              <a:gd name="connsiteY38-8488" fmla="*/ 4419599 h 7997370"/>
              <a:gd name="connsiteX39-8489" fmla="*/ 1349557 w 7496628"/>
              <a:gd name="connsiteY39-8490" fmla="*/ 3574897 h 7997370"/>
              <a:gd name="connsiteX40-8491" fmla="*/ 1329447 w 7496628"/>
              <a:gd name="connsiteY40-8492" fmla="*/ 3573881 h 7997370"/>
              <a:gd name="connsiteX41-8493" fmla="*/ 1328058 w 7496628"/>
              <a:gd name="connsiteY41-8494" fmla="*/ 3570513 h 7997370"/>
              <a:gd name="connsiteX42-8495" fmla="*/ 1334174 w 7496628"/>
              <a:gd name="connsiteY42-8496" fmla="*/ 3558486 h 7997370"/>
              <a:gd name="connsiteX43-8497" fmla="*/ 1401337 w 7496628"/>
              <a:gd name="connsiteY43-8498" fmla="*/ 3426425 h 7997370"/>
              <a:gd name="connsiteX44-8499" fmla="*/ 1334174 w 7496628"/>
              <a:gd name="connsiteY44-8500" fmla="*/ 3558486 h 7997370"/>
              <a:gd name="connsiteX45-8501" fmla="*/ 1211066 w 7496628"/>
              <a:gd name="connsiteY45-8502" fmla="*/ 3539698 h 7997370"/>
              <a:gd name="connsiteX46-8503" fmla="*/ 0 w 7496628"/>
              <a:gd name="connsiteY46-8504" fmla="*/ 2053770 h 7997370"/>
              <a:gd name="connsiteX0-8505" fmla="*/ 0 w 7496628"/>
              <a:gd name="connsiteY0-8506" fmla="*/ 2053770 h 7997370"/>
              <a:gd name="connsiteX1-8507" fmla="*/ 1516743 w 7496628"/>
              <a:gd name="connsiteY1-8508" fmla="*/ 537027 h 7997370"/>
              <a:gd name="connsiteX2-8509" fmla="*/ 2481532 w 7496628"/>
              <a:gd name="connsiteY2-8510" fmla="*/ 883377 h 7997370"/>
              <a:gd name="connsiteX3-8511" fmla="*/ 2541593 w 7496628"/>
              <a:gd name="connsiteY3-8512" fmla="*/ 937965 h 7997370"/>
              <a:gd name="connsiteX4-8513" fmla="*/ 2541595 w 7496628"/>
              <a:gd name="connsiteY4-8514" fmla="*/ 937967 h 7997370"/>
              <a:gd name="connsiteX5-8515" fmla="*/ 2589242 w 7496628"/>
              <a:gd name="connsiteY5-8516" fmla="*/ 981272 h 7997370"/>
              <a:gd name="connsiteX6-8517" fmla="*/ 2633106 w 7496628"/>
              <a:gd name="connsiteY6-8518" fmla="*/ 1029535 h 7997370"/>
              <a:gd name="connsiteX7-8519" fmla="*/ 2633107 w 7496628"/>
              <a:gd name="connsiteY7-8520" fmla="*/ 1029535 h 7997370"/>
              <a:gd name="connsiteX8-8521" fmla="*/ 2687136 w 7496628"/>
              <a:gd name="connsiteY8-8522" fmla="*/ 1088981 h 7997370"/>
              <a:gd name="connsiteX9-8523" fmla="*/ 2737678 w 7496628"/>
              <a:gd name="connsiteY9-8524" fmla="*/ 1156572 h 7997370"/>
              <a:gd name="connsiteX10-8525" fmla="*/ 2661696 w 7496628"/>
              <a:gd name="connsiteY10-8526" fmla="*/ 1093879 h 7997370"/>
              <a:gd name="connsiteX11-8527" fmla="*/ 2737678 w 7496628"/>
              <a:gd name="connsiteY11-8528" fmla="*/ 1156573 h 7997370"/>
              <a:gd name="connsiteX12-8529" fmla="*/ 2774450 w 7496628"/>
              <a:gd name="connsiteY12-8530" fmla="*/ 1205746 h 7997370"/>
              <a:gd name="connsiteX13-8531" fmla="*/ 2774465 w 7496628"/>
              <a:gd name="connsiteY13-8532" fmla="*/ 1205769 h 7997370"/>
              <a:gd name="connsiteX14-8533" fmla="*/ 2774465 w 7496628"/>
              <a:gd name="connsiteY14-8534" fmla="*/ 1205769 h 7997370"/>
              <a:gd name="connsiteX15-8535" fmla="*/ 2774450 w 7496628"/>
              <a:gd name="connsiteY15-8536" fmla="*/ 1205745 h 7997370"/>
              <a:gd name="connsiteX16-8537" fmla="*/ 2737678 w 7496628"/>
              <a:gd name="connsiteY16-8538" fmla="*/ 1156572 h 7997370"/>
              <a:gd name="connsiteX17-8539" fmla="*/ 2787356 w 7496628"/>
              <a:gd name="connsiteY17-8540" fmla="*/ 1197560 h 7997370"/>
              <a:gd name="connsiteX18-8541" fmla="*/ 3262088 w 7496628"/>
              <a:gd name="connsiteY18-8542" fmla="*/ 1342571 h 7997370"/>
              <a:gd name="connsiteX19-8543" fmla="*/ 3862482 w 7496628"/>
              <a:gd name="connsiteY19-8544" fmla="*/ 1093879 h 7997370"/>
              <a:gd name="connsiteX20-8545" fmla="*/ 4045160 w 7496628"/>
              <a:gd name="connsiteY20-8546" fmla="*/ 831897 h 7997370"/>
              <a:gd name="connsiteX21-8547" fmla="*/ 5609771 w 7496628"/>
              <a:gd name="connsiteY21-8548" fmla="*/ 0 h 7997370"/>
              <a:gd name="connsiteX22-8549" fmla="*/ 7496628 w 7496628"/>
              <a:gd name="connsiteY22-8550" fmla="*/ 1886857 h 7997370"/>
              <a:gd name="connsiteX23-8551" fmla="*/ 6170864 w 7496628"/>
              <a:gd name="connsiteY23-8552" fmla="*/ 3688885 h 7997370"/>
              <a:gd name="connsiteX24-8553" fmla="*/ 5873297 w 7496628"/>
              <a:gd name="connsiteY24-8554" fmla="*/ 3755385 h 7997370"/>
              <a:gd name="connsiteX25-8555" fmla="*/ 5025574 w 7496628"/>
              <a:gd name="connsiteY25-8556" fmla="*/ 4907642 h 7997370"/>
              <a:gd name="connsiteX26-8557" fmla="*/ 5050086 w 7496628"/>
              <a:gd name="connsiteY26-8558" fmla="*/ 5150794 h 7997370"/>
              <a:gd name="connsiteX27-8559" fmla="*/ 5142177 w 7496628"/>
              <a:gd name="connsiteY27-8560" fmla="*/ 5376064 h 7997370"/>
              <a:gd name="connsiteX28-8561" fmla="*/ 5144682 w 7496628"/>
              <a:gd name="connsiteY28-8562" fmla="*/ 5382906 h 7997370"/>
              <a:gd name="connsiteX29-8563" fmla="*/ 5205627 w 7496628"/>
              <a:gd name="connsiteY29-8564" fmla="*/ 5549419 h 7997370"/>
              <a:gd name="connsiteX30-8565" fmla="*/ 5290456 w 7496628"/>
              <a:gd name="connsiteY30-8566" fmla="*/ 6110513 h 7997370"/>
              <a:gd name="connsiteX31-8567" fmla="*/ 3403599 w 7496628"/>
              <a:gd name="connsiteY31-8568" fmla="*/ 7997370 h 7997370"/>
              <a:gd name="connsiteX32-8569" fmla="*/ 1516743 w 7496628"/>
              <a:gd name="connsiteY32-8570" fmla="*/ 6110513 h 7997370"/>
              <a:gd name="connsiteX33-8571" fmla="*/ 1838988 w 7496628"/>
              <a:gd name="connsiteY33-8572" fmla="*/ 5055553 h 7997370"/>
              <a:gd name="connsiteX34-8573" fmla="*/ 1973782 w 7496628"/>
              <a:gd name="connsiteY34-8574" fmla="*/ 4881500 h 7997370"/>
              <a:gd name="connsiteX35-8575" fmla="*/ 1973783 w 7496628"/>
              <a:gd name="connsiteY35-8576" fmla="*/ 4881500 h 7997370"/>
              <a:gd name="connsiteX36-8577" fmla="*/ 2045103 w 7496628"/>
              <a:gd name="connsiteY36-8578" fmla="*/ 4750101 h 7997370"/>
              <a:gd name="connsiteX37-8579" fmla="*/ 2111829 w 7496628"/>
              <a:gd name="connsiteY37-8580" fmla="*/ 4419599 h 7997370"/>
              <a:gd name="connsiteX38-8581" fmla="*/ 1349557 w 7496628"/>
              <a:gd name="connsiteY38-8582" fmla="*/ 3574897 h 7997370"/>
              <a:gd name="connsiteX39-8583" fmla="*/ 1329447 w 7496628"/>
              <a:gd name="connsiteY39-8584" fmla="*/ 3573881 h 7997370"/>
              <a:gd name="connsiteX40-8585" fmla="*/ 1328058 w 7496628"/>
              <a:gd name="connsiteY40-8586" fmla="*/ 3570513 h 7997370"/>
              <a:gd name="connsiteX41-8587" fmla="*/ 1334174 w 7496628"/>
              <a:gd name="connsiteY41-8588" fmla="*/ 3558486 h 7997370"/>
              <a:gd name="connsiteX42-8589" fmla="*/ 1401337 w 7496628"/>
              <a:gd name="connsiteY42-8590" fmla="*/ 3426425 h 7997370"/>
              <a:gd name="connsiteX43-8591" fmla="*/ 1334174 w 7496628"/>
              <a:gd name="connsiteY43-8592" fmla="*/ 3558486 h 7997370"/>
              <a:gd name="connsiteX44-8593" fmla="*/ 1211066 w 7496628"/>
              <a:gd name="connsiteY44-8594" fmla="*/ 3539698 h 7997370"/>
              <a:gd name="connsiteX45-8595" fmla="*/ 0 w 7496628"/>
              <a:gd name="connsiteY45-8596" fmla="*/ 2053770 h 7997370"/>
              <a:gd name="connsiteX0-8597" fmla="*/ 0 w 7496628"/>
              <a:gd name="connsiteY0-8598" fmla="*/ 2053770 h 7997370"/>
              <a:gd name="connsiteX1-8599" fmla="*/ 1516743 w 7496628"/>
              <a:gd name="connsiteY1-8600" fmla="*/ 537027 h 7997370"/>
              <a:gd name="connsiteX2-8601" fmla="*/ 2481532 w 7496628"/>
              <a:gd name="connsiteY2-8602" fmla="*/ 883377 h 7997370"/>
              <a:gd name="connsiteX3-8603" fmla="*/ 2541593 w 7496628"/>
              <a:gd name="connsiteY3-8604" fmla="*/ 937965 h 7997370"/>
              <a:gd name="connsiteX4-8605" fmla="*/ 2541595 w 7496628"/>
              <a:gd name="connsiteY4-8606" fmla="*/ 937967 h 7997370"/>
              <a:gd name="connsiteX5-8607" fmla="*/ 2589242 w 7496628"/>
              <a:gd name="connsiteY5-8608" fmla="*/ 981272 h 7997370"/>
              <a:gd name="connsiteX6-8609" fmla="*/ 2633106 w 7496628"/>
              <a:gd name="connsiteY6-8610" fmla="*/ 1029535 h 7997370"/>
              <a:gd name="connsiteX7-8611" fmla="*/ 2687136 w 7496628"/>
              <a:gd name="connsiteY7-8612" fmla="*/ 1088981 h 7997370"/>
              <a:gd name="connsiteX8-8613" fmla="*/ 2737678 w 7496628"/>
              <a:gd name="connsiteY8-8614" fmla="*/ 1156572 h 7997370"/>
              <a:gd name="connsiteX9-8615" fmla="*/ 2661696 w 7496628"/>
              <a:gd name="connsiteY9-8616" fmla="*/ 1093879 h 7997370"/>
              <a:gd name="connsiteX10-8617" fmla="*/ 2737678 w 7496628"/>
              <a:gd name="connsiteY10-8618" fmla="*/ 1156573 h 7997370"/>
              <a:gd name="connsiteX11-8619" fmla="*/ 2774450 w 7496628"/>
              <a:gd name="connsiteY11-8620" fmla="*/ 1205746 h 7997370"/>
              <a:gd name="connsiteX12-8621" fmla="*/ 2774465 w 7496628"/>
              <a:gd name="connsiteY12-8622" fmla="*/ 1205769 h 7997370"/>
              <a:gd name="connsiteX13-8623" fmla="*/ 2774465 w 7496628"/>
              <a:gd name="connsiteY13-8624" fmla="*/ 1205769 h 7997370"/>
              <a:gd name="connsiteX14-8625" fmla="*/ 2774450 w 7496628"/>
              <a:gd name="connsiteY14-8626" fmla="*/ 1205745 h 7997370"/>
              <a:gd name="connsiteX15-8627" fmla="*/ 2737678 w 7496628"/>
              <a:gd name="connsiteY15-8628" fmla="*/ 1156572 h 7997370"/>
              <a:gd name="connsiteX16-8629" fmla="*/ 2787356 w 7496628"/>
              <a:gd name="connsiteY16-8630" fmla="*/ 1197560 h 7997370"/>
              <a:gd name="connsiteX17-8631" fmla="*/ 3262088 w 7496628"/>
              <a:gd name="connsiteY17-8632" fmla="*/ 1342571 h 7997370"/>
              <a:gd name="connsiteX18-8633" fmla="*/ 3862482 w 7496628"/>
              <a:gd name="connsiteY18-8634" fmla="*/ 1093879 h 7997370"/>
              <a:gd name="connsiteX19-8635" fmla="*/ 4045160 w 7496628"/>
              <a:gd name="connsiteY19-8636" fmla="*/ 831897 h 7997370"/>
              <a:gd name="connsiteX20-8637" fmla="*/ 5609771 w 7496628"/>
              <a:gd name="connsiteY20-8638" fmla="*/ 0 h 7997370"/>
              <a:gd name="connsiteX21-8639" fmla="*/ 7496628 w 7496628"/>
              <a:gd name="connsiteY21-8640" fmla="*/ 1886857 h 7997370"/>
              <a:gd name="connsiteX22-8641" fmla="*/ 6170864 w 7496628"/>
              <a:gd name="connsiteY22-8642" fmla="*/ 3688885 h 7997370"/>
              <a:gd name="connsiteX23-8643" fmla="*/ 5873297 w 7496628"/>
              <a:gd name="connsiteY23-8644" fmla="*/ 3755385 h 7997370"/>
              <a:gd name="connsiteX24-8645" fmla="*/ 5025574 w 7496628"/>
              <a:gd name="connsiteY24-8646" fmla="*/ 4907642 h 7997370"/>
              <a:gd name="connsiteX25-8647" fmla="*/ 5050086 w 7496628"/>
              <a:gd name="connsiteY25-8648" fmla="*/ 5150794 h 7997370"/>
              <a:gd name="connsiteX26-8649" fmla="*/ 5142177 w 7496628"/>
              <a:gd name="connsiteY26-8650" fmla="*/ 5376064 h 7997370"/>
              <a:gd name="connsiteX27-8651" fmla="*/ 5144682 w 7496628"/>
              <a:gd name="connsiteY27-8652" fmla="*/ 5382906 h 7997370"/>
              <a:gd name="connsiteX28-8653" fmla="*/ 5205627 w 7496628"/>
              <a:gd name="connsiteY28-8654" fmla="*/ 5549419 h 7997370"/>
              <a:gd name="connsiteX29-8655" fmla="*/ 5290456 w 7496628"/>
              <a:gd name="connsiteY29-8656" fmla="*/ 6110513 h 7997370"/>
              <a:gd name="connsiteX30-8657" fmla="*/ 3403599 w 7496628"/>
              <a:gd name="connsiteY30-8658" fmla="*/ 7997370 h 7997370"/>
              <a:gd name="connsiteX31-8659" fmla="*/ 1516743 w 7496628"/>
              <a:gd name="connsiteY31-8660" fmla="*/ 6110513 h 7997370"/>
              <a:gd name="connsiteX32-8661" fmla="*/ 1838988 w 7496628"/>
              <a:gd name="connsiteY32-8662" fmla="*/ 5055553 h 7997370"/>
              <a:gd name="connsiteX33-8663" fmla="*/ 1973782 w 7496628"/>
              <a:gd name="connsiteY33-8664" fmla="*/ 4881500 h 7997370"/>
              <a:gd name="connsiteX34-8665" fmla="*/ 1973783 w 7496628"/>
              <a:gd name="connsiteY34-8666" fmla="*/ 4881500 h 7997370"/>
              <a:gd name="connsiteX35-8667" fmla="*/ 2045103 w 7496628"/>
              <a:gd name="connsiteY35-8668" fmla="*/ 4750101 h 7997370"/>
              <a:gd name="connsiteX36-8669" fmla="*/ 2111829 w 7496628"/>
              <a:gd name="connsiteY36-8670" fmla="*/ 4419599 h 7997370"/>
              <a:gd name="connsiteX37-8671" fmla="*/ 1349557 w 7496628"/>
              <a:gd name="connsiteY37-8672" fmla="*/ 3574897 h 7997370"/>
              <a:gd name="connsiteX38-8673" fmla="*/ 1329447 w 7496628"/>
              <a:gd name="connsiteY38-8674" fmla="*/ 3573881 h 7997370"/>
              <a:gd name="connsiteX39-8675" fmla="*/ 1328058 w 7496628"/>
              <a:gd name="connsiteY39-8676" fmla="*/ 3570513 h 7997370"/>
              <a:gd name="connsiteX40-8677" fmla="*/ 1334174 w 7496628"/>
              <a:gd name="connsiteY40-8678" fmla="*/ 3558486 h 7997370"/>
              <a:gd name="connsiteX41-8679" fmla="*/ 1401337 w 7496628"/>
              <a:gd name="connsiteY41-8680" fmla="*/ 3426425 h 7997370"/>
              <a:gd name="connsiteX42-8681" fmla="*/ 1334174 w 7496628"/>
              <a:gd name="connsiteY42-8682" fmla="*/ 3558486 h 7997370"/>
              <a:gd name="connsiteX43-8683" fmla="*/ 1211066 w 7496628"/>
              <a:gd name="connsiteY43-8684" fmla="*/ 3539698 h 7997370"/>
              <a:gd name="connsiteX44-8685" fmla="*/ 0 w 7496628"/>
              <a:gd name="connsiteY44-8686" fmla="*/ 2053770 h 7997370"/>
              <a:gd name="connsiteX0-8687" fmla="*/ 0 w 7496628"/>
              <a:gd name="connsiteY0-8688" fmla="*/ 2053770 h 7997370"/>
              <a:gd name="connsiteX1-8689" fmla="*/ 1516743 w 7496628"/>
              <a:gd name="connsiteY1-8690" fmla="*/ 537027 h 7997370"/>
              <a:gd name="connsiteX2-8691" fmla="*/ 2481532 w 7496628"/>
              <a:gd name="connsiteY2-8692" fmla="*/ 883377 h 7997370"/>
              <a:gd name="connsiteX3-8693" fmla="*/ 2541593 w 7496628"/>
              <a:gd name="connsiteY3-8694" fmla="*/ 937965 h 7997370"/>
              <a:gd name="connsiteX4-8695" fmla="*/ 2541595 w 7496628"/>
              <a:gd name="connsiteY4-8696" fmla="*/ 937967 h 7997370"/>
              <a:gd name="connsiteX5-8697" fmla="*/ 2589242 w 7496628"/>
              <a:gd name="connsiteY5-8698" fmla="*/ 981272 h 7997370"/>
              <a:gd name="connsiteX6-8699" fmla="*/ 2633106 w 7496628"/>
              <a:gd name="connsiteY6-8700" fmla="*/ 1029535 h 7997370"/>
              <a:gd name="connsiteX7-8701" fmla="*/ 2687136 w 7496628"/>
              <a:gd name="connsiteY7-8702" fmla="*/ 1088981 h 7997370"/>
              <a:gd name="connsiteX8-8703" fmla="*/ 2737678 w 7496628"/>
              <a:gd name="connsiteY8-8704" fmla="*/ 1156572 h 7997370"/>
              <a:gd name="connsiteX9-8705" fmla="*/ 2737678 w 7496628"/>
              <a:gd name="connsiteY9-8706" fmla="*/ 1156573 h 7997370"/>
              <a:gd name="connsiteX10-8707" fmla="*/ 2774450 w 7496628"/>
              <a:gd name="connsiteY10-8708" fmla="*/ 1205746 h 7997370"/>
              <a:gd name="connsiteX11-8709" fmla="*/ 2774465 w 7496628"/>
              <a:gd name="connsiteY11-8710" fmla="*/ 1205769 h 7997370"/>
              <a:gd name="connsiteX12-8711" fmla="*/ 2774465 w 7496628"/>
              <a:gd name="connsiteY12-8712" fmla="*/ 1205769 h 7997370"/>
              <a:gd name="connsiteX13-8713" fmla="*/ 2774450 w 7496628"/>
              <a:gd name="connsiteY13-8714" fmla="*/ 1205745 h 7997370"/>
              <a:gd name="connsiteX14-8715" fmla="*/ 2737678 w 7496628"/>
              <a:gd name="connsiteY14-8716" fmla="*/ 1156572 h 7997370"/>
              <a:gd name="connsiteX15-8717" fmla="*/ 2787356 w 7496628"/>
              <a:gd name="connsiteY15-8718" fmla="*/ 1197560 h 7997370"/>
              <a:gd name="connsiteX16-8719" fmla="*/ 3262088 w 7496628"/>
              <a:gd name="connsiteY16-8720" fmla="*/ 1342571 h 7997370"/>
              <a:gd name="connsiteX17-8721" fmla="*/ 3862482 w 7496628"/>
              <a:gd name="connsiteY17-8722" fmla="*/ 1093879 h 7997370"/>
              <a:gd name="connsiteX18-8723" fmla="*/ 4045160 w 7496628"/>
              <a:gd name="connsiteY18-8724" fmla="*/ 831897 h 7997370"/>
              <a:gd name="connsiteX19-8725" fmla="*/ 5609771 w 7496628"/>
              <a:gd name="connsiteY19-8726" fmla="*/ 0 h 7997370"/>
              <a:gd name="connsiteX20-8727" fmla="*/ 7496628 w 7496628"/>
              <a:gd name="connsiteY20-8728" fmla="*/ 1886857 h 7997370"/>
              <a:gd name="connsiteX21-8729" fmla="*/ 6170864 w 7496628"/>
              <a:gd name="connsiteY21-8730" fmla="*/ 3688885 h 7997370"/>
              <a:gd name="connsiteX22-8731" fmla="*/ 5873297 w 7496628"/>
              <a:gd name="connsiteY22-8732" fmla="*/ 3755385 h 7997370"/>
              <a:gd name="connsiteX23-8733" fmla="*/ 5025574 w 7496628"/>
              <a:gd name="connsiteY23-8734" fmla="*/ 4907642 h 7997370"/>
              <a:gd name="connsiteX24-8735" fmla="*/ 5050086 w 7496628"/>
              <a:gd name="connsiteY24-8736" fmla="*/ 5150794 h 7997370"/>
              <a:gd name="connsiteX25-8737" fmla="*/ 5142177 w 7496628"/>
              <a:gd name="connsiteY25-8738" fmla="*/ 5376064 h 7997370"/>
              <a:gd name="connsiteX26-8739" fmla="*/ 5144682 w 7496628"/>
              <a:gd name="connsiteY26-8740" fmla="*/ 5382906 h 7997370"/>
              <a:gd name="connsiteX27-8741" fmla="*/ 5205627 w 7496628"/>
              <a:gd name="connsiteY27-8742" fmla="*/ 5549419 h 7997370"/>
              <a:gd name="connsiteX28-8743" fmla="*/ 5290456 w 7496628"/>
              <a:gd name="connsiteY28-8744" fmla="*/ 6110513 h 7997370"/>
              <a:gd name="connsiteX29-8745" fmla="*/ 3403599 w 7496628"/>
              <a:gd name="connsiteY29-8746" fmla="*/ 7997370 h 7997370"/>
              <a:gd name="connsiteX30-8747" fmla="*/ 1516743 w 7496628"/>
              <a:gd name="connsiteY30-8748" fmla="*/ 6110513 h 7997370"/>
              <a:gd name="connsiteX31-8749" fmla="*/ 1838988 w 7496628"/>
              <a:gd name="connsiteY31-8750" fmla="*/ 5055553 h 7997370"/>
              <a:gd name="connsiteX32-8751" fmla="*/ 1973782 w 7496628"/>
              <a:gd name="connsiteY32-8752" fmla="*/ 4881500 h 7997370"/>
              <a:gd name="connsiteX33-8753" fmla="*/ 1973783 w 7496628"/>
              <a:gd name="connsiteY33-8754" fmla="*/ 4881500 h 7997370"/>
              <a:gd name="connsiteX34-8755" fmla="*/ 2045103 w 7496628"/>
              <a:gd name="connsiteY34-8756" fmla="*/ 4750101 h 7997370"/>
              <a:gd name="connsiteX35-8757" fmla="*/ 2111829 w 7496628"/>
              <a:gd name="connsiteY35-8758" fmla="*/ 4419599 h 7997370"/>
              <a:gd name="connsiteX36-8759" fmla="*/ 1349557 w 7496628"/>
              <a:gd name="connsiteY36-8760" fmla="*/ 3574897 h 7997370"/>
              <a:gd name="connsiteX37-8761" fmla="*/ 1329447 w 7496628"/>
              <a:gd name="connsiteY37-8762" fmla="*/ 3573881 h 7997370"/>
              <a:gd name="connsiteX38-8763" fmla="*/ 1328058 w 7496628"/>
              <a:gd name="connsiteY38-8764" fmla="*/ 3570513 h 7997370"/>
              <a:gd name="connsiteX39-8765" fmla="*/ 1334174 w 7496628"/>
              <a:gd name="connsiteY39-8766" fmla="*/ 3558486 h 7997370"/>
              <a:gd name="connsiteX40-8767" fmla="*/ 1401337 w 7496628"/>
              <a:gd name="connsiteY40-8768" fmla="*/ 3426425 h 7997370"/>
              <a:gd name="connsiteX41-8769" fmla="*/ 1334174 w 7496628"/>
              <a:gd name="connsiteY41-8770" fmla="*/ 3558486 h 7997370"/>
              <a:gd name="connsiteX42-8771" fmla="*/ 1211066 w 7496628"/>
              <a:gd name="connsiteY42-8772" fmla="*/ 3539698 h 7997370"/>
              <a:gd name="connsiteX43-8773" fmla="*/ 0 w 7496628"/>
              <a:gd name="connsiteY43-8774" fmla="*/ 2053770 h 7997370"/>
              <a:gd name="connsiteX0-8775" fmla="*/ 0 w 7496628"/>
              <a:gd name="connsiteY0-8776" fmla="*/ 2053770 h 7997370"/>
              <a:gd name="connsiteX1-8777" fmla="*/ 1516743 w 7496628"/>
              <a:gd name="connsiteY1-8778" fmla="*/ 537027 h 7997370"/>
              <a:gd name="connsiteX2-8779" fmla="*/ 2481532 w 7496628"/>
              <a:gd name="connsiteY2-8780" fmla="*/ 883377 h 7997370"/>
              <a:gd name="connsiteX3-8781" fmla="*/ 2541593 w 7496628"/>
              <a:gd name="connsiteY3-8782" fmla="*/ 937965 h 7997370"/>
              <a:gd name="connsiteX4-8783" fmla="*/ 2541595 w 7496628"/>
              <a:gd name="connsiteY4-8784" fmla="*/ 937967 h 7997370"/>
              <a:gd name="connsiteX5-8785" fmla="*/ 2589242 w 7496628"/>
              <a:gd name="connsiteY5-8786" fmla="*/ 981272 h 7997370"/>
              <a:gd name="connsiteX6-8787" fmla="*/ 2687136 w 7496628"/>
              <a:gd name="connsiteY6-8788" fmla="*/ 1088981 h 7997370"/>
              <a:gd name="connsiteX7-8789" fmla="*/ 2737678 w 7496628"/>
              <a:gd name="connsiteY7-8790" fmla="*/ 1156572 h 7997370"/>
              <a:gd name="connsiteX8-8791" fmla="*/ 2737678 w 7496628"/>
              <a:gd name="connsiteY8-8792" fmla="*/ 1156573 h 7997370"/>
              <a:gd name="connsiteX9-8793" fmla="*/ 2774450 w 7496628"/>
              <a:gd name="connsiteY9-8794" fmla="*/ 1205746 h 7997370"/>
              <a:gd name="connsiteX10-8795" fmla="*/ 2774465 w 7496628"/>
              <a:gd name="connsiteY10-8796" fmla="*/ 1205769 h 7997370"/>
              <a:gd name="connsiteX11-8797" fmla="*/ 2774465 w 7496628"/>
              <a:gd name="connsiteY11-8798" fmla="*/ 1205769 h 7997370"/>
              <a:gd name="connsiteX12-8799" fmla="*/ 2774450 w 7496628"/>
              <a:gd name="connsiteY12-8800" fmla="*/ 1205745 h 7997370"/>
              <a:gd name="connsiteX13-8801" fmla="*/ 2737678 w 7496628"/>
              <a:gd name="connsiteY13-8802" fmla="*/ 1156572 h 7997370"/>
              <a:gd name="connsiteX14-8803" fmla="*/ 2787356 w 7496628"/>
              <a:gd name="connsiteY14-8804" fmla="*/ 1197560 h 7997370"/>
              <a:gd name="connsiteX15-8805" fmla="*/ 3262088 w 7496628"/>
              <a:gd name="connsiteY15-8806" fmla="*/ 1342571 h 7997370"/>
              <a:gd name="connsiteX16-8807" fmla="*/ 3862482 w 7496628"/>
              <a:gd name="connsiteY16-8808" fmla="*/ 1093879 h 7997370"/>
              <a:gd name="connsiteX17-8809" fmla="*/ 4045160 w 7496628"/>
              <a:gd name="connsiteY17-8810" fmla="*/ 831897 h 7997370"/>
              <a:gd name="connsiteX18-8811" fmla="*/ 5609771 w 7496628"/>
              <a:gd name="connsiteY18-8812" fmla="*/ 0 h 7997370"/>
              <a:gd name="connsiteX19-8813" fmla="*/ 7496628 w 7496628"/>
              <a:gd name="connsiteY19-8814" fmla="*/ 1886857 h 7997370"/>
              <a:gd name="connsiteX20-8815" fmla="*/ 6170864 w 7496628"/>
              <a:gd name="connsiteY20-8816" fmla="*/ 3688885 h 7997370"/>
              <a:gd name="connsiteX21-8817" fmla="*/ 5873297 w 7496628"/>
              <a:gd name="connsiteY21-8818" fmla="*/ 3755385 h 7997370"/>
              <a:gd name="connsiteX22-8819" fmla="*/ 5025574 w 7496628"/>
              <a:gd name="connsiteY22-8820" fmla="*/ 4907642 h 7997370"/>
              <a:gd name="connsiteX23-8821" fmla="*/ 5050086 w 7496628"/>
              <a:gd name="connsiteY23-8822" fmla="*/ 5150794 h 7997370"/>
              <a:gd name="connsiteX24-8823" fmla="*/ 5142177 w 7496628"/>
              <a:gd name="connsiteY24-8824" fmla="*/ 5376064 h 7997370"/>
              <a:gd name="connsiteX25-8825" fmla="*/ 5144682 w 7496628"/>
              <a:gd name="connsiteY25-8826" fmla="*/ 5382906 h 7997370"/>
              <a:gd name="connsiteX26-8827" fmla="*/ 5205627 w 7496628"/>
              <a:gd name="connsiteY26-8828" fmla="*/ 5549419 h 7997370"/>
              <a:gd name="connsiteX27-8829" fmla="*/ 5290456 w 7496628"/>
              <a:gd name="connsiteY27-8830" fmla="*/ 6110513 h 7997370"/>
              <a:gd name="connsiteX28-8831" fmla="*/ 3403599 w 7496628"/>
              <a:gd name="connsiteY28-8832" fmla="*/ 7997370 h 7997370"/>
              <a:gd name="connsiteX29-8833" fmla="*/ 1516743 w 7496628"/>
              <a:gd name="connsiteY29-8834" fmla="*/ 6110513 h 7997370"/>
              <a:gd name="connsiteX30-8835" fmla="*/ 1838988 w 7496628"/>
              <a:gd name="connsiteY30-8836" fmla="*/ 5055553 h 7997370"/>
              <a:gd name="connsiteX31-8837" fmla="*/ 1973782 w 7496628"/>
              <a:gd name="connsiteY31-8838" fmla="*/ 4881500 h 7997370"/>
              <a:gd name="connsiteX32-8839" fmla="*/ 1973783 w 7496628"/>
              <a:gd name="connsiteY32-8840" fmla="*/ 4881500 h 7997370"/>
              <a:gd name="connsiteX33-8841" fmla="*/ 2045103 w 7496628"/>
              <a:gd name="connsiteY33-8842" fmla="*/ 4750101 h 7997370"/>
              <a:gd name="connsiteX34-8843" fmla="*/ 2111829 w 7496628"/>
              <a:gd name="connsiteY34-8844" fmla="*/ 4419599 h 7997370"/>
              <a:gd name="connsiteX35-8845" fmla="*/ 1349557 w 7496628"/>
              <a:gd name="connsiteY35-8846" fmla="*/ 3574897 h 7997370"/>
              <a:gd name="connsiteX36-8847" fmla="*/ 1329447 w 7496628"/>
              <a:gd name="connsiteY36-8848" fmla="*/ 3573881 h 7997370"/>
              <a:gd name="connsiteX37-8849" fmla="*/ 1328058 w 7496628"/>
              <a:gd name="connsiteY37-8850" fmla="*/ 3570513 h 7997370"/>
              <a:gd name="connsiteX38-8851" fmla="*/ 1334174 w 7496628"/>
              <a:gd name="connsiteY38-8852" fmla="*/ 3558486 h 7997370"/>
              <a:gd name="connsiteX39-8853" fmla="*/ 1401337 w 7496628"/>
              <a:gd name="connsiteY39-8854" fmla="*/ 3426425 h 7997370"/>
              <a:gd name="connsiteX40-8855" fmla="*/ 1334174 w 7496628"/>
              <a:gd name="connsiteY40-8856" fmla="*/ 3558486 h 7997370"/>
              <a:gd name="connsiteX41-8857" fmla="*/ 1211066 w 7496628"/>
              <a:gd name="connsiteY41-8858" fmla="*/ 3539698 h 7997370"/>
              <a:gd name="connsiteX42-8859" fmla="*/ 0 w 7496628"/>
              <a:gd name="connsiteY42-8860" fmla="*/ 2053770 h 7997370"/>
              <a:gd name="connsiteX0-8861" fmla="*/ 0 w 7496628"/>
              <a:gd name="connsiteY0-8862" fmla="*/ 2053770 h 7997370"/>
              <a:gd name="connsiteX1-8863" fmla="*/ 1516743 w 7496628"/>
              <a:gd name="connsiteY1-8864" fmla="*/ 537027 h 7997370"/>
              <a:gd name="connsiteX2-8865" fmla="*/ 2481532 w 7496628"/>
              <a:gd name="connsiteY2-8866" fmla="*/ 883377 h 7997370"/>
              <a:gd name="connsiteX3-8867" fmla="*/ 2541593 w 7496628"/>
              <a:gd name="connsiteY3-8868" fmla="*/ 937965 h 7997370"/>
              <a:gd name="connsiteX4-8869" fmla="*/ 2541595 w 7496628"/>
              <a:gd name="connsiteY4-8870" fmla="*/ 937967 h 7997370"/>
              <a:gd name="connsiteX5-8871" fmla="*/ 2589242 w 7496628"/>
              <a:gd name="connsiteY5-8872" fmla="*/ 981272 h 7997370"/>
              <a:gd name="connsiteX6-8873" fmla="*/ 2737678 w 7496628"/>
              <a:gd name="connsiteY6-8874" fmla="*/ 1156572 h 7997370"/>
              <a:gd name="connsiteX7-8875" fmla="*/ 2737678 w 7496628"/>
              <a:gd name="connsiteY7-8876" fmla="*/ 1156573 h 7997370"/>
              <a:gd name="connsiteX8-8877" fmla="*/ 2774450 w 7496628"/>
              <a:gd name="connsiteY8-8878" fmla="*/ 1205746 h 7997370"/>
              <a:gd name="connsiteX9-8879" fmla="*/ 2774465 w 7496628"/>
              <a:gd name="connsiteY9-8880" fmla="*/ 1205769 h 7997370"/>
              <a:gd name="connsiteX10-8881" fmla="*/ 2774465 w 7496628"/>
              <a:gd name="connsiteY10-8882" fmla="*/ 1205769 h 7997370"/>
              <a:gd name="connsiteX11-8883" fmla="*/ 2774450 w 7496628"/>
              <a:gd name="connsiteY11-8884" fmla="*/ 1205745 h 7997370"/>
              <a:gd name="connsiteX12-8885" fmla="*/ 2737678 w 7496628"/>
              <a:gd name="connsiteY12-8886" fmla="*/ 1156572 h 7997370"/>
              <a:gd name="connsiteX13-8887" fmla="*/ 2787356 w 7496628"/>
              <a:gd name="connsiteY13-8888" fmla="*/ 1197560 h 7997370"/>
              <a:gd name="connsiteX14-8889" fmla="*/ 3262088 w 7496628"/>
              <a:gd name="connsiteY14-8890" fmla="*/ 1342571 h 7997370"/>
              <a:gd name="connsiteX15-8891" fmla="*/ 3862482 w 7496628"/>
              <a:gd name="connsiteY15-8892" fmla="*/ 1093879 h 7997370"/>
              <a:gd name="connsiteX16-8893" fmla="*/ 4045160 w 7496628"/>
              <a:gd name="connsiteY16-8894" fmla="*/ 831897 h 7997370"/>
              <a:gd name="connsiteX17-8895" fmla="*/ 5609771 w 7496628"/>
              <a:gd name="connsiteY17-8896" fmla="*/ 0 h 7997370"/>
              <a:gd name="connsiteX18-8897" fmla="*/ 7496628 w 7496628"/>
              <a:gd name="connsiteY18-8898" fmla="*/ 1886857 h 7997370"/>
              <a:gd name="connsiteX19-8899" fmla="*/ 6170864 w 7496628"/>
              <a:gd name="connsiteY19-8900" fmla="*/ 3688885 h 7997370"/>
              <a:gd name="connsiteX20-8901" fmla="*/ 5873297 w 7496628"/>
              <a:gd name="connsiteY20-8902" fmla="*/ 3755385 h 7997370"/>
              <a:gd name="connsiteX21-8903" fmla="*/ 5025574 w 7496628"/>
              <a:gd name="connsiteY21-8904" fmla="*/ 4907642 h 7997370"/>
              <a:gd name="connsiteX22-8905" fmla="*/ 5050086 w 7496628"/>
              <a:gd name="connsiteY22-8906" fmla="*/ 5150794 h 7997370"/>
              <a:gd name="connsiteX23-8907" fmla="*/ 5142177 w 7496628"/>
              <a:gd name="connsiteY23-8908" fmla="*/ 5376064 h 7997370"/>
              <a:gd name="connsiteX24-8909" fmla="*/ 5144682 w 7496628"/>
              <a:gd name="connsiteY24-8910" fmla="*/ 5382906 h 7997370"/>
              <a:gd name="connsiteX25-8911" fmla="*/ 5205627 w 7496628"/>
              <a:gd name="connsiteY25-8912" fmla="*/ 5549419 h 7997370"/>
              <a:gd name="connsiteX26-8913" fmla="*/ 5290456 w 7496628"/>
              <a:gd name="connsiteY26-8914" fmla="*/ 6110513 h 7997370"/>
              <a:gd name="connsiteX27-8915" fmla="*/ 3403599 w 7496628"/>
              <a:gd name="connsiteY27-8916" fmla="*/ 7997370 h 7997370"/>
              <a:gd name="connsiteX28-8917" fmla="*/ 1516743 w 7496628"/>
              <a:gd name="connsiteY28-8918" fmla="*/ 6110513 h 7997370"/>
              <a:gd name="connsiteX29-8919" fmla="*/ 1838988 w 7496628"/>
              <a:gd name="connsiteY29-8920" fmla="*/ 5055553 h 7997370"/>
              <a:gd name="connsiteX30-8921" fmla="*/ 1973782 w 7496628"/>
              <a:gd name="connsiteY30-8922" fmla="*/ 4881500 h 7997370"/>
              <a:gd name="connsiteX31-8923" fmla="*/ 1973783 w 7496628"/>
              <a:gd name="connsiteY31-8924" fmla="*/ 4881500 h 7997370"/>
              <a:gd name="connsiteX32-8925" fmla="*/ 2045103 w 7496628"/>
              <a:gd name="connsiteY32-8926" fmla="*/ 4750101 h 7997370"/>
              <a:gd name="connsiteX33-8927" fmla="*/ 2111829 w 7496628"/>
              <a:gd name="connsiteY33-8928" fmla="*/ 4419599 h 7997370"/>
              <a:gd name="connsiteX34-8929" fmla="*/ 1349557 w 7496628"/>
              <a:gd name="connsiteY34-8930" fmla="*/ 3574897 h 7997370"/>
              <a:gd name="connsiteX35-8931" fmla="*/ 1329447 w 7496628"/>
              <a:gd name="connsiteY35-8932" fmla="*/ 3573881 h 7997370"/>
              <a:gd name="connsiteX36-8933" fmla="*/ 1328058 w 7496628"/>
              <a:gd name="connsiteY36-8934" fmla="*/ 3570513 h 7997370"/>
              <a:gd name="connsiteX37-8935" fmla="*/ 1334174 w 7496628"/>
              <a:gd name="connsiteY37-8936" fmla="*/ 3558486 h 7997370"/>
              <a:gd name="connsiteX38-8937" fmla="*/ 1401337 w 7496628"/>
              <a:gd name="connsiteY38-8938" fmla="*/ 3426425 h 7997370"/>
              <a:gd name="connsiteX39-8939" fmla="*/ 1334174 w 7496628"/>
              <a:gd name="connsiteY39-8940" fmla="*/ 3558486 h 7997370"/>
              <a:gd name="connsiteX40-8941" fmla="*/ 1211066 w 7496628"/>
              <a:gd name="connsiteY40-8942" fmla="*/ 3539698 h 7997370"/>
              <a:gd name="connsiteX41-8943" fmla="*/ 0 w 7496628"/>
              <a:gd name="connsiteY41-8944" fmla="*/ 2053770 h 7997370"/>
              <a:gd name="connsiteX0-8945" fmla="*/ 0 w 7496628"/>
              <a:gd name="connsiteY0-8946" fmla="*/ 2053770 h 7997370"/>
              <a:gd name="connsiteX1-8947" fmla="*/ 1516743 w 7496628"/>
              <a:gd name="connsiteY1-8948" fmla="*/ 537027 h 7997370"/>
              <a:gd name="connsiteX2-8949" fmla="*/ 2481532 w 7496628"/>
              <a:gd name="connsiteY2-8950" fmla="*/ 883377 h 7997370"/>
              <a:gd name="connsiteX3-8951" fmla="*/ 2541593 w 7496628"/>
              <a:gd name="connsiteY3-8952" fmla="*/ 937965 h 7997370"/>
              <a:gd name="connsiteX4-8953" fmla="*/ 2541595 w 7496628"/>
              <a:gd name="connsiteY4-8954" fmla="*/ 937967 h 7997370"/>
              <a:gd name="connsiteX5-8955" fmla="*/ 2737678 w 7496628"/>
              <a:gd name="connsiteY5-8956" fmla="*/ 1156572 h 7997370"/>
              <a:gd name="connsiteX6-8957" fmla="*/ 2737678 w 7496628"/>
              <a:gd name="connsiteY6-8958" fmla="*/ 1156573 h 7997370"/>
              <a:gd name="connsiteX7-8959" fmla="*/ 2774450 w 7496628"/>
              <a:gd name="connsiteY7-8960" fmla="*/ 1205746 h 7997370"/>
              <a:gd name="connsiteX8-8961" fmla="*/ 2774465 w 7496628"/>
              <a:gd name="connsiteY8-8962" fmla="*/ 1205769 h 7997370"/>
              <a:gd name="connsiteX9-8963" fmla="*/ 2774465 w 7496628"/>
              <a:gd name="connsiteY9-8964" fmla="*/ 1205769 h 7997370"/>
              <a:gd name="connsiteX10-8965" fmla="*/ 2774450 w 7496628"/>
              <a:gd name="connsiteY10-8966" fmla="*/ 1205745 h 7997370"/>
              <a:gd name="connsiteX11-8967" fmla="*/ 2737678 w 7496628"/>
              <a:gd name="connsiteY11-8968" fmla="*/ 1156572 h 7997370"/>
              <a:gd name="connsiteX12-8969" fmla="*/ 2787356 w 7496628"/>
              <a:gd name="connsiteY12-8970" fmla="*/ 1197560 h 7997370"/>
              <a:gd name="connsiteX13-8971" fmla="*/ 3262088 w 7496628"/>
              <a:gd name="connsiteY13-8972" fmla="*/ 1342571 h 7997370"/>
              <a:gd name="connsiteX14-8973" fmla="*/ 3862482 w 7496628"/>
              <a:gd name="connsiteY14-8974" fmla="*/ 1093879 h 7997370"/>
              <a:gd name="connsiteX15-8975" fmla="*/ 4045160 w 7496628"/>
              <a:gd name="connsiteY15-8976" fmla="*/ 831897 h 7997370"/>
              <a:gd name="connsiteX16-8977" fmla="*/ 5609771 w 7496628"/>
              <a:gd name="connsiteY16-8978" fmla="*/ 0 h 7997370"/>
              <a:gd name="connsiteX17-8979" fmla="*/ 7496628 w 7496628"/>
              <a:gd name="connsiteY17-8980" fmla="*/ 1886857 h 7997370"/>
              <a:gd name="connsiteX18-8981" fmla="*/ 6170864 w 7496628"/>
              <a:gd name="connsiteY18-8982" fmla="*/ 3688885 h 7997370"/>
              <a:gd name="connsiteX19-8983" fmla="*/ 5873297 w 7496628"/>
              <a:gd name="connsiteY19-8984" fmla="*/ 3755385 h 7997370"/>
              <a:gd name="connsiteX20-8985" fmla="*/ 5025574 w 7496628"/>
              <a:gd name="connsiteY20-8986" fmla="*/ 4907642 h 7997370"/>
              <a:gd name="connsiteX21-8987" fmla="*/ 5050086 w 7496628"/>
              <a:gd name="connsiteY21-8988" fmla="*/ 5150794 h 7997370"/>
              <a:gd name="connsiteX22-8989" fmla="*/ 5142177 w 7496628"/>
              <a:gd name="connsiteY22-8990" fmla="*/ 5376064 h 7997370"/>
              <a:gd name="connsiteX23-8991" fmla="*/ 5144682 w 7496628"/>
              <a:gd name="connsiteY23-8992" fmla="*/ 5382906 h 7997370"/>
              <a:gd name="connsiteX24-8993" fmla="*/ 5205627 w 7496628"/>
              <a:gd name="connsiteY24-8994" fmla="*/ 5549419 h 7997370"/>
              <a:gd name="connsiteX25-8995" fmla="*/ 5290456 w 7496628"/>
              <a:gd name="connsiteY25-8996" fmla="*/ 6110513 h 7997370"/>
              <a:gd name="connsiteX26-8997" fmla="*/ 3403599 w 7496628"/>
              <a:gd name="connsiteY26-8998" fmla="*/ 7997370 h 7997370"/>
              <a:gd name="connsiteX27-8999" fmla="*/ 1516743 w 7496628"/>
              <a:gd name="connsiteY27-9000" fmla="*/ 6110513 h 7997370"/>
              <a:gd name="connsiteX28-9001" fmla="*/ 1838988 w 7496628"/>
              <a:gd name="connsiteY28-9002" fmla="*/ 5055553 h 7997370"/>
              <a:gd name="connsiteX29-9003" fmla="*/ 1973782 w 7496628"/>
              <a:gd name="connsiteY29-9004" fmla="*/ 4881500 h 7997370"/>
              <a:gd name="connsiteX30-9005" fmla="*/ 1973783 w 7496628"/>
              <a:gd name="connsiteY30-9006" fmla="*/ 4881500 h 7997370"/>
              <a:gd name="connsiteX31-9007" fmla="*/ 2045103 w 7496628"/>
              <a:gd name="connsiteY31-9008" fmla="*/ 4750101 h 7997370"/>
              <a:gd name="connsiteX32-9009" fmla="*/ 2111829 w 7496628"/>
              <a:gd name="connsiteY32-9010" fmla="*/ 4419599 h 7997370"/>
              <a:gd name="connsiteX33-9011" fmla="*/ 1349557 w 7496628"/>
              <a:gd name="connsiteY33-9012" fmla="*/ 3574897 h 7997370"/>
              <a:gd name="connsiteX34-9013" fmla="*/ 1329447 w 7496628"/>
              <a:gd name="connsiteY34-9014" fmla="*/ 3573881 h 7997370"/>
              <a:gd name="connsiteX35-9015" fmla="*/ 1328058 w 7496628"/>
              <a:gd name="connsiteY35-9016" fmla="*/ 3570513 h 7997370"/>
              <a:gd name="connsiteX36-9017" fmla="*/ 1334174 w 7496628"/>
              <a:gd name="connsiteY36-9018" fmla="*/ 3558486 h 7997370"/>
              <a:gd name="connsiteX37-9019" fmla="*/ 1401337 w 7496628"/>
              <a:gd name="connsiteY37-9020" fmla="*/ 3426425 h 7997370"/>
              <a:gd name="connsiteX38-9021" fmla="*/ 1334174 w 7496628"/>
              <a:gd name="connsiteY38-9022" fmla="*/ 3558486 h 7997370"/>
              <a:gd name="connsiteX39-9023" fmla="*/ 1211066 w 7496628"/>
              <a:gd name="connsiteY39-9024" fmla="*/ 3539698 h 7997370"/>
              <a:gd name="connsiteX40-9025" fmla="*/ 0 w 7496628"/>
              <a:gd name="connsiteY40-9026" fmla="*/ 2053770 h 7997370"/>
              <a:gd name="connsiteX0-9027" fmla="*/ 0 w 7496628"/>
              <a:gd name="connsiteY0-9028" fmla="*/ 2053770 h 7997370"/>
              <a:gd name="connsiteX1-9029" fmla="*/ 1516743 w 7496628"/>
              <a:gd name="connsiteY1-9030" fmla="*/ 537027 h 7997370"/>
              <a:gd name="connsiteX2-9031" fmla="*/ 2481532 w 7496628"/>
              <a:gd name="connsiteY2-9032" fmla="*/ 883377 h 7997370"/>
              <a:gd name="connsiteX3-9033" fmla="*/ 2541593 w 7496628"/>
              <a:gd name="connsiteY3-9034" fmla="*/ 937965 h 7997370"/>
              <a:gd name="connsiteX4-9035" fmla="*/ 2737678 w 7496628"/>
              <a:gd name="connsiteY4-9036" fmla="*/ 1156572 h 7997370"/>
              <a:gd name="connsiteX5-9037" fmla="*/ 2737678 w 7496628"/>
              <a:gd name="connsiteY5-9038" fmla="*/ 1156573 h 7997370"/>
              <a:gd name="connsiteX6-9039" fmla="*/ 2774450 w 7496628"/>
              <a:gd name="connsiteY6-9040" fmla="*/ 1205746 h 7997370"/>
              <a:gd name="connsiteX7-9041" fmla="*/ 2774465 w 7496628"/>
              <a:gd name="connsiteY7-9042" fmla="*/ 1205769 h 7997370"/>
              <a:gd name="connsiteX8-9043" fmla="*/ 2774465 w 7496628"/>
              <a:gd name="connsiteY8-9044" fmla="*/ 1205769 h 7997370"/>
              <a:gd name="connsiteX9-9045" fmla="*/ 2774450 w 7496628"/>
              <a:gd name="connsiteY9-9046" fmla="*/ 1205745 h 7997370"/>
              <a:gd name="connsiteX10-9047" fmla="*/ 2737678 w 7496628"/>
              <a:gd name="connsiteY10-9048" fmla="*/ 1156572 h 7997370"/>
              <a:gd name="connsiteX11-9049" fmla="*/ 2787356 w 7496628"/>
              <a:gd name="connsiteY11-9050" fmla="*/ 1197560 h 7997370"/>
              <a:gd name="connsiteX12-9051" fmla="*/ 3262088 w 7496628"/>
              <a:gd name="connsiteY12-9052" fmla="*/ 1342571 h 7997370"/>
              <a:gd name="connsiteX13-9053" fmla="*/ 3862482 w 7496628"/>
              <a:gd name="connsiteY13-9054" fmla="*/ 1093879 h 7997370"/>
              <a:gd name="connsiteX14-9055" fmla="*/ 4045160 w 7496628"/>
              <a:gd name="connsiteY14-9056" fmla="*/ 831897 h 7997370"/>
              <a:gd name="connsiteX15-9057" fmla="*/ 5609771 w 7496628"/>
              <a:gd name="connsiteY15-9058" fmla="*/ 0 h 7997370"/>
              <a:gd name="connsiteX16-9059" fmla="*/ 7496628 w 7496628"/>
              <a:gd name="connsiteY16-9060" fmla="*/ 1886857 h 7997370"/>
              <a:gd name="connsiteX17-9061" fmla="*/ 6170864 w 7496628"/>
              <a:gd name="connsiteY17-9062" fmla="*/ 3688885 h 7997370"/>
              <a:gd name="connsiteX18-9063" fmla="*/ 5873297 w 7496628"/>
              <a:gd name="connsiteY18-9064" fmla="*/ 3755385 h 7997370"/>
              <a:gd name="connsiteX19-9065" fmla="*/ 5025574 w 7496628"/>
              <a:gd name="connsiteY19-9066" fmla="*/ 4907642 h 7997370"/>
              <a:gd name="connsiteX20-9067" fmla="*/ 5050086 w 7496628"/>
              <a:gd name="connsiteY20-9068" fmla="*/ 5150794 h 7997370"/>
              <a:gd name="connsiteX21-9069" fmla="*/ 5142177 w 7496628"/>
              <a:gd name="connsiteY21-9070" fmla="*/ 5376064 h 7997370"/>
              <a:gd name="connsiteX22-9071" fmla="*/ 5144682 w 7496628"/>
              <a:gd name="connsiteY22-9072" fmla="*/ 5382906 h 7997370"/>
              <a:gd name="connsiteX23-9073" fmla="*/ 5205627 w 7496628"/>
              <a:gd name="connsiteY23-9074" fmla="*/ 5549419 h 7997370"/>
              <a:gd name="connsiteX24-9075" fmla="*/ 5290456 w 7496628"/>
              <a:gd name="connsiteY24-9076" fmla="*/ 6110513 h 7997370"/>
              <a:gd name="connsiteX25-9077" fmla="*/ 3403599 w 7496628"/>
              <a:gd name="connsiteY25-9078" fmla="*/ 7997370 h 7997370"/>
              <a:gd name="connsiteX26-9079" fmla="*/ 1516743 w 7496628"/>
              <a:gd name="connsiteY26-9080" fmla="*/ 6110513 h 7997370"/>
              <a:gd name="connsiteX27-9081" fmla="*/ 1838988 w 7496628"/>
              <a:gd name="connsiteY27-9082" fmla="*/ 5055553 h 7997370"/>
              <a:gd name="connsiteX28-9083" fmla="*/ 1973782 w 7496628"/>
              <a:gd name="connsiteY28-9084" fmla="*/ 4881500 h 7997370"/>
              <a:gd name="connsiteX29-9085" fmla="*/ 1973783 w 7496628"/>
              <a:gd name="connsiteY29-9086" fmla="*/ 4881500 h 7997370"/>
              <a:gd name="connsiteX30-9087" fmla="*/ 2045103 w 7496628"/>
              <a:gd name="connsiteY30-9088" fmla="*/ 4750101 h 7997370"/>
              <a:gd name="connsiteX31-9089" fmla="*/ 2111829 w 7496628"/>
              <a:gd name="connsiteY31-9090" fmla="*/ 4419599 h 7997370"/>
              <a:gd name="connsiteX32-9091" fmla="*/ 1349557 w 7496628"/>
              <a:gd name="connsiteY32-9092" fmla="*/ 3574897 h 7997370"/>
              <a:gd name="connsiteX33-9093" fmla="*/ 1329447 w 7496628"/>
              <a:gd name="connsiteY33-9094" fmla="*/ 3573881 h 7997370"/>
              <a:gd name="connsiteX34-9095" fmla="*/ 1328058 w 7496628"/>
              <a:gd name="connsiteY34-9096" fmla="*/ 3570513 h 7997370"/>
              <a:gd name="connsiteX35-9097" fmla="*/ 1334174 w 7496628"/>
              <a:gd name="connsiteY35-9098" fmla="*/ 3558486 h 7997370"/>
              <a:gd name="connsiteX36-9099" fmla="*/ 1401337 w 7496628"/>
              <a:gd name="connsiteY36-9100" fmla="*/ 3426425 h 7997370"/>
              <a:gd name="connsiteX37-9101" fmla="*/ 1334174 w 7496628"/>
              <a:gd name="connsiteY37-9102" fmla="*/ 3558486 h 7997370"/>
              <a:gd name="connsiteX38-9103" fmla="*/ 1211066 w 7496628"/>
              <a:gd name="connsiteY38-9104" fmla="*/ 3539698 h 7997370"/>
              <a:gd name="connsiteX39-9105" fmla="*/ 0 w 7496628"/>
              <a:gd name="connsiteY39-9106" fmla="*/ 2053770 h 7997370"/>
              <a:gd name="connsiteX0-9107" fmla="*/ 0 w 7496628"/>
              <a:gd name="connsiteY0-9108" fmla="*/ 2053770 h 7997370"/>
              <a:gd name="connsiteX1-9109" fmla="*/ 1516743 w 7496628"/>
              <a:gd name="connsiteY1-9110" fmla="*/ 537027 h 7997370"/>
              <a:gd name="connsiteX2-9111" fmla="*/ 2481532 w 7496628"/>
              <a:gd name="connsiteY2-9112" fmla="*/ 883377 h 7997370"/>
              <a:gd name="connsiteX3-9113" fmla="*/ 2541593 w 7496628"/>
              <a:gd name="connsiteY3-9114" fmla="*/ 937965 h 7997370"/>
              <a:gd name="connsiteX4-9115" fmla="*/ 2737678 w 7496628"/>
              <a:gd name="connsiteY4-9116" fmla="*/ 1156572 h 7997370"/>
              <a:gd name="connsiteX5-9117" fmla="*/ 2737678 w 7496628"/>
              <a:gd name="connsiteY5-9118" fmla="*/ 1156573 h 7997370"/>
              <a:gd name="connsiteX6-9119" fmla="*/ 2774450 w 7496628"/>
              <a:gd name="connsiteY6-9120" fmla="*/ 1205746 h 7997370"/>
              <a:gd name="connsiteX7-9121" fmla="*/ 2774465 w 7496628"/>
              <a:gd name="connsiteY7-9122" fmla="*/ 1205769 h 7997370"/>
              <a:gd name="connsiteX8-9123" fmla="*/ 2774465 w 7496628"/>
              <a:gd name="connsiteY8-9124" fmla="*/ 1205769 h 7997370"/>
              <a:gd name="connsiteX9-9125" fmla="*/ 2774450 w 7496628"/>
              <a:gd name="connsiteY9-9126" fmla="*/ 1205745 h 7997370"/>
              <a:gd name="connsiteX10-9127" fmla="*/ 2787356 w 7496628"/>
              <a:gd name="connsiteY10-9128" fmla="*/ 1197560 h 7997370"/>
              <a:gd name="connsiteX11-9129" fmla="*/ 3262088 w 7496628"/>
              <a:gd name="connsiteY11-9130" fmla="*/ 1342571 h 7997370"/>
              <a:gd name="connsiteX12-9131" fmla="*/ 3862482 w 7496628"/>
              <a:gd name="connsiteY12-9132" fmla="*/ 1093879 h 7997370"/>
              <a:gd name="connsiteX13-9133" fmla="*/ 4045160 w 7496628"/>
              <a:gd name="connsiteY13-9134" fmla="*/ 831897 h 7997370"/>
              <a:gd name="connsiteX14-9135" fmla="*/ 5609771 w 7496628"/>
              <a:gd name="connsiteY14-9136" fmla="*/ 0 h 7997370"/>
              <a:gd name="connsiteX15-9137" fmla="*/ 7496628 w 7496628"/>
              <a:gd name="connsiteY15-9138" fmla="*/ 1886857 h 7997370"/>
              <a:gd name="connsiteX16-9139" fmla="*/ 6170864 w 7496628"/>
              <a:gd name="connsiteY16-9140" fmla="*/ 3688885 h 7997370"/>
              <a:gd name="connsiteX17-9141" fmla="*/ 5873297 w 7496628"/>
              <a:gd name="connsiteY17-9142" fmla="*/ 3755385 h 7997370"/>
              <a:gd name="connsiteX18-9143" fmla="*/ 5025574 w 7496628"/>
              <a:gd name="connsiteY18-9144" fmla="*/ 4907642 h 7997370"/>
              <a:gd name="connsiteX19-9145" fmla="*/ 5050086 w 7496628"/>
              <a:gd name="connsiteY19-9146" fmla="*/ 5150794 h 7997370"/>
              <a:gd name="connsiteX20-9147" fmla="*/ 5142177 w 7496628"/>
              <a:gd name="connsiteY20-9148" fmla="*/ 5376064 h 7997370"/>
              <a:gd name="connsiteX21-9149" fmla="*/ 5144682 w 7496628"/>
              <a:gd name="connsiteY21-9150" fmla="*/ 5382906 h 7997370"/>
              <a:gd name="connsiteX22-9151" fmla="*/ 5205627 w 7496628"/>
              <a:gd name="connsiteY22-9152" fmla="*/ 5549419 h 7997370"/>
              <a:gd name="connsiteX23-9153" fmla="*/ 5290456 w 7496628"/>
              <a:gd name="connsiteY23-9154" fmla="*/ 6110513 h 7997370"/>
              <a:gd name="connsiteX24-9155" fmla="*/ 3403599 w 7496628"/>
              <a:gd name="connsiteY24-9156" fmla="*/ 7997370 h 7997370"/>
              <a:gd name="connsiteX25-9157" fmla="*/ 1516743 w 7496628"/>
              <a:gd name="connsiteY25-9158" fmla="*/ 6110513 h 7997370"/>
              <a:gd name="connsiteX26-9159" fmla="*/ 1838988 w 7496628"/>
              <a:gd name="connsiteY26-9160" fmla="*/ 5055553 h 7997370"/>
              <a:gd name="connsiteX27-9161" fmla="*/ 1973782 w 7496628"/>
              <a:gd name="connsiteY27-9162" fmla="*/ 4881500 h 7997370"/>
              <a:gd name="connsiteX28-9163" fmla="*/ 1973783 w 7496628"/>
              <a:gd name="connsiteY28-9164" fmla="*/ 4881500 h 7997370"/>
              <a:gd name="connsiteX29-9165" fmla="*/ 2045103 w 7496628"/>
              <a:gd name="connsiteY29-9166" fmla="*/ 4750101 h 7997370"/>
              <a:gd name="connsiteX30-9167" fmla="*/ 2111829 w 7496628"/>
              <a:gd name="connsiteY30-9168" fmla="*/ 4419599 h 7997370"/>
              <a:gd name="connsiteX31-9169" fmla="*/ 1349557 w 7496628"/>
              <a:gd name="connsiteY31-9170" fmla="*/ 3574897 h 7997370"/>
              <a:gd name="connsiteX32-9171" fmla="*/ 1329447 w 7496628"/>
              <a:gd name="connsiteY32-9172" fmla="*/ 3573881 h 7997370"/>
              <a:gd name="connsiteX33-9173" fmla="*/ 1328058 w 7496628"/>
              <a:gd name="connsiteY33-9174" fmla="*/ 3570513 h 7997370"/>
              <a:gd name="connsiteX34-9175" fmla="*/ 1334174 w 7496628"/>
              <a:gd name="connsiteY34-9176" fmla="*/ 3558486 h 7997370"/>
              <a:gd name="connsiteX35-9177" fmla="*/ 1401337 w 7496628"/>
              <a:gd name="connsiteY35-9178" fmla="*/ 3426425 h 7997370"/>
              <a:gd name="connsiteX36-9179" fmla="*/ 1334174 w 7496628"/>
              <a:gd name="connsiteY36-9180" fmla="*/ 3558486 h 7997370"/>
              <a:gd name="connsiteX37-9181" fmla="*/ 1211066 w 7496628"/>
              <a:gd name="connsiteY37-9182" fmla="*/ 3539698 h 7997370"/>
              <a:gd name="connsiteX38-9183" fmla="*/ 0 w 7496628"/>
              <a:gd name="connsiteY38-9184" fmla="*/ 2053770 h 7997370"/>
              <a:gd name="connsiteX0-9185" fmla="*/ 0 w 7496628"/>
              <a:gd name="connsiteY0-9186" fmla="*/ 2053770 h 7997370"/>
              <a:gd name="connsiteX1-9187" fmla="*/ 1516743 w 7496628"/>
              <a:gd name="connsiteY1-9188" fmla="*/ 537027 h 7997370"/>
              <a:gd name="connsiteX2-9189" fmla="*/ 2481532 w 7496628"/>
              <a:gd name="connsiteY2-9190" fmla="*/ 883377 h 7997370"/>
              <a:gd name="connsiteX3-9191" fmla="*/ 2541593 w 7496628"/>
              <a:gd name="connsiteY3-9192" fmla="*/ 937965 h 7997370"/>
              <a:gd name="connsiteX4-9193" fmla="*/ 2737678 w 7496628"/>
              <a:gd name="connsiteY4-9194" fmla="*/ 1156572 h 7997370"/>
              <a:gd name="connsiteX5-9195" fmla="*/ 2737678 w 7496628"/>
              <a:gd name="connsiteY5-9196" fmla="*/ 1156573 h 7997370"/>
              <a:gd name="connsiteX6-9197" fmla="*/ 2774450 w 7496628"/>
              <a:gd name="connsiteY6-9198" fmla="*/ 1205746 h 7997370"/>
              <a:gd name="connsiteX7-9199" fmla="*/ 2774465 w 7496628"/>
              <a:gd name="connsiteY7-9200" fmla="*/ 1205769 h 7997370"/>
              <a:gd name="connsiteX8-9201" fmla="*/ 2774465 w 7496628"/>
              <a:gd name="connsiteY8-9202" fmla="*/ 1205769 h 7997370"/>
              <a:gd name="connsiteX9-9203" fmla="*/ 2787356 w 7496628"/>
              <a:gd name="connsiteY9-9204" fmla="*/ 1197560 h 7997370"/>
              <a:gd name="connsiteX10-9205" fmla="*/ 3262088 w 7496628"/>
              <a:gd name="connsiteY10-9206" fmla="*/ 1342571 h 7997370"/>
              <a:gd name="connsiteX11-9207" fmla="*/ 3862482 w 7496628"/>
              <a:gd name="connsiteY11-9208" fmla="*/ 1093879 h 7997370"/>
              <a:gd name="connsiteX12-9209" fmla="*/ 4045160 w 7496628"/>
              <a:gd name="connsiteY12-9210" fmla="*/ 831897 h 7997370"/>
              <a:gd name="connsiteX13-9211" fmla="*/ 5609771 w 7496628"/>
              <a:gd name="connsiteY13-9212" fmla="*/ 0 h 7997370"/>
              <a:gd name="connsiteX14-9213" fmla="*/ 7496628 w 7496628"/>
              <a:gd name="connsiteY14-9214" fmla="*/ 1886857 h 7997370"/>
              <a:gd name="connsiteX15-9215" fmla="*/ 6170864 w 7496628"/>
              <a:gd name="connsiteY15-9216" fmla="*/ 3688885 h 7997370"/>
              <a:gd name="connsiteX16-9217" fmla="*/ 5873297 w 7496628"/>
              <a:gd name="connsiteY16-9218" fmla="*/ 3755385 h 7997370"/>
              <a:gd name="connsiteX17-9219" fmla="*/ 5025574 w 7496628"/>
              <a:gd name="connsiteY17-9220" fmla="*/ 4907642 h 7997370"/>
              <a:gd name="connsiteX18-9221" fmla="*/ 5050086 w 7496628"/>
              <a:gd name="connsiteY18-9222" fmla="*/ 5150794 h 7997370"/>
              <a:gd name="connsiteX19-9223" fmla="*/ 5142177 w 7496628"/>
              <a:gd name="connsiteY19-9224" fmla="*/ 5376064 h 7997370"/>
              <a:gd name="connsiteX20-9225" fmla="*/ 5144682 w 7496628"/>
              <a:gd name="connsiteY20-9226" fmla="*/ 5382906 h 7997370"/>
              <a:gd name="connsiteX21-9227" fmla="*/ 5205627 w 7496628"/>
              <a:gd name="connsiteY21-9228" fmla="*/ 5549419 h 7997370"/>
              <a:gd name="connsiteX22-9229" fmla="*/ 5290456 w 7496628"/>
              <a:gd name="connsiteY22-9230" fmla="*/ 6110513 h 7997370"/>
              <a:gd name="connsiteX23-9231" fmla="*/ 3403599 w 7496628"/>
              <a:gd name="connsiteY23-9232" fmla="*/ 7997370 h 7997370"/>
              <a:gd name="connsiteX24-9233" fmla="*/ 1516743 w 7496628"/>
              <a:gd name="connsiteY24-9234" fmla="*/ 6110513 h 7997370"/>
              <a:gd name="connsiteX25-9235" fmla="*/ 1838988 w 7496628"/>
              <a:gd name="connsiteY25-9236" fmla="*/ 5055553 h 7997370"/>
              <a:gd name="connsiteX26-9237" fmla="*/ 1973782 w 7496628"/>
              <a:gd name="connsiteY26-9238" fmla="*/ 4881500 h 7997370"/>
              <a:gd name="connsiteX27-9239" fmla="*/ 1973783 w 7496628"/>
              <a:gd name="connsiteY27-9240" fmla="*/ 4881500 h 7997370"/>
              <a:gd name="connsiteX28-9241" fmla="*/ 2045103 w 7496628"/>
              <a:gd name="connsiteY28-9242" fmla="*/ 4750101 h 7997370"/>
              <a:gd name="connsiteX29-9243" fmla="*/ 2111829 w 7496628"/>
              <a:gd name="connsiteY29-9244" fmla="*/ 4419599 h 7997370"/>
              <a:gd name="connsiteX30-9245" fmla="*/ 1349557 w 7496628"/>
              <a:gd name="connsiteY30-9246" fmla="*/ 3574897 h 7997370"/>
              <a:gd name="connsiteX31-9247" fmla="*/ 1329447 w 7496628"/>
              <a:gd name="connsiteY31-9248" fmla="*/ 3573881 h 7997370"/>
              <a:gd name="connsiteX32-9249" fmla="*/ 1328058 w 7496628"/>
              <a:gd name="connsiteY32-9250" fmla="*/ 3570513 h 7997370"/>
              <a:gd name="connsiteX33-9251" fmla="*/ 1334174 w 7496628"/>
              <a:gd name="connsiteY33-9252" fmla="*/ 3558486 h 7997370"/>
              <a:gd name="connsiteX34-9253" fmla="*/ 1401337 w 7496628"/>
              <a:gd name="connsiteY34-9254" fmla="*/ 3426425 h 7997370"/>
              <a:gd name="connsiteX35-9255" fmla="*/ 1334174 w 7496628"/>
              <a:gd name="connsiteY35-9256" fmla="*/ 3558486 h 7997370"/>
              <a:gd name="connsiteX36-9257" fmla="*/ 1211066 w 7496628"/>
              <a:gd name="connsiteY36-9258" fmla="*/ 3539698 h 7997370"/>
              <a:gd name="connsiteX37-9259" fmla="*/ 0 w 7496628"/>
              <a:gd name="connsiteY37-9260" fmla="*/ 2053770 h 7997370"/>
              <a:gd name="connsiteX0-9261" fmla="*/ 0 w 7496628"/>
              <a:gd name="connsiteY0-9262" fmla="*/ 2053770 h 7997370"/>
              <a:gd name="connsiteX1-9263" fmla="*/ 1516743 w 7496628"/>
              <a:gd name="connsiteY1-9264" fmla="*/ 537027 h 7997370"/>
              <a:gd name="connsiteX2-9265" fmla="*/ 2481532 w 7496628"/>
              <a:gd name="connsiteY2-9266" fmla="*/ 883377 h 7997370"/>
              <a:gd name="connsiteX3-9267" fmla="*/ 2541593 w 7496628"/>
              <a:gd name="connsiteY3-9268" fmla="*/ 937965 h 7997370"/>
              <a:gd name="connsiteX4-9269" fmla="*/ 2737678 w 7496628"/>
              <a:gd name="connsiteY4-9270" fmla="*/ 1156572 h 7997370"/>
              <a:gd name="connsiteX5-9271" fmla="*/ 2774450 w 7496628"/>
              <a:gd name="connsiteY5-9272" fmla="*/ 1205746 h 7997370"/>
              <a:gd name="connsiteX6-9273" fmla="*/ 2774465 w 7496628"/>
              <a:gd name="connsiteY6-9274" fmla="*/ 1205769 h 7997370"/>
              <a:gd name="connsiteX7-9275" fmla="*/ 2774465 w 7496628"/>
              <a:gd name="connsiteY7-9276" fmla="*/ 1205769 h 7997370"/>
              <a:gd name="connsiteX8-9277" fmla="*/ 2787356 w 7496628"/>
              <a:gd name="connsiteY8-9278" fmla="*/ 1197560 h 7997370"/>
              <a:gd name="connsiteX9-9279" fmla="*/ 3262088 w 7496628"/>
              <a:gd name="connsiteY9-9280" fmla="*/ 1342571 h 7997370"/>
              <a:gd name="connsiteX10-9281" fmla="*/ 3862482 w 7496628"/>
              <a:gd name="connsiteY10-9282" fmla="*/ 1093879 h 7997370"/>
              <a:gd name="connsiteX11-9283" fmla="*/ 4045160 w 7496628"/>
              <a:gd name="connsiteY11-9284" fmla="*/ 831897 h 7997370"/>
              <a:gd name="connsiteX12-9285" fmla="*/ 5609771 w 7496628"/>
              <a:gd name="connsiteY12-9286" fmla="*/ 0 h 7997370"/>
              <a:gd name="connsiteX13-9287" fmla="*/ 7496628 w 7496628"/>
              <a:gd name="connsiteY13-9288" fmla="*/ 1886857 h 7997370"/>
              <a:gd name="connsiteX14-9289" fmla="*/ 6170864 w 7496628"/>
              <a:gd name="connsiteY14-9290" fmla="*/ 3688885 h 7997370"/>
              <a:gd name="connsiteX15-9291" fmla="*/ 5873297 w 7496628"/>
              <a:gd name="connsiteY15-9292" fmla="*/ 3755385 h 7997370"/>
              <a:gd name="connsiteX16-9293" fmla="*/ 5025574 w 7496628"/>
              <a:gd name="connsiteY16-9294" fmla="*/ 4907642 h 7997370"/>
              <a:gd name="connsiteX17-9295" fmla="*/ 5050086 w 7496628"/>
              <a:gd name="connsiteY17-9296" fmla="*/ 5150794 h 7997370"/>
              <a:gd name="connsiteX18-9297" fmla="*/ 5142177 w 7496628"/>
              <a:gd name="connsiteY18-9298" fmla="*/ 5376064 h 7997370"/>
              <a:gd name="connsiteX19-9299" fmla="*/ 5144682 w 7496628"/>
              <a:gd name="connsiteY19-9300" fmla="*/ 5382906 h 7997370"/>
              <a:gd name="connsiteX20-9301" fmla="*/ 5205627 w 7496628"/>
              <a:gd name="connsiteY20-9302" fmla="*/ 5549419 h 7997370"/>
              <a:gd name="connsiteX21-9303" fmla="*/ 5290456 w 7496628"/>
              <a:gd name="connsiteY21-9304" fmla="*/ 6110513 h 7997370"/>
              <a:gd name="connsiteX22-9305" fmla="*/ 3403599 w 7496628"/>
              <a:gd name="connsiteY22-9306" fmla="*/ 7997370 h 7997370"/>
              <a:gd name="connsiteX23-9307" fmla="*/ 1516743 w 7496628"/>
              <a:gd name="connsiteY23-9308" fmla="*/ 6110513 h 7997370"/>
              <a:gd name="connsiteX24-9309" fmla="*/ 1838988 w 7496628"/>
              <a:gd name="connsiteY24-9310" fmla="*/ 5055553 h 7997370"/>
              <a:gd name="connsiteX25-9311" fmla="*/ 1973782 w 7496628"/>
              <a:gd name="connsiteY25-9312" fmla="*/ 4881500 h 7997370"/>
              <a:gd name="connsiteX26-9313" fmla="*/ 1973783 w 7496628"/>
              <a:gd name="connsiteY26-9314" fmla="*/ 4881500 h 7997370"/>
              <a:gd name="connsiteX27-9315" fmla="*/ 2045103 w 7496628"/>
              <a:gd name="connsiteY27-9316" fmla="*/ 4750101 h 7997370"/>
              <a:gd name="connsiteX28-9317" fmla="*/ 2111829 w 7496628"/>
              <a:gd name="connsiteY28-9318" fmla="*/ 4419599 h 7997370"/>
              <a:gd name="connsiteX29-9319" fmla="*/ 1349557 w 7496628"/>
              <a:gd name="connsiteY29-9320" fmla="*/ 3574897 h 7997370"/>
              <a:gd name="connsiteX30-9321" fmla="*/ 1329447 w 7496628"/>
              <a:gd name="connsiteY30-9322" fmla="*/ 3573881 h 7997370"/>
              <a:gd name="connsiteX31-9323" fmla="*/ 1328058 w 7496628"/>
              <a:gd name="connsiteY31-9324" fmla="*/ 3570513 h 7997370"/>
              <a:gd name="connsiteX32-9325" fmla="*/ 1334174 w 7496628"/>
              <a:gd name="connsiteY32-9326" fmla="*/ 3558486 h 7997370"/>
              <a:gd name="connsiteX33-9327" fmla="*/ 1401337 w 7496628"/>
              <a:gd name="connsiteY33-9328" fmla="*/ 3426425 h 7997370"/>
              <a:gd name="connsiteX34-9329" fmla="*/ 1334174 w 7496628"/>
              <a:gd name="connsiteY34-9330" fmla="*/ 3558486 h 7997370"/>
              <a:gd name="connsiteX35-9331" fmla="*/ 1211066 w 7496628"/>
              <a:gd name="connsiteY35-9332" fmla="*/ 3539698 h 7997370"/>
              <a:gd name="connsiteX36-9333" fmla="*/ 0 w 7496628"/>
              <a:gd name="connsiteY36-9334" fmla="*/ 2053770 h 7997370"/>
              <a:gd name="connsiteX0-9335" fmla="*/ 0 w 7496628"/>
              <a:gd name="connsiteY0-9336" fmla="*/ 2053770 h 7997370"/>
              <a:gd name="connsiteX1-9337" fmla="*/ 1516743 w 7496628"/>
              <a:gd name="connsiteY1-9338" fmla="*/ 537027 h 7997370"/>
              <a:gd name="connsiteX2-9339" fmla="*/ 2481532 w 7496628"/>
              <a:gd name="connsiteY2-9340" fmla="*/ 883377 h 7997370"/>
              <a:gd name="connsiteX3-9341" fmla="*/ 2541593 w 7496628"/>
              <a:gd name="connsiteY3-9342" fmla="*/ 937965 h 7997370"/>
              <a:gd name="connsiteX4-9343" fmla="*/ 2774450 w 7496628"/>
              <a:gd name="connsiteY4-9344" fmla="*/ 1205746 h 7997370"/>
              <a:gd name="connsiteX5-9345" fmla="*/ 2774465 w 7496628"/>
              <a:gd name="connsiteY5-9346" fmla="*/ 1205769 h 7997370"/>
              <a:gd name="connsiteX6-9347" fmla="*/ 2774465 w 7496628"/>
              <a:gd name="connsiteY6-9348" fmla="*/ 1205769 h 7997370"/>
              <a:gd name="connsiteX7-9349" fmla="*/ 2787356 w 7496628"/>
              <a:gd name="connsiteY7-9350" fmla="*/ 1197560 h 7997370"/>
              <a:gd name="connsiteX8-9351" fmla="*/ 3262088 w 7496628"/>
              <a:gd name="connsiteY8-9352" fmla="*/ 1342571 h 7997370"/>
              <a:gd name="connsiteX9-9353" fmla="*/ 3862482 w 7496628"/>
              <a:gd name="connsiteY9-9354" fmla="*/ 1093879 h 7997370"/>
              <a:gd name="connsiteX10-9355" fmla="*/ 4045160 w 7496628"/>
              <a:gd name="connsiteY10-9356" fmla="*/ 831897 h 7997370"/>
              <a:gd name="connsiteX11-9357" fmla="*/ 5609771 w 7496628"/>
              <a:gd name="connsiteY11-9358" fmla="*/ 0 h 7997370"/>
              <a:gd name="connsiteX12-9359" fmla="*/ 7496628 w 7496628"/>
              <a:gd name="connsiteY12-9360" fmla="*/ 1886857 h 7997370"/>
              <a:gd name="connsiteX13-9361" fmla="*/ 6170864 w 7496628"/>
              <a:gd name="connsiteY13-9362" fmla="*/ 3688885 h 7997370"/>
              <a:gd name="connsiteX14-9363" fmla="*/ 5873297 w 7496628"/>
              <a:gd name="connsiteY14-9364" fmla="*/ 3755385 h 7997370"/>
              <a:gd name="connsiteX15-9365" fmla="*/ 5025574 w 7496628"/>
              <a:gd name="connsiteY15-9366" fmla="*/ 4907642 h 7997370"/>
              <a:gd name="connsiteX16-9367" fmla="*/ 5050086 w 7496628"/>
              <a:gd name="connsiteY16-9368" fmla="*/ 5150794 h 7997370"/>
              <a:gd name="connsiteX17-9369" fmla="*/ 5142177 w 7496628"/>
              <a:gd name="connsiteY17-9370" fmla="*/ 5376064 h 7997370"/>
              <a:gd name="connsiteX18-9371" fmla="*/ 5144682 w 7496628"/>
              <a:gd name="connsiteY18-9372" fmla="*/ 5382906 h 7997370"/>
              <a:gd name="connsiteX19-9373" fmla="*/ 5205627 w 7496628"/>
              <a:gd name="connsiteY19-9374" fmla="*/ 5549419 h 7997370"/>
              <a:gd name="connsiteX20-9375" fmla="*/ 5290456 w 7496628"/>
              <a:gd name="connsiteY20-9376" fmla="*/ 6110513 h 7997370"/>
              <a:gd name="connsiteX21-9377" fmla="*/ 3403599 w 7496628"/>
              <a:gd name="connsiteY21-9378" fmla="*/ 7997370 h 7997370"/>
              <a:gd name="connsiteX22-9379" fmla="*/ 1516743 w 7496628"/>
              <a:gd name="connsiteY22-9380" fmla="*/ 6110513 h 7997370"/>
              <a:gd name="connsiteX23-9381" fmla="*/ 1838988 w 7496628"/>
              <a:gd name="connsiteY23-9382" fmla="*/ 5055553 h 7997370"/>
              <a:gd name="connsiteX24-9383" fmla="*/ 1973782 w 7496628"/>
              <a:gd name="connsiteY24-9384" fmla="*/ 4881500 h 7997370"/>
              <a:gd name="connsiteX25-9385" fmla="*/ 1973783 w 7496628"/>
              <a:gd name="connsiteY25-9386" fmla="*/ 4881500 h 7997370"/>
              <a:gd name="connsiteX26-9387" fmla="*/ 2045103 w 7496628"/>
              <a:gd name="connsiteY26-9388" fmla="*/ 4750101 h 7997370"/>
              <a:gd name="connsiteX27-9389" fmla="*/ 2111829 w 7496628"/>
              <a:gd name="connsiteY27-9390" fmla="*/ 4419599 h 7997370"/>
              <a:gd name="connsiteX28-9391" fmla="*/ 1349557 w 7496628"/>
              <a:gd name="connsiteY28-9392" fmla="*/ 3574897 h 7997370"/>
              <a:gd name="connsiteX29-9393" fmla="*/ 1329447 w 7496628"/>
              <a:gd name="connsiteY29-9394" fmla="*/ 3573881 h 7997370"/>
              <a:gd name="connsiteX30-9395" fmla="*/ 1328058 w 7496628"/>
              <a:gd name="connsiteY30-9396" fmla="*/ 3570513 h 7997370"/>
              <a:gd name="connsiteX31-9397" fmla="*/ 1334174 w 7496628"/>
              <a:gd name="connsiteY31-9398" fmla="*/ 3558486 h 7997370"/>
              <a:gd name="connsiteX32-9399" fmla="*/ 1401337 w 7496628"/>
              <a:gd name="connsiteY32-9400" fmla="*/ 3426425 h 7997370"/>
              <a:gd name="connsiteX33-9401" fmla="*/ 1334174 w 7496628"/>
              <a:gd name="connsiteY33-9402" fmla="*/ 3558486 h 7997370"/>
              <a:gd name="connsiteX34-9403" fmla="*/ 1211066 w 7496628"/>
              <a:gd name="connsiteY34-9404" fmla="*/ 3539698 h 7997370"/>
              <a:gd name="connsiteX35-9405" fmla="*/ 0 w 7496628"/>
              <a:gd name="connsiteY35-9406" fmla="*/ 2053770 h 7997370"/>
              <a:gd name="connsiteX0-9407" fmla="*/ 0 w 7496628"/>
              <a:gd name="connsiteY0-9408" fmla="*/ 2053770 h 7997370"/>
              <a:gd name="connsiteX1-9409" fmla="*/ 1516743 w 7496628"/>
              <a:gd name="connsiteY1-9410" fmla="*/ 537027 h 7997370"/>
              <a:gd name="connsiteX2-9411" fmla="*/ 2481532 w 7496628"/>
              <a:gd name="connsiteY2-9412" fmla="*/ 883377 h 7997370"/>
              <a:gd name="connsiteX3-9413" fmla="*/ 2541593 w 7496628"/>
              <a:gd name="connsiteY3-9414" fmla="*/ 937965 h 7997370"/>
              <a:gd name="connsiteX4-9415" fmla="*/ 2774450 w 7496628"/>
              <a:gd name="connsiteY4-9416" fmla="*/ 1205746 h 7997370"/>
              <a:gd name="connsiteX5-9417" fmla="*/ 2774465 w 7496628"/>
              <a:gd name="connsiteY5-9418" fmla="*/ 1205769 h 7997370"/>
              <a:gd name="connsiteX6-9419" fmla="*/ 2774465 w 7496628"/>
              <a:gd name="connsiteY6-9420" fmla="*/ 1205769 h 7997370"/>
              <a:gd name="connsiteX7-9421" fmla="*/ 2787356 w 7496628"/>
              <a:gd name="connsiteY7-9422" fmla="*/ 1197560 h 7997370"/>
              <a:gd name="connsiteX8-9423" fmla="*/ 3262088 w 7496628"/>
              <a:gd name="connsiteY8-9424" fmla="*/ 1342571 h 7997370"/>
              <a:gd name="connsiteX9-9425" fmla="*/ 3862482 w 7496628"/>
              <a:gd name="connsiteY9-9426" fmla="*/ 1093879 h 7997370"/>
              <a:gd name="connsiteX10-9427" fmla="*/ 4045160 w 7496628"/>
              <a:gd name="connsiteY10-9428" fmla="*/ 831897 h 7997370"/>
              <a:gd name="connsiteX11-9429" fmla="*/ 5609771 w 7496628"/>
              <a:gd name="connsiteY11-9430" fmla="*/ 0 h 7997370"/>
              <a:gd name="connsiteX12-9431" fmla="*/ 7496628 w 7496628"/>
              <a:gd name="connsiteY12-9432" fmla="*/ 1886857 h 7997370"/>
              <a:gd name="connsiteX13-9433" fmla="*/ 6170864 w 7496628"/>
              <a:gd name="connsiteY13-9434" fmla="*/ 3688885 h 7997370"/>
              <a:gd name="connsiteX14-9435" fmla="*/ 5873297 w 7496628"/>
              <a:gd name="connsiteY14-9436" fmla="*/ 3755385 h 7997370"/>
              <a:gd name="connsiteX15-9437" fmla="*/ 5025574 w 7496628"/>
              <a:gd name="connsiteY15-9438" fmla="*/ 4907642 h 7997370"/>
              <a:gd name="connsiteX16-9439" fmla="*/ 5050086 w 7496628"/>
              <a:gd name="connsiteY16-9440" fmla="*/ 5150794 h 7997370"/>
              <a:gd name="connsiteX17-9441" fmla="*/ 5142177 w 7496628"/>
              <a:gd name="connsiteY17-9442" fmla="*/ 5376064 h 7997370"/>
              <a:gd name="connsiteX18-9443" fmla="*/ 5144682 w 7496628"/>
              <a:gd name="connsiteY18-9444" fmla="*/ 5382906 h 7997370"/>
              <a:gd name="connsiteX19-9445" fmla="*/ 5205627 w 7496628"/>
              <a:gd name="connsiteY19-9446" fmla="*/ 5549419 h 7997370"/>
              <a:gd name="connsiteX20-9447" fmla="*/ 5290456 w 7496628"/>
              <a:gd name="connsiteY20-9448" fmla="*/ 6110513 h 7997370"/>
              <a:gd name="connsiteX21-9449" fmla="*/ 3403599 w 7496628"/>
              <a:gd name="connsiteY21-9450" fmla="*/ 7997370 h 7997370"/>
              <a:gd name="connsiteX22-9451" fmla="*/ 1516743 w 7496628"/>
              <a:gd name="connsiteY22-9452" fmla="*/ 6110513 h 7997370"/>
              <a:gd name="connsiteX23-9453" fmla="*/ 1838988 w 7496628"/>
              <a:gd name="connsiteY23-9454" fmla="*/ 5055553 h 7997370"/>
              <a:gd name="connsiteX24-9455" fmla="*/ 1973782 w 7496628"/>
              <a:gd name="connsiteY24-9456" fmla="*/ 4881500 h 7997370"/>
              <a:gd name="connsiteX25-9457" fmla="*/ 1973783 w 7496628"/>
              <a:gd name="connsiteY25-9458" fmla="*/ 4881500 h 7997370"/>
              <a:gd name="connsiteX26-9459" fmla="*/ 2045103 w 7496628"/>
              <a:gd name="connsiteY26-9460" fmla="*/ 4750101 h 7997370"/>
              <a:gd name="connsiteX27-9461" fmla="*/ 2111829 w 7496628"/>
              <a:gd name="connsiteY27-9462" fmla="*/ 4419599 h 7997370"/>
              <a:gd name="connsiteX28-9463" fmla="*/ 1349557 w 7496628"/>
              <a:gd name="connsiteY28-9464" fmla="*/ 3574897 h 7997370"/>
              <a:gd name="connsiteX29-9465" fmla="*/ 1329447 w 7496628"/>
              <a:gd name="connsiteY29-9466" fmla="*/ 3573881 h 7997370"/>
              <a:gd name="connsiteX30-9467" fmla="*/ 1328058 w 7496628"/>
              <a:gd name="connsiteY30-9468" fmla="*/ 3570513 h 7997370"/>
              <a:gd name="connsiteX31-9469" fmla="*/ 1334174 w 7496628"/>
              <a:gd name="connsiteY31-9470" fmla="*/ 3558486 h 7997370"/>
              <a:gd name="connsiteX32-9471" fmla="*/ 1334174 w 7496628"/>
              <a:gd name="connsiteY32-9472" fmla="*/ 3558486 h 7997370"/>
              <a:gd name="connsiteX33-9473" fmla="*/ 1211066 w 7496628"/>
              <a:gd name="connsiteY33-9474" fmla="*/ 3539698 h 7997370"/>
              <a:gd name="connsiteX34-9475" fmla="*/ 0 w 7496628"/>
              <a:gd name="connsiteY34-9476" fmla="*/ 2053770 h 7997370"/>
              <a:gd name="connsiteX0-9477" fmla="*/ 0 w 7496628"/>
              <a:gd name="connsiteY0-9478" fmla="*/ 2053770 h 7997370"/>
              <a:gd name="connsiteX1-9479" fmla="*/ 1516743 w 7496628"/>
              <a:gd name="connsiteY1-9480" fmla="*/ 537027 h 7997370"/>
              <a:gd name="connsiteX2-9481" fmla="*/ 2481532 w 7496628"/>
              <a:gd name="connsiteY2-9482" fmla="*/ 883377 h 7997370"/>
              <a:gd name="connsiteX3-9483" fmla="*/ 2541593 w 7496628"/>
              <a:gd name="connsiteY3-9484" fmla="*/ 937965 h 7997370"/>
              <a:gd name="connsiteX4-9485" fmla="*/ 2774450 w 7496628"/>
              <a:gd name="connsiteY4-9486" fmla="*/ 1205746 h 7997370"/>
              <a:gd name="connsiteX5-9487" fmla="*/ 2774465 w 7496628"/>
              <a:gd name="connsiteY5-9488" fmla="*/ 1205769 h 7997370"/>
              <a:gd name="connsiteX6-9489" fmla="*/ 2774465 w 7496628"/>
              <a:gd name="connsiteY6-9490" fmla="*/ 1205769 h 7997370"/>
              <a:gd name="connsiteX7-9491" fmla="*/ 2787356 w 7496628"/>
              <a:gd name="connsiteY7-9492" fmla="*/ 1197560 h 7997370"/>
              <a:gd name="connsiteX8-9493" fmla="*/ 3262088 w 7496628"/>
              <a:gd name="connsiteY8-9494" fmla="*/ 1342571 h 7997370"/>
              <a:gd name="connsiteX9-9495" fmla="*/ 3862482 w 7496628"/>
              <a:gd name="connsiteY9-9496" fmla="*/ 1093879 h 7997370"/>
              <a:gd name="connsiteX10-9497" fmla="*/ 4045160 w 7496628"/>
              <a:gd name="connsiteY10-9498" fmla="*/ 831897 h 7997370"/>
              <a:gd name="connsiteX11-9499" fmla="*/ 5609771 w 7496628"/>
              <a:gd name="connsiteY11-9500" fmla="*/ 0 h 7997370"/>
              <a:gd name="connsiteX12-9501" fmla="*/ 7496628 w 7496628"/>
              <a:gd name="connsiteY12-9502" fmla="*/ 1886857 h 7997370"/>
              <a:gd name="connsiteX13-9503" fmla="*/ 6170864 w 7496628"/>
              <a:gd name="connsiteY13-9504" fmla="*/ 3688885 h 7997370"/>
              <a:gd name="connsiteX14-9505" fmla="*/ 5873297 w 7496628"/>
              <a:gd name="connsiteY14-9506" fmla="*/ 3755385 h 7997370"/>
              <a:gd name="connsiteX15-9507" fmla="*/ 5025574 w 7496628"/>
              <a:gd name="connsiteY15-9508" fmla="*/ 4907642 h 7997370"/>
              <a:gd name="connsiteX16-9509" fmla="*/ 5050086 w 7496628"/>
              <a:gd name="connsiteY16-9510" fmla="*/ 5150794 h 7997370"/>
              <a:gd name="connsiteX17-9511" fmla="*/ 5142177 w 7496628"/>
              <a:gd name="connsiteY17-9512" fmla="*/ 5376064 h 7997370"/>
              <a:gd name="connsiteX18-9513" fmla="*/ 5144682 w 7496628"/>
              <a:gd name="connsiteY18-9514" fmla="*/ 5382906 h 7997370"/>
              <a:gd name="connsiteX19-9515" fmla="*/ 5205627 w 7496628"/>
              <a:gd name="connsiteY19-9516" fmla="*/ 5549419 h 7997370"/>
              <a:gd name="connsiteX20-9517" fmla="*/ 5290456 w 7496628"/>
              <a:gd name="connsiteY20-9518" fmla="*/ 6110513 h 7997370"/>
              <a:gd name="connsiteX21-9519" fmla="*/ 3403599 w 7496628"/>
              <a:gd name="connsiteY21-9520" fmla="*/ 7997370 h 7997370"/>
              <a:gd name="connsiteX22-9521" fmla="*/ 1516743 w 7496628"/>
              <a:gd name="connsiteY22-9522" fmla="*/ 6110513 h 7997370"/>
              <a:gd name="connsiteX23-9523" fmla="*/ 1838988 w 7496628"/>
              <a:gd name="connsiteY23-9524" fmla="*/ 5055553 h 7997370"/>
              <a:gd name="connsiteX24-9525" fmla="*/ 1973782 w 7496628"/>
              <a:gd name="connsiteY24-9526" fmla="*/ 4881500 h 7997370"/>
              <a:gd name="connsiteX25-9527" fmla="*/ 1973783 w 7496628"/>
              <a:gd name="connsiteY25-9528" fmla="*/ 4881500 h 7997370"/>
              <a:gd name="connsiteX26-9529" fmla="*/ 2045103 w 7496628"/>
              <a:gd name="connsiteY26-9530" fmla="*/ 4750101 h 7997370"/>
              <a:gd name="connsiteX27-9531" fmla="*/ 2111829 w 7496628"/>
              <a:gd name="connsiteY27-9532" fmla="*/ 4419599 h 7997370"/>
              <a:gd name="connsiteX28-9533" fmla="*/ 1349557 w 7496628"/>
              <a:gd name="connsiteY28-9534" fmla="*/ 3574897 h 7997370"/>
              <a:gd name="connsiteX29-9535" fmla="*/ 1329447 w 7496628"/>
              <a:gd name="connsiteY29-9536" fmla="*/ 3573881 h 7997370"/>
              <a:gd name="connsiteX30-9537" fmla="*/ 1328058 w 7496628"/>
              <a:gd name="connsiteY30-9538" fmla="*/ 3570513 h 7997370"/>
              <a:gd name="connsiteX31-9539" fmla="*/ 1334174 w 7496628"/>
              <a:gd name="connsiteY31-9540" fmla="*/ 3558486 h 7997370"/>
              <a:gd name="connsiteX32-9541" fmla="*/ 1211066 w 7496628"/>
              <a:gd name="connsiteY32-9542" fmla="*/ 3539698 h 7997370"/>
              <a:gd name="connsiteX33-9543" fmla="*/ 0 w 7496628"/>
              <a:gd name="connsiteY33-9544" fmla="*/ 2053770 h 7997370"/>
              <a:gd name="connsiteX0-9545" fmla="*/ 0 w 7496628"/>
              <a:gd name="connsiteY0-9546" fmla="*/ 2053770 h 7997370"/>
              <a:gd name="connsiteX1-9547" fmla="*/ 1516743 w 7496628"/>
              <a:gd name="connsiteY1-9548" fmla="*/ 537027 h 7997370"/>
              <a:gd name="connsiteX2-9549" fmla="*/ 2481532 w 7496628"/>
              <a:gd name="connsiteY2-9550" fmla="*/ 883377 h 7997370"/>
              <a:gd name="connsiteX3-9551" fmla="*/ 2541593 w 7496628"/>
              <a:gd name="connsiteY3-9552" fmla="*/ 937965 h 7997370"/>
              <a:gd name="connsiteX4-9553" fmla="*/ 2774450 w 7496628"/>
              <a:gd name="connsiteY4-9554" fmla="*/ 1205746 h 7997370"/>
              <a:gd name="connsiteX5-9555" fmla="*/ 2774465 w 7496628"/>
              <a:gd name="connsiteY5-9556" fmla="*/ 1205769 h 7997370"/>
              <a:gd name="connsiteX6-9557" fmla="*/ 2774465 w 7496628"/>
              <a:gd name="connsiteY6-9558" fmla="*/ 1205769 h 7997370"/>
              <a:gd name="connsiteX7-9559" fmla="*/ 2787356 w 7496628"/>
              <a:gd name="connsiteY7-9560" fmla="*/ 1197560 h 7997370"/>
              <a:gd name="connsiteX8-9561" fmla="*/ 3262088 w 7496628"/>
              <a:gd name="connsiteY8-9562" fmla="*/ 1342571 h 7997370"/>
              <a:gd name="connsiteX9-9563" fmla="*/ 3862482 w 7496628"/>
              <a:gd name="connsiteY9-9564" fmla="*/ 1093879 h 7997370"/>
              <a:gd name="connsiteX10-9565" fmla="*/ 4045160 w 7496628"/>
              <a:gd name="connsiteY10-9566" fmla="*/ 831897 h 7997370"/>
              <a:gd name="connsiteX11-9567" fmla="*/ 5609771 w 7496628"/>
              <a:gd name="connsiteY11-9568" fmla="*/ 0 h 7997370"/>
              <a:gd name="connsiteX12-9569" fmla="*/ 7496628 w 7496628"/>
              <a:gd name="connsiteY12-9570" fmla="*/ 1886857 h 7997370"/>
              <a:gd name="connsiteX13-9571" fmla="*/ 6170864 w 7496628"/>
              <a:gd name="connsiteY13-9572" fmla="*/ 3688885 h 7997370"/>
              <a:gd name="connsiteX14-9573" fmla="*/ 5873297 w 7496628"/>
              <a:gd name="connsiteY14-9574" fmla="*/ 3755385 h 7997370"/>
              <a:gd name="connsiteX15-9575" fmla="*/ 5025574 w 7496628"/>
              <a:gd name="connsiteY15-9576" fmla="*/ 4907642 h 7997370"/>
              <a:gd name="connsiteX16-9577" fmla="*/ 5050086 w 7496628"/>
              <a:gd name="connsiteY16-9578" fmla="*/ 5150794 h 7997370"/>
              <a:gd name="connsiteX17-9579" fmla="*/ 5142177 w 7496628"/>
              <a:gd name="connsiteY17-9580" fmla="*/ 5376064 h 7997370"/>
              <a:gd name="connsiteX18-9581" fmla="*/ 5144682 w 7496628"/>
              <a:gd name="connsiteY18-9582" fmla="*/ 5382906 h 7997370"/>
              <a:gd name="connsiteX19-9583" fmla="*/ 5205627 w 7496628"/>
              <a:gd name="connsiteY19-9584" fmla="*/ 5549419 h 7997370"/>
              <a:gd name="connsiteX20-9585" fmla="*/ 5290456 w 7496628"/>
              <a:gd name="connsiteY20-9586" fmla="*/ 6110513 h 7997370"/>
              <a:gd name="connsiteX21-9587" fmla="*/ 3403599 w 7496628"/>
              <a:gd name="connsiteY21-9588" fmla="*/ 7997370 h 7997370"/>
              <a:gd name="connsiteX22-9589" fmla="*/ 1516743 w 7496628"/>
              <a:gd name="connsiteY22-9590" fmla="*/ 6110513 h 7997370"/>
              <a:gd name="connsiteX23-9591" fmla="*/ 1838988 w 7496628"/>
              <a:gd name="connsiteY23-9592" fmla="*/ 5055553 h 7997370"/>
              <a:gd name="connsiteX24-9593" fmla="*/ 1973782 w 7496628"/>
              <a:gd name="connsiteY24-9594" fmla="*/ 4881500 h 7997370"/>
              <a:gd name="connsiteX25-9595" fmla="*/ 1973783 w 7496628"/>
              <a:gd name="connsiteY25-9596" fmla="*/ 4881500 h 7997370"/>
              <a:gd name="connsiteX26-9597" fmla="*/ 2045103 w 7496628"/>
              <a:gd name="connsiteY26-9598" fmla="*/ 4750101 h 7997370"/>
              <a:gd name="connsiteX27-9599" fmla="*/ 2111829 w 7496628"/>
              <a:gd name="connsiteY27-9600" fmla="*/ 4419599 h 7997370"/>
              <a:gd name="connsiteX28-9601" fmla="*/ 1349557 w 7496628"/>
              <a:gd name="connsiteY28-9602" fmla="*/ 3574897 h 7997370"/>
              <a:gd name="connsiteX29-9603" fmla="*/ 1329447 w 7496628"/>
              <a:gd name="connsiteY29-9604" fmla="*/ 3573881 h 7997370"/>
              <a:gd name="connsiteX30-9605" fmla="*/ 1328058 w 7496628"/>
              <a:gd name="connsiteY30-9606" fmla="*/ 3570513 h 7997370"/>
              <a:gd name="connsiteX31-9607" fmla="*/ 1211066 w 7496628"/>
              <a:gd name="connsiteY31-9608" fmla="*/ 3539698 h 7997370"/>
              <a:gd name="connsiteX32-9609" fmla="*/ 0 w 7496628"/>
              <a:gd name="connsiteY32-9610" fmla="*/ 2053770 h 7997370"/>
              <a:gd name="connsiteX0-9611" fmla="*/ 0 w 7496628"/>
              <a:gd name="connsiteY0-9612" fmla="*/ 2053770 h 7997370"/>
              <a:gd name="connsiteX1-9613" fmla="*/ 1516743 w 7496628"/>
              <a:gd name="connsiteY1-9614" fmla="*/ 537027 h 7997370"/>
              <a:gd name="connsiteX2-9615" fmla="*/ 2481532 w 7496628"/>
              <a:gd name="connsiteY2-9616" fmla="*/ 883377 h 7997370"/>
              <a:gd name="connsiteX3-9617" fmla="*/ 2541593 w 7496628"/>
              <a:gd name="connsiteY3-9618" fmla="*/ 937965 h 7997370"/>
              <a:gd name="connsiteX4-9619" fmla="*/ 2774450 w 7496628"/>
              <a:gd name="connsiteY4-9620" fmla="*/ 1205746 h 7997370"/>
              <a:gd name="connsiteX5-9621" fmla="*/ 2774465 w 7496628"/>
              <a:gd name="connsiteY5-9622" fmla="*/ 1205769 h 7997370"/>
              <a:gd name="connsiteX6-9623" fmla="*/ 2774465 w 7496628"/>
              <a:gd name="connsiteY6-9624" fmla="*/ 1205769 h 7997370"/>
              <a:gd name="connsiteX7-9625" fmla="*/ 2787356 w 7496628"/>
              <a:gd name="connsiteY7-9626" fmla="*/ 1197560 h 7997370"/>
              <a:gd name="connsiteX8-9627" fmla="*/ 3262088 w 7496628"/>
              <a:gd name="connsiteY8-9628" fmla="*/ 1342571 h 7997370"/>
              <a:gd name="connsiteX9-9629" fmla="*/ 3862482 w 7496628"/>
              <a:gd name="connsiteY9-9630" fmla="*/ 1093879 h 7997370"/>
              <a:gd name="connsiteX10-9631" fmla="*/ 4045160 w 7496628"/>
              <a:gd name="connsiteY10-9632" fmla="*/ 831897 h 7997370"/>
              <a:gd name="connsiteX11-9633" fmla="*/ 5609771 w 7496628"/>
              <a:gd name="connsiteY11-9634" fmla="*/ 0 h 7997370"/>
              <a:gd name="connsiteX12-9635" fmla="*/ 7496628 w 7496628"/>
              <a:gd name="connsiteY12-9636" fmla="*/ 1886857 h 7997370"/>
              <a:gd name="connsiteX13-9637" fmla="*/ 6170864 w 7496628"/>
              <a:gd name="connsiteY13-9638" fmla="*/ 3688885 h 7997370"/>
              <a:gd name="connsiteX14-9639" fmla="*/ 5873297 w 7496628"/>
              <a:gd name="connsiteY14-9640" fmla="*/ 3755385 h 7997370"/>
              <a:gd name="connsiteX15-9641" fmla="*/ 5025574 w 7496628"/>
              <a:gd name="connsiteY15-9642" fmla="*/ 4907642 h 7997370"/>
              <a:gd name="connsiteX16-9643" fmla="*/ 5050086 w 7496628"/>
              <a:gd name="connsiteY16-9644" fmla="*/ 5150794 h 7997370"/>
              <a:gd name="connsiteX17-9645" fmla="*/ 5142177 w 7496628"/>
              <a:gd name="connsiteY17-9646" fmla="*/ 5376064 h 7997370"/>
              <a:gd name="connsiteX18-9647" fmla="*/ 5144682 w 7496628"/>
              <a:gd name="connsiteY18-9648" fmla="*/ 5382906 h 7997370"/>
              <a:gd name="connsiteX19-9649" fmla="*/ 5205627 w 7496628"/>
              <a:gd name="connsiteY19-9650" fmla="*/ 5549419 h 7997370"/>
              <a:gd name="connsiteX20-9651" fmla="*/ 5290456 w 7496628"/>
              <a:gd name="connsiteY20-9652" fmla="*/ 6110513 h 7997370"/>
              <a:gd name="connsiteX21-9653" fmla="*/ 3403599 w 7496628"/>
              <a:gd name="connsiteY21-9654" fmla="*/ 7997370 h 7997370"/>
              <a:gd name="connsiteX22-9655" fmla="*/ 1516743 w 7496628"/>
              <a:gd name="connsiteY22-9656" fmla="*/ 6110513 h 7997370"/>
              <a:gd name="connsiteX23-9657" fmla="*/ 1838988 w 7496628"/>
              <a:gd name="connsiteY23-9658" fmla="*/ 5055553 h 7997370"/>
              <a:gd name="connsiteX24-9659" fmla="*/ 1973782 w 7496628"/>
              <a:gd name="connsiteY24-9660" fmla="*/ 4881500 h 7997370"/>
              <a:gd name="connsiteX25-9661" fmla="*/ 1973783 w 7496628"/>
              <a:gd name="connsiteY25-9662" fmla="*/ 4881500 h 7997370"/>
              <a:gd name="connsiteX26-9663" fmla="*/ 2045103 w 7496628"/>
              <a:gd name="connsiteY26-9664" fmla="*/ 4750101 h 7997370"/>
              <a:gd name="connsiteX27-9665" fmla="*/ 2111829 w 7496628"/>
              <a:gd name="connsiteY27-9666" fmla="*/ 4419599 h 7997370"/>
              <a:gd name="connsiteX28-9667" fmla="*/ 1349557 w 7496628"/>
              <a:gd name="connsiteY28-9668" fmla="*/ 3574897 h 7997370"/>
              <a:gd name="connsiteX29-9669" fmla="*/ 1329447 w 7496628"/>
              <a:gd name="connsiteY29-9670" fmla="*/ 3573881 h 7997370"/>
              <a:gd name="connsiteX30-9671" fmla="*/ 1211066 w 7496628"/>
              <a:gd name="connsiteY30-9672" fmla="*/ 3539698 h 7997370"/>
              <a:gd name="connsiteX31-9673" fmla="*/ 0 w 7496628"/>
              <a:gd name="connsiteY31-9674" fmla="*/ 2053770 h 7997370"/>
              <a:gd name="connsiteX0-9675" fmla="*/ 0 w 7496628"/>
              <a:gd name="connsiteY0-9676" fmla="*/ 2053770 h 7997370"/>
              <a:gd name="connsiteX1-9677" fmla="*/ 1516743 w 7496628"/>
              <a:gd name="connsiteY1-9678" fmla="*/ 537027 h 7997370"/>
              <a:gd name="connsiteX2-9679" fmla="*/ 2481532 w 7496628"/>
              <a:gd name="connsiteY2-9680" fmla="*/ 883377 h 7997370"/>
              <a:gd name="connsiteX3-9681" fmla="*/ 2541593 w 7496628"/>
              <a:gd name="connsiteY3-9682" fmla="*/ 937965 h 7997370"/>
              <a:gd name="connsiteX4-9683" fmla="*/ 2774450 w 7496628"/>
              <a:gd name="connsiteY4-9684" fmla="*/ 1205746 h 7997370"/>
              <a:gd name="connsiteX5-9685" fmla="*/ 2774465 w 7496628"/>
              <a:gd name="connsiteY5-9686" fmla="*/ 1205769 h 7997370"/>
              <a:gd name="connsiteX6-9687" fmla="*/ 2774465 w 7496628"/>
              <a:gd name="connsiteY6-9688" fmla="*/ 1205769 h 7997370"/>
              <a:gd name="connsiteX7-9689" fmla="*/ 2787356 w 7496628"/>
              <a:gd name="connsiteY7-9690" fmla="*/ 1197560 h 7997370"/>
              <a:gd name="connsiteX8-9691" fmla="*/ 3262088 w 7496628"/>
              <a:gd name="connsiteY8-9692" fmla="*/ 1342571 h 7997370"/>
              <a:gd name="connsiteX9-9693" fmla="*/ 3862482 w 7496628"/>
              <a:gd name="connsiteY9-9694" fmla="*/ 1093879 h 7997370"/>
              <a:gd name="connsiteX10-9695" fmla="*/ 4045160 w 7496628"/>
              <a:gd name="connsiteY10-9696" fmla="*/ 831897 h 7997370"/>
              <a:gd name="connsiteX11-9697" fmla="*/ 5609771 w 7496628"/>
              <a:gd name="connsiteY11-9698" fmla="*/ 0 h 7997370"/>
              <a:gd name="connsiteX12-9699" fmla="*/ 7496628 w 7496628"/>
              <a:gd name="connsiteY12-9700" fmla="*/ 1886857 h 7997370"/>
              <a:gd name="connsiteX13-9701" fmla="*/ 6170864 w 7496628"/>
              <a:gd name="connsiteY13-9702" fmla="*/ 3688885 h 7997370"/>
              <a:gd name="connsiteX14-9703" fmla="*/ 5873297 w 7496628"/>
              <a:gd name="connsiteY14-9704" fmla="*/ 3755385 h 7997370"/>
              <a:gd name="connsiteX15-9705" fmla="*/ 5025574 w 7496628"/>
              <a:gd name="connsiteY15-9706" fmla="*/ 4907642 h 7997370"/>
              <a:gd name="connsiteX16-9707" fmla="*/ 5050086 w 7496628"/>
              <a:gd name="connsiteY16-9708" fmla="*/ 5150794 h 7997370"/>
              <a:gd name="connsiteX17-9709" fmla="*/ 5142177 w 7496628"/>
              <a:gd name="connsiteY17-9710" fmla="*/ 5376064 h 7997370"/>
              <a:gd name="connsiteX18-9711" fmla="*/ 5144682 w 7496628"/>
              <a:gd name="connsiteY18-9712" fmla="*/ 5382906 h 7997370"/>
              <a:gd name="connsiteX19-9713" fmla="*/ 5205627 w 7496628"/>
              <a:gd name="connsiteY19-9714" fmla="*/ 5549419 h 7997370"/>
              <a:gd name="connsiteX20-9715" fmla="*/ 5290456 w 7496628"/>
              <a:gd name="connsiteY20-9716" fmla="*/ 6110513 h 7997370"/>
              <a:gd name="connsiteX21-9717" fmla="*/ 3403599 w 7496628"/>
              <a:gd name="connsiteY21-9718" fmla="*/ 7997370 h 7997370"/>
              <a:gd name="connsiteX22-9719" fmla="*/ 1516743 w 7496628"/>
              <a:gd name="connsiteY22-9720" fmla="*/ 6110513 h 7997370"/>
              <a:gd name="connsiteX23-9721" fmla="*/ 1838988 w 7496628"/>
              <a:gd name="connsiteY23-9722" fmla="*/ 5055553 h 7997370"/>
              <a:gd name="connsiteX24-9723" fmla="*/ 1973782 w 7496628"/>
              <a:gd name="connsiteY24-9724" fmla="*/ 4881500 h 7997370"/>
              <a:gd name="connsiteX25-9725" fmla="*/ 1973783 w 7496628"/>
              <a:gd name="connsiteY25-9726" fmla="*/ 4881500 h 7997370"/>
              <a:gd name="connsiteX26-9727" fmla="*/ 2045103 w 7496628"/>
              <a:gd name="connsiteY26-9728" fmla="*/ 4750101 h 7997370"/>
              <a:gd name="connsiteX27-9729" fmla="*/ 2111829 w 7496628"/>
              <a:gd name="connsiteY27-9730" fmla="*/ 4419599 h 7997370"/>
              <a:gd name="connsiteX28-9731" fmla="*/ 1349557 w 7496628"/>
              <a:gd name="connsiteY28-9732" fmla="*/ 3574897 h 7997370"/>
              <a:gd name="connsiteX29-9733" fmla="*/ 1211066 w 7496628"/>
              <a:gd name="connsiteY29-9734" fmla="*/ 3539698 h 7997370"/>
              <a:gd name="connsiteX30-9735" fmla="*/ 0 w 7496628"/>
              <a:gd name="connsiteY30-9736" fmla="*/ 2053770 h 7997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7496628" h="7997370">
                <a:moveTo>
                  <a:pt x="0" y="2053770"/>
                </a:moveTo>
                <a:cubicBezTo>
                  <a:pt x="0" y="1216096"/>
                  <a:pt x="679069" y="537027"/>
                  <a:pt x="1516743" y="537027"/>
                </a:cubicBezTo>
                <a:cubicBezTo>
                  <a:pt x="1883225" y="537027"/>
                  <a:pt x="2219350" y="667005"/>
                  <a:pt x="2481532" y="883377"/>
                </a:cubicBezTo>
                <a:lnTo>
                  <a:pt x="2541593" y="937965"/>
                </a:lnTo>
                <a:lnTo>
                  <a:pt x="2774450" y="1205746"/>
                </a:lnTo>
                <a:cubicBezTo>
                  <a:pt x="2774455" y="1205754"/>
                  <a:pt x="2774460" y="1205761"/>
                  <a:pt x="2774465" y="1205769"/>
                </a:cubicBezTo>
                <a:lnTo>
                  <a:pt x="2774465" y="1205769"/>
                </a:lnTo>
                <a:lnTo>
                  <a:pt x="2787356" y="1197560"/>
                </a:lnTo>
                <a:cubicBezTo>
                  <a:pt x="2922872" y="1289112"/>
                  <a:pt x="3086237" y="1342571"/>
                  <a:pt x="3262088" y="1342571"/>
                </a:cubicBezTo>
                <a:cubicBezTo>
                  <a:pt x="3496558" y="1342571"/>
                  <a:pt x="3708829" y="1247534"/>
                  <a:pt x="3862482" y="1093879"/>
                </a:cubicBezTo>
                <a:lnTo>
                  <a:pt x="4045160" y="831897"/>
                </a:lnTo>
                <a:cubicBezTo>
                  <a:pt x="4384242" y="329990"/>
                  <a:pt x="4958470" y="0"/>
                  <a:pt x="5609771" y="0"/>
                </a:cubicBezTo>
                <a:cubicBezTo>
                  <a:pt x="6651853" y="0"/>
                  <a:pt x="7496628" y="844775"/>
                  <a:pt x="7496628" y="1886857"/>
                </a:cubicBezTo>
                <a:cubicBezTo>
                  <a:pt x="7496628" y="2733548"/>
                  <a:pt x="6938945" y="3449987"/>
                  <a:pt x="6170864" y="3688885"/>
                </a:cubicBezTo>
                <a:lnTo>
                  <a:pt x="5873297" y="3755385"/>
                </a:lnTo>
                <a:cubicBezTo>
                  <a:pt x="5382170" y="3908141"/>
                  <a:pt x="5025574" y="4366248"/>
                  <a:pt x="5025574" y="4907642"/>
                </a:cubicBezTo>
                <a:cubicBezTo>
                  <a:pt x="5025574" y="4990933"/>
                  <a:pt x="5034014" y="5072253"/>
                  <a:pt x="5050086" y="5150794"/>
                </a:cubicBezTo>
                <a:lnTo>
                  <a:pt x="5142177" y="5376064"/>
                </a:lnTo>
                <a:lnTo>
                  <a:pt x="5144682" y="5382906"/>
                </a:lnTo>
                <a:lnTo>
                  <a:pt x="5205627" y="5549419"/>
                </a:lnTo>
                <a:cubicBezTo>
                  <a:pt x="5260757" y="5726668"/>
                  <a:pt x="5290456" y="5915123"/>
                  <a:pt x="5290456" y="6110513"/>
                </a:cubicBezTo>
                <a:cubicBezTo>
                  <a:pt x="5290456" y="7152594"/>
                  <a:pt x="4445681" y="7997370"/>
                  <a:pt x="3403599" y="7997370"/>
                </a:cubicBezTo>
                <a:cubicBezTo>
                  <a:pt x="2361517" y="7997370"/>
                  <a:pt x="1516743" y="7152594"/>
                  <a:pt x="1516743" y="6110513"/>
                </a:cubicBezTo>
                <a:cubicBezTo>
                  <a:pt x="1516743" y="5719730"/>
                  <a:pt x="1635540" y="5356698"/>
                  <a:pt x="1838988" y="5055553"/>
                </a:cubicBezTo>
                <a:lnTo>
                  <a:pt x="1973782" y="4881500"/>
                </a:lnTo>
                <a:lnTo>
                  <a:pt x="1973783" y="4881500"/>
                </a:lnTo>
                <a:lnTo>
                  <a:pt x="2045103" y="4750101"/>
                </a:lnTo>
                <a:cubicBezTo>
                  <a:pt x="2088070" y="4648518"/>
                  <a:pt x="2111829" y="4536833"/>
                  <a:pt x="2111829" y="4419599"/>
                </a:cubicBezTo>
                <a:cubicBezTo>
                  <a:pt x="2111829" y="3979970"/>
                  <a:pt x="1777714" y="3618378"/>
                  <a:pt x="1349557" y="3574897"/>
                </a:cubicBezTo>
                <a:lnTo>
                  <a:pt x="1211066" y="3539698"/>
                </a:lnTo>
                <a:cubicBezTo>
                  <a:pt x="519912" y="3398267"/>
                  <a:pt x="0" y="2786735"/>
                  <a:pt x="0" y="20537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619617" y="2962185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r">
              <a:defRPr sz="7200" b="1">
                <a:solidFill>
                  <a:schemeClr val="bg1"/>
                </a:solidFill>
                <a:effectLst>
                  <a:outerShdw blurRad="101600" dist="38100" dir="2700000" algn="tl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508794" y="2644170"/>
            <a:ext cx="74376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01600" dist="38100" dir="2700000" algn="tl">
                    <a:srgbClr val="000000">
                      <a:alpha val="68000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+mn-ea"/>
                <a:sym typeface="+mn-lt"/>
              </a:rPr>
              <a:t>TÌNH HÌNH NƯỚC PHÁP TRƯỚC CÁCH MẠNG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38100" dir="2700000" algn="tl">
                  <a:srgbClr val="000000">
                    <a:alpha val="68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3" name="任意多边形: 形状 52"/>
          <p:cNvSpPr/>
          <p:nvPr/>
        </p:nvSpPr>
        <p:spPr>
          <a:xfrm rot="5400000">
            <a:off x="7745400" y="4733585"/>
            <a:ext cx="2368759" cy="2526980"/>
          </a:xfrm>
          <a:custGeom>
            <a:avLst/>
            <a:gdLst>
              <a:gd name="connsiteX0" fmla="*/ 1904906 w 7496628"/>
              <a:gd name="connsiteY0" fmla="*/ 4969370 h 7997370"/>
              <a:gd name="connsiteX1" fmla="*/ 1908628 w 7496628"/>
              <a:gd name="connsiteY1" fmla="*/ 4978399 h 7997370"/>
              <a:gd name="connsiteX2" fmla="*/ 1986512 w 7496628"/>
              <a:gd name="connsiteY2" fmla="*/ 4988135 h 7997370"/>
              <a:gd name="connsiteX3" fmla="*/ 1986512 w 7496628"/>
              <a:gd name="connsiteY3" fmla="*/ 4988134 h 7997370"/>
              <a:gd name="connsiteX4" fmla="*/ 1908629 w 7496628"/>
              <a:gd name="connsiteY4" fmla="*/ 4978399 h 7997370"/>
              <a:gd name="connsiteX5" fmla="*/ 1904906 w 7496628"/>
              <a:gd name="connsiteY5" fmla="*/ 4969369 h 7997370"/>
              <a:gd name="connsiteX6" fmla="*/ 0 w 7496628"/>
              <a:gd name="connsiteY6" fmla="*/ 2053770 h 7997370"/>
              <a:gd name="connsiteX7" fmla="*/ 1516743 w 7496628"/>
              <a:gd name="connsiteY7" fmla="*/ 537027 h 7997370"/>
              <a:gd name="connsiteX8" fmla="*/ 2481532 w 7496628"/>
              <a:gd name="connsiteY8" fmla="*/ 883377 h 7997370"/>
              <a:gd name="connsiteX9" fmla="*/ 2541593 w 7496628"/>
              <a:gd name="connsiteY9" fmla="*/ 937965 h 7997370"/>
              <a:gd name="connsiteX10" fmla="*/ 2541595 w 7496628"/>
              <a:gd name="connsiteY10" fmla="*/ 937967 h 7997370"/>
              <a:gd name="connsiteX11" fmla="*/ 2589242 w 7496628"/>
              <a:gd name="connsiteY11" fmla="*/ 981272 h 7997370"/>
              <a:gd name="connsiteX12" fmla="*/ 2633106 w 7496628"/>
              <a:gd name="connsiteY12" fmla="*/ 1029535 h 7997370"/>
              <a:gd name="connsiteX13" fmla="*/ 2633107 w 7496628"/>
              <a:gd name="connsiteY13" fmla="*/ 1029535 h 7997370"/>
              <a:gd name="connsiteX14" fmla="*/ 2687136 w 7496628"/>
              <a:gd name="connsiteY14" fmla="*/ 1088981 h 7997370"/>
              <a:gd name="connsiteX15" fmla="*/ 2737678 w 7496628"/>
              <a:gd name="connsiteY15" fmla="*/ 1156572 h 7997370"/>
              <a:gd name="connsiteX16" fmla="*/ 2661696 w 7496628"/>
              <a:gd name="connsiteY16" fmla="*/ 1093879 h 7997370"/>
              <a:gd name="connsiteX17" fmla="*/ 2615857 w 7496628"/>
              <a:gd name="connsiteY17" fmla="*/ 1038324 h 7997370"/>
              <a:gd name="connsiteX18" fmla="*/ 2615856 w 7496628"/>
              <a:gd name="connsiteY18" fmla="*/ 1038324 h 7997370"/>
              <a:gd name="connsiteX19" fmla="*/ 2359601 w 7496628"/>
              <a:gd name="connsiteY19" fmla="*/ 1542197 h 7997370"/>
              <a:gd name="connsiteX20" fmla="*/ 2359602 w 7496628"/>
              <a:gd name="connsiteY20" fmla="*/ 1542196 h 7997370"/>
              <a:gd name="connsiteX21" fmla="*/ 2615857 w 7496628"/>
              <a:gd name="connsiteY21" fmla="*/ 1038324 h 7997370"/>
              <a:gd name="connsiteX22" fmla="*/ 2661696 w 7496628"/>
              <a:gd name="connsiteY22" fmla="*/ 1093880 h 7997370"/>
              <a:gd name="connsiteX23" fmla="*/ 2737678 w 7496628"/>
              <a:gd name="connsiteY23" fmla="*/ 1156573 h 7997370"/>
              <a:gd name="connsiteX24" fmla="*/ 2774450 w 7496628"/>
              <a:gd name="connsiteY24" fmla="*/ 1205746 h 7997370"/>
              <a:gd name="connsiteX25" fmla="*/ 2774465 w 7496628"/>
              <a:gd name="connsiteY25" fmla="*/ 1205769 h 7997370"/>
              <a:gd name="connsiteX26" fmla="*/ 2872839 w 7496628"/>
              <a:gd name="connsiteY26" fmla="*/ 1376924 h 7997370"/>
              <a:gd name="connsiteX27" fmla="*/ 2908749 w 7496628"/>
              <a:gd name="connsiteY27" fmla="*/ 1455098 h 7997370"/>
              <a:gd name="connsiteX28" fmla="*/ 2909640 w 7496628"/>
              <a:gd name="connsiteY28" fmla="*/ 1455005 h 7997370"/>
              <a:gd name="connsiteX29" fmla="*/ 2883918 w 7496628"/>
              <a:gd name="connsiteY29" fmla="*/ 1396199 h 7997370"/>
              <a:gd name="connsiteX30" fmla="*/ 2872839 w 7496628"/>
              <a:gd name="connsiteY30" fmla="*/ 1376924 h 7997370"/>
              <a:gd name="connsiteX31" fmla="*/ 2859084 w 7496628"/>
              <a:gd name="connsiteY31" fmla="*/ 1346978 h 7997370"/>
              <a:gd name="connsiteX32" fmla="*/ 2774465 w 7496628"/>
              <a:gd name="connsiteY32" fmla="*/ 1205769 h 7997370"/>
              <a:gd name="connsiteX33" fmla="*/ 2774450 w 7496628"/>
              <a:gd name="connsiteY33" fmla="*/ 1205745 h 7997370"/>
              <a:gd name="connsiteX34" fmla="*/ 2737678 w 7496628"/>
              <a:gd name="connsiteY34" fmla="*/ 1156572 h 7997370"/>
              <a:gd name="connsiteX35" fmla="*/ 2787356 w 7496628"/>
              <a:gd name="connsiteY35" fmla="*/ 1197560 h 7997370"/>
              <a:gd name="connsiteX36" fmla="*/ 3262088 w 7496628"/>
              <a:gd name="connsiteY36" fmla="*/ 1342571 h 7997370"/>
              <a:gd name="connsiteX37" fmla="*/ 3862482 w 7496628"/>
              <a:gd name="connsiteY37" fmla="*/ 1093879 h 7997370"/>
              <a:gd name="connsiteX38" fmla="*/ 3951677 w 7496628"/>
              <a:gd name="connsiteY38" fmla="*/ 985774 h 7997370"/>
              <a:gd name="connsiteX39" fmla="*/ 3950648 w 7496628"/>
              <a:gd name="connsiteY39" fmla="*/ 987468 h 7997370"/>
              <a:gd name="connsiteX40" fmla="*/ 3950636 w 7496628"/>
              <a:gd name="connsiteY40" fmla="*/ 987494 h 7997370"/>
              <a:gd name="connsiteX41" fmla="*/ 3875700 w 7496628"/>
              <a:gd name="connsiteY41" fmla="*/ 1141842 h 7997370"/>
              <a:gd name="connsiteX42" fmla="*/ 3863592 w 7496628"/>
              <a:gd name="connsiteY42" fmla="*/ 1173997 h 7997370"/>
              <a:gd name="connsiteX43" fmla="*/ 3853793 w 7496628"/>
              <a:gd name="connsiteY43" fmla="*/ 1194993 h 7997370"/>
              <a:gd name="connsiteX44" fmla="*/ 3842003 w 7496628"/>
              <a:gd name="connsiteY44" fmla="*/ 1231333 h 7997370"/>
              <a:gd name="connsiteX45" fmla="*/ 3814767 w 7496628"/>
              <a:gd name="connsiteY45" fmla="*/ 1303666 h 7997370"/>
              <a:gd name="connsiteX46" fmla="*/ 3794382 w 7496628"/>
              <a:gd name="connsiteY46" fmla="*/ 1378114 h 7997370"/>
              <a:gd name="connsiteX47" fmla="*/ 3782317 w 7496628"/>
              <a:gd name="connsiteY47" fmla="*/ 1415301 h 7997370"/>
              <a:gd name="connsiteX48" fmla="*/ 3777951 w 7496628"/>
              <a:gd name="connsiteY48" fmla="*/ 1438123 h 7997370"/>
              <a:gd name="connsiteX49" fmla="*/ 3771945 w 7496628"/>
              <a:gd name="connsiteY49" fmla="*/ 1460056 h 7997370"/>
              <a:gd name="connsiteX50" fmla="*/ 3773719 w 7496628"/>
              <a:gd name="connsiteY50" fmla="*/ 1460241 h 7997370"/>
              <a:gd name="connsiteX51" fmla="*/ 3777951 w 7496628"/>
              <a:gd name="connsiteY51" fmla="*/ 1438123 h 7997370"/>
              <a:gd name="connsiteX52" fmla="*/ 3794382 w 7496628"/>
              <a:gd name="connsiteY52" fmla="*/ 1378114 h 7997370"/>
              <a:gd name="connsiteX53" fmla="*/ 3842003 w 7496628"/>
              <a:gd name="connsiteY53" fmla="*/ 1231333 h 7997370"/>
              <a:gd name="connsiteX54" fmla="*/ 3863592 w 7496628"/>
              <a:gd name="connsiteY54" fmla="*/ 1173997 h 7997370"/>
              <a:gd name="connsiteX55" fmla="*/ 3950636 w 7496628"/>
              <a:gd name="connsiteY55" fmla="*/ 987494 h 7997370"/>
              <a:gd name="connsiteX56" fmla="*/ 3950648 w 7496628"/>
              <a:gd name="connsiteY56" fmla="*/ 987469 h 7997370"/>
              <a:gd name="connsiteX57" fmla="*/ 3951677 w 7496628"/>
              <a:gd name="connsiteY57" fmla="*/ 985775 h 7997370"/>
              <a:gd name="connsiteX58" fmla="*/ 3985637 w 7496628"/>
              <a:gd name="connsiteY58" fmla="*/ 929875 h 7997370"/>
              <a:gd name="connsiteX59" fmla="*/ 3998195 w 7496628"/>
              <a:gd name="connsiteY59" fmla="*/ 909205 h 7997370"/>
              <a:gd name="connsiteX60" fmla="*/ 4045160 w 7496628"/>
              <a:gd name="connsiteY60" fmla="*/ 831897 h 7997370"/>
              <a:gd name="connsiteX61" fmla="*/ 5609771 w 7496628"/>
              <a:gd name="connsiteY61" fmla="*/ 0 h 7997370"/>
              <a:gd name="connsiteX62" fmla="*/ 7496628 w 7496628"/>
              <a:gd name="connsiteY62" fmla="*/ 1886857 h 7997370"/>
              <a:gd name="connsiteX63" fmla="*/ 6170864 w 7496628"/>
              <a:gd name="connsiteY63" fmla="*/ 3688885 h 7997370"/>
              <a:gd name="connsiteX64" fmla="*/ 6084717 w 7496628"/>
              <a:gd name="connsiteY64" fmla="*/ 3711035 h 7997370"/>
              <a:gd name="connsiteX65" fmla="*/ 6084708 w 7496628"/>
              <a:gd name="connsiteY65" fmla="*/ 3711036 h 7997370"/>
              <a:gd name="connsiteX66" fmla="*/ 5990038 w 7496628"/>
              <a:gd name="connsiteY66" fmla="*/ 3735379 h 7997370"/>
              <a:gd name="connsiteX67" fmla="*/ 5976330 w 7496628"/>
              <a:gd name="connsiteY67" fmla="*/ 3737471 h 7997370"/>
              <a:gd name="connsiteX68" fmla="*/ 5894258 w 7496628"/>
              <a:gd name="connsiteY68" fmla="*/ 3749996 h 7997370"/>
              <a:gd name="connsiteX69" fmla="*/ 5894248 w 7496628"/>
              <a:gd name="connsiteY69" fmla="*/ 3749999 h 7997370"/>
              <a:gd name="connsiteX70" fmla="*/ 5894238 w 7496628"/>
              <a:gd name="connsiteY70" fmla="*/ 3750001 h 7997370"/>
              <a:gd name="connsiteX71" fmla="*/ 5873297 w 7496628"/>
              <a:gd name="connsiteY71" fmla="*/ 3755385 h 7997370"/>
              <a:gd name="connsiteX72" fmla="*/ 5025574 w 7496628"/>
              <a:gd name="connsiteY72" fmla="*/ 4907642 h 7997370"/>
              <a:gd name="connsiteX73" fmla="*/ 5050086 w 7496628"/>
              <a:gd name="connsiteY73" fmla="*/ 5150794 h 7997370"/>
              <a:gd name="connsiteX74" fmla="*/ 5068892 w 7496628"/>
              <a:gd name="connsiteY74" fmla="*/ 5223933 h 7997370"/>
              <a:gd name="connsiteX75" fmla="*/ 5068892 w 7496628"/>
              <a:gd name="connsiteY75" fmla="*/ 5223935 h 7997370"/>
              <a:gd name="connsiteX76" fmla="*/ 5142177 w 7496628"/>
              <a:gd name="connsiteY76" fmla="*/ 5376064 h 7997370"/>
              <a:gd name="connsiteX77" fmla="*/ 5144682 w 7496628"/>
              <a:gd name="connsiteY77" fmla="*/ 5382906 h 7997370"/>
              <a:gd name="connsiteX78" fmla="*/ 5196413 w 7496628"/>
              <a:gd name="connsiteY78" fmla="*/ 5524245 h 7997370"/>
              <a:gd name="connsiteX79" fmla="*/ 5196414 w 7496628"/>
              <a:gd name="connsiteY79" fmla="*/ 5524247 h 7997370"/>
              <a:gd name="connsiteX80" fmla="*/ 5205627 w 7496628"/>
              <a:gd name="connsiteY80" fmla="*/ 5549419 h 7997370"/>
              <a:gd name="connsiteX81" fmla="*/ 5290456 w 7496628"/>
              <a:gd name="connsiteY81" fmla="*/ 6110513 h 7997370"/>
              <a:gd name="connsiteX82" fmla="*/ 3403599 w 7496628"/>
              <a:gd name="connsiteY82" fmla="*/ 7997370 h 7997370"/>
              <a:gd name="connsiteX83" fmla="*/ 1516743 w 7496628"/>
              <a:gd name="connsiteY83" fmla="*/ 6110513 h 7997370"/>
              <a:gd name="connsiteX84" fmla="*/ 1838988 w 7496628"/>
              <a:gd name="connsiteY84" fmla="*/ 5055553 h 7997370"/>
              <a:gd name="connsiteX85" fmla="*/ 1889221 w 7496628"/>
              <a:gd name="connsiteY85" fmla="*/ 4988378 h 7997370"/>
              <a:gd name="connsiteX86" fmla="*/ 1889230 w 7496628"/>
              <a:gd name="connsiteY86" fmla="*/ 4988366 h 7997370"/>
              <a:gd name="connsiteX87" fmla="*/ 1904383 w 7496628"/>
              <a:gd name="connsiteY87" fmla="*/ 4968104 h 7997370"/>
              <a:gd name="connsiteX88" fmla="*/ 1904383 w 7496628"/>
              <a:gd name="connsiteY88" fmla="*/ 4968103 h 7997370"/>
              <a:gd name="connsiteX89" fmla="*/ 1947610 w 7496628"/>
              <a:gd name="connsiteY89" fmla="*/ 4910297 h 7997370"/>
              <a:gd name="connsiteX90" fmla="*/ 1973782 w 7496628"/>
              <a:gd name="connsiteY90" fmla="*/ 4881500 h 7997370"/>
              <a:gd name="connsiteX91" fmla="*/ 1966818 w 7496628"/>
              <a:gd name="connsiteY91" fmla="*/ 4894331 h 7997370"/>
              <a:gd name="connsiteX92" fmla="*/ 1973783 w 7496628"/>
              <a:gd name="connsiteY92" fmla="*/ 4881500 h 7997370"/>
              <a:gd name="connsiteX93" fmla="*/ 2045103 w 7496628"/>
              <a:gd name="connsiteY93" fmla="*/ 4750101 h 7997370"/>
              <a:gd name="connsiteX94" fmla="*/ 2111829 w 7496628"/>
              <a:gd name="connsiteY94" fmla="*/ 4419599 h 7997370"/>
              <a:gd name="connsiteX95" fmla="*/ 1349557 w 7496628"/>
              <a:gd name="connsiteY95" fmla="*/ 3574897 h 7997370"/>
              <a:gd name="connsiteX96" fmla="*/ 1329447 w 7496628"/>
              <a:gd name="connsiteY96" fmla="*/ 3573881 h 7997370"/>
              <a:gd name="connsiteX97" fmla="*/ 1328058 w 7496628"/>
              <a:gd name="connsiteY97" fmla="*/ 3570513 h 7997370"/>
              <a:gd name="connsiteX98" fmla="*/ 1334174 w 7496628"/>
              <a:gd name="connsiteY98" fmla="*/ 3558486 h 7997370"/>
              <a:gd name="connsiteX99" fmla="*/ 1401337 w 7496628"/>
              <a:gd name="connsiteY99" fmla="*/ 3426425 h 7997370"/>
              <a:gd name="connsiteX100" fmla="*/ 1401337 w 7496628"/>
              <a:gd name="connsiteY100" fmla="*/ 3426425 h 7997370"/>
              <a:gd name="connsiteX101" fmla="*/ 1334174 w 7496628"/>
              <a:gd name="connsiteY101" fmla="*/ 3558486 h 7997370"/>
              <a:gd name="connsiteX102" fmla="*/ 1211066 w 7496628"/>
              <a:gd name="connsiteY102" fmla="*/ 3539698 h 7997370"/>
              <a:gd name="connsiteX103" fmla="*/ 0 w 7496628"/>
              <a:gd name="connsiteY103" fmla="*/ 2053770 h 7997370"/>
              <a:gd name="connsiteX0-1" fmla="*/ 1904906 w 7496628"/>
              <a:gd name="connsiteY0-2" fmla="*/ 4969370 h 7997370"/>
              <a:gd name="connsiteX1-3" fmla="*/ 1908628 w 7496628"/>
              <a:gd name="connsiteY1-4" fmla="*/ 4978399 h 7997370"/>
              <a:gd name="connsiteX2-5" fmla="*/ 1986512 w 7496628"/>
              <a:gd name="connsiteY2-6" fmla="*/ 4988135 h 7997370"/>
              <a:gd name="connsiteX3-7" fmla="*/ 1986512 w 7496628"/>
              <a:gd name="connsiteY3-8" fmla="*/ 4988134 h 7997370"/>
              <a:gd name="connsiteX4-9" fmla="*/ 1908629 w 7496628"/>
              <a:gd name="connsiteY4-10" fmla="*/ 4978399 h 7997370"/>
              <a:gd name="connsiteX5-11" fmla="*/ 1904906 w 7496628"/>
              <a:gd name="connsiteY5-12" fmla="*/ 4969369 h 7997370"/>
              <a:gd name="connsiteX6-13" fmla="*/ 1904906 w 7496628"/>
              <a:gd name="connsiteY6-14" fmla="*/ 4969370 h 7997370"/>
              <a:gd name="connsiteX7-15" fmla="*/ 0 w 7496628"/>
              <a:gd name="connsiteY7-16" fmla="*/ 2053770 h 7997370"/>
              <a:gd name="connsiteX8-17" fmla="*/ 1516743 w 7496628"/>
              <a:gd name="connsiteY8-18" fmla="*/ 537027 h 7997370"/>
              <a:gd name="connsiteX9-19" fmla="*/ 2481532 w 7496628"/>
              <a:gd name="connsiteY9-20" fmla="*/ 883377 h 7997370"/>
              <a:gd name="connsiteX10-21" fmla="*/ 2541593 w 7496628"/>
              <a:gd name="connsiteY10-22" fmla="*/ 937965 h 7997370"/>
              <a:gd name="connsiteX11-23" fmla="*/ 2541595 w 7496628"/>
              <a:gd name="connsiteY11-24" fmla="*/ 937967 h 7997370"/>
              <a:gd name="connsiteX12-25" fmla="*/ 2589242 w 7496628"/>
              <a:gd name="connsiteY12-26" fmla="*/ 981272 h 7997370"/>
              <a:gd name="connsiteX13-27" fmla="*/ 2633106 w 7496628"/>
              <a:gd name="connsiteY13-28" fmla="*/ 1029535 h 7997370"/>
              <a:gd name="connsiteX14-29" fmla="*/ 2633107 w 7496628"/>
              <a:gd name="connsiteY14-30" fmla="*/ 1029535 h 7997370"/>
              <a:gd name="connsiteX15-31" fmla="*/ 2687136 w 7496628"/>
              <a:gd name="connsiteY15-32" fmla="*/ 1088981 h 7997370"/>
              <a:gd name="connsiteX16-33" fmla="*/ 2737678 w 7496628"/>
              <a:gd name="connsiteY16-34" fmla="*/ 1156572 h 7997370"/>
              <a:gd name="connsiteX17-35" fmla="*/ 2661696 w 7496628"/>
              <a:gd name="connsiteY17-36" fmla="*/ 1093879 h 7997370"/>
              <a:gd name="connsiteX18-37" fmla="*/ 2615857 w 7496628"/>
              <a:gd name="connsiteY18-38" fmla="*/ 1038324 h 7997370"/>
              <a:gd name="connsiteX19-39" fmla="*/ 2615856 w 7496628"/>
              <a:gd name="connsiteY19-40" fmla="*/ 1038324 h 7997370"/>
              <a:gd name="connsiteX20-41" fmla="*/ 2359601 w 7496628"/>
              <a:gd name="connsiteY20-42" fmla="*/ 1542197 h 7997370"/>
              <a:gd name="connsiteX21-43" fmla="*/ 2615857 w 7496628"/>
              <a:gd name="connsiteY21-44" fmla="*/ 1038324 h 7997370"/>
              <a:gd name="connsiteX22-45" fmla="*/ 2661696 w 7496628"/>
              <a:gd name="connsiteY22-46" fmla="*/ 1093880 h 7997370"/>
              <a:gd name="connsiteX23-47" fmla="*/ 2737678 w 7496628"/>
              <a:gd name="connsiteY23-48" fmla="*/ 1156573 h 7997370"/>
              <a:gd name="connsiteX24-49" fmla="*/ 2774450 w 7496628"/>
              <a:gd name="connsiteY24-50" fmla="*/ 1205746 h 7997370"/>
              <a:gd name="connsiteX25-51" fmla="*/ 2774465 w 7496628"/>
              <a:gd name="connsiteY25-52" fmla="*/ 1205769 h 7997370"/>
              <a:gd name="connsiteX26-53" fmla="*/ 2872839 w 7496628"/>
              <a:gd name="connsiteY26-54" fmla="*/ 1376924 h 7997370"/>
              <a:gd name="connsiteX27-55" fmla="*/ 2908749 w 7496628"/>
              <a:gd name="connsiteY27-56" fmla="*/ 1455098 h 7997370"/>
              <a:gd name="connsiteX28-57" fmla="*/ 2909640 w 7496628"/>
              <a:gd name="connsiteY28-58" fmla="*/ 1455005 h 7997370"/>
              <a:gd name="connsiteX29-59" fmla="*/ 2883918 w 7496628"/>
              <a:gd name="connsiteY29-60" fmla="*/ 1396199 h 7997370"/>
              <a:gd name="connsiteX30-61" fmla="*/ 2872839 w 7496628"/>
              <a:gd name="connsiteY30-62" fmla="*/ 1376924 h 7997370"/>
              <a:gd name="connsiteX31-63" fmla="*/ 2859084 w 7496628"/>
              <a:gd name="connsiteY31-64" fmla="*/ 1346978 h 7997370"/>
              <a:gd name="connsiteX32-65" fmla="*/ 2774465 w 7496628"/>
              <a:gd name="connsiteY32-66" fmla="*/ 1205769 h 7997370"/>
              <a:gd name="connsiteX33-67" fmla="*/ 2774450 w 7496628"/>
              <a:gd name="connsiteY33-68" fmla="*/ 1205745 h 7997370"/>
              <a:gd name="connsiteX34-69" fmla="*/ 2737678 w 7496628"/>
              <a:gd name="connsiteY34-70" fmla="*/ 1156572 h 7997370"/>
              <a:gd name="connsiteX35-71" fmla="*/ 2787356 w 7496628"/>
              <a:gd name="connsiteY35-72" fmla="*/ 1197560 h 7997370"/>
              <a:gd name="connsiteX36-73" fmla="*/ 3262088 w 7496628"/>
              <a:gd name="connsiteY36-74" fmla="*/ 1342571 h 7997370"/>
              <a:gd name="connsiteX37-75" fmla="*/ 3862482 w 7496628"/>
              <a:gd name="connsiteY37-76" fmla="*/ 1093879 h 7997370"/>
              <a:gd name="connsiteX38-77" fmla="*/ 3951677 w 7496628"/>
              <a:gd name="connsiteY38-78" fmla="*/ 985774 h 7997370"/>
              <a:gd name="connsiteX39-79" fmla="*/ 3950648 w 7496628"/>
              <a:gd name="connsiteY39-80" fmla="*/ 987468 h 7997370"/>
              <a:gd name="connsiteX40-81" fmla="*/ 3950636 w 7496628"/>
              <a:gd name="connsiteY40-82" fmla="*/ 987494 h 7997370"/>
              <a:gd name="connsiteX41-83" fmla="*/ 3875700 w 7496628"/>
              <a:gd name="connsiteY41-84" fmla="*/ 1141842 h 7997370"/>
              <a:gd name="connsiteX42-85" fmla="*/ 3863592 w 7496628"/>
              <a:gd name="connsiteY42-86" fmla="*/ 1173997 h 7997370"/>
              <a:gd name="connsiteX43-87" fmla="*/ 3853793 w 7496628"/>
              <a:gd name="connsiteY43-88" fmla="*/ 1194993 h 7997370"/>
              <a:gd name="connsiteX44-89" fmla="*/ 3842003 w 7496628"/>
              <a:gd name="connsiteY44-90" fmla="*/ 1231333 h 7997370"/>
              <a:gd name="connsiteX45-91" fmla="*/ 3814767 w 7496628"/>
              <a:gd name="connsiteY45-92" fmla="*/ 1303666 h 7997370"/>
              <a:gd name="connsiteX46-93" fmla="*/ 3794382 w 7496628"/>
              <a:gd name="connsiteY46-94" fmla="*/ 1378114 h 7997370"/>
              <a:gd name="connsiteX47-95" fmla="*/ 3782317 w 7496628"/>
              <a:gd name="connsiteY47-96" fmla="*/ 1415301 h 7997370"/>
              <a:gd name="connsiteX48-97" fmla="*/ 3777951 w 7496628"/>
              <a:gd name="connsiteY48-98" fmla="*/ 1438123 h 7997370"/>
              <a:gd name="connsiteX49-99" fmla="*/ 3771945 w 7496628"/>
              <a:gd name="connsiteY49-100" fmla="*/ 1460056 h 7997370"/>
              <a:gd name="connsiteX50-101" fmla="*/ 3773719 w 7496628"/>
              <a:gd name="connsiteY50-102" fmla="*/ 1460241 h 7997370"/>
              <a:gd name="connsiteX51-103" fmla="*/ 3777951 w 7496628"/>
              <a:gd name="connsiteY51-104" fmla="*/ 1438123 h 7997370"/>
              <a:gd name="connsiteX52-105" fmla="*/ 3794382 w 7496628"/>
              <a:gd name="connsiteY52-106" fmla="*/ 1378114 h 7997370"/>
              <a:gd name="connsiteX53-107" fmla="*/ 3842003 w 7496628"/>
              <a:gd name="connsiteY53-108" fmla="*/ 1231333 h 7997370"/>
              <a:gd name="connsiteX54-109" fmla="*/ 3863592 w 7496628"/>
              <a:gd name="connsiteY54-110" fmla="*/ 1173997 h 7997370"/>
              <a:gd name="connsiteX55-111" fmla="*/ 3950636 w 7496628"/>
              <a:gd name="connsiteY55-112" fmla="*/ 987494 h 7997370"/>
              <a:gd name="connsiteX56-113" fmla="*/ 3950648 w 7496628"/>
              <a:gd name="connsiteY56-114" fmla="*/ 987469 h 7997370"/>
              <a:gd name="connsiteX57-115" fmla="*/ 3951677 w 7496628"/>
              <a:gd name="connsiteY57-116" fmla="*/ 985775 h 7997370"/>
              <a:gd name="connsiteX58-117" fmla="*/ 3985637 w 7496628"/>
              <a:gd name="connsiteY58-118" fmla="*/ 929875 h 7997370"/>
              <a:gd name="connsiteX59-119" fmla="*/ 3998195 w 7496628"/>
              <a:gd name="connsiteY59-120" fmla="*/ 909205 h 7997370"/>
              <a:gd name="connsiteX60-121" fmla="*/ 4045160 w 7496628"/>
              <a:gd name="connsiteY60-122" fmla="*/ 831897 h 7997370"/>
              <a:gd name="connsiteX61-123" fmla="*/ 5609771 w 7496628"/>
              <a:gd name="connsiteY61-124" fmla="*/ 0 h 7997370"/>
              <a:gd name="connsiteX62-125" fmla="*/ 7496628 w 7496628"/>
              <a:gd name="connsiteY62-126" fmla="*/ 1886857 h 7997370"/>
              <a:gd name="connsiteX63-127" fmla="*/ 6170864 w 7496628"/>
              <a:gd name="connsiteY63-128" fmla="*/ 3688885 h 7997370"/>
              <a:gd name="connsiteX64-129" fmla="*/ 6084717 w 7496628"/>
              <a:gd name="connsiteY64-130" fmla="*/ 3711035 h 7997370"/>
              <a:gd name="connsiteX65-131" fmla="*/ 6084708 w 7496628"/>
              <a:gd name="connsiteY65-132" fmla="*/ 3711036 h 7997370"/>
              <a:gd name="connsiteX66-133" fmla="*/ 5990038 w 7496628"/>
              <a:gd name="connsiteY66-134" fmla="*/ 3735379 h 7997370"/>
              <a:gd name="connsiteX67-135" fmla="*/ 5976330 w 7496628"/>
              <a:gd name="connsiteY67-136" fmla="*/ 3737471 h 7997370"/>
              <a:gd name="connsiteX68-137" fmla="*/ 5894258 w 7496628"/>
              <a:gd name="connsiteY68-138" fmla="*/ 3749996 h 7997370"/>
              <a:gd name="connsiteX69-139" fmla="*/ 5894248 w 7496628"/>
              <a:gd name="connsiteY69-140" fmla="*/ 3749999 h 7997370"/>
              <a:gd name="connsiteX70-141" fmla="*/ 5894238 w 7496628"/>
              <a:gd name="connsiteY70-142" fmla="*/ 3750001 h 7997370"/>
              <a:gd name="connsiteX71-143" fmla="*/ 5873297 w 7496628"/>
              <a:gd name="connsiteY71-144" fmla="*/ 3755385 h 7997370"/>
              <a:gd name="connsiteX72-145" fmla="*/ 5025574 w 7496628"/>
              <a:gd name="connsiteY72-146" fmla="*/ 4907642 h 7997370"/>
              <a:gd name="connsiteX73-147" fmla="*/ 5050086 w 7496628"/>
              <a:gd name="connsiteY73-148" fmla="*/ 5150794 h 7997370"/>
              <a:gd name="connsiteX74-149" fmla="*/ 5068892 w 7496628"/>
              <a:gd name="connsiteY74-150" fmla="*/ 5223933 h 7997370"/>
              <a:gd name="connsiteX75-151" fmla="*/ 5068892 w 7496628"/>
              <a:gd name="connsiteY75-152" fmla="*/ 5223935 h 7997370"/>
              <a:gd name="connsiteX76-153" fmla="*/ 5142177 w 7496628"/>
              <a:gd name="connsiteY76-154" fmla="*/ 5376064 h 7997370"/>
              <a:gd name="connsiteX77-155" fmla="*/ 5144682 w 7496628"/>
              <a:gd name="connsiteY77-156" fmla="*/ 5382906 h 7997370"/>
              <a:gd name="connsiteX78-157" fmla="*/ 5196413 w 7496628"/>
              <a:gd name="connsiteY78-158" fmla="*/ 5524245 h 7997370"/>
              <a:gd name="connsiteX79-159" fmla="*/ 5196414 w 7496628"/>
              <a:gd name="connsiteY79-160" fmla="*/ 5524247 h 7997370"/>
              <a:gd name="connsiteX80-161" fmla="*/ 5205627 w 7496628"/>
              <a:gd name="connsiteY80-162" fmla="*/ 5549419 h 7997370"/>
              <a:gd name="connsiteX81-163" fmla="*/ 5290456 w 7496628"/>
              <a:gd name="connsiteY81-164" fmla="*/ 6110513 h 7997370"/>
              <a:gd name="connsiteX82-165" fmla="*/ 3403599 w 7496628"/>
              <a:gd name="connsiteY82-166" fmla="*/ 7997370 h 7997370"/>
              <a:gd name="connsiteX83-167" fmla="*/ 1516743 w 7496628"/>
              <a:gd name="connsiteY83-168" fmla="*/ 6110513 h 7997370"/>
              <a:gd name="connsiteX84-169" fmla="*/ 1838988 w 7496628"/>
              <a:gd name="connsiteY84-170" fmla="*/ 5055553 h 7997370"/>
              <a:gd name="connsiteX85-171" fmla="*/ 1889221 w 7496628"/>
              <a:gd name="connsiteY85-172" fmla="*/ 4988378 h 7997370"/>
              <a:gd name="connsiteX86-173" fmla="*/ 1889230 w 7496628"/>
              <a:gd name="connsiteY86-174" fmla="*/ 4988366 h 7997370"/>
              <a:gd name="connsiteX87-175" fmla="*/ 1904383 w 7496628"/>
              <a:gd name="connsiteY87-176" fmla="*/ 4968104 h 7997370"/>
              <a:gd name="connsiteX88-177" fmla="*/ 1904383 w 7496628"/>
              <a:gd name="connsiteY88-178" fmla="*/ 4968103 h 7997370"/>
              <a:gd name="connsiteX89-179" fmla="*/ 1947610 w 7496628"/>
              <a:gd name="connsiteY89-180" fmla="*/ 4910297 h 7997370"/>
              <a:gd name="connsiteX90-181" fmla="*/ 1973782 w 7496628"/>
              <a:gd name="connsiteY90-182" fmla="*/ 4881500 h 7997370"/>
              <a:gd name="connsiteX91-183" fmla="*/ 1966818 w 7496628"/>
              <a:gd name="connsiteY91-184" fmla="*/ 4894331 h 7997370"/>
              <a:gd name="connsiteX92-185" fmla="*/ 1973783 w 7496628"/>
              <a:gd name="connsiteY92-186" fmla="*/ 4881500 h 7997370"/>
              <a:gd name="connsiteX93-187" fmla="*/ 2045103 w 7496628"/>
              <a:gd name="connsiteY93-188" fmla="*/ 4750101 h 7997370"/>
              <a:gd name="connsiteX94-189" fmla="*/ 2111829 w 7496628"/>
              <a:gd name="connsiteY94-190" fmla="*/ 4419599 h 7997370"/>
              <a:gd name="connsiteX95-191" fmla="*/ 1349557 w 7496628"/>
              <a:gd name="connsiteY95-192" fmla="*/ 3574897 h 7997370"/>
              <a:gd name="connsiteX96-193" fmla="*/ 1329447 w 7496628"/>
              <a:gd name="connsiteY96-194" fmla="*/ 3573881 h 7997370"/>
              <a:gd name="connsiteX97-195" fmla="*/ 1328058 w 7496628"/>
              <a:gd name="connsiteY97-196" fmla="*/ 3570513 h 7997370"/>
              <a:gd name="connsiteX98-197" fmla="*/ 1334174 w 7496628"/>
              <a:gd name="connsiteY98-198" fmla="*/ 3558486 h 7997370"/>
              <a:gd name="connsiteX99-199" fmla="*/ 1401337 w 7496628"/>
              <a:gd name="connsiteY99-200" fmla="*/ 3426425 h 7997370"/>
              <a:gd name="connsiteX100-201" fmla="*/ 1401337 w 7496628"/>
              <a:gd name="connsiteY100-202" fmla="*/ 3426425 h 7997370"/>
              <a:gd name="connsiteX101-203" fmla="*/ 1334174 w 7496628"/>
              <a:gd name="connsiteY101-204" fmla="*/ 3558486 h 7997370"/>
              <a:gd name="connsiteX102-205" fmla="*/ 1211066 w 7496628"/>
              <a:gd name="connsiteY102-206" fmla="*/ 3539698 h 7997370"/>
              <a:gd name="connsiteX103-207" fmla="*/ 0 w 7496628"/>
              <a:gd name="connsiteY103-208" fmla="*/ 2053770 h 7997370"/>
              <a:gd name="connsiteX0-209" fmla="*/ 1904906 w 7496628"/>
              <a:gd name="connsiteY0-210" fmla="*/ 4969370 h 7997370"/>
              <a:gd name="connsiteX1-211" fmla="*/ 1908628 w 7496628"/>
              <a:gd name="connsiteY1-212" fmla="*/ 4978399 h 7997370"/>
              <a:gd name="connsiteX2-213" fmla="*/ 1986512 w 7496628"/>
              <a:gd name="connsiteY2-214" fmla="*/ 4988135 h 7997370"/>
              <a:gd name="connsiteX3-215" fmla="*/ 1986512 w 7496628"/>
              <a:gd name="connsiteY3-216" fmla="*/ 4988134 h 7997370"/>
              <a:gd name="connsiteX4-217" fmla="*/ 1908629 w 7496628"/>
              <a:gd name="connsiteY4-218" fmla="*/ 4978399 h 7997370"/>
              <a:gd name="connsiteX5-219" fmla="*/ 1904906 w 7496628"/>
              <a:gd name="connsiteY5-220" fmla="*/ 4969369 h 7997370"/>
              <a:gd name="connsiteX6-221" fmla="*/ 1904906 w 7496628"/>
              <a:gd name="connsiteY6-222" fmla="*/ 4969370 h 7997370"/>
              <a:gd name="connsiteX7-223" fmla="*/ 0 w 7496628"/>
              <a:gd name="connsiteY7-224" fmla="*/ 2053770 h 7997370"/>
              <a:gd name="connsiteX8-225" fmla="*/ 1516743 w 7496628"/>
              <a:gd name="connsiteY8-226" fmla="*/ 537027 h 7997370"/>
              <a:gd name="connsiteX9-227" fmla="*/ 2481532 w 7496628"/>
              <a:gd name="connsiteY9-228" fmla="*/ 883377 h 7997370"/>
              <a:gd name="connsiteX10-229" fmla="*/ 2541593 w 7496628"/>
              <a:gd name="connsiteY10-230" fmla="*/ 937965 h 7997370"/>
              <a:gd name="connsiteX11-231" fmla="*/ 2541595 w 7496628"/>
              <a:gd name="connsiteY11-232" fmla="*/ 937967 h 7997370"/>
              <a:gd name="connsiteX12-233" fmla="*/ 2589242 w 7496628"/>
              <a:gd name="connsiteY12-234" fmla="*/ 981272 h 7997370"/>
              <a:gd name="connsiteX13-235" fmla="*/ 2633106 w 7496628"/>
              <a:gd name="connsiteY13-236" fmla="*/ 1029535 h 7997370"/>
              <a:gd name="connsiteX14-237" fmla="*/ 2633107 w 7496628"/>
              <a:gd name="connsiteY14-238" fmla="*/ 1029535 h 7997370"/>
              <a:gd name="connsiteX15-239" fmla="*/ 2687136 w 7496628"/>
              <a:gd name="connsiteY15-240" fmla="*/ 1088981 h 7997370"/>
              <a:gd name="connsiteX16-241" fmla="*/ 2737678 w 7496628"/>
              <a:gd name="connsiteY16-242" fmla="*/ 1156572 h 7997370"/>
              <a:gd name="connsiteX17-243" fmla="*/ 2661696 w 7496628"/>
              <a:gd name="connsiteY17-244" fmla="*/ 1093879 h 7997370"/>
              <a:gd name="connsiteX18-245" fmla="*/ 2615857 w 7496628"/>
              <a:gd name="connsiteY18-246" fmla="*/ 1038324 h 7997370"/>
              <a:gd name="connsiteX19-247" fmla="*/ 2615856 w 7496628"/>
              <a:gd name="connsiteY19-248" fmla="*/ 1038324 h 7997370"/>
              <a:gd name="connsiteX20-249" fmla="*/ 2359601 w 7496628"/>
              <a:gd name="connsiteY20-250" fmla="*/ 1542197 h 7997370"/>
              <a:gd name="connsiteX21-251" fmla="*/ 2615857 w 7496628"/>
              <a:gd name="connsiteY21-252" fmla="*/ 1038324 h 7997370"/>
              <a:gd name="connsiteX22-253" fmla="*/ 2661696 w 7496628"/>
              <a:gd name="connsiteY22-254" fmla="*/ 1093880 h 7997370"/>
              <a:gd name="connsiteX23-255" fmla="*/ 2737678 w 7496628"/>
              <a:gd name="connsiteY23-256" fmla="*/ 1156573 h 7997370"/>
              <a:gd name="connsiteX24-257" fmla="*/ 2774450 w 7496628"/>
              <a:gd name="connsiteY24-258" fmla="*/ 1205746 h 7997370"/>
              <a:gd name="connsiteX25-259" fmla="*/ 2774465 w 7496628"/>
              <a:gd name="connsiteY25-260" fmla="*/ 1205769 h 7997370"/>
              <a:gd name="connsiteX26-261" fmla="*/ 2872839 w 7496628"/>
              <a:gd name="connsiteY26-262" fmla="*/ 1376924 h 7997370"/>
              <a:gd name="connsiteX27-263" fmla="*/ 2908749 w 7496628"/>
              <a:gd name="connsiteY27-264" fmla="*/ 1455098 h 7997370"/>
              <a:gd name="connsiteX28-265" fmla="*/ 2909640 w 7496628"/>
              <a:gd name="connsiteY28-266" fmla="*/ 1455005 h 7997370"/>
              <a:gd name="connsiteX29-267" fmla="*/ 2872839 w 7496628"/>
              <a:gd name="connsiteY29-268" fmla="*/ 1376924 h 7997370"/>
              <a:gd name="connsiteX30-269" fmla="*/ 2859084 w 7496628"/>
              <a:gd name="connsiteY30-270" fmla="*/ 1346978 h 7997370"/>
              <a:gd name="connsiteX31-271" fmla="*/ 2774465 w 7496628"/>
              <a:gd name="connsiteY31-272" fmla="*/ 1205769 h 7997370"/>
              <a:gd name="connsiteX32-273" fmla="*/ 2774450 w 7496628"/>
              <a:gd name="connsiteY32-274" fmla="*/ 1205745 h 7997370"/>
              <a:gd name="connsiteX33-275" fmla="*/ 2737678 w 7496628"/>
              <a:gd name="connsiteY33-276" fmla="*/ 1156572 h 7997370"/>
              <a:gd name="connsiteX34-277" fmla="*/ 2787356 w 7496628"/>
              <a:gd name="connsiteY34-278" fmla="*/ 1197560 h 7997370"/>
              <a:gd name="connsiteX35-279" fmla="*/ 3262088 w 7496628"/>
              <a:gd name="connsiteY35-280" fmla="*/ 1342571 h 7997370"/>
              <a:gd name="connsiteX36-281" fmla="*/ 3862482 w 7496628"/>
              <a:gd name="connsiteY36-282" fmla="*/ 1093879 h 7997370"/>
              <a:gd name="connsiteX37-283" fmla="*/ 3951677 w 7496628"/>
              <a:gd name="connsiteY37-284" fmla="*/ 985774 h 7997370"/>
              <a:gd name="connsiteX38-285" fmla="*/ 3950648 w 7496628"/>
              <a:gd name="connsiteY38-286" fmla="*/ 987468 h 7997370"/>
              <a:gd name="connsiteX39-287" fmla="*/ 3950636 w 7496628"/>
              <a:gd name="connsiteY39-288" fmla="*/ 987494 h 7997370"/>
              <a:gd name="connsiteX40-289" fmla="*/ 3875700 w 7496628"/>
              <a:gd name="connsiteY40-290" fmla="*/ 1141842 h 7997370"/>
              <a:gd name="connsiteX41-291" fmla="*/ 3863592 w 7496628"/>
              <a:gd name="connsiteY41-292" fmla="*/ 1173997 h 7997370"/>
              <a:gd name="connsiteX42-293" fmla="*/ 3853793 w 7496628"/>
              <a:gd name="connsiteY42-294" fmla="*/ 1194993 h 7997370"/>
              <a:gd name="connsiteX43-295" fmla="*/ 3842003 w 7496628"/>
              <a:gd name="connsiteY43-296" fmla="*/ 1231333 h 7997370"/>
              <a:gd name="connsiteX44-297" fmla="*/ 3814767 w 7496628"/>
              <a:gd name="connsiteY44-298" fmla="*/ 1303666 h 7997370"/>
              <a:gd name="connsiteX45-299" fmla="*/ 3794382 w 7496628"/>
              <a:gd name="connsiteY45-300" fmla="*/ 1378114 h 7997370"/>
              <a:gd name="connsiteX46-301" fmla="*/ 3782317 w 7496628"/>
              <a:gd name="connsiteY46-302" fmla="*/ 1415301 h 7997370"/>
              <a:gd name="connsiteX47-303" fmla="*/ 3777951 w 7496628"/>
              <a:gd name="connsiteY47-304" fmla="*/ 1438123 h 7997370"/>
              <a:gd name="connsiteX48-305" fmla="*/ 3771945 w 7496628"/>
              <a:gd name="connsiteY48-306" fmla="*/ 1460056 h 7997370"/>
              <a:gd name="connsiteX49-307" fmla="*/ 3773719 w 7496628"/>
              <a:gd name="connsiteY49-308" fmla="*/ 1460241 h 7997370"/>
              <a:gd name="connsiteX50-309" fmla="*/ 3777951 w 7496628"/>
              <a:gd name="connsiteY50-310" fmla="*/ 1438123 h 7997370"/>
              <a:gd name="connsiteX51-311" fmla="*/ 3794382 w 7496628"/>
              <a:gd name="connsiteY51-312" fmla="*/ 1378114 h 7997370"/>
              <a:gd name="connsiteX52-313" fmla="*/ 3842003 w 7496628"/>
              <a:gd name="connsiteY52-314" fmla="*/ 1231333 h 7997370"/>
              <a:gd name="connsiteX53-315" fmla="*/ 3863592 w 7496628"/>
              <a:gd name="connsiteY53-316" fmla="*/ 1173997 h 7997370"/>
              <a:gd name="connsiteX54-317" fmla="*/ 3950636 w 7496628"/>
              <a:gd name="connsiteY54-318" fmla="*/ 987494 h 7997370"/>
              <a:gd name="connsiteX55-319" fmla="*/ 3950648 w 7496628"/>
              <a:gd name="connsiteY55-320" fmla="*/ 987469 h 7997370"/>
              <a:gd name="connsiteX56-321" fmla="*/ 3951677 w 7496628"/>
              <a:gd name="connsiteY56-322" fmla="*/ 985775 h 7997370"/>
              <a:gd name="connsiteX57-323" fmla="*/ 3985637 w 7496628"/>
              <a:gd name="connsiteY57-324" fmla="*/ 929875 h 7997370"/>
              <a:gd name="connsiteX58-325" fmla="*/ 3998195 w 7496628"/>
              <a:gd name="connsiteY58-326" fmla="*/ 909205 h 7997370"/>
              <a:gd name="connsiteX59-327" fmla="*/ 4045160 w 7496628"/>
              <a:gd name="connsiteY59-328" fmla="*/ 831897 h 7997370"/>
              <a:gd name="connsiteX60-329" fmla="*/ 5609771 w 7496628"/>
              <a:gd name="connsiteY60-330" fmla="*/ 0 h 7997370"/>
              <a:gd name="connsiteX61-331" fmla="*/ 7496628 w 7496628"/>
              <a:gd name="connsiteY61-332" fmla="*/ 1886857 h 7997370"/>
              <a:gd name="connsiteX62-333" fmla="*/ 6170864 w 7496628"/>
              <a:gd name="connsiteY62-334" fmla="*/ 3688885 h 7997370"/>
              <a:gd name="connsiteX63-335" fmla="*/ 6084717 w 7496628"/>
              <a:gd name="connsiteY63-336" fmla="*/ 3711035 h 7997370"/>
              <a:gd name="connsiteX64-337" fmla="*/ 6084708 w 7496628"/>
              <a:gd name="connsiteY64-338" fmla="*/ 3711036 h 7997370"/>
              <a:gd name="connsiteX65-339" fmla="*/ 5990038 w 7496628"/>
              <a:gd name="connsiteY65-340" fmla="*/ 3735379 h 7997370"/>
              <a:gd name="connsiteX66-341" fmla="*/ 5976330 w 7496628"/>
              <a:gd name="connsiteY66-342" fmla="*/ 3737471 h 7997370"/>
              <a:gd name="connsiteX67-343" fmla="*/ 5894258 w 7496628"/>
              <a:gd name="connsiteY67-344" fmla="*/ 3749996 h 7997370"/>
              <a:gd name="connsiteX68-345" fmla="*/ 5894248 w 7496628"/>
              <a:gd name="connsiteY68-346" fmla="*/ 3749999 h 7997370"/>
              <a:gd name="connsiteX69-347" fmla="*/ 5894238 w 7496628"/>
              <a:gd name="connsiteY69-348" fmla="*/ 3750001 h 7997370"/>
              <a:gd name="connsiteX70-349" fmla="*/ 5873297 w 7496628"/>
              <a:gd name="connsiteY70-350" fmla="*/ 3755385 h 7997370"/>
              <a:gd name="connsiteX71-351" fmla="*/ 5025574 w 7496628"/>
              <a:gd name="connsiteY71-352" fmla="*/ 4907642 h 7997370"/>
              <a:gd name="connsiteX72-353" fmla="*/ 5050086 w 7496628"/>
              <a:gd name="connsiteY72-354" fmla="*/ 5150794 h 7997370"/>
              <a:gd name="connsiteX73-355" fmla="*/ 5068892 w 7496628"/>
              <a:gd name="connsiteY73-356" fmla="*/ 5223933 h 7997370"/>
              <a:gd name="connsiteX74-357" fmla="*/ 5068892 w 7496628"/>
              <a:gd name="connsiteY74-358" fmla="*/ 5223935 h 7997370"/>
              <a:gd name="connsiteX75-359" fmla="*/ 5142177 w 7496628"/>
              <a:gd name="connsiteY75-360" fmla="*/ 5376064 h 7997370"/>
              <a:gd name="connsiteX76-361" fmla="*/ 5144682 w 7496628"/>
              <a:gd name="connsiteY76-362" fmla="*/ 5382906 h 7997370"/>
              <a:gd name="connsiteX77-363" fmla="*/ 5196413 w 7496628"/>
              <a:gd name="connsiteY77-364" fmla="*/ 5524245 h 7997370"/>
              <a:gd name="connsiteX78-365" fmla="*/ 5196414 w 7496628"/>
              <a:gd name="connsiteY78-366" fmla="*/ 5524247 h 7997370"/>
              <a:gd name="connsiteX79-367" fmla="*/ 5205627 w 7496628"/>
              <a:gd name="connsiteY79-368" fmla="*/ 5549419 h 7997370"/>
              <a:gd name="connsiteX80-369" fmla="*/ 5290456 w 7496628"/>
              <a:gd name="connsiteY80-370" fmla="*/ 6110513 h 7997370"/>
              <a:gd name="connsiteX81-371" fmla="*/ 3403599 w 7496628"/>
              <a:gd name="connsiteY81-372" fmla="*/ 7997370 h 7997370"/>
              <a:gd name="connsiteX82-373" fmla="*/ 1516743 w 7496628"/>
              <a:gd name="connsiteY82-374" fmla="*/ 6110513 h 7997370"/>
              <a:gd name="connsiteX83-375" fmla="*/ 1838988 w 7496628"/>
              <a:gd name="connsiteY83-376" fmla="*/ 5055553 h 7997370"/>
              <a:gd name="connsiteX84-377" fmla="*/ 1889221 w 7496628"/>
              <a:gd name="connsiteY84-378" fmla="*/ 4988378 h 7997370"/>
              <a:gd name="connsiteX85-379" fmla="*/ 1889230 w 7496628"/>
              <a:gd name="connsiteY85-380" fmla="*/ 4988366 h 7997370"/>
              <a:gd name="connsiteX86-381" fmla="*/ 1904383 w 7496628"/>
              <a:gd name="connsiteY86-382" fmla="*/ 4968104 h 7997370"/>
              <a:gd name="connsiteX87-383" fmla="*/ 1904383 w 7496628"/>
              <a:gd name="connsiteY87-384" fmla="*/ 4968103 h 7997370"/>
              <a:gd name="connsiteX88-385" fmla="*/ 1947610 w 7496628"/>
              <a:gd name="connsiteY88-386" fmla="*/ 4910297 h 7997370"/>
              <a:gd name="connsiteX89-387" fmla="*/ 1973782 w 7496628"/>
              <a:gd name="connsiteY89-388" fmla="*/ 4881500 h 7997370"/>
              <a:gd name="connsiteX90-389" fmla="*/ 1966818 w 7496628"/>
              <a:gd name="connsiteY90-390" fmla="*/ 4894331 h 7997370"/>
              <a:gd name="connsiteX91-391" fmla="*/ 1973783 w 7496628"/>
              <a:gd name="connsiteY91-392" fmla="*/ 4881500 h 7997370"/>
              <a:gd name="connsiteX92-393" fmla="*/ 2045103 w 7496628"/>
              <a:gd name="connsiteY92-394" fmla="*/ 4750101 h 7997370"/>
              <a:gd name="connsiteX93-395" fmla="*/ 2111829 w 7496628"/>
              <a:gd name="connsiteY93-396" fmla="*/ 4419599 h 7997370"/>
              <a:gd name="connsiteX94-397" fmla="*/ 1349557 w 7496628"/>
              <a:gd name="connsiteY94-398" fmla="*/ 3574897 h 7997370"/>
              <a:gd name="connsiteX95-399" fmla="*/ 1329447 w 7496628"/>
              <a:gd name="connsiteY95-400" fmla="*/ 3573881 h 7997370"/>
              <a:gd name="connsiteX96-401" fmla="*/ 1328058 w 7496628"/>
              <a:gd name="connsiteY96-402" fmla="*/ 3570513 h 7997370"/>
              <a:gd name="connsiteX97-403" fmla="*/ 1334174 w 7496628"/>
              <a:gd name="connsiteY97-404" fmla="*/ 3558486 h 7997370"/>
              <a:gd name="connsiteX98-405" fmla="*/ 1401337 w 7496628"/>
              <a:gd name="connsiteY98-406" fmla="*/ 3426425 h 7997370"/>
              <a:gd name="connsiteX99-407" fmla="*/ 1401337 w 7496628"/>
              <a:gd name="connsiteY99-408" fmla="*/ 3426425 h 7997370"/>
              <a:gd name="connsiteX100-409" fmla="*/ 1334174 w 7496628"/>
              <a:gd name="connsiteY100-410" fmla="*/ 3558486 h 7997370"/>
              <a:gd name="connsiteX101-411" fmla="*/ 1211066 w 7496628"/>
              <a:gd name="connsiteY101-412" fmla="*/ 3539698 h 7997370"/>
              <a:gd name="connsiteX102-413" fmla="*/ 0 w 7496628"/>
              <a:gd name="connsiteY102-414" fmla="*/ 2053770 h 7997370"/>
              <a:gd name="connsiteX0-415" fmla="*/ 1904906 w 7496628"/>
              <a:gd name="connsiteY0-416" fmla="*/ 4969370 h 7997370"/>
              <a:gd name="connsiteX1-417" fmla="*/ 1908628 w 7496628"/>
              <a:gd name="connsiteY1-418" fmla="*/ 4978399 h 7997370"/>
              <a:gd name="connsiteX2-419" fmla="*/ 1986512 w 7496628"/>
              <a:gd name="connsiteY2-420" fmla="*/ 4988135 h 7997370"/>
              <a:gd name="connsiteX3-421" fmla="*/ 1986512 w 7496628"/>
              <a:gd name="connsiteY3-422" fmla="*/ 4988134 h 7997370"/>
              <a:gd name="connsiteX4-423" fmla="*/ 1908629 w 7496628"/>
              <a:gd name="connsiteY4-424" fmla="*/ 4978399 h 7997370"/>
              <a:gd name="connsiteX5-425" fmla="*/ 1904906 w 7496628"/>
              <a:gd name="connsiteY5-426" fmla="*/ 4969369 h 7997370"/>
              <a:gd name="connsiteX6-427" fmla="*/ 1904906 w 7496628"/>
              <a:gd name="connsiteY6-428" fmla="*/ 4969370 h 7997370"/>
              <a:gd name="connsiteX7-429" fmla="*/ 0 w 7496628"/>
              <a:gd name="connsiteY7-430" fmla="*/ 2053770 h 7997370"/>
              <a:gd name="connsiteX8-431" fmla="*/ 1516743 w 7496628"/>
              <a:gd name="connsiteY8-432" fmla="*/ 537027 h 7997370"/>
              <a:gd name="connsiteX9-433" fmla="*/ 2481532 w 7496628"/>
              <a:gd name="connsiteY9-434" fmla="*/ 883377 h 7997370"/>
              <a:gd name="connsiteX10-435" fmla="*/ 2541593 w 7496628"/>
              <a:gd name="connsiteY10-436" fmla="*/ 937965 h 7997370"/>
              <a:gd name="connsiteX11-437" fmla="*/ 2541595 w 7496628"/>
              <a:gd name="connsiteY11-438" fmla="*/ 937967 h 7997370"/>
              <a:gd name="connsiteX12-439" fmla="*/ 2589242 w 7496628"/>
              <a:gd name="connsiteY12-440" fmla="*/ 981272 h 7997370"/>
              <a:gd name="connsiteX13-441" fmla="*/ 2633106 w 7496628"/>
              <a:gd name="connsiteY13-442" fmla="*/ 1029535 h 7997370"/>
              <a:gd name="connsiteX14-443" fmla="*/ 2633107 w 7496628"/>
              <a:gd name="connsiteY14-444" fmla="*/ 1029535 h 7997370"/>
              <a:gd name="connsiteX15-445" fmla="*/ 2687136 w 7496628"/>
              <a:gd name="connsiteY15-446" fmla="*/ 1088981 h 7997370"/>
              <a:gd name="connsiteX16-447" fmla="*/ 2737678 w 7496628"/>
              <a:gd name="connsiteY16-448" fmla="*/ 1156572 h 7997370"/>
              <a:gd name="connsiteX17-449" fmla="*/ 2661696 w 7496628"/>
              <a:gd name="connsiteY17-450" fmla="*/ 1093879 h 7997370"/>
              <a:gd name="connsiteX18-451" fmla="*/ 2615857 w 7496628"/>
              <a:gd name="connsiteY18-452" fmla="*/ 1038324 h 7997370"/>
              <a:gd name="connsiteX19-453" fmla="*/ 2615856 w 7496628"/>
              <a:gd name="connsiteY19-454" fmla="*/ 1038324 h 7997370"/>
              <a:gd name="connsiteX20-455" fmla="*/ 2359601 w 7496628"/>
              <a:gd name="connsiteY20-456" fmla="*/ 1542197 h 7997370"/>
              <a:gd name="connsiteX21-457" fmla="*/ 2615857 w 7496628"/>
              <a:gd name="connsiteY21-458" fmla="*/ 1038324 h 7997370"/>
              <a:gd name="connsiteX22-459" fmla="*/ 2661696 w 7496628"/>
              <a:gd name="connsiteY22-460" fmla="*/ 1093880 h 7997370"/>
              <a:gd name="connsiteX23-461" fmla="*/ 2737678 w 7496628"/>
              <a:gd name="connsiteY23-462" fmla="*/ 1156573 h 7997370"/>
              <a:gd name="connsiteX24-463" fmla="*/ 2774450 w 7496628"/>
              <a:gd name="connsiteY24-464" fmla="*/ 1205746 h 7997370"/>
              <a:gd name="connsiteX25-465" fmla="*/ 2774465 w 7496628"/>
              <a:gd name="connsiteY25-466" fmla="*/ 1205769 h 7997370"/>
              <a:gd name="connsiteX26-467" fmla="*/ 2872839 w 7496628"/>
              <a:gd name="connsiteY26-468" fmla="*/ 1376924 h 7997370"/>
              <a:gd name="connsiteX27-469" fmla="*/ 2908749 w 7496628"/>
              <a:gd name="connsiteY27-470" fmla="*/ 1455098 h 7997370"/>
              <a:gd name="connsiteX28-471" fmla="*/ 2909640 w 7496628"/>
              <a:gd name="connsiteY28-472" fmla="*/ 1455005 h 7997370"/>
              <a:gd name="connsiteX29-473" fmla="*/ 2859084 w 7496628"/>
              <a:gd name="connsiteY29-474" fmla="*/ 1346978 h 7997370"/>
              <a:gd name="connsiteX30-475" fmla="*/ 2774465 w 7496628"/>
              <a:gd name="connsiteY30-476" fmla="*/ 1205769 h 7997370"/>
              <a:gd name="connsiteX31-477" fmla="*/ 2774450 w 7496628"/>
              <a:gd name="connsiteY31-478" fmla="*/ 1205745 h 7997370"/>
              <a:gd name="connsiteX32-479" fmla="*/ 2737678 w 7496628"/>
              <a:gd name="connsiteY32-480" fmla="*/ 1156572 h 7997370"/>
              <a:gd name="connsiteX33-481" fmla="*/ 2787356 w 7496628"/>
              <a:gd name="connsiteY33-482" fmla="*/ 1197560 h 7997370"/>
              <a:gd name="connsiteX34-483" fmla="*/ 3262088 w 7496628"/>
              <a:gd name="connsiteY34-484" fmla="*/ 1342571 h 7997370"/>
              <a:gd name="connsiteX35-485" fmla="*/ 3862482 w 7496628"/>
              <a:gd name="connsiteY35-486" fmla="*/ 1093879 h 7997370"/>
              <a:gd name="connsiteX36-487" fmla="*/ 3951677 w 7496628"/>
              <a:gd name="connsiteY36-488" fmla="*/ 985774 h 7997370"/>
              <a:gd name="connsiteX37-489" fmla="*/ 3950648 w 7496628"/>
              <a:gd name="connsiteY37-490" fmla="*/ 987468 h 7997370"/>
              <a:gd name="connsiteX38-491" fmla="*/ 3950636 w 7496628"/>
              <a:gd name="connsiteY38-492" fmla="*/ 987494 h 7997370"/>
              <a:gd name="connsiteX39-493" fmla="*/ 3875700 w 7496628"/>
              <a:gd name="connsiteY39-494" fmla="*/ 1141842 h 7997370"/>
              <a:gd name="connsiteX40-495" fmla="*/ 3863592 w 7496628"/>
              <a:gd name="connsiteY40-496" fmla="*/ 1173997 h 7997370"/>
              <a:gd name="connsiteX41-497" fmla="*/ 3853793 w 7496628"/>
              <a:gd name="connsiteY41-498" fmla="*/ 1194993 h 7997370"/>
              <a:gd name="connsiteX42-499" fmla="*/ 3842003 w 7496628"/>
              <a:gd name="connsiteY42-500" fmla="*/ 1231333 h 7997370"/>
              <a:gd name="connsiteX43-501" fmla="*/ 3814767 w 7496628"/>
              <a:gd name="connsiteY43-502" fmla="*/ 1303666 h 7997370"/>
              <a:gd name="connsiteX44-503" fmla="*/ 3794382 w 7496628"/>
              <a:gd name="connsiteY44-504" fmla="*/ 1378114 h 7997370"/>
              <a:gd name="connsiteX45-505" fmla="*/ 3782317 w 7496628"/>
              <a:gd name="connsiteY45-506" fmla="*/ 1415301 h 7997370"/>
              <a:gd name="connsiteX46-507" fmla="*/ 3777951 w 7496628"/>
              <a:gd name="connsiteY46-508" fmla="*/ 1438123 h 7997370"/>
              <a:gd name="connsiteX47-509" fmla="*/ 3771945 w 7496628"/>
              <a:gd name="connsiteY47-510" fmla="*/ 1460056 h 7997370"/>
              <a:gd name="connsiteX48-511" fmla="*/ 3773719 w 7496628"/>
              <a:gd name="connsiteY48-512" fmla="*/ 1460241 h 7997370"/>
              <a:gd name="connsiteX49-513" fmla="*/ 3777951 w 7496628"/>
              <a:gd name="connsiteY49-514" fmla="*/ 1438123 h 7997370"/>
              <a:gd name="connsiteX50-515" fmla="*/ 3794382 w 7496628"/>
              <a:gd name="connsiteY50-516" fmla="*/ 1378114 h 7997370"/>
              <a:gd name="connsiteX51-517" fmla="*/ 3842003 w 7496628"/>
              <a:gd name="connsiteY51-518" fmla="*/ 1231333 h 7997370"/>
              <a:gd name="connsiteX52-519" fmla="*/ 3863592 w 7496628"/>
              <a:gd name="connsiteY52-520" fmla="*/ 1173997 h 7997370"/>
              <a:gd name="connsiteX53-521" fmla="*/ 3950636 w 7496628"/>
              <a:gd name="connsiteY53-522" fmla="*/ 987494 h 7997370"/>
              <a:gd name="connsiteX54-523" fmla="*/ 3950648 w 7496628"/>
              <a:gd name="connsiteY54-524" fmla="*/ 987469 h 7997370"/>
              <a:gd name="connsiteX55-525" fmla="*/ 3951677 w 7496628"/>
              <a:gd name="connsiteY55-526" fmla="*/ 985775 h 7997370"/>
              <a:gd name="connsiteX56-527" fmla="*/ 3985637 w 7496628"/>
              <a:gd name="connsiteY56-528" fmla="*/ 929875 h 7997370"/>
              <a:gd name="connsiteX57-529" fmla="*/ 3998195 w 7496628"/>
              <a:gd name="connsiteY57-530" fmla="*/ 909205 h 7997370"/>
              <a:gd name="connsiteX58-531" fmla="*/ 4045160 w 7496628"/>
              <a:gd name="connsiteY58-532" fmla="*/ 831897 h 7997370"/>
              <a:gd name="connsiteX59-533" fmla="*/ 5609771 w 7496628"/>
              <a:gd name="connsiteY59-534" fmla="*/ 0 h 7997370"/>
              <a:gd name="connsiteX60-535" fmla="*/ 7496628 w 7496628"/>
              <a:gd name="connsiteY60-536" fmla="*/ 1886857 h 7997370"/>
              <a:gd name="connsiteX61-537" fmla="*/ 6170864 w 7496628"/>
              <a:gd name="connsiteY61-538" fmla="*/ 3688885 h 7997370"/>
              <a:gd name="connsiteX62-539" fmla="*/ 6084717 w 7496628"/>
              <a:gd name="connsiteY62-540" fmla="*/ 3711035 h 7997370"/>
              <a:gd name="connsiteX63-541" fmla="*/ 6084708 w 7496628"/>
              <a:gd name="connsiteY63-542" fmla="*/ 3711036 h 7997370"/>
              <a:gd name="connsiteX64-543" fmla="*/ 5990038 w 7496628"/>
              <a:gd name="connsiteY64-544" fmla="*/ 3735379 h 7997370"/>
              <a:gd name="connsiteX65-545" fmla="*/ 5976330 w 7496628"/>
              <a:gd name="connsiteY65-546" fmla="*/ 3737471 h 7997370"/>
              <a:gd name="connsiteX66-547" fmla="*/ 5894258 w 7496628"/>
              <a:gd name="connsiteY66-548" fmla="*/ 3749996 h 7997370"/>
              <a:gd name="connsiteX67-549" fmla="*/ 5894248 w 7496628"/>
              <a:gd name="connsiteY67-550" fmla="*/ 3749999 h 7997370"/>
              <a:gd name="connsiteX68-551" fmla="*/ 5894238 w 7496628"/>
              <a:gd name="connsiteY68-552" fmla="*/ 3750001 h 7997370"/>
              <a:gd name="connsiteX69-553" fmla="*/ 5873297 w 7496628"/>
              <a:gd name="connsiteY69-554" fmla="*/ 3755385 h 7997370"/>
              <a:gd name="connsiteX70-555" fmla="*/ 5025574 w 7496628"/>
              <a:gd name="connsiteY70-556" fmla="*/ 4907642 h 7997370"/>
              <a:gd name="connsiteX71-557" fmla="*/ 5050086 w 7496628"/>
              <a:gd name="connsiteY71-558" fmla="*/ 5150794 h 7997370"/>
              <a:gd name="connsiteX72-559" fmla="*/ 5068892 w 7496628"/>
              <a:gd name="connsiteY72-560" fmla="*/ 5223933 h 7997370"/>
              <a:gd name="connsiteX73-561" fmla="*/ 5068892 w 7496628"/>
              <a:gd name="connsiteY73-562" fmla="*/ 5223935 h 7997370"/>
              <a:gd name="connsiteX74-563" fmla="*/ 5142177 w 7496628"/>
              <a:gd name="connsiteY74-564" fmla="*/ 5376064 h 7997370"/>
              <a:gd name="connsiteX75-565" fmla="*/ 5144682 w 7496628"/>
              <a:gd name="connsiteY75-566" fmla="*/ 5382906 h 7997370"/>
              <a:gd name="connsiteX76-567" fmla="*/ 5196413 w 7496628"/>
              <a:gd name="connsiteY76-568" fmla="*/ 5524245 h 7997370"/>
              <a:gd name="connsiteX77-569" fmla="*/ 5196414 w 7496628"/>
              <a:gd name="connsiteY77-570" fmla="*/ 5524247 h 7997370"/>
              <a:gd name="connsiteX78-571" fmla="*/ 5205627 w 7496628"/>
              <a:gd name="connsiteY78-572" fmla="*/ 5549419 h 7997370"/>
              <a:gd name="connsiteX79-573" fmla="*/ 5290456 w 7496628"/>
              <a:gd name="connsiteY79-574" fmla="*/ 6110513 h 7997370"/>
              <a:gd name="connsiteX80-575" fmla="*/ 3403599 w 7496628"/>
              <a:gd name="connsiteY80-576" fmla="*/ 7997370 h 7997370"/>
              <a:gd name="connsiteX81-577" fmla="*/ 1516743 w 7496628"/>
              <a:gd name="connsiteY81-578" fmla="*/ 6110513 h 7997370"/>
              <a:gd name="connsiteX82-579" fmla="*/ 1838988 w 7496628"/>
              <a:gd name="connsiteY82-580" fmla="*/ 5055553 h 7997370"/>
              <a:gd name="connsiteX83-581" fmla="*/ 1889221 w 7496628"/>
              <a:gd name="connsiteY83-582" fmla="*/ 4988378 h 7997370"/>
              <a:gd name="connsiteX84-583" fmla="*/ 1889230 w 7496628"/>
              <a:gd name="connsiteY84-584" fmla="*/ 4988366 h 7997370"/>
              <a:gd name="connsiteX85-585" fmla="*/ 1904383 w 7496628"/>
              <a:gd name="connsiteY85-586" fmla="*/ 4968104 h 7997370"/>
              <a:gd name="connsiteX86-587" fmla="*/ 1904383 w 7496628"/>
              <a:gd name="connsiteY86-588" fmla="*/ 4968103 h 7997370"/>
              <a:gd name="connsiteX87-589" fmla="*/ 1947610 w 7496628"/>
              <a:gd name="connsiteY87-590" fmla="*/ 4910297 h 7997370"/>
              <a:gd name="connsiteX88-591" fmla="*/ 1973782 w 7496628"/>
              <a:gd name="connsiteY88-592" fmla="*/ 4881500 h 7997370"/>
              <a:gd name="connsiteX89-593" fmla="*/ 1966818 w 7496628"/>
              <a:gd name="connsiteY89-594" fmla="*/ 4894331 h 7997370"/>
              <a:gd name="connsiteX90-595" fmla="*/ 1973783 w 7496628"/>
              <a:gd name="connsiteY90-596" fmla="*/ 4881500 h 7997370"/>
              <a:gd name="connsiteX91-597" fmla="*/ 2045103 w 7496628"/>
              <a:gd name="connsiteY91-598" fmla="*/ 4750101 h 7997370"/>
              <a:gd name="connsiteX92-599" fmla="*/ 2111829 w 7496628"/>
              <a:gd name="connsiteY92-600" fmla="*/ 4419599 h 7997370"/>
              <a:gd name="connsiteX93-601" fmla="*/ 1349557 w 7496628"/>
              <a:gd name="connsiteY93-602" fmla="*/ 3574897 h 7997370"/>
              <a:gd name="connsiteX94-603" fmla="*/ 1329447 w 7496628"/>
              <a:gd name="connsiteY94-604" fmla="*/ 3573881 h 7997370"/>
              <a:gd name="connsiteX95-605" fmla="*/ 1328058 w 7496628"/>
              <a:gd name="connsiteY95-606" fmla="*/ 3570513 h 7997370"/>
              <a:gd name="connsiteX96-607" fmla="*/ 1334174 w 7496628"/>
              <a:gd name="connsiteY96-608" fmla="*/ 3558486 h 7997370"/>
              <a:gd name="connsiteX97-609" fmla="*/ 1401337 w 7496628"/>
              <a:gd name="connsiteY97-610" fmla="*/ 3426425 h 7997370"/>
              <a:gd name="connsiteX98-611" fmla="*/ 1401337 w 7496628"/>
              <a:gd name="connsiteY98-612" fmla="*/ 3426425 h 7997370"/>
              <a:gd name="connsiteX99-613" fmla="*/ 1334174 w 7496628"/>
              <a:gd name="connsiteY99-614" fmla="*/ 3558486 h 7997370"/>
              <a:gd name="connsiteX100-615" fmla="*/ 1211066 w 7496628"/>
              <a:gd name="connsiteY100-616" fmla="*/ 3539698 h 7997370"/>
              <a:gd name="connsiteX101-617" fmla="*/ 0 w 7496628"/>
              <a:gd name="connsiteY101-618" fmla="*/ 2053770 h 7997370"/>
              <a:gd name="connsiteX0-619" fmla="*/ 1904906 w 7496628"/>
              <a:gd name="connsiteY0-620" fmla="*/ 4969370 h 7997370"/>
              <a:gd name="connsiteX1-621" fmla="*/ 1908628 w 7496628"/>
              <a:gd name="connsiteY1-622" fmla="*/ 4978399 h 7997370"/>
              <a:gd name="connsiteX2-623" fmla="*/ 1986512 w 7496628"/>
              <a:gd name="connsiteY2-624" fmla="*/ 4988135 h 7997370"/>
              <a:gd name="connsiteX3-625" fmla="*/ 1986512 w 7496628"/>
              <a:gd name="connsiteY3-626" fmla="*/ 4988134 h 7997370"/>
              <a:gd name="connsiteX4-627" fmla="*/ 1908629 w 7496628"/>
              <a:gd name="connsiteY4-628" fmla="*/ 4978399 h 7997370"/>
              <a:gd name="connsiteX5-629" fmla="*/ 1904906 w 7496628"/>
              <a:gd name="connsiteY5-630" fmla="*/ 4969369 h 7997370"/>
              <a:gd name="connsiteX6-631" fmla="*/ 1904906 w 7496628"/>
              <a:gd name="connsiteY6-632" fmla="*/ 4969370 h 7997370"/>
              <a:gd name="connsiteX7-633" fmla="*/ 0 w 7496628"/>
              <a:gd name="connsiteY7-634" fmla="*/ 2053770 h 7997370"/>
              <a:gd name="connsiteX8-635" fmla="*/ 1516743 w 7496628"/>
              <a:gd name="connsiteY8-636" fmla="*/ 537027 h 7997370"/>
              <a:gd name="connsiteX9-637" fmla="*/ 2481532 w 7496628"/>
              <a:gd name="connsiteY9-638" fmla="*/ 883377 h 7997370"/>
              <a:gd name="connsiteX10-639" fmla="*/ 2541593 w 7496628"/>
              <a:gd name="connsiteY10-640" fmla="*/ 937965 h 7997370"/>
              <a:gd name="connsiteX11-641" fmla="*/ 2541595 w 7496628"/>
              <a:gd name="connsiteY11-642" fmla="*/ 937967 h 7997370"/>
              <a:gd name="connsiteX12-643" fmla="*/ 2589242 w 7496628"/>
              <a:gd name="connsiteY12-644" fmla="*/ 981272 h 7997370"/>
              <a:gd name="connsiteX13-645" fmla="*/ 2633106 w 7496628"/>
              <a:gd name="connsiteY13-646" fmla="*/ 1029535 h 7997370"/>
              <a:gd name="connsiteX14-647" fmla="*/ 2633107 w 7496628"/>
              <a:gd name="connsiteY14-648" fmla="*/ 1029535 h 7997370"/>
              <a:gd name="connsiteX15-649" fmla="*/ 2687136 w 7496628"/>
              <a:gd name="connsiteY15-650" fmla="*/ 1088981 h 7997370"/>
              <a:gd name="connsiteX16-651" fmla="*/ 2737678 w 7496628"/>
              <a:gd name="connsiteY16-652" fmla="*/ 1156572 h 7997370"/>
              <a:gd name="connsiteX17-653" fmla="*/ 2661696 w 7496628"/>
              <a:gd name="connsiteY17-654" fmla="*/ 1093879 h 7997370"/>
              <a:gd name="connsiteX18-655" fmla="*/ 2615857 w 7496628"/>
              <a:gd name="connsiteY18-656" fmla="*/ 1038324 h 7997370"/>
              <a:gd name="connsiteX19-657" fmla="*/ 2615856 w 7496628"/>
              <a:gd name="connsiteY19-658" fmla="*/ 1038324 h 7997370"/>
              <a:gd name="connsiteX20-659" fmla="*/ 2615857 w 7496628"/>
              <a:gd name="connsiteY20-660" fmla="*/ 1038324 h 7997370"/>
              <a:gd name="connsiteX21-661" fmla="*/ 2661696 w 7496628"/>
              <a:gd name="connsiteY21-662" fmla="*/ 1093880 h 7997370"/>
              <a:gd name="connsiteX22-663" fmla="*/ 2737678 w 7496628"/>
              <a:gd name="connsiteY22-664" fmla="*/ 1156573 h 7997370"/>
              <a:gd name="connsiteX23-665" fmla="*/ 2774450 w 7496628"/>
              <a:gd name="connsiteY23-666" fmla="*/ 1205746 h 7997370"/>
              <a:gd name="connsiteX24-667" fmla="*/ 2774465 w 7496628"/>
              <a:gd name="connsiteY24-668" fmla="*/ 1205769 h 7997370"/>
              <a:gd name="connsiteX25-669" fmla="*/ 2872839 w 7496628"/>
              <a:gd name="connsiteY25-670" fmla="*/ 1376924 h 7997370"/>
              <a:gd name="connsiteX26-671" fmla="*/ 2908749 w 7496628"/>
              <a:gd name="connsiteY26-672" fmla="*/ 1455098 h 7997370"/>
              <a:gd name="connsiteX27-673" fmla="*/ 2909640 w 7496628"/>
              <a:gd name="connsiteY27-674" fmla="*/ 1455005 h 7997370"/>
              <a:gd name="connsiteX28-675" fmla="*/ 2859084 w 7496628"/>
              <a:gd name="connsiteY28-676" fmla="*/ 1346978 h 7997370"/>
              <a:gd name="connsiteX29-677" fmla="*/ 2774465 w 7496628"/>
              <a:gd name="connsiteY29-678" fmla="*/ 1205769 h 7997370"/>
              <a:gd name="connsiteX30-679" fmla="*/ 2774450 w 7496628"/>
              <a:gd name="connsiteY30-680" fmla="*/ 1205745 h 7997370"/>
              <a:gd name="connsiteX31-681" fmla="*/ 2737678 w 7496628"/>
              <a:gd name="connsiteY31-682" fmla="*/ 1156572 h 7997370"/>
              <a:gd name="connsiteX32-683" fmla="*/ 2787356 w 7496628"/>
              <a:gd name="connsiteY32-684" fmla="*/ 1197560 h 7997370"/>
              <a:gd name="connsiteX33-685" fmla="*/ 3262088 w 7496628"/>
              <a:gd name="connsiteY33-686" fmla="*/ 1342571 h 7997370"/>
              <a:gd name="connsiteX34-687" fmla="*/ 3862482 w 7496628"/>
              <a:gd name="connsiteY34-688" fmla="*/ 1093879 h 7997370"/>
              <a:gd name="connsiteX35-689" fmla="*/ 3951677 w 7496628"/>
              <a:gd name="connsiteY35-690" fmla="*/ 985774 h 7997370"/>
              <a:gd name="connsiteX36-691" fmla="*/ 3950648 w 7496628"/>
              <a:gd name="connsiteY36-692" fmla="*/ 987468 h 7997370"/>
              <a:gd name="connsiteX37-693" fmla="*/ 3950636 w 7496628"/>
              <a:gd name="connsiteY37-694" fmla="*/ 987494 h 7997370"/>
              <a:gd name="connsiteX38-695" fmla="*/ 3875700 w 7496628"/>
              <a:gd name="connsiteY38-696" fmla="*/ 1141842 h 7997370"/>
              <a:gd name="connsiteX39-697" fmla="*/ 3863592 w 7496628"/>
              <a:gd name="connsiteY39-698" fmla="*/ 1173997 h 7997370"/>
              <a:gd name="connsiteX40-699" fmla="*/ 3853793 w 7496628"/>
              <a:gd name="connsiteY40-700" fmla="*/ 1194993 h 7997370"/>
              <a:gd name="connsiteX41-701" fmla="*/ 3842003 w 7496628"/>
              <a:gd name="connsiteY41-702" fmla="*/ 1231333 h 7997370"/>
              <a:gd name="connsiteX42-703" fmla="*/ 3814767 w 7496628"/>
              <a:gd name="connsiteY42-704" fmla="*/ 1303666 h 7997370"/>
              <a:gd name="connsiteX43-705" fmla="*/ 3794382 w 7496628"/>
              <a:gd name="connsiteY43-706" fmla="*/ 1378114 h 7997370"/>
              <a:gd name="connsiteX44-707" fmla="*/ 3782317 w 7496628"/>
              <a:gd name="connsiteY44-708" fmla="*/ 1415301 h 7997370"/>
              <a:gd name="connsiteX45-709" fmla="*/ 3777951 w 7496628"/>
              <a:gd name="connsiteY45-710" fmla="*/ 1438123 h 7997370"/>
              <a:gd name="connsiteX46-711" fmla="*/ 3771945 w 7496628"/>
              <a:gd name="connsiteY46-712" fmla="*/ 1460056 h 7997370"/>
              <a:gd name="connsiteX47-713" fmla="*/ 3773719 w 7496628"/>
              <a:gd name="connsiteY47-714" fmla="*/ 1460241 h 7997370"/>
              <a:gd name="connsiteX48-715" fmla="*/ 3777951 w 7496628"/>
              <a:gd name="connsiteY48-716" fmla="*/ 1438123 h 7997370"/>
              <a:gd name="connsiteX49-717" fmla="*/ 3794382 w 7496628"/>
              <a:gd name="connsiteY49-718" fmla="*/ 1378114 h 7997370"/>
              <a:gd name="connsiteX50-719" fmla="*/ 3842003 w 7496628"/>
              <a:gd name="connsiteY50-720" fmla="*/ 1231333 h 7997370"/>
              <a:gd name="connsiteX51-721" fmla="*/ 3863592 w 7496628"/>
              <a:gd name="connsiteY51-722" fmla="*/ 1173997 h 7997370"/>
              <a:gd name="connsiteX52-723" fmla="*/ 3950636 w 7496628"/>
              <a:gd name="connsiteY52-724" fmla="*/ 987494 h 7997370"/>
              <a:gd name="connsiteX53-725" fmla="*/ 3950648 w 7496628"/>
              <a:gd name="connsiteY53-726" fmla="*/ 987469 h 7997370"/>
              <a:gd name="connsiteX54-727" fmla="*/ 3951677 w 7496628"/>
              <a:gd name="connsiteY54-728" fmla="*/ 985775 h 7997370"/>
              <a:gd name="connsiteX55-729" fmla="*/ 3985637 w 7496628"/>
              <a:gd name="connsiteY55-730" fmla="*/ 929875 h 7997370"/>
              <a:gd name="connsiteX56-731" fmla="*/ 3998195 w 7496628"/>
              <a:gd name="connsiteY56-732" fmla="*/ 909205 h 7997370"/>
              <a:gd name="connsiteX57-733" fmla="*/ 4045160 w 7496628"/>
              <a:gd name="connsiteY57-734" fmla="*/ 831897 h 7997370"/>
              <a:gd name="connsiteX58-735" fmla="*/ 5609771 w 7496628"/>
              <a:gd name="connsiteY58-736" fmla="*/ 0 h 7997370"/>
              <a:gd name="connsiteX59-737" fmla="*/ 7496628 w 7496628"/>
              <a:gd name="connsiteY59-738" fmla="*/ 1886857 h 7997370"/>
              <a:gd name="connsiteX60-739" fmla="*/ 6170864 w 7496628"/>
              <a:gd name="connsiteY60-740" fmla="*/ 3688885 h 7997370"/>
              <a:gd name="connsiteX61-741" fmla="*/ 6084717 w 7496628"/>
              <a:gd name="connsiteY61-742" fmla="*/ 3711035 h 7997370"/>
              <a:gd name="connsiteX62-743" fmla="*/ 6084708 w 7496628"/>
              <a:gd name="connsiteY62-744" fmla="*/ 3711036 h 7997370"/>
              <a:gd name="connsiteX63-745" fmla="*/ 5990038 w 7496628"/>
              <a:gd name="connsiteY63-746" fmla="*/ 3735379 h 7997370"/>
              <a:gd name="connsiteX64-747" fmla="*/ 5976330 w 7496628"/>
              <a:gd name="connsiteY64-748" fmla="*/ 3737471 h 7997370"/>
              <a:gd name="connsiteX65-749" fmla="*/ 5894258 w 7496628"/>
              <a:gd name="connsiteY65-750" fmla="*/ 3749996 h 7997370"/>
              <a:gd name="connsiteX66-751" fmla="*/ 5894248 w 7496628"/>
              <a:gd name="connsiteY66-752" fmla="*/ 3749999 h 7997370"/>
              <a:gd name="connsiteX67-753" fmla="*/ 5894238 w 7496628"/>
              <a:gd name="connsiteY67-754" fmla="*/ 3750001 h 7997370"/>
              <a:gd name="connsiteX68-755" fmla="*/ 5873297 w 7496628"/>
              <a:gd name="connsiteY68-756" fmla="*/ 3755385 h 7997370"/>
              <a:gd name="connsiteX69-757" fmla="*/ 5025574 w 7496628"/>
              <a:gd name="connsiteY69-758" fmla="*/ 4907642 h 7997370"/>
              <a:gd name="connsiteX70-759" fmla="*/ 5050086 w 7496628"/>
              <a:gd name="connsiteY70-760" fmla="*/ 5150794 h 7997370"/>
              <a:gd name="connsiteX71-761" fmla="*/ 5068892 w 7496628"/>
              <a:gd name="connsiteY71-762" fmla="*/ 5223933 h 7997370"/>
              <a:gd name="connsiteX72-763" fmla="*/ 5068892 w 7496628"/>
              <a:gd name="connsiteY72-764" fmla="*/ 5223935 h 7997370"/>
              <a:gd name="connsiteX73-765" fmla="*/ 5142177 w 7496628"/>
              <a:gd name="connsiteY73-766" fmla="*/ 5376064 h 7997370"/>
              <a:gd name="connsiteX74-767" fmla="*/ 5144682 w 7496628"/>
              <a:gd name="connsiteY74-768" fmla="*/ 5382906 h 7997370"/>
              <a:gd name="connsiteX75-769" fmla="*/ 5196413 w 7496628"/>
              <a:gd name="connsiteY75-770" fmla="*/ 5524245 h 7997370"/>
              <a:gd name="connsiteX76-771" fmla="*/ 5196414 w 7496628"/>
              <a:gd name="connsiteY76-772" fmla="*/ 5524247 h 7997370"/>
              <a:gd name="connsiteX77-773" fmla="*/ 5205627 w 7496628"/>
              <a:gd name="connsiteY77-774" fmla="*/ 5549419 h 7997370"/>
              <a:gd name="connsiteX78-775" fmla="*/ 5290456 w 7496628"/>
              <a:gd name="connsiteY78-776" fmla="*/ 6110513 h 7997370"/>
              <a:gd name="connsiteX79-777" fmla="*/ 3403599 w 7496628"/>
              <a:gd name="connsiteY79-778" fmla="*/ 7997370 h 7997370"/>
              <a:gd name="connsiteX80-779" fmla="*/ 1516743 w 7496628"/>
              <a:gd name="connsiteY80-780" fmla="*/ 6110513 h 7997370"/>
              <a:gd name="connsiteX81-781" fmla="*/ 1838988 w 7496628"/>
              <a:gd name="connsiteY81-782" fmla="*/ 5055553 h 7997370"/>
              <a:gd name="connsiteX82-783" fmla="*/ 1889221 w 7496628"/>
              <a:gd name="connsiteY82-784" fmla="*/ 4988378 h 7997370"/>
              <a:gd name="connsiteX83-785" fmla="*/ 1889230 w 7496628"/>
              <a:gd name="connsiteY83-786" fmla="*/ 4988366 h 7997370"/>
              <a:gd name="connsiteX84-787" fmla="*/ 1904383 w 7496628"/>
              <a:gd name="connsiteY84-788" fmla="*/ 4968104 h 7997370"/>
              <a:gd name="connsiteX85-789" fmla="*/ 1904383 w 7496628"/>
              <a:gd name="connsiteY85-790" fmla="*/ 4968103 h 7997370"/>
              <a:gd name="connsiteX86-791" fmla="*/ 1947610 w 7496628"/>
              <a:gd name="connsiteY86-792" fmla="*/ 4910297 h 7997370"/>
              <a:gd name="connsiteX87-793" fmla="*/ 1973782 w 7496628"/>
              <a:gd name="connsiteY87-794" fmla="*/ 4881500 h 7997370"/>
              <a:gd name="connsiteX88-795" fmla="*/ 1966818 w 7496628"/>
              <a:gd name="connsiteY88-796" fmla="*/ 4894331 h 7997370"/>
              <a:gd name="connsiteX89-797" fmla="*/ 1973783 w 7496628"/>
              <a:gd name="connsiteY89-798" fmla="*/ 4881500 h 7997370"/>
              <a:gd name="connsiteX90-799" fmla="*/ 2045103 w 7496628"/>
              <a:gd name="connsiteY90-800" fmla="*/ 4750101 h 7997370"/>
              <a:gd name="connsiteX91-801" fmla="*/ 2111829 w 7496628"/>
              <a:gd name="connsiteY91-802" fmla="*/ 4419599 h 7997370"/>
              <a:gd name="connsiteX92-803" fmla="*/ 1349557 w 7496628"/>
              <a:gd name="connsiteY92-804" fmla="*/ 3574897 h 7997370"/>
              <a:gd name="connsiteX93-805" fmla="*/ 1329447 w 7496628"/>
              <a:gd name="connsiteY93-806" fmla="*/ 3573881 h 7997370"/>
              <a:gd name="connsiteX94-807" fmla="*/ 1328058 w 7496628"/>
              <a:gd name="connsiteY94-808" fmla="*/ 3570513 h 7997370"/>
              <a:gd name="connsiteX95-809" fmla="*/ 1334174 w 7496628"/>
              <a:gd name="connsiteY95-810" fmla="*/ 3558486 h 7997370"/>
              <a:gd name="connsiteX96-811" fmla="*/ 1401337 w 7496628"/>
              <a:gd name="connsiteY96-812" fmla="*/ 3426425 h 7997370"/>
              <a:gd name="connsiteX97-813" fmla="*/ 1401337 w 7496628"/>
              <a:gd name="connsiteY97-814" fmla="*/ 3426425 h 7997370"/>
              <a:gd name="connsiteX98-815" fmla="*/ 1334174 w 7496628"/>
              <a:gd name="connsiteY98-816" fmla="*/ 3558486 h 7997370"/>
              <a:gd name="connsiteX99-817" fmla="*/ 1211066 w 7496628"/>
              <a:gd name="connsiteY99-818" fmla="*/ 3539698 h 7997370"/>
              <a:gd name="connsiteX100-819" fmla="*/ 0 w 7496628"/>
              <a:gd name="connsiteY100-820" fmla="*/ 2053770 h 7997370"/>
              <a:gd name="connsiteX0-821" fmla="*/ 1904906 w 7496628"/>
              <a:gd name="connsiteY0-822" fmla="*/ 4969370 h 7997370"/>
              <a:gd name="connsiteX1-823" fmla="*/ 1908628 w 7496628"/>
              <a:gd name="connsiteY1-824" fmla="*/ 4978399 h 7997370"/>
              <a:gd name="connsiteX2-825" fmla="*/ 1986512 w 7496628"/>
              <a:gd name="connsiteY2-826" fmla="*/ 4988135 h 7997370"/>
              <a:gd name="connsiteX3-827" fmla="*/ 1986512 w 7496628"/>
              <a:gd name="connsiteY3-828" fmla="*/ 4988134 h 7997370"/>
              <a:gd name="connsiteX4-829" fmla="*/ 1908629 w 7496628"/>
              <a:gd name="connsiteY4-830" fmla="*/ 4978399 h 7997370"/>
              <a:gd name="connsiteX5-831" fmla="*/ 1904906 w 7496628"/>
              <a:gd name="connsiteY5-832" fmla="*/ 4969369 h 7997370"/>
              <a:gd name="connsiteX6-833" fmla="*/ 1904906 w 7496628"/>
              <a:gd name="connsiteY6-834" fmla="*/ 4969370 h 7997370"/>
              <a:gd name="connsiteX7-835" fmla="*/ 0 w 7496628"/>
              <a:gd name="connsiteY7-836" fmla="*/ 2053770 h 7997370"/>
              <a:gd name="connsiteX8-837" fmla="*/ 1516743 w 7496628"/>
              <a:gd name="connsiteY8-838" fmla="*/ 537027 h 7997370"/>
              <a:gd name="connsiteX9-839" fmla="*/ 2481532 w 7496628"/>
              <a:gd name="connsiteY9-840" fmla="*/ 883377 h 7997370"/>
              <a:gd name="connsiteX10-841" fmla="*/ 2541593 w 7496628"/>
              <a:gd name="connsiteY10-842" fmla="*/ 937965 h 7997370"/>
              <a:gd name="connsiteX11-843" fmla="*/ 2541595 w 7496628"/>
              <a:gd name="connsiteY11-844" fmla="*/ 937967 h 7997370"/>
              <a:gd name="connsiteX12-845" fmla="*/ 2589242 w 7496628"/>
              <a:gd name="connsiteY12-846" fmla="*/ 981272 h 7997370"/>
              <a:gd name="connsiteX13-847" fmla="*/ 2633106 w 7496628"/>
              <a:gd name="connsiteY13-848" fmla="*/ 1029535 h 7997370"/>
              <a:gd name="connsiteX14-849" fmla="*/ 2633107 w 7496628"/>
              <a:gd name="connsiteY14-850" fmla="*/ 1029535 h 7997370"/>
              <a:gd name="connsiteX15-851" fmla="*/ 2687136 w 7496628"/>
              <a:gd name="connsiteY15-852" fmla="*/ 1088981 h 7997370"/>
              <a:gd name="connsiteX16-853" fmla="*/ 2737678 w 7496628"/>
              <a:gd name="connsiteY16-854" fmla="*/ 1156572 h 7997370"/>
              <a:gd name="connsiteX17-855" fmla="*/ 2661696 w 7496628"/>
              <a:gd name="connsiteY17-856" fmla="*/ 1093879 h 7997370"/>
              <a:gd name="connsiteX18-857" fmla="*/ 2615857 w 7496628"/>
              <a:gd name="connsiteY18-858" fmla="*/ 1038324 h 7997370"/>
              <a:gd name="connsiteX19-859" fmla="*/ 2615856 w 7496628"/>
              <a:gd name="connsiteY19-860" fmla="*/ 1038324 h 7997370"/>
              <a:gd name="connsiteX20-861" fmla="*/ 2615857 w 7496628"/>
              <a:gd name="connsiteY20-862" fmla="*/ 1038324 h 7997370"/>
              <a:gd name="connsiteX21-863" fmla="*/ 2661696 w 7496628"/>
              <a:gd name="connsiteY21-864" fmla="*/ 1093880 h 7997370"/>
              <a:gd name="connsiteX22-865" fmla="*/ 2737678 w 7496628"/>
              <a:gd name="connsiteY22-866" fmla="*/ 1156573 h 7997370"/>
              <a:gd name="connsiteX23-867" fmla="*/ 2774450 w 7496628"/>
              <a:gd name="connsiteY23-868" fmla="*/ 1205746 h 7997370"/>
              <a:gd name="connsiteX24-869" fmla="*/ 2774465 w 7496628"/>
              <a:gd name="connsiteY24-870" fmla="*/ 1205769 h 7997370"/>
              <a:gd name="connsiteX25-871" fmla="*/ 2872839 w 7496628"/>
              <a:gd name="connsiteY25-872" fmla="*/ 1376924 h 7997370"/>
              <a:gd name="connsiteX26-873" fmla="*/ 2908749 w 7496628"/>
              <a:gd name="connsiteY26-874" fmla="*/ 1455098 h 7997370"/>
              <a:gd name="connsiteX27-875" fmla="*/ 2859084 w 7496628"/>
              <a:gd name="connsiteY27-876" fmla="*/ 1346978 h 7997370"/>
              <a:gd name="connsiteX28-877" fmla="*/ 2774465 w 7496628"/>
              <a:gd name="connsiteY28-878" fmla="*/ 1205769 h 7997370"/>
              <a:gd name="connsiteX29-879" fmla="*/ 2774450 w 7496628"/>
              <a:gd name="connsiteY29-880" fmla="*/ 1205745 h 7997370"/>
              <a:gd name="connsiteX30-881" fmla="*/ 2737678 w 7496628"/>
              <a:gd name="connsiteY30-882" fmla="*/ 1156572 h 7997370"/>
              <a:gd name="connsiteX31-883" fmla="*/ 2787356 w 7496628"/>
              <a:gd name="connsiteY31-884" fmla="*/ 1197560 h 7997370"/>
              <a:gd name="connsiteX32-885" fmla="*/ 3262088 w 7496628"/>
              <a:gd name="connsiteY32-886" fmla="*/ 1342571 h 7997370"/>
              <a:gd name="connsiteX33-887" fmla="*/ 3862482 w 7496628"/>
              <a:gd name="connsiteY33-888" fmla="*/ 1093879 h 7997370"/>
              <a:gd name="connsiteX34-889" fmla="*/ 3951677 w 7496628"/>
              <a:gd name="connsiteY34-890" fmla="*/ 985774 h 7997370"/>
              <a:gd name="connsiteX35-891" fmla="*/ 3950648 w 7496628"/>
              <a:gd name="connsiteY35-892" fmla="*/ 987468 h 7997370"/>
              <a:gd name="connsiteX36-893" fmla="*/ 3950636 w 7496628"/>
              <a:gd name="connsiteY36-894" fmla="*/ 987494 h 7997370"/>
              <a:gd name="connsiteX37-895" fmla="*/ 3875700 w 7496628"/>
              <a:gd name="connsiteY37-896" fmla="*/ 1141842 h 7997370"/>
              <a:gd name="connsiteX38-897" fmla="*/ 3863592 w 7496628"/>
              <a:gd name="connsiteY38-898" fmla="*/ 1173997 h 7997370"/>
              <a:gd name="connsiteX39-899" fmla="*/ 3853793 w 7496628"/>
              <a:gd name="connsiteY39-900" fmla="*/ 1194993 h 7997370"/>
              <a:gd name="connsiteX40-901" fmla="*/ 3842003 w 7496628"/>
              <a:gd name="connsiteY40-902" fmla="*/ 1231333 h 7997370"/>
              <a:gd name="connsiteX41-903" fmla="*/ 3814767 w 7496628"/>
              <a:gd name="connsiteY41-904" fmla="*/ 1303666 h 7997370"/>
              <a:gd name="connsiteX42-905" fmla="*/ 3794382 w 7496628"/>
              <a:gd name="connsiteY42-906" fmla="*/ 1378114 h 7997370"/>
              <a:gd name="connsiteX43-907" fmla="*/ 3782317 w 7496628"/>
              <a:gd name="connsiteY43-908" fmla="*/ 1415301 h 7997370"/>
              <a:gd name="connsiteX44-909" fmla="*/ 3777951 w 7496628"/>
              <a:gd name="connsiteY44-910" fmla="*/ 1438123 h 7997370"/>
              <a:gd name="connsiteX45-911" fmla="*/ 3771945 w 7496628"/>
              <a:gd name="connsiteY45-912" fmla="*/ 1460056 h 7997370"/>
              <a:gd name="connsiteX46-913" fmla="*/ 3773719 w 7496628"/>
              <a:gd name="connsiteY46-914" fmla="*/ 1460241 h 7997370"/>
              <a:gd name="connsiteX47-915" fmla="*/ 3777951 w 7496628"/>
              <a:gd name="connsiteY47-916" fmla="*/ 1438123 h 7997370"/>
              <a:gd name="connsiteX48-917" fmla="*/ 3794382 w 7496628"/>
              <a:gd name="connsiteY48-918" fmla="*/ 1378114 h 7997370"/>
              <a:gd name="connsiteX49-919" fmla="*/ 3842003 w 7496628"/>
              <a:gd name="connsiteY49-920" fmla="*/ 1231333 h 7997370"/>
              <a:gd name="connsiteX50-921" fmla="*/ 3863592 w 7496628"/>
              <a:gd name="connsiteY50-922" fmla="*/ 1173997 h 7997370"/>
              <a:gd name="connsiteX51-923" fmla="*/ 3950636 w 7496628"/>
              <a:gd name="connsiteY51-924" fmla="*/ 987494 h 7997370"/>
              <a:gd name="connsiteX52-925" fmla="*/ 3950648 w 7496628"/>
              <a:gd name="connsiteY52-926" fmla="*/ 987469 h 7997370"/>
              <a:gd name="connsiteX53-927" fmla="*/ 3951677 w 7496628"/>
              <a:gd name="connsiteY53-928" fmla="*/ 985775 h 7997370"/>
              <a:gd name="connsiteX54-929" fmla="*/ 3985637 w 7496628"/>
              <a:gd name="connsiteY54-930" fmla="*/ 929875 h 7997370"/>
              <a:gd name="connsiteX55-931" fmla="*/ 3998195 w 7496628"/>
              <a:gd name="connsiteY55-932" fmla="*/ 909205 h 7997370"/>
              <a:gd name="connsiteX56-933" fmla="*/ 4045160 w 7496628"/>
              <a:gd name="connsiteY56-934" fmla="*/ 831897 h 7997370"/>
              <a:gd name="connsiteX57-935" fmla="*/ 5609771 w 7496628"/>
              <a:gd name="connsiteY57-936" fmla="*/ 0 h 7997370"/>
              <a:gd name="connsiteX58-937" fmla="*/ 7496628 w 7496628"/>
              <a:gd name="connsiteY58-938" fmla="*/ 1886857 h 7997370"/>
              <a:gd name="connsiteX59-939" fmla="*/ 6170864 w 7496628"/>
              <a:gd name="connsiteY59-940" fmla="*/ 3688885 h 7997370"/>
              <a:gd name="connsiteX60-941" fmla="*/ 6084717 w 7496628"/>
              <a:gd name="connsiteY60-942" fmla="*/ 3711035 h 7997370"/>
              <a:gd name="connsiteX61-943" fmla="*/ 6084708 w 7496628"/>
              <a:gd name="connsiteY61-944" fmla="*/ 3711036 h 7997370"/>
              <a:gd name="connsiteX62-945" fmla="*/ 5990038 w 7496628"/>
              <a:gd name="connsiteY62-946" fmla="*/ 3735379 h 7997370"/>
              <a:gd name="connsiteX63-947" fmla="*/ 5976330 w 7496628"/>
              <a:gd name="connsiteY63-948" fmla="*/ 3737471 h 7997370"/>
              <a:gd name="connsiteX64-949" fmla="*/ 5894258 w 7496628"/>
              <a:gd name="connsiteY64-950" fmla="*/ 3749996 h 7997370"/>
              <a:gd name="connsiteX65-951" fmla="*/ 5894248 w 7496628"/>
              <a:gd name="connsiteY65-952" fmla="*/ 3749999 h 7997370"/>
              <a:gd name="connsiteX66-953" fmla="*/ 5894238 w 7496628"/>
              <a:gd name="connsiteY66-954" fmla="*/ 3750001 h 7997370"/>
              <a:gd name="connsiteX67-955" fmla="*/ 5873297 w 7496628"/>
              <a:gd name="connsiteY67-956" fmla="*/ 3755385 h 7997370"/>
              <a:gd name="connsiteX68-957" fmla="*/ 5025574 w 7496628"/>
              <a:gd name="connsiteY68-958" fmla="*/ 4907642 h 7997370"/>
              <a:gd name="connsiteX69-959" fmla="*/ 5050086 w 7496628"/>
              <a:gd name="connsiteY69-960" fmla="*/ 5150794 h 7997370"/>
              <a:gd name="connsiteX70-961" fmla="*/ 5068892 w 7496628"/>
              <a:gd name="connsiteY70-962" fmla="*/ 5223933 h 7997370"/>
              <a:gd name="connsiteX71-963" fmla="*/ 5068892 w 7496628"/>
              <a:gd name="connsiteY71-964" fmla="*/ 5223935 h 7997370"/>
              <a:gd name="connsiteX72-965" fmla="*/ 5142177 w 7496628"/>
              <a:gd name="connsiteY72-966" fmla="*/ 5376064 h 7997370"/>
              <a:gd name="connsiteX73-967" fmla="*/ 5144682 w 7496628"/>
              <a:gd name="connsiteY73-968" fmla="*/ 5382906 h 7997370"/>
              <a:gd name="connsiteX74-969" fmla="*/ 5196413 w 7496628"/>
              <a:gd name="connsiteY74-970" fmla="*/ 5524245 h 7997370"/>
              <a:gd name="connsiteX75-971" fmla="*/ 5196414 w 7496628"/>
              <a:gd name="connsiteY75-972" fmla="*/ 5524247 h 7997370"/>
              <a:gd name="connsiteX76-973" fmla="*/ 5205627 w 7496628"/>
              <a:gd name="connsiteY76-974" fmla="*/ 5549419 h 7997370"/>
              <a:gd name="connsiteX77-975" fmla="*/ 5290456 w 7496628"/>
              <a:gd name="connsiteY77-976" fmla="*/ 6110513 h 7997370"/>
              <a:gd name="connsiteX78-977" fmla="*/ 3403599 w 7496628"/>
              <a:gd name="connsiteY78-978" fmla="*/ 7997370 h 7997370"/>
              <a:gd name="connsiteX79-979" fmla="*/ 1516743 w 7496628"/>
              <a:gd name="connsiteY79-980" fmla="*/ 6110513 h 7997370"/>
              <a:gd name="connsiteX80-981" fmla="*/ 1838988 w 7496628"/>
              <a:gd name="connsiteY80-982" fmla="*/ 5055553 h 7997370"/>
              <a:gd name="connsiteX81-983" fmla="*/ 1889221 w 7496628"/>
              <a:gd name="connsiteY81-984" fmla="*/ 4988378 h 7997370"/>
              <a:gd name="connsiteX82-985" fmla="*/ 1889230 w 7496628"/>
              <a:gd name="connsiteY82-986" fmla="*/ 4988366 h 7997370"/>
              <a:gd name="connsiteX83-987" fmla="*/ 1904383 w 7496628"/>
              <a:gd name="connsiteY83-988" fmla="*/ 4968104 h 7997370"/>
              <a:gd name="connsiteX84-989" fmla="*/ 1904383 w 7496628"/>
              <a:gd name="connsiteY84-990" fmla="*/ 4968103 h 7997370"/>
              <a:gd name="connsiteX85-991" fmla="*/ 1947610 w 7496628"/>
              <a:gd name="connsiteY85-992" fmla="*/ 4910297 h 7997370"/>
              <a:gd name="connsiteX86-993" fmla="*/ 1973782 w 7496628"/>
              <a:gd name="connsiteY86-994" fmla="*/ 4881500 h 7997370"/>
              <a:gd name="connsiteX87-995" fmla="*/ 1966818 w 7496628"/>
              <a:gd name="connsiteY87-996" fmla="*/ 4894331 h 7997370"/>
              <a:gd name="connsiteX88-997" fmla="*/ 1973783 w 7496628"/>
              <a:gd name="connsiteY88-998" fmla="*/ 4881500 h 7997370"/>
              <a:gd name="connsiteX89-999" fmla="*/ 2045103 w 7496628"/>
              <a:gd name="connsiteY89-1000" fmla="*/ 4750101 h 7997370"/>
              <a:gd name="connsiteX90-1001" fmla="*/ 2111829 w 7496628"/>
              <a:gd name="connsiteY90-1002" fmla="*/ 4419599 h 7997370"/>
              <a:gd name="connsiteX91-1003" fmla="*/ 1349557 w 7496628"/>
              <a:gd name="connsiteY91-1004" fmla="*/ 3574897 h 7997370"/>
              <a:gd name="connsiteX92-1005" fmla="*/ 1329447 w 7496628"/>
              <a:gd name="connsiteY92-1006" fmla="*/ 3573881 h 7997370"/>
              <a:gd name="connsiteX93-1007" fmla="*/ 1328058 w 7496628"/>
              <a:gd name="connsiteY93-1008" fmla="*/ 3570513 h 7997370"/>
              <a:gd name="connsiteX94-1009" fmla="*/ 1334174 w 7496628"/>
              <a:gd name="connsiteY94-1010" fmla="*/ 3558486 h 7997370"/>
              <a:gd name="connsiteX95-1011" fmla="*/ 1401337 w 7496628"/>
              <a:gd name="connsiteY95-1012" fmla="*/ 3426425 h 7997370"/>
              <a:gd name="connsiteX96-1013" fmla="*/ 1401337 w 7496628"/>
              <a:gd name="connsiteY96-1014" fmla="*/ 3426425 h 7997370"/>
              <a:gd name="connsiteX97-1015" fmla="*/ 1334174 w 7496628"/>
              <a:gd name="connsiteY97-1016" fmla="*/ 3558486 h 7997370"/>
              <a:gd name="connsiteX98-1017" fmla="*/ 1211066 w 7496628"/>
              <a:gd name="connsiteY98-1018" fmla="*/ 3539698 h 7997370"/>
              <a:gd name="connsiteX99-1019" fmla="*/ 0 w 7496628"/>
              <a:gd name="connsiteY99-1020" fmla="*/ 2053770 h 7997370"/>
              <a:gd name="connsiteX0-1021" fmla="*/ 1904906 w 7496628"/>
              <a:gd name="connsiteY0-1022" fmla="*/ 4969370 h 7997370"/>
              <a:gd name="connsiteX1-1023" fmla="*/ 1908628 w 7496628"/>
              <a:gd name="connsiteY1-1024" fmla="*/ 4978399 h 7997370"/>
              <a:gd name="connsiteX2-1025" fmla="*/ 1986512 w 7496628"/>
              <a:gd name="connsiteY2-1026" fmla="*/ 4988135 h 7997370"/>
              <a:gd name="connsiteX3-1027" fmla="*/ 1986512 w 7496628"/>
              <a:gd name="connsiteY3-1028" fmla="*/ 4988134 h 7997370"/>
              <a:gd name="connsiteX4-1029" fmla="*/ 1908629 w 7496628"/>
              <a:gd name="connsiteY4-1030" fmla="*/ 4978399 h 7997370"/>
              <a:gd name="connsiteX5-1031" fmla="*/ 1904906 w 7496628"/>
              <a:gd name="connsiteY5-1032" fmla="*/ 4969369 h 7997370"/>
              <a:gd name="connsiteX6-1033" fmla="*/ 1904906 w 7496628"/>
              <a:gd name="connsiteY6-1034" fmla="*/ 4969370 h 7997370"/>
              <a:gd name="connsiteX7-1035" fmla="*/ 0 w 7496628"/>
              <a:gd name="connsiteY7-1036" fmla="*/ 2053770 h 7997370"/>
              <a:gd name="connsiteX8-1037" fmla="*/ 1516743 w 7496628"/>
              <a:gd name="connsiteY8-1038" fmla="*/ 537027 h 7997370"/>
              <a:gd name="connsiteX9-1039" fmla="*/ 2481532 w 7496628"/>
              <a:gd name="connsiteY9-1040" fmla="*/ 883377 h 7997370"/>
              <a:gd name="connsiteX10-1041" fmla="*/ 2541593 w 7496628"/>
              <a:gd name="connsiteY10-1042" fmla="*/ 937965 h 7997370"/>
              <a:gd name="connsiteX11-1043" fmla="*/ 2541595 w 7496628"/>
              <a:gd name="connsiteY11-1044" fmla="*/ 937967 h 7997370"/>
              <a:gd name="connsiteX12-1045" fmla="*/ 2589242 w 7496628"/>
              <a:gd name="connsiteY12-1046" fmla="*/ 981272 h 7997370"/>
              <a:gd name="connsiteX13-1047" fmla="*/ 2633106 w 7496628"/>
              <a:gd name="connsiteY13-1048" fmla="*/ 1029535 h 7997370"/>
              <a:gd name="connsiteX14-1049" fmla="*/ 2633107 w 7496628"/>
              <a:gd name="connsiteY14-1050" fmla="*/ 1029535 h 7997370"/>
              <a:gd name="connsiteX15-1051" fmla="*/ 2687136 w 7496628"/>
              <a:gd name="connsiteY15-1052" fmla="*/ 1088981 h 7997370"/>
              <a:gd name="connsiteX16-1053" fmla="*/ 2737678 w 7496628"/>
              <a:gd name="connsiteY16-1054" fmla="*/ 1156572 h 7997370"/>
              <a:gd name="connsiteX17-1055" fmla="*/ 2661696 w 7496628"/>
              <a:gd name="connsiteY17-1056" fmla="*/ 1093879 h 7997370"/>
              <a:gd name="connsiteX18-1057" fmla="*/ 2615857 w 7496628"/>
              <a:gd name="connsiteY18-1058" fmla="*/ 1038324 h 7997370"/>
              <a:gd name="connsiteX19-1059" fmla="*/ 2615856 w 7496628"/>
              <a:gd name="connsiteY19-1060" fmla="*/ 1038324 h 7997370"/>
              <a:gd name="connsiteX20-1061" fmla="*/ 2615857 w 7496628"/>
              <a:gd name="connsiteY20-1062" fmla="*/ 1038324 h 7997370"/>
              <a:gd name="connsiteX21-1063" fmla="*/ 2661696 w 7496628"/>
              <a:gd name="connsiteY21-1064" fmla="*/ 1093880 h 7997370"/>
              <a:gd name="connsiteX22-1065" fmla="*/ 2737678 w 7496628"/>
              <a:gd name="connsiteY22-1066" fmla="*/ 1156573 h 7997370"/>
              <a:gd name="connsiteX23-1067" fmla="*/ 2774450 w 7496628"/>
              <a:gd name="connsiteY23-1068" fmla="*/ 1205746 h 7997370"/>
              <a:gd name="connsiteX24-1069" fmla="*/ 2774465 w 7496628"/>
              <a:gd name="connsiteY24-1070" fmla="*/ 1205769 h 7997370"/>
              <a:gd name="connsiteX25-1071" fmla="*/ 2872839 w 7496628"/>
              <a:gd name="connsiteY25-1072" fmla="*/ 1376924 h 7997370"/>
              <a:gd name="connsiteX26-1073" fmla="*/ 2908749 w 7496628"/>
              <a:gd name="connsiteY26-1074" fmla="*/ 1455098 h 7997370"/>
              <a:gd name="connsiteX27-1075" fmla="*/ 2774465 w 7496628"/>
              <a:gd name="connsiteY27-1076" fmla="*/ 1205769 h 7997370"/>
              <a:gd name="connsiteX28-1077" fmla="*/ 2774450 w 7496628"/>
              <a:gd name="connsiteY28-1078" fmla="*/ 1205745 h 7997370"/>
              <a:gd name="connsiteX29-1079" fmla="*/ 2737678 w 7496628"/>
              <a:gd name="connsiteY29-1080" fmla="*/ 1156572 h 7997370"/>
              <a:gd name="connsiteX30-1081" fmla="*/ 2787356 w 7496628"/>
              <a:gd name="connsiteY30-1082" fmla="*/ 1197560 h 7997370"/>
              <a:gd name="connsiteX31-1083" fmla="*/ 3262088 w 7496628"/>
              <a:gd name="connsiteY31-1084" fmla="*/ 1342571 h 7997370"/>
              <a:gd name="connsiteX32-1085" fmla="*/ 3862482 w 7496628"/>
              <a:gd name="connsiteY32-1086" fmla="*/ 1093879 h 7997370"/>
              <a:gd name="connsiteX33-1087" fmla="*/ 3951677 w 7496628"/>
              <a:gd name="connsiteY33-1088" fmla="*/ 985774 h 7997370"/>
              <a:gd name="connsiteX34-1089" fmla="*/ 3950648 w 7496628"/>
              <a:gd name="connsiteY34-1090" fmla="*/ 987468 h 7997370"/>
              <a:gd name="connsiteX35-1091" fmla="*/ 3950636 w 7496628"/>
              <a:gd name="connsiteY35-1092" fmla="*/ 987494 h 7997370"/>
              <a:gd name="connsiteX36-1093" fmla="*/ 3875700 w 7496628"/>
              <a:gd name="connsiteY36-1094" fmla="*/ 1141842 h 7997370"/>
              <a:gd name="connsiteX37-1095" fmla="*/ 3863592 w 7496628"/>
              <a:gd name="connsiteY37-1096" fmla="*/ 1173997 h 7997370"/>
              <a:gd name="connsiteX38-1097" fmla="*/ 3853793 w 7496628"/>
              <a:gd name="connsiteY38-1098" fmla="*/ 1194993 h 7997370"/>
              <a:gd name="connsiteX39-1099" fmla="*/ 3842003 w 7496628"/>
              <a:gd name="connsiteY39-1100" fmla="*/ 1231333 h 7997370"/>
              <a:gd name="connsiteX40-1101" fmla="*/ 3814767 w 7496628"/>
              <a:gd name="connsiteY40-1102" fmla="*/ 1303666 h 7997370"/>
              <a:gd name="connsiteX41-1103" fmla="*/ 3794382 w 7496628"/>
              <a:gd name="connsiteY41-1104" fmla="*/ 1378114 h 7997370"/>
              <a:gd name="connsiteX42-1105" fmla="*/ 3782317 w 7496628"/>
              <a:gd name="connsiteY42-1106" fmla="*/ 1415301 h 7997370"/>
              <a:gd name="connsiteX43-1107" fmla="*/ 3777951 w 7496628"/>
              <a:gd name="connsiteY43-1108" fmla="*/ 1438123 h 7997370"/>
              <a:gd name="connsiteX44-1109" fmla="*/ 3771945 w 7496628"/>
              <a:gd name="connsiteY44-1110" fmla="*/ 1460056 h 7997370"/>
              <a:gd name="connsiteX45-1111" fmla="*/ 3773719 w 7496628"/>
              <a:gd name="connsiteY45-1112" fmla="*/ 1460241 h 7997370"/>
              <a:gd name="connsiteX46-1113" fmla="*/ 3777951 w 7496628"/>
              <a:gd name="connsiteY46-1114" fmla="*/ 1438123 h 7997370"/>
              <a:gd name="connsiteX47-1115" fmla="*/ 3794382 w 7496628"/>
              <a:gd name="connsiteY47-1116" fmla="*/ 1378114 h 7997370"/>
              <a:gd name="connsiteX48-1117" fmla="*/ 3842003 w 7496628"/>
              <a:gd name="connsiteY48-1118" fmla="*/ 1231333 h 7997370"/>
              <a:gd name="connsiteX49-1119" fmla="*/ 3863592 w 7496628"/>
              <a:gd name="connsiteY49-1120" fmla="*/ 1173997 h 7997370"/>
              <a:gd name="connsiteX50-1121" fmla="*/ 3950636 w 7496628"/>
              <a:gd name="connsiteY50-1122" fmla="*/ 987494 h 7997370"/>
              <a:gd name="connsiteX51-1123" fmla="*/ 3950648 w 7496628"/>
              <a:gd name="connsiteY51-1124" fmla="*/ 987469 h 7997370"/>
              <a:gd name="connsiteX52-1125" fmla="*/ 3951677 w 7496628"/>
              <a:gd name="connsiteY52-1126" fmla="*/ 985775 h 7997370"/>
              <a:gd name="connsiteX53-1127" fmla="*/ 3985637 w 7496628"/>
              <a:gd name="connsiteY53-1128" fmla="*/ 929875 h 7997370"/>
              <a:gd name="connsiteX54-1129" fmla="*/ 3998195 w 7496628"/>
              <a:gd name="connsiteY54-1130" fmla="*/ 909205 h 7997370"/>
              <a:gd name="connsiteX55-1131" fmla="*/ 4045160 w 7496628"/>
              <a:gd name="connsiteY55-1132" fmla="*/ 831897 h 7997370"/>
              <a:gd name="connsiteX56-1133" fmla="*/ 5609771 w 7496628"/>
              <a:gd name="connsiteY56-1134" fmla="*/ 0 h 7997370"/>
              <a:gd name="connsiteX57-1135" fmla="*/ 7496628 w 7496628"/>
              <a:gd name="connsiteY57-1136" fmla="*/ 1886857 h 7997370"/>
              <a:gd name="connsiteX58-1137" fmla="*/ 6170864 w 7496628"/>
              <a:gd name="connsiteY58-1138" fmla="*/ 3688885 h 7997370"/>
              <a:gd name="connsiteX59-1139" fmla="*/ 6084717 w 7496628"/>
              <a:gd name="connsiteY59-1140" fmla="*/ 3711035 h 7997370"/>
              <a:gd name="connsiteX60-1141" fmla="*/ 6084708 w 7496628"/>
              <a:gd name="connsiteY60-1142" fmla="*/ 3711036 h 7997370"/>
              <a:gd name="connsiteX61-1143" fmla="*/ 5990038 w 7496628"/>
              <a:gd name="connsiteY61-1144" fmla="*/ 3735379 h 7997370"/>
              <a:gd name="connsiteX62-1145" fmla="*/ 5976330 w 7496628"/>
              <a:gd name="connsiteY62-1146" fmla="*/ 3737471 h 7997370"/>
              <a:gd name="connsiteX63-1147" fmla="*/ 5894258 w 7496628"/>
              <a:gd name="connsiteY63-1148" fmla="*/ 3749996 h 7997370"/>
              <a:gd name="connsiteX64-1149" fmla="*/ 5894248 w 7496628"/>
              <a:gd name="connsiteY64-1150" fmla="*/ 3749999 h 7997370"/>
              <a:gd name="connsiteX65-1151" fmla="*/ 5894238 w 7496628"/>
              <a:gd name="connsiteY65-1152" fmla="*/ 3750001 h 7997370"/>
              <a:gd name="connsiteX66-1153" fmla="*/ 5873297 w 7496628"/>
              <a:gd name="connsiteY66-1154" fmla="*/ 3755385 h 7997370"/>
              <a:gd name="connsiteX67-1155" fmla="*/ 5025574 w 7496628"/>
              <a:gd name="connsiteY67-1156" fmla="*/ 4907642 h 7997370"/>
              <a:gd name="connsiteX68-1157" fmla="*/ 5050086 w 7496628"/>
              <a:gd name="connsiteY68-1158" fmla="*/ 5150794 h 7997370"/>
              <a:gd name="connsiteX69-1159" fmla="*/ 5068892 w 7496628"/>
              <a:gd name="connsiteY69-1160" fmla="*/ 5223933 h 7997370"/>
              <a:gd name="connsiteX70-1161" fmla="*/ 5068892 w 7496628"/>
              <a:gd name="connsiteY70-1162" fmla="*/ 5223935 h 7997370"/>
              <a:gd name="connsiteX71-1163" fmla="*/ 5142177 w 7496628"/>
              <a:gd name="connsiteY71-1164" fmla="*/ 5376064 h 7997370"/>
              <a:gd name="connsiteX72-1165" fmla="*/ 5144682 w 7496628"/>
              <a:gd name="connsiteY72-1166" fmla="*/ 5382906 h 7997370"/>
              <a:gd name="connsiteX73-1167" fmla="*/ 5196413 w 7496628"/>
              <a:gd name="connsiteY73-1168" fmla="*/ 5524245 h 7997370"/>
              <a:gd name="connsiteX74-1169" fmla="*/ 5196414 w 7496628"/>
              <a:gd name="connsiteY74-1170" fmla="*/ 5524247 h 7997370"/>
              <a:gd name="connsiteX75-1171" fmla="*/ 5205627 w 7496628"/>
              <a:gd name="connsiteY75-1172" fmla="*/ 5549419 h 7997370"/>
              <a:gd name="connsiteX76-1173" fmla="*/ 5290456 w 7496628"/>
              <a:gd name="connsiteY76-1174" fmla="*/ 6110513 h 7997370"/>
              <a:gd name="connsiteX77-1175" fmla="*/ 3403599 w 7496628"/>
              <a:gd name="connsiteY77-1176" fmla="*/ 7997370 h 7997370"/>
              <a:gd name="connsiteX78-1177" fmla="*/ 1516743 w 7496628"/>
              <a:gd name="connsiteY78-1178" fmla="*/ 6110513 h 7997370"/>
              <a:gd name="connsiteX79-1179" fmla="*/ 1838988 w 7496628"/>
              <a:gd name="connsiteY79-1180" fmla="*/ 5055553 h 7997370"/>
              <a:gd name="connsiteX80-1181" fmla="*/ 1889221 w 7496628"/>
              <a:gd name="connsiteY80-1182" fmla="*/ 4988378 h 7997370"/>
              <a:gd name="connsiteX81-1183" fmla="*/ 1889230 w 7496628"/>
              <a:gd name="connsiteY81-1184" fmla="*/ 4988366 h 7997370"/>
              <a:gd name="connsiteX82-1185" fmla="*/ 1904383 w 7496628"/>
              <a:gd name="connsiteY82-1186" fmla="*/ 4968104 h 7997370"/>
              <a:gd name="connsiteX83-1187" fmla="*/ 1904383 w 7496628"/>
              <a:gd name="connsiteY83-1188" fmla="*/ 4968103 h 7997370"/>
              <a:gd name="connsiteX84-1189" fmla="*/ 1947610 w 7496628"/>
              <a:gd name="connsiteY84-1190" fmla="*/ 4910297 h 7997370"/>
              <a:gd name="connsiteX85-1191" fmla="*/ 1973782 w 7496628"/>
              <a:gd name="connsiteY85-1192" fmla="*/ 4881500 h 7997370"/>
              <a:gd name="connsiteX86-1193" fmla="*/ 1966818 w 7496628"/>
              <a:gd name="connsiteY86-1194" fmla="*/ 4894331 h 7997370"/>
              <a:gd name="connsiteX87-1195" fmla="*/ 1973783 w 7496628"/>
              <a:gd name="connsiteY87-1196" fmla="*/ 4881500 h 7997370"/>
              <a:gd name="connsiteX88-1197" fmla="*/ 2045103 w 7496628"/>
              <a:gd name="connsiteY88-1198" fmla="*/ 4750101 h 7997370"/>
              <a:gd name="connsiteX89-1199" fmla="*/ 2111829 w 7496628"/>
              <a:gd name="connsiteY89-1200" fmla="*/ 4419599 h 7997370"/>
              <a:gd name="connsiteX90-1201" fmla="*/ 1349557 w 7496628"/>
              <a:gd name="connsiteY90-1202" fmla="*/ 3574897 h 7997370"/>
              <a:gd name="connsiteX91-1203" fmla="*/ 1329447 w 7496628"/>
              <a:gd name="connsiteY91-1204" fmla="*/ 3573881 h 7997370"/>
              <a:gd name="connsiteX92-1205" fmla="*/ 1328058 w 7496628"/>
              <a:gd name="connsiteY92-1206" fmla="*/ 3570513 h 7997370"/>
              <a:gd name="connsiteX93-1207" fmla="*/ 1334174 w 7496628"/>
              <a:gd name="connsiteY93-1208" fmla="*/ 3558486 h 7997370"/>
              <a:gd name="connsiteX94-1209" fmla="*/ 1401337 w 7496628"/>
              <a:gd name="connsiteY94-1210" fmla="*/ 3426425 h 7997370"/>
              <a:gd name="connsiteX95-1211" fmla="*/ 1401337 w 7496628"/>
              <a:gd name="connsiteY95-1212" fmla="*/ 3426425 h 7997370"/>
              <a:gd name="connsiteX96-1213" fmla="*/ 1334174 w 7496628"/>
              <a:gd name="connsiteY96-1214" fmla="*/ 3558486 h 7997370"/>
              <a:gd name="connsiteX97-1215" fmla="*/ 1211066 w 7496628"/>
              <a:gd name="connsiteY97-1216" fmla="*/ 3539698 h 7997370"/>
              <a:gd name="connsiteX98-1217" fmla="*/ 0 w 7496628"/>
              <a:gd name="connsiteY98-1218" fmla="*/ 2053770 h 7997370"/>
              <a:gd name="connsiteX0-1219" fmla="*/ 1904906 w 7496628"/>
              <a:gd name="connsiteY0-1220" fmla="*/ 4969370 h 7997370"/>
              <a:gd name="connsiteX1-1221" fmla="*/ 1908628 w 7496628"/>
              <a:gd name="connsiteY1-1222" fmla="*/ 4978399 h 7997370"/>
              <a:gd name="connsiteX2-1223" fmla="*/ 1986512 w 7496628"/>
              <a:gd name="connsiteY2-1224" fmla="*/ 4988135 h 7997370"/>
              <a:gd name="connsiteX3-1225" fmla="*/ 1986512 w 7496628"/>
              <a:gd name="connsiteY3-1226" fmla="*/ 4988134 h 7997370"/>
              <a:gd name="connsiteX4-1227" fmla="*/ 1908629 w 7496628"/>
              <a:gd name="connsiteY4-1228" fmla="*/ 4978399 h 7997370"/>
              <a:gd name="connsiteX5-1229" fmla="*/ 1904906 w 7496628"/>
              <a:gd name="connsiteY5-1230" fmla="*/ 4969369 h 7997370"/>
              <a:gd name="connsiteX6-1231" fmla="*/ 1904906 w 7496628"/>
              <a:gd name="connsiteY6-1232" fmla="*/ 4969370 h 7997370"/>
              <a:gd name="connsiteX7-1233" fmla="*/ 0 w 7496628"/>
              <a:gd name="connsiteY7-1234" fmla="*/ 2053770 h 7997370"/>
              <a:gd name="connsiteX8-1235" fmla="*/ 1516743 w 7496628"/>
              <a:gd name="connsiteY8-1236" fmla="*/ 537027 h 7997370"/>
              <a:gd name="connsiteX9-1237" fmla="*/ 2481532 w 7496628"/>
              <a:gd name="connsiteY9-1238" fmla="*/ 883377 h 7997370"/>
              <a:gd name="connsiteX10-1239" fmla="*/ 2541593 w 7496628"/>
              <a:gd name="connsiteY10-1240" fmla="*/ 937965 h 7997370"/>
              <a:gd name="connsiteX11-1241" fmla="*/ 2541595 w 7496628"/>
              <a:gd name="connsiteY11-1242" fmla="*/ 937967 h 7997370"/>
              <a:gd name="connsiteX12-1243" fmla="*/ 2589242 w 7496628"/>
              <a:gd name="connsiteY12-1244" fmla="*/ 981272 h 7997370"/>
              <a:gd name="connsiteX13-1245" fmla="*/ 2633106 w 7496628"/>
              <a:gd name="connsiteY13-1246" fmla="*/ 1029535 h 7997370"/>
              <a:gd name="connsiteX14-1247" fmla="*/ 2633107 w 7496628"/>
              <a:gd name="connsiteY14-1248" fmla="*/ 1029535 h 7997370"/>
              <a:gd name="connsiteX15-1249" fmla="*/ 2687136 w 7496628"/>
              <a:gd name="connsiteY15-1250" fmla="*/ 1088981 h 7997370"/>
              <a:gd name="connsiteX16-1251" fmla="*/ 2737678 w 7496628"/>
              <a:gd name="connsiteY16-1252" fmla="*/ 1156572 h 7997370"/>
              <a:gd name="connsiteX17-1253" fmla="*/ 2661696 w 7496628"/>
              <a:gd name="connsiteY17-1254" fmla="*/ 1093879 h 7997370"/>
              <a:gd name="connsiteX18-1255" fmla="*/ 2615857 w 7496628"/>
              <a:gd name="connsiteY18-1256" fmla="*/ 1038324 h 7997370"/>
              <a:gd name="connsiteX19-1257" fmla="*/ 2615856 w 7496628"/>
              <a:gd name="connsiteY19-1258" fmla="*/ 1038324 h 7997370"/>
              <a:gd name="connsiteX20-1259" fmla="*/ 2615857 w 7496628"/>
              <a:gd name="connsiteY20-1260" fmla="*/ 1038324 h 7997370"/>
              <a:gd name="connsiteX21-1261" fmla="*/ 2661696 w 7496628"/>
              <a:gd name="connsiteY21-1262" fmla="*/ 1093880 h 7997370"/>
              <a:gd name="connsiteX22-1263" fmla="*/ 2737678 w 7496628"/>
              <a:gd name="connsiteY22-1264" fmla="*/ 1156573 h 7997370"/>
              <a:gd name="connsiteX23-1265" fmla="*/ 2774450 w 7496628"/>
              <a:gd name="connsiteY23-1266" fmla="*/ 1205746 h 7997370"/>
              <a:gd name="connsiteX24-1267" fmla="*/ 2774465 w 7496628"/>
              <a:gd name="connsiteY24-1268" fmla="*/ 1205769 h 7997370"/>
              <a:gd name="connsiteX25-1269" fmla="*/ 2872839 w 7496628"/>
              <a:gd name="connsiteY25-1270" fmla="*/ 1376924 h 7997370"/>
              <a:gd name="connsiteX26-1271" fmla="*/ 2774465 w 7496628"/>
              <a:gd name="connsiteY26-1272" fmla="*/ 1205769 h 7997370"/>
              <a:gd name="connsiteX27-1273" fmla="*/ 2774450 w 7496628"/>
              <a:gd name="connsiteY27-1274" fmla="*/ 1205745 h 7997370"/>
              <a:gd name="connsiteX28-1275" fmla="*/ 2737678 w 7496628"/>
              <a:gd name="connsiteY28-1276" fmla="*/ 1156572 h 7997370"/>
              <a:gd name="connsiteX29-1277" fmla="*/ 2787356 w 7496628"/>
              <a:gd name="connsiteY29-1278" fmla="*/ 1197560 h 7997370"/>
              <a:gd name="connsiteX30-1279" fmla="*/ 3262088 w 7496628"/>
              <a:gd name="connsiteY30-1280" fmla="*/ 1342571 h 7997370"/>
              <a:gd name="connsiteX31-1281" fmla="*/ 3862482 w 7496628"/>
              <a:gd name="connsiteY31-1282" fmla="*/ 1093879 h 7997370"/>
              <a:gd name="connsiteX32-1283" fmla="*/ 3951677 w 7496628"/>
              <a:gd name="connsiteY32-1284" fmla="*/ 985774 h 7997370"/>
              <a:gd name="connsiteX33-1285" fmla="*/ 3950648 w 7496628"/>
              <a:gd name="connsiteY33-1286" fmla="*/ 987468 h 7997370"/>
              <a:gd name="connsiteX34-1287" fmla="*/ 3950636 w 7496628"/>
              <a:gd name="connsiteY34-1288" fmla="*/ 987494 h 7997370"/>
              <a:gd name="connsiteX35-1289" fmla="*/ 3875700 w 7496628"/>
              <a:gd name="connsiteY35-1290" fmla="*/ 1141842 h 7997370"/>
              <a:gd name="connsiteX36-1291" fmla="*/ 3863592 w 7496628"/>
              <a:gd name="connsiteY36-1292" fmla="*/ 1173997 h 7997370"/>
              <a:gd name="connsiteX37-1293" fmla="*/ 3853793 w 7496628"/>
              <a:gd name="connsiteY37-1294" fmla="*/ 1194993 h 7997370"/>
              <a:gd name="connsiteX38-1295" fmla="*/ 3842003 w 7496628"/>
              <a:gd name="connsiteY38-1296" fmla="*/ 1231333 h 7997370"/>
              <a:gd name="connsiteX39-1297" fmla="*/ 3814767 w 7496628"/>
              <a:gd name="connsiteY39-1298" fmla="*/ 1303666 h 7997370"/>
              <a:gd name="connsiteX40-1299" fmla="*/ 3794382 w 7496628"/>
              <a:gd name="connsiteY40-1300" fmla="*/ 1378114 h 7997370"/>
              <a:gd name="connsiteX41-1301" fmla="*/ 3782317 w 7496628"/>
              <a:gd name="connsiteY41-1302" fmla="*/ 1415301 h 7997370"/>
              <a:gd name="connsiteX42-1303" fmla="*/ 3777951 w 7496628"/>
              <a:gd name="connsiteY42-1304" fmla="*/ 1438123 h 7997370"/>
              <a:gd name="connsiteX43-1305" fmla="*/ 3771945 w 7496628"/>
              <a:gd name="connsiteY43-1306" fmla="*/ 1460056 h 7997370"/>
              <a:gd name="connsiteX44-1307" fmla="*/ 3773719 w 7496628"/>
              <a:gd name="connsiteY44-1308" fmla="*/ 1460241 h 7997370"/>
              <a:gd name="connsiteX45-1309" fmla="*/ 3777951 w 7496628"/>
              <a:gd name="connsiteY45-1310" fmla="*/ 1438123 h 7997370"/>
              <a:gd name="connsiteX46-1311" fmla="*/ 3794382 w 7496628"/>
              <a:gd name="connsiteY46-1312" fmla="*/ 1378114 h 7997370"/>
              <a:gd name="connsiteX47-1313" fmla="*/ 3842003 w 7496628"/>
              <a:gd name="connsiteY47-1314" fmla="*/ 1231333 h 7997370"/>
              <a:gd name="connsiteX48-1315" fmla="*/ 3863592 w 7496628"/>
              <a:gd name="connsiteY48-1316" fmla="*/ 1173997 h 7997370"/>
              <a:gd name="connsiteX49-1317" fmla="*/ 3950636 w 7496628"/>
              <a:gd name="connsiteY49-1318" fmla="*/ 987494 h 7997370"/>
              <a:gd name="connsiteX50-1319" fmla="*/ 3950648 w 7496628"/>
              <a:gd name="connsiteY50-1320" fmla="*/ 987469 h 7997370"/>
              <a:gd name="connsiteX51-1321" fmla="*/ 3951677 w 7496628"/>
              <a:gd name="connsiteY51-1322" fmla="*/ 985775 h 7997370"/>
              <a:gd name="connsiteX52-1323" fmla="*/ 3985637 w 7496628"/>
              <a:gd name="connsiteY52-1324" fmla="*/ 929875 h 7997370"/>
              <a:gd name="connsiteX53-1325" fmla="*/ 3998195 w 7496628"/>
              <a:gd name="connsiteY53-1326" fmla="*/ 909205 h 7997370"/>
              <a:gd name="connsiteX54-1327" fmla="*/ 4045160 w 7496628"/>
              <a:gd name="connsiteY54-1328" fmla="*/ 831897 h 7997370"/>
              <a:gd name="connsiteX55-1329" fmla="*/ 5609771 w 7496628"/>
              <a:gd name="connsiteY55-1330" fmla="*/ 0 h 7997370"/>
              <a:gd name="connsiteX56-1331" fmla="*/ 7496628 w 7496628"/>
              <a:gd name="connsiteY56-1332" fmla="*/ 1886857 h 7997370"/>
              <a:gd name="connsiteX57-1333" fmla="*/ 6170864 w 7496628"/>
              <a:gd name="connsiteY57-1334" fmla="*/ 3688885 h 7997370"/>
              <a:gd name="connsiteX58-1335" fmla="*/ 6084717 w 7496628"/>
              <a:gd name="connsiteY58-1336" fmla="*/ 3711035 h 7997370"/>
              <a:gd name="connsiteX59-1337" fmla="*/ 6084708 w 7496628"/>
              <a:gd name="connsiteY59-1338" fmla="*/ 3711036 h 7997370"/>
              <a:gd name="connsiteX60-1339" fmla="*/ 5990038 w 7496628"/>
              <a:gd name="connsiteY60-1340" fmla="*/ 3735379 h 7997370"/>
              <a:gd name="connsiteX61-1341" fmla="*/ 5976330 w 7496628"/>
              <a:gd name="connsiteY61-1342" fmla="*/ 3737471 h 7997370"/>
              <a:gd name="connsiteX62-1343" fmla="*/ 5894258 w 7496628"/>
              <a:gd name="connsiteY62-1344" fmla="*/ 3749996 h 7997370"/>
              <a:gd name="connsiteX63-1345" fmla="*/ 5894248 w 7496628"/>
              <a:gd name="connsiteY63-1346" fmla="*/ 3749999 h 7997370"/>
              <a:gd name="connsiteX64-1347" fmla="*/ 5894238 w 7496628"/>
              <a:gd name="connsiteY64-1348" fmla="*/ 3750001 h 7997370"/>
              <a:gd name="connsiteX65-1349" fmla="*/ 5873297 w 7496628"/>
              <a:gd name="connsiteY65-1350" fmla="*/ 3755385 h 7997370"/>
              <a:gd name="connsiteX66-1351" fmla="*/ 5025574 w 7496628"/>
              <a:gd name="connsiteY66-1352" fmla="*/ 4907642 h 7997370"/>
              <a:gd name="connsiteX67-1353" fmla="*/ 5050086 w 7496628"/>
              <a:gd name="connsiteY67-1354" fmla="*/ 5150794 h 7997370"/>
              <a:gd name="connsiteX68-1355" fmla="*/ 5068892 w 7496628"/>
              <a:gd name="connsiteY68-1356" fmla="*/ 5223933 h 7997370"/>
              <a:gd name="connsiteX69-1357" fmla="*/ 5068892 w 7496628"/>
              <a:gd name="connsiteY69-1358" fmla="*/ 5223935 h 7997370"/>
              <a:gd name="connsiteX70-1359" fmla="*/ 5142177 w 7496628"/>
              <a:gd name="connsiteY70-1360" fmla="*/ 5376064 h 7997370"/>
              <a:gd name="connsiteX71-1361" fmla="*/ 5144682 w 7496628"/>
              <a:gd name="connsiteY71-1362" fmla="*/ 5382906 h 7997370"/>
              <a:gd name="connsiteX72-1363" fmla="*/ 5196413 w 7496628"/>
              <a:gd name="connsiteY72-1364" fmla="*/ 5524245 h 7997370"/>
              <a:gd name="connsiteX73-1365" fmla="*/ 5196414 w 7496628"/>
              <a:gd name="connsiteY73-1366" fmla="*/ 5524247 h 7997370"/>
              <a:gd name="connsiteX74-1367" fmla="*/ 5205627 w 7496628"/>
              <a:gd name="connsiteY74-1368" fmla="*/ 5549419 h 7997370"/>
              <a:gd name="connsiteX75-1369" fmla="*/ 5290456 w 7496628"/>
              <a:gd name="connsiteY75-1370" fmla="*/ 6110513 h 7997370"/>
              <a:gd name="connsiteX76-1371" fmla="*/ 3403599 w 7496628"/>
              <a:gd name="connsiteY76-1372" fmla="*/ 7997370 h 7997370"/>
              <a:gd name="connsiteX77-1373" fmla="*/ 1516743 w 7496628"/>
              <a:gd name="connsiteY77-1374" fmla="*/ 6110513 h 7997370"/>
              <a:gd name="connsiteX78-1375" fmla="*/ 1838988 w 7496628"/>
              <a:gd name="connsiteY78-1376" fmla="*/ 5055553 h 7997370"/>
              <a:gd name="connsiteX79-1377" fmla="*/ 1889221 w 7496628"/>
              <a:gd name="connsiteY79-1378" fmla="*/ 4988378 h 7997370"/>
              <a:gd name="connsiteX80-1379" fmla="*/ 1889230 w 7496628"/>
              <a:gd name="connsiteY80-1380" fmla="*/ 4988366 h 7997370"/>
              <a:gd name="connsiteX81-1381" fmla="*/ 1904383 w 7496628"/>
              <a:gd name="connsiteY81-1382" fmla="*/ 4968104 h 7997370"/>
              <a:gd name="connsiteX82-1383" fmla="*/ 1904383 w 7496628"/>
              <a:gd name="connsiteY82-1384" fmla="*/ 4968103 h 7997370"/>
              <a:gd name="connsiteX83-1385" fmla="*/ 1947610 w 7496628"/>
              <a:gd name="connsiteY83-1386" fmla="*/ 4910297 h 7997370"/>
              <a:gd name="connsiteX84-1387" fmla="*/ 1973782 w 7496628"/>
              <a:gd name="connsiteY84-1388" fmla="*/ 4881500 h 7997370"/>
              <a:gd name="connsiteX85-1389" fmla="*/ 1966818 w 7496628"/>
              <a:gd name="connsiteY85-1390" fmla="*/ 4894331 h 7997370"/>
              <a:gd name="connsiteX86-1391" fmla="*/ 1973783 w 7496628"/>
              <a:gd name="connsiteY86-1392" fmla="*/ 4881500 h 7997370"/>
              <a:gd name="connsiteX87-1393" fmla="*/ 2045103 w 7496628"/>
              <a:gd name="connsiteY87-1394" fmla="*/ 4750101 h 7997370"/>
              <a:gd name="connsiteX88-1395" fmla="*/ 2111829 w 7496628"/>
              <a:gd name="connsiteY88-1396" fmla="*/ 4419599 h 7997370"/>
              <a:gd name="connsiteX89-1397" fmla="*/ 1349557 w 7496628"/>
              <a:gd name="connsiteY89-1398" fmla="*/ 3574897 h 7997370"/>
              <a:gd name="connsiteX90-1399" fmla="*/ 1329447 w 7496628"/>
              <a:gd name="connsiteY90-1400" fmla="*/ 3573881 h 7997370"/>
              <a:gd name="connsiteX91-1401" fmla="*/ 1328058 w 7496628"/>
              <a:gd name="connsiteY91-1402" fmla="*/ 3570513 h 7997370"/>
              <a:gd name="connsiteX92-1403" fmla="*/ 1334174 w 7496628"/>
              <a:gd name="connsiteY92-1404" fmla="*/ 3558486 h 7997370"/>
              <a:gd name="connsiteX93-1405" fmla="*/ 1401337 w 7496628"/>
              <a:gd name="connsiteY93-1406" fmla="*/ 3426425 h 7997370"/>
              <a:gd name="connsiteX94-1407" fmla="*/ 1401337 w 7496628"/>
              <a:gd name="connsiteY94-1408" fmla="*/ 3426425 h 7997370"/>
              <a:gd name="connsiteX95-1409" fmla="*/ 1334174 w 7496628"/>
              <a:gd name="connsiteY95-1410" fmla="*/ 3558486 h 7997370"/>
              <a:gd name="connsiteX96-1411" fmla="*/ 1211066 w 7496628"/>
              <a:gd name="connsiteY96-1412" fmla="*/ 3539698 h 7997370"/>
              <a:gd name="connsiteX97-1413" fmla="*/ 0 w 7496628"/>
              <a:gd name="connsiteY97-1414" fmla="*/ 2053770 h 7997370"/>
              <a:gd name="connsiteX0-1415" fmla="*/ 1904906 w 7496628"/>
              <a:gd name="connsiteY0-1416" fmla="*/ 4969370 h 7997370"/>
              <a:gd name="connsiteX1-1417" fmla="*/ 1908628 w 7496628"/>
              <a:gd name="connsiteY1-1418" fmla="*/ 4978399 h 7997370"/>
              <a:gd name="connsiteX2-1419" fmla="*/ 1986512 w 7496628"/>
              <a:gd name="connsiteY2-1420" fmla="*/ 4988135 h 7997370"/>
              <a:gd name="connsiteX3-1421" fmla="*/ 1986512 w 7496628"/>
              <a:gd name="connsiteY3-1422" fmla="*/ 4988134 h 7997370"/>
              <a:gd name="connsiteX4-1423" fmla="*/ 1908629 w 7496628"/>
              <a:gd name="connsiteY4-1424" fmla="*/ 4978399 h 7997370"/>
              <a:gd name="connsiteX5-1425" fmla="*/ 1904906 w 7496628"/>
              <a:gd name="connsiteY5-1426" fmla="*/ 4969369 h 7997370"/>
              <a:gd name="connsiteX6-1427" fmla="*/ 1904906 w 7496628"/>
              <a:gd name="connsiteY6-1428" fmla="*/ 4969370 h 7997370"/>
              <a:gd name="connsiteX7-1429" fmla="*/ 0 w 7496628"/>
              <a:gd name="connsiteY7-1430" fmla="*/ 2053770 h 7997370"/>
              <a:gd name="connsiteX8-1431" fmla="*/ 1516743 w 7496628"/>
              <a:gd name="connsiteY8-1432" fmla="*/ 537027 h 7997370"/>
              <a:gd name="connsiteX9-1433" fmla="*/ 2481532 w 7496628"/>
              <a:gd name="connsiteY9-1434" fmla="*/ 883377 h 7997370"/>
              <a:gd name="connsiteX10-1435" fmla="*/ 2541593 w 7496628"/>
              <a:gd name="connsiteY10-1436" fmla="*/ 937965 h 7997370"/>
              <a:gd name="connsiteX11-1437" fmla="*/ 2541595 w 7496628"/>
              <a:gd name="connsiteY11-1438" fmla="*/ 937967 h 7997370"/>
              <a:gd name="connsiteX12-1439" fmla="*/ 2589242 w 7496628"/>
              <a:gd name="connsiteY12-1440" fmla="*/ 981272 h 7997370"/>
              <a:gd name="connsiteX13-1441" fmla="*/ 2633106 w 7496628"/>
              <a:gd name="connsiteY13-1442" fmla="*/ 1029535 h 7997370"/>
              <a:gd name="connsiteX14-1443" fmla="*/ 2633107 w 7496628"/>
              <a:gd name="connsiteY14-1444" fmla="*/ 1029535 h 7997370"/>
              <a:gd name="connsiteX15-1445" fmla="*/ 2687136 w 7496628"/>
              <a:gd name="connsiteY15-1446" fmla="*/ 1088981 h 7997370"/>
              <a:gd name="connsiteX16-1447" fmla="*/ 2737678 w 7496628"/>
              <a:gd name="connsiteY16-1448" fmla="*/ 1156572 h 7997370"/>
              <a:gd name="connsiteX17-1449" fmla="*/ 2661696 w 7496628"/>
              <a:gd name="connsiteY17-1450" fmla="*/ 1093879 h 7997370"/>
              <a:gd name="connsiteX18-1451" fmla="*/ 2615857 w 7496628"/>
              <a:gd name="connsiteY18-1452" fmla="*/ 1038324 h 7997370"/>
              <a:gd name="connsiteX19-1453" fmla="*/ 2615856 w 7496628"/>
              <a:gd name="connsiteY19-1454" fmla="*/ 1038324 h 7997370"/>
              <a:gd name="connsiteX20-1455" fmla="*/ 2615857 w 7496628"/>
              <a:gd name="connsiteY20-1456" fmla="*/ 1038324 h 7997370"/>
              <a:gd name="connsiteX21-1457" fmla="*/ 2661696 w 7496628"/>
              <a:gd name="connsiteY21-1458" fmla="*/ 1093880 h 7997370"/>
              <a:gd name="connsiteX22-1459" fmla="*/ 2737678 w 7496628"/>
              <a:gd name="connsiteY22-1460" fmla="*/ 1156573 h 7997370"/>
              <a:gd name="connsiteX23-1461" fmla="*/ 2774450 w 7496628"/>
              <a:gd name="connsiteY23-1462" fmla="*/ 1205746 h 7997370"/>
              <a:gd name="connsiteX24-1463" fmla="*/ 2774465 w 7496628"/>
              <a:gd name="connsiteY24-1464" fmla="*/ 1205769 h 7997370"/>
              <a:gd name="connsiteX25-1465" fmla="*/ 2774465 w 7496628"/>
              <a:gd name="connsiteY25-1466" fmla="*/ 1205769 h 7997370"/>
              <a:gd name="connsiteX26-1467" fmla="*/ 2774450 w 7496628"/>
              <a:gd name="connsiteY26-1468" fmla="*/ 1205745 h 7997370"/>
              <a:gd name="connsiteX27-1469" fmla="*/ 2737678 w 7496628"/>
              <a:gd name="connsiteY27-1470" fmla="*/ 1156572 h 7997370"/>
              <a:gd name="connsiteX28-1471" fmla="*/ 2787356 w 7496628"/>
              <a:gd name="connsiteY28-1472" fmla="*/ 1197560 h 7997370"/>
              <a:gd name="connsiteX29-1473" fmla="*/ 3262088 w 7496628"/>
              <a:gd name="connsiteY29-1474" fmla="*/ 1342571 h 7997370"/>
              <a:gd name="connsiteX30-1475" fmla="*/ 3862482 w 7496628"/>
              <a:gd name="connsiteY30-1476" fmla="*/ 1093879 h 7997370"/>
              <a:gd name="connsiteX31-1477" fmla="*/ 3951677 w 7496628"/>
              <a:gd name="connsiteY31-1478" fmla="*/ 985774 h 7997370"/>
              <a:gd name="connsiteX32-1479" fmla="*/ 3950648 w 7496628"/>
              <a:gd name="connsiteY32-1480" fmla="*/ 987468 h 7997370"/>
              <a:gd name="connsiteX33-1481" fmla="*/ 3950636 w 7496628"/>
              <a:gd name="connsiteY33-1482" fmla="*/ 987494 h 7997370"/>
              <a:gd name="connsiteX34-1483" fmla="*/ 3875700 w 7496628"/>
              <a:gd name="connsiteY34-1484" fmla="*/ 1141842 h 7997370"/>
              <a:gd name="connsiteX35-1485" fmla="*/ 3863592 w 7496628"/>
              <a:gd name="connsiteY35-1486" fmla="*/ 1173997 h 7997370"/>
              <a:gd name="connsiteX36-1487" fmla="*/ 3853793 w 7496628"/>
              <a:gd name="connsiteY36-1488" fmla="*/ 1194993 h 7997370"/>
              <a:gd name="connsiteX37-1489" fmla="*/ 3842003 w 7496628"/>
              <a:gd name="connsiteY37-1490" fmla="*/ 1231333 h 7997370"/>
              <a:gd name="connsiteX38-1491" fmla="*/ 3814767 w 7496628"/>
              <a:gd name="connsiteY38-1492" fmla="*/ 1303666 h 7997370"/>
              <a:gd name="connsiteX39-1493" fmla="*/ 3794382 w 7496628"/>
              <a:gd name="connsiteY39-1494" fmla="*/ 1378114 h 7997370"/>
              <a:gd name="connsiteX40-1495" fmla="*/ 3782317 w 7496628"/>
              <a:gd name="connsiteY40-1496" fmla="*/ 1415301 h 7997370"/>
              <a:gd name="connsiteX41-1497" fmla="*/ 3777951 w 7496628"/>
              <a:gd name="connsiteY41-1498" fmla="*/ 1438123 h 7997370"/>
              <a:gd name="connsiteX42-1499" fmla="*/ 3771945 w 7496628"/>
              <a:gd name="connsiteY42-1500" fmla="*/ 1460056 h 7997370"/>
              <a:gd name="connsiteX43-1501" fmla="*/ 3773719 w 7496628"/>
              <a:gd name="connsiteY43-1502" fmla="*/ 1460241 h 7997370"/>
              <a:gd name="connsiteX44-1503" fmla="*/ 3777951 w 7496628"/>
              <a:gd name="connsiteY44-1504" fmla="*/ 1438123 h 7997370"/>
              <a:gd name="connsiteX45-1505" fmla="*/ 3794382 w 7496628"/>
              <a:gd name="connsiteY45-1506" fmla="*/ 1378114 h 7997370"/>
              <a:gd name="connsiteX46-1507" fmla="*/ 3842003 w 7496628"/>
              <a:gd name="connsiteY46-1508" fmla="*/ 1231333 h 7997370"/>
              <a:gd name="connsiteX47-1509" fmla="*/ 3863592 w 7496628"/>
              <a:gd name="connsiteY47-1510" fmla="*/ 1173997 h 7997370"/>
              <a:gd name="connsiteX48-1511" fmla="*/ 3950636 w 7496628"/>
              <a:gd name="connsiteY48-1512" fmla="*/ 987494 h 7997370"/>
              <a:gd name="connsiteX49-1513" fmla="*/ 3950648 w 7496628"/>
              <a:gd name="connsiteY49-1514" fmla="*/ 987469 h 7997370"/>
              <a:gd name="connsiteX50-1515" fmla="*/ 3951677 w 7496628"/>
              <a:gd name="connsiteY50-1516" fmla="*/ 985775 h 7997370"/>
              <a:gd name="connsiteX51-1517" fmla="*/ 3985637 w 7496628"/>
              <a:gd name="connsiteY51-1518" fmla="*/ 929875 h 7997370"/>
              <a:gd name="connsiteX52-1519" fmla="*/ 3998195 w 7496628"/>
              <a:gd name="connsiteY52-1520" fmla="*/ 909205 h 7997370"/>
              <a:gd name="connsiteX53-1521" fmla="*/ 4045160 w 7496628"/>
              <a:gd name="connsiteY53-1522" fmla="*/ 831897 h 7997370"/>
              <a:gd name="connsiteX54-1523" fmla="*/ 5609771 w 7496628"/>
              <a:gd name="connsiteY54-1524" fmla="*/ 0 h 7997370"/>
              <a:gd name="connsiteX55-1525" fmla="*/ 7496628 w 7496628"/>
              <a:gd name="connsiteY55-1526" fmla="*/ 1886857 h 7997370"/>
              <a:gd name="connsiteX56-1527" fmla="*/ 6170864 w 7496628"/>
              <a:gd name="connsiteY56-1528" fmla="*/ 3688885 h 7997370"/>
              <a:gd name="connsiteX57-1529" fmla="*/ 6084717 w 7496628"/>
              <a:gd name="connsiteY57-1530" fmla="*/ 3711035 h 7997370"/>
              <a:gd name="connsiteX58-1531" fmla="*/ 6084708 w 7496628"/>
              <a:gd name="connsiteY58-1532" fmla="*/ 3711036 h 7997370"/>
              <a:gd name="connsiteX59-1533" fmla="*/ 5990038 w 7496628"/>
              <a:gd name="connsiteY59-1534" fmla="*/ 3735379 h 7997370"/>
              <a:gd name="connsiteX60-1535" fmla="*/ 5976330 w 7496628"/>
              <a:gd name="connsiteY60-1536" fmla="*/ 3737471 h 7997370"/>
              <a:gd name="connsiteX61-1537" fmla="*/ 5894258 w 7496628"/>
              <a:gd name="connsiteY61-1538" fmla="*/ 3749996 h 7997370"/>
              <a:gd name="connsiteX62-1539" fmla="*/ 5894248 w 7496628"/>
              <a:gd name="connsiteY62-1540" fmla="*/ 3749999 h 7997370"/>
              <a:gd name="connsiteX63-1541" fmla="*/ 5894238 w 7496628"/>
              <a:gd name="connsiteY63-1542" fmla="*/ 3750001 h 7997370"/>
              <a:gd name="connsiteX64-1543" fmla="*/ 5873297 w 7496628"/>
              <a:gd name="connsiteY64-1544" fmla="*/ 3755385 h 7997370"/>
              <a:gd name="connsiteX65-1545" fmla="*/ 5025574 w 7496628"/>
              <a:gd name="connsiteY65-1546" fmla="*/ 4907642 h 7997370"/>
              <a:gd name="connsiteX66-1547" fmla="*/ 5050086 w 7496628"/>
              <a:gd name="connsiteY66-1548" fmla="*/ 5150794 h 7997370"/>
              <a:gd name="connsiteX67-1549" fmla="*/ 5068892 w 7496628"/>
              <a:gd name="connsiteY67-1550" fmla="*/ 5223933 h 7997370"/>
              <a:gd name="connsiteX68-1551" fmla="*/ 5068892 w 7496628"/>
              <a:gd name="connsiteY68-1552" fmla="*/ 5223935 h 7997370"/>
              <a:gd name="connsiteX69-1553" fmla="*/ 5142177 w 7496628"/>
              <a:gd name="connsiteY69-1554" fmla="*/ 5376064 h 7997370"/>
              <a:gd name="connsiteX70-1555" fmla="*/ 5144682 w 7496628"/>
              <a:gd name="connsiteY70-1556" fmla="*/ 5382906 h 7997370"/>
              <a:gd name="connsiteX71-1557" fmla="*/ 5196413 w 7496628"/>
              <a:gd name="connsiteY71-1558" fmla="*/ 5524245 h 7997370"/>
              <a:gd name="connsiteX72-1559" fmla="*/ 5196414 w 7496628"/>
              <a:gd name="connsiteY72-1560" fmla="*/ 5524247 h 7997370"/>
              <a:gd name="connsiteX73-1561" fmla="*/ 5205627 w 7496628"/>
              <a:gd name="connsiteY73-1562" fmla="*/ 5549419 h 7997370"/>
              <a:gd name="connsiteX74-1563" fmla="*/ 5290456 w 7496628"/>
              <a:gd name="connsiteY74-1564" fmla="*/ 6110513 h 7997370"/>
              <a:gd name="connsiteX75-1565" fmla="*/ 3403599 w 7496628"/>
              <a:gd name="connsiteY75-1566" fmla="*/ 7997370 h 7997370"/>
              <a:gd name="connsiteX76-1567" fmla="*/ 1516743 w 7496628"/>
              <a:gd name="connsiteY76-1568" fmla="*/ 6110513 h 7997370"/>
              <a:gd name="connsiteX77-1569" fmla="*/ 1838988 w 7496628"/>
              <a:gd name="connsiteY77-1570" fmla="*/ 5055553 h 7997370"/>
              <a:gd name="connsiteX78-1571" fmla="*/ 1889221 w 7496628"/>
              <a:gd name="connsiteY78-1572" fmla="*/ 4988378 h 7997370"/>
              <a:gd name="connsiteX79-1573" fmla="*/ 1889230 w 7496628"/>
              <a:gd name="connsiteY79-1574" fmla="*/ 4988366 h 7997370"/>
              <a:gd name="connsiteX80-1575" fmla="*/ 1904383 w 7496628"/>
              <a:gd name="connsiteY80-1576" fmla="*/ 4968104 h 7997370"/>
              <a:gd name="connsiteX81-1577" fmla="*/ 1904383 w 7496628"/>
              <a:gd name="connsiteY81-1578" fmla="*/ 4968103 h 7997370"/>
              <a:gd name="connsiteX82-1579" fmla="*/ 1947610 w 7496628"/>
              <a:gd name="connsiteY82-1580" fmla="*/ 4910297 h 7997370"/>
              <a:gd name="connsiteX83-1581" fmla="*/ 1973782 w 7496628"/>
              <a:gd name="connsiteY83-1582" fmla="*/ 4881500 h 7997370"/>
              <a:gd name="connsiteX84-1583" fmla="*/ 1966818 w 7496628"/>
              <a:gd name="connsiteY84-1584" fmla="*/ 4894331 h 7997370"/>
              <a:gd name="connsiteX85-1585" fmla="*/ 1973783 w 7496628"/>
              <a:gd name="connsiteY85-1586" fmla="*/ 4881500 h 7997370"/>
              <a:gd name="connsiteX86-1587" fmla="*/ 2045103 w 7496628"/>
              <a:gd name="connsiteY86-1588" fmla="*/ 4750101 h 7997370"/>
              <a:gd name="connsiteX87-1589" fmla="*/ 2111829 w 7496628"/>
              <a:gd name="connsiteY87-1590" fmla="*/ 4419599 h 7997370"/>
              <a:gd name="connsiteX88-1591" fmla="*/ 1349557 w 7496628"/>
              <a:gd name="connsiteY88-1592" fmla="*/ 3574897 h 7997370"/>
              <a:gd name="connsiteX89-1593" fmla="*/ 1329447 w 7496628"/>
              <a:gd name="connsiteY89-1594" fmla="*/ 3573881 h 7997370"/>
              <a:gd name="connsiteX90-1595" fmla="*/ 1328058 w 7496628"/>
              <a:gd name="connsiteY90-1596" fmla="*/ 3570513 h 7997370"/>
              <a:gd name="connsiteX91-1597" fmla="*/ 1334174 w 7496628"/>
              <a:gd name="connsiteY91-1598" fmla="*/ 3558486 h 7997370"/>
              <a:gd name="connsiteX92-1599" fmla="*/ 1401337 w 7496628"/>
              <a:gd name="connsiteY92-1600" fmla="*/ 3426425 h 7997370"/>
              <a:gd name="connsiteX93-1601" fmla="*/ 1401337 w 7496628"/>
              <a:gd name="connsiteY93-1602" fmla="*/ 3426425 h 7997370"/>
              <a:gd name="connsiteX94-1603" fmla="*/ 1334174 w 7496628"/>
              <a:gd name="connsiteY94-1604" fmla="*/ 3558486 h 7997370"/>
              <a:gd name="connsiteX95-1605" fmla="*/ 1211066 w 7496628"/>
              <a:gd name="connsiteY95-1606" fmla="*/ 3539698 h 7997370"/>
              <a:gd name="connsiteX96-1607" fmla="*/ 0 w 7496628"/>
              <a:gd name="connsiteY96-1608" fmla="*/ 2053770 h 7997370"/>
              <a:gd name="connsiteX0-1609" fmla="*/ 1904906 w 7496628"/>
              <a:gd name="connsiteY0-1610" fmla="*/ 4969370 h 7997370"/>
              <a:gd name="connsiteX1-1611" fmla="*/ 1908628 w 7496628"/>
              <a:gd name="connsiteY1-1612" fmla="*/ 4978399 h 7997370"/>
              <a:gd name="connsiteX2-1613" fmla="*/ 1986512 w 7496628"/>
              <a:gd name="connsiteY2-1614" fmla="*/ 4988135 h 7997370"/>
              <a:gd name="connsiteX3-1615" fmla="*/ 1986512 w 7496628"/>
              <a:gd name="connsiteY3-1616" fmla="*/ 4988134 h 7997370"/>
              <a:gd name="connsiteX4-1617" fmla="*/ 1908629 w 7496628"/>
              <a:gd name="connsiteY4-1618" fmla="*/ 4978399 h 7997370"/>
              <a:gd name="connsiteX5-1619" fmla="*/ 1904906 w 7496628"/>
              <a:gd name="connsiteY5-1620" fmla="*/ 4969369 h 7997370"/>
              <a:gd name="connsiteX6-1621" fmla="*/ 1904906 w 7496628"/>
              <a:gd name="connsiteY6-1622" fmla="*/ 4969370 h 7997370"/>
              <a:gd name="connsiteX7-1623" fmla="*/ 0 w 7496628"/>
              <a:gd name="connsiteY7-1624" fmla="*/ 2053770 h 7997370"/>
              <a:gd name="connsiteX8-1625" fmla="*/ 1516743 w 7496628"/>
              <a:gd name="connsiteY8-1626" fmla="*/ 537027 h 7997370"/>
              <a:gd name="connsiteX9-1627" fmla="*/ 2481532 w 7496628"/>
              <a:gd name="connsiteY9-1628" fmla="*/ 883377 h 7997370"/>
              <a:gd name="connsiteX10-1629" fmla="*/ 2541593 w 7496628"/>
              <a:gd name="connsiteY10-1630" fmla="*/ 937965 h 7997370"/>
              <a:gd name="connsiteX11-1631" fmla="*/ 2541595 w 7496628"/>
              <a:gd name="connsiteY11-1632" fmla="*/ 937967 h 7997370"/>
              <a:gd name="connsiteX12-1633" fmla="*/ 2589242 w 7496628"/>
              <a:gd name="connsiteY12-1634" fmla="*/ 981272 h 7997370"/>
              <a:gd name="connsiteX13-1635" fmla="*/ 2633106 w 7496628"/>
              <a:gd name="connsiteY13-1636" fmla="*/ 1029535 h 7997370"/>
              <a:gd name="connsiteX14-1637" fmla="*/ 2633107 w 7496628"/>
              <a:gd name="connsiteY14-1638" fmla="*/ 1029535 h 7997370"/>
              <a:gd name="connsiteX15-1639" fmla="*/ 2687136 w 7496628"/>
              <a:gd name="connsiteY15-1640" fmla="*/ 1088981 h 7997370"/>
              <a:gd name="connsiteX16-1641" fmla="*/ 2737678 w 7496628"/>
              <a:gd name="connsiteY16-1642" fmla="*/ 1156572 h 7997370"/>
              <a:gd name="connsiteX17-1643" fmla="*/ 2661696 w 7496628"/>
              <a:gd name="connsiteY17-1644" fmla="*/ 1093879 h 7997370"/>
              <a:gd name="connsiteX18-1645" fmla="*/ 2615857 w 7496628"/>
              <a:gd name="connsiteY18-1646" fmla="*/ 1038324 h 7997370"/>
              <a:gd name="connsiteX19-1647" fmla="*/ 2615856 w 7496628"/>
              <a:gd name="connsiteY19-1648" fmla="*/ 1038324 h 7997370"/>
              <a:gd name="connsiteX20-1649" fmla="*/ 2615857 w 7496628"/>
              <a:gd name="connsiteY20-1650" fmla="*/ 1038324 h 7997370"/>
              <a:gd name="connsiteX21-1651" fmla="*/ 2661696 w 7496628"/>
              <a:gd name="connsiteY21-1652" fmla="*/ 1093880 h 7997370"/>
              <a:gd name="connsiteX22-1653" fmla="*/ 2737678 w 7496628"/>
              <a:gd name="connsiteY22-1654" fmla="*/ 1156573 h 7997370"/>
              <a:gd name="connsiteX23-1655" fmla="*/ 2774450 w 7496628"/>
              <a:gd name="connsiteY23-1656" fmla="*/ 1205746 h 7997370"/>
              <a:gd name="connsiteX24-1657" fmla="*/ 2774465 w 7496628"/>
              <a:gd name="connsiteY24-1658" fmla="*/ 1205769 h 7997370"/>
              <a:gd name="connsiteX25-1659" fmla="*/ 2774465 w 7496628"/>
              <a:gd name="connsiteY25-1660" fmla="*/ 1205769 h 7997370"/>
              <a:gd name="connsiteX26-1661" fmla="*/ 2774450 w 7496628"/>
              <a:gd name="connsiteY26-1662" fmla="*/ 1205745 h 7997370"/>
              <a:gd name="connsiteX27-1663" fmla="*/ 2737678 w 7496628"/>
              <a:gd name="connsiteY27-1664" fmla="*/ 1156572 h 7997370"/>
              <a:gd name="connsiteX28-1665" fmla="*/ 2787356 w 7496628"/>
              <a:gd name="connsiteY28-1666" fmla="*/ 1197560 h 7997370"/>
              <a:gd name="connsiteX29-1667" fmla="*/ 3262088 w 7496628"/>
              <a:gd name="connsiteY29-1668" fmla="*/ 1342571 h 7997370"/>
              <a:gd name="connsiteX30-1669" fmla="*/ 3862482 w 7496628"/>
              <a:gd name="connsiteY30-1670" fmla="*/ 1093879 h 7997370"/>
              <a:gd name="connsiteX31-1671" fmla="*/ 3951677 w 7496628"/>
              <a:gd name="connsiteY31-1672" fmla="*/ 985774 h 7997370"/>
              <a:gd name="connsiteX32-1673" fmla="*/ 3950648 w 7496628"/>
              <a:gd name="connsiteY32-1674" fmla="*/ 987468 h 7997370"/>
              <a:gd name="connsiteX33-1675" fmla="*/ 3950636 w 7496628"/>
              <a:gd name="connsiteY33-1676" fmla="*/ 987494 h 7997370"/>
              <a:gd name="connsiteX34-1677" fmla="*/ 3875700 w 7496628"/>
              <a:gd name="connsiteY34-1678" fmla="*/ 1141842 h 7997370"/>
              <a:gd name="connsiteX35-1679" fmla="*/ 3863592 w 7496628"/>
              <a:gd name="connsiteY35-1680" fmla="*/ 1173997 h 7997370"/>
              <a:gd name="connsiteX36-1681" fmla="*/ 3853793 w 7496628"/>
              <a:gd name="connsiteY36-1682" fmla="*/ 1194993 h 7997370"/>
              <a:gd name="connsiteX37-1683" fmla="*/ 3842003 w 7496628"/>
              <a:gd name="connsiteY37-1684" fmla="*/ 1231333 h 7997370"/>
              <a:gd name="connsiteX38-1685" fmla="*/ 3814767 w 7496628"/>
              <a:gd name="connsiteY38-1686" fmla="*/ 1303666 h 7997370"/>
              <a:gd name="connsiteX39-1687" fmla="*/ 3794382 w 7496628"/>
              <a:gd name="connsiteY39-1688" fmla="*/ 1378114 h 7997370"/>
              <a:gd name="connsiteX40-1689" fmla="*/ 3782317 w 7496628"/>
              <a:gd name="connsiteY40-1690" fmla="*/ 1415301 h 7997370"/>
              <a:gd name="connsiteX41-1691" fmla="*/ 3777951 w 7496628"/>
              <a:gd name="connsiteY41-1692" fmla="*/ 1438123 h 7997370"/>
              <a:gd name="connsiteX42-1693" fmla="*/ 3771945 w 7496628"/>
              <a:gd name="connsiteY42-1694" fmla="*/ 1460056 h 7997370"/>
              <a:gd name="connsiteX43-1695" fmla="*/ 3773719 w 7496628"/>
              <a:gd name="connsiteY43-1696" fmla="*/ 1460241 h 7997370"/>
              <a:gd name="connsiteX44-1697" fmla="*/ 3794382 w 7496628"/>
              <a:gd name="connsiteY44-1698" fmla="*/ 1378114 h 7997370"/>
              <a:gd name="connsiteX45-1699" fmla="*/ 3842003 w 7496628"/>
              <a:gd name="connsiteY45-1700" fmla="*/ 1231333 h 7997370"/>
              <a:gd name="connsiteX46-1701" fmla="*/ 3863592 w 7496628"/>
              <a:gd name="connsiteY46-1702" fmla="*/ 1173997 h 7997370"/>
              <a:gd name="connsiteX47-1703" fmla="*/ 3950636 w 7496628"/>
              <a:gd name="connsiteY47-1704" fmla="*/ 987494 h 7997370"/>
              <a:gd name="connsiteX48-1705" fmla="*/ 3950648 w 7496628"/>
              <a:gd name="connsiteY48-1706" fmla="*/ 987469 h 7997370"/>
              <a:gd name="connsiteX49-1707" fmla="*/ 3951677 w 7496628"/>
              <a:gd name="connsiteY49-1708" fmla="*/ 985775 h 7997370"/>
              <a:gd name="connsiteX50-1709" fmla="*/ 3985637 w 7496628"/>
              <a:gd name="connsiteY50-1710" fmla="*/ 929875 h 7997370"/>
              <a:gd name="connsiteX51-1711" fmla="*/ 3998195 w 7496628"/>
              <a:gd name="connsiteY51-1712" fmla="*/ 909205 h 7997370"/>
              <a:gd name="connsiteX52-1713" fmla="*/ 4045160 w 7496628"/>
              <a:gd name="connsiteY52-1714" fmla="*/ 831897 h 7997370"/>
              <a:gd name="connsiteX53-1715" fmla="*/ 5609771 w 7496628"/>
              <a:gd name="connsiteY53-1716" fmla="*/ 0 h 7997370"/>
              <a:gd name="connsiteX54-1717" fmla="*/ 7496628 w 7496628"/>
              <a:gd name="connsiteY54-1718" fmla="*/ 1886857 h 7997370"/>
              <a:gd name="connsiteX55-1719" fmla="*/ 6170864 w 7496628"/>
              <a:gd name="connsiteY55-1720" fmla="*/ 3688885 h 7997370"/>
              <a:gd name="connsiteX56-1721" fmla="*/ 6084717 w 7496628"/>
              <a:gd name="connsiteY56-1722" fmla="*/ 3711035 h 7997370"/>
              <a:gd name="connsiteX57-1723" fmla="*/ 6084708 w 7496628"/>
              <a:gd name="connsiteY57-1724" fmla="*/ 3711036 h 7997370"/>
              <a:gd name="connsiteX58-1725" fmla="*/ 5990038 w 7496628"/>
              <a:gd name="connsiteY58-1726" fmla="*/ 3735379 h 7997370"/>
              <a:gd name="connsiteX59-1727" fmla="*/ 5976330 w 7496628"/>
              <a:gd name="connsiteY59-1728" fmla="*/ 3737471 h 7997370"/>
              <a:gd name="connsiteX60-1729" fmla="*/ 5894258 w 7496628"/>
              <a:gd name="connsiteY60-1730" fmla="*/ 3749996 h 7997370"/>
              <a:gd name="connsiteX61-1731" fmla="*/ 5894248 w 7496628"/>
              <a:gd name="connsiteY61-1732" fmla="*/ 3749999 h 7997370"/>
              <a:gd name="connsiteX62-1733" fmla="*/ 5894238 w 7496628"/>
              <a:gd name="connsiteY62-1734" fmla="*/ 3750001 h 7997370"/>
              <a:gd name="connsiteX63-1735" fmla="*/ 5873297 w 7496628"/>
              <a:gd name="connsiteY63-1736" fmla="*/ 3755385 h 7997370"/>
              <a:gd name="connsiteX64-1737" fmla="*/ 5025574 w 7496628"/>
              <a:gd name="connsiteY64-1738" fmla="*/ 4907642 h 7997370"/>
              <a:gd name="connsiteX65-1739" fmla="*/ 5050086 w 7496628"/>
              <a:gd name="connsiteY65-1740" fmla="*/ 5150794 h 7997370"/>
              <a:gd name="connsiteX66-1741" fmla="*/ 5068892 w 7496628"/>
              <a:gd name="connsiteY66-1742" fmla="*/ 5223933 h 7997370"/>
              <a:gd name="connsiteX67-1743" fmla="*/ 5068892 w 7496628"/>
              <a:gd name="connsiteY67-1744" fmla="*/ 5223935 h 7997370"/>
              <a:gd name="connsiteX68-1745" fmla="*/ 5142177 w 7496628"/>
              <a:gd name="connsiteY68-1746" fmla="*/ 5376064 h 7997370"/>
              <a:gd name="connsiteX69-1747" fmla="*/ 5144682 w 7496628"/>
              <a:gd name="connsiteY69-1748" fmla="*/ 5382906 h 7997370"/>
              <a:gd name="connsiteX70-1749" fmla="*/ 5196413 w 7496628"/>
              <a:gd name="connsiteY70-1750" fmla="*/ 5524245 h 7997370"/>
              <a:gd name="connsiteX71-1751" fmla="*/ 5196414 w 7496628"/>
              <a:gd name="connsiteY71-1752" fmla="*/ 5524247 h 7997370"/>
              <a:gd name="connsiteX72-1753" fmla="*/ 5205627 w 7496628"/>
              <a:gd name="connsiteY72-1754" fmla="*/ 5549419 h 7997370"/>
              <a:gd name="connsiteX73-1755" fmla="*/ 5290456 w 7496628"/>
              <a:gd name="connsiteY73-1756" fmla="*/ 6110513 h 7997370"/>
              <a:gd name="connsiteX74-1757" fmla="*/ 3403599 w 7496628"/>
              <a:gd name="connsiteY74-1758" fmla="*/ 7997370 h 7997370"/>
              <a:gd name="connsiteX75-1759" fmla="*/ 1516743 w 7496628"/>
              <a:gd name="connsiteY75-1760" fmla="*/ 6110513 h 7997370"/>
              <a:gd name="connsiteX76-1761" fmla="*/ 1838988 w 7496628"/>
              <a:gd name="connsiteY76-1762" fmla="*/ 5055553 h 7997370"/>
              <a:gd name="connsiteX77-1763" fmla="*/ 1889221 w 7496628"/>
              <a:gd name="connsiteY77-1764" fmla="*/ 4988378 h 7997370"/>
              <a:gd name="connsiteX78-1765" fmla="*/ 1889230 w 7496628"/>
              <a:gd name="connsiteY78-1766" fmla="*/ 4988366 h 7997370"/>
              <a:gd name="connsiteX79-1767" fmla="*/ 1904383 w 7496628"/>
              <a:gd name="connsiteY79-1768" fmla="*/ 4968104 h 7997370"/>
              <a:gd name="connsiteX80-1769" fmla="*/ 1904383 w 7496628"/>
              <a:gd name="connsiteY80-1770" fmla="*/ 4968103 h 7997370"/>
              <a:gd name="connsiteX81-1771" fmla="*/ 1947610 w 7496628"/>
              <a:gd name="connsiteY81-1772" fmla="*/ 4910297 h 7997370"/>
              <a:gd name="connsiteX82-1773" fmla="*/ 1973782 w 7496628"/>
              <a:gd name="connsiteY82-1774" fmla="*/ 4881500 h 7997370"/>
              <a:gd name="connsiteX83-1775" fmla="*/ 1966818 w 7496628"/>
              <a:gd name="connsiteY83-1776" fmla="*/ 4894331 h 7997370"/>
              <a:gd name="connsiteX84-1777" fmla="*/ 1973783 w 7496628"/>
              <a:gd name="connsiteY84-1778" fmla="*/ 4881500 h 7997370"/>
              <a:gd name="connsiteX85-1779" fmla="*/ 2045103 w 7496628"/>
              <a:gd name="connsiteY85-1780" fmla="*/ 4750101 h 7997370"/>
              <a:gd name="connsiteX86-1781" fmla="*/ 2111829 w 7496628"/>
              <a:gd name="connsiteY86-1782" fmla="*/ 4419599 h 7997370"/>
              <a:gd name="connsiteX87-1783" fmla="*/ 1349557 w 7496628"/>
              <a:gd name="connsiteY87-1784" fmla="*/ 3574897 h 7997370"/>
              <a:gd name="connsiteX88-1785" fmla="*/ 1329447 w 7496628"/>
              <a:gd name="connsiteY88-1786" fmla="*/ 3573881 h 7997370"/>
              <a:gd name="connsiteX89-1787" fmla="*/ 1328058 w 7496628"/>
              <a:gd name="connsiteY89-1788" fmla="*/ 3570513 h 7997370"/>
              <a:gd name="connsiteX90-1789" fmla="*/ 1334174 w 7496628"/>
              <a:gd name="connsiteY90-1790" fmla="*/ 3558486 h 7997370"/>
              <a:gd name="connsiteX91-1791" fmla="*/ 1401337 w 7496628"/>
              <a:gd name="connsiteY91-1792" fmla="*/ 3426425 h 7997370"/>
              <a:gd name="connsiteX92-1793" fmla="*/ 1401337 w 7496628"/>
              <a:gd name="connsiteY92-1794" fmla="*/ 3426425 h 7997370"/>
              <a:gd name="connsiteX93-1795" fmla="*/ 1334174 w 7496628"/>
              <a:gd name="connsiteY93-1796" fmla="*/ 3558486 h 7997370"/>
              <a:gd name="connsiteX94-1797" fmla="*/ 1211066 w 7496628"/>
              <a:gd name="connsiteY94-1798" fmla="*/ 3539698 h 7997370"/>
              <a:gd name="connsiteX95-1799" fmla="*/ 0 w 7496628"/>
              <a:gd name="connsiteY95-1800" fmla="*/ 2053770 h 7997370"/>
              <a:gd name="connsiteX0-1801" fmla="*/ 1904906 w 7496628"/>
              <a:gd name="connsiteY0-1802" fmla="*/ 4969370 h 7997370"/>
              <a:gd name="connsiteX1-1803" fmla="*/ 1908628 w 7496628"/>
              <a:gd name="connsiteY1-1804" fmla="*/ 4978399 h 7997370"/>
              <a:gd name="connsiteX2-1805" fmla="*/ 1986512 w 7496628"/>
              <a:gd name="connsiteY2-1806" fmla="*/ 4988135 h 7997370"/>
              <a:gd name="connsiteX3-1807" fmla="*/ 1986512 w 7496628"/>
              <a:gd name="connsiteY3-1808" fmla="*/ 4988134 h 7997370"/>
              <a:gd name="connsiteX4-1809" fmla="*/ 1908629 w 7496628"/>
              <a:gd name="connsiteY4-1810" fmla="*/ 4978399 h 7997370"/>
              <a:gd name="connsiteX5-1811" fmla="*/ 1904906 w 7496628"/>
              <a:gd name="connsiteY5-1812" fmla="*/ 4969369 h 7997370"/>
              <a:gd name="connsiteX6-1813" fmla="*/ 1904906 w 7496628"/>
              <a:gd name="connsiteY6-1814" fmla="*/ 4969370 h 7997370"/>
              <a:gd name="connsiteX7-1815" fmla="*/ 0 w 7496628"/>
              <a:gd name="connsiteY7-1816" fmla="*/ 2053770 h 7997370"/>
              <a:gd name="connsiteX8-1817" fmla="*/ 1516743 w 7496628"/>
              <a:gd name="connsiteY8-1818" fmla="*/ 537027 h 7997370"/>
              <a:gd name="connsiteX9-1819" fmla="*/ 2481532 w 7496628"/>
              <a:gd name="connsiteY9-1820" fmla="*/ 883377 h 7997370"/>
              <a:gd name="connsiteX10-1821" fmla="*/ 2541593 w 7496628"/>
              <a:gd name="connsiteY10-1822" fmla="*/ 937965 h 7997370"/>
              <a:gd name="connsiteX11-1823" fmla="*/ 2541595 w 7496628"/>
              <a:gd name="connsiteY11-1824" fmla="*/ 937967 h 7997370"/>
              <a:gd name="connsiteX12-1825" fmla="*/ 2589242 w 7496628"/>
              <a:gd name="connsiteY12-1826" fmla="*/ 981272 h 7997370"/>
              <a:gd name="connsiteX13-1827" fmla="*/ 2633106 w 7496628"/>
              <a:gd name="connsiteY13-1828" fmla="*/ 1029535 h 7997370"/>
              <a:gd name="connsiteX14-1829" fmla="*/ 2633107 w 7496628"/>
              <a:gd name="connsiteY14-1830" fmla="*/ 1029535 h 7997370"/>
              <a:gd name="connsiteX15-1831" fmla="*/ 2687136 w 7496628"/>
              <a:gd name="connsiteY15-1832" fmla="*/ 1088981 h 7997370"/>
              <a:gd name="connsiteX16-1833" fmla="*/ 2737678 w 7496628"/>
              <a:gd name="connsiteY16-1834" fmla="*/ 1156572 h 7997370"/>
              <a:gd name="connsiteX17-1835" fmla="*/ 2661696 w 7496628"/>
              <a:gd name="connsiteY17-1836" fmla="*/ 1093879 h 7997370"/>
              <a:gd name="connsiteX18-1837" fmla="*/ 2615857 w 7496628"/>
              <a:gd name="connsiteY18-1838" fmla="*/ 1038324 h 7997370"/>
              <a:gd name="connsiteX19-1839" fmla="*/ 2615856 w 7496628"/>
              <a:gd name="connsiteY19-1840" fmla="*/ 1038324 h 7997370"/>
              <a:gd name="connsiteX20-1841" fmla="*/ 2615857 w 7496628"/>
              <a:gd name="connsiteY20-1842" fmla="*/ 1038324 h 7997370"/>
              <a:gd name="connsiteX21-1843" fmla="*/ 2661696 w 7496628"/>
              <a:gd name="connsiteY21-1844" fmla="*/ 1093880 h 7997370"/>
              <a:gd name="connsiteX22-1845" fmla="*/ 2737678 w 7496628"/>
              <a:gd name="connsiteY22-1846" fmla="*/ 1156573 h 7997370"/>
              <a:gd name="connsiteX23-1847" fmla="*/ 2774450 w 7496628"/>
              <a:gd name="connsiteY23-1848" fmla="*/ 1205746 h 7997370"/>
              <a:gd name="connsiteX24-1849" fmla="*/ 2774465 w 7496628"/>
              <a:gd name="connsiteY24-1850" fmla="*/ 1205769 h 7997370"/>
              <a:gd name="connsiteX25-1851" fmla="*/ 2774465 w 7496628"/>
              <a:gd name="connsiteY25-1852" fmla="*/ 1205769 h 7997370"/>
              <a:gd name="connsiteX26-1853" fmla="*/ 2774450 w 7496628"/>
              <a:gd name="connsiteY26-1854" fmla="*/ 1205745 h 7997370"/>
              <a:gd name="connsiteX27-1855" fmla="*/ 2737678 w 7496628"/>
              <a:gd name="connsiteY27-1856" fmla="*/ 1156572 h 7997370"/>
              <a:gd name="connsiteX28-1857" fmla="*/ 2787356 w 7496628"/>
              <a:gd name="connsiteY28-1858" fmla="*/ 1197560 h 7997370"/>
              <a:gd name="connsiteX29-1859" fmla="*/ 3262088 w 7496628"/>
              <a:gd name="connsiteY29-1860" fmla="*/ 1342571 h 7997370"/>
              <a:gd name="connsiteX30-1861" fmla="*/ 3862482 w 7496628"/>
              <a:gd name="connsiteY30-1862" fmla="*/ 1093879 h 7997370"/>
              <a:gd name="connsiteX31-1863" fmla="*/ 3951677 w 7496628"/>
              <a:gd name="connsiteY31-1864" fmla="*/ 985774 h 7997370"/>
              <a:gd name="connsiteX32-1865" fmla="*/ 3950648 w 7496628"/>
              <a:gd name="connsiteY32-1866" fmla="*/ 987468 h 7997370"/>
              <a:gd name="connsiteX33-1867" fmla="*/ 3950636 w 7496628"/>
              <a:gd name="connsiteY33-1868" fmla="*/ 987494 h 7997370"/>
              <a:gd name="connsiteX34-1869" fmla="*/ 3875700 w 7496628"/>
              <a:gd name="connsiteY34-1870" fmla="*/ 1141842 h 7997370"/>
              <a:gd name="connsiteX35-1871" fmla="*/ 3863592 w 7496628"/>
              <a:gd name="connsiteY35-1872" fmla="*/ 1173997 h 7997370"/>
              <a:gd name="connsiteX36-1873" fmla="*/ 3853793 w 7496628"/>
              <a:gd name="connsiteY36-1874" fmla="*/ 1194993 h 7997370"/>
              <a:gd name="connsiteX37-1875" fmla="*/ 3842003 w 7496628"/>
              <a:gd name="connsiteY37-1876" fmla="*/ 1231333 h 7997370"/>
              <a:gd name="connsiteX38-1877" fmla="*/ 3814767 w 7496628"/>
              <a:gd name="connsiteY38-1878" fmla="*/ 1303666 h 7997370"/>
              <a:gd name="connsiteX39-1879" fmla="*/ 3794382 w 7496628"/>
              <a:gd name="connsiteY39-1880" fmla="*/ 1378114 h 7997370"/>
              <a:gd name="connsiteX40-1881" fmla="*/ 3782317 w 7496628"/>
              <a:gd name="connsiteY40-1882" fmla="*/ 1415301 h 7997370"/>
              <a:gd name="connsiteX41-1883" fmla="*/ 3777951 w 7496628"/>
              <a:gd name="connsiteY41-1884" fmla="*/ 1438123 h 7997370"/>
              <a:gd name="connsiteX42-1885" fmla="*/ 3771945 w 7496628"/>
              <a:gd name="connsiteY42-1886" fmla="*/ 1460056 h 7997370"/>
              <a:gd name="connsiteX43-1887" fmla="*/ 3773719 w 7496628"/>
              <a:gd name="connsiteY43-1888" fmla="*/ 1460241 h 7997370"/>
              <a:gd name="connsiteX44-1889" fmla="*/ 3842003 w 7496628"/>
              <a:gd name="connsiteY44-1890" fmla="*/ 1231333 h 7997370"/>
              <a:gd name="connsiteX45-1891" fmla="*/ 3863592 w 7496628"/>
              <a:gd name="connsiteY45-1892" fmla="*/ 1173997 h 7997370"/>
              <a:gd name="connsiteX46-1893" fmla="*/ 3950636 w 7496628"/>
              <a:gd name="connsiteY46-1894" fmla="*/ 987494 h 7997370"/>
              <a:gd name="connsiteX47-1895" fmla="*/ 3950648 w 7496628"/>
              <a:gd name="connsiteY47-1896" fmla="*/ 987469 h 7997370"/>
              <a:gd name="connsiteX48-1897" fmla="*/ 3951677 w 7496628"/>
              <a:gd name="connsiteY48-1898" fmla="*/ 985775 h 7997370"/>
              <a:gd name="connsiteX49-1899" fmla="*/ 3985637 w 7496628"/>
              <a:gd name="connsiteY49-1900" fmla="*/ 929875 h 7997370"/>
              <a:gd name="connsiteX50-1901" fmla="*/ 3998195 w 7496628"/>
              <a:gd name="connsiteY50-1902" fmla="*/ 909205 h 7997370"/>
              <a:gd name="connsiteX51-1903" fmla="*/ 4045160 w 7496628"/>
              <a:gd name="connsiteY51-1904" fmla="*/ 831897 h 7997370"/>
              <a:gd name="connsiteX52-1905" fmla="*/ 5609771 w 7496628"/>
              <a:gd name="connsiteY52-1906" fmla="*/ 0 h 7997370"/>
              <a:gd name="connsiteX53-1907" fmla="*/ 7496628 w 7496628"/>
              <a:gd name="connsiteY53-1908" fmla="*/ 1886857 h 7997370"/>
              <a:gd name="connsiteX54-1909" fmla="*/ 6170864 w 7496628"/>
              <a:gd name="connsiteY54-1910" fmla="*/ 3688885 h 7997370"/>
              <a:gd name="connsiteX55-1911" fmla="*/ 6084717 w 7496628"/>
              <a:gd name="connsiteY55-1912" fmla="*/ 3711035 h 7997370"/>
              <a:gd name="connsiteX56-1913" fmla="*/ 6084708 w 7496628"/>
              <a:gd name="connsiteY56-1914" fmla="*/ 3711036 h 7997370"/>
              <a:gd name="connsiteX57-1915" fmla="*/ 5990038 w 7496628"/>
              <a:gd name="connsiteY57-1916" fmla="*/ 3735379 h 7997370"/>
              <a:gd name="connsiteX58-1917" fmla="*/ 5976330 w 7496628"/>
              <a:gd name="connsiteY58-1918" fmla="*/ 3737471 h 7997370"/>
              <a:gd name="connsiteX59-1919" fmla="*/ 5894258 w 7496628"/>
              <a:gd name="connsiteY59-1920" fmla="*/ 3749996 h 7997370"/>
              <a:gd name="connsiteX60-1921" fmla="*/ 5894248 w 7496628"/>
              <a:gd name="connsiteY60-1922" fmla="*/ 3749999 h 7997370"/>
              <a:gd name="connsiteX61-1923" fmla="*/ 5894238 w 7496628"/>
              <a:gd name="connsiteY61-1924" fmla="*/ 3750001 h 7997370"/>
              <a:gd name="connsiteX62-1925" fmla="*/ 5873297 w 7496628"/>
              <a:gd name="connsiteY62-1926" fmla="*/ 3755385 h 7997370"/>
              <a:gd name="connsiteX63-1927" fmla="*/ 5025574 w 7496628"/>
              <a:gd name="connsiteY63-1928" fmla="*/ 4907642 h 7997370"/>
              <a:gd name="connsiteX64-1929" fmla="*/ 5050086 w 7496628"/>
              <a:gd name="connsiteY64-1930" fmla="*/ 5150794 h 7997370"/>
              <a:gd name="connsiteX65-1931" fmla="*/ 5068892 w 7496628"/>
              <a:gd name="connsiteY65-1932" fmla="*/ 5223933 h 7997370"/>
              <a:gd name="connsiteX66-1933" fmla="*/ 5068892 w 7496628"/>
              <a:gd name="connsiteY66-1934" fmla="*/ 5223935 h 7997370"/>
              <a:gd name="connsiteX67-1935" fmla="*/ 5142177 w 7496628"/>
              <a:gd name="connsiteY67-1936" fmla="*/ 5376064 h 7997370"/>
              <a:gd name="connsiteX68-1937" fmla="*/ 5144682 w 7496628"/>
              <a:gd name="connsiteY68-1938" fmla="*/ 5382906 h 7997370"/>
              <a:gd name="connsiteX69-1939" fmla="*/ 5196413 w 7496628"/>
              <a:gd name="connsiteY69-1940" fmla="*/ 5524245 h 7997370"/>
              <a:gd name="connsiteX70-1941" fmla="*/ 5196414 w 7496628"/>
              <a:gd name="connsiteY70-1942" fmla="*/ 5524247 h 7997370"/>
              <a:gd name="connsiteX71-1943" fmla="*/ 5205627 w 7496628"/>
              <a:gd name="connsiteY71-1944" fmla="*/ 5549419 h 7997370"/>
              <a:gd name="connsiteX72-1945" fmla="*/ 5290456 w 7496628"/>
              <a:gd name="connsiteY72-1946" fmla="*/ 6110513 h 7997370"/>
              <a:gd name="connsiteX73-1947" fmla="*/ 3403599 w 7496628"/>
              <a:gd name="connsiteY73-1948" fmla="*/ 7997370 h 7997370"/>
              <a:gd name="connsiteX74-1949" fmla="*/ 1516743 w 7496628"/>
              <a:gd name="connsiteY74-1950" fmla="*/ 6110513 h 7997370"/>
              <a:gd name="connsiteX75-1951" fmla="*/ 1838988 w 7496628"/>
              <a:gd name="connsiteY75-1952" fmla="*/ 5055553 h 7997370"/>
              <a:gd name="connsiteX76-1953" fmla="*/ 1889221 w 7496628"/>
              <a:gd name="connsiteY76-1954" fmla="*/ 4988378 h 7997370"/>
              <a:gd name="connsiteX77-1955" fmla="*/ 1889230 w 7496628"/>
              <a:gd name="connsiteY77-1956" fmla="*/ 4988366 h 7997370"/>
              <a:gd name="connsiteX78-1957" fmla="*/ 1904383 w 7496628"/>
              <a:gd name="connsiteY78-1958" fmla="*/ 4968104 h 7997370"/>
              <a:gd name="connsiteX79-1959" fmla="*/ 1904383 w 7496628"/>
              <a:gd name="connsiteY79-1960" fmla="*/ 4968103 h 7997370"/>
              <a:gd name="connsiteX80-1961" fmla="*/ 1947610 w 7496628"/>
              <a:gd name="connsiteY80-1962" fmla="*/ 4910297 h 7997370"/>
              <a:gd name="connsiteX81-1963" fmla="*/ 1973782 w 7496628"/>
              <a:gd name="connsiteY81-1964" fmla="*/ 4881500 h 7997370"/>
              <a:gd name="connsiteX82-1965" fmla="*/ 1966818 w 7496628"/>
              <a:gd name="connsiteY82-1966" fmla="*/ 4894331 h 7997370"/>
              <a:gd name="connsiteX83-1967" fmla="*/ 1973783 w 7496628"/>
              <a:gd name="connsiteY83-1968" fmla="*/ 4881500 h 7997370"/>
              <a:gd name="connsiteX84-1969" fmla="*/ 2045103 w 7496628"/>
              <a:gd name="connsiteY84-1970" fmla="*/ 4750101 h 7997370"/>
              <a:gd name="connsiteX85-1971" fmla="*/ 2111829 w 7496628"/>
              <a:gd name="connsiteY85-1972" fmla="*/ 4419599 h 7997370"/>
              <a:gd name="connsiteX86-1973" fmla="*/ 1349557 w 7496628"/>
              <a:gd name="connsiteY86-1974" fmla="*/ 3574897 h 7997370"/>
              <a:gd name="connsiteX87-1975" fmla="*/ 1329447 w 7496628"/>
              <a:gd name="connsiteY87-1976" fmla="*/ 3573881 h 7997370"/>
              <a:gd name="connsiteX88-1977" fmla="*/ 1328058 w 7496628"/>
              <a:gd name="connsiteY88-1978" fmla="*/ 3570513 h 7997370"/>
              <a:gd name="connsiteX89-1979" fmla="*/ 1334174 w 7496628"/>
              <a:gd name="connsiteY89-1980" fmla="*/ 3558486 h 7997370"/>
              <a:gd name="connsiteX90-1981" fmla="*/ 1401337 w 7496628"/>
              <a:gd name="connsiteY90-1982" fmla="*/ 3426425 h 7997370"/>
              <a:gd name="connsiteX91-1983" fmla="*/ 1401337 w 7496628"/>
              <a:gd name="connsiteY91-1984" fmla="*/ 3426425 h 7997370"/>
              <a:gd name="connsiteX92-1985" fmla="*/ 1334174 w 7496628"/>
              <a:gd name="connsiteY92-1986" fmla="*/ 3558486 h 7997370"/>
              <a:gd name="connsiteX93-1987" fmla="*/ 1211066 w 7496628"/>
              <a:gd name="connsiteY93-1988" fmla="*/ 3539698 h 7997370"/>
              <a:gd name="connsiteX94-1989" fmla="*/ 0 w 7496628"/>
              <a:gd name="connsiteY94-1990" fmla="*/ 2053770 h 7997370"/>
              <a:gd name="connsiteX0-1991" fmla="*/ 1904906 w 7496628"/>
              <a:gd name="connsiteY0-1992" fmla="*/ 4969370 h 7997370"/>
              <a:gd name="connsiteX1-1993" fmla="*/ 1908628 w 7496628"/>
              <a:gd name="connsiteY1-1994" fmla="*/ 4978399 h 7997370"/>
              <a:gd name="connsiteX2-1995" fmla="*/ 1986512 w 7496628"/>
              <a:gd name="connsiteY2-1996" fmla="*/ 4988135 h 7997370"/>
              <a:gd name="connsiteX3-1997" fmla="*/ 1986512 w 7496628"/>
              <a:gd name="connsiteY3-1998" fmla="*/ 4988134 h 7997370"/>
              <a:gd name="connsiteX4-1999" fmla="*/ 1908629 w 7496628"/>
              <a:gd name="connsiteY4-2000" fmla="*/ 4978399 h 7997370"/>
              <a:gd name="connsiteX5-2001" fmla="*/ 1904906 w 7496628"/>
              <a:gd name="connsiteY5-2002" fmla="*/ 4969369 h 7997370"/>
              <a:gd name="connsiteX6-2003" fmla="*/ 1904906 w 7496628"/>
              <a:gd name="connsiteY6-2004" fmla="*/ 4969370 h 7997370"/>
              <a:gd name="connsiteX7-2005" fmla="*/ 0 w 7496628"/>
              <a:gd name="connsiteY7-2006" fmla="*/ 2053770 h 7997370"/>
              <a:gd name="connsiteX8-2007" fmla="*/ 1516743 w 7496628"/>
              <a:gd name="connsiteY8-2008" fmla="*/ 537027 h 7997370"/>
              <a:gd name="connsiteX9-2009" fmla="*/ 2481532 w 7496628"/>
              <a:gd name="connsiteY9-2010" fmla="*/ 883377 h 7997370"/>
              <a:gd name="connsiteX10-2011" fmla="*/ 2541593 w 7496628"/>
              <a:gd name="connsiteY10-2012" fmla="*/ 937965 h 7997370"/>
              <a:gd name="connsiteX11-2013" fmla="*/ 2541595 w 7496628"/>
              <a:gd name="connsiteY11-2014" fmla="*/ 937967 h 7997370"/>
              <a:gd name="connsiteX12-2015" fmla="*/ 2589242 w 7496628"/>
              <a:gd name="connsiteY12-2016" fmla="*/ 981272 h 7997370"/>
              <a:gd name="connsiteX13-2017" fmla="*/ 2633106 w 7496628"/>
              <a:gd name="connsiteY13-2018" fmla="*/ 1029535 h 7997370"/>
              <a:gd name="connsiteX14-2019" fmla="*/ 2633107 w 7496628"/>
              <a:gd name="connsiteY14-2020" fmla="*/ 1029535 h 7997370"/>
              <a:gd name="connsiteX15-2021" fmla="*/ 2687136 w 7496628"/>
              <a:gd name="connsiteY15-2022" fmla="*/ 1088981 h 7997370"/>
              <a:gd name="connsiteX16-2023" fmla="*/ 2737678 w 7496628"/>
              <a:gd name="connsiteY16-2024" fmla="*/ 1156572 h 7997370"/>
              <a:gd name="connsiteX17-2025" fmla="*/ 2661696 w 7496628"/>
              <a:gd name="connsiteY17-2026" fmla="*/ 1093879 h 7997370"/>
              <a:gd name="connsiteX18-2027" fmla="*/ 2615857 w 7496628"/>
              <a:gd name="connsiteY18-2028" fmla="*/ 1038324 h 7997370"/>
              <a:gd name="connsiteX19-2029" fmla="*/ 2615856 w 7496628"/>
              <a:gd name="connsiteY19-2030" fmla="*/ 1038324 h 7997370"/>
              <a:gd name="connsiteX20-2031" fmla="*/ 2615857 w 7496628"/>
              <a:gd name="connsiteY20-2032" fmla="*/ 1038324 h 7997370"/>
              <a:gd name="connsiteX21-2033" fmla="*/ 2661696 w 7496628"/>
              <a:gd name="connsiteY21-2034" fmla="*/ 1093880 h 7997370"/>
              <a:gd name="connsiteX22-2035" fmla="*/ 2737678 w 7496628"/>
              <a:gd name="connsiteY22-2036" fmla="*/ 1156573 h 7997370"/>
              <a:gd name="connsiteX23-2037" fmla="*/ 2774450 w 7496628"/>
              <a:gd name="connsiteY23-2038" fmla="*/ 1205746 h 7997370"/>
              <a:gd name="connsiteX24-2039" fmla="*/ 2774465 w 7496628"/>
              <a:gd name="connsiteY24-2040" fmla="*/ 1205769 h 7997370"/>
              <a:gd name="connsiteX25-2041" fmla="*/ 2774465 w 7496628"/>
              <a:gd name="connsiteY25-2042" fmla="*/ 1205769 h 7997370"/>
              <a:gd name="connsiteX26-2043" fmla="*/ 2774450 w 7496628"/>
              <a:gd name="connsiteY26-2044" fmla="*/ 1205745 h 7997370"/>
              <a:gd name="connsiteX27-2045" fmla="*/ 2737678 w 7496628"/>
              <a:gd name="connsiteY27-2046" fmla="*/ 1156572 h 7997370"/>
              <a:gd name="connsiteX28-2047" fmla="*/ 2787356 w 7496628"/>
              <a:gd name="connsiteY28-2048" fmla="*/ 1197560 h 7997370"/>
              <a:gd name="connsiteX29-2049" fmla="*/ 3262088 w 7496628"/>
              <a:gd name="connsiteY29-2050" fmla="*/ 1342571 h 7997370"/>
              <a:gd name="connsiteX30-2051" fmla="*/ 3862482 w 7496628"/>
              <a:gd name="connsiteY30-2052" fmla="*/ 1093879 h 7997370"/>
              <a:gd name="connsiteX31-2053" fmla="*/ 3951677 w 7496628"/>
              <a:gd name="connsiteY31-2054" fmla="*/ 985774 h 7997370"/>
              <a:gd name="connsiteX32-2055" fmla="*/ 3950648 w 7496628"/>
              <a:gd name="connsiteY32-2056" fmla="*/ 987468 h 7997370"/>
              <a:gd name="connsiteX33-2057" fmla="*/ 3950636 w 7496628"/>
              <a:gd name="connsiteY33-2058" fmla="*/ 987494 h 7997370"/>
              <a:gd name="connsiteX34-2059" fmla="*/ 3875700 w 7496628"/>
              <a:gd name="connsiteY34-2060" fmla="*/ 1141842 h 7997370"/>
              <a:gd name="connsiteX35-2061" fmla="*/ 3863592 w 7496628"/>
              <a:gd name="connsiteY35-2062" fmla="*/ 1173997 h 7997370"/>
              <a:gd name="connsiteX36-2063" fmla="*/ 3853793 w 7496628"/>
              <a:gd name="connsiteY36-2064" fmla="*/ 1194993 h 7997370"/>
              <a:gd name="connsiteX37-2065" fmla="*/ 3842003 w 7496628"/>
              <a:gd name="connsiteY37-2066" fmla="*/ 1231333 h 7997370"/>
              <a:gd name="connsiteX38-2067" fmla="*/ 3814767 w 7496628"/>
              <a:gd name="connsiteY38-2068" fmla="*/ 1303666 h 7997370"/>
              <a:gd name="connsiteX39-2069" fmla="*/ 3794382 w 7496628"/>
              <a:gd name="connsiteY39-2070" fmla="*/ 1378114 h 7997370"/>
              <a:gd name="connsiteX40-2071" fmla="*/ 3777951 w 7496628"/>
              <a:gd name="connsiteY40-2072" fmla="*/ 1438123 h 7997370"/>
              <a:gd name="connsiteX41-2073" fmla="*/ 3771945 w 7496628"/>
              <a:gd name="connsiteY41-2074" fmla="*/ 1460056 h 7997370"/>
              <a:gd name="connsiteX42-2075" fmla="*/ 3773719 w 7496628"/>
              <a:gd name="connsiteY42-2076" fmla="*/ 1460241 h 7997370"/>
              <a:gd name="connsiteX43-2077" fmla="*/ 3842003 w 7496628"/>
              <a:gd name="connsiteY43-2078" fmla="*/ 1231333 h 7997370"/>
              <a:gd name="connsiteX44-2079" fmla="*/ 3863592 w 7496628"/>
              <a:gd name="connsiteY44-2080" fmla="*/ 1173997 h 7997370"/>
              <a:gd name="connsiteX45-2081" fmla="*/ 3950636 w 7496628"/>
              <a:gd name="connsiteY45-2082" fmla="*/ 987494 h 7997370"/>
              <a:gd name="connsiteX46-2083" fmla="*/ 3950648 w 7496628"/>
              <a:gd name="connsiteY46-2084" fmla="*/ 987469 h 7997370"/>
              <a:gd name="connsiteX47-2085" fmla="*/ 3951677 w 7496628"/>
              <a:gd name="connsiteY47-2086" fmla="*/ 985775 h 7997370"/>
              <a:gd name="connsiteX48-2087" fmla="*/ 3985637 w 7496628"/>
              <a:gd name="connsiteY48-2088" fmla="*/ 929875 h 7997370"/>
              <a:gd name="connsiteX49-2089" fmla="*/ 3998195 w 7496628"/>
              <a:gd name="connsiteY49-2090" fmla="*/ 909205 h 7997370"/>
              <a:gd name="connsiteX50-2091" fmla="*/ 4045160 w 7496628"/>
              <a:gd name="connsiteY50-2092" fmla="*/ 831897 h 7997370"/>
              <a:gd name="connsiteX51-2093" fmla="*/ 5609771 w 7496628"/>
              <a:gd name="connsiteY51-2094" fmla="*/ 0 h 7997370"/>
              <a:gd name="connsiteX52-2095" fmla="*/ 7496628 w 7496628"/>
              <a:gd name="connsiteY52-2096" fmla="*/ 1886857 h 7997370"/>
              <a:gd name="connsiteX53-2097" fmla="*/ 6170864 w 7496628"/>
              <a:gd name="connsiteY53-2098" fmla="*/ 3688885 h 7997370"/>
              <a:gd name="connsiteX54-2099" fmla="*/ 6084717 w 7496628"/>
              <a:gd name="connsiteY54-2100" fmla="*/ 3711035 h 7997370"/>
              <a:gd name="connsiteX55-2101" fmla="*/ 6084708 w 7496628"/>
              <a:gd name="connsiteY55-2102" fmla="*/ 3711036 h 7997370"/>
              <a:gd name="connsiteX56-2103" fmla="*/ 5990038 w 7496628"/>
              <a:gd name="connsiteY56-2104" fmla="*/ 3735379 h 7997370"/>
              <a:gd name="connsiteX57-2105" fmla="*/ 5976330 w 7496628"/>
              <a:gd name="connsiteY57-2106" fmla="*/ 3737471 h 7997370"/>
              <a:gd name="connsiteX58-2107" fmla="*/ 5894258 w 7496628"/>
              <a:gd name="connsiteY58-2108" fmla="*/ 3749996 h 7997370"/>
              <a:gd name="connsiteX59-2109" fmla="*/ 5894248 w 7496628"/>
              <a:gd name="connsiteY59-2110" fmla="*/ 3749999 h 7997370"/>
              <a:gd name="connsiteX60-2111" fmla="*/ 5894238 w 7496628"/>
              <a:gd name="connsiteY60-2112" fmla="*/ 3750001 h 7997370"/>
              <a:gd name="connsiteX61-2113" fmla="*/ 5873297 w 7496628"/>
              <a:gd name="connsiteY61-2114" fmla="*/ 3755385 h 7997370"/>
              <a:gd name="connsiteX62-2115" fmla="*/ 5025574 w 7496628"/>
              <a:gd name="connsiteY62-2116" fmla="*/ 4907642 h 7997370"/>
              <a:gd name="connsiteX63-2117" fmla="*/ 5050086 w 7496628"/>
              <a:gd name="connsiteY63-2118" fmla="*/ 5150794 h 7997370"/>
              <a:gd name="connsiteX64-2119" fmla="*/ 5068892 w 7496628"/>
              <a:gd name="connsiteY64-2120" fmla="*/ 5223933 h 7997370"/>
              <a:gd name="connsiteX65-2121" fmla="*/ 5068892 w 7496628"/>
              <a:gd name="connsiteY65-2122" fmla="*/ 5223935 h 7997370"/>
              <a:gd name="connsiteX66-2123" fmla="*/ 5142177 w 7496628"/>
              <a:gd name="connsiteY66-2124" fmla="*/ 5376064 h 7997370"/>
              <a:gd name="connsiteX67-2125" fmla="*/ 5144682 w 7496628"/>
              <a:gd name="connsiteY67-2126" fmla="*/ 5382906 h 7997370"/>
              <a:gd name="connsiteX68-2127" fmla="*/ 5196413 w 7496628"/>
              <a:gd name="connsiteY68-2128" fmla="*/ 5524245 h 7997370"/>
              <a:gd name="connsiteX69-2129" fmla="*/ 5196414 w 7496628"/>
              <a:gd name="connsiteY69-2130" fmla="*/ 5524247 h 7997370"/>
              <a:gd name="connsiteX70-2131" fmla="*/ 5205627 w 7496628"/>
              <a:gd name="connsiteY70-2132" fmla="*/ 5549419 h 7997370"/>
              <a:gd name="connsiteX71-2133" fmla="*/ 5290456 w 7496628"/>
              <a:gd name="connsiteY71-2134" fmla="*/ 6110513 h 7997370"/>
              <a:gd name="connsiteX72-2135" fmla="*/ 3403599 w 7496628"/>
              <a:gd name="connsiteY72-2136" fmla="*/ 7997370 h 7997370"/>
              <a:gd name="connsiteX73-2137" fmla="*/ 1516743 w 7496628"/>
              <a:gd name="connsiteY73-2138" fmla="*/ 6110513 h 7997370"/>
              <a:gd name="connsiteX74-2139" fmla="*/ 1838988 w 7496628"/>
              <a:gd name="connsiteY74-2140" fmla="*/ 5055553 h 7997370"/>
              <a:gd name="connsiteX75-2141" fmla="*/ 1889221 w 7496628"/>
              <a:gd name="connsiteY75-2142" fmla="*/ 4988378 h 7997370"/>
              <a:gd name="connsiteX76-2143" fmla="*/ 1889230 w 7496628"/>
              <a:gd name="connsiteY76-2144" fmla="*/ 4988366 h 7997370"/>
              <a:gd name="connsiteX77-2145" fmla="*/ 1904383 w 7496628"/>
              <a:gd name="connsiteY77-2146" fmla="*/ 4968104 h 7997370"/>
              <a:gd name="connsiteX78-2147" fmla="*/ 1904383 w 7496628"/>
              <a:gd name="connsiteY78-2148" fmla="*/ 4968103 h 7997370"/>
              <a:gd name="connsiteX79-2149" fmla="*/ 1947610 w 7496628"/>
              <a:gd name="connsiteY79-2150" fmla="*/ 4910297 h 7997370"/>
              <a:gd name="connsiteX80-2151" fmla="*/ 1973782 w 7496628"/>
              <a:gd name="connsiteY80-2152" fmla="*/ 4881500 h 7997370"/>
              <a:gd name="connsiteX81-2153" fmla="*/ 1966818 w 7496628"/>
              <a:gd name="connsiteY81-2154" fmla="*/ 4894331 h 7997370"/>
              <a:gd name="connsiteX82-2155" fmla="*/ 1973783 w 7496628"/>
              <a:gd name="connsiteY82-2156" fmla="*/ 4881500 h 7997370"/>
              <a:gd name="connsiteX83-2157" fmla="*/ 2045103 w 7496628"/>
              <a:gd name="connsiteY83-2158" fmla="*/ 4750101 h 7997370"/>
              <a:gd name="connsiteX84-2159" fmla="*/ 2111829 w 7496628"/>
              <a:gd name="connsiteY84-2160" fmla="*/ 4419599 h 7997370"/>
              <a:gd name="connsiteX85-2161" fmla="*/ 1349557 w 7496628"/>
              <a:gd name="connsiteY85-2162" fmla="*/ 3574897 h 7997370"/>
              <a:gd name="connsiteX86-2163" fmla="*/ 1329447 w 7496628"/>
              <a:gd name="connsiteY86-2164" fmla="*/ 3573881 h 7997370"/>
              <a:gd name="connsiteX87-2165" fmla="*/ 1328058 w 7496628"/>
              <a:gd name="connsiteY87-2166" fmla="*/ 3570513 h 7997370"/>
              <a:gd name="connsiteX88-2167" fmla="*/ 1334174 w 7496628"/>
              <a:gd name="connsiteY88-2168" fmla="*/ 3558486 h 7997370"/>
              <a:gd name="connsiteX89-2169" fmla="*/ 1401337 w 7496628"/>
              <a:gd name="connsiteY89-2170" fmla="*/ 3426425 h 7997370"/>
              <a:gd name="connsiteX90-2171" fmla="*/ 1401337 w 7496628"/>
              <a:gd name="connsiteY90-2172" fmla="*/ 3426425 h 7997370"/>
              <a:gd name="connsiteX91-2173" fmla="*/ 1334174 w 7496628"/>
              <a:gd name="connsiteY91-2174" fmla="*/ 3558486 h 7997370"/>
              <a:gd name="connsiteX92-2175" fmla="*/ 1211066 w 7496628"/>
              <a:gd name="connsiteY92-2176" fmla="*/ 3539698 h 7997370"/>
              <a:gd name="connsiteX93-2177" fmla="*/ 0 w 7496628"/>
              <a:gd name="connsiteY93-2178" fmla="*/ 2053770 h 7997370"/>
              <a:gd name="connsiteX0-2179" fmla="*/ 1904906 w 7496628"/>
              <a:gd name="connsiteY0-2180" fmla="*/ 4969370 h 7997370"/>
              <a:gd name="connsiteX1-2181" fmla="*/ 1908628 w 7496628"/>
              <a:gd name="connsiteY1-2182" fmla="*/ 4978399 h 7997370"/>
              <a:gd name="connsiteX2-2183" fmla="*/ 1986512 w 7496628"/>
              <a:gd name="connsiteY2-2184" fmla="*/ 4988135 h 7997370"/>
              <a:gd name="connsiteX3-2185" fmla="*/ 1986512 w 7496628"/>
              <a:gd name="connsiteY3-2186" fmla="*/ 4988134 h 7997370"/>
              <a:gd name="connsiteX4-2187" fmla="*/ 1908629 w 7496628"/>
              <a:gd name="connsiteY4-2188" fmla="*/ 4978399 h 7997370"/>
              <a:gd name="connsiteX5-2189" fmla="*/ 1904906 w 7496628"/>
              <a:gd name="connsiteY5-2190" fmla="*/ 4969369 h 7997370"/>
              <a:gd name="connsiteX6-2191" fmla="*/ 1904906 w 7496628"/>
              <a:gd name="connsiteY6-2192" fmla="*/ 4969370 h 7997370"/>
              <a:gd name="connsiteX7-2193" fmla="*/ 0 w 7496628"/>
              <a:gd name="connsiteY7-2194" fmla="*/ 2053770 h 7997370"/>
              <a:gd name="connsiteX8-2195" fmla="*/ 1516743 w 7496628"/>
              <a:gd name="connsiteY8-2196" fmla="*/ 537027 h 7997370"/>
              <a:gd name="connsiteX9-2197" fmla="*/ 2481532 w 7496628"/>
              <a:gd name="connsiteY9-2198" fmla="*/ 883377 h 7997370"/>
              <a:gd name="connsiteX10-2199" fmla="*/ 2541593 w 7496628"/>
              <a:gd name="connsiteY10-2200" fmla="*/ 937965 h 7997370"/>
              <a:gd name="connsiteX11-2201" fmla="*/ 2541595 w 7496628"/>
              <a:gd name="connsiteY11-2202" fmla="*/ 937967 h 7997370"/>
              <a:gd name="connsiteX12-2203" fmla="*/ 2589242 w 7496628"/>
              <a:gd name="connsiteY12-2204" fmla="*/ 981272 h 7997370"/>
              <a:gd name="connsiteX13-2205" fmla="*/ 2633106 w 7496628"/>
              <a:gd name="connsiteY13-2206" fmla="*/ 1029535 h 7997370"/>
              <a:gd name="connsiteX14-2207" fmla="*/ 2633107 w 7496628"/>
              <a:gd name="connsiteY14-2208" fmla="*/ 1029535 h 7997370"/>
              <a:gd name="connsiteX15-2209" fmla="*/ 2687136 w 7496628"/>
              <a:gd name="connsiteY15-2210" fmla="*/ 1088981 h 7997370"/>
              <a:gd name="connsiteX16-2211" fmla="*/ 2737678 w 7496628"/>
              <a:gd name="connsiteY16-2212" fmla="*/ 1156572 h 7997370"/>
              <a:gd name="connsiteX17-2213" fmla="*/ 2661696 w 7496628"/>
              <a:gd name="connsiteY17-2214" fmla="*/ 1093879 h 7997370"/>
              <a:gd name="connsiteX18-2215" fmla="*/ 2615857 w 7496628"/>
              <a:gd name="connsiteY18-2216" fmla="*/ 1038324 h 7997370"/>
              <a:gd name="connsiteX19-2217" fmla="*/ 2615856 w 7496628"/>
              <a:gd name="connsiteY19-2218" fmla="*/ 1038324 h 7997370"/>
              <a:gd name="connsiteX20-2219" fmla="*/ 2615857 w 7496628"/>
              <a:gd name="connsiteY20-2220" fmla="*/ 1038324 h 7997370"/>
              <a:gd name="connsiteX21-2221" fmla="*/ 2661696 w 7496628"/>
              <a:gd name="connsiteY21-2222" fmla="*/ 1093880 h 7997370"/>
              <a:gd name="connsiteX22-2223" fmla="*/ 2737678 w 7496628"/>
              <a:gd name="connsiteY22-2224" fmla="*/ 1156573 h 7997370"/>
              <a:gd name="connsiteX23-2225" fmla="*/ 2774450 w 7496628"/>
              <a:gd name="connsiteY23-2226" fmla="*/ 1205746 h 7997370"/>
              <a:gd name="connsiteX24-2227" fmla="*/ 2774465 w 7496628"/>
              <a:gd name="connsiteY24-2228" fmla="*/ 1205769 h 7997370"/>
              <a:gd name="connsiteX25-2229" fmla="*/ 2774465 w 7496628"/>
              <a:gd name="connsiteY25-2230" fmla="*/ 1205769 h 7997370"/>
              <a:gd name="connsiteX26-2231" fmla="*/ 2774450 w 7496628"/>
              <a:gd name="connsiteY26-2232" fmla="*/ 1205745 h 7997370"/>
              <a:gd name="connsiteX27-2233" fmla="*/ 2737678 w 7496628"/>
              <a:gd name="connsiteY27-2234" fmla="*/ 1156572 h 7997370"/>
              <a:gd name="connsiteX28-2235" fmla="*/ 2787356 w 7496628"/>
              <a:gd name="connsiteY28-2236" fmla="*/ 1197560 h 7997370"/>
              <a:gd name="connsiteX29-2237" fmla="*/ 3262088 w 7496628"/>
              <a:gd name="connsiteY29-2238" fmla="*/ 1342571 h 7997370"/>
              <a:gd name="connsiteX30-2239" fmla="*/ 3862482 w 7496628"/>
              <a:gd name="connsiteY30-2240" fmla="*/ 1093879 h 7997370"/>
              <a:gd name="connsiteX31-2241" fmla="*/ 3951677 w 7496628"/>
              <a:gd name="connsiteY31-2242" fmla="*/ 985774 h 7997370"/>
              <a:gd name="connsiteX32-2243" fmla="*/ 3950648 w 7496628"/>
              <a:gd name="connsiteY32-2244" fmla="*/ 987468 h 7997370"/>
              <a:gd name="connsiteX33-2245" fmla="*/ 3950636 w 7496628"/>
              <a:gd name="connsiteY33-2246" fmla="*/ 987494 h 7997370"/>
              <a:gd name="connsiteX34-2247" fmla="*/ 3875700 w 7496628"/>
              <a:gd name="connsiteY34-2248" fmla="*/ 1141842 h 7997370"/>
              <a:gd name="connsiteX35-2249" fmla="*/ 3863592 w 7496628"/>
              <a:gd name="connsiteY35-2250" fmla="*/ 1173997 h 7997370"/>
              <a:gd name="connsiteX36-2251" fmla="*/ 3853793 w 7496628"/>
              <a:gd name="connsiteY36-2252" fmla="*/ 1194993 h 7997370"/>
              <a:gd name="connsiteX37-2253" fmla="*/ 3842003 w 7496628"/>
              <a:gd name="connsiteY37-2254" fmla="*/ 1231333 h 7997370"/>
              <a:gd name="connsiteX38-2255" fmla="*/ 3814767 w 7496628"/>
              <a:gd name="connsiteY38-2256" fmla="*/ 1303666 h 7997370"/>
              <a:gd name="connsiteX39-2257" fmla="*/ 3794382 w 7496628"/>
              <a:gd name="connsiteY39-2258" fmla="*/ 1378114 h 7997370"/>
              <a:gd name="connsiteX40-2259" fmla="*/ 3771945 w 7496628"/>
              <a:gd name="connsiteY40-2260" fmla="*/ 1460056 h 7997370"/>
              <a:gd name="connsiteX41-2261" fmla="*/ 3773719 w 7496628"/>
              <a:gd name="connsiteY41-2262" fmla="*/ 1460241 h 7997370"/>
              <a:gd name="connsiteX42-2263" fmla="*/ 3842003 w 7496628"/>
              <a:gd name="connsiteY42-2264" fmla="*/ 1231333 h 7997370"/>
              <a:gd name="connsiteX43-2265" fmla="*/ 3863592 w 7496628"/>
              <a:gd name="connsiteY43-2266" fmla="*/ 1173997 h 7997370"/>
              <a:gd name="connsiteX44-2267" fmla="*/ 3950636 w 7496628"/>
              <a:gd name="connsiteY44-2268" fmla="*/ 987494 h 7997370"/>
              <a:gd name="connsiteX45-2269" fmla="*/ 3950648 w 7496628"/>
              <a:gd name="connsiteY45-2270" fmla="*/ 987469 h 7997370"/>
              <a:gd name="connsiteX46-2271" fmla="*/ 3951677 w 7496628"/>
              <a:gd name="connsiteY46-2272" fmla="*/ 985775 h 7997370"/>
              <a:gd name="connsiteX47-2273" fmla="*/ 3985637 w 7496628"/>
              <a:gd name="connsiteY47-2274" fmla="*/ 929875 h 7997370"/>
              <a:gd name="connsiteX48-2275" fmla="*/ 3998195 w 7496628"/>
              <a:gd name="connsiteY48-2276" fmla="*/ 909205 h 7997370"/>
              <a:gd name="connsiteX49-2277" fmla="*/ 4045160 w 7496628"/>
              <a:gd name="connsiteY49-2278" fmla="*/ 831897 h 7997370"/>
              <a:gd name="connsiteX50-2279" fmla="*/ 5609771 w 7496628"/>
              <a:gd name="connsiteY50-2280" fmla="*/ 0 h 7997370"/>
              <a:gd name="connsiteX51-2281" fmla="*/ 7496628 w 7496628"/>
              <a:gd name="connsiteY51-2282" fmla="*/ 1886857 h 7997370"/>
              <a:gd name="connsiteX52-2283" fmla="*/ 6170864 w 7496628"/>
              <a:gd name="connsiteY52-2284" fmla="*/ 3688885 h 7997370"/>
              <a:gd name="connsiteX53-2285" fmla="*/ 6084717 w 7496628"/>
              <a:gd name="connsiteY53-2286" fmla="*/ 3711035 h 7997370"/>
              <a:gd name="connsiteX54-2287" fmla="*/ 6084708 w 7496628"/>
              <a:gd name="connsiteY54-2288" fmla="*/ 3711036 h 7997370"/>
              <a:gd name="connsiteX55-2289" fmla="*/ 5990038 w 7496628"/>
              <a:gd name="connsiteY55-2290" fmla="*/ 3735379 h 7997370"/>
              <a:gd name="connsiteX56-2291" fmla="*/ 5976330 w 7496628"/>
              <a:gd name="connsiteY56-2292" fmla="*/ 3737471 h 7997370"/>
              <a:gd name="connsiteX57-2293" fmla="*/ 5894258 w 7496628"/>
              <a:gd name="connsiteY57-2294" fmla="*/ 3749996 h 7997370"/>
              <a:gd name="connsiteX58-2295" fmla="*/ 5894248 w 7496628"/>
              <a:gd name="connsiteY58-2296" fmla="*/ 3749999 h 7997370"/>
              <a:gd name="connsiteX59-2297" fmla="*/ 5894238 w 7496628"/>
              <a:gd name="connsiteY59-2298" fmla="*/ 3750001 h 7997370"/>
              <a:gd name="connsiteX60-2299" fmla="*/ 5873297 w 7496628"/>
              <a:gd name="connsiteY60-2300" fmla="*/ 3755385 h 7997370"/>
              <a:gd name="connsiteX61-2301" fmla="*/ 5025574 w 7496628"/>
              <a:gd name="connsiteY61-2302" fmla="*/ 4907642 h 7997370"/>
              <a:gd name="connsiteX62-2303" fmla="*/ 5050086 w 7496628"/>
              <a:gd name="connsiteY62-2304" fmla="*/ 5150794 h 7997370"/>
              <a:gd name="connsiteX63-2305" fmla="*/ 5068892 w 7496628"/>
              <a:gd name="connsiteY63-2306" fmla="*/ 5223933 h 7997370"/>
              <a:gd name="connsiteX64-2307" fmla="*/ 5068892 w 7496628"/>
              <a:gd name="connsiteY64-2308" fmla="*/ 5223935 h 7997370"/>
              <a:gd name="connsiteX65-2309" fmla="*/ 5142177 w 7496628"/>
              <a:gd name="connsiteY65-2310" fmla="*/ 5376064 h 7997370"/>
              <a:gd name="connsiteX66-2311" fmla="*/ 5144682 w 7496628"/>
              <a:gd name="connsiteY66-2312" fmla="*/ 5382906 h 7997370"/>
              <a:gd name="connsiteX67-2313" fmla="*/ 5196413 w 7496628"/>
              <a:gd name="connsiteY67-2314" fmla="*/ 5524245 h 7997370"/>
              <a:gd name="connsiteX68-2315" fmla="*/ 5196414 w 7496628"/>
              <a:gd name="connsiteY68-2316" fmla="*/ 5524247 h 7997370"/>
              <a:gd name="connsiteX69-2317" fmla="*/ 5205627 w 7496628"/>
              <a:gd name="connsiteY69-2318" fmla="*/ 5549419 h 7997370"/>
              <a:gd name="connsiteX70-2319" fmla="*/ 5290456 w 7496628"/>
              <a:gd name="connsiteY70-2320" fmla="*/ 6110513 h 7997370"/>
              <a:gd name="connsiteX71-2321" fmla="*/ 3403599 w 7496628"/>
              <a:gd name="connsiteY71-2322" fmla="*/ 7997370 h 7997370"/>
              <a:gd name="connsiteX72-2323" fmla="*/ 1516743 w 7496628"/>
              <a:gd name="connsiteY72-2324" fmla="*/ 6110513 h 7997370"/>
              <a:gd name="connsiteX73-2325" fmla="*/ 1838988 w 7496628"/>
              <a:gd name="connsiteY73-2326" fmla="*/ 5055553 h 7997370"/>
              <a:gd name="connsiteX74-2327" fmla="*/ 1889221 w 7496628"/>
              <a:gd name="connsiteY74-2328" fmla="*/ 4988378 h 7997370"/>
              <a:gd name="connsiteX75-2329" fmla="*/ 1889230 w 7496628"/>
              <a:gd name="connsiteY75-2330" fmla="*/ 4988366 h 7997370"/>
              <a:gd name="connsiteX76-2331" fmla="*/ 1904383 w 7496628"/>
              <a:gd name="connsiteY76-2332" fmla="*/ 4968104 h 7997370"/>
              <a:gd name="connsiteX77-2333" fmla="*/ 1904383 w 7496628"/>
              <a:gd name="connsiteY77-2334" fmla="*/ 4968103 h 7997370"/>
              <a:gd name="connsiteX78-2335" fmla="*/ 1947610 w 7496628"/>
              <a:gd name="connsiteY78-2336" fmla="*/ 4910297 h 7997370"/>
              <a:gd name="connsiteX79-2337" fmla="*/ 1973782 w 7496628"/>
              <a:gd name="connsiteY79-2338" fmla="*/ 4881500 h 7997370"/>
              <a:gd name="connsiteX80-2339" fmla="*/ 1966818 w 7496628"/>
              <a:gd name="connsiteY80-2340" fmla="*/ 4894331 h 7997370"/>
              <a:gd name="connsiteX81-2341" fmla="*/ 1973783 w 7496628"/>
              <a:gd name="connsiteY81-2342" fmla="*/ 4881500 h 7997370"/>
              <a:gd name="connsiteX82-2343" fmla="*/ 2045103 w 7496628"/>
              <a:gd name="connsiteY82-2344" fmla="*/ 4750101 h 7997370"/>
              <a:gd name="connsiteX83-2345" fmla="*/ 2111829 w 7496628"/>
              <a:gd name="connsiteY83-2346" fmla="*/ 4419599 h 7997370"/>
              <a:gd name="connsiteX84-2347" fmla="*/ 1349557 w 7496628"/>
              <a:gd name="connsiteY84-2348" fmla="*/ 3574897 h 7997370"/>
              <a:gd name="connsiteX85-2349" fmla="*/ 1329447 w 7496628"/>
              <a:gd name="connsiteY85-2350" fmla="*/ 3573881 h 7997370"/>
              <a:gd name="connsiteX86-2351" fmla="*/ 1328058 w 7496628"/>
              <a:gd name="connsiteY86-2352" fmla="*/ 3570513 h 7997370"/>
              <a:gd name="connsiteX87-2353" fmla="*/ 1334174 w 7496628"/>
              <a:gd name="connsiteY87-2354" fmla="*/ 3558486 h 7997370"/>
              <a:gd name="connsiteX88-2355" fmla="*/ 1401337 w 7496628"/>
              <a:gd name="connsiteY88-2356" fmla="*/ 3426425 h 7997370"/>
              <a:gd name="connsiteX89-2357" fmla="*/ 1401337 w 7496628"/>
              <a:gd name="connsiteY89-2358" fmla="*/ 3426425 h 7997370"/>
              <a:gd name="connsiteX90-2359" fmla="*/ 1334174 w 7496628"/>
              <a:gd name="connsiteY90-2360" fmla="*/ 3558486 h 7997370"/>
              <a:gd name="connsiteX91-2361" fmla="*/ 1211066 w 7496628"/>
              <a:gd name="connsiteY91-2362" fmla="*/ 3539698 h 7997370"/>
              <a:gd name="connsiteX92-2363" fmla="*/ 0 w 7496628"/>
              <a:gd name="connsiteY92-2364" fmla="*/ 2053770 h 7997370"/>
              <a:gd name="connsiteX0-2365" fmla="*/ 1904906 w 7496628"/>
              <a:gd name="connsiteY0-2366" fmla="*/ 4969370 h 7997370"/>
              <a:gd name="connsiteX1-2367" fmla="*/ 1908628 w 7496628"/>
              <a:gd name="connsiteY1-2368" fmla="*/ 4978399 h 7997370"/>
              <a:gd name="connsiteX2-2369" fmla="*/ 1986512 w 7496628"/>
              <a:gd name="connsiteY2-2370" fmla="*/ 4988135 h 7997370"/>
              <a:gd name="connsiteX3-2371" fmla="*/ 1986512 w 7496628"/>
              <a:gd name="connsiteY3-2372" fmla="*/ 4988134 h 7997370"/>
              <a:gd name="connsiteX4-2373" fmla="*/ 1908629 w 7496628"/>
              <a:gd name="connsiteY4-2374" fmla="*/ 4978399 h 7997370"/>
              <a:gd name="connsiteX5-2375" fmla="*/ 1904906 w 7496628"/>
              <a:gd name="connsiteY5-2376" fmla="*/ 4969369 h 7997370"/>
              <a:gd name="connsiteX6-2377" fmla="*/ 1904906 w 7496628"/>
              <a:gd name="connsiteY6-2378" fmla="*/ 4969370 h 7997370"/>
              <a:gd name="connsiteX7-2379" fmla="*/ 0 w 7496628"/>
              <a:gd name="connsiteY7-2380" fmla="*/ 2053770 h 7997370"/>
              <a:gd name="connsiteX8-2381" fmla="*/ 1516743 w 7496628"/>
              <a:gd name="connsiteY8-2382" fmla="*/ 537027 h 7997370"/>
              <a:gd name="connsiteX9-2383" fmla="*/ 2481532 w 7496628"/>
              <a:gd name="connsiteY9-2384" fmla="*/ 883377 h 7997370"/>
              <a:gd name="connsiteX10-2385" fmla="*/ 2541593 w 7496628"/>
              <a:gd name="connsiteY10-2386" fmla="*/ 937965 h 7997370"/>
              <a:gd name="connsiteX11-2387" fmla="*/ 2541595 w 7496628"/>
              <a:gd name="connsiteY11-2388" fmla="*/ 937967 h 7997370"/>
              <a:gd name="connsiteX12-2389" fmla="*/ 2589242 w 7496628"/>
              <a:gd name="connsiteY12-2390" fmla="*/ 981272 h 7997370"/>
              <a:gd name="connsiteX13-2391" fmla="*/ 2633106 w 7496628"/>
              <a:gd name="connsiteY13-2392" fmla="*/ 1029535 h 7997370"/>
              <a:gd name="connsiteX14-2393" fmla="*/ 2633107 w 7496628"/>
              <a:gd name="connsiteY14-2394" fmla="*/ 1029535 h 7997370"/>
              <a:gd name="connsiteX15-2395" fmla="*/ 2687136 w 7496628"/>
              <a:gd name="connsiteY15-2396" fmla="*/ 1088981 h 7997370"/>
              <a:gd name="connsiteX16-2397" fmla="*/ 2737678 w 7496628"/>
              <a:gd name="connsiteY16-2398" fmla="*/ 1156572 h 7997370"/>
              <a:gd name="connsiteX17-2399" fmla="*/ 2661696 w 7496628"/>
              <a:gd name="connsiteY17-2400" fmla="*/ 1093879 h 7997370"/>
              <a:gd name="connsiteX18-2401" fmla="*/ 2615857 w 7496628"/>
              <a:gd name="connsiteY18-2402" fmla="*/ 1038324 h 7997370"/>
              <a:gd name="connsiteX19-2403" fmla="*/ 2615856 w 7496628"/>
              <a:gd name="connsiteY19-2404" fmla="*/ 1038324 h 7997370"/>
              <a:gd name="connsiteX20-2405" fmla="*/ 2615857 w 7496628"/>
              <a:gd name="connsiteY20-2406" fmla="*/ 1038324 h 7997370"/>
              <a:gd name="connsiteX21-2407" fmla="*/ 2661696 w 7496628"/>
              <a:gd name="connsiteY21-2408" fmla="*/ 1093880 h 7997370"/>
              <a:gd name="connsiteX22-2409" fmla="*/ 2737678 w 7496628"/>
              <a:gd name="connsiteY22-2410" fmla="*/ 1156573 h 7997370"/>
              <a:gd name="connsiteX23-2411" fmla="*/ 2774450 w 7496628"/>
              <a:gd name="connsiteY23-2412" fmla="*/ 1205746 h 7997370"/>
              <a:gd name="connsiteX24-2413" fmla="*/ 2774465 w 7496628"/>
              <a:gd name="connsiteY24-2414" fmla="*/ 1205769 h 7997370"/>
              <a:gd name="connsiteX25-2415" fmla="*/ 2774465 w 7496628"/>
              <a:gd name="connsiteY25-2416" fmla="*/ 1205769 h 7997370"/>
              <a:gd name="connsiteX26-2417" fmla="*/ 2774450 w 7496628"/>
              <a:gd name="connsiteY26-2418" fmla="*/ 1205745 h 7997370"/>
              <a:gd name="connsiteX27-2419" fmla="*/ 2737678 w 7496628"/>
              <a:gd name="connsiteY27-2420" fmla="*/ 1156572 h 7997370"/>
              <a:gd name="connsiteX28-2421" fmla="*/ 2787356 w 7496628"/>
              <a:gd name="connsiteY28-2422" fmla="*/ 1197560 h 7997370"/>
              <a:gd name="connsiteX29-2423" fmla="*/ 3262088 w 7496628"/>
              <a:gd name="connsiteY29-2424" fmla="*/ 1342571 h 7997370"/>
              <a:gd name="connsiteX30-2425" fmla="*/ 3862482 w 7496628"/>
              <a:gd name="connsiteY30-2426" fmla="*/ 1093879 h 7997370"/>
              <a:gd name="connsiteX31-2427" fmla="*/ 3951677 w 7496628"/>
              <a:gd name="connsiteY31-2428" fmla="*/ 985774 h 7997370"/>
              <a:gd name="connsiteX32-2429" fmla="*/ 3950648 w 7496628"/>
              <a:gd name="connsiteY32-2430" fmla="*/ 987468 h 7997370"/>
              <a:gd name="connsiteX33-2431" fmla="*/ 3950636 w 7496628"/>
              <a:gd name="connsiteY33-2432" fmla="*/ 987494 h 7997370"/>
              <a:gd name="connsiteX34-2433" fmla="*/ 3875700 w 7496628"/>
              <a:gd name="connsiteY34-2434" fmla="*/ 1141842 h 7997370"/>
              <a:gd name="connsiteX35-2435" fmla="*/ 3863592 w 7496628"/>
              <a:gd name="connsiteY35-2436" fmla="*/ 1173997 h 7997370"/>
              <a:gd name="connsiteX36-2437" fmla="*/ 3853793 w 7496628"/>
              <a:gd name="connsiteY36-2438" fmla="*/ 1194993 h 7997370"/>
              <a:gd name="connsiteX37-2439" fmla="*/ 3842003 w 7496628"/>
              <a:gd name="connsiteY37-2440" fmla="*/ 1231333 h 7997370"/>
              <a:gd name="connsiteX38-2441" fmla="*/ 3814767 w 7496628"/>
              <a:gd name="connsiteY38-2442" fmla="*/ 1303666 h 7997370"/>
              <a:gd name="connsiteX39-2443" fmla="*/ 3794382 w 7496628"/>
              <a:gd name="connsiteY39-2444" fmla="*/ 1378114 h 7997370"/>
              <a:gd name="connsiteX40-2445" fmla="*/ 3771945 w 7496628"/>
              <a:gd name="connsiteY40-2446" fmla="*/ 1460056 h 7997370"/>
              <a:gd name="connsiteX41-2447" fmla="*/ 3842003 w 7496628"/>
              <a:gd name="connsiteY41-2448" fmla="*/ 1231333 h 7997370"/>
              <a:gd name="connsiteX42-2449" fmla="*/ 3863592 w 7496628"/>
              <a:gd name="connsiteY42-2450" fmla="*/ 1173997 h 7997370"/>
              <a:gd name="connsiteX43-2451" fmla="*/ 3950636 w 7496628"/>
              <a:gd name="connsiteY43-2452" fmla="*/ 987494 h 7997370"/>
              <a:gd name="connsiteX44-2453" fmla="*/ 3950648 w 7496628"/>
              <a:gd name="connsiteY44-2454" fmla="*/ 987469 h 7997370"/>
              <a:gd name="connsiteX45-2455" fmla="*/ 3951677 w 7496628"/>
              <a:gd name="connsiteY45-2456" fmla="*/ 985775 h 7997370"/>
              <a:gd name="connsiteX46-2457" fmla="*/ 3985637 w 7496628"/>
              <a:gd name="connsiteY46-2458" fmla="*/ 929875 h 7997370"/>
              <a:gd name="connsiteX47-2459" fmla="*/ 3998195 w 7496628"/>
              <a:gd name="connsiteY47-2460" fmla="*/ 909205 h 7997370"/>
              <a:gd name="connsiteX48-2461" fmla="*/ 4045160 w 7496628"/>
              <a:gd name="connsiteY48-2462" fmla="*/ 831897 h 7997370"/>
              <a:gd name="connsiteX49-2463" fmla="*/ 5609771 w 7496628"/>
              <a:gd name="connsiteY49-2464" fmla="*/ 0 h 7997370"/>
              <a:gd name="connsiteX50-2465" fmla="*/ 7496628 w 7496628"/>
              <a:gd name="connsiteY50-2466" fmla="*/ 1886857 h 7997370"/>
              <a:gd name="connsiteX51-2467" fmla="*/ 6170864 w 7496628"/>
              <a:gd name="connsiteY51-2468" fmla="*/ 3688885 h 7997370"/>
              <a:gd name="connsiteX52-2469" fmla="*/ 6084717 w 7496628"/>
              <a:gd name="connsiteY52-2470" fmla="*/ 3711035 h 7997370"/>
              <a:gd name="connsiteX53-2471" fmla="*/ 6084708 w 7496628"/>
              <a:gd name="connsiteY53-2472" fmla="*/ 3711036 h 7997370"/>
              <a:gd name="connsiteX54-2473" fmla="*/ 5990038 w 7496628"/>
              <a:gd name="connsiteY54-2474" fmla="*/ 3735379 h 7997370"/>
              <a:gd name="connsiteX55-2475" fmla="*/ 5976330 w 7496628"/>
              <a:gd name="connsiteY55-2476" fmla="*/ 3737471 h 7997370"/>
              <a:gd name="connsiteX56-2477" fmla="*/ 5894258 w 7496628"/>
              <a:gd name="connsiteY56-2478" fmla="*/ 3749996 h 7997370"/>
              <a:gd name="connsiteX57-2479" fmla="*/ 5894248 w 7496628"/>
              <a:gd name="connsiteY57-2480" fmla="*/ 3749999 h 7997370"/>
              <a:gd name="connsiteX58-2481" fmla="*/ 5894238 w 7496628"/>
              <a:gd name="connsiteY58-2482" fmla="*/ 3750001 h 7997370"/>
              <a:gd name="connsiteX59-2483" fmla="*/ 5873297 w 7496628"/>
              <a:gd name="connsiteY59-2484" fmla="*/ 3755385 h 7997370"/>
              <a:gd name="connsiteX60-2485" fmla="*/ 5025574 w 7496628"/>
              <a:gd name="connsiteY60-2486" fmla="*/ 4907642 h 7997370"/>
              <a:gd name="connsiteX61-2487" fmla="*/ 5050086 w 7496628"/>
              <a:gd name="connsiteY61-2488" fmla="*/ 5150794 h 7997370"/>
              <a:gd name="connsiteX62-2489" fmla="*/ 5068892 w 7496628"/>
              <a:gd name="connsiteY62-2490" fmla="*/ 5223933 h 7997370"/>
              <a:gd name="connsiteX63-2491" fmla="*/ 5068892 w 7496628"/>
              <a:gd name="connsiteY63-2492" fmla="*/ 5223935 h 7997370"/>
              <a:gd name="connsiteX64-2493" fmla="*/ 5142177 w 7496628"/>
              <a:gd name="connsiteY64-2494" fmla="*/ 5376064 h 7997370"/>
              <a:gd name="connsiteX65-2495" fmla="*/ 5144682 w 7496628"/>
              <a:gd name="connsiteY65-2496" fmla="*/ 5382906 h 7997370"/>
              <a:gd name="connsiteX66-2497" fmla="*/ 5196413 w 7496628"/>
              <a:gd name="connsiteY66-2498" fmla="*/ 5524245 h 7997370"/>
              <a:gd name="connsiteX67-2499" fmla="*/ 5196414 w 7496628"/>
              <a:gd name="connsiteY67-2500" fmla="*/ 5524247 h 7997370"/>
              <a:gd name="connsiteX68-2501" fmla="*/ 5205627 w 7496628"/>
              <a:gd name="connsiteY68-2502" fmla="*/ 5549419 h 7997370"/>
              <a:gd name="connsiteX69-2503" fmla="*/ 5290456 w 7496628"/>
              <a:gd name="connsiteY69-2504" fmla="*/ 6110513 h 7997370"/>
              <a:gd name="connsiteX70-2505" fmla="*/ 3403599 w 7496628"/>
              <a:gd name="connsiteY70-2506" fmla="*/ 7997370 h 7997370"/>
              <a:gd name="connsiteX71-2507" fmla="*/ 1516743 w 7496628"/>
              <a:gd name="connsiteY71-2508" fmla="*/ 6110513 h 7997370"/>
              <a:gd name="connsiteX72-2509" fmla="*/ 1838988 w 7496628"/>
              <a:gd name="connsiteY72-2510" fmla="*/ 5055553 h 7997370"/>
              <a:gd name="connsiteX73-2511" fmla="*/ 1889221 w 7496628"/>
              <a:gd name="connsiteY73-2512" fmla="*/ 4988378 h 7997370"/>
              <a:gd name="connsiteX74-2513" fmla="*/ 1889230 w 7496628"/>
              <a:gd name="connsiteY74-2514" fmla="*/ 4988366 h 7997370"/>
              <a:gd name="connsiteX75-2515" fmla="*/ 1904383 w 7496628"/>
              <a:gd name="connsiteY75-2516" fmla="*/ 4968104 h 7997370"/>
              <a:gd name="connsiteX76-2517" fmla="*/ 1904383 w 7496628"/>
              <a:gd name="connsiteY76-2518" fmla="*/ 4968103 h 7997370"/>
              <a:gd name="connsiteX77-2519" fmla="*/ 1947610 w 7496628"/>
              <a:gd name="connsiteY77-2520" fmla="*/ 4910297 h 7997370"/>
              <a:gd name="connsiteX78-2521" fmla="*/ 1973782 w 7496628"/>
              <a:gd name="connsiteY78-2522" fmla="*/ 4881500 h 7997370"/>
              <a:gd name="connsiteX79-2523" fmla="*/ 1966818 w 7496628"/>
              <a:gd name="connsiteY79-2524" fmla="*/ 4894331 h 7997370"/>
              <a:gd name="connsiteX80-2525" fmla="*/ 1973783 w 7496628"/>
              <a:gd name="connsiteY80-2526" fmla="*/ 4881500 h 7997370"/>
              <a:gd name="connsiteX81-2527" fmla="*/ 2045103 w 7496628"/>
              <a:gd name="connsiteY81-2528" fmla="*/ 4750101 h 7997370"/>
              <a:gd name="connsiteX82-2529" fmla="*/ 2111829 w 7496628"/>
              <a:gd name="connsiteY82-2530" fmla="*/ 4419599 h 7997370"/>
              <a:gd name="connsiteX83-2531" fmla="*/ 1349557 w 7496628"/>
              <a:gd name="connsiteY83-2532" fmla="*/ 3574897 h 7997370"/>
              <a:gd name="connsiteX84-2533" fmla="*/ 1329447 w 7496628"/>
              <a:gd name="connsiteY84-2534" fmla="*/ 3573881 h 7997370"/>
              <a:gd name="connsiteX85-2535" fmla="*/ 1328058 w 7496628"/>
              <a:gd name="connsiteY85-2536" fmla="*/ 3570513 h 7997370"/>
              <a:gd name="connsiteX86-2537" fmla="*/ 1334174 w 7496628"/>
              <a:gd name="connsiteY86-2538" fmla="*/ 3558486 h 7997370"/>
              <a:gd name="connsiteX87-2539" fmla="*/ 1401337 w 7496628"/>
              <a:gd name="connsiteY87-2540" fmla="*/ 3426425 h 7997370"/>
              <a:gd name="connsiteX88-2541" fmla="*/ 1401337 w 7496628"/>
              <a:gd name="connsiteY88-2542" fmla="*/ 3426425 h 7997370"/>
              <a:gd name="connsiteX89-2543" fmla="*/ 1334174 w 7496628"/>
              <a:gd name="connsiteY89-2544" fmla="*/ 3558486 h 7997370"/>
              <a:gd name="connsiteX90-2545" fmla="*/ 1211066 w 7496628"/>
              <a:gd name="connsiteY90-2546" fmla="*/ 3539698 h 7997370"/>
              <a:gd name="connsiteX91-2547" fmla="*/ 0 w 7496628"/>
              <a:gd name="connsiteY91-2548" fmla="*/ 2053770 h 7997370"/>
              <a:gd name="connsiteX0-2549" fmla="*/ 1904906 w 7496628"/>
              <a:gd name="connsiteY0-2550" fmla="*/ 4969370 h 7997370"/>
              <a:gd name="connsiteX1-2551" fmla="*/ 1908628 w 7496628"/>
              <a:gd name="connsiteY1-2552" fmla="*/ 4978399 h 7997370"/>
              <a:gd name="connsiteX2-2553" fmla="*/ 1986512 w 7496628"/>
              <a:gd name="connsiteY2-2554" fmla="*/ 4988135 h 7997370"/>
              <a:gd name="connsiteX3-2555" fmla="*/ 1986512 w 7496628"/>
              <a:gd name="connsiteY3-2556" fmla="*/ 4988134 h 7997370"/>
              <a:gd name="connsiteX4-2557" fmla="*/ 1908629 w 7496628"/>
              <a:gd name="connsiteY4-2558" fmla="*/ 4978399 h 7997370"/>
              <a:gd name="connsiteX5-2559" fmla="*/ 1904906 w 7496628"/>
              <a:gd name="connsiteY5-2560" fmla="*/ 4969369 h 7997370"/>
              <a:gd name="connsiteX6-2561" fmla="*/ 1904906 w 7496628"/>
              <a:gd name="connsiteY6-2562" fmla="*/ 4969370 h 7997370"/>
              <a:gd name="connsiteX7-2563" fmla="*/ 0 w 7496628"/>
              <a:gd name="connsiteY7-2564" fmla="*/ 2053770 h 7997370"/>
              <a:gd name="connsiteX8-2565" fmla="*/ 1516743 w 7496628"/>
              <a:gd name="connsiteY8-2566" fmla="*/ 537027 h 7997370"/>
              <a:gd name="connsiteX9-2567" fmla="*/ 2481532 w 7496628"/>
              <a:gd name="connsiteY9-2568" fmla="*/ 883377 h 7997370"/>
              <a:gd name="connsiteX10-2569" fmla="*/ 2541593 w 7496628"/>
              <a:gd name="connsiteY10-2570" fmla="*/ 937965 h 7997370"/>
              <a:gd name="connsiteX11-2571" fmla="*/ 2541595 w 7496628"/>
              <a:gd name="connsiteY11-2572" fmla="*/ 937967 h 7997370"/>
              <a:gd name="connsiteX12-2573" fmla="*/ 2589242 w 7496628"/>
              <a:gd name="connsiteY12-2574" fmla="*/ 981272 h 7997370"/>
              <a:gd name="connsiteX13-2575" fmla="*/ 2633106 w 7496628"/>
              <a:gd name="connsiteY13-2576" fmla="*/ 1029535 h 7997370"/>
              <a:gd name="connsiteX14-2577" fmla="*/ 2633107 w 7496628"/>
              <a:gd name="connsiteY14-2578" fmla="*/ 1029535 h 7997370"/>
              <a:gd name="connsiteX15-2579" fmla="*/ 2687136 w 7496628"/>
              <a:gd name="connsiteY15-2580" fmla="*/ 1088981 h 7997370"/>
              <a:gd name="connsiteX16-2581" fmla="*/ 2737678 w 7496628"/>
              <a:gd name="connsiteY16-2582" fmla="*/ 1156572 h 7997370"/>
              <a:gd name="connsiteX17-2583" fmla="*/ 2661696 w 7496628"/>
              <a:gd name="connsiteY17-2584" fmla="*/ 1093879 h 7997370"/>
              <a:gd name="connsiteX18-2585" fmla="*/ 2615857 w 7496628"/>
              <a:gd name="connsiteY18-2586" fmla="*/ 1038324 h 7997370"/>
              <a:gd name="connsiteX19-2587" fmla="*/ 2615856 w 7496628"/>
              <a:gd name="connsiteY19-2588" fmla="*/ 1038324 h 7997370"/>
              <a:gd name="connsiteX20-2589" fmla="*/ 2615857 w 7496628"/>
              <a:gd name="connsiteY20-2590" fmla="*/ 1038324 h 7997370"/>
              <a:gd name="connsiteX21-2591" fmla="*/ 2661696 w 7496628"/>
              <a:gd name="connsiteY21-2592" fmla="*/ 1093880 h 7997370"/>
              <a:gd name="connsiteX22-2593" fmla="*/ 2737678 w 7496628"/>
              <a:gd name="connsiteY22-2594" fmla="*/ 1156573 h 7997370"/>
              <a:gd name="connsiteX23-2595" fmla="*/ 2774450 w 7496628"/>
              <a:gd name="connsiteY23-2596" fmla="*/ 1205746 h 7997370"/>
              <a:gd name="connsiteX24-2597" fmla="*/ 2774465 w 7496628"/>
              <a:gd name="connsiteY24-2598" fmla="*/ 1205769 h 7997370"/>
              <a:gd name="connsiteX25-2599" fmla="*/ 2774465 w 7496628"/>
              <a:gd name="connsiteY25-2600" fmla="*/ 1205769 h 7997370"/>
              <a:gd name="connsiteX26-2601" fmla="*/ 2774450 w 7496628"/>
              <a:gd name="connsiteY26-2602" fmla="*/ 1205745 h 7997370"/>
              <a:gd name="connsiteX27-2603" fmla="*/ 2737678 w 7496628"/>
              <a:gd name="connsiteY27-2604" fmla="*/ 1156572 h 7997370"/>
              <a:gd name="connsiteX28-2605" fmla="*/ 2787356 w 7496628"/>
              <a:gd name="connsiteY28-2606" fmla="*/ 1197560 h 7997370"/>
              <a:gd name="connsiteX29-2607" fmla="*/ 3262088 w 7496628"/>
              <a:gd name="connsiteY29-2608" fmla="*/ 1342571 h 7997370"/>
              <a:gd name="connsiteX30-2609" fmla="*/ 3862482 w 7496628"/>
              <a:gd name="connsiteY30-2610" fmla="*/ 1093879 h 7997370"/>
              <a:gd name="connsiteX31-2611" fmla="*/ 3951677 w 7496628"/>
              <a:gd name="connsiteY31-2612" fmla="*/ 985774 h 7997370"/>
              <a:gd name="connsiteX32-2613" fmla="*/ 3950648 w 7496628"/>
              <a:gd name="connsiteY32-2614" fmla="*/ 987468 h 7997370"/>
              <a:gd name="connsiteX33-2615" fmla="*/ 3950636 w 7496628"/>
              <a:gd name="connsiteY33-2616" fmla="*/ 987494 h 7997370"/>
              <a:gd name="connsiteX34-2617" fmla="*/ 3875700 w 7496628"/>
              <a:gd name="connsiteY34-2618" fmla="*/ 1141842 h 7997370"/>
              <a:gd name="connsiteX35-2619" fmla="*/ 3863592 w 7496628"/>
              <a:gd name="connsiteY35-2620" fmla="*/ 1173997 h 7997370"/>
              <a:gd name="connsiteX36-2621" fmla="*/ 3853793 w 7496628"/>
              <a:gd name="connsiteY36-2622" fmla="*/ 1194993 h 7997370"/>
              <a:gd name="connsiteX37-2623" fmla="*/ 3842003 w 7496628"/>
              <a:gd name="connsiteY37-2624" fmla="*/ 1231333 h 7997370"/>
              <a:gd name="connsiteX38-2625" fmla="*/ 3814767 w 7496628"/>
              <a:gd name="connsiteY38-2626" fmla="*/ 1303666 h 7997370"/>
              <a:gd name="connsiteX39-2627" fmla="*/ 3794382 w 7496628"/>
              <a:gd name="connsiteY39-2628" fmla="*/ 1378114 h 7997370"/>
              <a:gd name="connsiteX40-2629" fmla="*/ 3842003 w 7496628"/>
              <a:gd name="connsiteY40-2630" fmla="*/ 1231333 h 7997370"/>
              <a:gd name="connsiteX41-2631" fmla="*/ 3863592 w 7496628"/>
              <a:gd name="connsiteY41-2632" fmla="*/ 1173997 h 7997370"/>
              <a:gd name="connsiteX42-2633" fmla="*/ 3950636 w 7496628"/>
              <a:gd name="connsiteY42-2634" fmla="*/ 987494 h 7997370"/>
              <a:gd name="connsiteX43-2635" fmla="*/ 3950648 w 7496628"/>
              <a:gd name="connsiteY43-2636" fmla="*/ 987469 h 7997370"/>
              <a:gd name="connsiteX44-2637" fmla="*/ 3951677 w 7496628"/>
              <a:gd name="connsiteY44-2638" fmla="*/ 985775 h 7997370"/>
              <a:gd name="connsiteX45-2639" fmla="*/ 3985637 w 7496628"/>
              <a:gd name="connsiteY45-2640" fmla="*/ 929875 h 7997370"/>
              <a:gd name="connsiteX46-2641" fmla="*/ 3998195 w 7496628"/>
              <a:gd name="connsiteY46-2642" fmla="*/ 909205 h 7997370"/>
              <a:gd name="connsiteX47-2643" fmla="*/ 4045160 w 7496628"/>
              <a:gd name="connsiteY47-2644" fmla="*/ 831897 h 7997370"/>
              <a:gd name="connsiteX48-2645" fmla="*/ 5609771 w 7496628"/>
              <a:gd name="connsiteY48-2646" fmla="*/ 0 h 7997370"/>
              <a:gd name="connsiteX49-2647" fmla="*/ 7496628 w 7496628"/>
              <a:gd name="connsiteY49-2648" fmla="*/ 1886857 h 7997370"/>
              <a:gd name="connsiteX50-2649" fmla="*/ 6170864 w 7496628"/>
              <a:gd name="connsiteY50-2650" fmla="*/ 3688885 h 7997370"/>
              <a:gd name="connsiteX51-2651" fmla="*/ 6084717 w 7496628"/>
              <a:gd name="connsiteY51-2652" fmla="*/ 3711035 h 7997370"/>
              <a:gd name="connsiteX52-2653" fmla="*/ 6084708 w 7496628"/>
              <a:gd name="connsiteY52-2654" fmla="*/ 3711036 h 7997370"/>
              <a:gd name="connsiteX53-2655" fmla="*/ 5990038 w 7496628"/>
              <a:gd name="connsiteY53-2656" fmla="*/ 3735379 h 7997370"/>
              <a:gd name="connsiteX54-2657" fmla="*/ 5976330 w 7496628"/>
              <a:gd name="connsiteY54-2658" fmla="*/ 3737471 h 7997370"/>
              <a:gd name="connsiteX55-2659" fmla="*/ 5894258 w 7496628"/>
              <a:gd name="connsiteY55-2660" fmla="*/ 3749996 h 7997370"/>
              <a:gd name="connsiteX56-2661" fmla="*/ 5894248 w 7496628"/>
              <a:gd name="connsiteY56-2662" fmla="*/ 3749999 h 7997370"/>
              <a:gd name="connsiteX57-2663" fmla="*/ 5894238 w 7496628"/>
              <a:gd name="connsiteY57-2664" fmla="*/ 3750001 h 7997370"/>
              <a:gd name="connsiteX58-2665" fmla="*/ 5873297 w 7496628"/>
              <a:gd name="connsiteY58-2666" fmla="*/ 3755385 h 7997370"/>
              <a:gd name="connsiteX59-2667" fmla="*/ 5025574 w 7496628"/>
              <a:gd name="connsiteY59-2668" fmla="*/ 4907642 h 7997370"/>
              <a:gd name="connsiteX60-2669" fmla="*/ 5050086 w 7496628"/>
              <a:gd name="connsiteY60-2670" fmla="*/ 5150794 h 7997370"/>
              <a:gd name="connsiteX61-2671" fmla="*/ 5068892 w 7496628"/>
              <a:gd name="connsiteY61-2672" fmla="*/ 5223933 h 7997370"/>
              <a:gd name="connsiteX62-2673" fmla="*/ 5068892 w 7496628"/>
              <a:gd name="connsiteY62-2674" fmla="*/ 5223935 h 7997370"/>
              <a:gd name="connsiteX63-2675" fmla="*/ 5142177 w 7496628"/>
              <a:gd name="connsiteY63-2676" fmla="*/ 5376064 h 7997370"/>
              <a:gd name="connsiteX64-2677" fmla="*/ 5144682 w 7496628"/>
              <a:gd name="connsiteY64-2678" fmla="*/ 5382906 h 7997370"/>
              <a:gd name="connsiteX65-2679" fmla="*/ 5196413 w 7496628"/>
              <a:gd name="connsiteY65-2680" fmla="*/ 5524245 h 7997370"/>
              <a:gd name="connsiteX66-2681" fmla="*/ 5196414 w 7496628"/>
              <a:gd name="connsiteY66-2682" fmla="*/ 5524247 h 7997370"/>
              <a:gd name="connsiteX67-2683" fmla="*/ 5205627 w 7496628"/>
              <a:gd name="connsiteY67-2684" fmla="*/ 5549419 h 7997370"/>
              <a:gd name="connsiteX68-2685" fmla="*/ 5290456 w 7496628"/>
              <a:gd name="connsiteY68-2686" fmla="*/ 6110513 h 7997370"/>
              <a:gd name="connsiteX69-2687" fmla="*/ 3403599 w 7496628"/>
              <a:gd name="connsiteY69-2688" fmla="*/ 7997370 h 7997370"/>
              <a:gd name="connsiteX70-2689" fmla="*/ 1516743 w 7496628"/>
              <a:gd name="connsiteY70-2690" fmla="*/ 6110513 h 7997370"/>
              <a:gd name="connsiteX71-2691" fmla="*/ 1838988 w 7496628"/>
              <a:gd name="connsiteY71-2692" fmla="*/ 5055553 h 7997370"/>
              <a:gd name="connsiteX72-2693" fmla="*/ 1889221 w 7496628"/>
              <a:gd name="connsiteY72-2694" fmla="*/ 4988378 h 7997370"/>
              <a:gd name="connsiteX73-2695" fmla="*/ 1889230 w 7496628"/>
              <a:gd name="connsiteY73-2696" fmla="*/ 4988366 h 7997370"/>
              <a:gd name="connsiteX74-2697" fmla="*/ 1904383 w 7496628"/>
              <a:gd name="connsiteY74-2698" fmla="*/ 4968104 h 7997370"/>
              <a:gd name="connsiteX75-2699" fmla="*/ 1904383 w 7496628"/>
              <a:gd name="connsiteY75-2700" fmla="*/ 4968103 h 7997370"/>
              <a:gd name="connsiteX76-2701" fmla="*/ 1947610 w 7496628"/>
              <a:gd name="connsiteY76-2702" fmla="*/ 4910297 h 7997370"/>
              <a:gd name="connsiteX77-2703" fmla="*/ 1973782 w 7496628"/>
              <a:gd name="connsiteY77-2704" fmla="*/ 4881500 h 7997370"/>
              <a:gd name="connsiteX78-2705" fmla="*/ 1966818 w 7496628"/>
              <a:gd name="connsiteY78-2706" fmla="*/ 4894331 h 7997370"/>
              <a:gd name="connsiteX79-2707" fmla="*/ 1973783 w 7496628"/>
              <a:gd name="connsiteY79-2708" fmla="*/ 4881500 h 7997370"/>
              <a:gd name="connsiteX80-2709" fmla="*/ 2045103 w 7496628"/>
              <a:gd name="connsiteY80-2710" fmla="*/ 4750101 h 7997370"/>
              <a:gd name="connsiteX81-2711" fmla="*/ 2111829 w 7496628"/>
              <a:gd name="connsiteY81-2712" fmla="*/ 4419599 h 7997370"/>
              <a:gd name="connsiteX82-2713" fmla="*/ 1349557 w 7496628"/>
              <a:gd name="connsiteY82-2714" fmla="*/ 3574897 h 7997370"/>
              <a:gd name="connsiteX83-2715" fmla="*/ 1329447 w 7496628"/>
              <a:gd name="connsiteY83-2716" fmla="*/ 3573881 h 7997370"/>
              <a:gd name="connsiteX84-2717" fmla="*/ 1328058 w 7496628"/>
              <a:gd name="connsiteY84-2718" fmla="*/ 3570513 h 7997370"/>
              <a:gd name="connsiteX85-2719" fmla="*/ 1334174 w 7496628"/>
              <a:gd name="connsiteY85-2720" fmla="*/ 3558486 h 7997370"/>
              <a:gd name="connsiteX86-2721" fmla="*/ 1401337 w 7496628"/>
              <a:gd name="connsiteY86-2722" fmla="*/ 3426425 h 7997370"/>
              <a:gd name="connsiteX87-2723" fmla="*/ 1401337 w 7496628"/>
              <a:gd name="connsiteY87-2724" fmla="*/ 3426425 h 7997370"/>
              <a:gd name="connsiteX88-2725" fmla="*/ 1334174 w 7496628"/>
              <a:gd name="connsiteY88-2726" fmla="*/ 3558486 h 7997370"/>
              <a:gd name="connsiteX89-2727" fmla="*/ 1211066 w 7496628"/>
              <a:gd name="connsiteY89-2728" fmla="*/ 3539698 h 7997370"/>
              <a:gd name="connsiteX90-2729" fmla="*/ 0 w 7496628"/>
              <a:gd name="connsiteY90-2730" fmla="*/ 2053770 h 7997370"/>
              <a:gd name="connsiteX0-2731" fmla="*/ 1904906 w 7496628"/>
              <a:gd name="connsiteY0-2732" fmla="*/ 4969370 h 7997370"/>
              <a:gd name="connsiteX1-2733" fmla="*/ 1908628 w 7496628"/>
              <a:gd name="connsiteY1-2734" fmla="*/ 4978399 h 7997370"/>
              <a:gd name="connsiteX2-2735" fmla="*/ 1986512 w 7496628"/>
              <a:gd name="connsiteY2-2736" fmla="*/ 4988135 h 7997370"/>
              <a:gd name="connsiteX3-2737" fmla="*/ 1986512 w 7496628"/>
              <a:gd name="connsiteY3-2738" fmla="*/ 4988134 h 7997370"/>
              <a:gd name="connsiteX4-2739" fmla="*/ 1908629 w 7496628"/>
              <a:gd name="connsiteY4-2740" fmla="*/ 4978399 h 7997370"/>
              <a:gd name="connsiteX5-2741" fmla="*/ 1904906 w 7496628"/>
              <a:gd name="connsiteY5-2742" fmla="*/ 4969369 h 7997370"/>
              <a:gd name="connsiteX6-2743" fmla="*/ 1904906 w 7496628"/>
              <a:gd name="connsiteY6-2744" fmla="*/ 4969370 h 7997370"/>
              <a:gd name="connsiteX7-2745" fmla="*/ 0 w 7496628"/>
              <a:gd name="connsiteY7-2746" fmla="*/ 2053770 h 7997370"/>
              <a:gd name="connsiteX8-2747" fmla="*/ 1516743 w 7496628"/>
              <a:gd name="connsiteY8-2748" fmla="*/ 537027 h 7997370"/>
              <a:gd name="connsiteX9-2749" fmla="*/ 2481532 w 7496628"/>
              <a:gd name="connsiteY9-2750" fmla="*/ 883377 h 7997370"/>
              <a:gd name="connsiteX10-2751" fmla="*/ 2541593 w 7496628"/>
              <a:gd name="connsiteY10-2752" fmla="*/ 937965 h 7997370"/>
              <a:gd name="connsiteX11-2753" fmla="*/ 2541595 w 7496628"/>
              <a:gd name="connsiteY11-2754" fmla="*/ 937967 h 7997370"/>
              <a:gd name="connsiteX12-2755" fmla="*/ 2589242 w 7496628"/>
              <a:gd name="connsiteY12-2756" fmla="*/ 981272 h 7997370"/>
              <a:gd name="connsiteX13-2757" fmla="*/ 2633106 w 7496628"/>
              <a:gd name="connsiteY13-2758" fmla="*/ 1029535 h 7997370"/>
              <a:gd name="connsiteX14-2759" fmla="*/ 2633107 w 7496628"/>
              <a:gd name="connsiteY14-2760" fmla="*/ 1029535 h 7997370"/>
              <a:gd name="connsiteX15-2761" fmla="*/ 2687136 w 7496628"/>
              <a:gd name="connsiteY15-2762" fmla="*/ 1088981 h 7997370"/>
              <a:gd name="connsiteX16-2763" fmla="*/ 2737678 w 7496628"/>
              <a:gd name="connsiteY16-2764" fmla="*/ 1156572 h 7997370"/>
              <a:gd name="connsiteX17-2765" fmla="*/ 2661696 w 7496628"/>
              <a:gd name="connsiteY17-2766" fmla="*/ 1093879 h 7997370"/>
              <a:gd name="connsiteX18-2767" fmla="*/ 2615857 w 7496628"/>
              <a:gd name="connsiteY18-2768" fmla="*/ 1038324 h 7997370"/>
              <a:gd name="connsiteX19-2769" fmla="*/ 2615856 w 7496628"/>
              <a:gd name="connsiteY19-2770" fmla="*/ 1038324 h 7997370"/>
              <a:gd name="connsiteX20-2771" fmla="*/ 2615857 w 7496628"/>
              <a:gd name="connsiteY20-2772" fmla="*/ 1038324 h 7997370"/>
              <a:gd name="connsiteX21-2773" fmla="*/ 2661696 w 7496628"/>
              <a:gd name="connsiteY21-2774" fmla="*/ 1093880 h 7997370"/>
              <a:gd name="connsiteX22-2775" fmla="*/ 2737678 w 7496628"/>
              <a:gd name="connsiteY22-2776" fmla="*/ 1156573 h 7997370"/>
              <a:gd name="connsiteX23-2777" fmla="*/ 2774450 w 7496628"/>
              <a:gd name="connsiteY23-2778" fmla="*/ 1205746 h 7997370"/>
              <a:gd name="connsiteX24-2779" fmla="*/ 2774465 w 7496628"/>
              <a:gd name="connsiteY24-2780" fmla="*/ 1205769 h 7997370"/>
              <a:gd name="connsiteX25-2781" fmla="*/ 2774465 w 7496628"/>
              <a:gd name="connsiteY25-2782" fmla="*/ 1205769 h 7997370"/>
              <a:gd name="connsiteX26-2783" fmla="*/ 2774450 w 7496628"/>
              <a:gd name="connsiteY26-2784" fmla="*/ 1205745 h 7997370"/>
              <a:gd name="connsiteX27-2785" fmla="*/ 2737678 w 7496628"/>
              <a:gd name="connsiteY27-2786" fmla="*/ 1156572 h 7997370"/>
              <a:gd name="connsiteX28-2787" fmla="*/ 2787356 w 7496628"/>
              <a:gd name="connsiteY28-2788" fmla="*/ 1197560 h 7997370"/>
              <a:gd name="connsiteX29-2789" fmla="*/ 3262088 w 7496628"/>
              <a:gd name="connsiteY29-2790" fmla="*/ 1342571 h 7997370"/>
              <a:gd name="connsiteX30-2791" fmla="*/ 3862482 w 7496628"/>
              <a:gd name="connsiteY30-2792" fmla="*/ 1093879 h 7997370"/>
              <a:gd name="connsiteX31-2793" fmla="*/ 3951677 w 7496628"/>
              <a:gd name="connsiteY31-2794" fmla="*/ 985774 h 7997370"/>
              <a:gd name="connsiteX32-2795" fmla="*/ 3950648 w 7496628"/>
              <a:gd name="connsiteY32-2796" fmla="*/ 987468 h 7997370"/>
              <a:gd name="connsiteX33-2797" fmla="*/ 3950636 w 7496628"/>
              <a:gd name="connsiteY33-2798" fmla="*/ 987494 h 7997370"/>
              <a:gd name="connsiteX34-2799" fmla="*/ 3875700 w 7496628"/>
              <a:gd name="connsiteY34-2800" fmla="*/ 1141842 h 7997370"/>
              <a:gd name="connsiteX35-2801" fmla="*/ 3863592 w 7496628"/>
              <a:gd name="connsiteY35-2802" fmla="*/ 1173997 h 7997370"/>
              <a:gd name="connsiteX36-2803" fmla="*/ 3853793 w 7496628"/>
              <a:gd name="connsiteY36-2804" fmla="*/ 1194993 h 7997370"/>
              <a:gd name="connsiteX37-2805" fmla="*/ 3842003 w 7496628"/>
              <a:gd name="connsiteY37-2806" fmla="*/ 1231333 h 7997370"/>
              <a:gd name="connsiteX38-2807" fmla="*/ 3814767 w 7496628"/>
              <a:gd name="connsiteY38-2808" fmla="*/ 1303666 h 7997370"/>
              <a:gd name="connsiteX39-2809" fmla="*/ 3842003 w 7496628"/>
              <a:gd name="connsiteY39-2810" fmla="*/ 1231333 h 7997370"/>
              <a:gd name="connsiteX40-2811" fmla="*/ 3863592 w 7496628"/>
              <a:gd name="connsiteY40-2812" fmla="*/ 1173997 h 7997370"/>
              <a:gd name="connsiteX41-2813" fmla="*/ 3950636 w 7496628"/>
              <a:gd name="connsiteY41-2814" fmla="*/ 987494 h 7997370"/>
              <a:gd name="connsiteX42-2815" fmla="*/ 3950648 w 7496628"/>
              <a:gd name="connsiteY42-2816" fmla="*/ 987469 h 7997370"/>
              <a:gd name="connsiteX43-2817" fmla="*/ 3951677 w 7496628"/>
              <a:gd name="connsiteY43-2818" fmla="*/ 985775 h 7997370"/>
              <a:gd name="connsiteX44-2819" fmla="*/ 3985637 w 7496628"/>
              <a:gd name="connsiteY44-2820" fmla="*/ 929875 h 7997370"/>
              <a:gd name="connsiteX45-2821" fmla="*/ 3998195 w 7496628"/>
              <a:gd name="connsiteY45-2822" fmla="*/ 909205 h 7997370"/>
              <a:gd name="connsiteX46-2823" fmla="*/ 4045160 w 7496628"/>
              <a:gd name="connsiteY46-2824" fmla="*/ 831897 h 7997370"/>
              <a:gd name="connsiteX47-2825" fmla="*/ 5609771 w 7496628"/>
              <a:gd name="connsiteY47-2826" fmla="*/ 0 h 7997370"/>
              <a:gd name="connsiteX48-2827" fmla="*/ 7496628 w 7496628"/>
              <a:gd name="connsiteY48-2828" fmla="*/ 1886857 h 7997370"/>
              <a:gd name="connsiteX49-2829" fmla="*/ 6170864 w 7496628"/>
              <a:gd name="connsiteY49-2830" fmla="*/ 3688885 h 7997370"/>
              <a:gd name="connsiteX50-2831" fmla="*/ 6084717 w 7496628"/>
              <a:gd name="connsiteY50-2832" fmla="*/ 3711035 h 7997370"/>
              <a:gd name="connsiteX51-2833" fmla="*/ 6084708 w 7496628"/>
              <a:gd name="connsiteY51-2834" fmla="*/ 3711036 h 7997370"/>
              <a:gd name="connsiteX52-2835" fmla="*/ 5990038 w 7496628"/>
              <a:gd name="connsiteY52-2836" fmla="*/ 3735379 h 7997370"/>
              <a:gd name="connsiteX53-2837" fmla="*/ 5976330 w 7496628"/>
              <a:gd name="connsiteY53-2838" fmla="*/ 3737471 h 7997370"/>
              <a:gd name="connsiteX54-2839" fmla="*/ 5894258 w 7496628"/>
              <a:gd name="connsiteY54-2840" fmla="*/ 3749996 h 7997370"/>
              <a:gd name="connsiteX55-2841" fmla="*/ 5894248 w 7496628"/>
              <a:gd name="connsiteY55-2842" fmla="*/ 3749999 h 7997370"/>
              <a:gd name="connsiteX56-2843" fmla="*/ 5894238 w 7496628"/>
              <a:gd name="connsiteY56-2844" fmla="*/ 3750001 h 7997370"/>
              <a:gd name="connsiteX57-2845" fmla="*/ 5873297 w 7496628"/>
              <a:gd name="connsiteY57-2846" fmla="*/ 3755385 h 7997370"/>
              <a:gd name="connsiteX58-2847" fmla="*/ 5025574 w 7496628"/>
              <a:gd name="connsiteY58-2848" fmla="*/ 4907642 h 7997370"/>
              <a:gd name="connsiteX59-2849" fmla="*/ 5050086 w 7496628"/>
              <a:gd name="connsiteY59-2850" fmla="*/ 5150794 h 7997370"/>
              <a:gd name="connsiteX60-2851" fmla="*/ 5068892 w 7496628"/>
              <a:gd name="connsiteY60-2852" fmla="*/ 5223933 h 7997370"/>
              <a:gd name="connsiteX61-2853" fmla="*/ 5068892 w 7496628"/>
              <a:gd name="connsiteY61-2854" fmla="*/ 5223935 h 7997370"/>
              <a:gd name="connsiteX62-2855" fmla="*/ 5142177 w 7496628"/>
              <a:gd name="connsiteY62-2856" fmla="*/ 5376064 h 7997370"/>
              <a:gd name="connsiteX63-2857" fmla="*/ 5144682 w 7496628"/>
              <a:gd name="connsiteY63-2858" fmla="*/ 5382906 h 7997370"/>
              <a:gd name="connsiteX64-2859" fmla="*/ 5196413 w 7496628"/>
              <a:gd name="connsiteY64-2860" fmla="*/ 5524245 h 7997370"/>
              <a:gd name="connsiteX65-2861" fmla="*/ 5196414 w 7496628"/>
              <a:gd name="connsiteY65-2862" fmla="*/ 5524247 h 7997370"/>
              <a:gd name="connsiteX66-2863" fmla="*/ 5205627 w 7496628"/>
              <a:gd name="connsiteY66-2864" fmla="*/ 5549419 h 7997370"/>
              <a:gd name="connsiteX67-2865" fmla="*/ 5290456 w 7496628"/>
              <a:gd name="connsiteY67-2866" fmla="*/ 6110513 h 7997370"/>
              <a:gd name="connsiteX68-2867" fmla="*/ 3403599 w 7496628"/>
              <a:gd name="connsiteY68-2868" fmla="*/ 7997370 h 7997370"/>
              <a:gd name="connsiteX69-2869" fmla="*/ 1516743 w 7496628"/>
              <a:gd name="connsiteY69-2870" fmla="*/ 6110513 h 7997370"/>
              <a:gd name="connsiteX70-2871" fmla="*/ 1838988 w 7496628"/>
              <a:gd name="connsiteY70-2872" fmla="*/ 5055553 h 7997370"/>
              <a:gd name="connsiteX71-2873" fmla="*/ 1889221 w 7496628"/>
              <a:gd name="connsiteY71-2874" fmla="*/ 4988378 h 7997370"/>
              <a:gd name="connsiteX72-2875" fmla="*/ 1889230 w 7496628"/>
              <a:gd name="connsiteY72-2876" fmla="*/ 4988366 h 7997370"/>
              <a:gd name="connsiteX73-2877" fmla="*/ 1904383 w 7496628"/>
              <a:gd name="connsiteY73-2878" fmla="*/ 4968104 h 7997370"/>
              <a:gd name="connsiteX74-2879" fmla="*/ 1904383 w 7496628"/>
              <a:gd name="connsiteY74-2880" fmla="*/ 4968103 h 7997370"/>
              <a:gd name="connsiteX75-2881" fmla="*/ 1947610 w 7496628"/>
              <a:gd name="connsiteY75-2882" fmla="*/ 4910297 h 7997370"/>
              <a:gd name="connsiteX76-2883" fmla="*/ 1973782 w 7496628"/>
              <a:gd name="connsiteY76-2884" fmla="*/ 4881500 h 7997370"/>
              <a:gd name="connsiteX77-2885" fmla="*/ 1966818 w 7496628"/>
              <a:gd name="connsiteY77-2886" fmla="*/ 4894331 h 7997370"/>
              <a:gd name="connsiteX78-2887" fmla="*/ 1973783 w 7496628"/>
              <a:gd name="connsiteY78-2888" fmla="*/ 4881500 h 7997370"/>
              <a:gd name="connsiteX79-2889" fmla="*/ 2045103 w 7496628"/>
              <a:gd name="connsiteY79-2890" fmla="*/ 4750101 h 7997370"/>
              <a:gd name="connsiteX80-2891" fmla="*/ 2111829 w 7496628"/>
              <a:gd name="connsiteY80-2892" fmla="*/ 4419599 h 7997370"/>
              <a:gd name="connsiteX81-2893" fmla="*/ 1349557 w 7496628"/>
              <a:gd name="connsiteY81-2894" fmla="*/ 3574897 h 7997370"/>
              <a:gd name="connsiteX82-2895" fmla="*/ 1329447 w 7496628"/>
              <a:gd name="connsiteY82-2896" fmla="*/ 3573881 h 7997370"/>
              <a:gd name="connsiteX83-2897" fmla="*/ 1328058 w 7496628"/>
              <a:gd name="connsiteY83-2898" fmla="*/ 3570513 h 7997370"/>
              <a:gd name="connsiteX84-2899" fmla="*/ 1334174 w 7496628"/>
              <a:gd name="connsiteY84-2900" fmla="*/ 3558486 h 7997370"/>
              <a:gd name="connsiteX85-2901" fmla="*/ 1401337 w 7496628"/>
              <a:gd name="connsiteY85-2902" fmla="*/ 3426425 h 7997370"/>
              <a:gd name="connsiteX86-2903" fmla="*/ 1401337 w 7496628"/>
              <a:gd name="connsiteY86-2904" fmla="*/ 3426425 h 7997370"/>
              <a:gd name="connsiteX87-2905" fmla="*/ 1334174 w 7496628"/>
              <a:gd name="connsiteY87-2906" fmla="*/ 3558486 h 7997370"/>
              <a:gd name="connsiteX88-2907" fmla="*/ 1211066 w 7496628"/>
              <a:gd name="connsiteY88-2908" fmla="*/ 3539698 h 7997370"/>
              <a:gd name="connsiteX89-2909" fmla="*/ 0 w 7496628"/>
              <a:gd name="connsiteY89-2910" fmla="*/ 2053770 h 7997370"/>
              <a:gd name="connsiteX0-2911" fmla="*/ 1904906 w 7496628"/>
              <a:gd name="connsiteY0-2912" fmla="*/ 4969370 h 7997370"/>
              <a:gd name="connsiteX1-2913" fmla="*/ 1908628 w 7496628"/>
              <a:gd name="connsiteY1-2914" fmla="*/ 4978399 h 7997370"/>
              <a:gd name="connsiteX2-2915" fmla="*/ 1986512 w 7496628"/>
              <a:gd name="connsiteY2-2916" fmla="*/ 4988135 h 7997370"/>
              <a:gd name="connsiteX3-2917" fmla="*/ 1986512 w 7496628"/>
              <a:gd name="connsiteY3-2918" fmla="*/ 4988134 h 7997370"/>
              <a:gd name="connsiteX4-2919" fmla="*/ 1908629 w 7496628"/>
              <a:gd name="connsiteY4-2920" fmla="*/ 4978399 h 7997370"/>
              <a:gd name="connsiteX5-2921" fmla="*/ 1904906 w 7496628"/>
              <a:gd name="connsiteY5-2922" fmla="*/ 4969369 h 7997370"/>
              <a:gd name="connsiteX6-2923" fmla="*/ 1904906 w 7496628"/>
              <a:gd name="connsiteY6-2924" fmla="*/ 4969370 h 7997370"/>
              <a:gd name="connsiteX7-2925" fmla="*/ 0 w 7496628"/>
              <a:gd name="connsiteY7-2926" fmla="*/ 2053770 h 7997370"/>
              <a:gd name="connsiteX8-2927" fmla="*/ 1516743 w 7496628"/>
              <a:gd name="connsiteY8-2928" fmla="*/ 537027 h 7997370"/>
              <a:gd name="connsiteX9-2929" fmla="*/ 2481532 w 7496628"/>
              <a:gd name="connsiteY9-2930" fmla="*/ 883377 h 7997370"/>
              <a:gd name="connsiteX10-2931" fmla="*/ 2541593 w 7496628"/>
              <a:gd name="connsiteY10-2932" fmla="*/ 937965 h 7997370"/>
              <a:gd name="connsiteX11-2933" fmla="*/ 2541595 w 7496628"/>
              <a:gd name="connsiteY11-2934" fmla="*/ 937967 h 7997370"/>
              <a:gd name="connsiteX12-2935" fmla="*/ 2589242 w 7496628"/>
              <a:gd name="connsiteY12-2936" fmla="*/ 981272 h 7997370"/>
              <a:gd name="connsiteX13-2937" fmla="*/ 2633106 w 7496628"/>
              <a:gd name="connsiteY13-2938" fmla="*/ 1029535 h 7997370"/>
              <a:gd name="connsiteX14-2939" fmla="*/ 2633107 w 7496628"/>
              <a:gd name="connsiteY14-2940" fmla="*/ 1029535 h 7997370"/>
              <a:gd name="connsiteX15-2941" fmla="*/ 2687136 w 7496628"/>
              <a:gd name="connsiteY15-2942" fmla="*/ 1088981 h 7997370"/>
              <a:gd name="connsiteX16-2943" fmla="*/ 2737678 w 7496628"/>
              <a:gd name="connsiteY16-2944" fmla="*/ 1156572 h 7997370"/>
              <a:gd name="connsiteX17-2945" fmla="*/ 2661696 w 7496628"/>
              <a:gd name="connsiteY17-2946" fmla="*/ 1093879 h 7997370"/>
              <a:gd name="connsiteX18-2947" fmla="*/ 2615857 w 7496628"/>
              <a:gd name="connsiteY18-2948" fmla="*/ 1038324 h 7997370"/>
              <a:gd name="connsiteX19-2949" fmla="*/ 2615856 w 7496628"/>
              <a:gd name="connsiteY19-2950" fmla="*/ 1038324 h 7997370"/>
              <a:gd name="connsiteX20-2951" fmla="*/ 2615857 w 7496628"/>
              <a:gd name="connsiteY20-2952" fmla="*/ 1038324 h 7997370"/>
              <a:gd name="connsiteX21-2953" fmla="*/ 2661696 w 7496628"/>
              <a:gd name="connsiteY21-2954" fmla="*/ 1093880 h 7997370"/>
              <a:gd name="connsiteX22-2955" fmla="*/ 2737678 w 7496628"/>
              <a:gd name="connsiteY22-2956" fmla="*/ 1156573 h 7997370"/>
              <a:gd name="connsiteX23-2957" fmla="*/ 2774450 w 7496628"/>
              <a:gd name="connsiteY23-2958" fmla="*/ 1205746 h 7997370"/>
              <a:gd name="connsiteX24-2959" fmla="*/ 2774465 w 7496628"/>
              <a:gd name="connsiteY24-2960" fmla="*/ 1205769 h 7997370"/>
              <a:gd name="connsiteX25-2961" fmla="*/ 2774465 w 7496628"/>
              <a:gd name="connsiteY25-2962" fmla="*/ 1205769 h 7997370"/>
              <a:gd name="connsiteX26-2963" fmla="*/ 2774450 w 7496628"/>
              <a:gd name="connsiteY26-2964" fmla="*/ 1205745 h 7997370"/>
              <a:gd name="connsiteX27-2965" fmla="*/ 2737678 w 7496628"/>
              <a:gd name="connsiteY27-2966" fmla="*/ 1156572 h 7997370"/>
              <a:gd name="connsiteX28-2967" fmla="*/ 2787356 w 7496628"/>
              <a:gd name="connsiteY28-2968" fmla="*/ 1197560 h 7997370"/>
              <a:gd name="connsiteX29-2969" fmla="*/ 3262088 w 7496628"/>
              <a:gd name="connsiteY29-2970" fmla="*/ 1342571 h 7997370"/>
              <a:gd name="connsiteX30-2971" fmla="*/ 3862482 w 7496628"/>
              <a:gd name="connsiteY30-2972" fmla="*/ 1093879 h 7997370"/>
              <a:gd name="connsiteX31-2973" fmla="*/ 3951677 w 7496628"/>
              <a:gd name="connsiteY31-2974" fmla="*/ 985774 h 7997370"/>
              <a:gd name="connsiteX32-2975" fmla="*/ 3950648 w 7496628"/>
              <a:gd name="connsiteY32-2976" fmla="*/ 987468 h 7997370"/>
              <a:gd name="connsiteX33-2977" fmla="*/ 3950636 w 7496628"/>
              <a:gd name="connsiteY33-2978" fmla="*/ 987494 h 7997370"/>
              <a:gd name="connsiteX34-2979" fmla="*/ 3875700 w 7496628"/>
              <a:gd name="connsiteY34-2980" fmla="*/ 1141842 h 7997370"/>
              <a:gd name="connsiteX35-2981" fmla="*/ 3863592 w 7496628"/>
              <a:gd name="connsiteY35-2982" fmla="*/ 1173997 h 7997370"/>
              <a:gd name="connsiteX36-2983" fmla="*/ 3853793 w 7496628"/>
              <a:gd name="connsiteY36-2984" fmla="*/ 1194993 h 7997370"/>
              <a:gd name="connsiteX37-2985" fmla="*/ 3842003 w 7496628"/>
              <a:gd name="connsiteY37-2986" fmla="*/ 1231333 h 7997370"/>
              <a:gd name="connsiteX38-2987" fmla="*/ 3842003 w 7496628"/>
              <a:gd name="connsiteY38-2988" fmla="*/ 1231333 h 7997370"/>
              <a:gd name="connsiteX39-2989" fmla="*/ 3863592 w 7496628"/>
              <a:gd name="connsiteY39-2990" fmla="*/ 1173997 h 7997370"/>
              <a:gd name="connsiteX40-2991" fmla="*/ 3950636 w 7496628"/>
              <a:gd name="connsiteY40-2992" fmla="*/ 987494 h 7997370"/>
              <a:gd name="connsiteX41-2993" fmla="*/ 3950648 w 7496628"/>
              <a:gd name="connsiteY41-2994" fmla="*/ 987469 h 7997370"/>
              <a:gd name="connsiteX42-2995" fmla="*/ 3951677 w 7496628"/>
              <a:gd name="connsiteY42-2996" fmla="*/ 985775 h 7997370"/>
              <a:gd name="connsiteX43-2997" fmla="*/ 3985637 w 7496628"/>
              <a:gd name="connsiteY43-2998" fmla="*/ 929875 h 7997370"/>
              <a:gd name="connsiteX44-2999" fmla="*/ 3998195 w 7496628"/>
              <a:gd name="connsiteY44-3000" fmla="*/ 909205 h 7997370"/>
              <a:gd name="connsiteX45-3001" fmla="*/ 4045160 w 7496628"/>
              <a:gd name="connsiteY45-3002" fmla="*/ 831897 h 7997370"/>
              <a:gd name="connsiteX46-3003" fmla="*/ 5609771 w 7496628"/>
              <a:gd name="connsiteY46-3004" fmla="*/ 0 h 7997370"/>
              <a:gd name="connsiteX47-3005" fmla="*/ 7496628 w 7496628"/>
              <a:gd name="connsiteY47-3006" fmla="*/ 1886857 h 7997370"/>
              <a:gd name="connsiteX48-3007" fmla="*/ 6170864 w 7496628"/>
              <a:gd name="connsiteY48-3008" fmla="*/ 3688885 h 7997370"/>
              <a:gd name="connsiteX49-3009" fmla="*/ 6084717 w 7496628"/>
              <a:gd name="connsiteY49-3010" fmla="*/ 3711035 h 7997370"/>
              <a:gd name="connsiteX50-3011" fmla="*/ 6084708 w 7496628"/>
              <a:gd name="connsiteY50-3012" fmla="*/ 3711036 h 7997370"/>
              <a:gd name="connsiteX51-3013" fmla="*/ 5990038 w 7496628"/>
              <a:gd name="connsiteY51-3014" fmla="*/ 3735379 h 7997370"/>
              <a:gd name="connsiteX52-3015" fmla="*/ 5976330 w 7496628"/>
              <a:gd name="connsiteY52-3016" fmla="*/ 3737471 h 7997370"/>
              <a:gd name="connsiteX53-3017" fmla="*/ 5894258 w 7496628"/>
              <a:gd name="connsiteY53-3018" fmla="*/ 3749996 h 7997370"/>
              <a:gd name="connsiteX54-3019" fmla="*/ 5894248 w 7496628"/>
              <a:gd name="connsiteY54-3020" fmla="*/ 3749999 h 7997370"/>
              <a:gd name="connsiteX55-3021" fmla="*/ 5894238 w 7496628"/>
              <a:gd name="connsiteY55-3022" fmla="*/ 3750001 h 7997370"/>
              <a:gd name="connsiteX56-3023" fmla="*/ 5873297 w 7496628"/>
              <a:gd name="connsiteY56-3024" fmla="*/ 3755385 h 7997370"/>
              <a:gd name="connsiteX57-3025" fmla="*/ 5025574 w 7496628"/>
              <a:gd name="connsiteY57-3026" fmla="*/ 4907642 h 7997370"/>
              <a:gd name="connsiteX58-3027" fmla="*/ 5050086 w 7496628"/>
              <a:gd name="connsiteY58-3028" fmla="*/ 5150794 h 7997370"/>
              <a:gd name="connsiteX59-3029" fmla="*/ 5068892 w 7496628"/>
              <a:gd name="connsiteY59-3030" fmla="*/ 5223933 h 7997370"/>
              <a:gd name="connsiteX60-3031" fmla="*/ 5068892 w 7496628"/>
              <a:gd name="connsiteY60-3032" fmla="*/ 5223935 h 7997370"/>
              <a:gd name="connsiteX61-3033" fmla="*/ 5142177 w 7496628"/>
              <a:gd name="connsiteY61-3034" fmla="*/ 5376064 h 7997370"/>
              <a:gd name="connsiteX62-3035" fmla="*/ 5144682 w 7496628"/>
              <a:gd name="connsiteY62-3036" fmla="*/ 5382906 h 7997370"/>
              <a:gd name="connsiteX63-3037" fmla="*/ 5196413 w 7496628"/>
              <a:gd name="connsiteY63-3038" fmla="*/ 5524245 h 7997370"/>
              <a:gd name="connsiteX64-3039" fmla="*/ 5196414 w 7496628"/>
              <a:gd name="connsiteY64-3040" fmla="*/ 5524247 h 7997370"/>
              <a:gd name="connsiteX65-3041" fmla="*/ 5205627 w 7496628"/>
              <a:gd name="connsiteY65-3042" fmla="*/ 5549419 h 7997370"/>
              <a:gd name="connsiteX66-3043" fmla="*/ 5290456 w 7496628"/>
              <a:gd name="connsiteY66-3044" fmla="*/ 6110513 h 7997370"/>
              <a:gd name="connsiteX67-3045" fmla="*/ 3403599 w 7496628"/>
              <a:gd name="connsiteY67-3046" fmla="*/ 7997370 h 7997370"/>
              <a:gd name="connsiteX68-3047" fmla="*/ 1516743 w 7496628"/>
              <a:gd name="connsiteY68-3048" fmla="*/ 6110513 h 7997370"/>
              <a:gd name="connsiteX69-3049" fmla="*/ 1838988 w 7496628"/>
              <a:gd name="connsiteY69-3050" fmla="*/ 5055553 h 7997370"/>
              <a:gd name="connsiteX70-3051" fmla="*/ 1889221 w 7496628"/>
              <a:gd name="connsiteY70-3052" fmla="*/ 4988378 h 7997370"/>
              <a:gd name="connsiteX71-3053" fmla="*/ 1889230 w 7496628"/>
              <a:gd name="connsiteY71-3054" fmla="*/ 4988366 h 7997370"/>
              <a:gd name="connsiteX72-3055" fmla="*/ 1904383 w 7496628"/>
              <a:gd name="connsiteY72-3056" fmla="*/ 4968104 h 7997370"/>
              <a:gd name="connsiteX73-3057" fmla="*/ 1904383 w 7496628"/>
              <a:gd name="connsiteY73-3058" fmla="*/ 4968103 h 7997370"/>
              <a:gd name="connsiteX74-3059" fmla="*/ 1947610 w 7496628"/>
              <a:gd name="connsiteY74-3060" fmla="*/ 4910297 h 7997370"/>
              <a:gd name="connsiteX75-3061" fmla="*/ 1973782 w 7496628"/>
              <a:gd name="connsiteY75-3062" fmla="*/ 4881500 h 7997370"/>
              <a:gd name="connsiteX76-3063" fmla="*/ 1966818 w 7496628"/>
              <a:gd name="connsiteY76-3064" fmla="*/ 4894331 h 7997370"/>
              <a:gd name="connsiteX77-3065" fmla="*/ 1973783 w 7496628"/>
              <a:gd name="connsiteY77-3066" fmla="*/ 4881500 h 7997370"/>
              <a:gd name="connsiteX78-3067" fmla="*/ 2045103 w 7496628"/>
              <a:gd name="connsiteY78-3068" fmla="*/ 4750101 h 7997370"/>
              <a:gd name="connsiteX79-3069" fmla="*/ 2111829 w 7496628"/>
              <a:gd name="connsiteY79-3070" fmla="*/ 4419599 h 7997370"/>
              <a:gd name="connsiteX80-3071" fmla="*/ 1349557 w 7496628"/>
              <a:gd name="connsiteY80-3072" fmla="*/ 3574897 h 7997370"/>
              <a:gd name="connsiteX81-3073" fmla="*/ 1329447 w 7496628"/>
              <a:gd name="connsiteY81-3074" fmla="*/ 3573881 h 7997370"/>
              <a:gd name="connsiteX82-3075" fmla="*/ 1328058 w 7496628"/>
              <a:gd name="connsiteY82-3076" fmla="*/ 3570513 h 7997370"/>
              <a:gd name="connsiteX83-3077" fmla="*/ 1334174 w 7496628"/>
              <a:gd name="connsiteY83-3078" fmla="*/ 3558486 h 7997370"/>
              <a:gd name="connsiteX84-3079" fmla="*/ 1401337 w 7496628"/>
              <a:gd name="connsiteY84-3080" fmla="*/ 3426425 h 7997370"/>
              <a:gd name="connsiteX85-3081" fmla="*/ 1401337 w 7496628"/>
              <a:gd name="connsiteY85-3082" fmla="*/ 3426425 h 7997370"/>
              <a:gd name="connsiteX86-3083" fmla="*/ 1334174 w 7496628"/>
              <a:gd name="connsiteY86-3084" fmla="*/ 3558486 h 7997370"/>
              <a:gd name="connsiteX87-3085" fmla="*/ 1211066 w 7496628"/>
              <a:gd name="connsiteY87-3086" fmla="*/ 3539698 h 7997370"/>
              <a:gd name="connsiteX88-3087" fmla="*/ 0 w 7496628"/>
              <a:gd name="connsiteY88-3088" fmla="*/ 2053770 h 7997370"/>
              <a:gd name="connsiteX0-3089" fmla="*/ 1904906 w 7496628"/>
              <a:gd name="connsiteY0-3090" fmla="*/ 4969370 h 7997370"/>
              <a:gd name="connsiteX1-3091" fmla="*/ 1908628 w 7496628"/>
              <a:gd name="connsiteY1-3092" fmla="*/ 4978399 h 7997370"/>
              <a:gd name="connsiteX2-3093" fmla="*/ 1986512 w 7496628"/>
              <a:gd name="connsiteY2-3094" fmla="*/ 4988135 h 7997370"/>
              <a:gd name="connsiteX3-3095" fmla="*/ 1986512 w 7496628"/>
              <a:gd name="connsiteY3-3096" fmla="*/ 4988134 h 7997370"/>
              <a:gd name="connsiteX4-3097" fmla="*/ 1908629 w 7496628"/>
              <a:gd name="connsiteY4-3098" fmla="*/ 4978399 h 7997370"/>
              <a:gd name="connsiteX5-3099" fmla="*/ 1904906 w 7496628"/>
              <a:gd name="connsiteY5-3100" fmla="*/ 4969369 h 7997370"/>
              <a:gd name="connsiteX6-3101" fmla="*/ 1904906 w 7496628"/>
              <a:gd name="connsiteY6-3102" fmla="*/ 4969370 h 7997370"/>
              <a:gd name="connsiteX7-3103" fmla="*/ 0 w 7496628"/>
              <a:gd name="connsiteY7-3104" fmla="*/ 2053770 h 7997370"/>
              <a:gd name="connsiteX8-3105" fmla="*/ 1516743 w 7496628"/>
              <a:gd name="connsiteY8-3106" fmla="*/ 537027 h 7997370"/>
              <a:gd name="connsiteX9-3107" fmla="*/ 2481532 w 7496628"/>
              <a:gd name="connsiteY9-3108" fmla="*/ 883377 h 7997370"/>
              <a:gd name="connsiteX10-3109" fmla="*/ 2541593 w 7496628"/>
              <a:gd name="connsiteY10-3110" fmla="*/ 937965 h 7997370"/>
              <a:gd name="connsiteX11-3111" fmla="*/ 2541595 w 7496628"/>
              <a:gd name="connsiteY11-3112" fmla="*/ 937967 h 7997370"/>
              <a:gd name="connsiteX12-3113" fmla="*/ 2589242 w 7496628"/>
              <a:gd name="connsiteY12-3114" fmla="*/ 981272 h 7997370"/>
              <a:gd name="connsiteX13-3115" fmla="*/ 2633106 w 7496628"/>
              <a:gd name="connsiteY13-3116" fmla="*/ 1029535 h 7997370"/>
              <a:gd name="connsiteX14-3117" fmla="*/ 2633107 w 7496628"/>
              <a:gd name="connsiteY14-3118" fmla="*/ 1029535 h 7997370"/>
              <a:gd name="connsiteX15-3119" fmla="*/ 2687136 w 7496628"/>
              <a:gd name="connsiteY15-3120" fmla="*/ 1088981 h 7997370"/>
              <a:gd name="connsiteX16-3121" fmla="*/ 2737678 w 7496628"/>
              <a:gd name="connsiteY16-3122" fmla="*/ 1156572 h 7997370"/>
              <a:gd name="connsiteX17-3123" fmla="*/ 2661696 w 7496628"/>
              <a:gd name="connsiteY17-3124" fmla="*/ 1093879 h 7997370"/>
              <a:gd name="connsiteX18-3125" fmla="*/ 2615857 w 7496628"/>
              <a:gd name="connsiteY18-3126" fmla="*/ 1038324 h 7997370"/>
              <a:gd name="connsiteX19-3127" fmla="*/ 2615856 w 7496628"/>
              <a:gd name="connsiteY19-3128" fmla="*/ 1038324 h 7997370"/>
              <a:gd name="connsiteX20-3129" fmla="*/ 2615857 w 7496628"/>
              <a:gd name="connsiteY20-3130" fmla="*/ 1038324 h 7997370"/>
              <a:gd name="connsiteX21-3131" fmla="*/ 2661696 w 7496628"/>
              <a:gd name="connsiteY21-3132" fmla="*/ 1093880 h 7997370"/>
              <a:gd name="connsiteX22-3133" fmla="*/ 2737678 w 7496628"/>
              <a:gd name="connsiteY22-3134" fmla="*/ 1156573 h 7997370"/>
              <a:gd name="connsiteX23-3135" fmla="*/ 2774450 w 7496628"/>
              <a:gd name="connsiteY23-3136" fmla="*/ 1205746 h 7997370"/>
              <a:gd name="connsiteX24-3137" fmla="*/ 2774465 w 7496628"/>
              <a:gd name="connsiteY24-3138" fmla="*/ 1205769 h 7997370"/>
              <a:gd name="connsiteX25-3139" fmla="*/ 2774465 w 7496628"/>
              <a:gd name="connsiteY25-3140" fmla="*/ 1205769 h 7997370"/>
              <a:gd name="connsiteX26-3141" fmla="*/ 2774450 w 7496628"/>
              <a:gd name="connsiteY26-3142" fmla="*/ 1205745 h 7997370"/>
              <a:gd name="connsiteX27-3143" fmla="*/ 2737678 w 7496628"/>
              <a:gd name="connsiteY27-3144" fmla="*/ 1156572 h 7997370"/>
              <a:gd name="connsiteX28-3145" fmla="*/ 2787356 w 7496628"/>
              <a:gd name="connsiteY28-3146" fmla="*/ 1197560 h 7997370"/>
              <a:gd name="connsiteX29-3147" fmla="*/ 3262088 w 7496628"/>
              <a:gd name="connsiteY29-3148" fmla="*/ 1342571 h 7997370"/>
              <a:gd name="connsiteX30-3149" fmla="*/ 3862482 w 7496628"/>
              <a:gd name="connsiteY30-3150" fmla="*/ 1093879 h 7997370"/>
              <a:gd name="connsiteX31-3151" fmla="*/ 3951677 w 7496628"/>
              <a:gd name="connsiteY31-3152" fmla="*/ 985774 h 7997370"/>
              <a:gd name="connsiteX32-3153" fmla="*/ 3950648 w 7496628"/>
              <a:gd name="connsiteY32-3154" fmla="*/ 987468 h 7997370"/>
              <a:gd name="connsiteX33-3155" fmla="*/ 3950636 w 7496628"/>
              <a:gd name="connsiteY33-3156" fmla="*/ 987494 h 7997370"/>
              <a:gd name="connsiteX34-3157" fmla="*/ 3875700 w 7496628"/>
              <a:gd name="connsiteY34-3158" fmla="*/ 1141842 h 7997370"/>
              <a:gd name="connsiteX35-3159" fmla="*/ 3863592 w 7496628"/>
              <a:gd name="connsiteY35-3160" fmla="*/ 1173997 h 7997370"/>
              <a:gd name="connsiteX36-3161" fmla="*/ 3853793 w 7496628"/>
              <a:gd name="connsiteY36-3162" fmla="*/ 1194993 h 7997370"/>
              <a:gd name="connsiteX37-3163" fmla="*/ 3842003 w 7496628"/>
              <a:gd name="connsiteY37-3164" fmla="*/ 1231333 h 7997370"/>
              <a:gd name="connsiteX38-3165" fmla="*/ 3842003 w 7496628"/>
              <a:gd name="connsiteY38-3166" fmla="*/ 1231333 h 7997370"/>
              <a:gd name="connsiteX39-3167" fmla="*/ 3950636 w 7496628"/>
              <a:gd name="connsiteY39-3168" fmla="*/ 987494 h 7997370"/>
              <a:gd name="connsiteX40-3169" fmla="*/ 3950648 w 7496628"/>
              <a:gd name="connsiteY40-3170" fmla="*/ 987469 h 7997370"/>
              <a:gd name="connsiteX41-3171" fmla="*/ 3951677 w 7496628"/>
              <a:gd name="connsiteY41-3172" fmla="*/ 985775 h 7997370"/>
              <a:gd name="connsiteX42-3173" fmla="*/ 3985637 w 7496628"/>
              <a:gd name="connsiteY42-3174" fmla="*/ 929875 h 7997370"/>
              <a:gd name="connsiteX43-3175" fmla="*/ 3998195 w 7496628"/>
              <a:gd name="connsiteY43-3176" fmla="*/ 909205 h 7997370"/>
              <a:gd name="connsiteX44-3177" fmla="*/ 4045160 w 7496628"/>
              <a:gd name="connsiteY44-3178" fmla="*/ 831897 h 7997370"/>
              <a:gd name="connsiteX45-3179" fmla="*/ 5609771 w 7496628"/>
              <a:gd name="connsiteY45-3180" fmla="*/ 0 h 7997370"/>
              <a:gd name="connsiteX46-3181" fmla="*/ 7496628 w 7496628"/>
              <a:gd name="connsiteY46-3182" fmla="*/ 1886857 h 7997370"/>
              <a:gd name="connsiteX47-3183" fmla="*/ 6170864 w 7496628"/>
              <a:gd name="connsiteY47-3184" fmla="*/ 3688885 h 7997370"/>
              <a:gd name="connsiteX48-3185" fmla="*/ 6084717 w 7496628"/>
              <a:gd name="connsiteY48-3186" fmla="*/ 3711035 h 7997370"/>
              <a:gd name="connsiteX49-3187" fmla="*/ 6084708 w 7496628"/>
              <a:gd name="connsiteY49-3188" fmla="*/ 3711036 h 7997370"/>
              <a:gd name="connsiteX50-3189" fmla="*/ 5990038 w 7496628"/>
              <a:gd name="connsiteY50-3190" fmla="*/ 3735379 h 7997370"/>
              <a:gd name="connsiteX51-3191" fmla="*/ 5976330 w 7496628"/>
              <a:gd name="connsiteY51-3192" fmla="*/ 3737471 h 7997370"/>
              <a:gd name="connsiteX52-3193" fmla="*/ 5894258 w 7496628"/>
              <a:gd name="connsiteY52-3194" fmla="*/ 3749996 h 7997370"/>
              <a:gd name="connsiteX53-3195" fmla="*/ 5894248 w 7496628"/>
              <a:gd name="connsiteY53-3196" fmla="*/ 3749999 h 7997370"/>
              <a:gd name="connsiteX54-3197" fmla="*/ 5894238 w 7496628"/>
              <a:gd name="connsiteY54-3198" fmla="*/ 3750001 h 7997370"/>
              <a:gd name="connsiteX55-3199" fmla="*/ 5873297 w 7496628"/>
              <a:gd name="connsiteY55-3200" fmla="*/ 3755385 h 7997370"/>
              <a:gd name="connsiteX56-3201" fmla="*/ 5025574 w 7496628"/>
              <a:gd name="connsiteY56-3202" fmla="*/ 4907642 h 7997370"/>
              <a:gd name="connsiteX57-3203" fmla="*/ 5050086 w 7496628"/>
              <a:gd name="connsiteY57-3204" fmla="*/ 5150794 h 7997370"/>
              <a:gd name="connsiteX58-3205" fmla="*/ 5068892 w 7496628"/>
              <a:gd name="connsiteY58-3206" fmla="*/ 5223933 h 7997370"/>
              <a:gd name="connsiteX59-3207" fmla="*/ 5068892 w 7496628"/>
              <a:gd name="connsiteY59-3208" fmla="*/ 5223935 h 7997370"/>
              <a:gd name="connsiteX60-3209" fmla="*/ 5142177 w 7496628"/>
              <a:gd name="connsiteY60-3210" fmla="*/ 5376064 h 7997370"/>
              <a:gd name="connsiteX61-3211" fmla="*/ 5144682 w 7496628"/>
              <a:gd name="connsiteY61-3212" fmla="*/ 5382906 h 7997370"/>
              <a:gd name="connsiteX62-3213" fmla="*/ 5196413 w 7496628"/>
              <a:gd name="connsiteY62-3214" fmla="*/ 5524245 h 7997370"/>
              <a:gd name="connsiteX63-3215" fmla="*/ 5196414 w 7496628"/>
              <a:gd name="connsiteY63-3216" fmla="*/ 5524247 h 7997370"/>
              <a:gd name="connsiteX64-3217" fmla="*/ 5205627 w 7496628"/>
              <a:gd name="connsiteY64-3218" fmla="*/ 5549419 h 7997370"/>
              <a:gd name="connsiteX65-3219" fmla="*/ 5290456 w 7496628"/>
              <a:gd name="connsiteY65-3220" fmla="*/ 6110513 h 7997370"/>
              <a:gd name="connsiteX66-3221" fmla="*/ 3403599 w 7496628"/>
              <a:gd name="connsiteY66-3222" fmla="*/ 7997370 h 7997370"/>
              <a:gd name="connsiteX67-3223" fmla="*/ 1516743 w 7496628"/>
              <a:gd name="connsiteY67-3224" fmla="*/ 6110513 h 7997370"/>
              <a:gd name="connsiteX68-3225" fmla="*/ 1838988 w 7496628"/>
              <a:gd name="connsiteY68-3226" fmla="*/ 5055553 h 7997370"/>
              <a:gd name="connsiteX69-3227" fmla="*/ 1889221 w 7496628"/>
              <a:gd name="connsiteY69-3228" fmla="*/ 4988378 h 7997370"/>
              <a:gd name="connsiteX70-3229" fmla="*/ 1889230 w 7496628"/>
              <a:gd name="connsiteY70-3230" fmla="*/ 4988366 h 7997370"/>
              <a:gd name="connsiteX71-3231" fmla="*/ 1904383 w 7496628"/>
              <a:gd name="connsiteY71-3232" fmla="*/ 4968104 h 7997370"/>
              <a:gd name="connsiteX72-3233" fmla="*/ 1904383 w 7496628"/>
              <a:gd name="connsiteY72-3234" fmla="*/ 4968103 h 7997370"/>
              <a:gd name="connsiteX73-3235" fmla="*/ 1947610 w 7496628"/>
              <a:gd name="connsiteY73-3236" fmla="*/ 4910297 h 7997370"/>
              <a:gd name="connsiteX74-3237" fmla="*/ 1973782 w 7496628"/>
              <a:gd name="connsiteY74-3238" fmla="*/ 4881500 h 7997370"/>
              <a:gd name="connsiteX75-3239" fmla="*/ 1966818 w 7496628"/>
              <a:gd name="connsiteY75-3240" fmla="*/ 4894331 h 7997370"/>
              <a:gd name="connsiteX76-3241" fmla="*/ 1973783 w 7496628"/>
              <a:gd name="connsiteY76-3242" fmla="*/ 4881500 h 7997370"/>
              <a:gd name="connsiteX77-3243" fmla="*/ 2045103 w 7496628"/>
              <a:gd name="connsiteY77-3244" fmla="*/ 4750101 h 7997370"/>
              <a:gd name="connsiteX78-3245" fmla="*/ 2111829 w 7496628"/>
              <a:gd name="connsiteY78-3246" fmla="*/ 4419599 h 7997370"/>
              <a:gd name="connsiteX79-3247" fmla="*/ 1349557 w 7496628"/>
              <a:gd name="connsiteY79-3248" fmla="*/ 3574897 h 7997370"/>
              <a:gd name="connsiteX80-3249" fmla="*/ 1329447 w 7496628"/>
              <a:gd name="connsiteY80-3250" fmla="*/ 3573881 h 7997370"/>
              <a:gd name="connsiteX81-3251" fmla="*/ 1328058 w 7496628"/>
              <a:gd name="connsiteY81-3252" fmla="*/ 3570513 h 7997370"/>
              <a:gd name="connsiteX82-3253" fmla="*/ 1334174 w 7496628"/>
              <a:gd name="connsiteY82-3254" fmla="*/ 3558486 h 7997370"/>
              <a:gd name="connsiteX83-3255" fmla="*/ 1401337 w 7496628"/>
              <a:gd name="connsiteY83-3256" fmla="*/ 3426425 h 7997370"/>
              <a:gd name="connsiteX84-3257" fmla="*/ 1401337 w 7496628"/>
              <a:gd name="connsiteY84-3258" fmla="*/ 3426425 h 7997370"/>
              <a:gd name="connsiteX85-3259" fmla="*/ 1334174 w 7496628"/>
              <a:gd name="connsiteY85-3260" fmla="*/ 3558486 h 7997370"/>
              <a:gd name="connsiteX86-3261" fmla="*/ 1211066 w 7496628"/>
              <a:gd name="connsiteY86-3262" fmla="*/ 3539698 h 7997370"/>
              <a:gd name="connsiteX87-3263" fmla="*/ 0 w 7496628"/>
              <a:gd name="connsiteY87-3264" fmla="*/ 2053770 h 7997370"/>
              <a:gd name="connsiteX0-3265" fmla="*/ 1904906 w 7496628"/>
              <a:gd name="connsiteY0-3266" fmla="*/ 4969370 h 7997370"/>
              <a:gd name="connsiteX1-3267" fmla="*/ 1908628 w 7496628"/>
              <a:gd name="connsiteY1-3268" fmla="*/ 4978399 h 7997370"/>
              <a:gd name="connsiteX2-3269" fmla="*/ 1986512 w 7496628"/>
              <a:gd name="connsiteY2-3270" fmla="*/ 4988135 h 7997370"/>
              <a:gd name="connsiteX3-3271" fmla="*/ 1986512 w 7496628"/>
              <a:gd name="connsiteY3-3272" fmla="*/ 4988134 h 7997370"/>
              <a:gd name="connsiteX4-3273" fmla="*/ 1908629 w 7496628"/>
              <a:gd name="connsiteY4-3274" fmla="*/ 4978399 h 7997370"/>
              <a:gd name="connsiteX5-3275" fmla="*/ 1904906 w 7496628"/>
              <a:gd name="connsiteY5-3276" fmla="*/ 4969369 h 7997370"/>
              <a:gd name="connsiteX6-3277" fmla="*/ 1904906 w 7496628"/>
              <a:gd name="connsiteY6-3278" fmla="*/ 4969370 h 7997370"/>
              <a:gd name="connsiteX7-3279" fmla="*/ 0 w 7496628"/>
              <a:gd name="connsiteY7-3280" fmla="*/ 2053770 h 7997370"/>
              <a:gd name="connsiteX8-3281" fmla="*/ 1516743 w 7496628"/>
              <a:gd name="connsiteY8-3282" fmla="*/ 537027 h 7997370"/>
              <a:gd name="connsiteX9-3283" fmla="*/ 2481532 w 7496628"/>
              <a:gd name="connsiteY9-3284" fmla="*/ 883377 h 7997370"/>
              <a:gd name="connsiteX10-3285" fmla="*/ 2541593 w 7496628"/>
              <a:gd name="connsiteY10-3286" fmla="*/ 937965 h 7997370"/>
              <a:gd name="connsiteX11-3287" fmla="*/ 2541595 w 7496628"/>
              <a:gd name="connsiteY11-3288" fmla="*/ 937967 h 7997370"/>
              <a:gd name="connsiteX12-3289" fmla="*/ 2589242 w 7496628"/>
              <a:gd name="connsiteY12-3290" fmla="*/ 981272 h 7997370"/>
              <a:gd name="connsiteX13-3291" fmla="*/ 2633106 w 7496628"/>
              <a:gd name="connsiteY13-3292" fmla="*/ 1029535 h 7997370"/>
              <a:gd name="connsiteX14-3293" fmla="*/ 2633107 w 7496628"/>
              <a:gd name="connsiteY14-3294" fmla="*/ 1029535 h 7997370"/>
              <a:gd name="connsiteX15-3295" fmla="*/ 2687136 w 7496628"/>
              <a:gd name="connsiteY15-3296" fmla="*/ 1088981 h 7997370"/>
              <a:gd name="connsiteX16-3297" fmla="*/ 2737678 w 7496628"/>
              <a:gd name="connsiteY16-3298" fmla="*/ 1156572 h 7997370"/>
              <a:gd name="connsiteX17-3299" fmla="*/ 2661696 w 7496628"/>
              <a:gd name="connsiteY17-3300" fmla="*/ 1093879 h 7997370"/>
              <a:gd name="connsiteX18-3301" fmla="*/ 2615857 w 7496628"/>
              <a:gd name="connsiteY18-3302" fmla="*/ 1038324 h 7997370"/>
              <a:gd name="connsiteX19-3303" fmla="*/ 2615856 w 7496628"/>
              <a:gd name="connsiteY19-3304" fmla="*/ 1038324 h 7997370"/>
              <a:gd name="connsiteX20-3305" fmla="*/ 2615857 w 7496628"/>
              <a:gd name="connsiteY20-3306" fmla="*/ 1038324 h 7997370"/>
              <a:gd name="connsiteX21-3307" fmla="*/ 2661696 w 7496628"/>
              <a:gd name="connsiteY21-3308" fmla="*/ 1093880 h 7997370"/>
              <a:gd name="connsiteX22-3309" fmla="*/ 2737678 w 7496628"/>
              <a:gd name="connsiteY22-3310" fmla="*/ 1156573 h 7997370"/>
              <a:gd name="connsiteX23-3311" fmla="*/ 2774450 w 7496628"/>
              <a:gd name="connsiteY23-3312" fmla="*/ 1205746 h 7997370"/>
              <a:gd name="connsiteX24-3313" fmla="*/ 2774465 w 7496628"/>
              <a:gd name="connsiteY24-3314" fmla="*/ 1205769 h 7997370"/>
              <a:gd name="connsiteX25-3315" fmla="*/ 2774465 w 7496628"/>
              <a:gd name="connsiteY25-3316" fmla="*/ 1205769 h 7997370"/>
              <a:gd name="connsiteX26-3317" fmla="*/ 2774450 w 7496628"/>
              <a:gd name="connsiteY26-3318" fmla="*/ 1205745 h 7997370"/>
              <a:gd name="connsiteX27-3319" fmla="*/ 2737678 w 7496628"/>
              <a:gd name="connsiteY27-3320" fmla="*/ 1156572 h 7997370"/>
              <a:gd name="connsiteX28-3321" fmla="*/ 2787356 w 7496628"/>
              <a:gd name="connsiteY28-3322" fmla="*/ 1197560 h 7997370"/>
              <a:gd name="connsiteX29-3323" fmla="*/ 3262088 w 7496628"/>
              <a:gd name="connsiteY29-3324" fmla="*/ 1342571 h 7997370"/>
              <a:gd name="connsiteX30-3325" fmla="*/ 3862482 w 7496628"/>
              <a:gd name="connsiteY30-3326" fmla="*/ 1093879 h 7997370"/>
              <a:gd name="connsiteX31-3327" fmla="*/ 3951677 w 7496628"/>
              <a:gd name="connsiteY31-3328" fmla="*/ 985774 h 7997370"/>
              <a:gd name="connsiteX32-3329" fmla="*/ 3950648 w 7496628"/>
              <a:gd name="connsiteY32-3330" fmla="*/ 987468 h 7997370"/>
              <a:gd name="connsiteX33-3331" fmla="*/ 3950636 w 7496628"/>
              <a:gd name="connsiteY33-3332" fmla="*/ 987494 h 7997370"/>
              <a:gd name="connsiteX34-3333" fmla="*/ 3863592 w 7496628"/>
              <a:gd name="connsiteY34-3334" fmla="*/ 1173997 h 7997370"/>
              <a:gd name="connsiteX35-3335" fmla="*/ 3853793 w 7496628"/>
              <a:gd name="connsiteY35-3336" fmla="*/ 1194993 h 7997370"/>
              <a:gd name="connsiteX36-3337" fmla="*/ 3842003 w 7496628"/>
              <a:gd name="connsiteY36-3338" fmla="*/ 1231333 h 7997370"/>
              <a:gd name="connsiteX37-3339" fmla="*/ 3842003 w 7496628"/>
              <a:gd name="connsiteY37-3340" fmla="*/ 1231333 h 7997370"/>
              <a:gd name="connsiteX38-3341" fmla="*/ 3950636 w 7496628"/>
              <a:gd name="connsiteY38-3342" fmla="*/ 987494 h 7997370"/>
              <a:gd name="connsiteX39-3343" fmla="*/ 3950648 w 7496628"/>
              <a:gd name="connsiteY39-3344" fmla="*/ 987469 h 7997370"/>
              <a:gd name="connsiteX40-3345" fmla="*/ 3951677 w 7496628"/>
              <a:gd name="connsiteY40-3346" fmla="*/ 985775 h 7997370"/>
              <a:gd name="connsiteX41-3347" fmla="*/ 3985637 w 7496628"/>
              <a:gd name="connsiteY41-3348" fmla="*/ 929875 h 7997370"/>
              <a:gd name="connsiteX42-3349" fmla="*/ 3998195 w 7496628"/>
              <a:gd name="connsiteY42-3350" fmla="*/ 909205 h 7997370"/>
              <a:gd name="connsiteX43-3351" fmla="*/ 4045160 w 7496628"/>
              <a:gd name="connsiteY43-3352" fmla="*/ 831897 h 7997370"/>
              <a:gd name="connsiteX44-3353" fmla="*/ 5609771 w 7496628"/>
              <a:gd name="connsiteY44-3354" fmla="*/ 0 h 7997370"/>
              <a:gd name="connsiteX45-3355" fmla="*/ 7496628 w 7496628"/>
              <a:gd name="connsiteY45-3356" fmla="*/ 1886857 h 7997370"/>
              <a:gd name="connsiteX46-3357" fmla="*/ 6170864 w 7496628"/>
              <a:gd name="connsiteY46-3358" fmla="*/ 3688885 h 7997370"/>
              <a:gd name="connsiteX47-3359" fmla="*/ 6084717 w 7496628"/>
              <a:gd name="connsiteY47-3360" fmla="*/ 3711035 h 7997370"/>
              <a:gd name="connsiteX48-3361" fmla="*/ 6084708 w 7496628"/>
              <a:gd name="connsiteY48-3362" fmla="*/ 3711036 h 7997370"/>
              <a:gd name="connsiteX49-3363" fmla="*/ 5990038 w 7496628"/>
              <a:gd name="connsiteY49-3364" fmla="*/ 3735379 h 7997370"/>
              <a:gd name="connsiteX50-3365" fmla="*/ 5976330 w 7496628"/>
              <a:gd name="connsiteY50-3366" fmla="*/ 3737471 h 7997370"/>
              <a:gd name="connsiteX51-3367" fmla="*/ 5894258 w 7496628"/>
              <a:gd name="connsiteY51-3368" fmla="*/ 3749996 h 7997370"/>
              <a:gd name="connsiteX52-3369" fmla="*/ 5894248 w 7496628"/>
              <a:gd name="connsiteY52-3370" fmla="*/ 3749999 h 7997370"/>
              <a:gd name="connsiteX53-3371" fmla="*/ 5894238 w 7496628"/>
              <a:gd name="connsiteY53-3372" fmla="*/ 3750001 h 7997370"/>
              <a:gd name="connsiteX54-3373" fmla="*/ 5873297 w 7496628"/>
              <a:gd name="connsiteY54-3374" fmla="*/ 3755385 h 7997370"/>
              <a:gd name="connsiteX55-3375" fmla="*/ 5025574 w 7496628"/>
              <a:gd name="connsiteY55-3376" fmla="*/ 4907642 h 7997370"/>
              <a:gd name="connsiteX56-3377" fmla="*/ 5050086 w 7496628"/>
              <a:gd name="connsiteY56-3378" fmla="*/ 5150794 h 7997370"/>
              <a:gd name="connsiteX57-3379" fmla="*/ 5068892 w 7496628"/>
              <a:gd name="connsiteY57-3380" fmla="*/ 5223933 h 7997370"/>
              <a:gd name="connsiteX58-3381" fmla="*/ 5068892 w 7496628"/>
              <a:gd name="connsiteY58-3382" fmla="*/ 5223935 h 7997370"/>
              <a:gd name="connsiteX59-3383" fmla="*/ 5142177 w 7496628"/>
              <a:gd name="connsiteY59-3384" fmla="*/ 5376064 h 7997370"/>
              <a:gd name="connsiteX60-3385" fmla="*/ 5144682 w 7496628"/>
              <a:gd name="connsiteY60-3386" fmla="*/ 5382906 h 7997370"/>
              <a:gd name="connsiteX61-3387" fmla="*/ 5196413 w 7496628"/>
              <a:gd name="connsiteY61-3388" fmla="*/ 5524245 h 7997370"/>
              <a:gd name="connsiteX62-3389" fmla="*/ 5196414 w 7496628"/>
              <a:gd name="connsiteY62-3390" fmla="*/ 5524247 h 7997370"/>
              <a:gd name="connsiteX63-3391" fmla="*/ 5205627 w 7496628"/>
              <a:gd name="connsiteY63-3392" fmla="*/ 5549419 h 7997370"/>
              <a:gd name="connsiteX64-3393" fmla="*/ 5290456 w 7496628"/>
              <a:gd name="connsiteY64-3394" fmla="*/ 6110513 h 7997370"/>
              <a:gd name="connsiteX65-3395" fmla="*/ 3403599 w 7496628"/>
              <a:gd name="connsiteY65-3396" fmla="*/ 7997370 h 7997370"/>
              <a:gd name="connsiteX66-3397" fmla="*/ 1516743 w 7496628"/>
              <a:gd name="connsiteY66-3398" fmla="*/ 6110513 h 7997370"/>
              <a:gd name="connsiteX67-3399" fmla="*/ 1838988 w 7496628"/>
              <a:gd name="connsiteY67-3400" fmla="*/ 5055553 h 7997370"/>
              <a:gd name="connsiteX68-3401" fmla="*/ 1889221 w 7496628"/>
              <a:gd name="connsiteY68-3402" fmla="*/ 4988378 h 7997370"/>
              <a:gd name="connsiteX69-3403" fmla="*/ 1889230 w 7496628"/>
              <a:gd name="connsiteY69-3404" fmla="*/ 4988366 h 7997370"/>
              <a:gd name="connsiteX70-3405" fmla="*/ 1904383 w 7496628"/>
              <a:gd name="connsiteY70-3406" fmla="*/ 4968104 h 7997370"/>
              <a:gd name="connsiteX71-3407" fmla="*/ 1904383 w 7496628"/>
              <a:gd name="connsiteY71-3408" fmla="*/ 4968103 h 7997370"/>
              <a:gd name="connsiteX72-3409" fmla="*/ 1947610 w 7496628"/>
              <a:gd name="connsiteY72-3410" fmla="*/ 4910297 h 7997370"/>
              <a:gd name="connsiteX73-3411" fmla="*/ 1973782 w 7496628"/>
              <a:gd name="connsiteY73-3412" fmla="*/ 4881500 h 7997370"/>
              <a:gd name="connsiteX74-3413" fmla="*/ 1966818 w 7496628"/>
              <a:gd name="connsiteY74-3414" fmla="*/ 4894331 h 7997370"/>
              <a:gd name="connsiteX75-3415" fmla="*/ 1973783 w 7496628"/>
              <a:gd name="connsiteY75-3416" fmla="*/ 4881500 h 7997370"/>
              <a:gd name="connsiteX76-3417" fmla="*/ 2045103 w 7496628"/>
              <a:gd name="connsiteY76-3418" fmla="*/ 4750101 h 7997370"/>
              <a:gd name="connsiteX77-3419" fmla="*/ 2111829 w 7496628"/>
              <a:gd name="connsiteY77-3420" fmla="*/ 4419599 h 7997370"/>
              <a:gd name="connsiteX78-3421" fmla="*/ 1349557 w 7496628"/>
              <a:gd name="connsiteY78-3422" fmla="*/ 3574897 h 7997370"/>
              <a:gd name="connsiteX79-3423" fmla="*/ 1329447 w 7496628"/>
              <a:gd name="connsiteY79-3424" fmla="*/ 3573881 h 7997370"/>
              <a:gd name="connsiteX80-3425" fmla="*/ 1328058 w 7496628"/>
              <a:gd name="connsiteY80-3426" fmla="*/ 3570513 h 7997370"/>
              <a:gd name="connsiteX81-3427" fmla="*/ 1334174 w 7496628"/>
              <a:gd name="connsiteY81-3428" fmla="*/ 3558486 h 7997370"/>
              <a:gd name="connsiteX82-3429" fmla="*/ 1401337 w 7496628"/>
              <a:gd name="connsiteY82-3430" fmla="*/ 3426425 h 7997370"/>
              <a:gd name="connsiteX83-3431" fmla="*/ 1401337 w 7496628"/>
              <a:gd name="connsiteY83-3432" fmla="*/ 3426425 h 7997370"/>
              <a:gd name="connsiteX84-3433" fmla="*/ 1334174 w 7496628"/>
              <a:gd name="connsiteY84-3434" fmla="*/ 3558486 h 7997370"/>
              <a:gd name="connsiteX85-3435" fmla="*/ 1211066 w 7496628"/>
              <a:gd name="connsiteY85-3436" fmla="*/ 3539698 h 7997370"/>
              <a:gd name="connsiteX86-3437" fmla="*/ 0 w 7496628"/>
              <a:gd name="connsiteY86-3438" fmla="*/ 2053770 h 7997370"/>
              <a:gd name="connsiteX0-3439" fmla="*/ 1904906 w 7496628"/>
              <a:gd name="connsiteY0-3440" fmla="*/ 4969370 h 7997370"/>
              <a:gd name="connsiteX1-3441" fmla="*/ 1908628 w 7496628"/>
              <a:gd name="connsiteY1-3442" fmla="*/ 4978399 h 7997370"/>
              <a:gd name="connsiteX2-3443" fmla="*/ 1986512 w 7496628"/>
              <a:gd name="connsiteY2-3444" fmla="*/ 4988135 h 7997370"/>
              <a:gd name="connsiteX3-3445" fmla="*/ 1986512 w 7496628"/>
              <a:gd name="connsiteY3-3446" fmla="*/ 4988134 h 7997370"/>
              <a:gd name="connsiteX4-3447" fmla="*/ 1908629 w 7496628"/>
              <a:gd name="connsiteY4-3448" fmla="*/ 4978399 h 7997370"/>
              <a:gd name="connsiteX5-3449" fmla="*/ 1904906 w 7496628"/>
              <a:gd name="connsiteY5-3450" fmla="*/ 4969369 h 7997370"/>
              <a:gd name="connsiteX6-3451" fmla="*/ 1904906 w 7496628"/>
              <a:gd name="connsiteY6-3452" fmla="*/ 4969370 h 7997370"/>
              <a:gd name="connsiteX7-3453" fmla="*/ 0 w 7496628"/>
              <a:gd name="connsiteY7-3454" fmla="*/ 2053770 h 7997370"/>
              <a:gd name="connsiteX8-3455" fmla="*/ 1516743 w 7496628"/>
              <a:gd name="connsiteY8-3456" fmla="*/ 537027 h 7997370"/>
              <a:gd name="connsiteX9-3457" fmla="*/ 2481532 w 7496628"/>
              <a:gd name="connsiteY9-3458" fmla="*/ 883377 h 7997370"/>
              <a:gd name="connsiteX10-3459" fmla="*/ 2541593 w 7496628"/>
              <a:gd name="connsiteY10-3460" fmla="*/ 937965 h 7997370"/>
              <a:gd name="connsiteX11-3461" fmla="*/ 2541595 w 7496628"/>
              <a:gd name="connsiteY11-3462" fmla="*/ 937967 h 7997370"/>
              <a:gd name="connsiteX12-3463" fmla="*/ 2589242 w 7496628"/>
              <a:gd name="connsiteY12-3464" fmla="*/ 981272 h 7997370"/>
              <a:gd name="connsiteX13-3465" fmla="*/ 2633106 w 7496628"/>
              <a:gd name="connsiteY13-3466" fmla="*/ 1029535 h 7997370"/>
              <a:gd name="connsiteX14-3467" fmla="*/ 2633107 w 7496628"/>
              <a:gd name="connsiteY14-3468" fmla="*/ 1029535 h 7997370"/>
              <a:gd name="connsiteX15-3469" fmla="*/ 2687136 w 7496628"/>
              <a:gd name="connsiteY15-3470" fmla="*/ 1088981 h 7997370"/>
              <a:gd name="connsiteX16-3471" fmla="*/ 2737678 w 7496628"/>
              <a:gd name="connsiteY16-3472" fmla="*/ 1156572 h 7997370"/>
              <a:gd name="connsiteX17-3473" fmla="*/ 2661696 w 7496628"/>
              <a:gd name="connsiteY17-3474" fmla="*/ 1093879 h 7997370"/>
              <a:gd name="connsiteX18-3475" fmla="*/ 2615857 w 7496628"/>
              <a:gd name="connsiteY18-3476" fmla="*/ 1038324 h 7997370"/>
              <a:gd name="connsiteX19-3477" fmla="*/ 2615856 w 7496628"/>
              <a:gd name="connsiteY19-3478" fmla="*/ 1038324 h 7997370"/>
              <a:gd name="connsiteX20-3479" fmla="*/ 2615857 w 7496628"/>
              <a:gd name="connsiteY20-3480" fmla="*/ 1038324 h 7997370"/>
              <a:gd name="connsiteX21-3481" fmla="*/ 2661696 w 7496628"/>
              <a:gd name="connsiteY21-3482" fmla="*/ 1093880 h 7997370"/>
              <a:gd name="connsiteX22-3483" fmla="*/ 2737678 w 7496628"/>
              <a:gd name="connsiteY22-3484" fmla="*/ 1156573 h 7997370"/>
              <a:gd name="connsiteX23-3485" fmla="*/ 2774450 w 7496628"/>
              <a:gd name="connsiteY23-3486" fmla="*/ 1205746 h 7997370"/>
              <a:gd name="connsiteX24-3487" fmla="*/ 2774465 w 7496628"/>
              <a:gd name="connsiteY24-3488" fmla="*/ 1205769 h 7997370"/>
              <a:gd name="connsiteX25-3489" fmla="*/ 2774465 w 7496628"/>
              <a:gd name="connsiteY25-3490" fmla="*/ 1205769 h 7997370"/>
              <a:gd name="connsiteX26-3491" fmla="*/ 2774450 w 7496628"/>
              <a:gd name="connsiteY26-3492" fmla="*/ 1205745 h 7997370"/>
              <a:gd name="connsiteX27-3493" fmla="*/ 2737678 w 7496628"/>
              <a:gd name="connsiteY27-3494" fmla="*/ 1156572 h 7997370"/>
              <a:gd name="connsiteX28-3495" fmla="*/ 2787356 w 7496628"/>
              <a:gd name="connsiteY28-3496" fmla="*/ 1197560 h 7997370"/>
              <a:gd name="connsiteX29-3497" fmla="*/ 3262088 w 7496628"/>
              <a:gd name="connsiteY29-3498" fmla="*/ 1342571 h 7997370"/>
              <a:gd name="connsiteX30-3499" fmla="*/ 3862482 w 7496628"/>
              <a:gd name="connsiteY30-3500" fmla="*/ 1093879 h 7997370"/>
              <a:gd name="connsiteX31-3501" fmla="*/ 3951677 w 7496628"/>
              <a:gd name="connsiteY31-3502" fmla="*/ 985774 h 7997370"/>
              <a:gd name="connsiteX32-3503" fmla="*/ 3950648 w 7496628"/>
              <a:gd name="connsiteY32-3504" fmla="*/ 987468 h 7997370"/>
              <a:gd name="connsiteX33-3505" fmla="*/ 3950636 w 7496628"/>
              <a:gd name="connsiteY33-3506" fmla="*/ 987494 h 7997370"/>
              <a:gd name="connsiteX34-3507" fmla="*/ 3863592 w 7496628"/>
              <a:gd name="connsiteY34-3508" fmla="*/ 1173997 h 7997370"/>
              <a:gd name="connsiteX35-3509" fmla="*/ 3853793 w 7496628"/>
              <a:gd name="connsiteY35-3510" fmla="*/ 1194993 h 7997370"/>
              <a:gd name="connsiteX36-3511" fmla="*/ 3842003 w 7496628"/>
              <a:gd name="connsiteY36-3512" fmla="*/ 1231333 h 7997370"/>
              <a:gd name="connsiteX37-3513" fmla="*/ 3950636 w 7496628"/>
              <a:gd name="connsiteY37-3514" fmla="*/ 987494 h 7997370"/>
              <a:gd name="connsiteX38-3515" fmla="*/ 3950648 w 7496628"/>
              <a:gd name="connsiteY38-3516" fmla="*/ 987469 h 7997370"/>
              <a:gd name="connsiteX39-3517" fmla="*/ 3951677 w 7496628"/>
              <a:gd name="connsiteY39-3518" fmla="*/ 985775 h 7997370"/>
              <a:gd name="connsiteX40-3519" fmla="*/ 3985637 w 7496628"/>
              <a:gd name="connsiteY40-3520" fmla="*/ 929875 h 7997370"/>
              <a:gd name="connsiteX41-3521" fmla="*/ 3998195 w 7496628"/>
              <a:gd name="connsiteY41-3522" fmla="*/ 909205 h 7997370"/>
              <a:gd name="connsiteX42-3523" fmla="*/ 4045160 w 7496628"/>
              <a:gd name="connsiteY42-3524" fmla="*/ 831897 h 7997370"/>
              <a:gd name="connsiteX43-3525" fmla="*/ 5609771 w 7496628"/>
              <a:gd name="connsiteY43-3526" fmla="*/ 0 h 7997370"/>
              <a:gd name="connsiteX44-3527" fmla="*/ 7496628 w 7496628"/>
              <a:gd name="connsiteY44-3528" fmla="*/ 1886857 h 7997370"/>
              <a:gd name="connsiteX45-3529" fmla="*/ 6170864 w 7496628"/>
              <a:gd name="connsiteY45-3530" fmla="*/ 3688885 h 7997370"/>
              <a:gd name="connsiteX46-3531" fmla="*/ 6084717 w 7496628"/>
              <a:gd name="connsiteY46-3532" fmla="*/ 3711035 h 7997370"/>
              <a:gd name="connsiteX47-3533" fmla="*/ 6084708 w 7496628"/>
              <a:gd name="connsiteY47-3534" fmla="*/ 3711036 h 7997370"/>
              <a:gd name="connsiteX48-3535" fmla="*/ 5990038 w 7496628"/>
              <a:gd name="connsiteY48-3536" fmla="*/ 3735379 h 7997370"/>
              <a:gd name="connsiteX49-3537" fmla="*/ 5976330 w 7496628"/>
              <a:gd name="connsiteY49-3538" fmla="*/ 3737471 h 7997370"/>
              <a:gd name="connsiteX50-3539" fmla="*/ 5894258 w 7496628"/>
              <a:gd name="connsiteY50-3540" fmla="*/ 3749996 h 7997370"/>
              <a:gd name="connsiteX51-3541" fmla="*/ 5894248 w 7496628"/>
              <a:gd name="connsiteY51-3542" fmla="*/ 3749999 h 7997370"/>
              <a:gd name="connsiteX52-3543" fmla="*/ 5894238 w 7496628"/>
              <a:gd name="connsiteY52-3544" fmla="*/ 3750001 h 7997370"/>
              <a:gd name="connsiteX53-3545" fmla="*/ 5873297 w 7496628"/>
              <a:gd name="connsiteY53-3546" fmla="*/ 3755385 h 7997370"/>
              <a:gd name="connsiteX54-3547" fmla="*/ 5025574 w 7496628"/>
              <a:gd name="connsiteY54-3548" fmla="*/ 4907642 h 7997370"/>
              <a:gd name="connsiteX55-3549" fmla="*/ 5050086 w 7496628"/>
              <a:gd name="connsiteY55-3550" fmla="*/ 5150794 h 7997370"/>
              <a:gd name="connsiteX56-3551" fmla="*/ 5068892 w 7496628"/>
              <a:gd name="connsiteY56-3552" fmla="*/ 5223933 h 7997370"/>
              <a:gd name="connsiteX57-3553" fmla="*/ 5068892 w 7496628"/>
              <a:gd name="connsiteY57-3554" fmla="*/ 5223935 h 7997370"/>
              <a:gd name="connsiteX58-3555" fmla="*/ 5142177 w 7496628"/>
              <a:gd name="connsiteY58-3556" fmla="*/ 5376064 h 7997370"/>
              <a:gd name="connsiteX59-3557" fmla="*/ 5144682 w 7496628"/>
              <a:gd name="connsiteY59-3558" fmla="*/ 5382906 h 7997370"/>
              <a:gd name="connsiteX60-3559" fmla="*/ 5196413 w 7496628"/>
              <a:gd name="connsiteY60-3560" fmla="*/ 5524245 h 7997370"/>
              <a:gd name="connsiteX61-3561" fmla="*/ 5196414 w 7496628"/>
              <a:gd name="connsiteY61-3562" fmla="*/ 5524247 h 7997370"/>
              <a:gd name="connsiteX62-3563" fmla="*/ 5205627 w 7496628"/>
              <a:gd name="connsiteY62-3564" fmla="*/ 5549419 h 7997370"/>
              <a:gd name="connsiteX63-3565" fmla="*/ 5290456 w 7496628"/>
              <a:gd name="connsiteY63-3566" fmla="*/ 6110513 h 7997370"/>
              <a:gd name="connsiteX64-3567" fmla="*/ 3403599 w 7496628"/>
              <a:gd name="connsiteY64-3568" fmla="*/ 7997370 h 7997370"/>
              <a:gd name="connsiteX65-3569" fmla="*/ 1516743 w 7496628"/>
              <a:gd name="connsiteY65-3570" fmla="*/ 6110513 h 7997370"/>
              <a:gd name="connsiteX66-3571" fmla="*/ 1838988 w 7496628"/>
              <a:gd name="connsiteY66-3572" fmla="*/ 5055553 h 7997370"/>
              <a:gd name="connsiteX67-3573" fmla="*/ 1889221 w 7496628"/>
              <a:gd name="connsiteY67-3574" fmla="*/ 4988378 h 7997370"/>
              <a:gd name="connsiteX68-3575" fmla="*/ 1889230 w 7496628"/>
              <a:gd name="connsiteY68-3576" fmla="*/ 4988366 h 7997370"/>
              <a:gd name="connsiteX69-3577" fmla="*/ 1904383 w 7496628"/>
              <a:gd name="connsiteY69-3578" fmla="*/ 4968104 h 7997370"/>
              <a:gd name="connsiteX70-3579" fmla="*/ 1904383 w 7496628"/>
              <a:gd name="connsiteY70-3580" fmla="*/ 4968103 h 7997370"/>
              <a:gd name="connsiteX71-3581" fmla="*/ 1947610 w 7496628"/>
              <a:gd name="connsiteY71-3582" fmla="*/ 4910297 h 7997370"/>
              <a:gd name="connsiteX72-3583" fmla="*/ 1973782 w 7496628"/>
              <a:gd name="connsiteY72-3584" fmla="*/ 4881500 h 7997370"/>
              <a:gd name="connsiteX73-3585" fmla="*/ 1966818 w 7496628"/>
              <a:gd name="connsiteY73-3586" fmla="*/ 4894331 h 7997370"/>
              <a:gd name="connsiteX74-3587" fmla="*/ 1973783 w 7496628"/>
              <a:gd name="connsiteY74-3588" fmla="*/ 4881500 h 7997370"/>
              <a:gd name="connsiteX75-3589" fmla="*/ 2045103 w 7496628"/>
              <a:gd name="connsiteY75-3590" fmla="*/ 4750101 h 7997370"/>
              <a:gd name="connsiteX76-3591" fmla="*/ 2111829 w 7496628"/>
              <a:gd name="connsiteY76-3592" fmla="*/ 4419599 h 7997370"/>
              <a:gd name="connsiteX77-3593" fmla="*/ 1349557 w 7496628"/>
              <a:gd name="connsiteY77-3594" fmla="*/ 3574897 h 7997370"/>
              <a:gd name="connsiteX78-3595" fmla="*/ 1329447 w 7496628"/>
              <a:gd name="connsiteY78-3596" fmla="*/ 3573881 h 7997370"/>
              <a:gd name="connsiteX79-3597" fmla="*/ 1328058 w 7496628"/>
              <a:gd name="connsiteY79-3598" fmla="*/ 3570513 h 7997370"/>
              <a:gd name="connsiteX80-3599" fmla="*/ 1334174 w 7496628"/>
              <a:gd name="connsiteY80-3600" fmla="*/ 3558486 h 7997370"/>
              <a:gd name="connsiteX81-3601" fmla="*/ 1401337 w 7496628"/>
              <a:gd name="connsiteY81-3602" fmla="*/ 3426425 h 7997370"/>
              <a:gd name="connsiteX82-3603" fmla="*/ 1401337 w 7496628"/>
              <a:gd name="connsiteY82-3604" fmla="*/ 3426425 h 7997370"/>
              <a:gd name="connsiteX83-3605" fmla="*/ 1334174 w 7496628"/>
              <a:gd name="connsiteY83-3606" fmla="*/ 3558486 h 7997370"/>
              <a:gd name="connsiteX84-3607" fmla="*/ 1211066 w 7496628"/>
              <a:gd name="connsiteY84-3608" fmla="*/ 3539698 h 7997370"/>
              <a:gd name="connsiteX85-3609" fmla="*/ 0 w 7496628"/>
              <a:gd name="connsiteY85-3610" fmla="*/ 2053770 h 7997370"/>
              <a:gd name="connsiteX0-3611" fmla="*/ 1904906 w 7496628"/>
              <a:gd name="connsiteY0-3612" fmla="*/ 4969370 h 7997370"/>
              <a:gd name="connsiteX1-3613" fmla="*/ 1908628 w 7496628"/>
              <a:gd name="connsiteY1-3614" fmla="*/ 4978399 h 7997370"/>
              <a:gd name="connsiteX2-3615" fmla="*/ 1986512 w 7496628"/>
              <a:gd name="connsiteY2-3616" fmla="*/ 4988135 h 7997370"/>
              <a:gd name="connsiteX3-3617" fmla="*/ 1986512 w 7496628"/>
              <a:gd name="connsiteY3-3618" fmla="*/ 4988134 h 7997370"/>
              <a:gd name="connsiteX4-3619" fmla="*/ 1908629 w 7496628"/>
              <a:gd name="connsiteY4-3620" fmla="*/ 4978399 h 7997370"/>
              <a:gd name="connsiteX5-3621" fmla="*/ 1904906 w 7496628"/>
              <a:gd name="connsiteY5-3622" fmla="*/ 4969369 h 7997370"/>
              <a:gd name="connsiteX6-3623" fmla="*/ 1904906 w 7496628"/>
              <a:gd name="connsiteY6-3624" fmla="*/ 4969370 h 7997370"/>
              <a:gd name="connsiteX7-3625" fmla="*/ 0 w 7496628"/>
              <a:gd name="connsiteY7-3626" fmla="*/ 2053770 h 7997370"/>
              <a:gd name="connsiteX8-3627" fmla="*/ 1516743 w 7496628"/>
              <a:gd name="connsiteY8-3628" fmla="*/ 537027 h 7997370"/>
              <a:gd name="connsiteX9-3629" fmla="*/ 2481532 w 7496628"/>
              <a:gd name="connsiteY9-3630" fmla="*/ 883377 h 7997370"/>
              <a:gd name="connsiteX10-3631" fmla="*/ 2541593 w 7496628"/>
              <a:gd name="connsiteY10-3632" fmla="*/ 937965 h 7997370"/>
              <a:gd name="connsiteX11-3633" fmla="*/ 2541595 w 7496628"/>
              <a:gd name="connsiteY11-3634" fmla="*/ 937967 h 7997370"/>
              <a:gd name="connsiteX12-3635" fmla="*/ 2589242 w 7496628"/>
              <a:gd name="connsiteY12-3636" fmla="*/ 981272 h 7997370"/>
              <a:gd name="connsiteX13-3637" fmla="*/ 2633106 w 7496628"/>
              <a:gd name="connsiteY13-3638" fmla="*/ 1029535 h 7997370"/>
              <a:gd name="connsiteX14-3639" fmla="*/ 2633107 w 7496628"/>
              <a:gd name="connsiteY14-3640" fmla="*/ 1029535 h 7997370"/>
              <a:gd name="connsiteX15-3641" fmla="*/ 2687136 w 7496628"/>
              <a:gd name="connsiteY15-3642" fmla="*/ 1088981 h 7997370"/>
              <a:gd name="connsiteX16-3643" fmla="*/ 2737678 w 7496628"/>
              <a:gd name="connsiteY16-3644" fmla="*/ 1156572 h 7997370"/>
              <a:gd name="connsiteX17-3645" fmla="*/ 2661696 w 7496628"/>
              <a:gd name="connsiteY17-3646" fmla="*/ 1093879 h 7997370"/>
              <a:gd name="connsiteX18-3647" fmla="*/ 2615857 w 7496628"/>
              <a:gd name="connsiteY18-3648" fmla="*/ 1038324 h 7997370"/>
              <a:gd name="connsiteX19-3649" fmla="*/ 2615856 w 7496628"/>
              <a:gd name="connsiteY19-3650" fmla="*/ 1038324 h 7997370"/>
              <a:gd name="connsiteX20-3651" fmla="*/ 2615857 w 7496628"/>
              <a:gd name="connsiteY20-3652" fmla="*/ 1038324 h 7997370"/>
              <a:gd name="connsiteX21-3653" fmla="*/ 2661696 w 7496628"/>
              <a:gd name="connsiteY21-3654" fmla="*/ 1093880 h 7997370"/>
              <a:gd name="connsiteX22-3655" fmla="*/ 2737678 w 7496628"/>
              <a:gd name="connsiteY22-3656" fmla="*/ 1156573 h 7997370"/>
              <a:gd name="connsiteX23-3657" fmla="*/ 2774450 w 7496628"/>
              <a:gd name="connsiteY23-3658" fmla="*/ 1205746 h 7997370"/>
              <a:gd name="connsiteX24-3659" fmla="*/ 2774465 w 7496628"/>
              <a:gd name="connsiteY24-3660" fmla="*/ 1205769 h 7997370"/>
              <a:gd name="connsiteX25-3661" fmla="*/ 2774465 w 7496628"/>
              <a:gd name="connsiteY25-3662" fmla="*/ 1205769 h 7997370"/>
              <a:gd name="connsiteX26-3663" fmla="*/ 2774450 w 7496628"/>
              <a:gd name="connsiteY26-3664" fmla="*/ 1205745 h 7997370"/>
              <a:gd name="connsiteX27-3665" fmla="*/ 2737678 w 7496628"/>
              <a:gd name="connsiteY27-3666" fmla="*/ 1156572 h 7997370"/>
              <a:gd name="connsiteX28-3667" fmla="*/ 2787356 w 7496628"/>
              <a:gd name="connsiteY28-3668" fmla="*/ 1197560 h 7997370"/>
              <a:gd name="connsiteX29-3669" fmla="*/ 3262088 w 7496628"/>
              <a:gd name="connsiteY29-3670" fmla="*/ 1342571 h 7997370"/>
              <a:gd name="connsiteX30-3671" fmla="*/ 3862482 w 7496628"/>
              <a:gd name="connsiteY30-3672" fmla="*/ 1093879 h 7997370"/>
              <a:gd name="connsiteX31-3673" fmla="*/ 3951677 w 7496628"/>
              <a:gd name="connsiteY31-3674" fmla="*/ 985774 h 7997370"/>
              <a:gd name="connsiteX32-3675" fmla="*/ 3950648 w 7496628"/>
              <a:gd name="connsiteY32-3676" fmla="*/ 987468 h 7997370"/>
              <a:gd name="connsiteX33-3677" fmla="*/ 3950636 w 7496628"/>
              <a:gd name="connsiteY33-3678" fmla="*/ 987494 h 7997370"/>
              <a:gd name="connsiteX34-3679" fmla="*/ 3863592 w 7496628"/>
              <a:gd name="connsiteY34-3680" fmla="*/ 1173997 h 7997370"/>
              <a:gd name="connsiteX35-3681" fmla="*/ 3853793 w 7496628"/>
              <a:gd name="connsiteY35-3682" fmla="*/ 1194993 h 7997370"/>
              <a:gd name="connsiteX36-3683" fmla="*/ 3950636 w 7496628"/>
              <a:gd name="connsiteY36-3684" fmla="*/ 987494 h 7997370"/>
              <a:gd name="connsiteX37-3685" fmla="*/ 3950648 w 7496628"/>
              <a:gd name="connsiteY37-3686" fmla="*/ 987469 h 7997370"/>
              <a:gd name="connsiteX38-3687" fmla="*/ 3951677 w 7496628"/>
              <a:gd name="connsiteY38-3688" fmla="*/ 985775 h 7997370"/>
              <a:gd name="connsiteX39-3689" fmla="*/ 3985637 w 7496628"/>
              <a:gd name="connsiteY39-3690" fmla="*/ 929875 h 7997370"/>
              <a:gd name="connsiteX40-3691" fmla="*/ 3998195 w 7496628"/>
              <a:gd name="connsiteY40-3692" fmla="*/ 909205 h 7997370"/>
              <a:gd name="connsiteX41-3693" fmla="*/ 4045160 w 7496628"/>
              <a:gd name="connsiteY41-3694" fmla="*/ 831897 h 7997370"/>
              <a:gd name="connsiteX42-3695" fmla="*/ 5609771 w 7496628"/>
              <a:gd name="connsiteY42-3696" fmla="*/ 0 h 7997370"/>
              <a:gd name="connsiteX43-3697" fmla="*/ 7496628 w 7496628"/>
              <a:gd name="connsiteY43-3698" fmla="*/ 1886857 h 7997370"/>
              <a:gd name="connsiteX44-3699" fmla="*/ 6170864 w 7496628"/>
              <a:gd name="connsiteY44-3700" fmla="*/ 3688885 h 7997370"/>
              <a:gd name="connsiteX45-3701" fmla="*/ 6084717 w 7496628"/>
              <a:gd name="connsiteY45-3702" fmla="*/ 3711035 h 7997370"/>
              <a:gd name="connsiteX46-3703" fmla="*/ 6084708 w 7496628"/>
              <a:gd name="connsiteY46-3704" fmla="*/ 3711036 h 7997370"/>
              <a:gd name="connsiteX47-3705" fmla="*/ 5990038 w 7496628"/>
              <a:gd name="connsiteY47-3706" fmla="*/ 3735379 h 7997370"/>
              <a:gd name="connsiteX48-3707" fmla="*/ 5976330 w 7496628"/>
              <a:gd name="connsiteY48-3708" fmla="*/ 3737471 h 7997370"/>
              <a:gd name="connsiteX49-3709" fmla="*/ 5894258 w 7496628"/>
              <a:gd name="connsiteY49-3710" fmla="*/ 3749996 h 7997370"/>
              <a:gd name="connsiteX50-3711" fmla="*/ 5894248 w 7496628"/>
              <a:gd name="connsiteY50-3712" fmla="*/ 3749999 h 7997370"/>
              <a:gd name="connsiteX51-3713" fmla="*/ 5894238 w 7496628"/>
              <a:gd name="connsiteY51-3714" fmla="*/ 3750001 h 7997370"/>
              <a:gd name="connsiteX52-3715" fmla="*/ 5873297 w 7496628"/>
              <a:gd name="connsiteY52-3716" fmla="*/ 3755385 h 7997370"/>
              <a:gd name="connsiteX53-3717" fmla="*/ 5025574 w 7496628"/>
              <a:gd name="connsiteY53-3718" fmla="*/ 4907642 h 7997370"/>
              <a:gd name="connsiteX54-3719" fmla="*/ 5050086 w 7496628"/>
              <a:gd name="connsiteY54-3720" fmla="*/ 5150794 h 7997370"/>
              <a:gd name="connsiteX55-3721" fmla="*/ 5068892 w 7496628"/>
              <a:gd name="connsiteY55-3722" fmla="*/ 5223933 h 7997370"/>
              <a:gd name="connsiteX56-3723" fmla="*/ 5068892 w 7496628"/>
              <a:gd name="connsiteY56-3724" fmla="*/ 5223935 h 7997370"/>
              <a:gd name="connsiteX57-3725" fmla="*/ 5142177 w 7496628"/>
              <a:gd name="connsiteY57-3726" fmla="*/ 5376064 h 7997370"/>
              <a:gd name="connsiteX58-3727" fmla="*/ 5144682 w 7496628"/>
              <a:gd name="connsiteY58-3728" fmla="*/ 5382906 h 7997370"/>
              <a:gd name="connsiteX59-3729" fmla="*/ 5196413 w 7496628"/>
              <a:gd name="connsiteY59-3730" fmla="*/ 5524245 h 7997370"/>
              <a:gd name="connsiteX60-3731" fmla="*/ 5196414 w 7496628"/>
              <a:gd name="connsiteY60-3732" fmla="*/ 5524247 h 7997370"/>
              <a:gd name="connsiteX61-3733" fmla="*/ 5205627 w 7496628"/>
              <a:gd name="connsiteY61-3734" fmla="*/ 5549419 h 7997370"/>
              <a:gd name="connsiteX62-3735" fmla="*/ 5290456 w 7496628"/>
              <a:gd name="connsiteY62-3736" fmla="*/ 6110513 h 7997370"/>
              <a:gd name="connsiteX63-3737" fmla="*/ 3403599 w 7496628"/>
              <a:gd name="connsiteY63-3738" fmla="*/ 7997370 h 7997370"/>
              <a:gd name="connsiteX64-3739" fmla="*/ 1516743 w 7496628"/>
              <a:gd name="connsiteY64-3740" fmla="*/ 6110513 h 7997370"/>
              <a:gd name="connsiteX65-3741" fmla="*/ 1838988 w 7496628"/>
              <a:gd name="connsiteY65-3742" fmla="*/ 5055553 h 7997370"/>
              <a:gd name="connsiteX66-3743" fmla="*/ 1889221 w 7496628"/>
              <a:gd name="connsiteY66-3744" fmla="*/ 4988378 h 7997370"/>
              <a:gd name="connsiteX67-3745" fmla="*/ 1889230 w 7496628"/>
              <a:gd name="connsiteY67-3746" fmla="*/ 4988366 h 7997370"/>
              <a:gd name="connsiteX68-3747" fmla="*/ 1904383 w 7496628"/>
              <a:gd name="connsiteY68-3748" fmla="*/ 4968104 h 7997370"/>
              <a:gd name="connsiteX69-3749" fmla="*/ 1904383 w 7496628"/>
              <a:gd name="connsiteY69-3750" fmla="*/ 4968103 h 7997370"/>
              <a:gd name="connsiteX70-3751" fmla="*/ 1947610 w 7496628"/>
              <a:gd name="connsiteY70-3752" fmla="*/ 4910297 h 7997370"/>
              <a:gd name="connsiteX71-3753" fmla="*/ 1973782 w 7496628"/>
              <a:gd name="connsiteY71-3754" fmla="*/ 4881500 h 7997370"/>
              <a:gd name="connsiteX72-3755" fmla="*/ 1966818 w 7496628"/>
              <a:gd name="connsiteY72-3756" fmla="*/ 4894331 h 7997370"/>
              <a:gd name="connsiteX73-3757" fmla="*/ 1973783 w 7496628"/>
              <a:gd name="connsiteY73-3758" fmla="*/ 4881500 h 7997370"/>
              <a:gd name="connsiteX74-3759" fmla="*/ 2045103 w 7496628"/>
              <a:gd name="connsiteY74-3760" fmla="*/ 4750101 h 7997370"/>
              <a:gd name="connsiteX75-3761" fmla="*/ 2111829 w 7496628"/>
              <a:gd name="connsiteY75-3762" fmla="*/ 4419599 h 7997370"/>
              <a:gd name="connsiteX76-3763" fmla="*/ 1349557 w 7496628"/>
              <a:gd name="connsiteY76-3764" fmla="*/ 3574897 h 7997370"/>
              <a:gd name="connsiteX77-3765" fmla="*/ 1329447 w 7496628"/>
              <a:gd name="connsiteY77-3766" fmla="*/ 3573881 h 7997370"/>
              <a:gd name="connsiteX78-3767" fmla="*/ 1328058 w 7496628"/>
              <a:gd name="connsiteY78-3768" fmla="*/ 3570513 h 7997370"/>
              <a:gd name="connsiteX79-3769" fmla="*/ 1334174 w 7496628"/>
              <a:gd name="connsiteY79-3770" fmla="*/ 3558486 h 7997370"/>
              <a:gd name="connsiteX80-3771" fmla="*/ 1401337 w 7496628"/>
              <a:gd name="connsiteY80-3772" fmla="*/ 3426425 h 7997370"/>
              <a:gd name="connsiteX81-3773" fmla="*/ 1401337 w 7496628"/>
              <a:gd name="connsiteY81-3774" fmla="*/ 3426425 h 7997370"/>
              <a:gd name="connsiteX82-3775" fmla="*/ 1334174 w 7496628"/>
              <a:gd name="connsiteY82-3776" fmla="*/ 3558486 h 7997370"/>
              <a:gd name="connsiteX83-3777" fmla="*/ 1211066 w 7496628"/>
              <a:gd name="connsiteY83-3778" fmla="*/ 3539698 h 7997370"/>
              <a:gd name="connsiteX84-3779" fmla="*/ 0 w 7496628"/>
              <a:gd name="connsiteY84-3780" fmla="*/ 2053770 h 7997370"/>
              <a:gd name="connsiteX0-3781" fmla="*/ 1904906 w 7496628"/>
              <a:gd name="connsiteY0-3782" fmla="*/ 4969370 h 7997370"/>
              <a:gd name="connsiteX1-3783" fmla="*/ 1908628 w 7496628"/>
              <a:gd name="connsiteY1-3784" fmla="*/ 4978399 h 7997370"/>
              <a:gd name="connsiteX2-3785" fmla="*/ 1986512 w 7496628"/>
              <a:gd name="connsiteY2-3786" fmla="*/ 4988135 h 7997370"/>
              <a:gd name="connsiteX3-3787" fmla="*/ 1986512 w 7496628"/>
              <a:gd name="connsiteY3-3788" fmla="*/ 4988134 h 7997370"/>
              <a:gd name="connsiteX4-3789" fmla="*/ 1908629 w 7496628"/>
              <a:gd name="connsiteY4-3790" fmla="*/ 4978399 h 7997370"/>
              <a:gd name="connsiteX5-3791" fmla="*/ 1904906 w 7496628"/>
              <a:gd name="connsiteY5-3792" fmla="*/ 4969369 h 7997370"/>
              <a:gd name="connsiteX6-3793" fmla="*/ 1904906 w 7496628"/>
              <a:gd name="connsiteY6-3794" fmla="*/ 4969370 h 7997370"/>
              <a:gd name="connsiteX7-3795" fmla="*/ 0 w 7496628"/>
              <a:gd name="connsiteY7-3796" fmla="*/ 2053770 h 7997370"/>
              <a:gd name="connsiteX8-3797" fmla="*/ 1516743 w 7496628"/>
              <a:gd name="connsiteY8-3798" fmla="*/ 537027 h 7997370"/>
              <a:gd name="connsiteX9-3799" fmla="*/ 2481532 w 7496628"/>
              <a:gd name="connsiteY9-3800" fmla="*/ 883377 h 7997370"/>
              <a:gd name="connsiteX10-3801" fmla="*/ 2541593 w 7496628"/>
              <a:gd name="connsiteY10-3802" fmla="*/ 937965 h 7997370"/>
              <a:gd name="connsiteX11-3803" fmla="*/ 2541595 w 7496628"/>
              <a:gd name="connsiteY11-3804" fmla="*/ 937967 h 7997370"/>
              <a:gd name="connsiteX12-3805" fmla="*/ 2589242 w 7496628"/>
              <a:gd name="connsiteY12-3806" fmla="*/ 981272 h 7997370"/>
              <a:gd name="connsiteX13-3807" fmla="*/ 2633106 w 7496628"/>
              <a:gd name="connsiteY13-3808" fmla="*/ 1029535 h 7997370"/>
              <a:gd name="connsiteX14-3809" fmla="*/ 2633107 w 7496628"/>
              <a:gd name="connsiteY14-3810" fmla="*/ 1029535 h 7997370"/>
              <a:gd name="connsiteX15-3811" fmla="*/ 2687136 w 7496628"/>
              <a:gd name="connsiteY15-3812" fmla="*/ 1088981 h 7997370"/>
              <a:gd name="connsiteX16-3813" fmla="*/ 2737678 w 7496628"/>
              <a:gd name="connsiteY16-3814" fmla="*/ 1156572 h 7997370"/>
              <a:gd name="connsiteX17-3815" fmla="*/ 2661696 w 7496628"/>
              <a:gd name="connsiteY17-3816" fmla="*/ 1093879 h 7997370"/>
              <a:gd name="connsiteX18-3817" fmla="*/ 2615857 w 7496628"/>
              <a:gd name="connsiteY18-3818" fmla="*/ 1038324 h 7997370"/>
              <a:gd name="connsiteX19-3819" fmla="*/ 2615856 w 7496628"/>
              <a:gd name="connsiteY19-3820" fmla="*/ 1038324 h 7997370"/>
              <a:gd name="connsiteX20-3821" fmla="*/ 2615857 w 7496628"/>
              <a:gd name="connsiteY20-3822" fmla="*/ 1038324 h 7997370"/>
              <a:gd name="connsiteX21-3823" fmla="*/ 2661696 w 7496628"/>
              <a:gd name="connsiteY21-3824" fmla="*/ 1093880 h 7997370"/>
              <a:gd name="connsiteX22-3825" fmla="*/ 2737678 w 7496628"/>
              <a:gd name="connsiteY22-3826" fmla="*/ 1156573 h 7997370"/>
              <a:gd name="connsiteX23-3827" fmla="*/ 2774450 w 7496628"/>
              <a:gd name="connsiteY23-3828" fmla="*/ 1205746 h 7997370"/>
              <a:gd name="connsiteX24-3829" fmla="*/ 2774465 w 7496628"/>
              <a:gd name="connsiteY24-3830" fmla="*/ 1205769 h 7997370"/>
              <a:gd name="connsiteX25-3831" fmla="*/ 2774465 w 7496628"/>
              <a:gd name="connsiteY25-3832" fmla="*/ 1205769 h 7997370"/>
              <a:gd name="connsiteX26-3833" fmla="*/ 2774450 w 7496628"/>
              <a:gd name="connsiteY26-3834" fmla="*/ 1205745 h 7997370"/>
              <a:gd name="connsiteX27-3835" fmla="*/ 2737678 w 7496628"/>
              <a:gd name="connsiteY27-3836" fmla="*/ 1156572 h 7997370"/>
              <a:gd name="connsiteX28-3837" fmla="*/ 2787356 w 7496628"/>
              <a:gd name="connsiteY28-3838" fmla="*/ 1197560 h 7997370"/>
              <a:gd name="connsiteX29-3839" fmla="*/ 3262088 w 7496628"/>
              <a:gd name="connsiteY29-3840" fmla="*/ 1342571 h 7997370"/>
              <a:gd name="connsiteX30-3841" fmla="*/ 3862482 w 7496628"/>
              <a:gd name="connsiteY30-3842" fmla="*/ 1093879 h 7997370"/>
              <a:gd name="connsiteX31-3843" fmla="*/ 3951677 w 7496628"/>
              <a:gd name="connsiteY31-3844" fmla="*/ 985774 h 7997370"/>
              <a:gd name="connsiteX32-3845" fmla="*/ 3950648 w 7496628"/>
              <a:gd name="connsiteY32-3846" fmla="*/ 987468 h 7997370"/>
              <a:gd name="connsiteX33-3847" fmla="*/ 3950636 w 7496628"/>
              <a:gd name="connsiteY33-3848" fmla="*/ 987494 h 7997370"/>
              <a:gd name="connsiteX34-3849" fmla="*/ 3863592 w 7496628"/>
              <a:gd name="connsiteY34-3850" fmla="*/ 1173997 h 7997370"/>
              <a:gd name="connsiteX35-3851" fmla="*/ 3950636 w 7496628"/>
              <a:gd name="connsiteY35-3852" fmla="*/ 987494 h 7997370"/>
              <a:gd name="connsiteX36-3853" fmla="*/ 3950648 w 7496628"/>
              <a:gd name="connsiteY36-3854" fmla="*/ 987469 h 7997370"/>
              <a:gd name="connsiteX37-3855" fmla="*/ 3951677 w 7496628"/>
              <a:gd name="connsiteY37-3856" fmla="*/ 985775 h 7997370"/>
              <a:gd name="connsiteX38-3857" fmla="*/ 3985637 w 7496628"/>
              <a:gd name="connsiteY38-3858" fmla="*/ 929875 h 7997370"/>
              <a:gd name="connsiteX39-3859" fmla="*/ 3998195 w 7496628"/>
              <a:gd name="connsiteY39-3860" fmla="*/ 909205 h 7997370"/>
              <a:gd name="connsiteX40-3861" fmla="*/ 4045160 w 7496628"/>
              <a:gd name="connsiteY40-3862" fmla="*/ 831897 h 7997370"/>
              <a:gd name="connsiteX41-3863" fmla="*/ 5609771 w 7496628"/>
              <a:gd name="connsiteY41-3864" fmla="*/ 0 h 7997370"/>
              <a:gd name="connsiteX42-3865" fmla="*/ 7496628 w 7496628"/>
              <a:gd name="connsiteY42-3866" fmla="*/ 1886857 h 7997370"/>
              <a:gd name="connsiteX43-3867" fmla="*/ 6170864 w 7496628"/>
              <a:gd name="connsiteY43-3868" fmla="*/ 3688885 h 7997370"/>
              <a:gd name="connsiteX44-3869" fmla="*/ 6084717 w 7496628"/>
              <a:gd name="connsiteY44-3870" fmla="*/ 3711035 h 7997370"/>
              <a:gd name="connsiteX45-3871" fmla="*/ 6084708 w 7496628"/>
              <a:gd name="connsiteY45-3872" fmla="*/ 3711036 h 7997370"/>
              <a:gd name="connsiteX46-3873" fmla="*/ 5990038 w 7496628"/>
              <a:gd name="connsiteY46-3874" fmla="*/ 3735379 h 7997370"/>
              <a:gd name="connsiteX47-3875" fmla="*/ 5976330 w 7496628"/>
              <a:gd name="connsiteY47-3876" fmla="*/ 3737471 h 7997370"/>
              <a:gd name="connsiteX48-3877" fmla="*/ 5894258 w 7496628"/>
              <a:gd name="connsiteY48-3878" fmla="*/ 3749996 h 7997370"/>
              <a:gd name="connsiteX49-3879" fmla="*/ 5894248 w 7496628"/>
              <a:gd name="connsiteY49-3880" fmla="*/ 3749999 h 7997370"/>
              <a:gd name="connsiteX50-3881" fmla="*/ 5894238 w 7496628"/>
              <a:gd name="connsiteY50-3882" fmla="*/ 3750001 h 7997370"/>
              <a:gd name="connsiteX51-3883" fmla="*/ 5873297 w 7496628"/>
              <a:gd name="connsiteY51-3884" fmla="*/ 3755385 h 7997370"/>
              <a:gd name="connsiteX52-3885" fmla="*/ 5025574 w 7496628"/>
              <a:gd name="connsiteY52-3886" fmla="*/ 4907642 h 7997370"/>
              <a:gd name="connsiteX53-3887" fmla="*/ 5050086 w 7496628"/>
              <a:gd name="connsiteY53-3888" fmla="*/ 5150794 h 7997370"/>
              <a:gd name="connsiteX54-3889" fmla="*/ 5068892 w 7496628"/>
              <a:gd name="connsiteY54-3890" fmla="*/ 5223933 h 7997370"/>
              <a:gd name="connsiteX55-3891" fmla="*/ 5068892 w 7496628"/>
              <a:gd name="connsiteY55-3892" fmla="*/ 5223935 h 7997370"/>
              <a:gd name="connsiteX56-3893" fmla="*/ 5142177 w 7496628"/>
              <a:gd name="connsiteY56-3894" fmla="*/ 5376064 h 7997370"/>
              <a:gd name="connsiteX57-3895" fmla="*/ 5144682 w 7496628"/>
              <a:gd name="connsiteY57-3896" fmla="*/ 5382906 h 7997370"/>
              <a:gd name="connsiteX58-3897" fmla="*/ 5196413 w 7496628"/>
              <a:gd name="connsiteY58-3898" fmla="*/ 5524245 h 7997370"/>
              <a:gd name="connsiteX59-3899" fmla="*/ 5196414 w 7496628"/>
              <a:gd name="connsiteY59-3900" fmla="*/ 5524247 h 7997370"/>
              <a:gd name="connsiteX60-3901" fmla="*/ 5205627 w 7496628"/>
              <a:gd name="connsiteY60-3902" fmla="*/ 5549419 h 7997370"/>
              <a:gd name="connsiteX61-3903" fmla="*/ 5290456 w 7496628"/>
              <a:gd name="connsiteY61-3904" fmla="*/ 6110513 h 7997370"/>
              <a:gd name="connsiteX62-3905" fmla="*/ 3403599 w 7496628"/>
              <a:gd name="connsiteY62-3906" fmla="*/ 7997370 h 7997370"/>
              <a:gd name="connsiteX63-3907" fmla="*/ 1516743 w 7496628"/>
              <a:gd name="connsiteY63-3908" fmla="*/ 6110513 h 7997370"/>
              <a:gd name="connsiteX64-3909" fmla="*/ 1838988 w 7496628"/>
              <a:gd name="connsiteY64-3910" fmla="*/ 5055553 h 7997370"/>
              <a:gd name="connsiteX65-3911" fmla="*/ 1889221 w 7496628"/>
              <a:gd name="connsiteY65-3912" fmla="*/ 4988378 h 7997370"/>
              <a:gd name="connsiteX66-3913" fmla="*/ 1889230 w 7496628"/>
              <a:gd name="connsiteY66-3914" fmla="*/ 4988366 h 7997370"/>
              <a:gd name="connsiteX67-3915" fmla="*/ 1904383 w 7496628"/>
              <a:gd name="connsiteY67-3916" fmla="*/ 4968104 h 7997370"/>
              <a:gd name="connsiteX68-3917" fmla="*/ 1904383 w 7496628"/>
              <a:gd name="connsiteY68-3918" fmla="*/ 4968103 h 7997370"/>
              <a:gd name="connsiteX69-3919" fmla="*/ 1947610 w 7496628"/>
              <a:gd name="connsiteY69-3920" fmla="*/ 4910297 h 7997370"/>
              <a:gd name="connsiteX70-3921" fmla="*/ 1973782 w 7496628"/>
              <a:gd name="connsiteY70-3922" fmla="*/ 4881500 h 7997370"/>
              <a:gd name="connsiteX71-3923" fmla="*/ 1966818 w 7496628"/>
              <a:gd name="connsiteY71-3924" fmla="*/ 4894331 h 7997370"/>
              <a:gd name="connsiteX72-3925" fmla="*/ 1973783 w 7496628"/>
              <a:gd name="connsiteY72-3926" fmla="*/ 4881500 h 7997370"/>
              <a:gd name="connsiteX73-3927" fmla="*/ 2045103 w 7496628"/>
              <a:gd name="connsiteY73-3928" fmla="*/ 4750101 h 7997370"/>
              <a:gd name="connsiteX74-3929" fmla="*/ 2111829 w 7496628"/>
              <a:gd name="connsiteY74-3930" fmla="*/ 4419599 h 7997370"/>
              <a:gd name="connsiteX75-3931" fmla="*/ 1349557 w 7496628"/>
              <a:gd name="connsiteY75-3932" fmla="*/ 3574897 h 7997370"/>
              <a:gd name="connsiteX76-3933" fmla="*/ 1329447 w 7496628"/>
              <a:gd name="connsiteY76-3934" fmla="*/ 3573881 h 7997370"/>
              <a:gd name="connsiteX77-3935" fmla="*/ 1328058 w 7496628"/>
              <a:gd name="connsiteY77-3936" fmla="*/ 3570513 h 7997370"/>
              <a:gd name="connsiteX78-3937" fmla="*/ 1334174 w 7496628"/>
              <a:gd name="connsiteY78-3938" fmla="*/ 3558486 h 7997370"/>
              <a:gd name="connsiteX79-3939" fmla="*/ 1401337 w 7496628"/>
              <a:gd name="connsiteY79-3940" fmla="*/ 3426425 h 7997370"/>
              <a:gd name="connsiteX80-3941" fmla="*/ 1401337 w 7496628"/>
              <a:gd name="connsiteY80-3942" fmla="*/ 3426425 h 7997370"/>
              <a:gd name="connsiteX81-3943" fmla="*/ 1334174 w 7496628"/>
              <a:gd name="connsiteY81-3944" fmla="*/ 3558486 h 7997370"/>
              <a:gd name="connsiteX82-3945" fmla="*/ 1211066 w 7496628"/>
              <a:gd name="connsiteY82-3946" fmla="*/ 3539698 h 7997370"/>
              <a:gd name="connsiteX83-3947" fmla="*/ 0 w 7496628"/>
              <a:gd name="connsiteY83-3948" fmla="*/ 2053770 h 7997370"/>
              <a:gd name="connsiteX0-3949" fmla="*/ 1904906 w 7496628"/>
              <a:gd name="connsiteY0-3950" fmla="*/ 4969370 h 7997370"/>
              <a:gd name="connsiteX1-3951" fmla="*/ 1908628 w 7496628"/>
              <a:gd name="connsiteY1-3952" fmla="*/ 4978399 h 7997370"/>
              <a:gd name="connsiteX2-3953" fmla="*/ 1986512 w 7496628"/>
              <a:gd name="connsiteY2-3954" fmla="*/ 4988135 h 7997370"/>
              <a:gd name="connsiteX3-3955" fmla="*/ 1986512 w 7496628"/>
              <a:gd name="connsiteY3-3956" fmla="*/ 4988134 h 7997370"/>
              <a:gd name="connsiteX4-3957" fmla="*/ 1908629 w 7496628"/>
              <a:gd name="connsiteY4-3958" fmla="*/ 4978399 h 7997370"/>
              <a:gd name="connsiteX5-3959" fmla="*/ 1904906 w 7496628"/>
              <a:gd name="connsiteY5-3960" fmla="*/ 4969369 h 7997370"/>
              <a:gd name="connsiteX6-3961" fmla="*/ 1904906 w 7496628"/>
              <a:gd name="connsiteY6-3962" fmla="*/ 4969370 h 7997370"/>
              <a:gd name="connsiteX7-3963" fmla="*/ 0 w 7496628"/>
              <a:gd name="connsiteY7-3964" fmla="*/ 2053770 h 7997370"/>
              <a:gd name="connsiteX8-3965" fmla="*/ 1516743 w 7496628"/>
              <a:gd name="connsiteY8-3966" fmla="*/ 537027 h 7997370"/>
              <a:gd name="connsiteX9-3967" fmla="*/ 2481532 w 7496628"/>
              <a:gd name="connsiteY9-3968" fmla="*/ 883377 h 7997370"/>
              <a:gd name="connsiteX10-3969" fmla="*/ 2541593 w 7496628"/>
              <a:gd name="connsiteY10-3970" fmla="*/ 937965 h 7997370"/>
              <a:gd name="connsiteX11-3971" fmla="*/ 2541595 w 7496628"/>
              <a:gd name="connsiteY11-3972" fmla="*/ 937967 h 7997370"/>
              <a:gd name="connsiteX12-3973" fmla="*/ 2589242 w 7496628"/>
              <a:gd name="connsiteY12-3974" fmla="*/ 981272 h 7997370"/>
              <a:gd name="connsiteX13-3975" fmla="*/ 2633106 w 7496628"/>
              <a:gd name="connsiteY13-3976" fmla="*/ 1029535 h 7997370"/>
              <a:gd name="connsiteX14-3977" fmla="*/ 2633107 w 7496628"/>
              <a:gd name="connsiteY14-3978" fmla="*/ 1029535 h 7997370"/>
              <a:gd name="connsiteX15-3979" fmla="*/ 2687136 w 7496628"/>
              <a:gd name="connsiteY15-3980" fmla="*/ 1088981 h 7997370"/>
              <a:gd name="connsiteX16-3981" fmla="*/ 2737678 w 7496628"/>
              <a:gd name="connsiteY16-3982" fmla="*/ 1156572 h 7997370"/>
              <a:gd name="connsiteX17-3983" fmla="*/ 2661696 w 7496628"/>
              <a:gd name="connsiteY17-3984" fmla="*/ 1093879 h 7997370"/>
              <a:gd name="connsiteX18-3985" fmla="*/ 2615857 w 7496628"/>
              <a:gd name="connsiteY18-3986" fmla="*/ 1038324 h 7997370"/>
              <a:gd name="connsiteX19-3987" fmla="*/ 2615856 w 7496628"/>
              <a:gd name="connsiteY19-3988" fmla="*/ 1038324 h 7997370"/>
              <a:gd name="connsiteX20-3989" fmla="*/ 2615857 w 7496628"/>
              <a:gd name="connsiteY20-3990" fmla="*/ 1038324 h 7997370"/>
              <a:gd name="connsiteX21-3991" fmla="*/ 2661696 w 7496628"/>
              <a:gd name="connsiteY21-3992" fmla="*/ 1093880 h 7997370"/>
              <a:gd name="connsiteX22-3993" fmla="*/ 2737678 w 7496628"/>
              <a:gd name="connsiteY22-3994" fmla="*/ 1156573 h 7997370"/>
              <a:gd name="connsiteX23-3995" fmla="*/ 2774450 w 7496628"/>
              <a:gd name="connsiteY23-3996" fmla="*/ 1205746 h 7997370"/>
              <a:gd name="connsiteX24-3997" fmla="*/ 2774465 w 7496628"/>
              <a:gd name="connsiteY24-3998" fmla="*/ 1205769 h 7997370"/>
              <a:gd name="connsiteX25-3999" fmla="*/ 2774465 w 7496628"/>
              <a:gd name="connsiteY25-4000" fmla="*/ 1205769 h 7997370"/>
              <a:gd name="connsiteX26-4001" fmla="*/ 2774450 w 7496628"/>
              <a:gd name="connsiteY26-4002" fmla="*/ 1205745 h 7997370"/>
              <a:gd name="connsiteX27-4003" fmla="*/ 2737678 w 7496628"/>
              <a:gd name="connsiteY27-4004" fmla="*/ 1156572 h 7997370"/>
              <a:gd name="connsiteX28-4005" fmla="*/ 2787356 w 7496628"/>
              <a:gd name="connsiteY28-4006" fmla="*/ 1197560 h 7997370"/>
              <a:gd name="connsiteX29-4007" fmla="*/ 3262088 w 7496628"/>
              <a:gd name="connsiteY29-4008" fmla="*/ 1342571 h 7997370"/>
              <a:gd name="connsiteX30-4009" fmla="*/ 3862482 w 7496628"/>
              <a:gd name="connsiteY30-4010" fmla="*/ 1093879 h 7997370"/>
              <a:gd name="connsiteX31-4011" fmla="*/ 3951677 w 7496628"/>
              <a:gd name="connsiteY31-4012" fmla="*/ 985774 h 7997370"/>
              <a:gd name="connsiteX32-4013" fmla="*/ 3950648 w 7496628"/>
              <a:gd name="connsiteY32-4014" fmla="*/ 987468 h 7997370"/>
              <a:gd name="connsiteX33-4015" fmla="*/ 3950636 w 7496628"/>
              <a:gd name="connsiteY33-4016" fmla="*/ 987494 h 7997370"/>
              <a:gd name="connsiteX34-4017" fmla="*/ 3950636 w 7496628"/>
              <a:gd name="connsiteY34-4018" fmla="*/ 987494 h 7997370"/>
              <a:gd name="connsiteX35-4019" fmla="*/ 3950648 w 7496628"/>
              <a:gd name="connsiteY35-4020" fmla="*/ 987469 h 7997370"/>
              <a:gd name="connsiteX36-4021" fmla="*/ 3951677 w 7496628"/>
              <a:gd name="connsiteY36-4022" fmla="*/ 985775 h 7997370"/>
              <a:gd name="connsiteX37-4023" fmla="*/ 3985637 w 7496628"/>
              <a:gd name="connsiteY37-4024" fmla="*/ 929875 h 7997370"/>
              <a:gd name="connsiteX38-4025" fmla="*/ 3998195 w 7496628"/>
              <a:gd name="connsiteY38-4026" fmla="*/ 909205 h 7997370"/>
              <a:gd name="connsiteX39-4027" fmla="*/ 4045160 w 7496628"/>
              <a:gd name="connsiteY39-4028" fmla="*/ 831897 h 7997370"/>
              <a:gd name="connsiteX40-4029" fmla="*/ 5609771 w 7496628"/>
              <a:gd name="connsiteY40-4030" fmla="*/ 0 h 7997370"/>
              <a:gd name="connsiteX41-4031" fmla="*/ 7496628 w 7496628"/>
              <a:gd name="connsiteY41-4032" fmla="*/ 1886857 h 7997370"/>
              <a:gd name="connsiteX42-4033" fmla="*/ 6170864 w 7496628"/>
              <a:gd name="connsiteY42-4034" fmla="*/ 3688885 h 7997370"/>
              <a:gd name="connsiteX43-4035" fmla="*/ 6084717 w 7496628"/>
              <a:gd name="connsiteY43-4036" fmla="*/ 3711035 h 7997370"/>
              <a:gd name="connsiteX44-4037" fmla="*/ 6084708 w 7496628"/>
              <a:gd name="connsiteY44-4038" fmla="*/ 3711036 h 7997370"/>
              <a:gd name="connsiteX45-4039" fmla="*/ 5990038 w 7496628"/>
              <a:gd name="connsiteY45-4040" fmla="*/ 3735379 h 7997370"/>
              <a:gd name="connsiteX46-4041" fmla="*/ 5976330 w 7496628"/>
              <a:gd name="connsiteY46-4042" fmla="*/ 3737471 h 7997370"/>
              <a:gd name="connsiteX47-4043" fmla="*/ 5894258 w 7496628"/>
              <a:gd name="connsiteY47-4044" fmla="*/ 3749996 h 7997370"/>
              <a:gd name="connsiteX48-4045" fmla="*/ 5894248 w 7496628"/>
              <a:gd name="connsiteY48-4046" fmla="*/ 3749999 h 7997370"/>
              <a:gd name="connsiteX49-4047" fmla="*/ 5894238 w 7496628"/>
              <a:gd name="connsiteY49-4048" fmla="*/ 3750001 h 7997370"/>
              <a:gd name="connsiteX50-4049" fmla="*/ 5873297 w 7496628"/>
              <a:gd name="connsiteY50-4050" fmla="*/ 3755385 h 7997370"/>
              <a:gd name="connsiteX51-4051" fmla="*/ 5025574 w 7496628"/>
              <a:gd name="connsiteY51-4052" fmla="*/ 4907642 h 7997370"/>
              <a:gd name="connsiteX52-4053" fmla="*/ 5050086 w 7496628"/>
              <a:gd name="connsiteY52-4054" fmla="*/ 5150794 h 7997370"/>
              <a:gd name="connsiteX53-4055" fmla="*/ 5068892 w 7496628"/>
              <a:gd name="connsiteY53-4056" fmla="*/ 5223933 h 7997370"/>
              <a:gd name="connsiteX54-4057" fmla="*/ 5068892 w 7496628"/>
              <a:gd name="connsiteY54-4058" fmla="*/ 5223935 h 7997370"/>
              <a:gd name="connsiteX55-4059" fmla="*/ 5142177 w 7496628"/>
              <a:gd name="connsiteY55-4060" fmla="*/ 5376064 h 7997370"/>
              <a:gd name="connsiteX56-4061" fmla="*/ 5144682 w 7496628"/>
              <a:gd name="connsiteY56-4062" fmla="*/ 5382906 h 7997370"/>
              <a:gd name="connsiteX57-4063" fmla="*/ 5196413 w 7496628"/>
              <a:gd name="connsiteY57-4064" fmla="*/ 5524245 h 7997370"/>
              <a:gd name="connsiteX58-4065" fmla="*/ 5196414 w 7496628"/>
              <a:gd name="connsiteY58-4066" fmla="*/ 5524247 h 7997370"/>
              <a:gd name="connsiteX59-4067" fmla="*/ 5205627 w 7496628"/>
              <a:gd name="connsiteY59-4068" fmla="*/ 5549419 h 7997370"/>
              <a:gd name="connsiteX60-4069" fmla="*/ 5290456 w 7496628"/>
              <a:gd name="connsiteY60-4070" fmla="*/ 6110513 h 7997370"/>
              <a:gd name="connsiteX61-4071" fmla="*/ 3403599 w 7496628"/>
              <a:gd name="connsiteY61-4072" fmla="*/ 7997370 h 7997370"/>
              <a:gd name="connsiteX62-4073" fmla="*/ 1516743 w 7496628"/>
              <a:gd name="connsiteY62-4074" fmla="*/ 6110513 h 7997370"/>
              <a:gd name="connsiteX63-4075" fmla="*/ 1838988 w 7496628"/>
              <a:gd name="connsiteY63-4076" fmla="*/ 5055553 h 7997370"/>
              <a:gd name="connsiteX64-4077" fmla="*/ 1889221 w 7496628"/>
              <a:gd name="connsiteY64-4078" fmla="*/ 4988378 h 7997370"/>
              <a:gd name="connsiteX65-4079" fmla="*/ 1889230 w 7496628"/>
              <a:gd name="connsiteY65-4080" fmla="*/ 4988366 h 7997370"/>
              <a:gd name="connsiteX66-4081" fmla="*/ 1904383 w 7496628"/>
              <a:gd name="connsiteY66-4082" fmla="*/ 4968104 h 7997370"/>
              <a:gd name="connsiteX67-4083" fmla="*/ 1904383 w 7496628"/>
              <a:gd name="connsiteY67-4084" fmla="*/ 4968103 h 7997370"/>
              <a:gd name="connsiteX68-4085" fmla="*/ 1947610 w 7496628"/>
              <a:gd name="connsiteY68-4086" fmla="*/ 4910297 h 7997370"/>
              <a:gd name="connsiteX69-4087" fmla="*/ 1973782 w 7496628"/>
              <a:gd name="connsiteY69-4088" fmla="*/ 4881500 h 7997370"/>
              <a:gd name="connsiteX70-4089" fmla="*/ 1966818 w 7496628"/>
              <a:gd name="connsiteY70-4090" fmla="*/ 4894331 h 7997370"/>
              <a:gd name="connsiteX71-4091" fmla="*/ 1973783 w 7496628"/>
              <a:gd name="connsiteY71-4092" fmla="*/ 4881500 h 7997370"/>
              <a:gd name="connsiteX72-4093" fmla="*/ 2045103 w 7496628"/>
              <a:gd name="connsiteY72-4094" fmla="*/ 4750101 h 7997370"/>
              <a:gd name="connsiteX73-4095" fmla="*/ 2111829 w 7496628"/>
              <a:gd name="connsiteY73-4096" fmla="*/ 4419599 h 7997370"/>
              <a:gd name="connsiteX74-4097" fmla="*/ 1349557 w 7496628"/>
              <a:gd name="connsiteY74-4098" fmla="*/ 3574897 h 7997370"/>
              <a:gd name="connsiteX75-4099" fmla="*/ 1329447 w 7496628"/>
              <a:gd name="connsiteY75-4100" fmla="*/ 3573881 h 7997370"/>
              <a:gd name="connsiteX76-4101" fmla="*/ 1328058 w 7496628"/>
              <a:gd name="connsiteY76-4102" fmla="*/ 3570513 h 7997370"/>
              <a:gd name="connsiteX77-4103" fmla="*/ 1334174 w 7496628"/>
              <a:gd name="connsiteY77-4104" fmla="*/ 3558486 h 7997370"/>
              <a:gd name="connsiteX78-4105" fmla="*/ 1401337 w 7496628"/>
              <a:gd name="connsiteY78-4106" fmla="*/ 3426425 h 7997370"/>
              <a:gd name="connsiteX79-4107" fmla="*/ 1401337 w 7496628"/>
              <a:gd name="connsiteY79-4108" fmla="*/ 3426425 h 7997370"/>
              <a:gd name="connsiteX80-4109" fmla="*/ 1334174 w 7496628"/>
              <a:gd name="connsiteY80-4110" fmla="*/ 3558486 h 7997370"/>
              <a:gd name="connsiteX81-4111" fmla="*/ 1211066 w 7496628"/>
              <a:gd name="connsiteY81-4112" fmla="*/ 3539698 h 7997370"/>
              <a:gd name="connsiteX82-4113" fmla="*/ 0 w 7496628"/>
              <a:gd name="connsiteY82-4114" fmla="*/ 2053770 h 7997370"/>
              <a:gd name="connsiteX0-4115" fmla="*/ 1904906 w 7496628"/>
              <a:gd name="connsiteY0-4116" fmla="*/ 4969370 h 7997370"/>
              <a:gd name="connsiteX1-4117" fmla="*/ 1908628 w 7496628"/>
              <a:gd name="connsiteY1-4118" fmla="*/ 4978399 h 7997370"/>
              <a:gd name="connsiteX2-4119" fmla="*/ 1986512 w 7496628"/>
              <a:gd name="connsiteY2-4120" fmla="*/ 4988135 h 7997370"/>
              <a:gd name="connsiteX3-4121" fmla="*/ 1986512 w 7496628"/>
              <a:gd name="connsiteY3-4122" fmla="*/ 4988134 h 7997370"/>
              <a:gd name="connsiteX4-4123" fmla="*/ 1908629 w 7496628"/>
              <a:gd name="connsiteY4-4124" fmla="*/ 4978399 h 7997370"/>
              <a:gd name="connsiteX5-4125" fmla="*/ 1904906 w 7496628"/>
              <a:gd name="connsiteY5-4126" fmla="*/ 4969369 h 7997370"/>
              <a:gd name="connsiteX6-4127" fmla="*/ 1904906 w 7496628"/>
              <a:gd name="connsiteY6-4128" fmla="*/ 4969370 h 7997370"/>
              <a:gd name="connsiteX7-4129" fmla="*/ 0 w 7496628"/>
              <a:gd name="connsiteY7-4130" fmla="*/ 2053770 h 7997370"/>
              <a:gd name="connsiteX8-4131" fmla="*/ 1516743 w 7496628"/>
              <a:gd name="connsiteY8-4132" fmla="*/ 537027 h 7997370"/>
              <a:gd name="connsiteX9-4133" fmla="*/ 2481532 w 7496628"/>
              <a:gd name="connsiteY9-4134" fmla="*/ 883377 h 7997370"/>
              <a:gd name="connsiteX10-4135" fmla="*/ 2541593 w 7496628"/>
              <a:gd name="connsiteY10-4136" fmla="*/ 937965 h 7997370"/>
              <a:gd name="connsiteX11-4137" fmla="*/ 2541595 w 7496628"/>
              <a:gd name="connsiteY11-4138" fmla="*/ 937967 h 7997370"/>
              <a:gd name="connsiteX12-4139" fmla="*/ 2589242 w 7496628"/>
              <a:gd name="connsiteY12-4140" fmla="*/ 981272 h 7997370"/>
              <a:gd name="connsiteX13-4141" fmla="*/ 2633106 w 7496628"/>
              <a:gd name="connsiteY13-4142" fmla="*/ 1029535 h 7997370"/>
              <a:gd name="connsiteX14-4143" fmla="*/ 2633107 w 7496628"/>
              <a:gd name="connsiteY14-4144" fmla="*/ 1029535 h 7997370"/>
              <a:gd name="connsiteX15-4145" fmla="*/ 2687136 w 7496628"/>
              <a:gd name="connsiteY15-4146" fmla="*/ 1088981 h 7997370"/>
              <a:gd name="connsiteX16-4147" fmla="*/ 2737678 w 7496628"/>
              <a:gd name="connsiteY16-4148" fmla="*/ 1156572 h 7997370"/>
              <a:gd name="connsiteX17-4149" fmla="*/ 2661696 w 7496628"/>
              <a:gd name="connsiteY17-4150" fmla="*/ 1093879 h 7997370"/>
              <a:gd name="connsiteX18-4151" fmla="*/ 2615857 w 7496628"/>
              <a:gd name="connsiteY18-4152" fmla="*/ 1038324 h 7997370"/>
              <a:gd name="connsiteX19-4153" fmla="*/ 2615856 w 7496628"/>
              <a:gd name="connsiteY19-4154" fmla="*/ 1038324 h 7997370"/>
              <a:gd name="connsiteX20-4155" fmla="*/ 2615857 w 7496628"/>
              <a:gd name="connsiteY20-4156" fmla="*/ 1038324 h 7997370"/>
              <a:gd name="connsiteX21-4157" fmla="*/ 2661696 w 7496628"/>
              <a:gd name="connsiteY21-4158" fmla="*/ 1093880 h 7997370"/>
              <a:gd name="connsiteX22-4159" fmla="*/ 2737678 w 7496628"/>
              <a:gd name="connsiteY22-4160" fmla="*/ 1156573 h 7997370"/>
              <a:gd name="connsiteX23-4161" fmla="*/ 2774450 w 7496628"/>
              <a:gd name="connsiteY23-4162" fmla="*/ 1205746 h 7997370"/>
              <a:gd name="connsiteX24-4163" fmla="*/ 2774465 w 7496628"/>
              <a:gd name="connsiteY24-4164" fmla="*/ 1205769 h 7997370"/>
              <a:gd name="connsiteX25-4165" fmla="*/ 2774465 w 7496628"/>
              <a:gd name="connsiteY25-4166" fmla="*/ 1205769 h 7997370"/>
              <a:gd name="connsiteX26-4167" fmla="*/ 2774450 w 7496628"/>
              <a:gd name="connsiteY26-4168" fmla="*/ 1205745 h 7997370"/>
              <a:gd name="connsiteX27-4169" fmla="*/ 2737678 w 7496628"/>
              <a:gd name="connsiteY27-4170" fmla="*/ 1156572 h 7997370"/>
              <a:gd name="connsiteX28-4171" fmla="*/ 2787356 w 7496628"/>
              <a:gd name="connsiteY28-4172" fmla="*/ 1197560 h 7997370"/>
              <a:gd name="connsiteX29-4173" fmla="*/ 3262088 w 7496628"/>
              <a:gd name="connsiteY29-4174" fmla="*/ 1342571 h 7997370"/>
              <a:gd name="connsiteX30-4175" fmla="*/ 3862482 w 7496628"/>
              <a:gd name="connsiteY30-4176" fmla="*/ 1093879 h 7997370"/>
              <a:gd name="connsiteX31-4177" fmla="*/ 3951677 w 7496628"/>
              <a:gd name="connsiteY31-4178" fmla="*/ 985774 h 7997370"/>
              <a:gd name="connsiteX32-4179" fmla="*/ 3950648 w 7496628"/>
              <a:gd name="connsiteY32-4180" fmla="*/ 987468 h 7997370"/>
              <a:gd name="connsiteX33-4181" fmla="*/ 3950636 w 7496628"/>
              <a:gd name="connsiteY33-4182" fmla="*/ 987494 h 7997370"/>
              <a:gd name="connsiteX34-4183" fmla="*/ 3950636 w 7496628"/>
              <a:gd name="connsiteY34-4184" fmla="*/ 987494 h 7997370"/>
              <a:gd name="connsiteX35-4185" fmla="*/ 3950648 w 7496628"/>
              <a:gd name="connsiteY35-4186" fmla="*/ 987469 h 7997370"/>
              <a:gd name="connsiteX36-4187" fmla="*/ 3951677 w 7496628"/>
              <a:gd name="connsiteY36-4188" fmla="*/ 985775 h 7997370"/>
              <a:gd name="connsiteX37-4189" fmla="*/ 3985637 w 7496628"/>
              <a:gd name="connsiteY37-4190" fmla="*/ 929875 h 7997370"/>
              <a:gd name="connsiteX38-4191" fmla="*/ 4045160 w 7496628"/>
              <a:gd name="connsiteY38-4192" fmla="*/ 831897 h 7997370"/>
              <a:gd name="connsiteX39-4193" fmla="*/ 5609771 w 7496628"/>
              <a:gd name="connsiteY39-4194" fmla="*/ 0 h 7997370"/>
              <a:gd name="connsiteX40-4195" fmla="*/ 7496628 w 7496628"/>
              <a:gd name="connsiteY40-4196" fmla="*/ 1886857 h 7997370"/>
              <a:gd name="connsiteX41-4197" fmla="*/ 6170864 w 7496628"/>
              <a:gd name="connsiteY41-4198" fmla="*/ 3688885 h 7997370"/>
              <a:gd name="connsiteX42-4199" fmla="*/ 6084717 w 7496628"/>
              <a:gd name="connsiteY42-4200" fmla="*/ 3711035 h 7997370"/>
              <a:gd name="connsiteX43-4201" fmla="*/ 6084708 w 7496628"/>
              <a:gd name="connsiteY43-4202" fmla="*/ 3711036 h 7997370"/>
              <a:gd name="connsiteX44-4203" fmla="*/ 5990038 w 7496628"/>
              <a:gd name="connsiteY44-4204" fmla="*/ 3735379 h 7997370"/>
              <a:gd name="connsiteX45-4205" fmla="*/ 5976330 w 7496628"/>
              <a:gd name="connsiteY45-4206" fmla="*/ 3737471 h 7997370"/>
              <a:gd name="connsiteX46-4207" fmla="*/ 5894258 w 7496628"/>
              <a:gd name="connsiteY46-4208" fmla="*/ 3749996 h 7997370"/>
              <a:gd name="connsiteX47-4209" fmla="*/ 5894248 w 7496628"/>
              <a:gd name="connsiteY47-4210" fmla="*/ 3749999 h 7997370"/>
              <a:gd name="connsiteX48-4211" fmla="*/ 5894238 w 7496628"/>
              <a:gd name="connsiteY48-4212" fmla="*/ 3750001 h 7997370"/>
              <a:gd name="connsiteX49-4213" fmla="*/ 5873297 w 7496628"/>
              <a:gd name="connsiteY49-4214" fmla="*/ 3755385 h 7997370"/>
              <a:gd name="connsiteX50-4215" fmla="*/ 5025574 w 7496628"/>
              <a:gd name="connsiteY50-4216" fmla="*/ 4907642 h 7997370"/>
              <a:gd name="connsiteX51-4217" fmla="*/ 5050086 w 7496628"/>
              <a:gd name="connsiteY51-4218" fmla="*/ 5150794 h 7997370"/>
              <a:gd name="connsiteX52-4219" fmla="*/ 5068892 w 7496628"/>
              <a:gd name="connsiteY52-4220" fmla="*/ 5223933 h 7997370"/>
              <a:gd name="connsiteX53-4221" fmla="*/ 5068892 w 7496628"/>
              <a:gd name="connsiteY53-4222" fmla="*/ 5223935 h 7997370"/>
              <a:gd name="connsiteX54-4223" fmla="*/ 5142177 w 7496628"/>
              <a:gd name="connsiteY54-4224" fmla="*/ 5376064 h 7997370"/>
              <a:gd name="connsiteX55-4225" fmla="*/ 5144682 w 7496628"/>
              <a:gd name="connsiteY55-4226" fmla="*/ 5382906 h 7997370"/>
              <a:gd name="connsiteX56-4227" fmla="*/ 5196413 w 7496628"/>
              <a:gd name="connsiteY56-4228" fmla="*/ 5524245 h 7997370"/>
              <a:gd name="connsiteX57-4229" fmla="*/ 5196414 w 7496628"/>
              <a:gd name="connsiteY57-4230" fmla="*/ 5524247 h 7997370"/>
              <a:gd name="connsiteX58-4231" fmla="*/ 5205627 w 7496628"/>
              <a:gd name="connsiteY58-4232" fmla="*/ 5549419 h 7997370"/>
              <a:gd name="connsiteX59-4233" fmla="*/ 5290456 w 7496628"/>
              <a:gd name="connsiteY59-4234" fmla="*/ 6110513 h 7997370"/>
              <a:gd name="connsiteX60-4235" fmla="*/ 3403599 w 7496628"/>
              <a:gd name="connsiteY60-4236" fmla="*/ 7997370 h 7997370"/>
              <a:gd name="connsiteX61-4237" fmla="*/ 1516743 w 7496628"/>
              <a:gd name="connsiteY61-4238" fmla="*/ 6110513 h 7997370"/>
              <a:gd name="connsiteX62-4239" fmla="*/ 1838988 w 7496628"/>
              <a:gd name="connsiteY62-4240" fmla="*/ 5055553 h 7997370"/>
              <a:gd name="connsiteX63-4241" fmla="*/ 1889221 w 7496628"/>
              <a:gd name="connsiteY63-4242" fmla="*/ 4988378 h 7997370"/>
              <a:gd name="connsiteX64-4243" fmla="*/ 1889230 w 7496628"/>
              <a:gd name="connsiteY64-4244" fmla="*/ 4988366 h 7997370"/>
              <a:gd name="connsiteX65-4245" fmla="*/ 1904383 w 7496628"/>
              <a:gd name="connsiteY65-4246" fmla="*/ 4968104 h 7997370"/>
              <a:gd name="connsiteX66-4247" fmla="*/ 1904383 w 7496628"/>
              <a:gd name="connsiteY66-4248" fmla="*/ 4968103 h 7997370"/>
              <a:gd name="connsiteX67-4249" fmla="*/ 1947610 w 7496628"/>
              <a:gd name="connsiteY67-4250" fmla="*/ 4910297 h 7997370"/>
              <a:gd name="connsiteX68-4251" fmla="*/ 1973782 w 7496628"/>
              <a:gd name="connsiteY68-4252" fmla="*/ 4881500 h 7997370"/>
              <a:gd name="connsiteX69-4253" fmla="*/ 1966818 w 7496628"/>
              <a:gd name="connsiteY69-4254" fmla="*/ 4894331 h 7997370"/>
              <a:gd name="connsiteX70-4255" fmla="*/ 1973783 w 7496628"/>
              <a:gd name="connsiteY70-4256" fmla="*/ 4881500 h 7997370"/>
              <a:gd name="connsiteX71-4257" fmla="*/ 2045103 w 7496628"/>
              <a:gd name="connsiteY71-4258" fmla="*/ 4750101 h 7997370"/>
              <a:gd name="connsiteX72-4259" fmla="*/ 2111829 w 7496628"/>
              <a:gd name="connsiteY72-4260" fmla="*/ 4419599 h 7997370"/>
              <a:gd name="connsiteX73-4261" fmla="*/ 1349557 w 7496628"/>
              <a:gd name="connsiteY73-4262" fmla="*/ 3574897 h 7997370"/>
              <a:gd name="connsiteX74-4263" fmla="*/ 1329447 w 7496628"/>
              <a:gd name="connsiteY74-4264" fmla="*/ 3573881 h 7997370"/>
              <a:gd name="connsiteX75-4265" fmla="*/ 1328058 w 7496628"/>
              <a:gd name="connsiteY75-4266" fmla="*/ 3570513 h 7997370"/>
              <a:gd name="connsiteX76-4267" fmla="*/ 1334174 w 7496628"/>
              <a:gd name="connsiteY76-4268" fmla="*/ 3558486 h 7997370"/>
              <a:gd name="connsiteX77-4269" fmla="*/ 1401337 w 7496628"/>
              <a:gd name="connsiteY77-4270" fmla="*/ 3426425 h 7997370"/>
              <a:gd name="connsiteX78-4271" fmla="*/ 1401337 w 7496628"/>
              <a:gd name="connsiteY78-4272" fmla="*/ 3426425 h 7997370"/>
              <a:gd name="connsiteX79-4273" fmla="*/ 1334174 w 7496628"/>
              <a:gd name="connsiteY79-4274" fmla="*/ 3558486 h 7997370"/>
              <a:gd name="connsiteX80-4275" fmla="*/ 1211066 w 7496628"/>
              <a:gd name="connsiteY80-4276" fmla="*/ 3539698 h 7997370"/>
              <a:gd name="connsiteX81-4277" fmla="*/ 0 w 7496628"/>
              <a:gd name="connsiteY81-4278" fmla="*/ 2053770 h 7997370"/>
              <a:gd name="connsiteX0-4279" fmla="*/ 1904906 w 7496628"/>
              <a:gd name="connsiteY0-4280" fmla="*/ 4969370 h 7997370"/>
              <a:gd name="connsiteX1-4281" fmla="*/ 1908628 w 7496628"/>
              <a:gd name="connsiteY1-4282" fmla="*/ 4978399 h 7997370"/>
              <a:gd name="connsiteX2-4283" fmla="*/ 1986512 w 7496628"/>
              <a:gd name="connsiteY2-4284" fmla="*/ 4988135 h 7997370"/>
              <a:gd name="connsiteX3-4285" fmla="*/ 1986512 w 7496628"/>
              <a:gd name="connsiteY3-4286" fmla="*/ 4988134 h 7997370"/>
              <a:gd name="connsiteX4-4287" fmla="*/ 1908629 w 7496628"/>
              <a:gd name="connsiteY4-4288" fmla="*/ 4978399 h 7997370"/>
              <a:gd name="connsiteX5-4289" fmla="*/ 1904906 w 7496628"/>
              <a:gd name="connsiteY5-4290" fmla="*/ 4969369 h 7997370"/>
              <a:gd name="connsiteX6-4291" fmla="*/ 1904906 w 7496628"/>
              <a:gd name="connsiteY6-4292" fmla="*/ 4969370 h 7997370"/>
              <a:gd name="connsiteX7-4293" fmla="*/ 0 w 7496628"/>
              <a:gd name="connsiteY7-4294" fmla="*/ 2053770 h 7997370"/>
              <a:gd name="connsiteX8-4295" fmla="*/ 1516743 w 7496628"/>
              <a:gd name="connsiteY8-4296" fmla="*/ 537027 h 7997370"/>
              <a:gd name="connsiteX9-4297" fmla="*/ 2481532 w 7496628"/>
              <a:gd name="connsiteY9-4298" fmla="*/ 883377 h 7997370"/>
              <a:gd name="connsiteX10-4299" fmla="*/ 2541593 w 7496628"/>
              <a:gd name="connsiteY10-4300" fmla="*/ 937965 h 7997370"/>
              <a:gd name="connsiteX11-4301" fmla="*/ 2541595 w 7496628"/>
              <a:gd name="connsiteY11-4302" fmla="*/ 937967 h 7997370"/>
              <a:gd name="connsiteX12-4303" fmla="*/ 2589242 w 7496628"/>
              <a:gd name="connsiteY12-4304" fmla="*/ 981272 h 7997370"/>
              <a:gd name="connsiteX13-4305" fmla="*/ 2633106 w 7496628"/>
              <a:gd name="connsiteY13-4306" fmla="*/ 1029535 h 7997370"/>
              <a:gd name="connsiteX14-4307" fmla="*/ 2633107 w 7496628"/>
              <a:gd name="connsiteY14-4308" fmla="*/ 1029535 h 7997370"/>
              <a:gd name="connsiteX15-4309" fmla="*/ 2687136 w 7496628"/>
              <a:gd name="connsiteY15-4310" fmla="*/ 1088981 h 7997370"/>
              <a:gd name="connsiteX16-4311" fmla="*/ 2737678 w 7496628"/>
              <a:gd name="connsiteY16-4312" fmla="*/ 1156572 h 7997370"/>
              <a:gd name="connsiteX17-4313" fmla="*/ 2661696 w 7496628"/>
              <a:gd name="connsiteY17-4314" fmla="*/ 1093879 h 7997370"/>
              <a:gd name="connsiteX18-4315" fmla="*/ 2615857 w 7496628"/>
              <a:gd name="connsiteY18-4316" fmla="*/ 1038324 h 7997370"/>
              <a:gd name="connsiteX19-4317" fmla="*/ 2615856 w 7496628"/>
              <a:gd name="connsiteY19-4318" fmla="*/ 1038324 h 7997370"/>
              <a:gd name="connsiteX20-4319" fmla="*/ 2615857 w 7496628"/>
              <a:gd name="connsiteY20-4320" fmla="*/ 1038324 h 7997370"/>
              <a:gd name="connsiteX21-4321" fmla="*/ 2661696 w 7496628"/>
              <a:gd name="connsiteY21-4322" fmla="*/ 1093880 h 7997370"/>
              <a:gd name="connsiteX22-4323" fmla="*/ 2737678 w 7496628"/>
              <a:gd name="connsiteY22-4324" fmla="*/ 1156573 h 7997370"/>
              <a:gd name="connsiteX23-4325" fmla="*/ 2774450 w 7496628"/>
              <a:gd name="connsiteY23-4326" fmla="*/ 1205746 h 7997370"/>
              <a:gd name="connsiteX24-4327" fmla="*/ 2774465 w 7496628"/>
              <a:gd name="connsiteY24-4328" fmla="*/ 1205769 h 7997370"/>
              <a:gd name="connsiteX25-4329" fmla="*/ 2774465 w 7496628"/>
              <a:gd name="connsiteY25-4330" fmla="*/ 1205769 h 7997370"/>
              <a:gd name="connsiteX26-4331" fmla="*/ 2774450 w 7496628"/>
              <a:gd name="connsiteY26-4332" fmla="*/ 1205745 h 7997370"/>
              <a:gd name="connsiteX27-4333" fmla="*/ 2737678 w 7496628"/>
              <a:gd name="connsiteY27-4334" fmla="*/ 1156572 h 7997370"/>
              <a:gd name="connsiteX28-4335" fmla="*/ 2787356 w 7496628"/>
              <a:gd name="connsiteY28-4336" fmla="*/ 1197560 h 7997370"/>
              <a:gd name="connsiteX29-4337" fmla="*/ 3262088 w 7496628"/>
              <a:gd name="connsiteY29-4338" fmla="*/ 1342571 h 7997370"/>
              <a:gd name="connsiteX30-4339" fmla="*/ 3862482 w 7496628"/>
              <a:gd name="connsiteY30-4340" fmla="*/ 1093879 h 7997370"/>
              <a:gd name="connsiteX31-4341" fmla="*/ 3951677 w 7496628"/>
              <a:gd name="connsiteY31-4342" fmla="*/ 985774 h 7997370"/>
              <a:gd name="connsiteX32-4343" fmla="*/ 3950648 w 7496628"/>
              <a:gd name="connsiteY32-4344" fmla="*/ 987468 h 7997370"/>
              <a:gd name="connsiteX33-4345" fmla="*/ 3950636 w 7496628"/>
              <a:gd name="connsiteY33-4346" fmla="*/ 987494 h 7997370"/>
              <a:gd name="connsiteX34-4347" fmla="*/ 3950636 w 7496628"/>
              <a:gd name="connsiteY34-4348" fmla="*/ 987494 h 7997370"/>
              <a:gd name="connsiteX35-4349" fmla="*/ 3950648 w 7496628"/>
              <a:gd name="connsiteY35-4350" fmla="*/ 987469 h 7997370"/>
              <a:gd name="connsiteX36-4351" fmla="*/ 3985637 w 7496628"/>
              <a:gd name="connsiteY36-4352" fmla="*/ 929875 h 7997370"/>
              <a:gd name="connsiteX37-4353" fmla="*/ 4045160 w 7496628"/>
              <a:gd name="connsiteY37-4354" fmla="*/ 831897 h 7997370"/>
              <a:gd name="connsiteX38-4355" fmla="*/ 5609771 w 7496628"/>
              <a:gd name="connsiteY38-4356" fmla="*/ 0 h 7997370"/>
              <a:gd name="connsiteX39-4357" fmla="*/ 7496628 w 7496628"/>
              <a:gd name="connsiteY39-4358" fmla="*/ 1886857 h 7997370"/>
              <a:gd name="connsiteX40-4359" fmla="*/ 6170864 w 7496628"/>
              <a:gd name="connsiteY40-4360" fmla="*/ 3688885 h 7997370"/>
              <a:gd name="connsiteX41-4361" fmla="*/ 6084717 w 7496628"/>
              <a:gd name="connsiteY41-4362" fmla="*/ 3711035 h 7997370"/>
              <a:gd name="connsiteX42-4363" fmla="*/ 6084708 w 7496628"/>
              <a:gd name="connsiteY42-4364" fmla="*/ 3711036 h 7997370"/>
              <a:gd name="connsiteX43-4365" fmla="*/ 5990038 w 7496628"/>
              <a:gd name="connsiteY43-4366" fmla="*/ 3735379 h 7997370"/>
              <a:gd name="connsiteX44-4367" fmla="*/ 5976330 w 7496628"/>
              <a:gd name="connsiteY44-4368" fmla="*/ 3737471 h 7997370"/>
              <a:gd name="connsiteX45-4369" fmla="*/ 5894258 w 7496628"/>
              <a:gd name="connsiteY45-4370" fmla="*/ 3749996 h 7997370"/>
              <a:gd name="connsiteX46-4371" fmla="*/ 5894248 w 7496628"/>
              <a:gd name="connsiteY46-4372" fmla="*/ 3749999 h 7997370"/>
              <a:gd name="connsiteX47-4373" fmla="*/ 5894238 w 7496628"/>
              <a:gd name="connsiteY47-4374" fmla="*/ 3750001 h 7997370"/>
              <a:gd name="connsiteX48-4375" fmla="*/ 5873297 w 7496628"/>
              <a:gd name="connsiteY48-4376" fmla="*/ 3755385 h 7997370"/>
              <a:gd name="connsiteX49-4377" fmla="*/ 5025574 w 7496628"/>
              <a:gd name="connsiteY49-4378" fmla="*/ 4907642 h 7997370"/>
              <a:gd name="connsiteX50-4379" fmla="*/ 5050086 w 7496628"/>
              <a:gd name="connsiteY50-4380" fmla="*/ 5150794 h 7997370"/>
              <a:gd name="connsiteX51-4381" fmla="*/ 5068892 w 7496628"/>
              <a:gd name="connsiteY51-4382" fmla="*/ 5223933 h 7997370"/>
              <a:gd name="connsiteX52-4383" fmla="*/ 5068892 w 7496628"/>
              <a:gd name="connsiteY52-4384" fmla="*/ 5223935 h 7997370"/>
              <a:gd name="connsiteX53-4385" fmla="*/ 5142177 w 7496628"/>
              <a:gd name="connsiteY53-4386" fmla="*/ 5376064 h 7997370"/>
              <a:gd name="connsiteX54-4387" fmla="*/ 5144682 w 7496628"/>
              <a:gd name="connsiteY54-4388" fmla="*/ 5382906 h 7997370"/>
              <a:gd name="connsiteX55-4389" fmla="*/ 5196413 w 7496628"/>
              <a:gd name="connsiteY55-4390" fmla="*/ 5524245 h 7997370"/>
              <a:gd name="connsiteX56-4391" fmla="*/ 5196414 w 7496628"/>
              <a:gd name="connsiteY56-4392" fmla="*/ 5524247 h 7997370"/>
              <a:gd name="connsiteX57-4393" fmla="*/ 5205627 w 7496628"/>
              <a:gd name="connsiteY57-4394" fmla="*/ 5549419 h 7997370"/>
              <a:gd name="connsiteX58-4395" fmla="*/ 5290456 w 7496628"/>
              <a:gd name="connsiteY58-4396" fmla="*/ 6110513 h 7997370"/>
              <a:gd name="connsiteX59-4397" fmla="*/ 3403599 w 7496628"/>
              <a:gd name="connsiteY59-4398" fmla="*/ 7997370 h 7997370"/>
              <a:gd name="connsiteX60-4399" fmla="*/ 1516743 w 7496628"/>
              <a:gd name="connsiteY60-4400" fmla="*/ 6110513 h 7997370"/>
              <a:gd name="connsiteX61-4401" fmla="*/ 1838988 w 7496628"/>
              <a:gd name="connsiteY61-4402" fmla="*/ 5055553 h 7997370"/>
              <a:gd name="connsiteX62-4403" fmla="*/ 1889221 w 7496628"/>
              <a:gd name="connsiteY62-4404" fmla="*/ 4988378 h 7997370"/>
              <a:gd name="connsiteX63-4405" fmla="*/ 1889230 w 7496628"/>
              <a:gd name="connsiteY63-4406" fmla="*/ 4988366 h 7997370"/>
              <a:gd name="connsiteX64-4407" fmla="*/ 1904383 w 7496628"/>
              <a:gd name="connsiteY64-4408" fmla="*/ 4968104 h 7997370"/>
              <a:gd name="connsiteX65-4409" fmla="*/ 1904383 w 7496628"/>
              <a:gd name="connsiteY65-4410" fmla="*/ 4968103 h 7997370"/>
              <a:gd name="connsiteX66-4411" fmla="*/ 1947610 w 7496628"/>
              <a:gd name="connsiteY66-4412" fmla="*/ 4910297 h 7997370"/>
              <a:gd name="connsiteX67-4413" fmla="*/ 1973782 w 7496628"/>
              <a:gd name="connsiteY67-4414" fmla="*/ 4881500 h 7997370"/>
              <a:gd name="connsiteX68-4415" fmla="*/ 1966818 w 7496628"/>
              <a:gd name="connsiteY68-4416" fmla="*/ 4894331 h 7997370"/>
              <a:gd name="connsiteX69-4417" fmla="*/ 1973783 w 7496628"/>
              <a:gd name="connsiteY69-4418" fmla="*/ 4881500 h 7997370"/>
              <a:gd name="connsiteX70-4419" fmla="*/ 2045103 w 7496628"/>
              <a:gd name="connsiteY70-4420" fmla="*/ 4750101 h 7997370"/>
              <a:gd name="connsiteX71-4421" fmla="*/ 2111829 w 7496628"/>
              <a:gd name="connsiteY71-4422" fmla="*/ 4419599 h 7997370"/>
              <a:gd name="connsiteX72-4423" fmla="*/ 1349557 w 7496628"/>
              <a:gd name="connsiteY72-4424" fmla="*/ 3574897 h 7997370"/>
              <a:gd name="connsiteX73-4425" fmla="*/ 1329447 w 7496628"/>
              <a:gd name="connsiteY73-4426" fmla="*/ 3573881 h 7997370"/>
              <a:gd name="connsiteX74-4427" fmla="*/ 1328058 w 7496628"/>
              <a:gd name="connsiteY74-4428" fmla="*/ 3570513 h 7997370"/>
              <a:gd name="connsiteX75-4429" fmla="*/ 1334174 w 7496628"/>
              <a:gd name="connsiteY75-4430" fmla="*/ 3558486 h 7997370"/>
              <a:gd name="connsiteX76-4431" fmla="*/ 1401337 w 7496628"/>
              <a:gd name="connsiteY76-4432" fmla="*/ 3426425 h 7997370"/>
              <a:gd name="connsiteX77-4433" fmla="*/ 1401337 w 7496628"/>
              <a:gd name="connsiteY77-4434" fmla="*/ 3426425 h 7997370"/>
              <a:gd name="connsiteX78-4435" fmla="*/ 1334174 w 7496628"/>
              <a:gd name="connsiteY78-4436" fmla="*/ 3558486 h 7997370"/>
              <a:gd name="connsiteX79-4437" fmla="*/ 1211066 w 7496628"/>
              <a:gd name="connsiteY79-4438" fmla="*/ 3539698 h 7997370"/>
              <a:gd name="connsiteX80-4439" fmla="*/ 0 w 7496628"/>
              <a:gd name="connsiteY80-4440" fmla="*/ 2053770 h 7997370"/>
              <a:gd name="connsiteX0-4441" fmla="*/ 1904906 w 7496628"/>
              <a:gd name="connsiteY0-4442" fmla="*/ 4969370 h 7997370"/>
              <a:gd name="connsiteX1-4443" fmla="*/ 1908628 w 7496628"/>
              <a:gd name="connsiteY1-4444" fmla="*/ 4978399 h 7997370"/>
              <a:gd name="connsiteX2-4445" fmla="*/ 1986512 w 7496628"/>
              <a:gd name="connsiteY2-4446" fmla="*/ 4988135 h 7997370"/>
              <a:gd name="connsiteX3-4447" fmla="*/ 1986512 w 7496628"/>
              <a:gd name="connsiteY3-4448" fmla="*/ 4988134 h 7997370"/>
              <a:gd name="connsiteX4-4449" fmla="*/ 1908629 w 7496628"/>
              <a:gd name="connsiteY4-4450" fmla="*/ 4978399 h 7997370"/>
              <a:gd name="connsiteX5-4451" fmla="*/ 1904906 w 7496628"/>
              <a:gd name="connsiteY5-4452" fmla="*/ 4969369 h 7997370"/>
              <a:gd name="connsiteX6-4453" fmla="*/ 1904906 w 7496628"/>
              <a:gd name="connsiteY6-4454" fmla="*/ 4969370 h 7997370"/>
              <a:gd name="connsiteX7-4455" fmla="*/ 0 w 7496628"/>
              <a:gd name="connsiteY7-4456" fmla="*/ 2053770 h 7997370"/>
              <a:gd name="connsiteX8-4457" fmla="*/ 1516743 w 7496628"/>
              <a:gd name="connsiteY8-4458" fmla="*/ 537027 h 7997370"/>
              <a:gd name="connsiteX9-4459" fmla="*/ 2481532 w 7496628"/>
              <a:gd name="connsiteY9-4460" fmla="*/ 883377 h 7997370"/>
              <a:gd name="connsiteX10-4461" fmla="*/ 2541593 w 7496628"/>
              <a:gd name="connsiteY10-4462" fmla="*/ 937965 h 7997370"/>
              <a:gd name="connsiteX11-4463" fmla="*/ 2541595 w 7496628"/>
              <a:gd name="connsiteY11-4464" fmla="*/ 937967 h 7997370"/>
              <a:gd name="connsiteX12-4465" fmla="*/ 2589242 w 7496628"/>
              <a:gd name="connsiteY12-4466" fmla="*/ 981272 h 7997370"/>
              <a:gd name="connsiteX13-4467" fmla="*/ 2633106 w 7496628"/>
              <a:gd name="connsiteY13-4468" fmla="*/ 1029535 h 7997370"/>
              <a:gd name="connsiteX14-4469" fmla="*/ 2633107 w 7496628"/>
              <a:gd name="connsiteY14-4470" fmla="*/ 1029535 h 7997370"/>
              <a:gd name="connsiteX15-4471" fmla="*/ 2687136 w 7496628"/>
              <a:gd name="connsiteY15-4472" fmla="*/ 1088981 h 7997370"/>
              <a:gd name="connsiteX16-4473" fmla="*/ 2737678 w 7496628"/>
              <a:gd name="connsiteY16-4474" fmla="*/ 1156572 h 7997370"/>
              <a:gd name="connsiteX17-4475" fmla="*/ 2661696 w 7496628"/>
              <a:gd name="connsiteY17-4476" fmla="*/ 1093879 h 7997370"/>
              <a:gd name="connsiteX18-4477" fmla="*/ 2615857 w 7496628"/>
              <a:gd name="connsiteY18-4478" fmla="*/ 1038324 h 7997370"/>
              <a:gd name="connsiteX19-4479" fmla="*/ 2615856 w 7496628"/>
              <a:gd name="connsiteY19-4480" fmla="*/ 1038324 h 7997370"/>
              <a:gd name="connsiteX20-4481" fmla="*/ 2615857 w 7496628"/>
              <a:gd name="connsiteY20-4482" fmla="*/ 1038324 h 7997370"/>
              <a:gd name="connsiteX21-4483" fmla="*/ 2661696 w 7496628"/>
              <a:gd name="connsiteY21-4484" fmla="*/ 1093880 h 7997370"/>
              <a:gd name="connsiteX22-4485" fmla="*/ 2737678 w 7496628"/>
              <a:gd name="connsiteY22-4486" fmla="*/ 1156573 h 7997370"/>
              <a:gd name="connsiteX23-4487" fmla="*/ 2774450 w 7496628"/>
              <a:gd name="connsiteY23-4488" fmla="*/ 1205746 h 7997370"/>
              <a:gd name="connsiteX24-4489" fmla="*/ 2774465 w 7496628"/>
              <a:gd name="connsiteY24-4490" fmla="*/ 1205769 h 7997370"/>
              <a:gd name="connsiteX25-4491" fmla="*/ 2774465 w 7496628"/>
              <a:gd name="connsiteY25-4492" fmla="*/ 1205769 h 7997370"/>
              <a:gd name="connsiteX26-4493" fmla="*/ 2774450 w 7496628"/>
              <a:gd name="connsiteY26-4494" fmla="*/ 1205745 h 7997370"/>
              <a:gd name="connsiteX27-4495" fmla="*/ 2737678 w 7496628"/>
              <a:gd name="connsiteY27-4496" fmla="*/ 1156572 h 7997370"/>
              <a:gd name="connsiteX28-4497" fmla="*/ 2787356 w 7496628"/>
              <a:gd name="connsiteY28-4498" fmla="*/ 1197560 h 7997370"/>
              <a:gd name="connsiteX29-4499" fmla="*/ 3262088 w 7496628"/>
              <a:gd name="connsiteY29-4500" fmla="*/ 1342571 h 7997370"/>
              <a:gd name="connsiteX30-4501" fmla="*/ 3862482 w 7496628"/>
              <a:gd name="connsiteY30-4502" fmla="*/ 1093879 h 7997370"/>
              <a:gd name="connsiteX31-4503" fmla="*/ 3951677 w 7496628"/>
              <a:gd name="connsiteY31-4504" fmla="*/ 985774 h 7997370"/>
              <a:gd name="connsiteX32-4505" fmla="*/ 3950648 w 7496628"/>
              <a:gd name="connsiteY32-4506" fmla="*/ 987468 h 7997370"/>
              <a:gd name="connsiteX33-4507" fmla="*/ 3950636 w 7496628"/>
              <a:gd name="connsiteY33-4508" fmla="*/ 987494 h 7997370"/>
              <a:gd name="connsiteX34-4509" fmla="*/ 3950636 w 7496628"/>
              <a:gd name="connsiteY34-4510" fmla="*/ 987494 h 7997370"/>
              <a:gd name="connsiteX35-4511" fmla="*/ 3950648 w 7496628"/>
              <a:gd name="connsiteY35-4512" fmla="*/ 987469 h 7997370"/>
              <a:gd name="connsiteX36-4513" fmla="*/ 4045160 w 7496628"/>
              <a:gd name="connsiteY36-4514" fmla="*/ 831897 h 7997370"/>
              <a:gd name="connsiteX37-4515" fmla="*/ 5609771 w 7496628"/>
              <a:gd name="connsiteY37-4516" fmla="*/ 0 h 7997370"/>
              <a:gd name="connsiteX38-4517" fmla="*/ 7496628 w 7496628"/>
              <a:gd name="connsiteY38-4518" fmla="*/ 1886857 h 7997370"/>
              <a:gd name="connsiteX39-4519" fmla="*/ 6170864 w 7496628"/>
              <a:gd name="connsiteY39-4520" fmla="*/ 3688885 h 7997370"/>
              <a:gd name="connsiteX40-4521" fmla="*/ 6084717 w 7496628"/>
              <a:gd name="connsiteY40-4522" fmla="*/ 3711035 h 7997370"/>
              <a:gd name="connsiteX41-4523" fmla="*/ 6084708 w 7496628"/>
              <a:gd name="connsiteY41-4524" fmla="*/ 3711036 h 7997370"/>
              <a:gd name="connsiteX42-4525" fmla="*/ 5990038 w 7496628"/>
              <a:gd name="connsiteY42-4526" fmla="*/ 3735379 h 7997370"/>
              <a:gd name="connsiteX43-4527" fmla="*/ 5976330 w 7496628"/>
              <a:gd name="connsiteY43-4528" fmla="*/ 3737471 h 7997370"/>
              <a:gd name="connsiteX44-4529" fmla="*/ 5894258 w 7496628"/>
              <a:gd name="connsiteY44-4530" fmla="*/ 3749996 h 7997370"/>
              <a:gd name="connsiteX45-4531" fmla="*/ 5894248 w 7496628"/>
              <a:gd name="connsiteY45-4532" fmla="*/ 3749999 h 7997370"/>
              <a:gd name="connsiteX46-4533" fmla="*/ 5894238 w 7496628"/>
              <a:gd name="connsiteY46-4534" fmla="*/ 3750001 h 7997370"/>
              <a:gd name="connsiteX47-4535" fmla="*/ 5873297 w 7496628"/>
              <a:gd name="connsiteY47-4536" fmla="*/ 3755385 h 7997370"/>
              <a:gd name="connsiteX48-4537" fmla="*/ 5025574 w 7496628"/>
              <a:gd name="connsiteY48-4538" fmla="*/ 4907642 h 7997370"/>
              <a:gd name="connsiteX49-4539" fmla="*/ 5050086 w 7496628"/>
              <a:gd name="connsiteY49-4540" fmla="*/ 5150794 h 7997370"/>
              <a:gd name="connsiteX50-4541" fmla="*/ 5068892 w 7496628"/>
              <a:gd name="connsiteY50-4542" fmla="*/ 5223933 h 7997370"/>
              <a:gd name="connsiteX51-4543" fmla="*/ 5068892 w 7496628"/>
              <a:gd name="connsiteY51-4544" fmla="*/ 5223935 h 7997370"/>
              <a:gd name="connsiteX52-4545" fmla="*/ 5142177 w 7496628"/>
              <a:gd name="connsiteY52-4546" fmla="*/ 5376064 h 7997370"/>
              <a:gd name="connsiteX53-4547" fmla="*/ 5144682 w 7496628"/>
              <a:gd name="connsiteY53-4548" fmla="*/ 5382906 h 7997370"/>
              <a:gd name="connsiteX54-4549" fmla="*/ 5196413 w 7496628"/>
              <a:gd name="connsiteY54-4550" fmla="*/ 5524245 h 7997370"/>
              <a:gd name="connsiteX55-4551" fmla="*/ 5196414 w 7496628"/>
              <a:gd name="connsiteY55-4552" fmla="*/ 5524247 h 7997370"/>
              <a:gd name="connsiteX56-4553" fmla="*/ 5205627 w 7496628"/>
              <a:gd name="connsiteY56-4554" fmla="*/ 5549419 h 7997370"/>
              <a:gd name="connsiteX57-4555" fmla="*/ 5290456 w 7496628"/>
              <a:gd name="connsiteY57-4556" fmla="*/ 6110513 h 7997370"/>
              <a:gd name="connsiteX58-4557" fmla="*/ 3403599 w 7496628"/>
              <a:gd name="connsiteY58-4558" fmla="*/ 7997370 h 7997370"/>
              <a:gd name="connsiteX59-4559" fmla="*/ 1516743 w 7496628"/>
              <a:gd name="connsiteY59-4560" fmla="*/ 6110513 h 7997370"/>
              <a:gd name="connsiteX60-4561" fmla="*/ 1838988 w 7496628"/>
              <a:gd name="connsiteY60-4562" fmla="*/ 5055553 h 7997370"/>
              <a:gd name="connsiteX61-4563" fmla="*/ 1889221 w 7496628"/>
              <a:gd name="connsiteY61-4564" fmla="*/ 4988378 h 7997370"/>
              <a:gd name="connsiteX62-4565" fmla="*/ 1889230 w 7496628"/>
              <a:gd name="connsiteY62-4566" fmla="*/ 4988366 h 7997370"/>
              <a:gd name="connsiteX63-4567" fmla="*/ 1904383 w 7496628"/>
              <a:gd name="connsiteY63-4568" fmla="*/ 4968104 h 7997370"/>
              <a:gd name="connsiteX64-4569" fmla="*/ 1904383 w 7496628"/>
              <a:gd name="connsiteY64-4570" fmla="*/ 4968103 h 7997370"/>
              <a:gd name="connsiteX65-4571" fmla="*/ 1947610 w 7496628"/>
              <a:gd name="connsiteY65-4572" fmla="*/ 4910297 h 7997370"/>
              <a:gd name="connsiteX66-4573" fmla="*/ 1973782 w 7496628"/>
              <a:gd name="connsiteY66-4574" fmla="*/ 4881500 h 7997370"/>
              <a:gd name="connsiteX67-4575" fmla="*/ 1966818 w 7496628"/>
              <a:gd name="connsiteY67-4576" fmla="*/ 4894331 h 7997370"/>
              <a:gd name="connsiteX68-4577" fmla="*/ 1973783 w 7496628"/>
              <a:gd name="connsiteY68-4578" fmla="*/ 4881500 h 7997370"/>
              <a:gd name="connsiteX69-4579" fmla="*/ 2045103 w 7496628"/>
              <a:gd name="connsiteY69-4580" fmla="*/ 4750101 h 7997370"/>
              <a:gd name="connsiteX70-4581" fmla="*/ 2111829 w 7496628"/>
              <a:gd name="connsiteY70-4582" fmla="*/ 4419599 h 7997370"/>
              <a:gd name="connsiteX71-4583" fmla="*/ 1349557 w 7496628"/>
              <a:gd name="connsiteY71-4584" fmla="*/ 3574897 h 7997370"/>
              <a:gd name="connsiteX72-4585" fmla="*/ 1329447 w 7496628"/>
              <a:gd name="connsiteY72-4586" fmla="*/ 3573881 h 7997370"/>
              <a:gd name="connsiteX73-4587" fmla="*/ 1328058 w 7496628"/>
              <a:gd name="connsiteY73-4588" fmla="*/ 3570513 h 7997370"/>
              <a:gd name="connsiteX74-4589" fmla="*/ 1334174 w 7496628"/>
              <a:gd name="connsiteY74-4590" fmla="*/ 3558486 h 7997370"/>
              <a:gd name="connsiteX75-4591" fmla="*/ 1401337 w 7496628"/>
              <a:gd name="connsiteY75-4592" fmla="*/ 3426425 h 7997370"/>
              <a:gd name="connsiteX76-4593" fmla="*/ 1401337 w 7496628"/>
              <a:gd name="connsiteY76-4594" fmla="*/ 3426425 h 7997370"/>
              <a:gd name="connsiteX77-4595" fmla="*/ 1334174 w 7496628"/>
              <a:gd name="connsiteY77-4596" fmla="*/ 3558486 h 7997370"/>
              <a:gd name="connsiteX78-4597" fmla="*/ 1211066 w 7496628"/>
              <a:gd name="connsiteY78-4598" fmla="*/ 3539698 h 7997370"/>
              <a:gd name="connsiteX79-4599" fmla="*/ 0 w 7496628"/>
              <a:gd name="connsiteY79-4600" fmla="*/ 2053770 h 7997370"/>
              <a:gd name="connsiteX0-4601" fmla="*/ 1904906 w 7496628"/>
              <a:gd name="connsiteY0-4602" fmla="*/ 4969370 h 7997370"/>
              <a:gd name="connsiteX1-4603" fmla="*/ 1908628 w 7496628"/>
              <a:gd name="connsiteY1-4604" fmla="*/ 4978399 h 7997370"/>
              <a:gd name="connsiteX2-4605" fmla="*/ 1986512 w 7496628"/>
              <a:gd name="connsiteY2-4606" fmla="*/ 4988135 h 7997370"/>
              <a:gd name="connsiteX3-4607" fmla="*/ 1986512 w 7496628"/>
              <a:gd name="connsiteY3-4608" fmla="*/ 4988134 h 7997370"/>
              <a:gd name="connsiteX4-4609" fmla="*/ 1908629 w 7496628"/>
              <a:gd name="connsiteY4-4610" fmla="*/ 4978399 h 7997370"/>
              <a:gd name="connsiteX5-4611" fmla="*/ 1904906 w 7496628"/>
              <a:gd name="connsiteY5-4612" fmla="*/ 4969369 h 7997370"/>
              <a:gd name="connsiteX6-4613" fmla="*/ 1904906 w 7496628"/>
              <a:gd name="connsiteY6-4614" fmla="*/ 4969370 h 7997370"/>
              <a:gd name="connsiteX7-4615" fmla="*/ 0 w 7496628"/>
              <a:gd name="connsiteY7-4616" fmla="*/ 2053770 h 7997370"/>
              <a:gd name="connsiteX8-4617" fmla="*/ 1516743 w 7496628"/>
              <a:gd name="connsiteY8-4618" fmla="*/ 537027 h 7997370"/>
              <a:gd name="connsiteX9-4619" fmla="*/ 2481532 w 7496628"/>
              <a:gd name="connsiteY9-4620" fmla="*/ 883377 h 7997370"/>
              <a:gd name="connsiteX10-4621" fmla="*/ 2541593 w 7496628"/>
              <a:gd name="connsiteY10-4622" fmla="*/ 937965 h 7997370"/>
              <a:gd name="connsiteX11-4623" fmla="*/ 2541595 w 7496628"/>
              <a:gd name="connsiteY11-4624" fmla="*/ 937967 h 7997370"/>
              <a:gd name="connsiteX12-4625" fmla="*/ 2589242 w 7496628"/>
              <a:gd name="connsiteY12-4626" fmla="*/ 981272 h 7997370"/>
              <a:gd name="connsiteX13-4627" fmla="*/ 2633106 w 7496628"/>
              <a:gd name="connsiteY13-4628" fmla="*/ 1029535 h 7997370"/>
              <a:gd name="connsiteX14-4629" fmla="*/ 2633107 w 7496628"/>
              <a:gd name="connsiteY14-4630" fmla="*/ 1029535 h 7997370"/>
              <a:gd name="connsiteX15-4631" fmla="*/ 2687136 w 7496628"/>
              <a:gd name="connsiteY15-4632" fmla="*/ 1088981 h 7997370"/>
              <a:gd name="connsiteX16-4633" fmla="*/ 2737678 w 7496628"/>
              <a:gd name="connsiteY16-4634" fmla="*/ 1156572 h 7997370"/>
              <a:gd name="connsiteX17-4635" fmla="*/ 2661696 w 7496628"/>
              <a:gd name="connsiteY17-4636" fmla="*/ 1093879 h 7997370"/>
              <a:gd name="connsiteX18-4637" fmla="*/ 2615857 w 7496628"/>
              <a:gd name="connsiteY18-4638" fmla="*/ 1038324 h 7997370"/>
              <a:gd name="connsiteX19-4639" fmla="*/ 2615856 w 7496628"/>
              <a:gd name="connsiteY19-4640" fmla="*/ 1038324 h 7997370"/>
              <a:gd name="connsiteX20-4641" fmla="*/ 2615857 w 7496628"/>
              <a:gd name="connsiteY20-4642" fmla="*/ 1038324 h 7997370"/>
              <a:gd name="connsiteX21-4643" fmla="*/ 2661696 w 7496628"/>
              <a:gd name="connsiteY21-4644" fmla="*/ 1093880 h 7997370"/>
              <a:gd name="connsiteX22-4645" fmla="*/ 2737678 w 7496628"/>
              <a:gd name="connsiteY22-4646" fmla="*/ 1156573 h 7997370"/>
              <a:gd name="connsiteX23-4647" fmla="*/ 2774450 w 7496628"/>
              <a:gd name="connsiteY23-4648" fmla="*/ 1205746 h 7997370"/>
              <a:gd name="connsiteX24-4649" fmla="*/ 2774465 w 7496628"/>
              <a:gd name="connsiteY24-4650" fmla="*/ 1205769 h 7997370"/>
              <a:gd name="connsiteX25-4651" fmla="*/ 2774465 w 7496628"/>
              <a:gd name="connsiteY25-4652" fmla="*/ 1205769 h 7997370"/>
              <a:gd name="connsiteX26-4653" fmla="*/ 2774450 w 7496628"/>
              <a:gd name="connsiteY26-4654" fmla="*/ 1205745 h 7997370"/>
              <a:gd name="connsiteX27-4655" fmla="*/ 2737678 w 7496628"/>
              <a:gd name="connsiteY27-4656" fmla="*/ 1156572 h 7997370"/>
              <a:gd name="connsiteX28-4657" fmla="*/ 2787356 w 7496628"/>
              <a:gd name="connsiteY28-4658" fmla="*/ 1197560 h 7997370"/>
              <a:gd name="connsiteX29-4659" fmla="*/ 3262088 w 7496628"/>
              <a:gd name="connsiteY29-4660" fmla="*/ 1342571 h 7997370"/>
              <a:gd name="connsiteX30-4661" fmla="*/ 3862482 w 7496628"/>
              <a:gd name="connsiteY30-4662" fmla="*/ 1093879 h 7997370"/>
              <a:gd name="connsiteX31-4663" fmla="*/ 3951677 w 7496628"/>
              <a:gd name="connsiteY31-4664" fmla="*/ 985774 h 7997370"/>
              <a:gd name="connsiteX32-4665" fmla="*/ 3950648 w 7496628"/>
              <a:gd name="connsiteY32-4666" fmla="*/ 987468 h 7997370"/>
              <a:gd name="connsiteX33-4667" fmla="*/ 3950636 w 7496628"/>
              <a:gd name="connsiteY33-4668" fmla="*/ 987494 h 7997370"/>
              <a:gd name="connsiteX34-4669" fmla="*/ 3950636 w 7496628"/>
              <a:gd name="connsiteY34-4670" fmla="*/ 987494 h 7997370"/>
              <a:gd name="connsiteX35-4671" fmla="*/ 4045160 w 7496628"/>
              <a:gd name="connsiteY35-4672" fmla="*/ 831897 h 7997370"/>
              <a:gd name="connsiteX36-4673" fmla="*/ 5609771 w 7496628"/>
              <a:gd name="connsiteY36-4674" fmla="*/ 0 h 7997370"/>
              <a:gd name="connsiteX37-4675" fmla="*/ 7496628 w 7496628"/>
              <a:gd name="connsiteY37-4676" fmla="*/ 1886857 h 7997370"/>
              <a:gd name="connsiteX38-4677" fmla="*/ 6170864 w 7496628"/>
              <a:gd name="connsiteY38-4678" fmla="*/ 3688885 h 7997370"/>
              <a:gd name="connsiteX39-4679" fmla="*/ 6084717 w 7496628"/>
              <a:gd name="connsiteY39-4680" fmla="*/ 3711035 h 7997370"/>
              <a:gd name="connsiteX40-4681" fmla="*/ 6084708 w 7496628"/>
              <a:gd name="connsiteY40-4682" fmla="*/ 3711036 h 7997370"/>
              <a:gd name="connsiteX41-4683" fmla="*/ 5990038 w 7496628"/>
              <a:gd name="connsiteY41-4684" fmla="*/ 3735379 h 7997370"/>
              <a:gd name="connsiteX42-4685" fmla="*/ 5976330 w 7496628"/>
              <a:gd name="connsiteY42-4686" fmla="*/ 3737471 h 7997370"/>
              <a:gd name="connsiteX43-4687" fmla="*/ 5894258 w 7496628"/>
              <a:gd name="connsiteY43-4688" fmla="*/ 3749996 h 7997370"/>
              <a:gd name="connsiteX44-4689" fmla="*/ 5894248 w 7496628"/>
              <a:gd name="connsiteY44-4690" fmla="*/ 3749999 h 7997370"/>
              <a:gd name="connsiteX45-4691" fmla="*/ 5894238 w 7496628"/>
              <a:gd name="connsiteY45-4692" fmla="*/ 3750001 h 7997370"/>
              <a:gd name="connsiteX46-4693" fmla="*/ 5873297 w 7496628"/>
              <a:gd name="connsiteY46-4694" fmla="*/ 3755385 h 7997370"/>
              <a:gd name="connsiteX47-4695" fmla="*/ 5025574 w 7496628"/>
              <a:gd name="connsiteY47-4696" fmla="*/ 4907642 h 7997370"/>
              <a:gd name="connsiteX48-4697" fmla="*/ 5050086 w 7496628"/>
              <a:gd name="connsiteY48-4698" fmla="*/ 5150794 h 7997370"/>
              <a:gd name="connsiteX49-4699" fmla="*/ 5068892 w 7496628"/>
              <a:gd name="connsiteY49-4700" fmla="*/ 5223933 h 7997370"/>
              <a:gd name="connsiteX50-4701" fmla="*/ 5068892 w 7496628"/>
              <a:gd name="connsiteY50-4702" fmla="*/ 5223935 h 7997370"/>
              <a:gd name="connsiteX51-4703" fmla="*/ 5142177 w 7496628"/>
              <a:gd name="connsiteY51-4704" fmla="*/ 5376064 h 7997370"/>
              <a:gd name="connsiteX52-4705" fmla="*/ 5144682 w 7496628"/>
              <a:gd name="connsiteY52-4706" fmla="*/ 5382906 h 7997370"/>
              <a:gd name="connsiteX53-4707" fmla="*/ 5196413 w 7496628"/>
              <a:gd name="connsiteY53-4708" fmla="*/ 5524245 h 7997370"/>
              <a:gd name="connsiteX54-4709" fmla="*/ 5196414 w 7496628"/>
              <a:gd name="connsiteY54-4710" fmla="*/ 5524247 h 7997370"/>
              <a:gd name="connsiteX55-4711" fmla="*/ 5205627 w 7496628"/>
              <a:gd name="connsiteY55-4712" fmla="*/ 5549419 h 7997370"/>
              <a:gd name="connsiteX56-4713" fmla="*/ 5290456 w 7496628"/>
              <a:gd name="connsiteY56-4714" fmla="*/ 6110513 h 7997370"/>
              <a:gd name="connsiteX57-4715" fmla="*/ 3403599 w 7496628"/>
              <a:gd name="connsiteY57-4716" fmla="*/ 7997370 h 7997370"/>
              <a:gd name="connsiteX58-4717" fmla="*/ 1516743 w 7496628"/>
              <a:gd name="connsiteY58-4718" fmla="*/ 6110513 h 7997370"/>
              <a:gd name="connsiteX59-4719" fmla="*/ 1838988 w 7496628"/>
              <a:gd name="connsiteY59-4720" fmla="*/ 5055553 h 7997370"/>
              <a:gd name="connsiteX60-4721" fmla="*/ 1889221 w 7496628"/>
              <a:gd name="connsiteY60-4722" fmla="*/ 4988378 h 7997370"/>
              <a:gd name="connsiteX61-4723" fmla="*/ 1889230 w 7496628"/>
              <a:gd name="connsiteY61-4724" fmla="*/ 4988366 h 7997370"/>
              <a:gd name="connsiteX62-4725" fmla="*/ 1904383 w 7496628"/>
              <a:gd name="connsiteY62-4726" fmla="*/ 4968104 h 7997370"/>
              <a:gd name="connsiteX63-4727" fmla="*/ 1904383 w 7496628"/>
              <a:gd name="connsiteY63-4728" fmla="*/ 4968103 h 7997370"/>
              <a:gd name="connsiteX64-4729" fmla="*/ 1947610 w 7496628"/>
              <a:gd name="connsiteY64-4730" fmla="*/ 4910297 h 7997370"/>
              <a:gd name="connsiteX65-4731" fmla="*/ 1973782 w 7496628"/>
              <a:gd name="connsiteY65-4732" fmla="*/ 4881500 h 7997370"/>
              <a:gd name="connsiteX66-4733" fmla="*/ 1966818 w 7496628"/>
              <a:gd name="connsiteY66-4734" fmla="*/ 4894331 h 7997370"/>
              <a:gd name="connsiteX67-4735" fmla="*/ 1973783 w 7496628"/>
              <a:gd name="connsiteY67-4736" fmla="*/ 4881500 h 7997370"/>
              <a:gd name="connsiteX68-4737" fmla="*/ 2045103 w 7496628"/>
              <a:gd name="connsiteY68-4738" fmla="*/ 4750101 h 7997370"/>
              <a:gd name="connsiteX69-4739" fmla="*/ 2111829 w 7496628"/>
              <a:gd name="connsiteY69-4740" fmla="*/ 4419599 h 7997370"/>
              <a:gd name="connsiteX70-4741" fmla="*/ 1349557 w 7496628"/>
              <a:gd name="connsiteY70-4742" fmla="*/ 3574897 h 7997370"/>
              <a:gd name="connsiteX71-4743" fmla="*/ 1329447 w 7496628"/>
              <a:gd name="connsiteY71-4744" fmla="*/ 3573881 h 7997370"/>
              <a:gd name="connsiteX72-4745" fmla="*/ 1328058 w 7496628"/>
              <a:gd name="connsiteY72-4746" fmla="*/ 3570513 h 7997370"/>
              <a:gd name="connsiteX73-4747" fmla="*/ 1334174 w 7496628"/>
              <a:gd name="connsiteY73-4748" fmla="*/ 3558486 h 7997370"/>
              <a:gd name="connsiteX74-4749" fmla="*/ 1401337 w 7496628"/>
              <a:gd name="connsiteY74-4750" fmla="*/ 3426425 h 7997370"/>
              <a:gd name="connsiteX75-4751" fmla="*/ 1401337 w 7496628"/>
              <a:gd name="connsiteY75-4752" fmla="*/ 3426425 h 7997370"/>
              <a:gd name="connsiteX76-4753" fmla="*/ 1334174 w 7496628"/>
              <a:gd name="connsiteY76-4754" fmla="*/ 3558486 h 7997370"/>
              <a:gd name="connsiteX77-4755" fmla="*/ 1211066 w 7496628"/>
              <a:gd name="connsiteY77-4756" fmla="*/ 3539698 h 7997370"/>
              <a:gd name="connsiteX78-4757" fmla="*/ 0 w 7496628"/>
              <a:gd name="connsiteY78-4758" fmla="*/ 2053770 h 7997370"/>
              <a:gd name="connsiteX0-4759" fmla="*/ 1904906 w 7496628"/>
              <a:gd name="connsiteY0-4760" fmla="*/ 4969370 h 7997370"/>
              <a:gd name="connsiteX1-4761" fmla="*/ 1908628 w 7496628"/>
              <a:gd name="connsiteY1-4762" fmla="*/ 4978399 h 7997370"/>
              <a:gd name="connsiteX2-4763" fmla="*/ 1986512 w 7496628"/>
              <a:gd name="connsiteY2-4764" fmla="*/ 4988135 h 7997370"/>
              <a:gd name="connsiteX3-4765" fmla="*/ 1986512 w 7496628"/>
              <a:gd name="connsiteY3-4766" fmla="*/ 4988134 h 7997370"/>
              <a:gd name="connsiteX4-4767" fmla="*/ 1908629 w 7496628"/>
              <a:gd name="connsiteY4-4768" fmla="*/ 4978399 h 7997370"/>
              <a:gd name="connsiteX5-4769" fmla="*/ 1904906 w 7496628"/>
              <a:gd name="connsiteY5-4770" fmla="*/ 4969369 h 7997370"/>
              <a:gd name="connsiteX6-4771" fmla="*/ 1904906 w 7496628"/>
              <a:gd name="connsiteY6-4772" fmla="*/ 4969370 h 7997370"/>
              <a:gd name="connsiteX7-4773" fmla="*/ 0 w 7496628"/>
              <a:gd name="connsiteY7-4774" fmla="*/ 2053770 h 7997370"/>
              <a:gd name="connsiteX8-4775" fmla="*/ 1516743 w 7496628"/>
              <a:gd name="connsiteY8-4776" fmla="*/ 537027 h 7997370"/>
              <a:gd name="connsiteX9-4777" fmla="*/ 2481532 w 7496628"/>
              <a:gd name="connsiteY9-4778" fmla="*/ 883377 h 7997370"/>
              <a:gd name="connsiteX10-4779" fmla="*/ 2541593 w 7496628"/>
              <a:gd name="connsiteY10-4780" fmla="*/ 937965 h 7997370"/>
              <a:gd name="connsiteX11-4781" fmla="*/ 2541595 w 7496628"/>
              <a:gd name="connsiteY11-4782" fmla="*/ 937967 h 7997370"/>
              <a:gd name="connsiteX12-4783" fmla="*/ 2589242 w 7496628"/>
              <a:gd name="connsiteY12-4784" fmla="*/ 981272 h 7997370"/>
              <a:gd name="connsiteX13-4785" fmla="*/ 2633106 w 7496628"/>
              <a:gd name="connsiteY13-4786" fmla="*/ 1029535 h 7997370"/>
              <a:gd name="connsiteX14-4787" fmla="*/ 2633107 w 7496628"/>
              <a:gd name="connsiteY14-4788" fmla="*/ 1029535 h 7997370"/>
              <a:gd name="connsiteX15-4789" fmla="*/ 2687136 w 7496628"/>
              <a:gd name="connsiteY15-4790" fmla="*/ 1088981 h 7997370"/>
              <a:gd name="connsiteX16-4791" fmla="*/ 2737678 w 7496628"/>
              <a:gd name="connsiteY16-4792" fmla="*/ 1156572 h 7997370"/>
              <a:gd name="connsiteX17-4793" fmla="*/ 2661696 w 7496628"/>
              <a:gd name="connsiteY17-4794" fmla="*/ 1093879 h 7997370"/>
              <a:gd name="connsiteX18-4795" fmla="*/ 2615857 w 7496628"/>
              <a:gd name="connsiteY18-4796" fmla="*/ 1038324 h 7997370"/>
              <a:gd name="connsiteX19-4797" fmla="*/ 2615856 w 7496628"/>
              <a:gd name="connsiteY19-4798" fmla="*/ 1038324 h 7997370"/>
              <a:gd name="connsiteX20-4799" fmla="*/ 2615857 w 7496628"/>
              <a:gd name="connsiteY20-4800" fmla="*/ 1038324 h 7997370"/>
              <a:gd name="connsiteX21-4801" fmla="*/ 2661696 w 7496628"/>
              <a:gd name="connsiteY21-4802" fmla="*/ 1093880 h 7997370"/>
              <a:gd name="connsiteX22-4803" fmla="*/ 2737678 w 7496628"/>
              <a:gd name="connsiteY22-4804" fmla="*/ 1156573 h 7997370"/>
              <a:gd name="connsiteX23-4805" fmla="*/ 2774450 w 7496628"/>
              <a:gd name="connsiteY23-4806" fmla="*/ 1205746 h 7997370"/>
              <a:gd name="connsiteX24-4807" fmla="*/ 2774465 w 7496628"/>
              <a:gd name="connsiteY24-4808" fmla="*/ 1205769 h 7997370"/>
              <a:gd name="connsiteX25-4809" fmla="*/ 2774465 w 7496628"/>
              <a:gd name="connsiteY25-4810" fmla="*/ 1205769 h 7997370"/>
              <a:gd name="connsiteX26-4811" fmla="*/ 2774450 w 7496628"/>
              <a:gd name="connsiteY26-4812" fmla="*/ 1205745 h 7997370"/>
              <a:gd name="connsiteX27-4813" fmla="*/ 2737678 w 7496628"/>
              <a:gd name="connsiteY27-4814" fmla="*/ 1156572 h 7997370"/>
              <a:gd name="connsiteX28-4815" fmla="*/ 2787356 w 7496628"/>
              <a:gd name="connsiteY28-4816" fmla="*/ 1197560 h 7997370"/>
              <a:gd name="connsiteX29-4817" fmla="*/ 3262088 w 7496628"/>
              <a:gd name="connsiteY29-4818" fmla="*/ 1342571 h 7997370"/>
              <a:gd name="connsiteX30-4819" fmla="*/ 3862482 w 7496628"/>
              <a:gd name="connsiteY30-4820" fmla="*/ 1093879 h 7997370"/>
              <a:gd name="connsiteX31-4821" fmla="*/ 3951677 w 7496628"/>
              <a:gd name="connsiteY31-4822" fmla="*/ 985774 h 7997370"/>
              <a:gd name="connsiteX32-4823" fmla="*/ 3950648 w 7496628"/>
              <a:gd name="connsiteY32-4824" fmla="*/ 987468 h 7997370"/>
              <a:gd name="connsiteX33-4825" fmla="*/ 3950636 w 7496628"/>
              <a:gd name="connsiteY33-4826" fmla="*/ 987494 h 7997370"/>
              <a:gd name="connsiteX34-4827" fmla="*/ 4045160 w 7496628"/>
              <a:gd name="connsiteY34-4828" fmla="*/ 831897 h 7997370"/>
              <a:gd name="connsiteX35-4829" fmla="*/ 5609771 w 7496628"/>
              <a:gd name="connsiteY35-4830" fmla="*/ 0 h 7997370"/>
              <a:gd name="connsiteX36-4831" fmla="*/ 7496628 w 7496628"/>
              <a:gd name="connsiteY36-4832" fmla="*/ 1886857 h 7997370"/>
              <a:gd name="connsiteX37-4833" fmla="*/ 6170864 w 7496628"/>
              <a:gd name="connsiteY37-4834" fmla="*/ 3688885 h 7997370"/>
              <a:gd name="connsiteX38-4835" fmla="*/ 6084717 w 7496628"/>
              <a:gd name="connsiteY38-4836" fmla="*/ 3711035 h 7997370"/>
              <a:gd name="connsiteX39-4837" fmla="*/ 6084708 w 7496628"/>
              <a:gd name="connsiteY39-4838" fmla="*/ 3711036 h 7997370"/>
              <a:gd name="connsiteX40-4839" fmla="*/ 5990038 w 7496628"/>
              <a:gd name="connsiteY40-4840" fmla="*/ 3735379 h 7997370"/>
              <a:gd name="connsiteX41-4841" fmla="*/ 5976330 w 7496628"/>
              <a:gd name="connsiteY41-4842" fmla="*/ 3737471 h 7997370"/>
              <a:gd name="connsiteX42-4843" fmla="*/ 5894258 w 7496628"/>
              <a:gd name="connsiteY42-4844" fmla="*/ 3749996 h 7997370"/>
              <a:gd name="connsiteX43-4845" fmla="*/ 5894248 w 7496628"/>
              <a:gd name="connsiteY43-4846" fmla="*/ 3749999 h 7997370"/>
              <a:gd name="connsiteX44-4847" fmla="*/ 5894238 w 7496628"/>
              <a:gd name="connsiteY44-4848" fmla="*/ 3750001 h 7997370"/>
              <a:gd name="connsiteX45-4849" fmla="*/ 5873297 w 7496628"/>
              <a:gd name="connsiteY45-4850" fmla="*/ 3755385 h 7997370"/>
              <a:gd name="connsiteX46-4851" fmla="*/ 5025574 w 7496628"/>
              <a:gd name="connsiteY46-4852" fmla="*/ 4907642 h 7997370"/>
              <a:gd name="connsiteX47-4853" fmla="*/ 5050086 w 7496628"/>
              <a:gd name="connsiteY47-4854" fmla="*/ 5150794 h 7997370"/>
              <a:gd name="connsiteX48-4855" fmla="*/ 5068892 w 7496628"/>
              <a:gd name="connsiteY48-4856" fmla="*/ 5223933 h 7997370"/>
              <a:gd name="connsiteX49-4857" fmla="*/ 5068892 w 7496628"/>
              <a:gd name="connsiteY49-4858" fmla="*/ 5223935 h 7997370"/>
              <a:gd name="connsiteX50-4859" fmla="*/ 5142177 w 7496628"/>
              <a:gd name="connsiteY50-4860" fmla="*/ 5376064 h 7997370"/>
              <a:gd name="connsiteX51-4861" fmla="*/ 5144682 w 7496628"/>
              <a:gd name="connsiteY51-4862" fmla="*/ 5382906 h 7997370"/>
              <a:gd name="connsiteX52-4863" fmla="*/ 5196413 w 7496628"/>
              <a:gd name="connsiteY52-4864" fmla="*/ 5524245 h 7997370"/>
              <a:gd name="connsiteX53-4865" fmla="*/ 5196414 w 7496628"/>
              <a:gd name="connsiteY53-4866" fmla="*/ 5524247 h 7997370"/>
              <a:gd name="connsiteX54-4867" fmla="*/ 5205627 w 7496628"/>
              <a:gd name="connsiteY54-4868" fmla="*/ 5549419 h 7997370"/>
              <a:gd name="connsiteX55-4869" fmla="*/ 5290456 w 7496628"/>
              <a:gd name="connsiteY55-4870" fmla="*/ 6110513 h 7997370"/>
              <a:gd name="connsiteX56-4871" fmla="*/ 3403599 w 7496628"/>
              <a:gd name="connsiteY56-4872" fmla="*/ 7997370 h 7997370"/>
              <a:gd name="connsiteX57-4873" fmla="*/ 1516743 w 7496628"/>
              <a:gd name="connsiteY57-4874" fmla="*/ 6110513 h 7997370"/>
              <a:gd name="connsiteX58-4875" fmla="*/ 1838988 w 7496628"/>
              <a:gd name="connsiteY58-4876" fmla="*/ 5055553 h 7997370"/>
              <a:gd name="connsiteX59-4877" fmla="*/ 1889221 w 7496628"/>
              <a:gd name="connsiteY59-4878" fmla="*/ 4988378 h 7997370"/>
              <a:gd name="connsiteX60-4879" fmla="*/ 1889230 w 7496628"/>
              <a:gd name="connsiteY60-4880" fmla="*/ 4988366 h 7997370"/>
              <a:gd name="connsiteX61-4881" fmla="*/ 1904383 w 7496628"/>
              <a:gd name="connsiteY61-4882" fmla="*/ 4968104 h 7997370"/>
              <a:gd name="connsiteX62-4883" fmla="*/ 1904383 w 7496628"/>
              <a:gd name="connsiteY62-4884" fmla="*/ 4968103 h 7997370"/>
              <a:gd name="connsiteX63-4885" fmla="*/ 1947610 w 7496628"/>
              <a:gd name="connsiteY63-4886" fmla="*/ 4910297 h 7997370"/>
              <a:gd name="connsiteX64-4887" fmla="*/ 1973782 w 7496628"/>
              <a:gd name="connsiteY64-4888" fmla="*/ 4881500 h 7997370"/>
              <a:gd name="connsiteX65-4889" fmla="*/ 1966818 w 7496628"/>
              <a:gd name="connsiteY65-4890" fmla="*/ 4894331 h 7997370"/>
              <a:gd name="connsiteX66-4891" fmla="*/ 1973783 w 7496628"/>
              <a:gd name="connsiteY66-4892" fmla="*/ 4881500 h 7997370"/>
              <a:gd name="connsiteX67-4893" fmla="*/ 2045103 w 7496628"/>
              <a:gd name="connsiteY67-4894" fmla="*/ 4750101 h 7997370"/>
              <a:gd name="connsiteX68-4895" fmla="*/ 2111829 w 7496628"/>
              <a:gd name="connsiteY68-4896" fmla="*/ 4419599 h 7997370"/>
              <a:gd name="connsiteX69-4897" fmla="*/ 1349557 w 7496628"/>
              <a:gd name="connsiteY69-4898" fmla="*/ 3574897 h 7997370"/>
              <a:gd name="connsiteX70-4899" fmla="*/ 1329447 w 7496628"/>
              <a:gd name="connsiteY70-4900" fmla="*/ 3573881 h 7997370"/>
              <a:gd name="connsiteX71-4901" fmla="*/ 1328058 w 7496628"/>
              <a:gd name="connsiteY71-4902" fmla="*/ 3570513 h 7997370"/>
              <a:gd name="connsiteX72-4903" fmla="*/ 1334174 w 7496628"/>
              <a:gd name="connsiteY72-4904" fmla="*/ 3558486 h 7997370"/>
              <a:gd name="connsiteX73-4905" fmla="*/ 1401337 w 7496628"/>
              <a:gd name="connsiteY73-4906" fmla="*/ 3426425 h 7997370"/>
              <a:gd name="connsiteX74-4907" fmla="*/ 1401337 w 7496628"/>
              <a:gd name="connsiteY74-4908" fmla="*/ 3426425 h 7997370"/>
              <a:gd name="connsiteX75-4909" fmla="*/ 1334174 w 7496628"/>
              <a:gd name="connsiteY75-4910" fmla="*/ 3558486 h 7997370"/>
              <a:gd name="connsiteX76-4911" fmla="*/ 1211066 w 7496628"/>
              <a:gd name="connsiteY76-4912" fmla="*/ 3539698 h 7997370"/>
              <a:gd name="connsiteX77-4913" fmla="*/ 0 w 7496628"/>
              <a:gd name="connsiteY77-4914" fmla="*/ 2053770 h 7997370"/>
              <a:gd name="connsiteX0-4915" fmla="*/ 1904906 w 7496628"/>
              <a:gd name="connsiteY0-4916" fmla="*/ 4969370 h 7997370"/>
              <a:gd name="connsiteX1-4917" fmla="*/ 1908628 w 7496628"/>
              <a:gd name="connsiteY1-4918" fmla="*/ 4978399 h 7997370"/>
              <a:gd name="connsiteX2-4919" fmla="*/ 1986512 w 7496628"/>
              <a:gd name="connsiteY2-4920" fmla="*/ 4988135 h 7997370"/>
              <a:gd name="connsiteX3-4921" fmla="*/ 1986512 w 7496628"/>
              <a:gd name="connsiteY3-4922" fmla="*/ 4988134 h 7997370"/>
              <a:gd name="connsiteX4-4923" fmla="*/ 1908629 w 7496628"/>
              <a:gd name="connsiteY4-4924" fmla="*/ 4978399 h 7997370"/>
              <a:gd name="connsiteX5-4925" fmla="*/ 1904906 w 7496628"/>
              <a:gd name="connsiteY5-4926" fmla="*/ 4969369 h 7997370"/>
              <a:gd name="connsiteX6-4927" fmla="*/ 1904906 w 7496628"/>
              <a:gd name="connsiteY6-4928" fmla="*/ 4969370 h 7997370"/>
              <a:gd name="connsiteX7-4929" fmla="*/ 0 w 7496628"/>
              <a:gd name="connsiteY7-4930" fmla="*/ 2053770 h 7997370"/>
              <a:gd name="connsiteX8-4931" fmla="*/ 1516743 w 7496628"/>
              <a:gd name="connsiteY8-4932" fmla="*/ 537027 h 7997370"/>
              <a:gd name="connsiteX9-4933" fmla="*/ 2481532 w 7496628"/>
              <a:gd name="connsiteY9-4934" fmla="*/ 883377 h 7997370"/>
              <a:gd name="connsiteX10-4935" fmla="*/ 2541593 w 7496628"/>
              <a:gd name="connsiteY10-4936" fmla="*/ 937965 h 7997370"/>
              <a:gd name="connsiteX11-4937" fmla="*/ 2541595 w 7496628"/>
              <a:gd name="connsiteY11-4938" fmla="*/ 937967 h 7997370"/>
              <a:gd name="connsiteX12-4939" fmla="*/ 2589242 w 7496628"/>
              <a:gd name="connsiteY12-4940" fmla="*/ 981272 h 7997370"/>
              <a:gd name="connsiteX13-4941" fmla="*/ 2633106 w 7496628"/>
              <a:gd name="connsiteY13-4942" fmla="*/ 1029535 h 7997370"/>
              <a:gd name="connsiteX14-4943" fmla="*/ 2633107 w 7496628"/>
              <a:gd name="connsiteY14-4944" fmla="*/ 1029535 h 7997370"/>
              <a:gd name="connsiteX15-4945" fmla="*/ 2687136 w 7496628"/>
              <a:gd name="connsiteY15-4946" fmla="*/ 1088981 h 7997370"/>
              <a:gd name="connsiteX16-4947" fmla="*/ 2737678 w 7496628"/>
              <a:gd name="connsiteY16-4948" fmla="*/ 1156572 h 7997370"/>
              <a:gd name="connsiteX17-4949" fmla="*/ 2661696 w 7496628"/>
              <a:gd name="connsiteY17-4950" fmla="*/ 1093879 h 7997370"/>
              <a:gd name="connsiteX18-4951" fmla="*/ 2615857 w 7496628"/>
              <a:gd name="connsiteY18-4952" fmla="*/ 1038324 h 7997370"/>
              <a:gd name="connsiteX19-4953" fmla="*/ 2615856 w 7496628"/>
              <a:gd name="connsiteY19-4954" fmla="*/ 1038324 h 7997370"/>
              <a:gd name="connsiteX20-4955" fmla="*/ 2615857 w 7496628"/>
              <a:gd name="connsiteY20-4956" fmla="*/ 1038324 h 7997370"/>
              <a:gd name="connsiteX21-4957" fmla="*/ 2661696 w 7496628"/>
              <a:gd name="connsiteY21-4958" fmla="*/ 1093880 h 7997370"/>
              <a:gd name="connsiteX22-4959" fmla="*/ 2737678 w 7496628"/>
              <a:gd name="connsiteY22-4960" fmla="*/ 1156573 h 7997370"/>
              <a:gd name="connsiteX23-4961" fmla="*/ 2774450 w 7496628"/>
              <a:gd name="connsiteY23-4962" fmla="*/ 1205746 h 7997370"/>
              <a:gd name="connsiteX24-4963" fmla="*/ 2774465 w 7496628"/>
              <a:gd name="connsiteY24-4964" fmla="*/ 1205769 h 7997370"/>
              <a:gd name="connsiteX25-4965" fmla="*/ 2774465 w 7496628"/>
              <a:gd name="connsiteY25-4966" fmla="*/ 1205769 h 7997370"/>
              <a:gd name="connsiteX26-4967" fmla="*/ 2774450 w 7496628"/>
              <a:gd name="connsiteY26-4968" fmla="*/ 1205745 h 7997370"/>
              <a:gd name="connsiteX27-4969" fmla="*/ 2737678 w 7496628"/>
              <a:gd name="connsiteY27-4970" fmla="*/ 1156572 h 7997370"/>
              <a:gd name="connsiteX28-4971" fmla="*/ 2787356 w 7496628"/>
              <a:gd name="connsiteY28-4972" fmla="*/ 1197560 h 7997370"/>
              <a:gd name="connsiteX29-4973" fmla="*/ 3262088 w 7496628"/>
              <a:gd name="connsiteY29-4974" fmla="*/ 1342571 h 7997370"/>
              <a:gd name="connsiteX30-4975" fmla="*/ 3862482 w 7496628"/>
              <a:gd name="connsiteY30-4976" fmla="*/ 1093879 h 7997370"/>
              <a:gd name="connsiteX31-4977" fmla="*/ 3951677 w 7496628"/>
              <a:gd name="connsiteY31-4978" fmla="*/ 985774 h 7997370"/>
              <a:gd name="connsiteX32-4979" fmla="*/ 3950648 w 7496628"/>
              <a:gd name="connsiteY32-4980" fmla="*/ 987468 h 7997370"/>
              <a:gd name="connsiteX33-4981" fmla="*/ 4045160 w 7496628"/>
              <a:gd name="connsiteY33-4982" fmla="*/ 831897 h 7997370"/>
              <a:gd name="connsiteX34-4983" fmla="*/ 5609771 w 7496628"/>
              <a:gd name="connsiteY34-4984" fmla="*/ 0 h 7997370"/>
              <a:gd name="connsiteX35-4985" fmla="*/ 7496628 w 7496628"/>
              <a:gd name="connsiteY35-4986" fmla="*/ 1886857 h 7997370"/>
              <a:gd name="connsiteX36-4987" fmla="*/ 6170864 w 7496628"/>
              <a:gd name="connsiteY36-4988" fmla="*/ 3688885 h 7997370"/>
              <a:gd name="connsiteX37-4989" fmla="*/ 6084717 w 7496628"/>
              <a:gd name="connsiteY37-4990" fmla="*/ 3711035 h 7997370"/>
              <a:gd name="connsiteX38-4991" fmla="*/ 6084708 w 7496628"/>
              <a:gd name="connsiteY38-4992" fmla="*/ 3711036 h 7997370"/>
              <a:gd name="connsiteX39-4993" fmla="*/ 5990038 w 7496628"/>
              <a:gd name="connsiteY39-4994" fmla="*/ 3735379 h 7997370"/>
              <a:gd name="connsiteX40-4995" fmla="*/ 5976330 w 7496628"/>
              <a:gd name="connsiteY40-4996" fmla="*/ 3737471 h 7997370"/>
              <a:gd name="connsiteX41-4997" fmla="*/ 5894258 w 7496628"/>
              <a:gd name="connsiteY41-4998" fmla="*/ 3749996 h 7997370"/>
              <a:gd name="connsiteX42-4999" fmla="*/ 5894248 w 7496628"/>
              <a:gd name="connsiteY42-5000" fmla="*/ 3749999 h 7997370"/>
              <a:gd name="connsiteX43-5001" fmla="*/ 5894238 w 7496628"/>
              <a:gd name="connsiteY43-5002" fmla="*/ 3750001 h 7997370"/>
              <a:gd name="connsiteX44-5003" fmla="*/ 5873297 w 7496628"/>
              <a:gd name="connsiteY44-5004" fmla="*/ 3755385 h 7997370"/>
              <a:gd name="connsiteX45-5005" fmla="*/ 5025574 w 7496628"/>
              <a:gd name="connsiteY45-5006" fmla="*/ 4907642 h 7997370"/>
              <a:gd name="connsiteX46-5007" fmla="*/ 5050086 w 7496628"/>
              <a:gd name="connsiteY46-5008" fmla="*/ 5150794 h 7997370"/>
              <a:gd name="connsiteX47-5009" fmla="*/ 5068892 w 7496628"/>
              <a:gd name="connsiteY47-5010" fmla="*/ 5223933 h 7997370"/>
              <a:gd name="connsiteX48-5011" fmla="*/ 5068892 w 7496628"/>
              <a:gd name="connsiteY48-5012" fmla="*/ 5223935 h 7997370"/>
              <a:gd name="connsiteX49-5013" fmla="*/ 5142177 w 7496628"/>
              <a:gd name="connsiteY49-5014" fmla="*/ 5376064 h 7997370"/>
              <a:gd name="connsiteX50-5015" fmla="*/ 5144682 w 7496628"/>
              <a:gd name="connsiteY50-5016" fmla="*/ 5382906 h 7997370"/>
              <a:gd name="connsiteX51-5017" fmla="*/ 5196413 w 7496628"/>
              <a:gd name="connsiteY51-5018" fmla="*/ 5524245 h 7997370"/>
              <a:gd name="connsiteX52-5019" fmla="*/ 5196414 w 7496628"/>
              <a:gd name="connsiteY52-5020" fmla="*/ 5524247 h 7997370"/>
              <a:gd name="connsiteX53-5021" fmla="*/ 5205627 w 7496628"/>
              <a:gd name="connsiteY53-5022" fmla="*/ 5549419 h 7997370"/>
              <a:gd name="connsiteX54-5023" fmla="*/ 5290456 w 7496628"/>
              <a:gd name="connsiteY54-5024" fmla="*/ 6110513 h 7997370"/>
              <a:gd name="connsiteX55-5025" fmla="*/ 3403599 w 7496628"/>
              <a:gd name="connsiteY55-5026" fmla="*/ 7997370 h 7997370"/>
              <a:gd name="connsiteX56-5027" fmla="*/ 1516743 w 7496628"/>
              <a:gd name="connsiteY56-5028" fmla="*/ 6110513 h 7997370"/>
              <a:gd name="connsiteX57-5029" fmla="*/ 1838988 w 7496628"/>
              <a:gd name="connsiteY57-5030" fmla="*/ 5055553 h 7997370"/>
              <a:gd name="connsiteX58-5031" fmla="*/ 1889221 w 7496628"/>
              <a:gd name="connsiteY58-5032" fmla="*/ 4988378 h 7997370"/>
              <a:gd name="connsiteX59-5033" fmla="*/ 1889230 w 7496628"/>
              <a:gd name="connsiteY59-5034" fmla="*/ 4988366 h 7997370"/>
              <a:gd name="connsiteX60-5035" fmla="*/ 1904383 w 7496628"/>
              <a:gd name="connsiteY60-5036" fmla="*/ 4968104 h 7997370"/>
              <a:gd name="connsiteX61-5037" fmla="*/ 1904383 w 7496628"/>
              <a:gd name="connsiteY61-5038" fmla="*/ 4968103 h 7997370"/>
              <a:gd name="connsiteX62-5039" fmla="*/ 1947610 w 7496628"/>
              <a:gd name="connsiteY62-5040" fmla="*/ 4910297 h 7997370"/>
              <a:gd name="connsiteX63-5041" fmla="*/ 1973782 w 7496628"/>
              <a:gd name="connsiteY63-5042" fmla="*/ 4881500 h 7997370"/>
              <a:gd name="connsiteX64-5043" fmla="*/ 1966818 w 7496628"/>
              <a:gd name="connsiteY64-5044" fmla="*/ 4894331 h 7997370"/>
              <a:gd name="connsiteX65-5045" fmla="*/ 1973783 w 7496628"/>
              <a:gd name="connsiteY65-5046" fmla="*/ 4881500 h 7997370"/>
              <a:gd name="connsiteX66-5047" fmla="*/ 2045103 w 7496628"/>
              <a:gd name="connsiteY66-5048" fmla="*/ 4750101 h 7997370"/>
              <a:gd name="connsiteX67-5049" fmla="*/ 2111829 w 7496628"/>
              <a:gd name="connsiteY67-5050" fmla="*/ 4419599 h 7997370"/>
              <a:gd name="connsiteX68-5051" fmla="*/ 1349557 w 7496628"/>
              <a:gd name="connsiteY68-5052" fmla="*/ 3574897 h 7997370"/>
              <a:gd name="connsiteX69-5053" fmla="*/ 1329447 w 7496628"/>
              <a:gd name="connsiteY69-5054" fmla="*/ 3573881 h 7997370"/>
              <a:gd name="connsiteX70-5055" fmla="*/ 1328058 w 7496628"/>
              <a:gd name="connsiteY70-5056" fmla="*/ 3570513 h 7997370"/>
              <a:gd name="connsiteX71-5057" fmla="*/ 1334174 w 7496628"/>
              <a:gd name="connsiteY71-5058" fmla="*/ 3558486 h 7997370"/>
              <a:gd name="connsiteX72-5059" fmla="*/ 1401337 w 7496628"/>
              <a:gd name="connsiteY72-5060" fmla="*/ 3426425 h 7997370"/>
              <a:gd name="connsiteX73-5061" fmla="*/ 1401337 w 7496628"/>
              <a:gd name="connsiteY73-5062" fmla="*/ 3426425 h 7997370"/>
              <a:gd name="connsiteX74-5063" fmla="*/ 1334174 w 7496628"/>
              <a:gd name="connsiteY74-5064" fmla="*/ 3558486 h 7997370"/>
              <a:gd name="connsiteX75-5065" fmla="*/ 1211066 w 7496628"/>
              <a:gd name="connsiteY75-5066" fmla="*/ 3539698 h 7997370"/>
              <a:gd name="connsiteX76-5067" fmla="*/ 0 w 7496628"/>
              <a:gd name="connsiteY76-5068" fmla="*/ 2053770 h 7997370"/>
              <a:gd name="connsiteX0-5069" fmla="*/ 1904906 w 7496628"/>
              <a:gd name="connsiteY0-5070" fmla="*/ 4969370 h 7997370"/>
              <a:gd name="connsiteX1-5071" fmla="*/ 1908628 w 7496628"/>
              <a:gd name="connsiteY1-5072" fmla="*/ 4978399 h 7997370"/>
              <a:gd name="connsiteX2-5073" fmla="*/ 1986512 w 7496628"/>
              <a:gd name="connsiteY2-5074" fmla="*/ 4988135 h 7997370"/>
              <a:gd name="connsiteX3-5075" fmla="*/ 1986512 w 7496628"/>
              <a:gd name="connsiteY3-5076" fmla="*/ 4988134 h 7997370"/>
              <a:gd name="connsiteX4-5077" fmla="*/ 1908629 w 7496628"/>
              <a:gd name="connsiteY4-5078" fmla="*/ 4978399 h 7997370"/>
              <a:gd name="connsiteX5-5079" fmla="*/ 1904906 w 7496628"/>
              <a:gd name="connsiteY5-5080" fmla="*/ 4969369 h 7997370"/>
              <a:gd name="connsiteX6-5081" fmla="*/ 1904906 w 7496628"/>
              <a:gd name="connsiteY6-5082" fmla="*/ 4969370 h 7997370"/>
              <a:gd name="connsiteX7-5083" fmla="*/ 0 w 7496628"/>
              <a:gd name="connsiteY7-5084" fmla="*/ 2053770 h 7997370"/>
              <a:gd name="connsiteX8-5085" fmla="*/ 1516743 w 7496628"/>
              <a:gd name="connsiteY8-5086" fmla="*/ 537027 h 7997370"/>
              <a:gd name="connsiteX9-5087" fmla="*/ 2481532 w 7496628"/>
              <a:gd name="connsiteY9-5088" fmla="*/ 883377 h 7997370"/>
              <a:gd name="connsiteX10-5089" fmla="*/ 2541593 w 7496628"/>
              <a:gd name="connsiteY10-5090" fmla="*/ 937965 h 7997370"/>
              <a:gd name="connsiteX11-5091" fmla="*/ 2541595 w 7496628"/>
              <a:gd name="connsiteY11-5092" fmla="*/ 937967 h 7997370"/>
              <a:gd name="connsiteX12-5093" fmla="*/ 2589242 w 7496628"/>
              <a:gd name="connsiteY12-5094" fmla="*/ 981272 h 7997370"/>
              <a:gd name="connsiteX13-5095" fmla="*/ 2633106 w 7496628"/>
              <a:gd name="connsiteY13-5096" fmla="*/ 1029535 h 7997370"/>
              <a:gd name="connsiteX14-5097" fmla="*/ 2633107 w 7496628"/>
              <a:gd name="connsiteY14-5098" fmla="*/ 1029535 h 7997370"/>
              <a:gd name="connsiteX15-5099" fmla="*/ 2687136 w 7496628"/>
              <a:gd name="connsiteY15-5100" fmla="*/ 1088981 h 7997370"/>
              <a:gd name="connsiteX16-5101" fmla="*/ 2737678 w 7496628"/>
              <a:gd name="connsiteY16-5102" fmla="*/ 1156572 h 7997370"/>
              <a:gd name="connsiteX17-5103" fmla="*/ 2661696 w 7496628"/>
              <a:gd name="connsiteY17-5104" fmla="*/ 1093879 h 7997370"/>
              <a:gd name="connsiteX18-5105" fmla="*/ 2615857 w 7496628"/>
              <a:gd name="connsiteY18-5106" fmla="*/ 1038324 h 7997370"/>
              <a:gd name="connsiteX19-5107" fmla="*/ 2615856 w 7496628"/>
              <a:gd name="connsiteY19-5108" fmla="*/ 1038324 h 7997370"/>
              <a:gd name="connsiteX20-5109" fmla="*/ 2615857 w 7496628"/>
              <a:gd name="connsiteY20-5110" fmla="*/ 1038324 h 7997370"/>
              <a:gd name="connsiteX21-5111" fmla="*/ 2661696 w 7496628"/>
              <a:gd name="connsiteY21-5112" fmla="*/ 1093880 h 7997370"/>
              <a:gd name="connsiteX22-5113" fmla="*/ 2737678 w 7496628"/>
              <a:gd name="connsiteY22-5114" fmla="*/ 1156573 h 7997370"/>
              <a:gd name="connsiteX23-5115" fmla="*/ 2774450 w 7496628"/>
              <a:gd name="connsiteY23-5116" fmla="*/ 1205746 h 7997370"/>
              <a:gd name="connsiteX24-5117" fmla="*/ 2774465 w 7496628"/>
              <a:gd name="connsiteY24-5118" fmla="*/ 1205769 h 7997370"/>
              <a:gd name="connsiteX25-5119" fmla="*/ 2774465 w 7496628"/>
              <a:gd name="connsiteY25-5120" fmla="*/ 1205769 h 7997370"/>
              <a:gd name="connsiteX26-5121" fmla="*/ 2774450 w 7496628"/>
              <a:gd name="connsiteY26-5122" fmla="*/ 1205745 h 7997370"/>
              <a:gd name="connsiteX27-5123" fmla="*/ 2737678 w 7496628"/>
              <a:gd name="connsiteY27-5124" fmla="*/ 1156572 h 7997370"/>
              <a:gd name="connsiteX28-5125" fmla="*/ 2787356 w 7496628"/>
              <a:gd name="connsiteY28-5126" fmla="*/ 1197560 h 7997370"/>
              <a:gd name="connsiteX29-5127" fmla="*/ 3262088 w 7496628"/>
              <a:gd name="connsiteY29-5128" fmla="*/ 1342571 h 7997370"/>
              <a:gd name="connsiteX30-5129" fmla="*/ 3862482 w 7496628"/>
              <a:gd name="connsiteY30-5130" fmla="*/ 1093879 h 7997370"/>
              <a:gd name="connsiteX31-5131" fmla="*/ 3951677 w 7496628"/>
              <a:gd name="connsiteY31-5132" fmla="*/ 985774 h 7997370"/>
              <a:gd name="connsiteX32-5133" fmla="*/ 4045160 w 7496628"/>
              <a:gd name="connsiteY32-5134" fmla="*/ 831897 h 7997370"/>
              <a:gd name="connsiteX33-5135" fmla="*/ 5609771 w 7496628"/>
              <a:gd name="connsiteY33-5136" fmla="*/ 0 h 7997370"/>
              <a:gd name="connsiteX34-5137" fmla="*/ 7496628 w 7496628"/>
              <a:gd name="connsiteY34-5138" fmla="*/ 1886857 h 7997370"/>
              <a:gd name="connsiteX35-5139" fmla="*/ 6170864 w 7496628"/>
              <a:gd name="connsiteY35-5140" fmla="*/ 3688885 h 7997370"/>
              <a:gd name="connsiteX36-5141" fmla="*/ 6084717 w 7496628"/>
              <a:gd name="connsiteY36-5142" fmla="*/ 3711035 h 7997370"/>
              <a:gd name="connsiteX37-5143" fmla="*/ 6084708 w 7496628"/>
              <a:gd name="connsiteY37-5144" fmla="*/ 3711036 h 7997370"/>
              <a:gd name="connsiteX38-5145" fmla="*/ 5990038 w 7496628"/>
              <a:gd name="connsiteY38-5146" fmla="*/ 3735379 h 7997370"/>
              <a:gd name="connsiteX39-5147" fmla="*/ 5976330 w 7496628"/>
              <a:gd name="connsiteY39-5148" fmla="*/ 3737471 h 7997370"/>
              <a:gd name="connsiteX40-5149" fmla="*/ 5894258 w 7496628"/>
              <a:gd name="connsiteY40-5150" fmla="*/ 3749996 h 7997370"/>
              <a:gd name="connsiteX41-5151" fmla="*/ 5894248 w 7496628"/>
              <a:gd name="connsiteY41-5152" fmla="*/ 3749999 h 7997370"/>
              <a:gd name="connsiteX42-5153" fmla="*/ 5894238 w 7496628"/>
              <a:gd name="connsiteY42-5154" fmla="*/ 3750001 h 7997370"/>
              <a:gd name="connsiteX43-5155" fmla="*/ 5873297 w 7496628"/>
              <a:gd name="connsiteY43-5156" fmla="*/ 3755385 h 7997370"/>
              <a:gd name="connsiteX44-5157" fmla="*/ 5025574 w 7496628"/>
              <a:gd name="connsiteY44-5158" fmla="*/ 4907642 h 7997370"/>
              <a:gd name="connsiteX45-5159" fmla="*/ 5050086 w 7496628"/>
              <a:gd name="connsiteY45-5160" fmla="*/ 5150794 h 7997370"/>
              <a:gd name="connsiteX46-5161" fmla="*/ 5068892 w 7496628"/>
              <a:gd name="connsiteY46-5162" fmla="*/ 5223933 h 7997370"/>
              <a:gd name="connsiteX47-5163" fmla="*/ 5068892 w 7496628"/>
              <a:gd name="connsiteY47-5164" fmla="*/ 5223935 h 7997370"/>
              <a:gd name="connsiteX48-5165" fmla="*/ 5142177 w 7496628"/>
              <a:gd name="connsiteY48-5166" fmla="*/ 5376064 h 7997370"/>
              <a:gd name="connsiteX49-5167" fmla="*/ 5144682 w 7496628"/>
              <a:gd name="connsiteY49-5168" fmla="*/ 5382906 h 7997370"/>
              <a:gd name="connsiteX50-5169" fmla="*/ 5196413 w 7496628"/>
              <a:gd name="connsiteY50-5170" fmla="*/ 5524245 h 7997370"/>
              <a:gd name="connsiteX51-5171" fmla="*/ 5196414 w 7496628"/>
              <a:gd name="connsiteY51-5172" fmla="*/ 5524247 h 7997370"/>
              <a:gd name="connsiteX52-5173" fmla="*/ 5205627 w 7496628"/>
              <a:gd name="connsiteY52-5174" fmla="*/ 5549419 h 7997370"/>
              <a:gd name="connsiteX53-5175" fmla="*/ 5290456 w 7496628"/>
              <a:gd name="connsiteY53-5176" fmla="*/ 6110513 h 7997370"/>
              <a:gd name="connsiteX54-5177" fmla="*/ 3403599 w 7496628"/>
              <a:gd name="connsiteY54-5178" fmla="*/ 7997370 h 7997370"/>
              <a:gd name="connsiteX55-5179" fmla="*/ 1516743 w 7496628"/>
              <a:gd name="connsiteY55-5180" fmla="*/ 6110513 h 7997370"/>
              <a:gd name="connsiteX56-5181" fmla="*/ 1838988 w 7496628"/>
              <a:gd name="connsiteY56-5182" fmla="*/ 5055553 h 7997370"/>
              <a:gd name="connsiteX57-5183" fmla="*/ 1889221 w 7496628"/>
              <a:gd name="connsiteY57-5184" fmla="*/ 4988378 h 7997370"/>
              <a:gd name="connsiteX58-5185" fmla="*/ 1889230 w 7496628"/>
              <a:gd name="connsiteY58-5186" fmla="*/ 4988366 h 7997370"/>
              <a:gd name="connsiteX59-5187" fmla="*/ 1904383 w 7496628"/>
              <a:gd name="connsiteY59-5188" fmla="*/ 4968104 h 7997370"/>
              <a:gd name="connsiteX60-5189" fmla="*/ 1904383 w 7496628"/>
              <a:gd name="connsiteY60-5190" fmla="*/ 4968103 h 7997370"/>
              <a:gd name="connsiteX61-5191" fmla="*/ 1947610 w 7496628"/>
              <a:gd name="connsiteY61-5192" fmla="*/ 4910297 h 7997370"/>
              <a:gd name="connsiteX62-5193" fmla="*/ 1973782 w 7496628"/>
              <a:gd name="connsiteY62-5194" fmla="*/ 4881500 h 7997370"/>
              <a:gd name="connsiteX63-5195" fmla="*/ 1966818 w 7496628"/>
              <a:gd name="connsiteY63-5196" fmla="*/ 4894331 h 7997370"/>
              <a:gd name="connsiteX64-5197" fmla="*/ 1973783 w 7496628"/>
              <a:gd name="connsiteY64-5198" fmla="*/ 4881500 h 7997370"/>
              <a:gd name="connsiteX65-5199" fmla="*/ 2045103 w 7496628"/>
              <a:gd name="connsiteY65-5200" fmla="*/ 4750101 h 7997370"/>
              <a:gd name="connsiteX66-5201" fmla="*/ 2111829 w 7496628"/>
              <a:gd name="connsiteY66-5202" fmla="*/ 4419599 h 7997370"/>
              <a:gd name="connsiteX67-5203" fmla="*/ 1349557 w 7496628"/>
              <a:gd name="connsiteY67-5204" fmla="*/ 3574897 h 7997370"/>
              <a:gd name="connsiteX68-5205" fmla="*/ 1329447 w 7496628"/>
              <a:gd name="connsiteY68-5206" fmla="*/ 3573881 h 7997370"/>
              <a:gd name="connsiteX69-5207" fmla="*/ 1328058 w 7496628"/>
              <a:gd name="connsiteY69-5208" fmla="*/ 3570513 h 7997370"/>
              <a:gd name="connsiteX70-5209" fmla="*/ 1334174 w 7496628"/>
              <a:gd name="connsiteY70-5210" fmla="*/ 3558486 h 7997370"/>
              <a:gd name="connsiteX71-5211" fmla="*/ 1401337 w 7496628"/>
              <a:gd name="connsiteY71-5212" fmla="*/ 3426425 h 7997370"/>
              <a:gd name="connsiteX72-5213" fmla="*/ 1401337 w 7496628"/>
              <a:gd name="connsiteY72-5214" fmla="*/ 3426425 h 7997370"/>
              <a:gd name="connsiteX73-5215" fmla="*/ 1334174 w 7496628"/>
              <a:gd name="connsiteY73-5216" fmla="*/ 3558486 h 7997370"/>
              <a:gd name="connsiteX74-5217" fmla="*/ 1211066 w 7496628"/>
              <a:gd name="connsiteY74-5218" fmla="*/ 3539698 h 7997370"/>
              <a:gd name="connsiteX75-5219" fmla="*/ 0 w 7496628"/>
              <a:gd name="connsiteY75-5220" fmla="*/ 2053770 h 7997370"/>
              <a:gd name="connsiteX0-5221" fmla="*/ 1904906 w 7496628"/>
              <a:gd name="connsiteY0-5222" fmla="*/ 4969370 h 7997370"/>
              <a:gd name="connsiteX1-5223" fmla="*/ 1908628 w 7496628"/>
              <a:gd name="connsiteY1-5224" fmla="*/ 4978399 h 7997370"/>
              <a:gd name="connsiteX2-5225" fmla="*/ 1986512 w 7496628"/>
              <a:gd name="connsiteY2-5226" fmla="*/ 4988135 h 7997370"/>
              <a:gd name="connsiteX3-5227" fmla="*/ 1986512 w 7496628"/>
              <a:gd name="connsiteY3-5228" fmla="*/ 4988134 h 7997370"/>
              <a:gd name="connsiteX4-5229" fmla="*/ 1908629 w 7496628"/>
              <a:gd name="connsiteY4-5230" fmla="*/ 4978399 h 7997370"/>
              <a:gd name="connsiteX5-5231" fmla="*/ 1904906 w 7496628"/>
              <a:gd name="connsiteY5-5232" fmla="*/ 4969369 h 7997370"/>
              <a:gd name="connsiteX6-5233" fmla="*/ 1904906 w 7496628"/>
              <a:gd name="connsiteY6-5234" fmla="*/ 4969370 h 7997370"/>
              <a:gd name="connsiteX7-5235" fmla="*/ 0 w 7496628"/>
              <a:gd name="connsiteY7-5236" fmla="*/ 2053770 h 7997370"/>
              <a:gd name="connsiteX8-5237" fmla="*/ 1516743 w 7496628"/>
              <a:gd name="connsiteY8-5238" fmla="*/ 537027 h 7997370"/>
              <a:gd name="connsiteX9-5239" fmla="*/ 2481532 w 7496628"/>
              <a:gd name="connsiteY9-5240" fmla="*/ 883377 h 7997370"/>
              <a:gd name="connsiteX10-5241" fmla="*/ 2541593 w 7496628"/>
              <a:gd name="connsiteY10-5242" fmla="*/ 937965 h 7997370"/>
              <a:gd name="connsiteX11-5243" fmla="*/ 2541595 w 7496628"/>
              <a:gd name="connsiteY11-5244" fmla="*/ 937967 h 7997370"/>
              <a:gd name="connsiteX12-5245" fmla="*/ 2589242 w 7496628"/>
              <a:gd name="connsiteY12-5246" fmla="*/ 981272 h 7997370"/>
              <a:gd name="connsiteX13-5247" fmla="*/ 2633106 w 7496628"/>
              <a:gd name="connsiteY13-5248" fmla="*/ 1029535 h 7997370"/>
              <a:gd name="connsiteX14-5249" fmla="*/ 2633107 w 7496628"/>
              <a:gd name="connsiteY14-5250" fmla="*/ 1029535 h 7997370"/>
              <a:gd name="connsiteX15-5251" fmla="*/ 2687136 w 7496628"/>
              <a:gd name="connsiteY15-5252" fmla="*/ 1088981 h 7997370"/>
              <a:gd name="connsiteX16-5253" fmla="*/ 2737678 w 7496628"/>
              <a:gd name="connsiteY16-5254" fmla="*/ 1156572 h 7997370"/>
              <a:gd name="connsiteX17-5255" fmla="*/ 2661696 w 7496628"/>
              <a:gd name="connsiteY17-5256" fmla="*/ 1093879 h 7997370"/>
              <a:gd name="connsiteX18-5257" fmla="*/ 2615857 w 7496628"/>
              <a:gd name="connsiteY18-5258" fmla="*/ 1038324 h 7997370"/>
              <a:gd name="connsiteX19-5259" fmla="*/ 2615856 w 7496628"/>
              <a:gd name="connsiteY19-5260" fmla="*/ 1038324 h 7997370"/>
              <a:gd name="connsiteX20-5261" fmla="*/ 2615857 w 7496628"/>
              <a:gd name="connsiteY20-5262" fmla="*/ 1038324 h 7997370"/>
              <a:gd name="connsiteX21-5263" fmla="*/ 2661696 w 7496628"/>
              <a:gd name="connsiteY21-5264" fmla="*/ 1093880 h 7997370"/>
              <a:gd name="connsiteX22-5265" fmla="*/ 2737678 w 7496628"/>
              <a:gd name="connsiteY22-5266" fmla="*/ 1156573 h 7997370"/>
              <a:gd name="connsiteX23-5267" fmla="*/ 2774450 w 7496628"/>
              <a:gd name="connsiteY23-5268" fmla="*/ 1205746 h 7997370"/>
              <a:gd name="connsiteX24-5269" fmla="*/ 2774465 w 7496628"/>
              <a:gd name="connsiteY24-5270" fmla="*/ 1205769 h 7997370"/>
              <a:gd name="connsiteX25-5271" fmla="*/ 2774465 w 7496628"/>
              <a:gd name="connsiteY25-5272" fmla="*/ 1205769 h 7997370"/>
              <a:gd name="connsiteX26-5273" fmla="*/ 2774450 w 7496628"/>
              <a:gd name="connsiteY26-5274" fmla="*/ 1205745 h 7997370"/>
              <a:gd name="connsiteX27-5275" fmla="*/ 2737678 w 7496628"/>
              <a:gd name="connsiteY27-5276" fmla="*/ 1156572 h 7997370"/>
              <a:gd name="connsiteX28-5277" fmla="*/ 2787356 w 7496628"/>
              <a:gd name="connsiteY28-5278" fmla="*/ 1197560 h 7997370"/>
              <a:gd name="connsiteX29-5279" fmla="*/ 3262088 w 7496628"/>
              <a:gd name="connsiteY29-5280" fmla="*/ 1342571 h 7997370"/>
              <a:gd name="connsiteX30-5281" fmla="*/ 3862482 w 7496628"/>
              <a:gd name="connsiteY30-5282" fmla="*/ 1093879 h 7997370"/>
              <a:gd name="connsiteX31-5283" fmla="*/ 4045160 w 7496628"/>
              <a:gd name="connsiteY31-5284" fmla="*/ 831897 h 7997370"/>
              <a:gd name="connsiteX32-5285" fmla="*/ 5609771 w 7496628"/>
              <a:gd name="connsiteY32-5286" fmla="*/ 0 h 7997370"/>
              <a:gd name="connsiteX33-5287" fmla="*/ 7496628 w 7496628"/>
              <a:gd name="connsiteY33-5288" fmla="*/ 1886857 h 7997370"/>
              <a:gd name="connsiteX34-5289" fmla="*/ 6170864 w 7496628"/>
              <a:gd name="connsiteY34-5290" fmla="*/ 3688885 h 7997370"/>
              <a:gd name="connsiteX35-5291" fmla="*/ 6084717 w 7496628"/>
              <a:gd name="connsiteY35-5292" fmla="*/ 3711035 h 7997370"/>
              <a:gd name="connsiteX36-5293" fmla="*/ 6084708 w 7496628"/>
              <a:gd name="connsiteY36-5294" fmla="*/ 3711036 h 7997370"/>
              <a:gd name="connsiteX37-5295" fmla="*/ 5990038 w 7496628"/>
              <a:gd name="connsiteY37-5296" fmla="*/ 3735379 h 7997370"/>
              <a:gd name="connsiteX38-5297" fmla="*/ 5976330 w 7496628"/>
              <a:gd name="connsiteY38-5298" fmla="*/ 3737471 h 7997370"/>
              <a:gd name="connsiteX39-5299" fmla="*/ 5894258 w 7496628"/>
              <a:gd name="connsiteY39-5300" fmla="*/ 3749996 h 7997370"/>
              <a:gd name="connsiteX40-5301" fmla="*/ 5894248 w 7496628"/>
              <a:gd name="connsiteY40-5302" fmla="*/ 3749999 h 7997370"/>
              <a:gd name="connsiteX41-5303" fmla="*/ 5894238 w 7496628"/>
              <a:gd name="connsiteY41-5304" fmla="*/ 3750001 h 7997370"/>
              <a:gd name="connsiteX42-5305" fmla="*/ 5873297 w 7496628"/>
              <a:gd name="connsiteY42-5306" fmla="*/ 3755385 h 7997370"/>
              <a:gd name="connsiteX43-5307" fmla="*/ 5025574 w 7496628"/>
              <a:gd name="connsiteY43-5308" fmla="*/ 4907642 h 7997370"/>
              <a:gd name="connsiteX44-5309" fmla="*/ 5050086 w 7496628"/>
              <a:gd name="connsiteY44-5310" fmla="*/ 5150794 h 7997370"/>
              <a:gd name="connsiteX45-5311" fmla="*/ 5068892 w 7496628"/>
              <a:gd name="connsiteY45-5312" fmla="*/ 5223933 h 7997370"/>
              <a:gd name="connsiteX46-5313" fmla="*/ 5068892 w 7496628"/>
              <a:gd name="connsiteY46-5314" fmla="*/ 5223935 h 7997370"/>
              <a:gd name="connsiteX47-5315" fmla="*/ 5142177 w 7496628"/>
              <a:gd name="connsiteY47-5316" fmla="*/ 5376064 h 7997370"/>
              <a:gd name="connsiteX48-5317" fmla="*/ 5144682 w 7496628"/>
              <a:gd name="connsiteY48-5318" fmla="*/ 5382906 h 7997370"/>
              <a:gd name="connsiteX49-5319" fmla="*/ 5196413 w 7496628"/>
              <a:gd name="connsiteY49-5320" fmla="*/ 5524245 h 7997370"/>
              <a:gd name="connsiteX50-5321" fmla="*/ 5196414 w 7496628"/>
              <a:gd name="connsiteY50-5322" fmla="*/ 5524247 h 7997370"/>
              <a:gd name="connsiteX51-5323" fmla="*/ 5205627 w 7496628"/>
              <a:gd name="connsiteY51-5324" fmla="*/ 5549419 h 7997370"/>
              <a:gd name="connsiteX52-5325" fmla="*/ 5290456 w 7496628"/>
              <a:gd name="connsiteY52-5326" fmla="*/ 6110513 h 7997370"/>
              <a:gd name="connsiteX53-5327" fmla="*/ 3403599 w 7496628"/>
              <a:gd name="connsiteY53-5328" fmla="*/ 7997370 h 7997370"/>
              <a:gd name="connsiteX54-5329" fmla="*/ 1516743 w 7496628"/>
              <a:gd name="connsiteY54-5330" fmla="*/ 6110513 h 7997370"/>
              <a:gd name="connsiteX55-5331" fmla="*/ 1838988 w 7496628"/>
              <a:gd name="connsiteY55-5332" fmla="*/ 5055553 h 7997370"/>
              <a:gd name="connsiteX56-5333" fmla="*/ 1889221 w 7496628"/>
              <a:gd name="connsiteY56-5334" fmla="*/ 4988378 h 7997370"/>
              <a:gd name="connsiteX57-5335" fmla="*/ 1889230 w 7496628"/>
              <a:gd name="connsiteY57-5336" fmla="*/ 4988366 h 7997370"/>
              <a:gd name="connsiteX58-5337" fmla="*/ 1904383 w 7496628"/>
              <a:gd name="connsiteY58-5338" fmla="*/ 4968104 h 7997370"/>
              <a:gd name="connsiteX59-5339" fmla="*/ 1904383 w 7496628"/>
              <a:gd name="connsiteY59-5340" fmla="*/ 4968103 h 7997370"/>
              <a:gd name="connsiteX60-5341" fmla="*/ 1947610 w 7496628"/>
              <a:gd name="connsiteY60-5342" fmla="*/ 4910297 h 7997370"/>
              <a:gd name="connsiteX61-5343" fmla="*/ 1973782 w 7496628"/>
              <a:gd name="connsiteY61-5344" fmla="*/ 4881500 h 7997370"/>
              <a:gd name="connsiteX62-5345" fmla="*/ 1966818 w 7496628"/>
              <a:gd name="connsiteY62-5346" fmla="*/ 4894331 h 7997370"/>
              <a:gd name="connsiteX63-5347" fmla="*/ 1973783 w 7496628"/>
              <a:gd name="connsiteY63-5348" fmla="*/ 4881500 h 7997370"/>
              <a:gd name="connsiteX64-5349" fmla="*/ 2045103 w 7496628"/>
              <a:gd name="connsiteY64-5350" fmla="*/ 4750101 h 7997370"/>
              <a:gd name="connsiteX65-5351" fmla="*/ 2111829 w 7496628"/>
              <a:gd name="connsiteY65-5352" fmla="*/ 4419599 h 7997370"/>
              <a:gd name="connsiteX66-5353" fmla="*/ 1349557 w 7496628"/>
              <a:gd name="connsiteY66-5354" fmla="*/ 3574897 h 7997370"/>
              <a:gd name="connsiteX67-5355" fmla="*/ 1329447 w 7496628"/>
              <a:gd name="connsiteY67-5356" fmla="*/ 3573881 h 7997370"/>
              <a:gd name="connsiteX68-5357" fmla="*/ 1328058 w 7496628"/>
              <a:gd name="connsiteY68-5358" fmla="*/ 3570513 h 7997370"/>
              <a:gd name="connsiteX69-5359" fmla="*/ 1334174 w 7496628"/>
              <a:gd name="connsiteY69-5360" fmla="*/ 3558486 h 7997370"/>
              <a:gd name="connsiteX70-5361" fmla="*/ 1401337 w 7496628"/>
              <a:gd name="connsiteY70-5362" fmla="*/ 3426425 h 7997370"/>
              <a:gd name="connsiteX71-5363" fmla="*/ 1401337 w 7496628"/>
              <a:gd name="connsiteY71-5364" fmla="*/ 3426425 h 7997370"/>
              <a:gd name="connsiteX72-5365" fmla="*/ 1334174 w 7496628"/>
              <a:gd name="connsiteY72-5366" fmla="*/ 3558486 h 7997370"/>
              <a:gd name="connsiteX73-5367" fmla="*/ 1211066 w 7496628"/>
              <a:gd name="connsiteY73-5368" fmla="*/ 3539698 h 7997370"/>
              <a:gd name="connsiteX74-5369" fmla="*/ 0 w 7496628"/>
              <a:gd name="connsiteY74-5370" fmla="*/ 2053770 h 7997370"/>
              <a:gd name="connsiteX0-5371" fmla="*/ 1904906 w 7496628"/>
              <a:gd name="connsiteY0-5372" fmla="*/ 4969370 h 7997370"/>
              <a:gd name="connsiteX1-5373" fmla="*/ 1908628 w 7496628"/>
              <a:gd name="connsiteY1-5374" fmla="*/ 4978399 h 7997370"/>
              <a:gd name="connsiteX2-5375" fmla="*/ 1986512 w 7496628"/>
              <a:gd name="connsiteY2-5376" fmla="*/ 4988135 h 7997370"/>
              <a:gd name="connsiteX3-5377" fmla="*/ 1986512 w 7496628"/>
              <a:gd name="connsiteY3-5378" fmla="*/ 4988134 h 7997370"/>
              <a:gd name="connsiteX4-5379" fmla="*/ 1908629 w 7496628"/>
              <a:gd name="connsiteY4-5380" fmla="*/ 4978399 h 7997370"/>
              <a:gd name="connsiteX5-5381" fmla="*/ 1904906 w 7496628"/>
              <a:gd name="connsiteY5-5382" fmla="*/ 4969369 h 7997370"/>
              <a:gd name="connsiteX6-5383" fmla="*/ 1904906 w 7496628"/>
              <a:gd name="connsiteY6-5384" fmla="*/ 4969370 h 7997370"/>
              <a:gd name="connsiteX7-5385" fmla="*/ 0 w 7496628"/>
              <a:gd name="connsiteY7-5386" fmla="*/ 2053770 h 7997370"/>
              <a:gd name="connsiteX8-5387" fmla="*/ 1516743 w 7496628"/>
              <a:gd name="connsiteY8-5388" fmla="*/ 537027 h 7997370"/>
              <a:gd name="connsiteX9-5389" fmla="*/ 2481532 w 7496628"/>
              <a:gd name="connsiteY9-5390" fmla="*/ 883377 h 7997370"/>
              <a:gd name="connsiteX10-5391" fmla="*/ 2541593 w 7496628"/>
              <a:gd name="connsiteY10-5392" fmla="*/ 937965 h 7997370"/>
              <a:gd name="connsiteX11-5393" fmla="*/ 2541595 w 7496628"/>
              <a:gd name="connsiteY11-5394" fmla="*/ 937967 h 7997370"/>
              <a:gd name="connsiteX12-5395" fmla="*/ 2589242 w 7496628"/>
              <a:gd name="connsiteY12-5396" fmla="*/ 981272 h 7997370"/>
              <a:gd name="connsiteX13-5397" fmla="*/ 2633106 w 7496628"/>
              <a:gd name="connsiteY13-5398" fmla="*/ 1029535 h 7997370"/>
              <a:gd name="connsiteX14-5399" fmla="*/ 2633107 w 7496628"/>
              <a:gd name="connsiteY14-5400" fmla="*/ 1029535 h 7997370"/>
              <a:gd name="connsiteX15-5401" fmla="*/ 2687136 w 7496628"/>
              <a:gd name="connsiteY15-5402" fmla="*/ 1088981 h 7997370"/>
              <a:gd name="connsiteX16-5403" fmla="*/ 2737678 w 7496628"/>
              <a:gd name="connsiteY16-5404" fmla="*/ 1156572 h 7997370"/>
              <a:gd name="connsiteX17-5405" fmla="*/ 2661696 w 7496628"/>
              <a:gd name="connsiteY17-5406" fmla="*/ 1093879 h 7997370"/>
              <a:gd name="connsiteX18-5407" fmla="*/ 2615857 w 7496628"/>
              <a:gd name="connsiteY18-5408" fmla="*/ 1038324 h 7997370"/>
              <a:gd name="connsiteX19-5409" fmla="*/ 2615856 w 7496628"/>
              <a:gd name="connsiteY19-5410" fmla="*/ 1038324 h 7997370"/>
              <a:gd name="connsiteX20-5411" fmla="*/ 2615857 w 7496628"/>
              <a:gd name="connsiteY20-5412" fmla="*/ 1038324 h 7997370"/>
              <a:gd name="connsiteX21-5413" fmla="*/ 2661696 w 7496628"/>
              <a:gd name="connsiteY21-5414" fmla="*/ 1093880 h 7997370"/>
              <a:gd name="connsiteX22-5415" fmla="*/ 2737678 w 7496628"/>
              <a:gd name="connsiteY22-5416" fmla="*/ 1156573 h 7997370"/>
              <a:gd name="connsiteX23-5417" fmla="*/ 2774450 w 7496628"/>
              <a:gd name="connsiteY23-5418" fmla="*/ 1205746 h 7997370"/>
              <a:gd name="connsiteX24-5419" fmla="*/ 2774465 w 7496628"/>
              <a:gd name="connsiteY24-5420" fmla="*/ 1205769 h 7997370"/>
              <a:gd name="connsiteX25-5421" fmla="*/ 2774465 w 7496628"/>
              <a:gd name="connsiteY25-5422" fmla="*/ 1205769 h 7997370"/>
              <a:gd name="connsiteX26-5423" fmla="*/ 2774450 w 7496628"/>
              <a:gd name="connsiteY26-5424" fmla="*/ 1205745 h 7997370"/>
              <a:gd name="connsiteX27-5425" fmla="*/ 2737678 w 7496628"/>
              <a:gd name="connsiteY27-5426" fmla="*/ 1156572 h 7997370"/>
              <a:gd name="connsiteX28-5427" fmla="*/ 2787356 w 7496628"/>
              <a:gd name="connsiteY28-5428" fmla="*/ 1197560 h 7997370"/>
              <a:gd name="connsiteX29-5429" fmla="*/ 3262088 w 7496628"/>
              <a:gd name="connsiteY29-5430" fmla="*/ 1342571 h 7997370"/>
              <a:gd name="connsiteX30-5431" fmla="*/ 3862482 w 7496628"/>
              <a:gd name="connsiteY30-5432" fmla="*/ 1093879 h 7997370"/>
              <a:gd name="connsiteX31-5433" fmla="*/ 4045160 w 7496628"/>
              <a:gd name="connsiteY31-5434" fmla="*/ 831897 h 7997370"/>
              <a:gd name="connsiteX32-5435" fmla="*/ 5609771 w 7496628"/>
              <a:gd name="connsiteY32-5436" fmla="*/ 0 h 7997370"/>
              <a:gd name="connsiteX33-5437" fmla="*/ 7496628 w 7496628"/>
              <a:gd name="connsiteY33-5438" fmla="*/ 1886857 h 7997370"/>
              <a:gd name="connsiteX34-5439" fmla="*/ 6170864 w 7496628"/>
              <a:gd name="connsiteY34-5440" fmla="*/ 3688885 h 7997370"/>
              <a:gd name="connsiteX35-5441" fmla="*/ 6084717 w 7496628"/>
              <a:gd name="connsiteY35-5442" fmla="*/ 3711035 h 7997370"/>
              <a:gd name="connsiteX36-5443" fmla="*/ 6084708 w 7496628"/>
              <a:gd name="connsiteY36-5444" fmla="*/ 3711036 h 7997370"/>
              <a:gd name="connsiteX37-5445" fmla="*/ 5990038 w 7496628"/>
              <a:gd name="connsiteY37-5446" fmla="*/ 3735379 h 7997370"/>
              <a:gd name="connsiteX38-5447" fmla="*/ 5976330 w 7496628"/>
              <a:gd name="connsiteY38-5448" fmla="*/ 3737471 h 7997370"/>
              <a:gd name="connsiteX39-5449" fmla="*/ 5894258 w 7496628"/>
              <a:gd name="connsiteY39-5450" fmla="*/ 3749996 h 7997370"/>
              <a:gd name="connsiteX40-5451" fmla="*/ 5894248 w 7496628"/>
              <a:gd name="connsiteY40-5452" fmla="*/ 3749999 h 7997370"/>
              <a:gd name="connsiteX41-5453" fmla="*/ 5894238 w 7496628"/>
              <a:gd name="connsiteY41-5454" fmla="*/ 3750001 h 7997370"/>
              <a:gd name="connsiteX42-5455" fmla="*/ 5873297 w 7496628"/>
              <a:gd name="connsiteY42-5456" fmla="*/ 3755385 h 7997370"/>
              <a:gd name="connsiteX43-5457" fmla="*/ 5025574 w 7496628"/>
              <a:gd name="connsiteY43-5458" fmla="*/ 4907642 h 7997370"/>
              <a:gd name="connsiteX44-5459" fmla="*/ 5050086 w 7496628"/>
              <a:gd name="connsiteY44-5460" fmla="*/ 5150794 h 7997370"/>
              <a:gd name="connsiteX45-5461" fmla="*/ 5068892 w 7496628"/>
              <a:gd name="connsiteY45-5462" fmla="*/ 5223933 h 7997370"/>
              <a:gd name="connsiteX46-5463" fmla="*/ 5068892 w 7496628"/>
              <a:gd name="connsiteY46-5464" fmla="*/ 5223935 h 7997370"/>
              <a:gd name="connsiteX47-5465" fmla="*/ 5142177 w 7496628"/>
              <a:gd name="connsiteY47-5466" fmla="*/ 5376064 h 7997370"/>
              <a:gd name="connsiteX48-5467" fmla="*/ 5144682 w 7496628"/>
              <a:gd name="connsiteY48-5468" fmla="*/ 5382906 h 7997370"/>
              <a:gd name="connsiteX49-5469" fmla="*/ 5196413 w 7496628"/>
              <a:gd name="connsiteY49-5470" fmla="*/ 5524245 h 7997370"/>
              <a:gd name="connsiteX50-5471" fmla="*/ 5196414 w 7496628"/>
              <a:gd name="connsiteY50-5472" fmla="*/ 5524247 h 7997370"/>
              <a:gd name="connsiteX51-5473" fmla="*/ 5205627 w 7496628"/>
              <a:gd name="connsiteY51-5474" fmla="*/ 5549419 h 7997370"/>
              <a:gd name="connsiteX52-5475" fmla="*/ 5290456 w 7496628"/>
              <a:gd name="connsiteY52-5476" fmla="*/ 6110513 h 7997370"/>
              <a:gd name="connsiteX53-5477" fmla="*/ 3403599 w 7496628"/>
              <a:gd name="connsiteY53-5478" fmla="*/ 7997370 h 7997370"/>
              <a:gd name="connsiteX54-5479" fmla="*/ 1516743 w 7496628"/>
              <a:gd name="connsiteY54-5480" fmla="*/ 6110513 h 7997370"/>
              <a:gd name="connsiteX55-5481" fmla="*/ 1838988 w 7496628"/>
              <a:gd name="connsiteY55-5482" fmla="*/ 5055553 h 7997370"/>
              <a:gd name="connsiteX56-5483" fmla="*/ 1889221 w 7496628"/>
              <a:gd name="connsiteY56-5484" fmla="*/ 4988378 h 7997370"/>
              <a:gd name="connsiteX57-5485" fmla="*/ 1889230 w 7496628"/>
              <a:gd name="connsiteY57-5486" fmla="*/ 4988366 h 7997370"/>
              <a:gd name="connsiteX58-5487" fmla="*/ 1904383 w 7496628"/>
              <a:gd name="connsiteY58-5488" fmla="*/ 4968104 h 7997370"/>
              <a:gd name="connsiteX59-5489" fmla="*/ 1904383 w 7496628"/>
              <a:gd name="connsiteY59-5490" fmla="*/ 4968103 h 7997370"/>
              <a:gd name="connsiteX60-5491" fmla="*/ 1973782 w 7496628"/>
              <a:gd name="connsiteY60-5492" fmla="*/ 4881500 h 7997370"/>
              <a:gd name="connsiteX61-5493" fmla="*/ 1966818 w 7496628"/>
              <a:gd name="connsiteY61-5494" fmla="*/ 4894331 h 7997370"/>
              <a:gd name="connsiteX62-5495" fmla="*/ 1973783 w 7496628"/>
              <a:gd name="connsiteY62-5496" fmla="*/ 4881500 h 7997370"/>
              <a:gd name="connsiteX63-5497" fmla="*/ 2045103 w 7496628"/>
              <a:gd name="connsiteY63-5498" fmla="*/ 4750101 h 7997370"/>
              <a:gd name="connsiteX64-5499" fmla="*/ 2111829 w 7496628"/>
              <a:gd name="connsiteY64-5500" fmla="*/ 4419599 h 7997370"/>
              <a:gd name="connsiteX65-5501" fmla="*/ 1349557 w 7496628"/>
              <a:gd name="connsiteY65-5502" fmla="*/ 3574897 h 7997370"/>
              <a:gd name="connsiteX66-5503" fmla="*/ 1329447 w 7496628"/>
              <a:gd name="connsiteY66-5504" fmla="*/ 3573881 h 7997370"/>
              <a:gd name="connsiteX67-5505" fmla="*/ 1328058 w 7496628"/>
              <a:gd name="connsiteY67-5506" fmla="*/ 3570513 h 7997370"/>
              <a:gd name="connsiteX68-5507" fmla="*/ 1334174 w 7496628"/>
              <a:gd name="connsiteY68-5508" fmla="*/ 3558486 h 7997370"/>
              <a:gd name="connsiteX69-5509" fmla="*/ 1401337 w 7496628"/>
              <a:gd name="connsiteY69-5510" fmla="*/ 3426425 h 7997370"/>
              <a:gd name="connsiteX70-5511" fmla="*/ 1401337 w 7496628"/>
              <a:gd name="connsiteY70-5512" fmla="*/ 3426425 h 7997370"/>
              <a:gd name="connsiteX71-5513" fmla="*/ 1334174 w 7496628"/>
              <a:gd name="connsiteY71-5514" fmla="*/ 3558486 h 7997370"/>
              <a:gd name="connsiteX72-5515" fmla="*/ 1211066 w 7496628"/>
              <a:gd name="connsiteY72-5516" fmla="*/ 3539698 h 7997370"/>
              <a:gd name="connsiteX73-5517" fmla="*/ 0 w 7496628"/>
              <a:gd name="connsiteY73-5518" fmla="*/ 2053770 h 7997370"/>
              <a:gd name="connsiteX0-5519" fmla="*/ 1904906 w 7496628"/>
              <a:gd name="connsiteY0-5520" fmla="*/ 4969370 h 7997370"/>
              <a:gd name="connsiteX1-5521" fmla="*/ 1908628 w 7496628"/>
              <a:gd name="connsiteY1-5522" fmla="*/ 4978399 h 7997370"/>
              <a:gd name="connsiteX2-5523" fmla="*/ 1986512 w 7496628"/>
              <a:gd name="connsiteY2-5524" fmla="*/ 4988135 h 7997370"/>
              <a:gd name="connsiteX3-5525" fmla="*/ 1986512 w 7496628"/>
              <a:gd name="connsiteY3-5526" fmla="*/ 4988134 h 7997370"/>
              <a:gd name="connsiteX4-5527" fmla="*/ 1908629 w 7496628"/>
              <a:gd name="connsiteY4-5528" fmla="*/ 4978399 h 7997370"/>
              <a:gd name="connsiteX5-5529" fmla="*/ 1904906 w 7496628"/>
              <a:gd name="connsiteY5-5530" fmla="*/ 4969369 h 7997370"/>
              <a:gd name="connsiteX6-5531" fmla="*/ 1904906 w 7496628"/>
              <a:gd name="connsiteY6-5532" fmla="*/ 4969370 h 7997370"/>
              <a:gd name="connsiteX7-5533" fmla="*/ 0 w 7496628"/>
              <a:gd name="connsiteY7-5534" fmla="*/ 2053770 h 7997370"/>
              <a:gd name="connsiteX8-5535" fmla="*/ 1516743 w 7496628"/>
              <a:gd name="connsiteY8-5536" fmla="*/ 537027 h 7997370"/>
              <a:gd name="connsiteX9-5537" fmla="*/ 2481532 w 7496628"/>
              <a:gd name="connsiteY9-5538" fmla="*/ 883377 h 7997370"/>
              <a:gd name="connsiteX10-5539" fmla="*/ 2541593 w 7496628"/>
              <a:gd name="connsiteY10-5540" fmla="*/ 937965 h 7997370"/>
              <a:gd name="connsiteX11-5541" fmla="*/ 2541595 w 7496628"/>
              <a:gd name="connsiteY11-5542" fmla="*/ 937967 h 7997370"/>
              <a:gd name="connsiteX12-5543" fmla="*/ 2589242 w 7496628"/>
              <a:gd name="connsiteY12-5544" fmla="*/ 981272 h 7997370"/>
              <a:gd name="connsiteX13-5545" fmla="*/ 2633106 w 7496628"/>
              <a:gd name="connsiteY13-5546" fmla="*/ 1029535 h 7997370"/>
              <a:gd name="connsiteX14-5547" fmla="*/ 2633107 w 7496628"/>
              <a:gd name="connsiteY14-5548" fmla="*/ 1029535 h 7997370"/>
              <a:gd name="connsiteX15-5549" fmla="*/ 2687136 w 7496628"/>
              <a:gd name="connsiteY15-5550" fmla="*/ 1088981 h 7997370"/>
              <a:gd name="connsiteX16-5551" fmla="*/ 2737678 w 7496628"/>
              <a:gd name="connsiteY16-5552" fmla="*/ 1156572 h 7997370"/>
              <a:gd name="connsiteX17-5553" fmla="*/ 2661696 w 7496628"/>
              <a:gd name="connsiteY17-5554" fmla="*/ 1093879 h 7997370"/>
              <a:gd name="connsiteX18-5555" fmla="*/ 2615857 w 7496628"/>
              <a:gd name="connsiteY18-5556" fmla="*/ 1038324 h 7997370"/>
              <a:gd name="connsiteX19-5557" fmla="*/ 2615856 w 7496628"/>
              <a:gd name="connsiteY19-5558" fmla="*/ 1038324 h 7997370"/>
              <a:gd name="connsiteX20-5559" fmla="*/ 2615857 w 7496628"/>
              <a:gd name="connsiteY20-5560" fmla="*/ 1038324 h 7997370"/>
              <a:gd name="connsiteX21-5561" fmla="*/ 2661696 w 7496628"/>
              <a:gd name="connsiteY21-5562" fmla="*/ 1093880 h 7997370"/>
              <a:gd name="connsiteX22-5563" fmla="*/ 2737678 w 7496628"/>
              <a:gd name="connsiteY22-5564" fmla="*/ 1156573 h 7997370"/>
              <a:gd name="connsiteX23-5565" fmla="*/ 2774450 w 7496628"/>
              <a:gd name="connsiteY23-5566" fmla="*/ 1205746 h 7997370"/>
              <a:gd name="connsiteX24-5567" fmla="*/ 2774465 w 7496628"/>
              <a:gd name="connsiteY24-5568" fmla="*/ 1205769 h 7997370"/>
              <a:gd name="connsiteX25-5569" fmla="*/ 2774465 w 7496628"/>
              <a:gd name="connsiteY25-5570" fmla="*/ 1205769 h 7997370"/>
              <a:gd name="connsiteX26-5571" fmla="*/ 2774450 w 7496628"/>
              <a:gd name="connsiteY26-5572" fmla="*/ 1205745 h 7997370"/>
              <a:gd name="connsiteX27-5573" fmla="*/ 2737678 w 7496628"/>
              <a:gd name="connsiteY27-5574" fmla="*/ 1156572 h 7997370"/>
              <a:gd name="connsiteX28-5575" fmla="*/ 2787356 w 7496628"/>
              <a:gd name="connsiteY28-5576" fmla="*/ 1197560 h 7997370"/>
              <a:gd name="connsiteX29-5577" fmla="*/ 3262088 w 7496628"/>
              <a:gd name="connsiteY29-5578" fmla="*/ 1342571 h 7997370"/>
              <a:gd name="connsiteX30-5579" fmla="*/ 3862482 w 7496628"/>
              <a:gd name="connsiteY30-5580" fmla="*/ 1093879 h 7997370"/>
              <a:gd name="connsiteX31-5581" fmla="*/ 4045160 w 7496628"/>
              <a:gd name="connsiteY31-5582" fmla="*/ 831897 h 7997370"/>
              <a:gd name="connsiteX32-5583" fmla="*/ 5609771 w 7496628"/>
              <a:gd name="connsiteY32-5584" fmla="*/ 0 h 7997370"/>
              <a:gd name="connsiteX33-5585" fmla="*/ 7496628 w 7496628"/>
              <a:gd name="connsiteY33-5586" fmla="*/ 1886857 h 7997370"/>
              <a:gd name="connsiteX34-5587" fmla="*/ 6170864 w 7496628"/>
              <a:gd name="connsiteY34-5588" fmla="*/ 3688885 h 7997370"/>
              <a:gd name="connsiteX35-5589" fmla="*/ 6084717 w 7496628"/>
              <a:gd name="connsiteY35-5590" fmla="*/ 3711035 h 7997370"/>
              <a:gd name="connsiteX36-5591" fmla="*/ 6084708 w 7496628"/>
              <a:gd name="connsiteY36-5592" fmla="*/ 3711036 h 7997370"/>
              <a:gd name="connsiteX37-5593" fmla="*/ 5990038 w 7496628"/>
              <a:gd name="connsiteY37-5594" fmla="*/ 3735379 h 7997370"/>
              <a:gd name="connsiteX38-5595" fmla="*/ 5976330 w 7496628"/>
              <a:gd name="connsiteY38-5596" fmla="*/ 3737471 h 7997370"/>
              <a:gd name="connsiteX39-5597" fmla="*/ 5894258 w 7496628"/>
              <a:gd name="connsiteY39-5598" fmla="*/ 3749996 h 7997370"/>
              <a:gd name="connsiteX40-5599" fmla="*/ 5894248 w 7496628"/>
              <a:gd name="connsiteY40-5600" fmla="*/ 3749999 h 7997370"/>
              <a:gd name="connsiteX41-5601" fmla="*/ 5894238 w 7496628"/>
              <a:gd name="connsiteY41-5602" fmla="*/ 3750001 h 7997370"/>
              <a:gd name="connsiteX42-5603" fmla="*/ 5873297 w 7496628"/>
              <a:gd name="connsiteY42-5604" fmla="*/ 3755385 h 7997370"/>
              <a:gd name="connsiteX43-5605" fmla="*/ 5025574 w 7496628"/>
              <a:gd name="connsiteY43-5606" fmla="*/ 4907642 h 7997370"/>
              <a:gd name="connsiteX44-5607" fmla="*/ 5050086 w 7496628"/>
              <a:gd name="connsiteY44-5608" fmla="*/ 5150794 h 7997370"/>
              <a:gd name="connsiteX45-5609" fmla="*/ 5068892 w 7496628"/>
              <a:gd name="connsiteY45-5610" fmla="*/ 5223933 h 7997370"/>
              <a:gd name="connsiteX46-5611" fmla="*/ 5068892 w 7496628"/>
              <a:gd name="connsiteY46-5612" fmla="*/ 5223935 h 7997370"/>
              <a:gd name="connsiteX47-5613" fmla="*/ 5142177 w 7496628"/>
              <a:gd name="connsiteY47-5614" fmla="*/ 5376064 h 7997370"/>
              <a:gd name="connsiteX48-5615" fmla="*/ 5144682 w 7496628"/>
              <a:gd name="connsiteY48-5616" fmla="*/ 5382906 h 7997370"/>
              <a:gd name="connsiteX49-5617" fmla="*/ 5196413 w 7496628"/>
              <a:gd name="connsiteY49-5618" fmla="*/ 5524245 h 7997370"/>
              <a:gd name="connsiteX50-5619" fmla="*/ 5196414 w 7496628"/>
              <a:gd name="connsiteY50-5620" fmla="*/ 5524247 h 7997370"/>
              <a:gd name="connsiteX51-5621" fmla="*/ 5205627 w 7496628"/>
              <a:gd name="connsiteY51-5622" fmla="*/ 5549419 h 7997370"/>
              <a:gd name="connsiteX52-5623" fmla="*/ 5290456 w 7496628"/>
              <a:gd name="connsiteY52-5624" fmla="*/ 6110513 h 7997370"/>
              <a:gd name="connsiteX53-5625" fmla="*/ 3403599 w 7496628"/>
              <a:gd name="connsiteY53-5626" fmla="*/ 7997370 h 7997370"/>
              <a:gd name="connsiteX54-5627" fmla="*/ 1516743 w 7496628"/>
              <a:gd name="connsiteY54-5628" fmla="*/ 6110513 h 7997370"/>
              <a:gd name="connsiteX55-5629" fmla="*/ 1838988 w 7496628"/>
              <a:gd name="connsiteY55-5630" fmla="*/ 5055553 h 7997370"/>
              <a:gd name="connsiteX56-5631" fmla="*/ 1889221 w 7496628"/>
              <a:gd name="connsiteY56-5632" fmla="*/ 4988378 h 7997370"/>
              <a:gd name="connsiteX57-5633" fmla="*/ 1889230 w 7496628"/>
              <a:gd name="connsiteY57-5634" fmla="*/ 4988366 h 7997370"/>
              <a:gd name="connsiteX58-5635" fmla="*/ 1904383 w 7496628"/>
              <a:gd name="connsiteY58-5636" fmla="*/ 4968104 h 7997370"/>
              <a:gd name="connsiteX59-5637" fmla="*/ 1904383 w 7496628"/>
              <a:gd name="connsiteY59-5638" fmla="*/ 4968103 h 7997370"/>
              <a:gd name="connsiteX60-5639" fmla="*/ 1973782 w 7496628"/>
              <a:gd name="connsiteY60-5640" fmla="*/ 4881500 h 7997370"/>
              <a:gd name="connsiteX61-5641" fmla="*/ 1973783 w 7496628"/>
              <a:gd name="connsiteY61-5642" fmla="*/ 4881500 h 7997370"/>
              <a:gd name="connsiteX62-5643" fmla="*/ 2045103 w 7496628"/>
              <a:gd name="connsiteY62-5644" fmla="*/ 4750101 h 7997370"/>
              <a:gd name="connsiteX63-5645" fmla="*/ 2111829 w 7496628"/>
              <a:gd name="connsiteY63-5646" fmla="*/ 4419599 h 7997370"/>
              <a:gd name="connsiteX64-5647" fmla="*/ 1349557 w 7496628"/>
              <a:gd name="connsiteY64-5648" fmla="*/ 3574897 h 7997370"/>
              <a:gd name="connsiteX65-5649" fmla="*/ 1329447 w 7496628"/>
              <a:gd name="connsiteY65-5650" fmla="*/ 3573881 h 7997370"/>
              <a:gd name="connsiteX66-5651" fmla="*/ 1328058 w 7496628"/>
              <a:gd name="connsiteY66-5652" fmla="*/ 3570513 h 7997370"/>
              <a:gd name="connsiteX67-5653" fmla="*/ 1334174 w 7496628"/>
              <a:gd name="connsiteY67-5654" fmla="*/ 3558486 h 7997370"/>
              <a:gd name="connsiteX68-5655" fmla="*/ 1401337 w 7496628"/>
              <a:gd name="connsiteY68-5656" fmla="*/ 3426425 h 7997370"/>
              <a:gd name="connsiteX69-5657" fmla="*/ 1401337 w 7496628"/>
              <a:gd name="connsiteY69-5658" fmla="*/ 3426425 h 7997370"/>
              <a:gd name="connsiteX70-5659" fmla="*/ 1334174 w 7496628"/>
              <a:gd name="connsiteY70-5660" fmla="*/ 3558486 h 7997370"/>
              <a:gd name="connsiteX71-5661" fmla="*/ 1211066 w 7496628"/>
              <a:gd name="connsiteY71-5662" fmla="*/ 3539698 h 7997370"/>
              <a:gd name="connsiteX72-5663" fmla="*/ 0 w 7496628"/>
              <a:gd name="connsiteY72-5664" fmla="*/ 2053770 h 7997370"/>
              <a:gd name="connsiteX0-5665" fmla="*/ 1904906 w 7496628"/>
              <a:gd name="connsiteY0-5666" fmla="*/ 4969370 h 7997370"/>
              <a:gd name="connsiteX1-5667" fmla="*/ 1908628 w 7496628"/>
              <a:gd name="connsiteY1-5668" fmla="*/ 4978399 h 7997370"/>
              <a:gd name="connsiteX2-5669" fmla="*/ 1986512 w 7496628"/>
              <a:gd name="connsiteY2-5670" fmla="*/ 4988135 h 7997370"/>
              <a:gd name="connsiteX3-5671" fmla="*/ 1986512 w 7496628"/>
              <a:gd name="connsiteY3-5672" fmla="*/ 4988134 h 7997370"/>
              <a:gd name="connsiteX4-5673" fmla="*/ 1908629 w 7496628"/>
              <a:gd name="connsiteY4-5674" fmla="*/ 4978399 h 7997370"/>
              <a:gd name="connsiteX5-5675" fmla="*/ 1904906 w 7496628"/>
              <a:gd name="connsiteY5-5676" fmla="*/ 4969369 h 7997370"/>
              <a:gd name="connsiteX6-5677" fmla="*/ 1904906 w 7496628"/>
              <a:gd name="connsiteY6-5678" fmla="*/ 4969370 h 7997370"/>
              <a:gd name="connsiteX7-5679" fmla="*/ 0 w 7496628"/>
              <a:gd name="connsiteY7-5680" fmla="*/ 2053770 h 7997370"/>
              <a:gd name="connsiteX8-5681" fmla="*/ 1516743 w 7496628"/>
              <a:gd name="connsiteY8-5682" fmla="*/ 537027 h 7997370"/>
              <a:gd name="connsiteX9-5683" fmla="*/ 2481532 w 7496628"/>
              <a:gd name="connsiteY9-5684" fmla="*/ 883377 h 7997370"/>
              <a:gd name="connsiteX10-5685" fmla="*/ 2541593 w 7496628"/>
              <a:gd name="connsiteY10-5686" fmla="*/ 937965 h 7997370"/>
              <a:gd name="connsiteX11-5687" fmla="*/ 2541595 w 7496628"/>
              <a:gd name="connsiteY11-5688" fmla="*/ 937967 h 7997370"/>
              <a:gd name="connsiteX12-5689" fmla="*/ 2589242 w 7496628"/>
              <a:gd name="connsiteY12-5690" fmla="*/ 981272 h 7997370"/>
              <a:gd name="connsiteX13-5691" fmla="*/ 2633106 w 7496628"/>
              <a:gd name="connsiteY13-5692" fmla="*/ 1029535 h 7997370"/>
              <a:gd name="connsiteX14-5693" fmla="*/ 2633107 w 7496628"/>
              <a:gd name="connsiteY14-5694" fmla="*/ 1029535 h 7997370"/>
              <a:gd name="connsiteX15-5695" fmla="*/ 2687136 w 7496628"/>
              <a:gd name="connsiteY15-5696" fmla="*/ 1088981 h 7997370"/>
              <a:gd name="connsiteX16-5697" fmla="*/ 2737678 w 7496628"/>
              <a:gd name="connsiteY16-5698" fmla="*/ 1156572 h 7997370"/>
              <a:gd name="connsiteX17-5699" fmla="*/ 2661696 w 7496628"/>
              <a:gd name="connsiteY17-5700" fmla="*/ 1093879 h 7997370"/>
              <a:gd name="connsiteX18-5701" fmla="*/ 2615857 w 7496628"/>
              <a:gd name="connsiteY18-5702" fmla="*/ 1038324 h 7997370"/>
              <a:gd name="connsiteX19-5703" fmla="*/ 2615856 w 7496628"/>
              <a:gd name="connsiteY19-5704" fmla="*/ 1038324 h 7997370"/>
              <a:gd name="connsiteX20-5705" fmla="*/ 2615857 w 7496628"/>
              <a:gd name="connsiteY20-5706" fmla="*/ 1038324 h 7997370"/>
              <a:gd name="connsiteX21-5707" fmla="*/ 2661696 w 7496628"/>
              <a:gd name="connsiteY21-5708" fmla="*/ 1093880 h 7997370"/>
              <a:gd name="connsiteX22-5709" fmla="*/ 2737678 w 7496628"/>
              <a:gd name="connsiteY22-5710" fmla="*/ 1156573 h 7997370"/>
              <a:gd name="connsiteX23-5711" fmla="*/ 2774450 w 7496628"/>
              <a:gd name="connsiteY23-5712" fmla="*/ 1205746 h 7997370"/>
              <a:gd name="connsiteX24-5713" fmla="*/ 2774465 w 7496628"/>
              <a:gd name="connsiteY24-5714" fmla="*/ 1205769 h 7997370"/>
              <a:gd name="connsiteX25-5715" fmla="*/ 2774465 w 7496628"/>
              <a:gd name="connsiteY25-5716" fmla="*/ 1205769 h 7997370"/>
              <a:gd name="connsiteX26-5717" fmla="*/ 2774450 w 7496628"/>
              <a:gd name="connsiteY26-5718" fmla="*/ 1205745 h 7997370"/>
              <a:gd name="connsiteX27-5719" fmla="*/ 2737678 w 7496628"/>
              <a:gd name="connsiteY27-5720" fmla="*/ 1156572 h 7997370"/>
              <a:gd name="connsiteX28-5721" fmla="*/ 2787356 w 7496628"/>
              <a:gd name="connsiteY28-5722" fmla="*/ 1197560 h 7997370"/>
              <a:gd name="connsiteX29-5723" fmla="*/ 3262088 w 7496628"/>
              <a:gd name="connsiteY29-5724" fmla="*/ 1342571 h 7997370"/>
              <a:gd name="connsiteX30-5725" fmla="*/ 3862482 w 7496628"/>
              <a:gd name="connsiteY30-5726" fmla="*/ 1093879 h 7997370"/>
              <a:gd name="connsiteX31-5727" fmla="*/ 4045160 w 7496628"/>
              <a:gd name="connsiteY31-5728" fmla="*/ 831897 h 7997370"/>
              <a:gd name="connsiteX32-5729" fmla="*/ 5609771 w 7496628"/>
              <a:gd name="connsiteY32-5730" fmla="*/ 0 h 7997370"/>
              <a:gd name="connsiteX33-5731" fmla="*/ 7496628 w 7496628"/>
              <a:gd name="connsiteY33-5732" fmla="*/ 1886857 h 7997370"/>
              <a:gd name="connsiteX34-5733" fmla="*/ 6170864 w 7496628"/>
              <a:gd name="connsiteY34-5734" fmla="*/ 3688885 h 7997370"/>
              <a:gd name="connsiteX35-5735" fmla="*/ 6084717 w 7496628"/>
              <a:gd name="connsiteY35-5736" fmla="*/ 3711035 h 7997370"/>
              <a:gd name="connsiteX36-5737" fmla="*/ 6084708 w 7496628"/>
              <a:gd name="connsiteY36-5738" fmla="*/ 3711036 h 7997370"/>
              <a:gd name="connsiteX37-5739" fmla="*/ 5990038 w 7496628"/>
              <a:gd name="connsiteY37-5740" fmla="*/ 3735379 h 7997370"/>
              <a:gd name="connsiteX38-5741" fmla="*/ 5976330 w 7496628"/>
              <a:gd name="connsiteY38-5742" fmla="*/ 3737471 h 7997370"/>
              <a:gd name="connsiteX39-5743" fmla="*/ 5894258 w 7496628"/>
              <a:gd name="connsiteY39-5744" fmla="*/ 3749996 h 7997370"/>
              <a:gd name="connsiteX40-5745" fmla="*/ 5894248 w 7496628"/>
              <a:gd name="connsiteY40-5746" fmla="*/ 3749999 h 7997370"/>
              <a:gd name="connsiteX41-5747" fmla="*/ 5894238 w 7496628"/>
              <a:gd name="connsiteY41-5748" fmla="*/ 3750001 h 7997370"/>
              <a:gd name="connsiteX42-5749" fmla="*/ 5873297 w 7496628"/>
              <a:gd name="connsiteY42-5750" fmla="*/ 3755385 h 7997370"/>
              <a:gd name="connsiteX43-5751" fmla="*/ 5025574 w 7496628"/>
              <a:gd name="connsiteY43-5752" fmla="*/ 4907642 h 7997370"/>
              <a:gd name="connsiteX44-5753" fmla="*/ 5050086 w 7496628"/>
              <a:gd name="connsiteY44-5754" fmla="*/ 5150794 h 7997370"/>
              <a:gd name="connsiteX45-5755" fmla="*/ 5068892 w 7496628"/>
              <a:gd name="connsiteY45-5756" fmla="*/ 5223933 h 7997370"/>
              <a:gd name="connsiteX46-5757" fmla="*/ 5068892 w 7496628"/>
              <a:gd name="connsiteY46-5758" fmla="*/ 5223935 h 7997370"/>
              <a:gd name="connsiteX47-5759" fmla="*/ 5142177 w 7496628"/>
              <a:gd name="connsiteY47-5760" fmla="*/ 5376064 h 7997370"/>
              <a:gd name="connsiteX48-5761" fmla="*/ 5144682 w 7496628"/>
              <a:gd name="connsiteY48-5762" fmla="*/ 5382906 h 7997370"/>
              <a:gd name="connsiteX49-5763" fmla="*/ 5196413 w 7496628"/>
              <a:gd name="connsiteY49-5764" fmla="*/ 5524245 h 7997370"/>
              <a:gd name="connsiteX50-5765" fmla="*/ 5196414 w 7496628"/>
              <a:gd name="connsiteY50-5766" fmla="*/ 5524247 h 7997370"/>
              <a:gd name="connsiteX51-5767" fmla="*/ 5205627 w 7496628"/>
              <a:gd name="connsiteY51-5768" fmla="*/ 5549419 h 7997370"/>
              <a:gd name="connsiteX52-5769" fmla="*/ 5290456 w 7496628"/>
              <a:gd name="connsiteY52-5770" fmla="*/ 6110513 h 7997370"/>
              <a:gd name="connsiteX53-5771" fmla="*/ 3403599 w 7496628"/>
              <a:gd name="connsiteY53-5772" fmla="*/ 7997370 h 7997370"/>
              <a:gd name="connsiteX54-5773" fmla="*/ 1516743 w 7496628"/>
              <a:gd name="connsiteY54-5774" fmla="*/ 6110513 h 7997370"/>
              <a:gd name="connsiteX55-5775" fmla="*/ 1838988 w 7496628"/>
              <a:gd name="connsiteY55-5776" fmla="*/ 5055553 h 7997370"/>
              <a:gd name="connsiteX56-5777" fmla="*/ 1889221 w 7496628"/>
              <a:gd name="connsiteY56-5778" fmla="*/ 4988378 h 7997370"/>
              <a:gd name="connsiteX57-5779" fmla="*/ 1889230 w 7496628"/>
              <a:gd name="connsiteY57-5780" fmla="*/ 4988366 h 7997370"/>
              <a:gd name="connsiteX58-5781" fmla="*/ 1904383 w 7496628"/>
              <a:gd name="connsiteY58-5782" fmla="*/ 4968104 h 7997370"/>
              <a:gd name="connsiteX59-5783" fmla="*/ 1973782 w 7496628"/>
              <a:gd name="connsiteY59-5784" fmla="*/ 4881500 h 7997370"/>
              <a:gd name="connsiteX60-5785" fmla="*/ 1973783 w 7496628"/>
              <a:gd name="connsiteY60-5786" fmla="*/ 4881500 h 7997370"/>
              <a:gd name="connsiteX61-5787" fmla="*/ 2045103 w 7496628"/>
              <a:gd name="connsiteY61-5788" fmla="*/ 4750101 h 7997370"/>
              <a:gd name="connsiteX62-5789" fmla="*/ 2111829 w 7496628"/>
              <a:gd name="connsiteY62-5790" fmla="*/ 4419599 h 7997370"/>
              <a:gd name="connsiteX63-5791" fmla="*/ 1349557 w 7496628"/>
              <a:gd name="connsiteY63-5792" fmla="*/ 3574897 h 7997370"/>
              <a:gd name="connsiteX64-5793" fmla="*/ 1329447 w 7496628"/>
              <a:gd name="connsiteY64-5794" fmla="*/ 3573881 h 7997370"/>
              <a:gd name="connsiteX65-5795" fmla="*/ 1328058 w 7496628"/>
              <a:gd name="connsiteY65-5796" fmla="*/ 3570513 h 7997370"/>
              <a:gd name="connsiteX66-5797" fmla="*/ 1334174 w 7496628"/>
              <a:gd name="connsiteY66-5798" fmla="*/ 3558486 h 7997370"/>
              <a:gd name="connsiteX67-5799" fmla="*/ 1401337 w 7496628"/>
              <a:gd name="connsiteY67-5800" fmla="*/ 3426425 h 7997370"/>
              <a:gd name="connsiteX68-5801" fmla="*/ 1401337 w 7496628"/>
              <a:gd name="connsiteY68-5802" fmla="*/ 3426425 h 7997370"/>
              <a:gd name="connsiteX69-5803" fmla="*/ 1334174 w 7496628"/>
              <a:gd name="connsiteY69-5804" fmla="*/ 3558486 h 7997370"/>
              <a:gd name="connsiteX70-5805" fmla="*/ 1211066 w 7496628"/>
              <a:gd name="connsiteY70-5806" fmla="*/ 3539698 h 7997370"/>
              <a:gd name="connsiteX71-5807" fmla="*/ 0 w 7496628"/>
              <a:gd name="connsiteY71-5808" fmla="*/ 2053770 h 7997370"/>
              <a:gd name="connsiteX0-5809" fmla="*/ 1904906 w 7496628"/>
              <a:gd name="connsiteY0-5810" fmla="*/ 4969370 h 7997370"/>
              <a:gd name="connsiteX1-5811" fmla="*/ 1908628 w 7496628"/>
              <a:gd name="connsiteY1-5812" fmla="*/ 4978399 h 7997370"/>
              <a:gd name="connsiteX2-5813" fmla="*/ 1986512 w 7496628"/>
              <a:gd name="connsiteY2-5814" fmla="*/ 4988135 h 7997370"/>
              <a:gd name="connsiteX3-5815" fmla="*/ 1908629 w 7496628"/>
              <a:gd name="connsiteY3-5816" fmla="*/ 4978399 h 7997370"/>
              <a:gd name="connsiteX4-5817" fmla="*/ 1904906 w 7496628"/>
              <a:gd name="connsiteY4-5818" fmla="*/ 4969369 h 7997370"/>
              <a:gd name="connsiteX5-5819" fmla="*/ 1904906 w 7496628"/>
              <a:gd name="connsiteY5-5820" fmla="*/ 4969370 h 7997370"/>
              <a:gd name="connsiteX6-5821" fmla="*/ 0 w 7496628"/>
              <a:gd name="connsiteY6-5822" fmla="*/ 2053770 h 7997370"/>
              <a:gd name="connsiteX7-5823" fmla="*/ 1516743 w 7496628"/>
              <a:gd name="connsiteY7-5824" fmla="*/ 537027 h 7997370"/>
              <a:gd name="connsiteX8-5825" fmla="*/ 2481532 w 7496628"/>
              <a:gd name="connsiteY8-5826" fmla="*/ 883377 h 7997370"/>
              <a:gd name="connsiteX9-5827" fmla="*/ 2541593 w 7496628"/>
              <a:gd name="connsiteY9-5828" fmla="*/ 937965 h 7997370"/>
              <a:gd name="connsiteX10-5829" fmla="*/ 2541595 w 7496628"/>
              <a:gd name="connsiteY10-5830" fmla="*/ 937967 h 7997370"/>
              <a:gd name="connsiteX11-5831" fmla="*/ 2589242 w 7496628"/>
              <a:gd name="connsiteY11-5832" fmla="*/ 981272 h 7997370"/>
              <a:gd name="connsiteX12-5833" fmla="*/ 2633106 w 7496628"/>
              <a:gd name="connsiteY12-5834" fmla="*/ 1029535 h 7997370"/>
              <a:gd name="connsiteX13-5835" fmla="*/ 2633107 w 7496628"/>
              <a:gd name="connsiteY13-5836" fmla="*/ 1029535 h 7997370"/>
              <a:gd name="connsiteX14-5837" fmla="*/ 2687136 w 7496628"/>
              <a:gd name="connsiteY14-5838" fmla="*/ 1088981 h 7997370"/>
              <a:gd name="connsiteX15-5839" fmla="*/ 2737678 w 7496628"/>
              <a:gd name="connsiteY15-5840" fmla="*/ 1156572 h 7997370"/>
              <a:gd name="connsiteX16-5841" fmla="*/ 2661696 w 7496628"/>
              <a:gd name="connsiteY16-5842" fmla="*/ 1093879 h 7997370"/>
              <a:gd name="connsiteX17-5843" fmla="*/ 2615857 w 7496628"/>
              <a:gd name="connsiteY17-5844" fmla="*/ 1038324 h 7997370"/>
              <a:gd name="connsiteX18-5845" fmla="*/ 2615856 w 7496628"/>
              <a:gd name="connsiteY18-5846" fmla="*/ 1038324 h 7997370"/>
              <a:gd name="connsiteX19-5847" fmla="*/ 2615857 w 7496628"/>
              <a:gd name="connsiteY19-5848" fmla="*/ 1038324 h 7997370"/>
              <a:gd name="connsiteX20-5849" fmla="*/ 2661696 w 7496628"/>
              <a:gd name="connsiteY20-5850" fmla="*/ 1093880 h 7997370"/>
              <a:gd name="connsiteX21-5851" fmla="*/ 2737678 w 7496628"/>
              <a:gd name="connsiteY21-5852" fmla="*/ 1156573 h 7997370"/>
              <a:gd name="connsiteX22-5853" fmla="*/ 2774450 w 7496628"/>
              <a:gd name="connsiteY22-5854" fmla="*/ 1205746 h 7997370"/>
              <a:gd name="connsiteX23-5855" fmla="*/ 2774465 w 7496628"/>
              <a:gd name="connsiteY23-5856" fmla="*/ 1205769 h 7997370"/>
              <a:gd name="connsiteX24-5857" fmla="*/ 2774465 w 7496628"/>
              <a:gd name="connsiteY24-5858" fmla="*/ 1205769 h 7997370"/>
              <a:gd name="connsiteX25-5859" fmla="*/ 2774450 w 7496628"/>
              <a:gd name="connsiteY25-5860" fmla="*/ 1205745 h 7997370"/>
              <a:gd name="connsiteX26-5861" fmla="*/ 2737678 w 7496628"/>
              <a:gd name="connsiteY26-5862" fmla="*/ 1156572 h 7997370"/>
              <a:gd name="connsiteX27-5863" fmla="*/ 2787356 w 7496628"/>
              <a:gd name="connsiteY27-5864" fmla="*/ 1197560 h 7997370"/>
              <a:gd name="connsiteX28-5865" fmla="*/ 3262088 w 7496628"/>
              <a:gd name="connsiteY28-5866" fmla="*/ 1342571 h 7997370"/>
              <a:gd name="connsiteX29-5867" fmla="*/ 3862482 w 7496628"/>
              <a:gd name="connsiteY29-5868" fmla="*/ 1093879 h 7997370"/>
              <a:gd name="connsiteX30-5869" fmla="*/ 4045160 w 7496628"/>
              <a:gd name="connsiteY30-5870" fmla="*/ 831897 h 7997370"/>
              <a:gd name="connsiteX31-5871" fmla="*/ 5609771 w 7496628"/>
              <a:gd name="connsiteY31-5872" fmla="*/ 0 h 7997370"/>
              <a:gd name="connsiteX32-5873" fmla="*/ 7496628 w 7496628"/>
              <a:gd name="connsiteY32-5874" fmla="*/ 1886857 h 7997370"/>
              <a:gd name="connsiteX33-5875" fmla="*/ 6170864 w 7496628"/>
              <a:gd name="connsiteY33-5876" fmla="*/ 3688885 h 7997370"/>
              <a:gd name="connsiteX34-5877" fmla="*/ 6084717 w 7496628"/>
              <a:gd name="connsiteY34-5878" fmla="*/ 3711035 h 7997370"/>
              <a:gd name="connsiteX35-5879" fmla="*/ 6084708 w 7496628"/>
              <a:gd name="connsiteY35-5880" fmla="*/ 3711036 h 7997370"/>
              <a:gd name="connsiteX36-5881" fmla="*/ 5990038 w 7496628"/>
              <a:gd name="connsiteY36-5882" fmla="*/ 3735379 h 7997370"/>
              <a:gd name="connsiteX37-5883" fmla="*/ 5976330 w 7496628"/>
              <a:gd name="connsiteY37-5884" fmla="*/ 3737471 h 7997370"/>
              <a:gd name="connsiteX38-5885" fmla="*/ 5894258 w 7496628"/>
              <a:gd name="connsiteY38-5886" fmla="*/ 3749996 h 7997370"/>
              <a:gd name="connsiteX39-5887" fmla="*/ 5894248 w 7496628"/>
              <a:gd name="connsiteY39-5888" fmla="*/ 3749999 h 7997370"/>
              <a:gd name="connsiteX40-5889" fmla="*/ 5894238 w 7496628"/>
              <a:gd name="connsiteY40-5890" fmla="*/ 3750001 h 7997370"/>
              <a:gd name="connsiteX41-5891" fmla="*/ 5873297 w 7496628"/>
              <a:gd name="connsiteY41-5892" fmla="*/ 3755385 h 7997370"/>
              <a:gd name="connsiteX42-5893" fmla="*/ 5025574 w 7496628"/>
              <a:gd name="connsiteY42-5894" fmla="*/ 4907642 h 7997370"/>
              <a:gd name="connsiteX43-5895" fmla="*/ 5050086 w 7496628"/>
              <a:gd name="connsiteY43-5896" fmla="*/ 5150794 h 7997370"/>
              <a:gd name="connsiteX44-5897" fmla="*/ 5068892 w 7496628"/>
              <a:gd name="connsiteY44-5898" fmla="*/ 5223933 h 7997370"/>
              <a:gd name="connsiteX45-5899" fmla="*/ 5068892 w 7496628"/>
              <a:gd name="connsiteY45-5900" fmla="*/ 5223935 h 7997370"/>
              <a:gd name="connsiteX46-5901" fmla="*/ 5142177 w 7496628"/>
              <a:gd name="connsiteY46-5902" fmla="*/ 5376064 h 7997370"/>
              <a:gd name="connsiteX47-5903" fmla="*/ 5144682 w 7496628"/>
              <a:gd name="connsiteY47-5904" fmla="*/ 5382906 h 7997370"/>
              <a:gd name="connsiteX48-5905" fmla="*/ 5196413 w 7496628"/>
              <a:gd name="connsiteY48-5906" fmla="*/ 5524245 h 7997370"/>
              <a:gd name="connsiteX49-5907" fmla="*/ 5196414 w 7496628"/>
              <a:gd name="connsiteY49-5908" fmla="*/ 5524247 h 7997370"/>
              <a:gd name="connsiteX50-5909" fmla="*/ 5205627 w 7496628"/>
              <a:gd name="connsiteY50-5910" fmla="*/ 5549419 h 7997370"/>
              <a:gd name="connsiteX51-5911" fmla="*/ 5290456 w 7496628"/>
              <a:gd name="connsiteY51-5912" fmla="*/ 6110513 h 7997370"/>
              <a:gd name="connsiteX52-5913" fmla="*/ 3403599 w 7496628"/>
              <a:gd name="connsiteY52-5914" fmla="*/ 7997370 h 7997370"/>
              <a:gd name="connsiteX53-5915" fmla="*/ 1516743 w 7496628"/>
              <a:gd name="connsiteY53-5916" fmla="*/ 6110513 h 7997370"/>
              <a:gd name="connsiteX54-5917" fmla="*/ 1838988 w 7496628"/>
              <a:gd name="connsiteY54-5918" fmla="*/ 5055553 h 7997370"/>
              <a:gd name="connsiteX55-5919" fmla="*/ 1889221 w 7496628"/>
              <a:gd name="connsiteY55-5920" fmla="*/ 4988378 h 7997370"/>
              <a:gd name="connsiteX56-5921" fmla="*/ 1889230 w 7496628"/>
              <a:gd name="connsiteY56-5922" fmla="*/ 4988366 h 7997370"/>
              <a:gd name="connsiteX57-5923" fmla="*/ 1904383 w 7496628"/>
              <a:gd name="connsiteY57-5924" fmla="*/ 4968104 h 7997370"/>
              <a:gd name="connsiteX58-5925" fmla="*/ 1973782 w 7496628"/>
              <a:gd name="connsiteY58-5926" fmla="*/ 4881500 h 7997370"/>
              <a:gd name="connsiteX59-5927" fmla="*/ 1973783 w 7496628"/>
              <a:gd name="connsiteY59-5928" fmla="*/ 4881500 h 7997370"/>
              <a:gd name="connsiteX60-5929" fmla="*/ 2045103 w 7496628"/>
              <a:gd name="connsiteY60-5930" fmla="*/ 4750101 h 7997370"/>
              <a:gd name="connsiteX61-5931" fmla="*/ 2111829 w 7496628"/>
              <a:gd name="connsiteY61-5932" fmla="*/ 4419599 h 7997370"/>
              <a:gd name="connsiteX62-5933" fmla="*/ 1349557 w 7496628"/>
              <a:gd name="connsiteY62-5934" fmla="*/ 3574897 h 7997370"/>
              <a:gd name="connsiteX63-5935" fmla="*/ 1329447 w 7496628"/>
              <a:gd name="connsiteY63-5936" fmla="*/ 3573881 h 7997370"/>
              <a:gd name="connsiteX64-5937" fmla="*/ 1328058 w 7496628"/>
              <a:gd name="connsiteY64-5938" fmla="*/ 3570513 h 7997370"/>
              <a:gd name="connsiteX65-5939" fmla="*/ 1334174 w 7496628"/>
              <a:gd name="connsiteY65-5940" fmla="*/ 3558486 h 7997370"/>
              <a:gd name="connsiteX66-5941" fmla="*/ 1401337 w 7496628"/>
              <a:gd name="connsiteY66-5942" fmla="*/ 3426425 h 7997370"/>
              <a:gd name="connsiteX67-5943" fmla="*/ 1401337 w 7496628"/>
              <a:gd name="connsiteY67-5944" fmla="*/ 3426425 h 7997370"/>
              <a:gd name="connsiteX68-5945" fmla="*/ 1334174 w 7496628"/>
              <a:gd name="connsiteY68-5946" fmla="*/ 3558486 h 7997370"/>
              <a:gd name="connsiteX69-5947" fmla="*/ 1211066 w 7496628"/>
              <a:gd name="connsiteY69-5948" fmla="*/ 3539698 h 7997370"/>
              <a:gd name="connsiteX70-5949" fmla="*/ 0 w 7496628"/>
              <a:gd name="connsiteY70-5950" fmla="*/ 2053770 h 7997370"/>
              <a:gd name="connsiteX0-5951" fmla="*/ 1904906 w 7496628"/>
              <a:gd name="connsiteY0-5952" fmla="*/ 4969370 h 7997370"/>
              <a:gd name="connsiteX1-5953" fmla="*/ 1908628 w 7496628"/>
              <a:gd name="connsiteY1-5954" fmla="*/ 4978399 h 7997370"/>
              <a:gd name="connsiteX2-5955" fmla="*/ 1986512 w 7496628"/>
              <a:gd name="connsiteY2-5956" fmla="*/ 4988135 h 7997370"/>
              <a:gd name="connsiteX3-5957" fmla="*/ 1908629 w 7496628"/>
              <a:gd name="connsiteY3-5958" fmla="*/ 4978399 h 7997370"/>
              <a:gd name="connsiteX4-5959" fmla="*/ 1904906 w 7496628"/>
              <a:gd name="connsiteY4-5960" fmla="*/ 4969369 h 7997370"/>
              <a:gd name="connsiteX5-5961" fmla="*/ 1904906 w 7496628"/>
              <a:gd name="connsiteY5-5962" fmla="*/ 4969370 h 7997370"/>
              <a:gd name="connsiteX6-5963" fmla="*/ 0 w 7496628"/>
              <a:gd name="connsiteY6-5964" fmla="*/ 2053770 h 7997370"/>
              <a:gd name="connsiteX7-5965" fmla="*/ 1516743 w 7496628"/>
              <a:gd name="connsiteY7-5966" fmla="*/ 537027 h 7997370"/>
              <a:gd name="connsiteX8-5967" fmla="*/ 2481532 w 7496628"/>
              <a:gd name="connsiteY8-5968" fmla="*/ 883377 h 7997370"/>
              <a:gd name="connsiteX9-5969" fmla="*/ 2541593 w 7496628"/>
              <a:gd name="connsiteY9-5970" fmla="*/ 937965 h 7997370"/>
              <a:gd name="connsiteX10-5971" fmla="*/ 2541595 w 7496628"/>
              <a:gd name="connsiteY10-5972" fmla="*/ 937967 h 7997370"/>
              <a:gd name="connsiteX11-5973" fmla="*/ 2589242 w 7496628"/>
              <a:gd name="connsiteY11-5974" fmla="*/ 981272 h 7997370"/>
              <a:gd name="connsiteX12-5975" fmla="*/ 2633106 w 7496628"/>
              <a:gd name="connsiteY12-5976" fmla="*/ 1029535 h 7997370"/>
              <a:gd name="connsiteX13-5977" fmla="*/ 2633107 w 7496628"/>
              <a:gd name="connsiteY13-5978" fmla="*/ 1029535 h 7997370"/>
              <a:gd name="connsiteX14-5979" fmla="*/ 2687136 w 7496628"/>
              <a:gd name="connsiteY14-5980" fmla="*/ 1088981 h 7997370"/>
              <a:gd name="connsiteX15-5981" fmla="*/ 2737678 w 7496628"/>
              <a:gd name="connsiteY15-5982" fmla="*/ 1156572 h 7997370"/>
              <a:gd name="connsiteX16-5983" fmla="*/ 2661696 w 7496628"/>
              <a:gd name="connsiteY16-5984" fmla="*/ 1093879 h 7997370"/>
              <a:gd name="connsiteX17-5985" fmla="*/ 2615857 w 7496628"/>
              <a:gd name="connsiteY17-5986" fmla="*/ 1038324 h 7997370"/>
              <a:gd name="connsiteX18-5987" fmla="*/ 2615856 w 7496628"/>
              <a:gd name="connsiteY18-5988" fmla="*/ 1038324 h 7997370"/>
              <a:gd name="connsiteX19-5989" fmla="*/ 2615857 w 7496628"/>
              <a:gd name="connsiteY19-5990" fmla="*/ 1038324 h 7997370"/>
              <a:gd name="connsiteX20-5991" fmla="*/ 2661696 w 7496628"/>
              <a:gd name="connsiteY20-5992" fmla="*/ 1093880 h 7997370"/>
              <a:gd name="connsiteX21-5993" fmla="*/ 2737678 w 7496628"/>
              <a:gd name="connsiteY21-5994" fmla="*/ 1156573 h 7997370"/>
              <a:gd name="connsiteX22-5995" fmla="*/ 2774450 w 7496628"/>
              <a:gd name="connsiteY22-5996" fmla="*/ 1205746 h 7997370"/>
              <a:gd name="connsiteX23-5997" fmla="*/ 2774465 w 7496628"/>
              <a:gd name="connsiteY23-5998" fmla="*/ 1205769 h 7997370"/>
              <a:gd name="connsiteX24-5999" fmla="*/ 2774465 w 7496628"/>
              <a:gd name="connsiteY24-6000" fmla="*/ 1205769 h 7997370"/>
              <a:gd name="connsiteX25-6001" fmla="*/ 2774450 w 7496628"/>
              <a:gd name="connsiteY25-6002" fmla="*/ 1205745 h 7997370"/>
              <a:gd name="connsiteX26-6003" fmla="*/ 2737678 w 7496628"/>
              <a:gd name="connsiteY26-6004" fmla="*/ 1156572 h 7997370"/>
              <a:gd name="connsiteX27-6005" fmla="*/ 2787356 w 7496628"/>
              <a:gd name="connsiteY27-6006" fmla="*/ 1197560 h 7997370"/>
              <a:gd name="connsiteX28-6007" fmla="*/ 3262088 w 7496628"/>
              <a:gd name="connsiteY28-6008" fmla="*/ 1342571 h 7997370"/>
              <a:gd name="connsiteX29-6009" fmla="*/ 3862482 w 7496628"/>
              <a:gd name="connsiteY29-6010" fmla="*/ 1093879 h 7997370"/>
              <a:gd name="connsiteX30-6011" fmla="*/ 4045160 w 7496628"/>
              <a:gd name="connsiteY30-6012" fmla="*/ 831897 h 7997370"/>
              <a:gd name="connsiteX31-6013" fmla="*/ 5609771 w 7496628"/>
              <a:gd name="connsiteY31-6014" fmla="*/ 0 h 7997370"/>
              <a:gd name="connsiteX32-6015" fmla="*/ 7496628 w 7496628"/>
              <a:gd name="connsiteY32-6016" fmla="*/ 1886857 h 7997370"/>
              <a:gd name="connsiteX33-6017" fmla="*/ 6170864 w 7496628"/>
              <a:gd name="connsiteY33-6018" fmla="*/ 3688885 h 7997370"/>
              <a:gd name="connsiteX34-6019" fmla="*/ 6084717 w 7496628"/>
              <a:gd name="connsiteY34-6020" fmla="*/ 3711035 h 7997370"/>
              <a:gd name="connsiteX35-6021" fmla="*/ 6084708 w 7496628"/>
              <a:gd name="connsiteY35-6022" fmla="*/ 3711036 h 7997370"/>
              <a:gd name="connsiteX36-6023" fmla="*/ 5990038 w 7496628"/>
              <a:gd name="connsiteY36-6024" fmla="*/ 3735379 h 7997370"/>
              <a:gd name="connsiteX37-6025" fmla="*/ 5976330 w 7496628"/>
              <a:gd name="connsiteY37-6026" fmla="*/ 3737471 h 7997370"/>
              <a:gd name="connsiteX38-6027" fmla="*/ 5894258 w 7496628"/>
              <a:gd name="connsiteY38-6028" fmla="*/ 3749996 h 7997370"/>
              <a:gd name="connsiteX39-6029" fmla="*/ 5894248 w 7496628"/>
              <a:gd name="connsiteY39-6030" fmla="*/ 3749999 h 7997370"/>
              <a:gd name="connsiteX40-6031" fmla="*/ 5894238 w 7496628"/>
              <a:gd name="connsiteY40-6032" fmla="*/ 3750001 h 7997370"/>
              <a:gd name="connsiteX41-6033" fmla="*/ 5873297 w 7496628"/>
              <a:gd name="connsiteY41-6034" fmla="*/ 3755385 h 7997370"/>
              <a:gd name="connsiteX42-6035" fmla="*/ 5025574 w 7496628"/>
              <a:gd name="connsiteY42-6036" fmla="*/ 4907642 h 7997370"/>
              <a:gd name="connsiteX43-6037" fmla="*/ 5050086 w 7496628"/>
              <a:gd name="connsiteY43-6038" fmla="*/ 5150794 h 7997370"/>
              <a:gd name="connsiteX44-6039" fmla="*/ 5068892 w 7496628"/>
              <a:gd name="connsiteY44-6040" fmla="*/ 5223933 h 7997370"/>
              <a:gd name="connsiteX45-6041" fmla="*/ 5068892 w 7496628"/>
              <a:gd name="connsiteY45-6042" fmla="*/ 5223935 h 7997370"/>
              <a:gd name="connsiteX46-6043" fmla="*/ 5142177 w 7496628"/>
              <a:gd name="connsiteY46-6044" fmla="*/ 5376064 h 7997370"/>
              <a:gd name="connsiteX47-6045" fmla="*/ 5144682 w 7496628"/>
              <a:gd name="connsiteY47-6046" fmla="*/ 5382906 h 7997370"/>
              <a:gd name="connsiteX48-6047" fmla="*/ 5196413 w 7496628"/>
              <a:gd name="connsiteY48-6048" fmla="*/ 5524245 h 7997370"/>
              <a:gd name="connsiteX49-6049" fmla="*/ 5196414 w 7496628"/>
              <a:gd name="connsiteY49-6050" fmla="*/ 5524247 h 7997370"/>
              <a:gd name="connsiteX50-6051" fmla="*/ 5205627 w 7496628"/>
              <a:gd name="connsiteY50-6052" fmla="*/ 5549419 h 7997370"/>
              <a:gd name="connsiteX51-6053" fmla="*/ 5290456 w 7496628"/>
              <a:gd name="connsiteY51-6054" fmla="*/ 6110513 h 7997370"/>
              <a:gd name="connsiteX52-6055" fmla="*/ 3403599 w 7496628"/>
              <a:gd name="connsiteY52-6056" fmla="*/ 7997370 h 7997370"/>
              <a:gd name="connsiteX53-6057" fmla="*/ 1516743 w 7496628"/>
              <a:gd name="connsiteY53-6058" fmla="*/ 6110513 h 7997370"/>
              <a:gd name="connsiteX54-6059" fmla="*/ 1838988 w 7496628"/>
              <a:gd name="connsiteY54-6060" fmla="*/ 5055553 h 7997370"/>
              <a:gd name="connsiteX55-6061" fmla="*/ 1889221 w 7496628"/>
              <a:gd name="connsiteY55-6062" fmla="*/ 4988378 h 7997370"/>
              <a:gd name="connsiteX56-6063" fmla="*/ 1889230 w 7496628"/>
              <a:gd name="connsiteY56-6064" fmla="*/ 4988366 h 7997370"/>
              <a:gd name="connsiteX57-6065" fmla="*/ 1973782 w 7496628"/>
              <a:gd name="connsiteY57-6066" fmla="*/ 4881500 h 7997370"/>
              <a:gd name="connsiteX58-6067" fmla="*/ 1973783 w 7496628"/>
              <a:gd name="connsiteY58-6068" fmla="*/ 4881500 h 7997370"/>
              <a:gd name="connsiteX59-6069" fmla="*/ 2045103 w 7496628"/>
              <a:gd name="connsiteY59-6070" fmla="*/ 4750101 h 7997370"/>
              <a:gd name="connsiteX60-6071" fmla="*/ 2111829 w 7496628"/>
              <a:gd name="connsiteY60-6072" fmla="*/ 4419599 h 7997370"/>
              <a:gd name="connsiteX61-6073" fmla="*/ 1349557 w 7496628"/>
              <a:gd name="connsiteY61-6074" fmla="*/ 3574897 h 7997370"/>
              <a:gd name="connsiteX62-6075" fmla="*/ 1329447 w 7496628"/>
              <a:gd name="connsiteY62-6076" fmla="*/ 3573881 h 7997370"/>
              <a:gd name="connsiteX63-6077" fmla="*/ 1328058 w 7496628"/>
              <a:gd name="connsiteY63-6078" fmla="*/ 3570513 h 7997370"/>
              <a:gd name="connsiteX64-6079" fmla="*/ 1334174 w 7496628"/>
              <a:gd name="connsiteY64-6080" fmla="*/ 3558486 h 7997370"/>
              <a:gd name="connsiteX65-6081" fmla="*/ 1401337 w 7496628"/>
              <a:gd name="connsiteY65-6082" fmla="*/ 3426425 h 7997370"/>
              <a:gd name="connsiteX66-6083" fmla="*/ 1401337 w 7496628"/>
              <a:gd name="connsiteY66-6084" fmla="*/ 3426425 h 7997370"/>
              <a:gd name="connsiteX67-6085" fmla="*/ 1334174 w 7496628"/>
              <a:gd name="connsiteY67-6086" fmla="*/ 3558486 h 7997370"/>
              <a:gd name="connsiteX68-6087" fmla="*/ 1211066 w 7496628"/>
              <a:gd name="connsiteY68-6088" fmla="*/ 3539698 h 7997370"/>
              <a:gd name="connsiteX69-6089" fmla="*/ 0 w 7496628"/>
              <a:gd name="connsiteY69-6090" fmla="*/ 2053770 h 7997370"/>
              <a:gd name="connsiteX0-6091" fmla="*/ 1904906 w 7496628"/>
              <a:gd name="connsiteY0-6092" fmla="*/ 4969370 h 7997370"/>
              <a:gd name="connsiteX1-6093" fmla="*/ 1908628 w 7496628"/>
              <a:gd name="connsiteY1-6094" fmla="*/ 4978399 h 7997370"/>
              <a:gd name="connsiteX2-6095" fmla="*/ 1908629 w 7496628"/>
              <a:gd name="connsiteY2-6096" fmla="*/ 4978399 h 7997370"/>
              <a:gd name="connsiteX3-6097" fmla="*/ 1904906 w 7496628"/>
              <a:gd name="connsiteY3-6098" fmla="*/ 4969369 h 7997370"/>
              <a:gd name="connsiteX4-6099" fmla="*/ 1904906 w 7496628"/>
              <a:gd name="connsiteY4-6100" fmla="*/ 4969370 h 7997370"/>
              <a:gd name="connsiteX5-6101" fmla="*/ 0 w 7496628"/>
              <a:gd name="connsiteY5-6102" fmla="*/ 2053770 h 7997370"/>
              <a:gd name="connsiteX6-6103" fmla="*/ 1516743 w 7496628"/>
              <a:gd name="connsiteY6-6104" fmla="*/ 537027 h 7997370"/>
              <a:gd name="connsiteX7-6105" fmla="*/ 2481532 w 7496628"/>
              <a:gd name="connsiteY7-6106" fmla="*/ 883377 h 7997370"/>
              <a:gd name="connsiteX8-6107" fmla="*/ 2541593 w 7496628"/>
              <a:gd name="connsiteY8-6108" fmla="*/ 937965 h 7997370"/>
              <a:gd name="connsiteX9-6109" fmla="*/ 2541595 w 7496628"/>
              <a:gd name="connsiteY9-6110" fmla="*/ 937967 h 7997370"/>
              <a:gd name="connsiteX10-6111" fmla="*/ 2589242 w 7496628"/>
              <a:gd name="connsiteY10-6112" fmla="*/ 981272 h 7997370"/>
              <a:gd name="connsiteX11-6113" fmla="*/ 2633106 w 7496628"/>
              <a:gd name="connsiteY11-6114" fmla="*/ 1029535 h 7997370"/>
              <a:gd name="connsiteX12-6115" fmla="*/ 2633107 w 7496628"/>
              <a:gd name="connsiteY12-6116" fmla="*/ 1029535 h 7997370"/>
              <a:gd name="connsiteX13-6117" fmla="*/ 2687136 w 7496628"/>
              <a:gd name="connsiteY13-6118" fmla="*/ 1088981 h 7997370"/>
              <a:gd name="connsiteX14-6119" fmla="*/ 2737678 w 7496628"/>
              <a:gd name="connsiteY14-6120" fmla="*/ 1156572 h 7997370"/>
              <a:gd name="connsiteX15-6121" fmla="*/ 2661696 w 7496628"/>
              <a:gd name="connsiteY15-6122" fmla="*/ 1093879 h 7997370"/>
              <a:gd name="connsiteX16-6123" fmla="*/ 2615857 w 7496628"/>
              <a:gd name="connsiteY16-6124" fmla="*/ 1038324 h 7997370"/>
              <a:gd name="connsiteX17-6125" fmla="*/ 2615856 w 7496628"/>
              <a:gd name="connsiteY17-6126" fmla="*/ 1038324 h 7997370"/>
              <a:gd name="connsiteX18-6127" fmla="*/ 2615857 w 7496628"/>
              <a:gd name="connsiteY18-6128" fmla="*/ 1038324 h 7997370"/>
              <a:gd name="connsiteX19-6129" fmla="*/ 2661696 w 7496628"/>
              <a:gd name="connsiteY19-6130" fmla="*/ 1093880 h 7997370"/>
              <a:gd name="connsiteX20-6131" fmla="*/ 2737678 w 7496628"/>
              <a:gd name="connsiteY20-6132" fmla="*/ 1156573 h 7997370"/>
              <a:gd name="connsiteX21-6133" fmla="*/ 2774450 w 7496628"/>
              <a:gd name="connsiteY21-6134" fmla="*/ 1205746 h 7997370"/>
              <a:gd name="connsiteX22-6135" fmla="*/ 2774465 w 7496628"/>
              <a:gd name="connsiteY22-6136" fmla="*/ 1205769 h 7997370"/>
              <a:gd name="connsiteX23-6137" fmla="*/ 2774465 w 7496628"/>
              <a:gd name="connsiteY23-6138" fmla="*/ 1205769 h 7997370"/>
              <a:gd name="connsiteX24-6139" fmla="*/ 2774450 w 7496628"/>
              <a:gd name="connsiteY24-6140" fmla="*/ 1205745 h 7997370"/>
              <a:gd name="connsiteX25-6141" fmla="*/ 2737678 w 7496628"/>
              <a:gd name="connsiteY25-6142" fmla="*/ 1156572 h 7997370"/>
              <a:gd name="connsiteX26-6143" fmla="*/ 2787356 w 7496628"/>
              <a:gd name="connsiteY26-6144" fmla="*/ 1197560 h 7997370"/>
              <a:gd name="connsiteX27-6145" fmla="*/ 3262088 w 7496628"/>
              <a:gd name="connsiteY27-6146" fmla="*/ 1342571 h 7997370"/>
              <a:gd name="connsiteX28-6147" fmla="*/ 3862482 w 7496628"/>
              <a:gd name="connsiteY28-6148" fmla="*/ 1093879 h 7997370"/>
              <a:gd name="connsiteX29-6149" fmla="*/ 4045160 w 7496628"/>
              <a:gd name="connsiteY29-6150" fmla="*/ 831897 h 7997370"/>
              <a:gd name="connsiteX30-6151" fmla="*/ 5609771 w 7496628"/>
              <a:gd name="connsiteY30-6152" fmla="*/ 0 h 7997370"/>
              <a:gd name="connsiteX31-6153" fmla="*/ 7496628 w 7496628"/>
              <a:gd name="connsiteY31-6154" fmla="*/ 1886857 h 7997370"/>
              <a:gd name="connsiteX32-6155" fmla="*/ 6170864 w 7496628"/>
              <a:gd name="connsiteY32-6156" fmla="*/ 3688885 h 7997370"/>
              <a:gd name="connsiteX33-6157" fmla="*/ 6084717 w 7496628"/>
              <a:gd name="connsiteY33-6158" fmla="*/ 3711035 h 7997370"/>
              <a:gd name="connsiteX34-6159" fmla="*/ 6084708 w 7496628"/>
              <a:gd name="connsiteY34-6160" fmla="*/ 3711036 h 7997370"/>
              <a:gd name="connsiteX35-6161" fmla="*/ 5990038 w 7496628"/>
              <a:gd name="connsiteY35-6162" fmla="*/ 3735379 h 7997370"/>
              <a:gd name="connsiteX36-6163" fmla="*/ 5976330 w 7496628"/>
              <a:gd name="connsiteY36-6164" fmla="*/ 3737471 h 7997370"/>
              <a:gd name="connsiteX37-6165" fmla="*/ 5894258 w 7496628"/>
              <a:gd name="connsiteY37-6166" fmla="*/ 3749996 h 7997370"/>
              <a:gd name="connsiteX38-6167" fmla="*/ 5894248 w 7496628"/>
              <a:gd name="connsiteY38-6168" fmla="*/ 3749999 h 7997370"/>
              <a:gd name="connsiteX39-6169" fmla="*/ 5894238 w 7496628"/>
              <a:gd name="connsiteY39-6170" fmla="*/ 3750001 h 7997370"/>
              <a:gd name="connsiteX40-6171" fmla="*/ 5873297 w 7496628"/>
              <a:gd name="connsiteY40-6172" fmla="*/ 3755385 h 7997370"/>
              <a:gd name="connsiteX41-6173" fmla="*/ 5025574 w 7496628"/>
              <a:gd name="connsiteY41-6174" fmla="*/ 4907642 h 7997370"/>
              <a:gd name="connsiteX42-6175" fmla="*/ 5050086 w 7496628"/>
              <a:gd name="connsiteY42-6176" fmla="*/ 5150794 h 7997370"/>
              <a:gd name="connsiteX43-6177" fmla="*/ 5068892 w 7496628"/>
              <a:gd name="connsiteY43-6178" fmla="*/ 5223933 h 7997370"/>
              <a:gd name="connsiteX44-6179" fmla="*/ 5068892 w 7496628"/>
              <a:gd name="connsiteY44-6180" fmla="*/ 5223935 h 7997370"/>
              <a:gd name="connsiteX45-6181" fmla="*/ 5142177 w 7496628"/>
              <a:gd name="connsiteY45-6182" fmla="*/ 5376064 h 7997370"/>
              <a:gd name="connsiteX46-6183" fmla="*/ 5144682 w 7496628"/>
              <a:gd name="connsiteY46-6184" fmla="*/ 5382906 h 7997370"/>
              <a:gd name="connsiteX47-6185" fmla="*/ 5196413 w 7496628"/>
              <a:gd name="connsiteY47-6186" fmla="*/ 5524245 h 7997370"/>
              <a:gd name="connsiteX48-6187" fmla="*/ 5196414 w 7496628"/>
              <a:gd name="connsiteY48-6188" fmla="*/ 5524247 h 7997370"/>
              <a:gd name="connsiteX49-6189" fmla="*/ 5205627 w 7496628"/>
              <a:gd name="connsiteY49-6190" fmla="*/ 5549419 h 7997370"/>
              <a:gd name="connsiteX50-6191" fmla="*/ 5290456 w 7496628"/>
              <a:gd name="connsiteY50-6192" fmla="*/ 6110513 h 7997370"/>
              <a:gd name="connsiteX51-6193" fmla="*/ 3403599 w 7496628"/>
              <a:gd name="connsiteY51-6194" fmla="*/ 7997370 h 7997370"/>
              <a:gd name="connsiteX52-6195" fmla="*/ 1516743 w 7496628"/>
              <a:gd name="connsiteY52-6196" fmla="*/ 6110513 h 7997370"/>
              <a:gd name="connsiteX53-6197" fmla="*/ 1838988 w 7496628"/>
              <a:gd name="connsiteY53-6198" fmla="*/ 5055553 h 7997370"/>
              <a:gd name="connsiteX54-6199" fmla="*/ 1889221 w 7496628"/>
              <a:gd name="connsiteY54-6200" fmla="*/ 4988378 h 7997370"/>
              <a:gd name="connsiteX55-6201" fmla="*/ 1889230 w 7496628"/>
              <a:gd name="connsiteY55-6202" fmla="*/ 4988366 h 7997370"/>
              <a:gd name="connsiteX56-6203" fmla="*/ 1973782 w 7496628"/>
              <a:gd name="connsiteY56-6204" fmla="*/ 4881500 h 7997370"/>
              <a:gd name="connsiteX57-6205" fmla="*/ 1973783 w 7496628"/>
              <a:gd name="connsiteY57-6206" fmla="*/ 4881500 h 7997370"/>
              <a:gd name="connsiteX58-6207" fmla="*/ 2045103 w 7496628"/>
              <a:gd name="connsiteY58-6208" fmla="*/ 4750101 h 7997370"/>
              <a:gd name="connsiteX59-6209" fmla="*/ 2111829 w 7496628"/>
              <a:gd name="connsiteY59-6210" fmla="*/ 4419599 h 7997370"/>
              <a:gd name="connsiteX60-6211" fmla="*/ 1349557 w 7496628"/>
              <a:gd name="connsiteY60-6212" fmla="*/ 3574897 h 7997370"/>
              <a:gd name="connsiteX61-6213" fmla="*/ 1329447 w 7496628"/>
              <a:gd name="connsiteY61-6214" fmla="*/ 3573881 h 7997370"/>
              <a:gd name="connsiteX62-6215" fmla="*/ 1328058 w 7496628"/>
              <a:gd name="connsiteY62-6216" fmla="*/ 3570513 h 7997370"/>
              <a:gd name="connsiteX63-6217" fmla="*/ 1334174 w 7496628"/>
              <a:gd name="connsiteY63-6218" fmla="*/ 3558486 h 7997370"/>
              <a:gd name="connsiteX64-6219" fmla="*/ 1401337 w 7496628"/>
              <a:gd name="connsiteY64-6220" fmla="*/ 3426425 h 7997370"/>
              <a:gd name="connsiteX65-6221" fmla="*/ 1401337 w 7496628"/>
              <a:gd name="connsiteY65-6222" fmla="*/ 3426425 h 7997370"/>
              <a:gd name="connsiteX66-6223" fmla="*/ 1334174 w 7496628"/>
              <a:gd name="connsiteY66-6224" fmla="*/ 3558486 h 7997370"/>
              <a:gd name="connsiteX67-6225" fmla="*/ 1211066 w 7496628"/>
              <a:gd name="connsiteY67-6226" fmla="*/ 3539698 h 7997370"/>
              <a:gd name="connsiteX68-6227" fmla="*/ 0 w 7496628"/>
              <a:gd name="connsiteY68-6228" fmla="*/ 2053770 h 7997370"/>
              <a:gd name="connsiteX0-6229" fmla="*/ 1904906 w 7496628"/>
              <a:gd name="connsiteY0-6230" fmla="*/ 4969370 h 7997370"/>
              <a:gd name="connsiteX1-6231" fmla="*/ 1908628 w 7496628"/>
              <a:gd name="connsiteY1-6232" fmla="*/ 4978399 h 7997370"/>
              <a:gd name="connsiteX2-6233" fmla="*/ 1908629 w 7496628"/>
              <a:gd name="connsiteY2-6234" fmla="*/ 4978399 h 7997370"/>
              <a:gd name="connsiteX3-6235" fmla="*/ 1904906 w 7496628"/>
              <a:gd name="connsiteY3-6236" fmla="*/ 4969369 h 7997370"/>
              <a:gd name="connsiteX4-6237" fmla="*/ 1904906 w 7496628"/>
              <a:gd name="connsiteY4-6238" fmla="*/ 4969370 h 7997370"/>
              <a:gd name="connsiteX5-6239" fmla="*/ 0 w 7496628"/>
              <a:gd name="connsiteY5-6240" fmla="*/ 2053770 h 7997370"/>
              <a:gd name="connsiteX6-6241" fmla="*/ 1516743 w 7496628"/>
              <a:gd name="connsiteY6-6242" fmla="*/ 537027 h 7997370"/>
              <a:gd name="connsiteX7-6243" fmla="*/ 2481532 w 7496628"/>
              <a:gd name="connsiteY7-6244" fmla="*/ 883377 h 7997370"/>
              <a:gd name="connsiteX8-6245" fmla="*/ 2541593 w 7496628"/>
              <a:gd name="connsiteY8-6246" fmla="*/ 937965 h 7997370"/>
              <a:gd name="connsiteX9-6247" fmla="*/ 2541595 w 7496628"/>
              <a:gd name="connsiteY9-6248" fmla="*/ 937967 h 7997370"/>
              <a:gd name="connsiteX10-6249" fmla="*/ 2589242 w 7496628"/>
              <a:gd name="connsiteY10-6250" fmla="*/ 981272 h 7997370"/>
              <a:gd name="connsiteX11-6251" fmla="*/ 2633106 w 7496628"/>
              <a:gd name="connsiteY11-6252" fmla="*/ 1029535 h 7997370"/>
              <a:gd name="connsiteX12-6253" fmla="*/ 2633107 w 7496628"/>
              <a:gd name="connsiteY12-6254" fmla="*/ 1029535 h 7997370"/>
              <a:gd name="connsiteX13-6255" fmla="*/ 2687136 w 7496628"/>
              <a:gd name="connsiteY13-6256" fmla="*/ 1088981 h 7997370"/>
              <a:gd name="connsiteX14-6257" fmla="*/ 2737678 w 7496628"/>
              <a:gd name="connsiteY14-6258" fmla="*/ 1156572 h 7997370"/>
              <a:gd name="connsiteX15-6259" fmla="*/ 2661696 w 7496628"/>
              <a:gd name="connsiteY15-6260" fmla="*/ 1093879 h 7997370"/>
              <a:gd name="connsiteX16-6261" fmla="*/ 2615857 w 7496628"/>
              <a:gd name="connsiteY16-6262" fmla="*/ 1038324 h 7997370"/>
              <a:gd name="connsiteX17-6263" fmla="*/ 2615856 w 7496628"/>
              <a:gd name="connsiteY17-6264" fmla="*/ 1038324 h 7997370"/>
              <a:gd name="connsiteX18-6265" fmla="*/ 2615857 w 7496628"/>
              <a:gd name="connsiteY18-6266" fmla="*/ 1038324 h 7997370"/>
              <a:gd name="connsiteX19-6267" fmla="*/ 2661696 w 7496628"/>
              <a:gd name="connsiteY19-6268" fmla="*/ 1093880 h 7997370"/>
              <a:gd name="connsiteX20-6269" fmla="*/ 2737678 w 7496628"/>
              <a:gd name="connsiteY20-6270" fmla="*/ 1156573 h 7997370"/>
              <a:gd name="connsiteX21-6271" fmla="*/ 2774450 w 7496628"/>
              <a:gd name="connsiteY21-6272" fmla="*/ 1205746 h 7997370"/>
              <a:gd name="connsiteX22-6273" fmla="*/ 2774465 w 7496628"/>
              <a:gd name="connsiteY22-6274" fmla="*/ 1205769 h 7997370"/>
              <a:gd name="connsiteX23-6275" fmla="*/ 2774465 w 7496628"/>
              <a:gd name="connsiteY23-6276" fmla="*/ 1205769 h 7997370"/>
              <a:gd name="connsiteX24-6277" fmla="*/ 2774450 w 7496628"/>
              <a:gd name="connsiteY24-6278" fmla="*/ 1205745 h 7997370"/>
              <a:gd name="connsiteX25-6279" fmla="*/ 2737678 w 7496628"/>
              <a:gd name="connsiteY25-6280" fmla="*/ 1156572 h 7997370"/>
              <a:gd name="connsiteX26-6281" fmla="*/ 2787356 w 7496628"/>
              <a:gd name="connsiteY26-6282" fmla="*/ 1197560 h 7997370"/>
              <a:gd name="connsiteX27-6283" fmla="*/ 3262088 w 7496628"/>
              <a:gd name="connsiteY27-6284" fmla="*/ 1342571 h 7997370"/>
              <a:gd name="connsiteX28-6285" fmla="*/ 3862482 w 7496628"/>
              <a:gd name="connsiteY28-6286" fmla="*/ 1093879 h 7997370"/>
              <a:gd name="connsiteX29-6287" fmla="*/ 4045160 w 7496628"/>
              <a:gd name="connsiteY29-6288" fmla="*/ 831897 h 7997370"/>
              <a:gd name="connsiteX30-6289" fmla="*/ 5609771 w 7496628"/>
              <a:gd name="connsiteY30-6290" fmla="*/ 0 h 7997370"/>
              <a:gd name="connsiteX31-6291" fmla="*/ 7496628 w 7496628"/>
              <a:gd name="connsiteY31-6292" fmla="*/ 1886857 h 7997370"/>
              <a:gd name="connsiteX32-6293" fmla="*/ 6170864 w 7496628"/>
              <a:gd name="connsiteY32-6294" fmla="*/ 3688885 h 7997370"/>
              <a:gd name="connsiteX33-6295" fmla="*/ 6084717 w 7496628"/>
              <a:gd name="connsiteY33-6296" fmla="*/ 3711035 h 7997370"/>
              <a:gd name="connsiteX34-6297" fmla="*/ 6084708 w 7496628"/>
              <a:gd name="connsiteY34-6298" fmla="*/ 3711036 h 7997370"/>
              <a:gd name="connsiteX35-6299" fmla="*/ 5990038 w 7496628"/>
              <a:gd name="connsiteY35-6300" fmla="*/ 3735379 h 7997370"/>
              <a:gd name="connsiteX36-6301" fmla="*/ 5976330 w 7496628"/>
              <a:gd name="connsiteY36-6302" fmla="*/ 3737471 h 7997370"/>
              <a:gd name="connsiteX37-6303" fmla="*/ 5894258 w 7496628"/>
              <a:gd name="connsiteY37-6304" fmla="*/ 3749996 h 7997370"/>
              <a:gd name="connsiteX38-6305" fmla="*/ 5894248 w 7496628"/>
              <a:gd name="connsiteY38-6306" fmla="*/ 3749999 h 7997370"/>
              <a:gd name="connsiteX39-6307" fmla="*/ 5894238 w 7496628"/>
              <a:gd name="connsiteY39-6308" fmla="*/ 3750001 h 7997370"/>
              <a:gd name="connsiteX40-6309" fmla="*/ 5873297 w 7496628"/>
              <a:gd name="connsiteY40-6310" fmla="*/ 3755385 h 7997370"/>
              <a:gd name="connsiteX41-6311" fmla="*/ 5025574 w 7496628"/>
              <a:gd name="connsiteY41-6312" fmla="*/ 4907642 h 7997370"/>
              <a:gd name="connsiteX42-6313" fmla="*/ 5050086 w 7496628"/>
              <a:gd name="connsiteY42-6314" fmla="*/ 5150794 h 7997370"/>
              <a:gd name="connsiteX43-6315" fmla="*/ 5068892 w 7496628"/>
              <a:gd name="connsiteY43-6316" fmla="*/ 5223933 h 7997370"/>
              <a:gd name="connsiteX44-6317" fmla="*/ 5068892 w 7496628"/>
              <a:gd name="connsiteY44-6318" fmla="*/ 5223935 h 7997370"/>
              <a:gd name="connsiteX45-6319" fmla="*/ 5142177 w 7496628"/>
              <a:gd name="connsiteY45-6320" fmla="*/ 5376064 h 7997370"/>
              <a:gd name="connsiteX46-6321" fmla="*/ 5144682 w 7496628"/>
              <a:gd name="connsiteY46-6322" fmla="*/ 5382906 h 7997370"/>
              <a:gd name="connsiteX47-6323" fmla="*/ 5196413 w 7496628"/>
              <a:gd name="connsiteY47-6324" fmla="*/ 5524245 h 7997370"/>
              <a:gd name="connsiteX48-6325" fmla="*/ 5196414 w 7496628"/>
              <a:gd name="connsiteY48-6326" fmla="*/ 5524247 h 7997370"/>
              <a:gd name="connsiteX49-6327" fmla="*/ 5205627 w 7496628"/>
              <a:gd name="connsiteY49-6328" fmla="*/ 5549419 h 7997370"/>
              <a:gd name="connsiteX50-6329" fmla="*/ 5290456 w 7496628"/>
              <a:gd name="connsiteY50-6330" fmla="*/ 6110513 h 7997370"/>
              <a:gd name="connsiteX51-6331" fmla="*/ 3403599 w 7496628"/>
              <a:gd name="connsiteY51-6332" fmla="*/ 7997370 h 7997370"/>
              <a:gd name="connsiteX52-6333" fmla="*/ 1516743 w 7496628"/>
              <a:gd name="connsiteY52-6334" fmla="*/ 6110513 h 7997370"/>
              <a:gd name="connsiteX53-6335" fmla="*/ 1838988 w 7496628"/>
              <a:gd name="connsiteY53-6336" fmla="*/ 5055553 h 7997370"/>
              <a:gd name="connsiteX54-6337" fmla="*/ 1889221 w 7496628"/>
              <a:gd name="connsiteY54-6338" fmla="*/ 4988378 h 7997370"/>
              <a:gd name="connsiteX55-6339" fmla="*/ 1973782 w 7496628"/>
              <a:gd name="connsiteY55-6340" fmla="*/ 4881500 h 7997370"/>
              <a:gd name="connsiteX56-6341" fmla="*/ 1973783 w 7496628"/>
              <a:gd name="connsiteY56-6342" fmla="*/ 4881500 h 7997370"/>
              <a:gd name="connsiteX57-6343" fmla="*/ 2045103 w 7496628"/>
              <a:gd name="connsiteY57-6344" fmla="*/ 4750101 h 7997370"/>
              <a:gd name="connsiteX58-6345" fmla="*/ 2111829 w 7496628"/>
              <a:gd name="connsiteY58-6346" fmla="*/ 4419599 h 7997370"/>
              <a:gd name="connsiteX59-6347" fmla="*/ 1349557 w 7496628"/>
              <a:gd name="connsiteY59-6348" fmla="*/ 3574897 h 7997370"/>
              <a:gd name="connsiteX60-6349" fmla="*/ 1329447 w 7496628"/>
              <a:gd name="connsiteY60-6350" fmla="*/ 3573881 h 7997370"/>
              <a:gd name="connsiteX61-6351" fmla="*/ 1328058 w 7496628"/>
              <a:gd name="connsiteY61-6352" fmla="*/ 3570513 h 7997370"/>
              <a:gd name="connsiteX62-6353" fmla="*/ 1334174 w 7496628"/>
              <a:gd name="connsiteY62-6354" fmla="*/ 3558486 h 7997370"/>
              <a:gd name="connsiteX63-6355" fmla="*/ 1401337 w 7496628"/>
              <a:gd name="connsiteY63-6356" fmla="*/ 3426425 h 7997370"/>
              <a:gd name="connsiteX64-6357" fmla="*/ 1401337 w 7496628"/>
              <a:gd name="connsiteY64-6358" fmla="*/ 3426425 h 7997370"/>
              <a:gd name="connsiteX65-6359" fmla="*/ 1334174 w 7496628"/>
              <a:gd name="connsiteY65-6360" fmla="*/ 3558486 h 7997370"/>
              <a:gd name="connsiteX66-6361" fmla="*/ 1211066 w 7496628"/>
              <a:gd name="connsiteY66-6362" fmla="*/ 3539698 h 7997370"/>
              <a:gd name="connsiteX67-6363" fmla="*/ 0 w 7496628"/>
              <a:gd name="connsiteY67-6364" fmla="*/ 2053770 h 7997370"/>
              <a:gd name="connsiteX0-6365" fmla="*/ 1904906 w 7496628"/>
              <a:gd name="connsiteY0-6366" fmla="*/ 4969370 h 7997370"/>
              <a:gd name="connsiteX1-6367" fmla="*/ 1908628 w 7496628"/>
              <a:gd name="connsiteY1-6368" fmla="*/ 4978399 h 7997370"/>
              <a:gd name="connsiteX2-6369" fmla="*/ 1908629 w 7496628"/>
              <a:gd name="connsiteY2-6370" fmla="*/ 4978399 h 7997370"/>
              <a:gd name="connsiteX3-6371" fmla="*/ 1904906 w 7496628"/>
              <a:gd name="connsiteY3-6372" fmla="*/ 4969369 h 7997370"/>
              <a:gd name="connsiteX4-6373" fmla="*/ 1904906 w 7496628"/>
              <a:gd name="connsiteY4-6374" fmla="*/ 4969370 h 7997370"/>
              <a:gd name="connsiteX5-6375" fmla="*/ 0 w 7496628"/>
              <a:gd name="connsiteY5-6376" fmla="*/ 2053770 h 7997370"/>
              <a:gd name="connsiteX6-6377" fmla="*/ 1516743 w 7496628"/>
              <a:gd name="connsiteY6-6378" fmla="*/ 537027 h 7997370"/>
              <a:gd name="connsiteX7-6379" fmla="*/ 2481532 w 7496628"/>
              <a:gd name="connsiteY7-6380" fmla="*/ 883377 h 7997370"/>
              <a:gd name="connsiteX8-6381" fmla="*/ 2541593 w 7496628"/>
              <a:gd name="connsiteY8-6382" fmla="*/ 937965 h 7997370"/>
              <a:gd name="connsiteX9-6383" fmla="*/ 2541595 w 7496628"/>
              <a:gd name="connsiteY9-6384" fmla="*/ 937967 h 7997370"/>
              <a:gd name="connsiteX10-6385" fmla="*/ 2589242 w 7496628"/>
              <a:gd name="connsiteY10-6386" fmla="*/ 981272 h 7997370"/>
              <a:gd name="connsiteX11-6387" fmla="*/ 2633106 w 7496628"/>
              <a:gd name="connsiteY11-6388" fmla="*/ 1029535 h 7997370"/>
              <a:gd name="connsiteX12-6389" fmla="*/ 2633107 w 7496628"/>
              <a:gd name="connsiteY12-6390" fmla="*/ 1029535 h 7997370"/>
              <a:gd name="connsiteX13-6391" fmla="*/ 2687136 w 7496628"/>
              <a:gd name="connsiteY13-6392" fmla="*/ 1088981 h 7997370"/>
              <a:gd name="connsiteX14-6393" fmla="*/ 2737678 w 7496628"/>
              <a:gd name="connsiteY14-6394" fmla="*/ 1156572 h 7997370"/>
              <a:gd name="connsiteX15-6395" fmla="*/ 2661696 w 7496628"/>
              <a:gd name="connsiteY15-6396" fmla="*/ 1093879 h 7997370"/>
              <a:gd name="connsiteX16-6397" fmla="*/ 2615857 w 7496628"/>
              <a:gd name="connsiteY16-6398" fmla="*/ 1038324 h 7997370"/>
              <a:gd name="connsiteX17-6399" fmla="*/ 2615856 w 7496628"/>
              <a:gd name="connsiteY17-6400" fmla="*/ 1038324 h 7997370"/>
              <a:gd name="connsiteX18-6401" fmla="*/ 2615857 w 7496628"/>
              <a:gd name="connsiteY18-6402" fmla="*/ 1038324 h 7997370"/>
              <a:gd name="connsiteX19-6403" fmla="*/ 2661696 w 7496628"/>
              <a:gd name="connsiteY19-6404" fmla="*/ 1093880 h 7997370"/>
              <a:gd name="connsiteX20-6405" fmla="*/ 2737678 w 7496628"/>
              <a:gd name="connsiteY20-6406" fmla="*/ 1156573 h 7997370"/>
              <a:gd name="connsiteX21-6407" fmla="*/ 2774450 w 7496628"/>
              <a:gd name="connsiteY21-6408" fmla="*/ 1205746 h 7997370"/>
              <a:gd name="connsiteX22-6409" fmla="*/ 2774465 w 7496628"/>
              <a:gd name="connsiteY22-6410" fmla="*/ 1205769 h 7997370"/>
              <a:gd name="connsiteX23-6411" fmla="*/ 2774465 w 7496628"/>
              <a:gd name="connsiteY23-6412" fmla="*/ 1205769 h 7997370"/>
              <a:gd name="connsiteX24-6413" fmla="*/ 2774450 w 7496628"/>
              <a:gd name="connsiteY24-6414" fmla="*/ 1205745 h 7997370"/>
              <a:gd name="connsiteX25-6415" fmla="*/ 2737678 w 7496628"/>
              <a:gd name="connsiteY25-6416" fmla="*/ 1156572 h 7997370"/>
              <a:gd name="connsiteX26-6417" fmla="*/ 2787356 w 7496628"/>
              <a:gd name="connsiteY26-6418" fmla="*/ 1197560 h 7997370"/>
              <a:gd name="connsiteX27-6419" fmla="*/ 3262088 w 7496628"/>
              <a:gd name="connsiteY27-6420" fmla="*/ 1342571 h 7997370"/>
              <a:gd name="connsiteX28-6421" fmla="*/ 3862482 w 7496628"/>
              <a:gd name="connsiteY28-6422" fmla="*/ 1093879 h 7997370"/>
              <a:gd name="connsiteX29-6423" fmla="*/ 4045160 w 7496628"/>
              <a:gd name="connsiteY29-6424" fmla="*/ 831897 h 7997370"/>
              <a:gd name="connsiteX30-6425" fmla="*/ 5609771 w 7496628"/>
              <a:gd name="connsiteY30-6426" fmla="*/ 0 h 7997370"/>
              <a:gd name="connsiteX31-6427" fmla="*/ 7496628 w 7496628"/>
              <a:gd name="connsiteY31-6428" fmla="*/ 1886857 h 7997370"/>
              <a:gd name="connsiteX32-6429" fmla="*/ 6170864 w 7496628"/>
              <a:gd name="connsiteY32-6430" fmla="*/ 3688885 h 7997370"/>
              <a:gd name="connsiteX33-6431" fmla="*/ 6084717 w 7496628"/>
              <a:gd name="connsiteY33-6432" fmla="*/ 3711035 h 7997370"/>
              <a:gd name="connsiteX34-6433" fmla="*/ 6084708 w 7496628"/>
              <a:gd name="connsiteY34-6434" fmla="*/ 3711036 h 7997370"/>
              <a:gd name="connsiteX35-6435" fmla="*/ 5990038 w 7496628"/>
              <a:gd name="connsiteY35-6436" fmla="*/ 3735379 h 7997370"/>
              <a:gd name="connsiteX36-6437" fmla="*/ 5976330 w 7496628"/>
              <a:gd name="connsiteY36-6438" fmla="*/ 3737471 h 7997370"/>
              <a:gd name="connsiteX37-6439" fmla="*/ 5894258 w 7496628"/>
              <a:gd name="connsiteY37-6440" fmla="*/ 3749996 h 7997370"/>
              <a:gd name="connsiteX38-6441" fmla="*/ 5894248 w 7496628"/>
              <a:gd name="connsiteY38-6442" fmla="*/ 3749999 h 7997370"/>
              <a:gd name="connsiteX39-6443" fmla="*/ 5894238 w 7496628"/>
              <a:gd name="connsiteY39-6444" fmla="*/ 3750001 h 7997370"/>
              <a:gd name="connsiteX40-6445" fmla="*/ 5873297 w 7496628"/>
              <a:gd name="connsiteY40-6446" fmla="*/ 3755385 h 7997370"/>
              <a:gd name="connsiteX41-6447" fmla="*/ 5025574 w 7496628"/>
              <a:gd name="connsiteY41-6448" fmla="*/ 4907642 h 7997370"/>
              <a:gd name="connsiteX42-6449" fmla="*/ 5050086 w 7496628"/>
              <a:gd name="connsiteY42-6450" fmla="*/ 5150794 h 7997370"/>
              <a:gd name="connsiteX43-6451" fmla="*/ 5068892 w 7496628"/>
              <a:gd name="connsiteY43-6452" fmla="*/ 5223933 h 7997370"/>
              <a:gd name="connsiteX44-6453" fmla="*/ 5068892 w 7496628"/>
              <a:gd name="connsiteY44-6454" fmla="*/ 5223935 h 7997370"/>
              <a:gd name="connsiteX45-6455" fmla="*/ 5142177 w 7496628"/>
              <a:gd name="connsiteY45-6456" fmla="*/ 5376064 h 7997370"/>
              <a:gd name="connsiteX46-6457" fmla="*/ 5144682 w 7496628"/>
              <a:gd name="connsiteY46-6458" fmla="*/ 5382906 h 7997370"/>
              <a:gd name="connsiteX47-6459" fmla="*/ 5196413 w 7496628"/>
              <a:gd name="connsiteY47-6460" fmla="*/ 5524245 h 7997370"/>
              <a:gd name="connsiteX48-6461" fmla="*/ 5196414 w 7496628"/>
              <a:gd name="connsiteY48-6462" fmla="*/ 5524247 h 7997370"/>
              <a:gd name="connsiteX49-6463" fmla="*/ 5205627 w 7496628"/>
              <a:gd name="connsiteY49-6464" fmla="*/ 5549419 h 7997370"/>
              <a:gd name="connsiteX50-6465" fmla="*/ 5290456 w 7496628"/>
              <a:gd name="connsiteY50-6466" fmla="*/ 6110513 h 7997370"/>
              <a:gd name="connsiteX51-6467" fmla="*/ 3403599 w 7496628"/>
              <a:gd name="connsiteY51-6468" fmla="*/ 7997370 h 7997370"/>
              <a:gd name="connsiteX52-6469" fmla="*/ 1516743 w 7496628"/>
              <a:gd name="connsiteY52-6470" fmla="*/ 6110513 h 7997370"/>
              <a:gd name="connsiteX53-6471" fmla="*/ 1838988 w 7496628"/>
              <a:gd name="connsiteY53-6472" fmla="*/ 5055553 h 7997370"/>
              <a:gd name="connsiteX54-6473" fmla="*/ 1973782 w 7496628"/>
              <a:gd name="connsiteY54-6474" fmla="*/ 4881500 h 7997370"/>
              <a:gd name="connsiteX55-6475" fmla="*/ 1973783 w 7496628"/>
              <a:gd name="connsiteY55-6476" fmla="*/ 4881500 h 7997370"/>
              <a:gd name="connsiteX56-6477" fmla="*/ 2045103 w 7496628"/>
              <a:gd name="connsiteY56-6478" fmla="*/ 4750101 h 7997370"/>
              <a:gd name="connsiteX57-6479" fmla="*/ 2111829 w 7496628"/>
              <a:gd name="connsiteY57-6480" fmla="*/ 4419599 h 7997370"/>
              <a:gd name="connsiteX58-6481" fmla="*/ 1349557 w 7496628"/>
              <a:gd name="connsiteY58-6482" fmla="*/ 3574897 h 7997370"/>
              <a:gd name="connsiteX59-6483" fmla="*/ 1329447 w 7496628"/>
              <a:gd name="connsiteY59-6484" fmla="*/ 3573881 h 7997370"/>
              <a:gd name="connsiteX60-6485" fmla="*/ 1328058 w 7496628"/>
              <a:gd name="connsiteY60-6486" fmla="*/ 3570513 h 7997370"/>
              <a:gd name="connsiteX61-6487" fmla="*/ 1334174 w 7496628"/>
              <a:gd name="connsiteY61-6488" fmla="*/ 3558486 h 7997370"/>
              <a:gd name="connsiteX62-6489" fmla="*/ 1401337 w 7496628"/>
              <a:gd name="connsiteY62-6490" fmla="*/ 3426425 h 7997370"/>
              <a:gd name="connsiteX63-6491" fmla="*/ 1401337 w 7496628"/>
              <a:gd name="connsiteY63-6492" fmla="*/ 3426425 h 7997370"/>
              <a:gd name="connsiteX64-6493" fmla="*/ 1334174 w 7496628"/>
              <a:gd name="connsiteY64-6494" fmla="*/ 3558486 h 7997370"/>
              <a:gd name="connsiteX65-6495" fmla="*/ 1211066 w 7496628"/>
              <a:gd name="connsiteY65-6496" fmla="*/ 3539698 h 7997370"/>
              <a:gd name="connsiteX66-6497" fmla="*/ 0 w 7496628"/>
              <a:gd name="connsiteY66-6498" fmla="*/ 2053770 h 7997370"/>
              <a:gd name="connsiteX0-6499" fmla="*/ 1904906 w 7496628"/>
              <a:gd name="connsiteY0-6500" fmla="*/ 4969369 h 7997370"/>
              <a:gd name="connsiteX1-6501" fmla="*/ 1908628 w 7496628"/>
              <a:gd name="connsiteY1-6502" fmla="*/ 4978399 h 7997370"/>
              <a:gd name="connsiteX2-6503" fmla="*/ 1908629 w 7496628"/>
              <a:gd name="connsiteY2-6504" fmla="*/ 4978399 h 7997370"/>
              <a:gd name="connsiteX3-6505" fmla="*/ 1904906 w 7496628"/>
              <a:gd name="connsiteY3-6506" fmla="*/ 4969369 h 7997370"/>
              <a:gd name="connsiteX4-6507" fmla="*/ 0 w 7496628"/>
              <a:gd name="connsiteY4-6508" fmla="*/ 2053770 h 7997370"/>
              <a:gd name="connsiteX5-6509" fmla="*/ 1516743 w 7496628"/>
              <a:gd name="connsiteY5-6510" fmla="*/ 537027 h 7997370"/>
              <a:gd name="connsiteX6-6511" fmla="*/ 2481532 w 7496628"/>
              <a:gd name="connsiteY6-6512" fmla="*/ 883377 h 7997370"/>
              <a:gd name="connsiteX7-6513" fmla="*/ 2541593 w 7496628"/>
              <a:gd name="connsiteY7-6514" fmla="*/ 937965 h 7997370"/>
              <a:gd name="connsiteX8-6515" fmla="*/ 2541595 w 7496628"/>
              <a:gd name="connsiteY8-6516" fmla="*/ 937967 h 7997370"/>
              <a:gd name="connsiteX9-6517" fmla="*/ 2589242 w 7496628"/>
              <a:gd name="connsiteY9-6518" fmla="*/ 981272 h 7997370"/>
              <a:gd name="connsiteX10-6519" fmla="*/ 2633106 w 7496628"/>
              <a:gd name="connsiteY10-6520" fmla="*/ 1029535 h 7997370"/>
              <a:gd name="connsiteX11-6521" fmla="*/ 2633107 w 7496628"/>
              <a:gd name="connsiteY11-6522" fmla="*/ 1029535 h 7997370"/>
              <a:gd name="connsiteX12-6523" fmla="*/ 2687136 w 7496628"/>
              <a:gd name="connsiteY12-6524" fmla="*/ 1088981 h 7997370"/>
              <a:gd name="connsiteX13-6525" fmla="*/ 2737678 w 7496628"/>
              <a:gd name="connsiteY13-6526" fmla="*/ 1156572 h 7997370"/>
              <a:gd name="connsiteX14-6527" fmla="*/ 2661696 w 7496628"/>
              <a:gd name="connsiteY14-6528" fmla="*/ 1093879 h 7997370"/>
              <a:gd name="connsiteX15-6529" fmla="*/ 2615857 w 7496628"/>
              <a:gd name="connsiteY15-6530" fmla="*/ 1038324 h 7997370"/>
              <a:gd name="connsiteX16-6531" fmla="*/ 2615856 w 7496628"/>
              <a:gd name="connsiteY16-6532" fmla="*/ 1038324 h 7997370"/>
              <a:gd name="connsiteX17-6533" fmla="*/ 2615857 w 7496628"/>
              <a:gd name="connsiteY17-6534" fmla="*/ 1038324 h 7997370"/>
              <a:gd name="connsiteX18-6535" fmla="*/ 2661696 w 7496628"/>
              <a:gd name="connsiteY18-6536" fmla="*/ 1093880 h 7997370"/>
              <a:gd name="connsiteX19-6537" fmla="*/ 2737678 w 7496628"/>
              <a:gd name="connsiteY19-6538" fmla="*/ 1156573 h 7997370"/>
              <a:gd name="connsiteX20-6539" fmla="*/ 2774450 w 7496628"/>
              <a:gd name="connsiteY20-6540" fmla="*/ 1205746 h 7997370"/>
              <a:gd name="connsiteX21-6541" fmla="*/ 2774465 w 7496628"/>
              <a:gd name="connsiteY21-6542" fmla="*/ 1205769 h 7997370"/>
              <a:gd name="connsiteX22-6543" fmla="*/ 2774465 w 7496628"/>
              <a:gd name="connsiteY22-6544" fmla="*/ 1205769 h 7997370"/>
              <a:gd name="connsiteX23-6545" fmla="*/ 2774450 w 7496628"/>
              <a:gd name="connsiteY23-6546" fmla="*/ 1205745 h 7997370"/>
              <a:gd name="connsiteX24-6547" fmla="*/ 2737678 w 7496628"/>
              <a:gd name="connsiteY24-6548" fmla="*/ 1156572 h 7997370"/>
              <a:gd name="connsiteX25-6549" fmla="*/ 2787356 w 7496628"/>
              <a:gd name="connsiteY25-6550" fmla="*/ 1197560 h 7997370"/>
              <a:gd name="connsiteX26-6551" fmla="*/ 3262088 w 7496628"/>
              <a:gd name="connsiteY26-6552" fmla="*/ 1342571 h 7997370"/>
              <a:gd name="connsiteX27-6553" fmla="*/ 3862482 w 7496628"/>
              <a:gd name="connsiteY27-6554" fmla="*/ 1093879 h 7997370"/>
              <a:gd name="connsiteX28-6555" fmla="*/ 4045160 w 7496628"/>
              <a:gd name="connsiteY28-6556" fmla="*/ 831897 h 7997370"/>
              <a:gd name="connsiteX29-6557" fmla="*/ 5609771 w 7496628"/>
              <a:gd name="connsiteY29-6558" fmla="*/ 0 h 7997370"/>
              <a:gd name="connsiteX30-6559" fmla="*/ 7496628 w 7496628"/>
              <a:gd name="connsiteY30-6560" fmla="*/ 1886857 h 7997370"/>
              <a:gd name="connsiteX31-6561" fmla="*/ 6170864 w 7496628"/>
              <a:gd name="connsiteY31-6562" fmla="*/ 3688885 h 7997370"/>
              <a:gd name="connsiteX32-6563" fmla="*/ 6084717 w 7496628"/>
              <a:gd name="connsiteY32-6564" fmla="*/ 3711035 h 7997370"/>
              <a:gd name="connsiteX33-6565" fmla="*/ 6084708 w 7496628"/>
              <a:gd name="connsiteY33-6566" fmla="*/ 3711036 h 7997370"/>
              <a:gd name="connsiteX34-6567" fmla="*/ 5990038 w 7496628"/>
              <a:gd name="connsiteY34-6568" fmla="*/ 3735379 h 7997370"/>
              <a:gd name="connsiteX35-6569" fmla="*/ 5976330 w 7496628"/>
              <a:gd name="connsiteY35-6570" fmla="*/ 3737471 h 7997370"/>
              <a:gd name="connsiteX36-6571" fmla="*/ 5894258 w 7496628"/>
              <a:gd name="connsiteY36-6572" fmla="*/ 3749996 h 7997370"/>
              <a:gd name="connsiteX37-6573" fmla="*/ 5894248 w 7496628"/>
              <a:gd name="connsiteY37-6574" fmla="*/ 3749999 h 7997370"/>
              <a:gd name="connsiteX38-6575" fmla="*/ 5894238 w 7496628"/>
              <a:gd name="connsiteY38-6576" fmla="*/ 3750001 h 7997370"/>
              <a:gd name="connsiteX39-6577" fmla="*/ 5873297 w 7496628"/>
              <a:gd name="connsiteY39-6578" fmla="*/ 3755385 h 7997370"/>
              <a:gd name="connsiteX40-6579" fmla="*/ 5025574 w 7496628"/>
              <a:gd name="connsiteY40-6580" fmla="*/ 4907642 h 7997370"/>
              <a:gd name="connsiteX41-6581" fmla="*/ 5050086 w 7496628"/>
              <a:gd name="connsiteY41-6582" fmla="*/ 5150794 h 7997370"/>
              <a:gd name="connsiteX42-6583" fmla="*/ 5068892 w 7496628"/>
              <a:gd name="connsiteY42-6584" fmla="*/ 5223933 h 7997370"/>
              <a:gd name="connsiteX43-6585" fmla="*/ 5068892 w 7496628"/>
              <a:gd name="connsiteY43-6586" fmla="*/ 5223935 h 7997370"/>
              <a:gd name="connsiteX44-6587" fmla="*/ 5142177 w 7496628"/>
              <a:gd name="connsiteY44-6588" fmla="*/ 5376064 h 7997370"/>
              <a:gd name="connsiteX45-6589" fmla="*/ 5144682 w 7496628"/>
              <a:gd name="connsiteY45-6590" fmla="*/ 5382906 h 7997370"/>
              <a:gd name="connsiteX46-6591" fmla="*/ 5196413 w 7496628"/>
              <a:gd name="connsiteY46-6592" fmla="*/ 5524245 h 7997370"/>
              <a:gd name="connsiteX47-6593" fmla="*/ 5196414 w 7496628"/>
              <a:gd name="connsiteY47-6594" fmla="*/ 5524247 h 7997370"/>
              <a:gd name="connsiteX48-6595" fmla="*/ 5205627 w 7496628"/>
              <a:gd name="connsiteY48-6596" fmla="*/ 5549419 h 7997370"/>
              <a:gd name="connsiteX49-6597" fmla="*/ 5290456 w 7496628"/>
              <a:gd name="connsiteY49-6598" fmla="*/ 6110513 h 7997370"/>
              <a:gd name="connsiteX50-6599" fmla="*/ 3403599 w 7496628"/>
              <a:gd name="connsiteY50-6600" fmla="*/ 7997370 h 7997370"/>
              <a:gd name="connsiteX51-6601" fmla="*/ 1516743 w 7496628"/>
              <a:gd name="connsiteY51-6602" fmla="*/ 6110513 h 7997370"/>
              <a:gd name="connsiteX52-6603" fmla="*/ 1838988 w 7496628"/>
              <a:gd name="connsiteY52-6604" fmla="*/ 5055553 h 7997370"/>
              <a:gd name="connsiteX53-6605" fmla="*/ 1973782 w 7496628"/>
              <a:gd name="connsiteY53-6606" fmla="*/ 4881500 h 7997370"/>
              <a:gd name="connsiteX54-6607" fmla="*/ 1973783 w 7496628"/>
              <a:gd name="connsiteY54-6608" fmla="*/ 4881500 h 7997370"/>
              <a:gd name="connsiteX55-6609" fmla="*/ 2045103 w 7496628"/>
              <a:gd name="connsiteY55-6610" fmla="*/ 4750101 h 7997370"/>
              <a:gd name="connsiteX56-6611" fmla="*/ 2111829 w 7496628"/>
              <a:gd name="connsiteY56-6612" fmla="*/ 4419599 h 7997370"/>
              <a:gd name="connsiteX57-6613" fmla="*/ 1349557 w 7496628"/>
              <a:gd name="connsiteY57-6614" fmla="*/ 3574897 h 7997370"/>
              <a:gd name="connsiteX58-6615" fmla="*/ 1329447 w 7496628"/>
              <a:gd name="connsiteY58-6616" fmla="*/ 3573881 h 7997370"/>
              <a:gd name="connsiteX59-6617" fmla="*/ 1328058 w 7496628"/>
              <a:gd name="connsiteY59-6618" fmla="*/ 3570513 h 7997370"/>
              <a:gd name="connsiteX60-6619" fmla="*/ 1334174 w 7496628"/>
              <a:gd name="connsiteY60-6620" fmla="*/ 3558486 h 7997370"/>
              <a:gd name="connsiteX61-6621" fmla="*/ 1401337 w 7496628"/>
              <a:gd name="connsiteY61-6622" fmla="*/ 3426425 h 7997370"/>
              <a:gd name="connsiteX62-6623" fmla="*/ 1401337 w 7496628"/>
              <a:gd name="connsiteY62-6624" fmla="*/ 3426425 h 7997370"/>
              <a:gd name="connsiteX63-6625" fmla="*/ 1334174 w 7496628"/>
              <a:gd name="connsiteY63-6626" fmla="*/ 3558486 h 7997370"/>
              <a:gd name="connsiteX64-6627" fmla="*/ 1211066 w 7496628"/>
              <a:gd name="connsiteY64-6628" fmla="*/ 3539698 h 7997370"/>
              <a:gd name="connsiteX65-6629" fmla="*/ 0 w 7496628"/>
              <a:gd name="connsiteY65-6630" fmla="*/ 2053770 h 7997370"/>
              <a:gd name="connsiteX0-6631" fmla="*/ 1908629 w 7496628"/>
              <a:gd name="connsiteY0-6632" fmla="*/ 4978399 h 7997370"/>
              <a:gd name="connsiteX1-6633" fmla="*/ 1908628 w 7496628"/>
              <a:gd name="connsiteY1-6634" fmla="*/ 4978399 h 7997370"/>
              <a:gd name="connsiteX2-6635" fmla="*/ 1908629 w 7496628"/>
              <a:gd name="connsiteY2-6636" fmla="*/ 4978399 h 7997370"/>
              <a:gd name="connsiteX3-6637" fmla="*/ 0 w 7496628"/>
              <a:gd name="connsiteY3-6638" fmla="*/ 2053770 h 7997370"/>
              <a:gd name="connsiteX4-6639" fmla="*/ 1516743 w 7496628"/>
              <a:gd name="connsiteY4-6640" fmla="*/ 537027 h 7997370"/>
              <a:gd name="connsiteX5-6641" fmla="*/ 2481532 w 7496628"/>
              <a:gd name="connsiteY5-6642" fmla="*/ 883377 h 7997370"/>
              <a:gd name="connsiteX6-6643" fmla="*/ 2541593 w 7496628"/>
              <a:gd name="connsiteY6-6644" fmla="*/ 937965 h 7997370"/>
              <a:gd name="connsiteX7-6645" fmla="*/ 2541595 w 7496628"/>
              <a:gd name="connsiteY7-6646" fmla="*/ 937967 h 7997370"/>
              <a:gd name="connsiteX8-6647" fmla="*/ 2589242 w 7496628"/>
              <a:gd name="connsiteY8-6648" fmla="*/ 981272 h 7997370"/>
              <a:gd name="connsiteX9-6649" fmla="*/ 2633106 w 7496628"/>
              <a:gd name="connsiteY9-6650" fmla="*/ 1029535 h 7997370"/>
              <a:gd name="connsiteX10-6651" fmla="*/ 2633107 w 7496628"/>
              <a:gd name="connsiteY10-6652" fmla="*/ 1029535 h 7997370"/>
              <a:gd name="connsiteX11-6653" fmla="*/ 2687136 w 7496628"/>
              <a:gd name="connsiteY11-6654" fmla="*/ 1088981 h 7997370"/>
              <a:gd name="connsiteX12-6655" fmla="*/ 2737678 w 7496628"/>
              <a:gd name="connsiteY12-6656" fmla="*/ 1156572 h 7997370"/>
              <a:gd name="connsiteX13-6657" fmla="*/ 2661696 w 7496628"/>
              <a:gd name="connsiteY13-6658" fmla="*/ 1093879 h 7997370"/>
              <a:gd name="connsiteX14-6659" fmla="*/ 2615857 w 7496628"/>
              <a:gd name="connsiteY14-6660" fmla="*/ 1038324 h 7997370"/>
              <a:gd name="connsiteX15-6661" fmla="*/ 2615856 w 7496628"/>
              <a:gd name="connsiteY15-6662" fmla="*/ 1038324 h 7997370"/>
              <a:gd name="connsiteX16-6663" fmla="*/ 2615857 w 7496628"/>
              <a:gd name="connsiteY16-6664" fmla="*/ 1038324 h 7997370"/>
              <a:gd name="connsiteX17-6665" fmla="*/ 2661696 w 7496628"/>
              <a:gd name="connsiteY17-6666" fmla="*/ 1093880 h 7997370"/>
              <a:gd name="connsiteX18-6667" fmla="*/ 2737678 w 7496628"/>
              <a:gd name="connsiteY18-6668" fmla="*/ 1156573 h 7997370"/>
              <a:gd name="connsiteX19-6669" fmla="*/ 2774450 w 7496628"/>
              <a:gd name="connsiteY19-6670" fmla="*/ 1205746 h 7997370"/>
              <a:gd name="connsiteX20-6671" fmla="*/ 2774465 w 7496628"/>
              <a:gd name="connsiteY20-6672" fmla="*/ 1205769 h 7997370"/>
              <a:gd name="connsiteX21-6673" fmla="*/ 2774465 w 7496628"/>
              <a:gd name="connsiteY21-6674" fmla="*/ 1205769 h 7997370"/>
              <a:gd name="connsiteX22-6675" fmla="*/ 2774450 w 7496628"/>
              <a:gd name="connsiteY22-6676" fmla="*/ 1205745 h 7997370"/>
              <a:gd name="connsiteX23-6677" fmla="*/ 2737678 w 7496628"/>
              <a:gd name="connsiteY23-6678" fmla="*/ 1156572 h 7997370"/>
              <a:gd name="connsiteX24-6679" fmla="*/ 2787356 w 7496628"/>
              <a:gd name="connsiteY24-6680" fmla="*/ 1197560 h 7997370"/>
              <a:gd name="connsiteX25-6681" fmla="*/ 3262088 w 7496628"/>
              <a:gd name="connsiteY25-6682" fmla="*/ 1342571 h 7997370"/>
              <a:gd name="connsiteX26-6683" fmla="*/ 3862482 w 7496628"/>
              <a:gd name="connsiteY26-6684" fmla="*/ 1093879 h 7997370"/>
              <a:gd name="connsiteX27-6685" fmla="*/ 4045160 w 7496628"/>
              <a:gd name="connsiteY27-6686" fmla="*/ 831897 h 7997370"/>
              <a:gd name="connsiteX28-6687" fmla="*/ 5609771 w 7496628"/>
              <a:gd name="connsiteY28-6688" fmla="*/ 0 h 7997370"/>
              <a:gd name="connsiteX29-6689" fmla="*/ 7496628 w 7496628"/>
              <a:gd name="connsiteY29-6690" fmla="*/ 1886857 h 7997370"/>
              <a:gd name="connsiteX30-6691" fmla="*/ 6170864 w 7496628"/>
              <a:gd name="connsiteY30-6692" fmla="*/ 3688885 h 7997370"/>
              <a:gd name="connsiteX31-6693" fmla="*/ 6084717 w 7496628"/>
              <a:gd name="connsiteY31-6694" fmla="*/ 3711035 h 7997370"/>
              <a:gd name="connsiteX32-6695" fmla="*/ 6084708 w 7496628"/>
              <a:gd name="connsiteY32-6696" fmla="*/ 3711036 h 7997370"/>
              <a:gd name="connsiteX33-6697" fmla="*/ 5990038 w 7496628"/>
              <a:gd name="connsiteY33-6698" fmla="*/ 3735379 h 7997370"/>
              <a:gd name="connsiteX34-6699" fmla="*/ 5976330 w 7496628"/>
              <a:gd name="connsiteY34-6700" fmla="*/ 3737471 h 7997370"/>
              <a:gd name="connsiteX35-6701" fmla="*/ 5894258 w 7496628"/>
              <a:gd name="connsiteY35-6702" fmla="*/ 3749996 h 7997370"/>
              <a:gd name="connsiteX36-6703" fmla="*/ 5894248 w 7496628"/>
              <a:gd name="connsiteY36-6704" fmla="*/ 3749999 h 7997370"/>
              <a:gd name="connsiteX37-6705" fmla="*/ 5894238 w 7496628"/>
              <a:gd name="connsiteY37-6706" fmla="*/ 3750001 h 7997370"/>
              <a:gd name="connsiteX38-6707" fmla="*/ 5873297 w 7496628"/>
              <a:gd name="connsiteY38-6708" fmla="*/ 3755385 h 7997370"/>
              <a:gd name="connsiteX39-6709" fmla="*/ 5025574 w 7496628"/>
              <a:gd name="connsiteY39-6710" fmla="*/ 4907642 h 7997370"/>
              <a:gd name="connsiteX40-6711" fmla="*/ 5050086 w 7496628"/>
              <a:gd name="connsiteY40-6712" fmla="*/ 5150794 h 7997370"/>
              <a:gd name="connsiteX41-6713" fmla="*/ 5068892 w 7496628"/>
              <a:gd name="connsiteY41-6714" fmla="*/ 5223933 h 7997370"/>
              <a:gd name="connsiteX42-6715" fmla="*/ 5068892 w 7496628"/>
              <a:gd name="connsiteY42-6716" fmla="*/ 5223935 h 7997370"/>
              <a:gd name="connsiteX43-6717" fmla="*/ 5142177 w 7496628"/>
              <a:gd name="connsiteY43-6718" fmla="*/ 5376064 h 7997370"/>
              <a:gd name="connsiteX44-6719" fmla="*/ 5144682 w 7496628"/>
              <a:gd name="connsiteY44-6720" fmla="*/ 5382906 h 7997370"/>
              <a:gd name="connsiteX45-6721" fmla="*/ 5196413 w 7496628"/>
              <a:gd name="connsiteY45-6722" fmla="*/ 5524245 h 7997370"/>
              <a:gd name="connsiteX46-6723" fmla="*/ 5196414 w 7496628"/>
              <a:gd name="connsiteY46-6724" fmla="*/ 5524247 h 7997370"/>
              <a:gd name="connsiteX47-6725" fmla="*/ 5205627 w 7496628"/>
              <a:gd name="connsiteY47-6726" fmla="*/ 5549419 h 7997370"/>
              <a:gd name="connsiteX48-6727" fmla="*/ 5290456 w 7496628"/>
              <a:gd name="connsiteY48-6728" fmla="*/ 6110513 h 7997370"/>
              <a:gd name="connsiteX49-6729" fmla="*/ 3403599 w 7496628"/>
              <a:gd name="connsiteY49-6730" fmla="*/ 7997370 h 7997370"/>
              <a:gd name="connsiteX50-6731" fmla="*/ 1516743 w 7496628"/>
              <a:gd name="connsiteY50-6732" fmla="*/ 6110513 h 7997370"/>
              <a:gd name="connsiteX51-6733" fmla="*/ 1838988 w 7496628"/>
              <a:gd name="connsiteY51-6734" fmla="*/ 5055553 h 7997370"/>
              <a:gd name="connsiteX52-6735" fmla="*/ 1973782 w 7496628"/>
              <a:gd name="connsiteY52-6736" fmla="*/ 4881500 h 7997370"/>
              <a:gd name="connsiteX53-6737" fmla="*/ 1973783 w 7496628"/>
              <a:gd name="connsiteY53-6738" fmla="*/ 4881500 h 7997370"/>
              <a:gd name="connsiteX54-6739" fmla="*/ 2045103 w 7496628"/>
              <a:gd name="connsiteY54-6740" fmla="*/ 4750101 h 7997370"/>
              <a:gd name="connsiteX55-6741" fmla="*/ 2111829 w 7496628"/>
              <a:gd name="connsiteY55-6742" fmla="*/ 4419599 h 7997370"/>
              <a:gd name="connsiteX56-6743" fmla="*/ 1349557 w 7496628"/>
              <a:gd name="connsiteY56-6744" fmla="*/ 3574897 h 7997370"/>
              <a:gd name="connsiteX57-6745" fmla="*/ 1329447 w 7496628"/>
              <a:gd name="connsiteY57-6746" fmla="*/ 3573881 h 7997370"/>
              <a:gd name="connsiteX58-6747" fmla="*/ 1328058 w 7496628"/>
              <a:gd name="connsiteY58-6748" fmla="*/ 3570513 h 7997370"/>
              <a:gd name="connsiteX59-6749" fmla="*/ 1334174 w 7496628"/>
              <a:gd name="connsiteY59-6750" fmla="*/ 3558486 h 7997370"/>
              <a:gd name="connsiteX60-6751" fmla="*/ 1401337 w 7496628"/>
              <a:gd name="connsiteY60-6752" fmla="*/ 3426425 h 7997370"/>
              <a:gd name="connsiteX61-6753" fmla="*/ 1401337 w 7496628"/>
              <a:gd name="connsiteY61-6754" fmla="*/ 3426425 h 7997370"/>
              <a:gd name="connsiteX62-6755" fmla="*/ 1334174 w 7496628"/>
              <a:gd name="connsiteY62-6756" fmla="*/ 3558486 h 7997370"/>
              <a:gd name="connsiteX63-6757" fmla="*/ 1211066 w 7496628"/>
              <a:gd name="connsiteY63-6758" fmla="*/ 3539698 h 7997370"/>
              <a:gd name="connsiteX64-6759" fmla="*/ 0 w 7496628"/>
              <a:gd name="connsiteY64-6760" fmla="*/ 2053770 h 7997370"/>
              <a:gd name="connsiteX0-6761" fmla="*/ 0 w 7496628"/>
              <a:gd name="connsiteY0-6762" fmla="*/ 2053770 h 7997370"/>
              <a:gd name="connsiteX1-6763" fmla="*/ 1516743 w 7496628"/>
              <a:gd name="connsiteY1-6764" fmla="*/ 537027 h 7997370"/>
              <a:gd name="connsiteX2-6765" fmla="*/ 2481532 w 7496628"/>
              <a:gd name="connsiteY2-6766" fmla="*/ 883377 h 7997370"/>
              <a:gd name="connsiteX3-6767" fmla="*/ 2541593 w 7496628"/>
              <a:gd name="connsiteY3-6768" fmla="*/ 937965 h 7997370"/>
              <a:gd name="connsiteX4-6769" fmla="*/ 2541595 w 7496628"/>
              <a:gd name="connsiteY4-6770" fmla="*/ 937967 h 7997370"/>
              <a:gd name="connsiteX5-6771" fmla="*/ 2589242 w 7496628"/>
              <a:gd name="connsiteY5-6772" fmla="*/ 981272 h 7997370"/>
              <a:gd name="connsiteX6-6773" fmla="*/ 2633106 w 7496628"/>
              <a:gd name="connsiteY6-6774" fmla="*/ 1029535 h 7997370"/>
              <a:gd name="connsiteX7-6775" fmla="*/ 2633107 w 7496628"/>
              <a:gd name="connsiteY7-6776" fmla="*/ 1029535 h 7997370"/>
              <a:gd name="connsiteX8-6777" fmla="*/ 2687136 w 7496628"/>
              <a:gd name="connsiteY8-6778" fmla="*/ 1088981 h 7997370"/>
              <a:gd name="connsiteX9-6779" fmla="*/ 2737678 w 7496628"/>
              <a:gd name="connsiteY9-6780" fmla="*/ 1156572 h 7997370"/>
              <a:gd name="connsiteX10-6781" fmla="*/ 2661696 w 7496628"/>
              <a:gd name="connsiteY10-6782" fmla="*/ 1093879 h 7997370"/>
              <a:gd name="connsiteX11-6783" fmla="*/ 2615857 w 7496628"/>
              <a:gd name="connsiteY11-6784" fmla="*/ 1038324 h 7997370"/>
              <a:gd name="connsiteX12-6785" fmla="*/ 2615856 w 7496628"/>
              <a:gd name="connsiteY12-6786" fmla="*/ 1038324 h 7997370"/>
              <a:gd name="connsiteX13-6787" fmla="*/ 2615857 w 7496628"/>
              <a:gd name="connsiteY13-6788" fmla="*/ 1038324 h 7997370"/>
              <a:gd name="connsiteX14-6789" fmla="*/ 2661696 w 7496628"/>
              <a:gd name="connsiteY14-6790" fmla="*/ 1093880 h 7997370"/>
              <a:gd name="connsiteX15-6791" fmla="*/ 2737678 w 7496628"/>
              <a:gd name="connsiteY15-6792" fmla="*/ 1156573 h 7997370"/>
              <a:gd name="connsiteX16-6793" fmla="*/ 2774450 w 7496628"/>
              <a:gd name="connsiteY16-6794" fmla="*/ 1205746 h 7997370"/>
              <a:gd name="connsiteX17-6795" fmla="*/ 2774465 w 7496628"/>
              <a:gd name="connsiteY17-6796" fmla="*/ 1205769 h 7997370"/>
              <a:gd name="connsiteX18-6797" fmla="*/ 2774465 w 7496628"/>
              <a:gd name="connsiteY18-6798" fmla="*/ 1205769 h 7997370"/>
              <a:gd name="connsiteX19-6799" fmla="*/ 2774450 w 7496628"/>
              <a:gd name="connsiteY19-6800" fmla="*/ 1205745 h 7997370"/>
              <a:gd name="connsiteX20-6801" fmla="*/ 2737678 w 7496628"/>
              <a:gd name="connsiteY20-6802" fmla="*/ 1156572 h 7997370"/>
              <a:gd name="connsiteX21-6803" fmla="*/ 2787356 w 7496628"/>
              <a:gd name="connsiteY21-6804" fmla="*/ 1197560 h 7997370"/>
              <a:gd name="connsiteX22-6805" fmla="*/ 3262088 w 7496628"/>
              <a:gd name="connsiteY22-6806" fmla="*/ 1342571 h 7997370"/>
              <a:gd name="connsiteX23-6807" fmla="*/ 3862482 w 7496628"/>
              <a:gd name="connsiteY23-6808" fmla="*/ 1093879 h 7997370"/>
              <a:gd name="connsiteX24-6809" fmla="*/ 4045160 w 7496628"/>
              <a:gd name="connsiteY24-6810" fmla="*/ 831897 h 7997370"/>
              <a:gd name="connsiteX25-6811" fmla="*/ 5609771 w 7496628"/>
              <a:gd name="connsiteY25-6812" fmla="*/ 0 h 7997370"/>
              <a:gd name="connsiteX26-6813" fmla="*/ 7496628 w 7496628"/>
              <a:gd name="connsiteY26-6814" fmla="*/ 1886857 h 7997370"/>
              <a:gd name="connsiteX27-6815" fmla="*/ 6170864 w 7496628"/>
              <a:gd name="connsiteY27-6816" fmla="*/ 3688885 h 7997370"/>
              <a:gd name="connsiteX28-6817" fmla="*/ 6084717 w 7496628"/>
              <a:gd name="connsiteY28-6818" fmla="*/ 3711035 h 7997370"/>
              <a:gd name="connsiteX29-6819" fmla="*/ 6084708 w 7496628"/>
              <a:gd name="connsiteY29-6820" fmla="*/ 3711036 h 7997370"/>
              <a:gd name="connsiteX30-6821" fmla="*/ 5990038 w 7496628"/>
              <a:gd name="connsiteY30-6822" fmla="*/ 3735379 h 7997370"/>
              <a:gd name="connsiteX31-6823" fmla="*/ 5976330 w 7496628"/>
              <a:gd name="connsiteY31-6824" fmla="*/ 3737471 h 7997370"/>
              <a:gd name="connsiteX32-6825" fmla="*/ 5894258 w 7496628"/>
              <a:gd name="connsiteY32-6826" fmla="*/ 3749996 h 7997370"/>
              <a:gd name="connsiteX33-6827" fmla="*/ 5894248 w 7496628"/>
              <a:gd name="connsiteY33-6828" fmla="*/ 3749999 h 7997370"/>
              <a:gd name="connsiteX34-6829" fmla="*/ 5894238 w 7496628"/>
              <a:gd name="connsiteY34-6830" fmla="*/ 3750001 h 7997370"/>
              <a:gd name="connsiteX35-6831" fmla="*/ 5873297 w 7496628"/>
              <a:gd name="connsiteY35-6832" fmla="*/ 3755385 h 7997370"/>
              <a:gd name="connsiteX36-6833" fmla="*/ 5025574 w 7496628"/>
              <a:gd name="connsiteY36-6834" fmla="*/ 4907642 h 7997370"/>
              <a:gd name="connsiteX37-6835" fmla="*/ 5050086 w 7496628"/>
              <a:gd name="connsiteY37-6836" fmla="*/ 5150794 h 7997370"/>
              <a:gd name="connsiteX38-6837" fmla="*/ 5068892 w 7496628"/>
              <a:gd name="connsiteY38-6838" fmla="*/ 5223933 h 7997370"/>
              <a:gd name="connsiteX39-6839" fmla="*/ 5068892 w 7496628"/>
              <a:gd name="connsiteY39-6840" fmla="*/ 5223935 h 7997370"/>
              <a:gd name="connsiteX40-6841" fmla="*/ 5142177 w 7496628"/>
              <a:gd name="connsiteY40-6842" fmla="*/ 5376064 h 7997370"/>
              <a:gd name="connsiteX41-6843" fmla="*/ 5144682 w 7496628"/>
              <a:gd name="connsiteY41-6844" fmla="*/ 5382906 h 7997370"/>
              <a:gd name="connsiteX42-6845" fmla="*/ 5196413 w 7496628"/>
              <a:gd name="connsiteY42-6846" fmla="*/ 5524245 h 7997370"/>
              <a:gd name="connsiteX43-6847" fmla="*/ 5196414 w 7496628"/>
              <a:gd name="connsiteY43-6848" fmla="*/ 5524247 h 7997370"/>
              <a:gd name="connsiteX44-6849" fmla="*/ 5205627 w 7496628"/>
              <a:gd name="connsiteY44-6850" fmla="*/ 5549419 h 7997370"/>
              <a:gd name="connsiteX45-6851" fmla="*/ 5290456 w 7496628"/>
              <a:gd name="connsiteY45-6852" fmla="*/ 6110513 h 7997370"/>
              <a:gd name="connsiteX46-6853" fmla="*/ 3403599 w 7496628"/>
              <a:gd name="connsiteY46-6854" fmla="*/ 7997370 h 7997370"/>
              <a:gd name="connsiteX47-6855" fmla="*/ 1516743 w 7496628"/>
              <a:gd name="connsiteY47-6856" fmla="*/ 6110513 h 7997370"/>
              <a:gd name="connsiteX48-6857" fmla="*/ 1838988 w 7496628"/>
              <a:gd name="connsiteY48-6858" fmla="*/ 5055553 h 7997370"/>
              <a:gd name="connsiteX49-6859" fmla="*/ 1973782 w 7496628"/>
              <a:gd name="connsiteY49-6860" fmla="*/ 4881500 h 7997370"/>
              <a:gd name="connsiteX50-6861" fmla="*/ 1973783 w 7496628"/>
              <a:gd name="connsiteY50-6862" fmla="*/ 4881500 h 7997370"/>
              <a:gd name="connsiteX51-6863" fmla="*/ 2045103 w 7496628"/>
              <a:gd name="connsiteY51-6864" fmla="*/ 4750101 h 7997370"/>
              <a:gd name="connsiteX52-6865" fmla="*/ 2111829 w 7496628"/>
              <a:gd name="connsiteY52-6866" fmla="*/ 4419599 h 7997370"/>
              <a:gd name="connsiteX53-6867" fmla="*/ 1349557 w 7496628"/>
              <a:gd name="connsiteY53-6868" fmla="*/ 3574897 h 7997370"/>
              <a:gd name="connsiteX54-6869" fmla="*/ 1329447 w 7496628"/>
              <a:gd name="connsiteY54-6870" fmla="*/ 3573881 h 7997370"/>
              <a:gd name="connsiteX55-6871" fmla="*/ 1328058 w 7496628"/>
              <a:gd name="connsiteY55-6872" fmla="*/ 3570513 h 7997370"/>
              <a:gd name="connsiteX56-6873" fmla="*/ 1334174 w 7496628"/>
              <a:gd name="connsiteY56-6874" fmla="*/ 3558486 h 7997370"/>
              <a:gd name="connsiteX57-6875" fmla="*/ 1401337 w 7496628"/>
              <a:gd name="connsiteY57-6876" fmla="*/ 3426425 h 7997370"/>
              <a:gd name="connsiteX58-6877" fmla="*/ 1401337 w 7496628"/>
              <a:gd name="connsiteY58-6878" fmla="*/ 3426425 h 7997370"/>
              <a:gd name="connsiteX59-6879" fmla="*/ 1334174 w 7496628"/>
              <a:gd name="connsiteY59-6880" fmla="*/ 3558486 h 7997370"/>
              <a:gd name="connsiteX60-6881" fmla="*/ 1211066 w 7496628"/>
              <a:gd name="connsiteY60-6882" fmla="*/ 3539698 h 7997370"/>
              <a:gd name="connsiteX61-6883" fmla="*/ 0 w 7496628"/>
              <a:gd name="connsiteY61-6884" fmla="*/ 2053770 h 7997370"/>
              <a:gd name="connsiteX0-6885" fmla="*/ 0 w 7496628"/>
              <a:gd name="connsiteY0-6886" fmla="*/ 2053770 h 7997370"/>
              <a:gd name="connsiteX1-6887" fmla="*/ 1516743 w 7496628"/>
              <a:gd name="connsiteY1-6888" fmla="*/ 537027 h 7997370"/>
              <a:gd name="connsiteX2-6889" fmla="*/ 2481532 w 7496628"/>
              <a:gd name="connsiteY2-6890" fmla="*/ 883377 h 7997370"/>
              <a:gd name="connsiteX3-6891" fmla="*/ 2541593 w 7496628"/>
              <a:gd name="connsiteY3-6892" fmla="*/ 937965 h 7997370"/>
              <a:gd name="connsiteX4-6893" fmla="*/ 2541595 w 7496628"/>
              <a:gd name="connsiteY4-6894" fmla="*/ 937967 h 7997370"/>
              <a:gd name="connsiteX5-6895" fmla="*/ 2589242 w 7496628"/>
              <a:gd name="connsiteY5-6896" fmla="*/ 981272 h 7997370"/>
              <a:gd name="connsiteX6-6897" fmla="*/ 2633106 w 7496628"/>
              <a:gd name="connsiteY6-6898" fmla="*/ 1029535 h 7997370"/>
              <a:gd name="connsiteX7-6899" fmla="*/ 2633107 w 7496628"/>
              <a:gd name="connsiteY7-6900" fmla="*/ 1029535 h 7997370"/>
              <a:gd name="connsiteX8-6901" fmla="*/ 2687136 w 7496628"/>
              <a:gd name="connsiteY8-6902" fmla="*/ 1088981 h 7997370"/>
              <a:gd name="connsiteX9-6903" fmla="*/ 2737678 w 7496628"/>
              <a:gd name="connsiteY9-6904" fmla="*/ 1156572 h 7997370"/>
              <a:gd name="connsiteX10-6905" fmla="*/ 2661696 w 7496628"/>
              <a:gd name="connsiteY10-6906" fmla="*/ 1093879 h 7997370"/>
              <a:gd name="connsiteX11-6907" fmla="*/ 2615857 w 7496628"/>
              <a:gd name="connsiteY11-6908" fmla="*/ 1038324 h 7997370"/>
              <a:gd name="connsiteX12-6909" fmla="*/ 2615856 w 7496628"/>
              <a:gd name="connsiteY12-6910" fmla="*/ 1038324 h 7997370"/>
              <a:gd name="connsiteX13-6911" fmla="*/ 2615857 w 7496628"/>
              <a:gd name="connsiteY13-6912" fmla="*/ 1038324 h 7997370"/>
              <a:gd name="connsiteX14-6913" fmla="*/ 2661696 w 7496628"/>
              <a:gd name="connsiteY14-6914" fmla="*/ 1093880 h 7997370"/>
              <a:gd name="connsiteX15-6915" fmla="*/ 2737678 w 7496628"/>
              <a:gd name="connsiteY15-6916" fmla="*/ 1156573 h 7997370"/>
              <a:gd name="connsiteX16-6917" fmla="*/ 2774450 w 7496628"/>
              <a:gd name="connsiteY16-6918" fmla="*/ 1205746 h 7997370"/>
              <a:gd name="connsiteX17-6919" fmla="*/ 2774465 w 7496628"/>
              <a:gd name="connsiteY17-6920" fmla="*/ 1205769 h 7997370"/>
              <a:gd name="connsiteX18-6921" fmla="*/ 2774465 w 7496628"/>
              <a:gd name="connsiteY18-6922" fmla="*/ 1205769 h 7997370"/>
              <a:gd name="connsiteX19-6923" fmla="*/ 2774450 w 7496628"/>
              <a:gd name="connsiteY19-6924" fmla="*/ 1205745 h 7997370"/>
              <a:gd name="connsiteX20-6925" fmla="*/ 2737678 w 7496628"/>
              <a:gd name="connsiteY20-6926" fmla="*/ 1156572 h 7997370"/>
              <a:gd name="connsiteX21-6927" fmla="*/ 2787356 w 7496628"/>
              <a:gd name="connsiteY21-6928" fmla="*/ 1197560 h 7997370"/>
              <a:gd name="connsiteX22-6929" fmla="*/ 3262088 w 7496628"/>
              <a:gd name="connsiteY22-6930" fmla="*/ 1342571 h 7997370"/>
              <a:gd name="connsiteX23-6931" fmla="*/ 3862482 w 7496628"/>
              <a:gd name="connsiteY23-6932" fmla="*/ 1093879 h 7997370"/>
              <a:gd name="connsiteX24-6933" fmla="*/ 4045160 w 7496628"/>
              <a:gd name="connsiteY24-6934" fmla="*/ 831897 h 7997370"/>
              <a:gd name="connsiteX25-6935" fmla="*/ 5609771 w 7496628"/>
              <a:gd name="connsiteY25-6936" fmla="*/ 0 h 7997370"/>
              <a:gd name="connsiteX26-6937" fmla="*/ 7496628 w 7496628"/>
              <a:gd name="connsiteY26-6938" fmla="*/ 1886857 h 7997370"/>
              <a:gd name="connsiteX27-6939" fmla="*/ 6170864 w 7496628"/>
              <a:gd name="connsiteY27-6940" fmla="*/ 3688885 h 7997370"/>
              <a:gd name="connsiteX28-6941" fmla="*/ 6084717 w 7496628"/>
              <a:gd name="connsiteY28-6942" fmla="*/ 3711035 h 7997370"/>
              <a:gd name="connsiteX29-6943" fmla="*/ 6084708 w 7496628"/>
              <a:gd name="connsiteY29-6944" fmla="*/ 3711036 h 7997370"/>
              <a:gd name="connsiteX30-6945" fmla="*/ 5990038 w 7496628"/>
              <a:gd name="connsiteY30-6946" fmla="*/ 3735379 h 7997370"/>
              <a:gd name="connsiteX31-6947" fmla="*/ 5976330 w 7496628"/>
              <a:gd name="connsiteY31-6948" fmla="*/ 3737471 h 7997370"/>
              <a:gd name="connsiteX32-6949" fmla="*/ 5894258 w 7496628"/>
              <a:gd name="connsiteY32-6950" fmla="*/ 3749996 h 7997370"/>
              <a:gd name="connsiteX33-6951" fmla="*/ 5894248 w 7496628"/>
              <a:gd name="connsiteY33-6952" fmla="*/ 3749999 h 7997370"/>
              <a:gd name="connsiteX34-6953" fmla="*/ 5894238 w 7496628"/>
              <a:gd name="connsiteY34-6954" fmla="*/ 3750001 h 7997370"/>
              <a:gd name="connsiteX35-6955" fmla="*/ 5873297 w 7496628"/>
              <a:gd name="connsiteY35-6956" fmla="*/ 3755385 h 7997370"/>
              <a:gd name="connsiteX36-6957" fmla="*/ 5025574 w 7496628"/>
              <a:gd name="connsiteY36-6958" fmla="*/ 4907642 h 7997370"/>
              <a:gd name="connsiteX37-6959" fmla="*/ 5050086 w 7496628"/>
              <a:gd name="connsiteY37-6960" fmla="*/ 5150794 h 7997370"/>
              <a:gd name="connsiteX38-6961" fmla="*/ 5068892 w 7496628"/>
              <a:gd name="connsiteY38-6962" fmla="*/ 5223933 h 7997370"/>
              <a:gd name="connsiteX39-6963" fmla="*/ 5068892 w 7496628"/>
              <a:gd name="connsiteY39-6964" fmla="*/ 5223935 h 7997370"/>
              <a:gd name="connsiteX40-6965" fmla="*/ 5142177 w 7496628"/>
              <a:gd name="connsiteY40-6966" fmla="*/ 5376064 h 7997370"/>
              <a:gd name="connsiteX41-6967" fmla="*/ 5144682 w 7496628"/>
              <a:gd name="connsiteY41-6968" fmla="*/ 5382906 h 7997370"/>
              <a:gd name="connsiteX42-6969" fmla="*/ 5196413 w 7496628"/>
              <a:gd name="connsiteY42-6970" fmla="*/ 5524245 h 7997370"/>
              <a:gd name="connsiteX43-6971" fmla="*/ 5205627 w 7496628"/>
              <a:gd name="connsiteY43-6972" fmla="*/ 5549419 h 7997370"/>
              <a:gd name="connsiteX44-6973" fmla="*/ 5290456 w 7496628"/>
              <a:gd name="connsiteY44-6974" fmla="*/ 6110513 h 7997370"/>
              <a:gd name="connsiteX45-6975" fmla="*/ 3403599 w 7496628"/>
              <a:gd name="connsiteY45-6976" fmla="*/ 7997370 h 7997370"/>
              <a:gd name="connsiteX46-6977" fmla="*/ 1516743 w 7496628"/>
              <a:gd name="connsiteY46-6978" fmla="*/ 6110513 h 7997370"/>
              <a:gd name="connsiteX47-6979" fmla="*/ 1838988 w 7496628"/>
              <a:gd name="connsiteY47-6980" fmla="*/ 5055553 h 7997370"/>
              <a:gd name="connsiteX48-6981" fmla="*/ 1973782 w 7496628"/>
              <a:gd name="connsiteY48-6982" fmla="*/ 4881500 h 7997370"/>
              <a:gd name="connsiteX49-6983" fmla="*/ 1973783 w 7496628"/>
              <a:gd name="connsiteY49-6984" fmla="*/ 4881500 h 7997370"/>
              <a:gd name="connsiteX50-6985" fmla="*/ 2045103 w 7496628"/>
              <a:gd name="connsiteY50-6986" fmla="*/ 4750101 h 7997370"/>
              <a:gd name="connsiteX51-6987" fmla="*/ 2111829 w 7496628"/>
              <a:gd name="connsiteY51-6988" fmla="*/ 4419599 h 7997370"/>
              <a:gd name="connsiteX52-6989" fmla="*/ 1349557 w 7496628"/>
              <a:gd name="connsiteY52-6990" fmla="*/ 3574897 h 7997370"/>
              <a:gd name="connsiteX53-6991" fmla="*/ 1329447 w 7496628"/>
              <a:gd name="connsiteY53-6992" fmla="*/ 3573881 h 7997370"/>
              <a:gd name="connsiteX54-6993" fmla="*/ 1328058 w 7496628"/>
              <a:gd name="connsiteY54-6994" fmla="*/ 3570513 h 7997370"/>
              <a:gd name="connsiteX55-6995" fmla="*/ 1334174 w 7496628"/>
              <a:gd name="connsiteY55-6996" fmla="*/ 3558486 h 7997370"/>
              <a:gd name="connsiteX56-6997" fmla="*/ 1401337 w 7496628"/>
              <a:gd name="connsiteY56-6998" fmla="*/ 3426425 h 7997370"/>
              <a:gd name="connsiteX57-6999" fmla="*/ 1401337 w 7496628"/>
              <a:gd name="connsiteY57-7000" fmla="*/ 3426425 h 7997370"/>
              <a:gd name="connsiteX58-7001" fmla="*/ 1334174 w 7496628"/>
              <a:gd name="connsiteY58-7002" fmla="*/ 3558486 h 7997370"/>
              <a:gd name="connsiteX59-7003" fmla="*/ 1211066 w 7496628"/>
              <a:gd name="connsiteY59-7004" fmla="*/ 3539698 h 7997370"/>
              <a:gd name="connsiteX60-7005" fmla="*/ 0 w 7496628"/>
              <a:gd name="connsiteY60-7006" fmla="*/ 2053770 h 7997370"/>
              <a:gd name="connsiteX0-7007" fmla="*/ 0 w 7496628"/>
              <a:gd name="connsiteY0-7008" fmla="*/ 2053770 h 7997370"/>
              <a:gd name="connsiteX1-7009" fmla="*/ 1516743 w 7496628"/>
              <a:gd name="connsiteY1-7010" fmla="*/ 537027 h 7997370"/>
              <a:gd name="connsiteX2-7011" fmla="*/ 2481532 w 7496628"/>
              <a:gd name="connsiteY2-7012" fmla="*/ 883377 h 7997370"/>
              <a:gd name="connsiteX3-7013" fmla="*/ 2541593 w 7496628"/>
              <a:gd name="connsiteY3-7014" fmla="*/ 937965 h 7997370"/>
              <a:gd name="connsiteX4-7015" fmla="*/ 2541595 w 7496628"/>
              <a:gd name="connsiteY4-7016" fmla="*/ 937967 h 7997370"/>
              <a:gd name="connsiteX5-7017" fmla="*/ 2589242 w 7496628"/>
              <a:gd name="connsiteY5-7018" fmla="*/ 981272 h 7997370"/>
              <a:gd name="connsiteX6-7019" fmla="*/ 2633106 w 7496628"/>
              <a:gd name="connsiteY6-7020" fmla="*/ 1029535 h 7997370"/>
              <a:gd name="connsiteX7-7021" fmla="*/ 2633107 w 7496628"/>
              <a:gd name="connsiteY7-7022" fmla="*/ 1029535 h 7997370"/>
              <a:gd name="connsiteX8-7023" fmla="*/ 2687136 w 7496628"/>
              <a:gd name="connsiteY8-7024" fmla="*/ 1088981 h 7997370"/>
              <a:gd name="connsiteX9-7025" fmla="*/ 2737678 w 7496628"/>
              <a:gd name="connsiteY9-7026" fmla="*/ 1156572 h 7997370"/>
              <a:gd name="connsiteX10-7027" fmla="*/ 2661696 w 7496628"/>
              <a:gd name="connsiteY10-7028" fmla="*/ 1093879 h 7997370"/>
              <a:gd name="connsiteX11-7029" fmla="*/ 2615857 w 7496628"/>
              <a:gd name="connsiteY11-7030" fmla="*/ 1038324 h 7997370"/>
              <a:gd name="connsiteX12-7031" fmla="*/ 2615856 w 7496628"/>
              <a:gd name="connsiteY12-7032" fmla="*/ 1038324 h 7997370"/>
              <a:gd name="connsiteX13-7033" fmla="*/ 2615857 w 7496628"/>
              <a:gd name="connsiteY13-7034" fmla="*/ 1038324 h 7997370"/>
              <a:gd name="connsiteX14-7035" fmla="*/ 2661696 w 7496628"/>
              <a:gd name="connsiteY14-7036" fmla="*/ 1093880 h 7997370"/>
              <a:gd name="connsiteX15-7037" fmla="*/ 2737678 w 7496628"/>
              <a:gd name="connsiteY15-7038" fmla="*/ 1156573 h 7997370"/>
              <a:gd name="connsiteX16-7039" fmla="*/ 2774450 w 7496628"/>
              <a:gd name="connsiteY16-7040" fmla="*/ 1205746 h 7997370"/>
              <a:gd name="connsiteX17-7041" fmla="*/ 2774465 w 7496628"/>
              <a:gd name="connsiteY17-7042" fmla="*/ 1205769 h 7997370"/>
              <a:gd name="connsiteX18-7043" fmla="*/ 2774465 w 7496628"/>
              <a:gd name="connsiteY18-7044" fmla="*/ 1205769 h 7997370"/>
              <a:gd name="connsiteX19-7045" fmla="*/ 2774450 w 7496628"/>
              <a:gd name="connsiteY19-7046" fmla="*/ 1205745 h 7997370"/>
              <a:gd name="connsiteX20-7047" fmla="*/ 2737678 w 7496628"/>
              <a:gd name="connsiteY20-7048" fmla="*/ 1156572 h 7997370"/>
              <a:gd name="connsiteX21-7049" fmla="*/ 2787356 w 7496628"/>
              <a:gd name="connsiteY21-7050" fmla="*/ 1197560 h 7997370"/>
              <a:gd name="connsiteX22-7051" fmla="*/ 3262088 w 7496628"/>
              <a:gd name="connsiteY22-7052" fmla="*/ 1342571 h 7997370"/>
              <a:gd name="connsiteX23-7053" fmla="*/ 3862482 w 7496628"/>
              <a:gd name="connsiteY23-7054" fmla="*/ 1093879 h 7997370"/>
              <a:gd name="connsiteX24-7055" fmla="*/ 4045160 w 7496628"/>
              <a:gd name="connsiteY24-7056" fmla="*/ 831897 h 7997370"/>
              <a:gd name="connsiteX25-7057" fmla="*/ 5609771 w 7496628"/>
              <a:gd name="connsiteY25-7058" fmla="*/ 0 h 7997370"/>
              <a:gd name="connsiteX26-7059" fmla="*/ 7496628 w 7496628"/>
              <a:gd name="connsiteY26-7060" fmla="*/ 1886857 h 7997370"/>
              <a:gd name="connsiteX27-7061" fmla="*/ 6170864 w 7496628"/>
              <a:gd name="connsiteY27-7062" fmla="*/ 3688885 h 7997370"/>
              <a:gd name="connsiteX28-7063" fmla="*/ 6084717 w 7496628"/>
              <a:gd name="connsiteY28-7064" fmla="*/ 3711035 h 7997370"/>
              <a:gd name="connsiteX29-7065" fmla="*/ 6084708 w 7496628"/>
              <a:gd name="connsiteY29-7066" fmla="*/ 3711036 h 7997370"/>
              <a:gd name="connsiteX30-7067" fmla="*/ 5990038 w 7496628"/>
              <a:gd name="connsiteY30-7068" fmla="*/ 3735379 h 7997370"/>
              <a:gd name="connsiteX31-7069" fmla="*/ 5976330 w 7496628"/>
              <a:gd name="connsiteY31-7070" fmla="*/ 3737471 h 7997370"/>
              <a:gd name="connsiteX32-7071" fmla="*/ 5894258 w 7496628"/>
              <a:gd name="connsiteY32-7072" fmla="*/ 3749996 h 7997370"/>
              <a:gd name="connsiteX33-7073" fmla="*/ 5894248 w 7496628"/>
              <a:gd name="connsiteY33-7074" fmla="*/ 3749999 h 7997370"/>
              <a:gd name="connsiteX34-7075" fmla="*/ 5894238 w 7496628"/>
              <a:gd name="connsiteY34-7076" fmla="*/ 3750001 h 7997370"/>
              <a:gd name="connsiteX35-7077" fmla="*/ 5873297 w 7496628"/>
              <a:gd name="connsiteY35-7078" fmla="*/ 3755385 h 7997370"/>
              <a:gd name="connsiteX36-7079" fmla="*/ 5025574 w 7496628"/>
              <a:gd name="connsiteY36-7080" fmla="*/ 4907642 h 7997370"/>
              <a:gd name="connsiteX37-7081" fmla="*/ 5050086 w 7496628"/>
              <a:gd name="connsiteY37-7082" fmla="*/ 5150794 h 7997370"/>
              <a:gd name="connsiteX38-7083" fmla="*/ 5068892 w 7496628"/>
              <a:gd name="connsiteY38-7084" fmla="*/ 5223933 h 7997370"/>
              <a:gd name="connsiteX39-7085" fmla="*/ 5068892 w 7496628"/>
              <a:gd name="connsiteY39-7086" fmla="*/ 5223935 h 7997370"/>
              <a:gd name="connsiteX40-7087" fmla="*/ 5142177 w 7496628"/>
              <a:gd name="connsiteY40-7088" fmla="*/ 5376064 h 7997370"/>
              <a:gd name="connsiteX41-7089" fmla="*/ 5144682 w 7496628"/>
              <a:gd name="connsiteY41-7090" fmla="*/ 5382906 h 7997370"/>
              <a:gd name="connsiteX42-7091" fmla="*/ 5205627 w 7496628"/>
              <a:gd name="connsiteY42-7092" fmla="*/ 5549419 h 7997370"/>
              <a:gd name="connsiteX43-7093" fmla="*/ 5290456 w 7496628"/>
              <a:gd name="connsiteY43-7094" fmla="*/ 6110513 h 7997370"/>
              <a:gd name="connsiteX44-7095" fmla="*/ 3403599 w 7496628"/>
              <a:gd name="connsiteY44-7096" fmla="*/ 7997370 h 7997370"/>
              <a:gd name="connsiteX45-7097" fmla="*/ 1516743 w 7496628"/>
              <a:gd name="connsiteY45-7098" fmla="*/ 6110513 h 7997370"/>
              <a:gd name="connsiteX46-7099" fmla="*/ 1838988 w 7496628"/>
              <a:gd name="connsiteY46-7100" fmla="*/ 5055553 h 7997370"/>
              <a:gd name="connsiteX47-7101" fmla="*/ 1973782 w 7496628"/>
              <a:gd name="connsiteY47-7102" fmla="*/ 4881500 h 7997370"/>
              <a:gd name="connsiteX48-7103" fmla="*/ 1973783 w 7496628"/>
              <a:gd name="connsiteY48-7104" fmla="*/ 4881500 h 7997370"/>
              <a:gd name="connsiteX49-7105" fmla="*/ 2045103 w 7496628"/>
              <a:gd name="connsiteY49-7106" fmla="*/ 4750101 h 7997370"/>
              <a:gd name="connsiteX50-7107" fmla="*/ 2111829 w 7496628"/>
              <a:gd name="connsiteY50-7108" fmla="*/ 4419599 h 7997370"/>
              <a:gd name="connsiteX51-7109" fmla="*/ 1349557 w 7496628"/>
              <a:gd name="connsiteY51-7110" fmla="*/ 3574897 h 7997370"/>
              <a:gd name="connsiteX52-7111" fmla="*/ 1329447 w 7496628"/>
              <a:gd name="connsiteY52-7112" fmla="*/ 3573881 h 7997370"/>
              <a:gd name="connsiteX53-7113" fmla="*/ 1328058 w 7496628"/>
              <a:gd name="connsiteY53-7114" fmla="*/ 3570513 h 7997370"/>
              <a:gd name="connsiteX54-7115" fmla="*/ 1334174 w 7496628"/>
              <a:gd name="connsiteY54-7116" fmla="*/ 3558486 h 7997370"/>
              <a:gd name="connsiteX55-7117" fmla="*/ 1401337 w 7496628"/>
              <a:gd name="connsiteY55-7118" fmla="*/ 3426425 h 7997370"/>
              <a:gd name="connsiteX56-7119" fmla="*/ 1401337 w 7496628"/>
              <a:gd name="connsiteY56-7120" fmla="*/ 3426425 h 7997370"/>
              <a:gd name="connsiteX57-7121" fmla="*/ 1334174 w 7496628"/>
              <a:gd name="connsiteY57-7122" fmla="*/ 3558486 h 7997370"/>
              <a:gd name="connsiteX58-7123" fmla="*/ 1211066 w 7496628"/>
              <a:gd name="connsiteY58-7124" fmla="*/ 3539698 h 7997370"/>
              <a:gd name="connsiteX59-7125" fmla="*/ 0 w 7496628"/>
              <a:gd name="connsiteY59-7126" fmla="*/ 2053770 h 7997370"/>
              <a:gd name="connsiteX0-7127" fmla="*/ 0 w 7496628"/>
              <a:gd name="connsiteY0-7128" fmla="*/ 2053770 h 7997370"/>
              <a:gd name="connsiteX1-7129" fmla="*/ 1516743 w 7496628"/>
              <a:gd name="connsiteY1-7130" fmla="*/ 537027 h 7997370"/>
              <a:gd name="connsiteX2-7131" fmla="*/ 2481532 w 7496628"/>
              <a:gd name="connsiteY2-7132" fmla="*/ 883377 h 7997370"/>
              <a:gd name="connsiteX3-7133" fmla="*/ 2541593 w 7496628"/>
              <a:gd name="connsiteY3-7134" fmla="*/ 937965 h 7997370"/>
              <a:gd name="connsiteX4-7135" fmla="*/ 2541595 w 7496628"/>
              <a:gd name="connsiteY4-7136" fmla="*/ 937967 h 7997370"/>
              <a:gd name="connsiteX5-7137" fmla="*/ 2589242 w 7496628"/>
              <a:gd name="connsiteY5-7138" fmla="*/ 981272 h 7997370"/>
              <a:gd name="connsiteX6-7139" fmla="*/ 2633106 w 7496628"/>
              <a:gd name="connsiteY6-7140" fmla="*/ 1029535 h 7997370"/>
              <a:gd name="connsiteX7-7141" fmla="*/ 2633107 w 7496628"/>
              <a:gd name="connsiteY7-7142" fmla="*/ 1029535 h 7997370"/>
              <a:gd name="connsiteX8-7143" fmla="*/ 2687136 w 7496628"/>
              <a:gd name="connsiteY8-7144" fmla="*/ 1088981 h 7997370"/>
              <a:gd name="connsiteX9-7145" fmla="*/ 2737678 w 7496628"/>
              <a:gd name="connsiteY9-7146" fmla="*/ 1156572 h 7997370"/>
              <a:gd name="connsiteX10-7147" fmla="*/ 2661696 w 7496628"/>
              <a:gd name="connsiteY10-7148" fmla="*/ 1093879 h 7997370"/>
              <a:gd name="connsiteX11-7149" fmla="*/ 2615857 w 7496628"/>
              <a:gd name="connsiteY11-7150" fmla="*/ 1038324 h 7997370"/>
              <a:gd name="connsiteX12-7151" fmla="*/ 2615856 w 7496628"/>
              <a:gd name="connsiteY12-7152" fmla="*/ 1038324 h 7997370"/>
              <a:gd name="connsiteX13-7153" fmla="*/ 2615857 w 7496628"/>
              <a:gd name="connsiteY13-7154" fmla="*/ 1038324 h 7997370"/>
              <a:gd name="connsiteX14-7155" fmla="*/ 2661696 w 7496628"/>
              <a:gd name="connsiteY14-7156" fmla="*/ 1093880 h 7997370"/>
              <a:gd name="connsiteX15-7157" fmla="*/ 2737678 w 7496628"/>
              <a:gd name="connsiteY15-7158" fmla="*/ 1156573 h 7997370"/>
              <a:gd name="connsiteX16-7159" fmla="*/ 2774450 w 7496628"/>
              <a:gd name="connsiteY16-7160" fmla="*/ 1205746 h 7997370"/>
              <a:gd name="connsiteX17-7161" fmla="*/ 2774465 w 7496628"/>
              <a:gd name="connsiteY17-7162" fmla="*/ 1205769 h 7997370"/>
              <a:gd name="connsiteX18-7163" fmla="*/ 2774465 w 7496628"/>
              <a:gd name="connsiteY18-7164" fmla="*/ 1205769 h 7997370"/>
              <a:gd name="connsiteX19-7165" fmla="*/ 2774450 w 7496628"/>
              <a:gd name="connsiteY19-7166" fmla="*/ 1205745 h 7997370"/>
              <a:gd name="connsiteX20-7167" fmla="*/ 2737678 w 7496628"/>
              <a:gd name="connsiteY20-7168" fmla="*/ 1156572 h 7997370"/>
              <a:gd name="connsiteX21-7169" fmla="*/ 2787356 w 7496628"/>
              <a:gd name="connsiteY21-7170" fmla="*/ 1197560 h 7997370"/>
              <a:gd name="connsiteX22-7171" fmla="*/ 3262088 w 7496628"/>
              <a:gd name="connsiteY22-7172" fmla="*/ 1342571 h 7997370"/>
              <a:gd name="connsiteX23-7173" fmla="*/ 3862482 w 7496628"/>
              <a:gd name="connsiteY23-7174" fmla="*/ 1093879 h 7997370"/>
              <a:gd name="connsiteX24-7175" fmla="*/ 4045160 w 7496628"/>
              <a:gd name="connsiteY24-7176" fmla="*/ 831897 h 7997370"/>
              <a:gd name="connsiteX25-7177" fmla="*/ 5609771 w 7496628"/>
              <a:gd name="connsiteY25-7178" fmla="*/ 0 h 7997370"/>
              <a:gd name="connsiteX26-7179" fmla="*/ 7496628 w 7496628"/>
              <a:gd name="connsiteY26-7180" fmla="*/ 1886857 h 7997370"/>
              <a:gd name="connsiteX27-7181" fmla="*/ 6170864 w 7496628"/>
              <a:gd name="connsiteY27-7182" fmla="*/ 3688885 h 7997370"/>
              <a:gd name="connsiteX28-7183" fmla="*/ 6084717 w 7496628"/>
              <a:gd name="connsiteY28-7184" fmla="*/ 3711035 h 7997370"/>
              <a:gd name="connsiteX29-7185" fmla="*/ 6084708 w 7496628"/>
              <a:gd name="connsiteY29-7186" fmla="*/ 3711036 h 7997370"/>
              <a:gd name="connsiteX30-7187" fmla="*/ 5990038 w 7496628"/>
              <a:gd name="connsiteY30-7188" fmla="*/ 3735379 h 7997370"/>
              <a:gd name="connsiteX31-7189" fmla="*/ 5976330 w 7496628"/>
              <a:gd name="connsiteY31-7190" fmla="*/ 3737471 h 7997370"/>
              <a:gd name="connsiteX32-7191" fmla="*/ 5894258 w 7496628"/>
              <a:gd name="connsiteY32-7192" fmla="*/ 3749996 h 7997370"/>
              <a:gd name="connsiteX33-7193" fmla="*/ 5894248 w 7496628"/>
              <a:gd name="connsiteY33-7194" fmla="*/ 3749999 h 7997370"/>
              <a:gd name="connsiteX34-7195" fmla="*/ 5894238 w 7496628"/>
              <a:gd name="connsiteY34-7196" fmla="*/ 3750001 h 7997370"/>
              <a:gd name="connsiteX35-7197" fmla="*/ 5873297 w 7496628"/>
              <a:gd name="connsiteY35-7198" fmla="*/ 3755385 h 7997370"/>
              <a:gd name="connsiteX36-7199" fmla="*/ 5025574 w 7496628"/>
              <a:gd name="connsiteY36-7200" fmla="*/ 4907642 h 7997370"/>
              <a:gd name="connsiteX37-7201" fmla="*/ 5050086 w 7496628"/>
              <a:gd name="connsiteY37-7202" fmla="*/ 5150794 h 7997370"/>
              <a:gd name="connsiteX38-7203" fmla="*/ 5068892 w 7496628"/>
              <a:gd name="connsiteY38-7204" fmla="*/ 5223933 h 7997370"/>
              <a:gd name="connsiteX39-7205" fmla="*/ 5142177 w 7496628"/>
              <a:gd name="connsiteY39-7206" fmla="*/ 5376064 h 7997370"/>
              <a:gd name="connsiteX40-7207" fmla="*/ 5144682 w 7496628"/>
              <a:gd name="connsiteY40-7208" fmla="*/ 5382906 h 7997370"/>
              <a:gd name="connsiteX41-7209" fmla="*/ 5205627 w 7496628"/>
              <a:gd name="connsiteY41-7210" fmla="*/ 5549419 h 7997370"/>
              <a:gd name="connsiteX42-7211" fmla="*/ 5290456 w 7496628"/>
              <a:gd name="connsiteY42-7212" fmla="*/ 6110513 h 7997370"/>
              <a:gd name="connsiteX43-7213" fmla="*/ 3403599 w 7496628"/>
              <a:gd name="connsiteY43-7214" fmla="*/ 7997370 h 7997370"/>
              <a:gd name="connsiteX44-7215" fmla="*/ 1516743 w 7496628"/>
              <a:gd name="connsiteY44-7216" fmla="*/ 6110513 h 7997370"/>
              <a:gd name="connsiteX45-7217" fmla="*/ 1838988 w 7496628"/>
              <a:gd name="connsiteY45-7218" fmla="*/ 5055553 h 7997370"/>
              <a:gd name="connsiteX46-7219" fmla="*/ 1973782 w 7496628"/>
              <a:gd name="connsiteY46-7220" fmla="*/ 4881500 h 7997370"/>
              <a:gd name="connsiteX47-7221" fmla="*/ 1973783 w 7496628"/>
              <a:gd name="connsiteY47-7222" fmla="*/ 4881500 h 7997370"/>
              <a:gd name="connsiteX48-7223" fmla="*/ 2045103 w 7496628"/>
              <a:gd name="connsiteY48-7224" fmla="*/ 4750101 h 7997370"/>
              <a:gd name="connsiteX49-7225" fmla="*/ 2111829 w 7496628"/>
              <a:gd name="connsiteY49-7226" fmla="*/ 4419599 h 7997370"/>
              <a:gd name="connsiteX50-7227" fmla="*/ 1349557 w 7496628"/>
              <a:gd name="connsiteY50-7228" fmla="*/ 3574897 h 7997370"/>
              <a:gd name="connsiteX51-7229" fmla="*/ 1329447 w 7496628"/>
              <a:gd name="connsiteY51-7230" fmla="*/ 3573881 h 7997370"/>
              <a:gd name="connsiteX52-7231" fmla="*/ 1328058 w 7496628"/>
              <a:gd name="connsiteY52-7232" fmla="*/ 3570513 h 7997370"/>
              <a:gd name="connsiteX53-7233" fmla="*/ 1334174 w 7496628"/>
              <a:gd name="connsiteY53-7234" fmla="*/ 3558486 h 7997370"/>
              <a:gd name="connsiteX54-7235" fmla="*/ 1401337 w 7496628"/>
              <a:gd name="connsiteY54-7236" fmla="*/ 3426425 h 7997370"/>
              <a:gd name="connsiteX55-7237" fmla="*/ 1401337 w 7496628"/>
              <a:gd name="connsiteY55-7238" fmla="*/ 3426425 h 7997370"/>
              <a:gd name="connsiteX56-7239" fmla="*/ 1334174 w 7496628"/>
              <a:gd name="connsiteY56-7240" fmla="*/ 3558486 h 7997370"/>
              <a:gd name="connsiteX57-7241" fmla="*/ 1211066 w 7496628"/>
              <a:gd name="connsiteY57-7242" fmla="*/ 3539698 h 7997370"/>
              <a:gd name="connsiteX58-7243" fmla="*/ 0 w 7496628"/>
              <a:gd name="connsiteY58-7244" fmla="*/ 2053770 h 7997370"/>
              <a:gd name="connsiteX0-7245" fmla="*/ 0 w 7496628"/>
              <a:gd name="connsiteY0-7246" fmla="*/ 2053770 h 7997370"/>
              <a:gd name="connsiteX1-7247" fmla="*/ 1516743 w 7496628"/>
              <a:gd name="connsiteY1-7248" fmla="*/ 537027 h 7997370"/>
              <a:gd name="connsiteX2-7249" fmla="*/ 2481532 w 7496628"/>
              <a:gd name="connsiteY2-7250" fmla="*/ 883377 h 7997370"/>
              <a:gd name="connsiteX3-7251" fmla="*/ 2541593 w 7496628"/>
              <a:gd name="connsiteY3-7252" fmla="*/ 937965 h 7997370"/>
              <a:gd name="connsiteX4-7253" fmla="*/ 2541595 w 7496628"/>
              <a:gd name="connsiteY4-7254" fmla="*/ 937967 h 7997370"/>
              <a:gd name="connsiteX5-7255" fmla="*/ 2589242 w 7496628"/>
              <a:gd name="connsiteY5-7256" fmla="*/ 981272 h 7997370"/>
              <a:gd name="connsiteX6-7257" fmla="*/ 2633106 w 7496628"/>
              <a:gd name="connsiteY6-7258" fmla="*/ 1029535 h 7997370"/>
              <a:gd name="connsiteX7-7259" fmla="*/ 2633107 w 7496628"/>
              <a:gd name="connsiteY7-7260" fmla="*/ 1029535 h 7997370"/>
              <a:gd name="connsiteX8-7261" fmla="*/ 2687136 w 7496628"/>
              <a:gd name="connsiteY8-7262" fmla="*/ 1088981 h 7997370"/>
              <a:gd name="connsiteX9-7263" fmla="*/ 2737678 w 7496628"/>
              <a:gd name="connsiteY9-7264" fmla="*/ 1156572 h 7997370"/>
              <a:gd name="connsiteX10-7265" fmla="*/ 2661696 w 7496628"/>
              <a:gd name="connsiteY10-7266" fmla="*/ 1093879 h 7997370"/>
              <a:gd name="connsiteX11-7267" fmla="*/ 2615857 w 7496628"/>
              <a:gd name="connsiteY11-7268" fmla="*/ 1038324 h 7997370"/>
              <a:gd name="connsiteX12-7269" fmla="*/ 2615856 w 7496628"/>
              <a:gd name="connsiteY12-7270" fmla="*/ 1038324 h 7997370"/>
              <a:gd name="connsiteX13-7271" fmla="*/ 2615857 w 7496628"/>
              <a:gd name="connsiteY13-7272" fmla="*/ 1038324 h 7997370"/>
              <a:gd name="connsiteX14-7273" fmla="*/ 2661696 w 7496628"/>
              <a:gd name="connsiteY14-7274" fmla="*/ 1093880 h 7997370"/>
              <a:gd name="connsiteX15-7275" fmla="*/ 2737678 w 7496628"/>
              <a:gd name="connsiteY15-7276" fmla="*/ 1156573 h 7997370"/>
              <a:gd name="connsiteX16-7277" fmla="*/ 2774450 w 7496628"/>
              <a:gd name="connsiteY16-7278" fmla="*/ 1205746 h 7997370"/>
              <a:gd name="connsiteX17-7279" fmla="*/ 2774465 w 7496628"/>
              <a:gd name="connsiteY17-7280" fmla="*/ 1205769 h 7997370"/>
              <a:gd name="connsiteX18-7281" fmla="*/ 2774465 w 7496628"/>
              <a:gd name="connsiteY18-7282" fmla="*/ 1205769 h 7997370"/>
              <a:gd name="connsiteX19-7283" fmla="*/ 2774450 w 7496628"/>
              <a:gd name="connsiteY19-7284" fmla="*/ 1205745 h 7997370"/>
              <a:gd name="connsiteX20-7285" fmla="*/ 2737678 w 7496628"/>
              <a:gd name="connsiteY20-7286" fmla="*/ 1156572 h 7997370"/>
              <a:gd name="connsiteX21-7287" fmla="*/ 2787356 w 7496628"/>
              <a:gd name="connsiteY21-7288" fmla="*/ 1197560 h 7997370"/>
              <a:gd name="connsiteX22-7289" fmla="*/ 3262088 w 7496628"/>
              <a:gd name="connsiteY22-7290" fmla="*/ 1342571 h 7997370"/>
              <a:gd name="connsiteX23-7291" fmla="*/ 3862482 w 7496628"/>
              <a:gd name="connsiteY23-7292" fmla="*/ 1093879 h 7997370"/>
              <a:gd name="connsiteX24-7293" fmla="*/ 4045160 w 7496628"/>
              <a:gd name="connsiteY24-7294" fmla="*/ 831897 h 7997370"/>
              <a:gd name="connsiteX25-7295" fmla="*/ 5609771 w 7496628"/>
              <a:gd name="connsiteY25-7296" fmla="*/ 0 h 7997370"/>
              <a:gd name="connsiteX26-7297" fmla="*/ 7496628 w 7496628"/>
              <a:gd name="connsiteY26-7298" fmla="*/ 1886857 h 7997370"/>
              <a:gd name="connsiteX27-7299" fmla="*/ 6170864 w 7496628"/>
              <a:gd name="connsiteY27-7300" fmla="*/ 3688885 h 7997370"/>
              <a:gd name="connsiteX28-7301" fmla="*/ 6084717 w 7496628"/>
              <a:gd name="connsiteY28-7302" fmla="*/ 3711035 h 7997370"/>
              <a:gd name="connsiteX29-7303" fmla="*/ 6084708 w 7496628"/>
              <a:gd name="connsiteY29-7304" fmla="*/ 3711036 h 7997370"/>
              <a:gd name="connsiteX30-7305" fmla="*/ 5990038 w 7496628"/>
              <a:gd name="connsiteY30-7306" fmla="*/ 3735379 h 7997370"/>
              <a:gd name="connsiteX31-7307" fmla="*/ 5976330 w 7496628"/>
              <a:gd name="connsiteY31-7308" fmla="*/ 3737471 h 7997370"/>
              <a:gd name="connsiteX32-7309" fmla="*/ 5894258 w 7496628"/>
              <a:gd name="connsiteY32-7310" fmla="*/ 3749996 h 7997370"/>
              <a:gd name="connsiteX33-7311" fmla="*/ 5894248 w 7496628"/>
              <a:gd name="connsiteY33-7312" fmla="*/ 3749999 h 7997370"/>
              <a:gd name="connsiteX34-7313" fmla="*/ 5894238 w 7496628"/>
              <a:gd name="connsiteY34-7314" fmla="*/ 3750001 h 7997370"/>
              <a:gd name="connsiteX35-7315" fmla="*/ 5873297 w 7496628"/>
              <a:gd name="connsiteY35-7316" fmla="*/ 3755385 h 7997370"/>
              <a:gd name="connsiteX36-7317" fmla="*/ 5025574 w 7496628"/>
              <a:gd name="connsiteY36-7318" fmla="*/ 4907642 h 7997370"/>
              <a:gd name="connsiteX37-7319" fmla="*/ 5050086 w 7496628"/>
              <a:gd name="connsiteY37-7320" fmla="*/ 5150794 h 7997370"/>
              <a:gd name="connsiteX38-7321" fmla="*/ 5142177 w 7496628"/>
              <a:gd name="connsiteY38-7322" fmla="*/ 5376064 h 7997370"/>
              <a:gd name="connsiteX39-7323" fmla="*/ 5144682 w 7496628"/>
              <a:gd name="connsiteY39-7324" fmla="*/ 5382906 h 7997370"/>
              <a:gd name="connsiteX40-7325" fmla="*/ 5205627 w 7496628"/>
              <a:gd name="connsiteY40-7326" fmla="*/ 5549419 h 7997370"/>
              <a:gd name="connsiteX41-7327" fmla="*/ 5290456 w 7496628"/>
              <a:gd name="connsiteY41-7328" fmla="*/ 6110513 h 7997370"/>
              <a:gd name="connsiteX42-7329" fmla="*/ 3403599 w 7496628"/>
              <a:gd name="connsiteY42-7330" fmla="*/ 7997370 h 7997370"/>
              <a:gd name="connsiteX43-7331" fmla="*/ 1516743 w 7496628"/>
              <a:gd name="connsiteY43-7332" fmla="*/ 6110513 h 7997370"/>
              <a:gd name="connsiteX44-7333" fmla="*/ 1838988 w 7496628"/>
              <a:gd name="connsiteY44-7334" fmla="*/ 5055553 h 7997370"/>
              <a:gd name="connsiteX45-7335" fmla="*/ 1973782 w 7496628"/>
              <a:gd name="connsiteY45-7336" fmla="*/ 4881500 h 7997370"/>
              <a:gd name="connsiteX46-7337" fmla="*/ 1973783 w 7496628"/>
              <a:gd name="connsiteY46-7338" fmla="*/ 4881500 h 7997370"/>
              <a:gd name="connsiteX47-7339" fmla="*/ 2045103 w 7496628"/>
              <a:gd name="connsiteY47-7340" fmla="*/ 4750101 h 7997370"/>
              <a:gd name="connsiteX48-7341" fmla="*/ 2111829 w 7496628"/>
              <a:gd name="connsiteY48-7342" fmla="*/ 4419599 h 7997370"/>
              <a:gd name="connsiteX49-7343" fmla="*/ 1349557 w 7496628"/>
              <a:gd name="connsiteY49-7344" fmla="*/ 3574897 h 7997370"/>
              <a:gd name="connsiteX50-7345" fmla="*/ 1329447 w 7496628"/>
              <a:gd name="connsiteY50-7346" fmla="*/ 3573881 h 7997370"/>
              <a:gd name="connsiteX51-7347" fmla="*/ 1328058 w 7496628"/>
              <a:gd name="connsiteY51-7348" fmla="*/ 3570513 h 7997370"/>
              <a:gd name="connsiteX52-7349" fmla="*/ 1334174 w 7496628"/>
              <a:gd name="connsiteY52-7350" fmla="*/ 3558486 h 7997370"/>
              <a:gd name="connsiteX53-7351" fmla="*/ 1401337 w 7496628"/>
              <a:gd name="connsiteY53-7352" fmla="*/ 3426425 h 7997370"/>
              <a:gd name="connsiteX54-7353" fmla="*/ 1401337 w 7496628"/>
              <a:gd name="connsiteY54-7354" fmla="*/ 3426425 h 7997370"/>
              <a:gd name="connsiteX55-7355" fmla="*/ 1334174 w 7496628"/>
              <a:gd name="connsiteY55-7356" fmla="*/ 3558486 h 7997370"/>
              <a:gd name="connsiteX56-7357" fmla="*/ 1211066 w 7496628"/>
              <a:gd name="connsiteY56-7358" fmla="*/ 3539698 h 7997370"/>
              <a:gd name="connsiteX57-7359" fmla="*/ 0 w 7496628"/>
              <a:gd name="connsiteY57-7360" fmla="*/ 2053770 h 7997370"/>
              <a:gd name="connsiteX0-7361" fmla="*/ 0 w 7496628"/>
              <a:gd name="connsiteY0-7362" fmla="*/ 2053770 h 7997370"/>
              <a:gd name="connsiteX1-7363" fmla="*/ 1516743 w 7496628"/>
              <a:gd name="connsiteY1-7364" fmla="*/ 537027 h 7997370"/>
              <a:gd name="connsiteX2-7365" fmla="*/ 2481532 w 7496628"/>
              <a:gd name="connsiteY2-7366" fmla="*/ 883377 h 7997370"/>
              <a:gd name="connsiteX3-7367" fmla="*/ 2541593 w 7496628"/>
              <a:gd name="connsiteY3-7368" fmla="*/ 937965 h 7997370"/>
              <a:gd name="connsiteX4-7369" fmla="*/ 2541595 w 7496628"/>
              <a:gd name="connsiteY4-7370" fmla="*/ 937967 h 7997370"/>
              <a:gd name="connsiteX5-7371" fmla="*/ 2589242 w 7496628"/>
              <a:gd name="connsiteY5-7372" fmla="*/ 981272 h 7997370"/>
              <a:gd name="connsiteX6-7373" fmla="*/ 2633106 w 7496628"/>
              <a:gd name="connsiteY6-7374" fmla="*/ 1029535 h 7997370"/>
              <a:gd name="connsiteX7-7375" fmla="*/ 2633107 w 7496628"/>
              <a:gd name="connsiteY7-7376" fmla="*/ 1029535 h 7997370"/>
              <a:gd name="connsiteX8-7377" fmla="*/ 2687136 w 7496628"/>
              <a:gd name="connsiteY8-7378" fmla="*/ 1088981 h 7997370"/>
              <a:gd name="connsiteX9-7379" fmla="*/ 2737678 w 7496628"/>
              <a:gd name="connsiteY9-7380" fmla="*/ 1156572 h 7997370"/>
              <a:gd name="connsiteX10-7381" fmla="*/ 2661696 w 7496628"/>
              <a:gd name="connsiteY10-7382" fmla="*/ 1093879 h 7997370"/>
              <a:gd name="connsiteX11-7383" fmla="*/ 2615857 w 7496628"/>
              <a:gd name="connsiteY11-7384" fmla="*/ 1038324 h 7997370"/>
              <a:gd name="connsiteX12-7385" fmla="*/ 2615856 w 7496628"/>
              <a:gd name="connsiteY12-7386" fmla="*/ 1038324 h 7997370"/>
              <a:gd name="connsiteX13-7387" fmla="*/ 2615857 w 7496628"/>
              <a:gd name="connsiteY13-7388" fmla="*/ 1038324 h 7997370"/>
              <a:gd name="connsiteX14-7389" fmla="*/ 2661696 w 7496628"/>
              <a:gd name="connsiteY14-7390" fmla="*/ 1093880 h 7997370"/>
              <a:gd name="connsiteX15-7391" fmla="*/ 2737678 w 7496628"/>
              <a:gd name="connsiteY15-7392" fmla="*/ 1156573 h 7997370"/>
              <a:gd name="connsiteX16-7393" fmla="*/ 2774450 w 7496628"/>
              <a:gd name="connsiteY16-7394" fmla="*/ 1205746 h 7997370"/>
              <a:gd name="connsiteX17-7395" fmla="*/ 2774465 w 7496628"/>
              <a:gd name="connsiteY17-7396" fmla="*/ 1205769 h 7997370"/>
              <a:gd name="connsiteX18-7397" fmla="*/ 2774465 w 7496628"/>
              <a:gd name="connsiteY18-7398" fmla="*/ 1205769 h 7997370"/>
              <a:gd name="connsiteX19-7399" fmla="*/ 2774450 w 7496628"/>
              <a:gd name="connsiteY19-7400" fmla="*/ 1205745 h 7997370"/>
              <a:gd name="connsiteX20-7401" fmla="*/ 2737678 w 7496628"/>
              <a:gd name="connsiteY20-7402" fmla="*/ 1156572 h 7997370"/>
              <a:gd name="connsiteX21-7403" fmla="*/ 2787356 w 7496628"/>
              <a:gd name="connsiteY21-7404" fmla="*/ 1197560 h 7997370"/>
              <a:gd name="connsiteX22-7405" fmla="*/ 3262088 w 7496628"/>
              <a:gd name="connsiteY22-7406" fmla="*/ 1342571 h 7997370"/>
              <a:gd name="connsiteX23-7407" fmla="*/ 3862482 w 7496628"/>
              <a:gd name="connsiteY23-7408" fmla="*/ 1093879 h 7997370"/>
              <a:gd name="connsiteX24-7409" fmla="*/ 4045160 w 7496628"/>
              <a:gd name="connsiteY24-7410" fmla="*/ 831897 h 7997370"/>
              <a:gd name="connsiteX25-7411" fmla="*/ 5609771 w 7496628"/>
              <a:gd name="connsiteY25-7412" fmla="*/ 0 h 7997370"/>
              <a:gd name="connsiteX26-7413" fmla="*/ 7496628 w 7496628"/>
              <a:gd name="connsiteY26-7414" fmla="*/ 1886857 h 7997370"/>
              <a:gd name="connsiteX27-7415" fmla="*/ 6170864 w 7496628"/>
              <a:gd name="connsiteY27-7416" fmla="*/ 3688885 h 7997370"/>
              <a:gd name="connsiteX28-7417" fmla="*/ 6084717 w 7496628"/>
              <a:gd name="connsiteY28-7418" fmla="*/ 3711035 h 7997370"/>
              <a:gd name="connsiteX29-7419" fmla="*/ 6084708 w 7496628"/>
              <a:gd name="connsiteY29-7420" fmla="*/ 3711036 h 7997370"/>
              <a:gd name="connsiteX30-7421" fmla="*/ 5990038 w 7496628"/>
              <a:gd name="connsiteY30-7422" fmla="*/ 3735379 h 7997370"/>
              <a:gd name="connsiteX31-7423" fmla="*/ 5894258 w 7496628"/>
              <a:gd name="connsiteY31-7424" fmla="*/ 3749996 h 7997370"/>
              <a:gd name="connsiteX32-7425" fmla="*/ 5894248 w 7496628"/>
              <a:gd name="connsiteY32-7426" fmla="*/ 3749999 h 7997370"/>
              <a:gd name="connsiteX33-7427" fmla="*/ 5894238 w 7496628"/>
              <a:gd name="connsiteY33-7428" fmla="*/ 3750001 h 7997370"/>
              <a:gd name="connsiteX34-7429" fmla="*/ 5873297 w 7496628"/>
              <a:gd name="connsiteY34-7430" fmla="*/ 3755385 h 7997370"/>
              <a:gd name="connsiteX35-7431" fmla="*/ 5025574 w 7496628"/>
              <a:gd name="connsiteY35-7432" fmla="*/ 4907642 h 7997370"/>
              <a:gd name="connsiteX36-7433" fmla="*/ 5050086 w 7496628"/>
              <a:gd name="connsiteY36-7434" fmla="*/ 5150794 h 7997370"/>
              <a:gd name="connsiteX37-7435" fmla="*/ 5142177 w 7496628"/>
              <a:gd name="connsiteY37-7436" fmla="*/ 5376064 h 7997370"/>
              <a:gd name="connsiteX38-7437" fmla="*/ 5144682 w 7496628"/>
              <a:gd name="connsiteY38-7438" fmla="*/ 5382906 h 7997370"/>
              <a:gd name="connsiteX39-7439" fmla="*/ 5205627 w 7496628"/>
              <a:gd name="connsiteY39-7440" fmla="*/ 5549419 h 7997370"/>
              <a:gd name="connsiteX40-7441" fmla="*/ 5290456 w 7496628"/>
              <a:gd name="connsiteY40-7442" fmla="*/ 6110513 h 7997370"/>
              <a:gd name="connsiteX41-7443" fmla="*/ 3403599 w 7496628"/>
              <a:gd name="connsiteY41-7444" fmla="*/ 7997370 h 7997370"/>
              <a:gd name="connsiteX42-7445" fmla="*/ 1516743 w 7496628"/>
              <a:gd name="connsiteY42-7446" fmla="*/ 6110513 h 7997370"/>
              <a:gd name="connsiteX43-7447" fmla="*/ 1838988 w 7496628"/>
              <a:gd name="connsiteY43-7448" fmla="*/ 5055553 h 7997370"/>
              <a:gd name="connsiteX44-7449" fmla="*/ 1973782 w 7496628"/>
              <a:gd name="connsiteY44-7450" fmla="*/ 4881500 h 7997370"/>
              <a:gd name="connsiteX45-7451" fmla="*/ 1973783 w 7496628"/>
              <a:gd name="connsiteY45-7452" fmla="*/ 4881500 h 7997370"/>
              <a:gd name="connsiteX46-7453" fmla="*/ 2045103 w 7496628"/>
              <a:gd name="connsiteY46-7454" fmla="*/ 4750101 h 7997370"/>
              <a:gd name="connsiteX47-7455" fmla="*/ 2111829 w 7496628"/>
              <a:gd name="connsiteY47-7456" fmla="*/ 4419599 h 7997370"/>
              <a:gd name="connsiteX48-7457" fmla="*/ 1349557 w 7496628"/>
              <a:gd name="connsiteY48-7458" fmla="*/ 3574897 h 7997370"/>
              <a:gd name="connsiteX49-7459" fmla="*/ 1329447 w 7496628"/>
              <a:gd name="connsiteY49-7460" fmla="*/ 3573881 h 7997370"/>
              <a:gd name="connsiteX50-7461" fmla="*/ 1328058 w 7496628"/>
              <a:gd name="connsiteY50-7462" fmla="*/ 3570513 h 7997370"/>
              <a:gd name="connsiteX51-7463" fmla="*/ 1334174 w 7496628"/>
              <a:gd name="connsiteY51-7464" fmla="*/ 3558486 h 7997370"/>
              <a:gd name="connsiteX52-7465" fmla="*/ 1401337 w 7496628"/>
              <a:gd name="connsiteY52-7466" fmla="*/ 3426425 h 7997370"/>
              <a:gd name="connsiteX53-7467" fmla="*/ 1401337 w 7496628"/>
              <a:gd name="connsiteY53-7468" fmla="*/ 3426425 h 7997370"/>
              <a:gd name="connsiteX54-7469" fmla="*/ 1334174 w 7496628"/>
              <a:gd name="connsiteY54-7470" fmla="*/ 3558486 h 7997370"/>
              <a:gd name="connsiteX55-7471" fmla="*/ 1211066 w 7496628"/>
              <a:gd name="connsiteY55-7472" fmla="*/ 3539698 h 7997370"/>
              <a:gd name="connsiteX56-7473" fmla="*/ 0 w 7496628"/>
              <a:gd name="connsiteY56-7474" fmla="*/ 2053770 h 7997370"/>
              <a:gd name="connsiteX0-7475" fmla="*/ 0 w 7496628"/>
              <a:gd name="connsiteY0-7476" fmla="*/ 2053770 h 7997370"/>
              <a:gd name="connsiteX1-7477" fmla="*/ 1516743 w 7496628"/>
              <a:gd name="connsiteY1-7478" fmla="*/ 537027 h 7997370"/>
              <a:gd name="connsiteX2-7479" fmla="*/ 2481532 w 7496628"/>
              <a:gd name="connsiteY2-7480" fmla="*/ 883377 h 7997370"/>
              <a:gd name="connsiteX3-7481" fmla="*/ 2541593 w 7496628"/>
              <a:gd name="connsiteY3-7482" fmla="*/ 937965 h 7997370"/>
              <a:gd name="connsiteX4-7483" fmla="*/ 2541595 w 7496628"/>
              <a:gd name="connsiteY4-7484" fmla="*/ 937967 h 7997370"/>
              <a:gd name="connsiteX5-7485" fmla="*/ 2589242 w 7496628"/>
              <a:gd name="connsiteY5-7486" fmla="*/ 981272 h 7997370"/>
              <a:gd name="connsiteX6-7487" fmla="*/ 2633106 w 7496628"/>
              <a:gd name="connsiteY6-7488" fmla="*/ 1029535 h 7997370"/>
              <a:gd name="connsiteX7-7489" fmla="*/ 2633107 w 7496628"/>
              <a:gd name="connsiteY7-7490" fmla="*/ 1029535 h 7997370"/>
              <a:gd name="connsiteX8-7491" fmla="*/ 2687136 w 7496628"/>
              <a:gd name="connsiteY8-7492" fmla="*/ 1088981 h 7997370"/>
              <a:gd name="connsiteX9-7493" fmla="*/ 2737678 w 7496628"/>
              <a:gd name="connsiteY9-7494" fmla="*/ 1156572 h 7997370"/>
              <a:gd name="connsiteX10-7495" fmla="*/ 2661696 w 7496628"/>
              <a:gd name="connsiteY10-7496" fmla="*/ 1093879 h 7997370"/>
              <a:gd name="connsiteX11-7497" fmla="*/ 2615857 w 7496628"/>
              <a:gd name="connsiteY11-7498" fmla="*/ 1038324 h 7997370"/>
              <a:gd name="connsiteX12-7499" fmla="*/ 2615856 w 7496628"/>
              <a:gd name="connsiteY12-7500" fmla="*/ 1038324 h 7997370"/>
              <a:gd name="connsiteX13-7501" fmla="*/ 2615857 w 7496628"/>
              <a:gd name="connsiteY13-7502" fmla="*/ 1038324 h 7997370"/>
              <a:gd name="connsiteX14-7503" fmla="*/ 2661696 w 7496628"/>
              <a:gd name="connsiteY14-7504" fmla="*/ 1093880 h 7997370"/>
              <a:gd name="connsiteX15-7505" fmla="*/ 2737678 w 7496628"/>
              <a:gd name="connsiteY15-7506" fmla="*/ 1156573 h 7997370"/>
              <a:gd name="connsiteX16-7507" fmla="*/ 2774450 w 7496628"/>
              <a:gd name="connsiteY16-7508" fmla="*/ 1205746 h 7997370"/>
              <a:gd name="connsiteX17-7509" fmla="*/ 2774465 w 7496628"/>
              <a:gd name="connsiteY17-7510" fmla="*/ 1205769 h 7997370"/>
              <a:gd name="connsiteX18-7511" fmla="*/ 2774465 w 7496628"/>
              <a:gd name="connsiteY18-7512" fmla="*/ 1205769 h 7997370"/>
              <a:gd name="connsiteX19-7513" fmla="*/ 2774450 w 7496628"/>
              <a:gd name="connsiteY19-7514" fmla="*/ 1205745 h 7997370"/>
              <a:gd name="connsiteX20-7515" fmla="*/ 2737678 w 7496628"/>
              <a:gd name="connsiteY20-7516" fmla="*/ 1156572 h 7997370"/>
              <a:gd name="connsiteX21-7517" fmla="*/ 2787356 w 7496628"/>
              <a:gd name="connsiteY21-7518" fmla="*/ 1197560 h 7997370"/>
              <a:gd name="connsiteX22-7519" fmla="*/ 3262088 w 7496628"/>
              <a:gd name="connsiteY22-7520" fmla="*/ 1342571 h 7997370"/>
              <a:gd name="connsiteX23-7521" fmla="*/ 3862482 w 7496628"/>
              <a:gd name="connsiteY23-7522" fmla="*/ 1093879 h 7997370"/>
              <a:gd name="connsiteX24-7523" fmla="*/ 4045160 w 7496628"/>
              <a:gd name="connsiteY24-7524" fmla="*/ 831897 h 7997370"/>
              <a:gd name="connsiteX25-7525" fmla="*/ 5609771 w 7496628"/>
              <a:gd name="connsiteY25-7526" fmla="*/ 0 h 7997370"/>
              <a:gd name="connsiteX26-7527" fmla="*/ 7496628 w 7496628"/>
              <a:gd name="connsiteY26-7528" fmla="*/ 1886857 h 7997370"/>
              <a:gd name="connsiteX27-7529" fmla="*/ 6170864 w 7496628"/>
              <a:gd name="connsiteY27-7530" fmla="*/ 3688885 h 7997370"/>
              <a:gd name="connsiteX28-7531" fmla="*/ 6084717 w 7496628"/>
              <a:gd name="connsiteY28-7532" fmla="*/ 3711035 h 7997370"/>
              <a:gd name="connsiteX29-7533" fmla="*/ 6084708 w 7496628"/>
              <a:gd name="connsiteY29-7534" fmla="*/ 3711036 h 7997370"/>
              <a:gd name="connsiteX30-7535" fmla="*/ 5894258 w 7496628"/>
              <a:gd name="connsiteY30-7536" fmla="*/ 3749996 h 7997370"/>
              <a:gd name="connsiteX31-7537" fmla="*/ 5894248 w 7496628"/>
              <a:gd name="connsiteY31-7538" fmla="*/ 3749999 h 7997370"/>
              <a:gd name="connsiteX32-7539" fmla="*/ 5894238 w 7496628"/>
              <a:gd name="connsiteY32-7540" fmla="*/ 3750001 h 7997370"/>
              <a:gd name="connsiteX33-7541" fmla="*/ 5873297 w 7496628"/>
              <a:gd name="connsiteY33-7542" fmla="*/ 3755385 h 7997370"/>
              <a:gd name="connsiteX34-7543" fmla="*/ 5025574 w 7496628"/>
              <a:gd name="connsiteY34-7544" fmla="*/ 4907642 h 7997370"/>
              <a:gd name="connsiteX35-7545" fmla="*/ 5050086 w 7496628"/>
              <a:gd name="connsiteY35-7546" fmla="*/ 5150794 h 7997370"/>
              <a:gd name="connsiteX36-7547" fmla="*/ 5142177 w 7496628"/>
              <a:gd name="connsiteY36-7548" fmla="*/ 5376064 h 7997370"/>
              <a:gd name="connsiteX37-7549" fmla="*/ 5144682 w 7496628"/>
              <a:gd name="connsiteY37-7550" fmla="*/ 5382906 h 7997370"/>
              <a:gd name="connsiteX38-7551" fmla="*/ 5205627 w 7496628"/>
              <a:gd name="connsiteY38-7552" fmla="*/ 5549419 h 7997370"/>
              <a:gd name="connsiteX39-7553" fmla="*/ 5290456 w 7496628"/>
              <a:gd name="connsiteY39-7554" fmla="*/ 6110513 h 7997370"/>
              <a:gd name="connsiteX40-7555" fmla="*/ 3403599 w 7496628"/>
              <a:gd name="connsiteY40-7556" fmla="*/ 7997370 h 7997370"/>
              <a:gd name="connsiteX41-7557" fmla="*/ 1516743 w 7496628"/>
              <a:gd name="connsiteY41-7558" fmla="*/ 6110513 h 7997370"/>
              <a:gd name="connsiteX42-7559" fmla="*/ 1838988 w 7496628"/>
              <a:gd name="connsiteY42-7560" fmla="*/ 5055553 h 7997370"/>
              <a:gd name="connsiteX43-7561" fmla="*/ 1973782 w 7496628"/>
              <a:gd name="connsiteY43-7562" fmla="*/ 4881500 h 7997370"/>
              <a:gd name="connsiteX44-7563" fmla="*/ 1973783 w 7496628"/>
              <a:gd name="connsiteY44-7564" fmla="*/ 4881500 h 7997370"/>
              <a:gd name="connsiteX45-7565" fmla="*/ 2045103 w 7496628"/>
              <a:gd name="connsiteY45-7566" fmla="*/ 4750101 h 7997370"/>
              <a:gd name="connsiteX46-7567" fmla="*/ 2111829 w 7496628"/>
              <a:gd name="connsiteY46-7568" fmla="*/ 4419599 h 7997370"/>
              <a:gd name="connsiteX47-7569" fmla="*/ 1349557 w 7496628"/>
              <a:gd name="connsiteY47-7570" fmla="*/ 3574897 h 7997370"/>
              <a:gd name="connsiteX48-7571" fmla="*/ 1329447 w 7496628"/>
              <a:gd name="connsiteY48-7572" fmla="*/ 3573881 h 7997370"/>
              <a:gd name="connsiteX49-7573" fmla="*/ 1328058 w 7496628"/>
              <a:gd name="connsiteY49-7574" fmla="*/ 3570513 h 7997370"/>
              <a:gd name="connsiteX50-7575" fmla="*/ 1334174 w 7496628"/>
              <a:gd name="connsiteY50-7576" fmla="*/ 3558486 h 7997370"/>
              <a:gd name="connsiteX51-7577" fmla="*/ 1401337 w 7496628"/>
              <a:gd name="connsiteY51-7578" fmla="*/ 3426425 h 7997370"/>
              <a:gd name="connsiteX52-7579" fmla="*/ 1401337 w 7496628"/>
              <a:gd name="connsiteY52-7580" fmla="*/ 3426425 h 7997370"/>
              <a:gd name="connsiteX53-7581" fmla="*/ 1334174 w 7496628"/>
              <a:gd name="connsiteY53-7582" fmla="*/ 3558486 h 7997370"/>
              <a:gd name="connsiteX54-7583" fmla="*/ 1211066 w 7496628"/>
              <a:gd name="connsiteY54-7584" fmla="*/ 3539698 h 7997370"/>
              <a:gd name="connsiteX55-7585" fmla="*/ 0 w 7496628"/>
              <a:gd name="connsiteY55-7586" fmla="*/ 2053770 h 7997370"/>
              <a:gd name="connsiteX0-7587" fmla="*/ 0 w 7496628"/>
              <a:gd name="connsiteY0-7588" fmla="*/ 2053770 h 7997370"/>
              <a:gd name="connsiteX1-7589" fmla="*/ 1516743 w 7496628"/>
              <a:gd name="connsiteY1-7590" fmla="*/ 537027 h 7997370"/>
              <a:gd name="connsiteX2-7591" fmla="*/ 2481532 w 7496628"/>
              <a:gd name="connsiteY2-7592" fmla="*/ 883377 h 7997370"/>
              <a:gd name="connsiteX3-7593" fmla="*/ 2541593 w 7496628"/>
              <a:gd name="connsiteY3-7594" fmla="*/ 937965 h 7997370"/>
              <a:gd name="connsiteX4-7595" fmla="*/ 2541595 w 7496628"/>
              <a:gd name="connsiteY4-7596" fmla="*/ 937967 h 7997370"/>
              <a:gd name="connsiteX5-7597" fmla="*/ 2589242 w 7496628"/>
              <a:gd name="connsiteY5-7598" fmla="*/ 981272 h 7997370"/>
              <a:gd name="connsiteX6-7599" fmla="*/ 2633106 w 7496628"/>
              <a:gd name="connsiteY6-7600" fmla="*/ 1029535 h 7997370"/>
              <a:gd name="connsiteX7-7601" fmla="*/ 2633107 w 7496628"/>
              <a:gd name="connsiteY7-7602" fmla="*/ 1029535 h 7997370"/>
              <a:gd name="connsiteX8-7603" fmla="*/ 2687136 w 7496628"/>
              <a:gd name="connsiteY8-7604" fmla="*/ 1088981 h 7997370"/>
              <a:gd name="connsiteX9-7605" fmla="*/ 2737678 w 7496628"/>
              <a:gd name="connsiteY9-7606" fmla="*/ 1156572 h 7997370"/>
              <a:gd name="connsiteX10-7607" fmla="*/ 2661696 w 7496628"/>
              <a:gd name="connsiteY10-7608" fmla="*/ 1093879 h 7997370"/>
              <a:gd name="connsiteX11-7609" fmla="*/ 2615857 w 7496628"/>
              <a:gd name="connsiteY11-7610" fmla="*/ 1038324 h 7997370"/>
              <a:gd name="connsiteX12-7611" fmla="*/ 2615856 w 7496628"/>
              <a:gd name="connsiteY12-7612" fmla="*/ 1038324 h 7997370"/>
              <a:gd name="connsiteX13-7613" fmla="*/ 2615857 w 7496628"/>
              <a:gd name="connsiteY13-7614" fmla="*/ 1038324 h 7997370"/>
              <a:gd name="connsiteX14-7615" fmla="*/ 2661696 w 7496628"/>
              <a:gd name="connsiteY14-7616" fmla="*/ 1093880 h 7997370"/>
              <a:gd name="connsiteX15-7617" fmla="*/ 2737678 w 7496628"/>
              <a:gd name="connsiteY15-7618" fmla="*/ 1156573 h 7997370"/>
              <a:gd name="connsiteX16-7619" fmla="*/ 2774450 w 7496628"/>
              <a:gd name="connsiteY16-7620" fmla="*/ 1205746 h 7997370"/>
              <a:gd name="connsiteX17-7621" fmla="*/ 2774465 w 7496628"/>
              <a:gd name="connsiteY17-7622" fmla="*/ 1205769 h 7997370"/>
              <a:gd name="connsiteX18-7623" fmla="*/ 2774465 w 7496628"/>
              <a:gd name="connsiteY18-7624" fmla="*/ 1205769 h 7997370"/>
              <a:gd name="connsiteX19-7625" fmla="*/ 2774450 w 7496628"/>
              <a:gd name="connsiteY19-7626" fmla="*/ 1205745 h 7997370"/>
              <a:gd name="connsiteX20-7627" fmla="*/ 2737678 w 7496628"/>
              <a:gd name="connsiteY20-7628" fmla="*/ 1156572 h 7997370"/>
              <a:gd name="connsiteX21-7629" fmla="*/ 2787356 w 7496628"/>
              <a:gd name="connsiteY21-7630" fmla="*/ 1197560 h 7997370"/>
              <a:gd name="connsiteX22-7631" fmla="*/ 3262088 w 7496628"/>
              <a:gd name="connsiteY22-7632" fmla="*/ 1342571 h 7997370"/>
              <a:gd name="connsiteX23-7633" fmla="*/ 3862482 w 7496628"/>
              <a:gd name="connsiteY23-7634" fmla="*/ 1093879 h 7997370"/>
              <a:gd name="connsiteX24-7635" fmla="*/ 4045160 w 7496628"/>
              <a:gd name="connsiteY24-7636" fmla="*/ 831897 h 7997370"/>
              <a:gd name="connsiteX25-7637" fmla="*/ 5609771 w 7496628"/>
              <a:gd name="connsiteY25-7638" fmla="*/ 0 h 7997370"/>
              <a:gd name="connsiteX26-7639" fmla="*/ 7496628 w 7496628"/>
              <a:gd name="connsiteY26-7640" fmla="*/ 1886857 h 7997370"/>
              <a:gd name="connsiteX27-7641" fmla="*/ 6170864 w 7496628"/>
              <a:gd name="connsiteY27-7642" fmla="*/ 3688885 h 7997370"/>
              <a:gd name="connsiteX28-7643" fmla="*/ 6084717 w 7496628"/>
              <a:gd name="connsiteY28-7644" fmla="*/ 3711035 h 7997370"/>
              <a:gd name="connsiteX29-7645" fmla="*/ 6084708 w 7496628"/>
              <a:gd name="connsiteY29-7646" fmla="*/ 3711036 h 7997370"/>
              <a:gd name="connsiteX30-7647" fmla="*/ 5894258 w 7496628"/>
              <a:gd name="connsiteY30-7648" fmla="*/ 3749996 h 7997370"/>
              <a:gd name="connsiteX31-7649" fmla="*/ 5894248 w 7496628"/>
              <a:gd name="connsiteY31-7650" fmla="*/ 3749999 h 7997370"/>
              <a:gd name="connsiteX32-7651" fmla="*/ 5873297 w 7496628"/>
              <a:gd name="connsiteY32-7652" fmla="*/ 3755385 h 7997370"/>
              <a:gd name="connsiteX33-7653" fmla="*/ 5025574 w 7496628"/>
              <a:gd name="connsiteY33-7654" fmla="*/ 4907642 h 7997370"/>
              <a:gd name="connsiteX34-7655" fmla="*/ 5050086 w 7496628"/>
              <a:gd name="connsiteY34-7656" fmla="*/ 5150794 h 7997370"/>
              <a:gd name="connsiteX35-7657" fmla="*/ 5142177 w 7496628"/>
              <a:gd name="connsiteY35-7658" fmla="*/ 5376064 h 7997370"/>
              <a:gd name="connsiteX36-7659" fmla="*/ 5144682 w 7496628"/>
              <a:gd name="connsiteY36-7660" fmla="*/ 5382906 h 7997370"/>
              <a:gd name="connsiteX37-7661" fmla="*/ 5205627 w 7496628"/>
              <a:gd name="connsiteY37-7662" fmla="*/ 5549419 h 7997370"/>
              <a:gd name="connsiteX38-7663" fmla="*/ 5290456 w 7496628"/>
              <a:gd name="connsiteY38-7664" fmla="*/ 6110513 h 7997370"/>
              <a:gd name="connsiteX39-7665" fmla="*/ 3403599 w 7496628"/>
              <a:gd name="connsiteY39-7666" fmla="*/ 7997370 h 7997370"/>
              <a:gd name="connsiteX40-7667" fmla="*/ 1516743 w 7496628"/>
              <a:gd name="connsiteY40-7668" fmla="*/ 6110513 h 7997370"/>
              <a:gd name="connsiteX41-7669" fmla="*/ 1838988 w 7496628"/>
              <a:gd name="connsiteY41-7670" fmla="*/ 5055553 h 7997370"/>
              <a:gd name="connsiteX42-7671" fmla="*/ 1973782 w 7496628"/>
              <a:gd name="connsiteY42-7672" fmla="*/ 4881500 h 7997370"/>
              <a:gd name="connsiteX43-7673" fmla="*/ 1973783 w 7496628"/>
              <a:gd name="connsiteY43-7674" fmla="*/ 4881500 h 7997370"/>
              <a:gd name="connsiteX44-7675" fmla="*/ 2045103 w 7496628"/>
              <a:gd name="connsiteY44-7676" fmla="*/ 4750101 h 7997370"/>
              <a:gd name="connsiteX45-7677" fmla="*/ 2111829 w 7496628"/>
              <a:gd name="connsiteY45-7678" fmla="*/ 4419599 h 7997370"/>
              <a:gd name="connsiteX46-7679" fmla="*/ 1349557 w 7496628"/>
              <a:gd name="connsiteY46-7680" fmla="*/ 3574897 h 7997370"/>
              <a:gd name="connsiteX47-7681" fmla="*/ 1329447 w 7496628"/>
              <a:gd name="connsiteY47-7682" fmla="*/ 3573881 h 7997370"/>
              <a:gd name="connsiteX48-7683" fmla="*/ 1328058 w 7496628"/>
              <a:gd name="connsiteY48-7684" fmla="*/ 3570513 h 7997370"/>
              <a:gd name="connsiteX49-7685" fmla="*/ 1334174 w 7496628"/>
              <a:gd name="connsiteY49-7686" fmla="*/ 3558486 h 7997370"/>
              <a:gd name="connsiteX50-7687" fmla="*/ 1401337 w 7496628"/>
              <a:gd name="connsiteY50-7688" fmla="*/ 3426425 h 7997370"/>
              <a:gd name="connsiteX51-7689" fmla="*/ 1401337 w 7496628"/>
              <a:gd name="connsiteY51-7690" fmla="*/ 3426425 h 7997370"/>
              <a:gd name="connsiteX52-7691" fmla="*/ 1334174 w 7496628"/>
              <a:gd name="connsiteY52-7692" fmla="*/ 3558486 h 7997370"/>
              <a:gd name="connsiteX53-7693" fmla="*/ 1211066 w 7496628"/>
              <a:gd name="connsiteY53-7694" fmla="*/ 3539698 h 7997370"/>
              <a:gd name="connsiteX54-7695" fmla="*/ 0 w 7496628"/>
              <a:gd name="connsiteY54-7696" fmla="*/ 2053770 h 7997370"/>
              <a:gd name="connsiteX0-7697" fmla="*/ 0 w 7496628"/>
              <a:gd name="connsiteY0-7698" fmla="*/ 2053770 h 7997370"/>
              <a:gd name="connsiteX1-7699" fmla="*/ 1516743 w 7496628"/>
              <a:gd name="connsiteY1-7700" fmla="*/ 537027 h 7997370"/>
              <a:gd name="connsiteX2-7701" fmla="*/ 2481532 w 7496628"/>
              <a:gd name="connsiteY2-7702" fmla="*/ 883377 h 7997370"/>
              <a:gd name="connsiteX3-7703" fmla="*/ 2541593 w 7496628"/>
              <a:gd name="connsiteY3-7704" fmla="*/ 937965 h 7997370"/>
              <a:gd name="connsiteX4-7705" fmla="*/ 2541595 w 7496628"/>
              <a:gd name="connsiteY4-7706" fmla="*/ 937967 h 7997370"/>
              <a:gd name="connsiteX5-7707" fmla="*/ 2589242 w 7496628"/>
              <a:gd name="connsiteY5-7708" fmla="*/ 981272 h 7997370"/>
              <a:gd name="connsiteX6-7709" fmla="*/ 2633106 w 7496628"/>
              <a:gd name="connsiteY6-7710" fmla="*/ 1029535 h 7997370"/>
              <a:gd name="connsiteX7-7711" fmla="*/ 2633107 w 7496628"/>
              <a:gd name="connsiteY7-7712" fmla="*/ 1029535 h 7997370"/>
              <a:gd name="connsiteX8-7713" fmla="*/ 2687136 w 7496628"/>
              <a:gd name="connsiteY8-7714" fmla="*/ 1088981 h 7997370"/>
              <a:gd name="connsiteX9-7715" fmla="*/ 2737678 w 7496628"/>
              <a:gd name="connsiteY9-7716" fmla="*/ 1156572 h 7997370"/>
              <a:gd name="connsiteX10-7717" fmla="*/ 2661696 w 7496628"/>
              <a:gd name="connsiteY10-7718" fmla="*/ 1093879 h 7997370"/>
              <a:gd name="connsiteX11-7719" fmla="*/ 2615857 w 7496628"/>
              <a:gd name="connsiteY11-7720" fmla="*/ 1038324 h 7997370"/>
              <a:gd name="connsiteX12-7721" fmla="*/ 2615856 w 7496628"/>
              <a:gd name="connsiteY12-7722" fmla="*/ 1038324 h 7997370"/>
              <a:gd name="connsiteX13-7723" fmla="*/ 2615857 w 7496628"/>
              <a:gd name="connsiteY13-7724" fmla="*/ 1038324 h 7997370"/>
              <a:gd name="connsiteX14-7725" fmla="*/ 2661696 w 7496628"/>
              <a:gd name="connsiteY14-7726" fmla="*/ 1093880 h 7997370"/>
              <a:gd name="connsiteX15-7727" fmla="*/ 2737678 w 7496628"/>
              <a:gd name="connsiteY15-7728" fmla="*/ 1156573 h 7997370"/>
              <a:gd name="connsiteX16-7729" fmla="*/ 2774450 w 7496628"/>
              <a:gd name="connsiteY16-7730" fmla="*/ 1205746 h 7997370"/>
              <a:gd name="connsiteX17-7731" fmla="*/ 2774465 w 7496628"/>
              <a:gd name="connsiteY17-7732" fmla="*/ 1205769 h 7997370"/>
              <a:gd name="connsiteX18-7733" fmla="*/ 2774465 w 7496628"/>
              <a:gd name="connsiteY18-7734" fmla="*/ 1205769 h 7997370"/>
              <a:gd name="connsiteX19-7735" fmla="*/ 2774450 w 7496628"/>
              <a:gd name="connsiteY19-7736" fmla="*/ 1205745 h 7997370"/>
              <a:gd name="connsiteX20-7737" fmla="*/ 2737678 w 7496628"/>
              <a:gd name="connsiteY20-7738" fmla="*/ 1156572 h 7997370"/>
              <a:gd name="connsiteX21-7739" fmla="*/ 2787356 w 7496628"/>
              <a:gd name="connsiteY21-7740" fmla="*/ 1197560 h 7997370"/>
              <a:gd name="connsiteX22-7741" fmla="*/ 3262088 w 7496628"/>
              <a:gd name="connsiteY22-7742" fmla="*/ 1342571 h 7997370"/>
              <a:gd name="connsiteX23-7743" fmla="*/ 3862482 w 7496628"/>
              <a:gd name="connsiteY23-7744" fmla="*/ 1093879 h 7997370"/>
              <a:gd name="connsiteX24-7745" fmla="*/ 4045160 w 7496628"/>
              <a:gd name="connsiteY24-7746" fmla="*/ 831897 h 7997370"/>
              <a:gd name="connsiteX25-7747" fmla="*/ 5609771 w 7496628"/>
              <a:gd name="connsiteY25-7748" fmla="*/ 0 h 7997370"/>
              <a:gd name="connsiteX26-7749" fmla="*/ 7496628 w 7496628"/>
              <a:gd name="connsiteY26-7750" fmla="*/ 1886857 h 7997370"/>
              <a:gd name="connsiteX27-7751" fmla="*/ 6170864 w 7496628"/>
              <a:gd name="connsiteY27-7752" fmla="*/ 3688885 h 7997370"/>
              <a:gd name="connsiteX28-7753" fmla="*/ 6084717 w 7496628"/>
              <a:gd name="connsiteY28-7754" fmla="*/ 3711035 h 7997370"/>
              <a:gd name="connsiteX29-7755" fmla="*/ 6084708 w 7496628"/>
              <a:gd name="connsiteY29-7756" fmla="*/ 3711036 h 7997370"/>
              <a:gd name="connsiteX30-7757" fmla="*/ 5894258 w 7496628"/>
              <a:gd name="connsiteY30-7758" fmla="*/ 3749996 h 7997370"/>
              <a:gd name="connsiteX31-7759" fmla="*/ 5873297 w 7496628"/>
              <a:gd name="connsiteY31-7760" fmla="*/ 3755385 h 7997370"/>
              <a:gd name="connsiteX32-7761" fmla="*/ 5025574 w 7496628"/>
              <a:gd name="connsiteY32-7762" fmla="*/ 4907642 h 7997370"/>
              <a:gd name="connsiteX33-7763" fmla="*/ 5050086 w 7496628"/>
              <a:gd name="connsiteY33-7764" fmla="*/ 5150794 h 7997370"/>
              <a:gd name="connsiteX34-7765" fmla="*/ 5142177 w 7496628"/>
              <a:gd name="connsiteY34-7766" fmla="*/ 5376064 h 7997370"/>
              <a:gd name="connsiteX35-7767" fmla="*/ 5144682 w 7496628"/>
              <a:gd name="connsiteY35-7768" fmla="*/ 5382906 h 7997370"/>
              <a:gd name="connsiteX36-7769" fmla="*/ 5205627 w 7496628"/>
              <a:gd name="connsiteY36-7770" fmla="*/ 5549419 h 7997370"/>
              <a:gd name="connsiteX37-7771" fmla="*/ 5290456 w 7496628"/>
              <a:gd name="connsiteY37-7772" fmla="*/ 6110513 h 7997370"/>
              <a:gd name="connsiteX38-7773" fmla="*/ 3403599 w 7496628"/>
              <a:gd name="connsiteY38-7774" fmla="*/ 7997370 h 7997370"/>
              <a:gd name="connsiteX39-7775" fmla="*/ 1516743 w 7496628"/>
              <a:gd name="connsiteY39-7776" fmla="*/ 6110513 h 7997370"/>
              <a:gd name="connsiteX40-7777" fmla="*/ 1838988 w 7496628"/>
              <a:gd name="connsiteY40-7778" fmla="*/ 5055553 h 7997370"/>
              <a:gd name="connsiteX41-7779" fmla="*/ 1973782 w 7496628"/>
              <a:gd name="connsiteY41-7780" fmla="*/ 4881500 h 7997370"/>
              <a:gd name="connsiteX42-7781" fmla="*/ 1973783 w 7496628"/>
              <a:gd name="connsiteY42-7782" fmla="*/ 4881500 h 7997370"/>
              <a:gd name="connsiteX43-7783" fmla="*/ 2045103 w 7496628"/>
              <a:gd name="connsiteY43-7784" fmla="*/ 4750101 h 7997370"/>
              <a:gd name="connsiteX44-7785" fmla="*/ 2111829 w 7496628"/>
              <a:gd name="connsiteY44-7786" fmla="*/ 4419599 h 7997370"/>
              <a:gd name="connsiteX45-7787" fmla="*/ 1349557 w 7496628"/>
              <a:gd name="connsiteY45-7788" fmla="*/ 3574897 h 7997370"/>
              <a:gd name="connsiteX46-7789" fmla="*/ 1329447 w 7496628"/>
              <a:gd name="connsiteY46-7790" fmla="*/ 3573881 h 7997370"/>
              <a:gd name="connsiteX47-7791" fmla="*/ 1328058 w 7496628"/>
              <a:gd name="connsiteY47-7792" fmla="*/ 3570513 h 7997370"/>
              <a:gd name="connsiteX48-7793" fmla="*/ 1334174 w 7496628"/>
              <a:gd name="connsiteY48-7794" fmla="*/ 3558486 h 7997370"/>
              <a:gd name="connsiteX49-7795" fmla="*/ 1401337 w 7496628"/>
              <a:gd name="connsiteY49-7796" fmla="*/ 3426425 h 7997370"/>
              <a:gd name="connsiteX50-7797" fmla="*/ 1401337 w 7496628"/>
              <a:gd name="connsiteY50-7798" fmla="*/ 3426425 h 7997370"/>
              <a:gd name="connsiteX51-7799" fmla="*/ 1334174 w 7496628"/>
              <a:gd name="connsiteY51-7800" fmla="*/ 3558486 h 7997370"/>
              <a:gd name="connsiteX52-7801" fmla="*/ 1211066 w 7496628"/>
              <a:gd name="connsiteY52-7802" fmla="*/ 3539698 h 7997370"/>
              <a:gd name="connsiteX53-7803" fmla="*/ 0 w 7496628"/>
              <a:gd name="connsiteY53-7804" fmla="*/ 2053770 h 7997370"/>
              <a:gd name="connsiteX0-7805" fmla="*/ 0 w 7496628"/>
              <a:gd name="connsiteY0-7806" fmla="*/ 2053770 h 7997370"/>
              <a:gd name="connsiteX1-7807" fmla="*/ 1516743 w 7496628"/>
              <a:gd name="connsiteY1-7808" fmla="*/ 537027 h 7997370"/>
              <a:gd name="connsiteX2-7809" fmla="*/ 2481532 w 7496628"/>
              <a:gd name="connsiteY2-7810" fmla="*/ 883377 h 7997370"/>
              <a:gd name="connsiteX3-7811" fmla="*/ 2541593 w 7496628"/>
              <a:gd name="connsiteY3-7812" fmla="*/ 937965 h 7997370"/>
              <a:gd name="connsiteX4-7813" fmla="*/ 2541595 w 7496628"/>
              <a:gd name="connsiteY4-7814" fmla="*/ 937967 h 7997370"/>
              <a:gd name="connsiteX5-7815" fmla="*/ 2589242 w 7496628"/>
              <a:gd name="connsiteY5-7816" fmla="*/ 981272 h 7997370"/>
              <a:gd name="connsiteX6-7817" fmla="*/ 2633106 w 7496628"/>
              <a:gd name="connsiteY6-7818" fmla="*/ 1029535 h 7997370"/>
              <a:gd name="connsiteX7-7819" fmla="*/ 2633107 w 7496628"/>
              <a:gd name="connsiteY7-7820" fmla="*/ 1029535 h 7997370"/>
              <a:gd name="connsiteX8-7821" fmla="*/ 2687136 w 7496628"/>
              <a:gd name="connsiteY8-7822" fmla="*/ 1088981 h 7997370"/>
              <a:gd name="connsiteX9-7823" fmla="*/ 2737678 w 7496628"/>
              <a:gd name="connsiteY9-7824" fmla="*/ 1156572 h 7997370"/>
              <a:gd name="connsiteX10-7825" fmla="*/ 2661696 w 7496628"/>
              <a:gd name="connsiteY10-7826" fmla="*/ 1093879 h 7997370"/>
              <a:gd name="connsiteX11-7827" fmla="*/ 2615857 w 7496628"/>
              <a:gd name="connsiteY11-7828" fmla="*/ 1038324 h 7997370"/>
              <a:gd name="connsiteX12-7829" fmla="*/ 2615856 w 7496628"/>
              <a:gd name="connsiteY12-7830" fmla="*/ 1038324 h 7997370"/>
              <a:gd name="connsiteX13-7831" fmla="*/ 2615857 w 7496628"/>
              <a:gd name="connsiteY13-7832" fmla="*/ 1038324 h 7997370"/>
              <a:gd name="connsiteX14-7833" fmla="*/ 2661696 w 7496628"/>
              <a:gd name="connsiteY14-7834" fmla="*/ 1093880 h 7997370"/>
              <a:gd name="connsiteX15-7835" fmla="*/ 2737678 w 7496628"/>
              <a:gd name="connsiteY15-7836" fmla="*/ 1156573 h 7997370"/>
              <a:gd name="connsiteX16-7837" fmla="*/ 2774450 w 7496628"/>
              <a:gd name="connsiteY16-7838" fmla="*/ 1205746 h 7997370"/>
              <a:gd name="connsiteX17-7839" fmla="*/ 2774465 w 7496628"/>
              <a:gd name="connsiteY17-7840" fmla="*/ 1205769 h 7997370"/>
              <a:gd name="connsiteX18-7841" fmla="*/ 2774465 w 7496628"/>
              <a:gd name="connsiteY18-7842" fmla="*/ 1205769 h 7997370"/>
              <a:gd name="connsiteX19-7843" fmla="*/ 2774450 w 7496628"/>
              <a:gd name="connsiteY19-7844" fmla="*/ 1205745 h 7997370"/>
              <a:gd name="connsiteX20-7845" fmla="*/ 2737678 w 7496628"/>
              <a:gd name="connsiteY20-7846" fmla="*/ 1156572 h 7997370"/>
              <a:gd name="connsiteX21-7847" fmla="*/ 2787356 w 7496628"/>
              <a:gd name="connsiteY21-7848" fmla="*/ 1197560 h 7997370"/>
              <a:gd name="connsiteX22-7849" fmla="*/ 3262088 w 7496628"/>
              <a:gd name="connsiteY22-7850" fmla="*/ 1342571 h 7997370"/>
              <a:gd name="connsiteX23-7851" fmla="*/ 3862482 w 7496628"/>
              <a:gd name="connsiteY23-7852" fmla="*/ 1093879 h 7997370"/>
              <a:gd name="connsiteX24-7853" fmla="*/ 4045160 w 7496628"/>
              <a:gd name="connsiteY24-7854" fmla="*/ 831897 h 7997370"/>
              <a:gd name="connsiteX25-7855" fmla="*/ 5609771 w 7496628"/>
              <a:gd name="connsiteY25-7856" fmla="*/ 0 h 7997370"/>
              <a:gd name="connsiteX26-7857" fmla="*/ 7496628 w 7496628"/>
              <a:gd name="connsiteY26-7858" fmla="*/ 1886857 h 7997370"/>
              <a:gd name="connsiteX27-7859" fmla="*/ 6170864 w 7496628"/>
              <a:gd name="connsiteY27-7860" fmla="*/ 3688885 h 7997370"/>
              <a:gd name="connsiteX28-7861" fmla="*/ 6084717 w 7496628"/>
              <a:gd name="connsiteY28-7862" fmla="*/ 3711035 h 7997370"/>
              <a:gd name="connsiteX29-7863" fmla="*/ 6084708 w 7496628"/>
              <a:gd name="connsiteY29-7864" fmla="*/ 3711036 h 7997370"/>
              <a:gd name="connsiteX30-7865" fmla="*/ 5873297 w 7496628"/>
              <a:gd name="connsiteY30-7866" fmla="*/ 3755385 h 7997370"/>
              <a:gd name="connsiteX31-7867" fmla="*/ 5025574 w 7496628"/>
              <a:gd name="connsiteY31-7868" fmla="*/ 4907642 h 7997370"/>
              <a:gd name="connsiteX32-7869" fmla="*/ 5050086 w 7496628"/>
              <a:gd name="connsiteY32-7870" fmla="*/ 5150794 h 7997370"/>
              <a:gd name="connsiteX33-7871" fmla="*/ 5142177 w 7496628"/>
              <a:gd name="connsiteY33-7872" fmla="*/ 5376064 h 7997370"/>
              <a:gd name="connsiteX34-7873" fmla="*/ 5144682 w 7496628"/>
              <a:gd name="connsiteY34-7874" fmla="*/ 5382906 h 7997370"/>
              <a:gd name="connsiteX35-7875" fmla="*/ 5205627 w 7496628"/>
              <a:gd name="connsiteY35-7876" fmla="*/ 5549419 h 7997370"/>
              <a:gd name="connsiteX36-7877" fmla="*/ 5290456 w 7496628"/>
              <a:gd name="connsiteY36-7878" fmla="*/ 6110513 h 7997370"/>
              <a:gd name="connsiteX37-7879" fmla="*/ 3403599 w 7496628"/>
              <a:gd name="connsiteY37-7880" fmla="*/ 7997370 h 7997370"/>
              <a:gd name="connsiteX38-7881" fmla="*/ 1516743 w 7496628"/>
              <a:gd name="connsiteY38-7882" fmla="*/ 6110513 h 7997370"/>
              <a:gd name="connsiteX39-7883" fmla="*/ 1838988 w 7496628"/>
              <a:gd name="connsiteY39-7884" fmla="*/ 5055553 h 7997370"/>
              <a:gd name="connsiteX40-7885" fmla="*/ 1973782 w 7496628"/>
              <a:gd name="connsiteY40-7886" fmla="*/ 4881500 h 7997370"/>
              <a:gd name="connsiteX41-7887" fmla="*/ 1973783 w 7496628"/>
              <a:gd name="connsiteY41-7888" fmla="*/ 4881500 h 7997370"/>
              <a:gd name="connsiteX42-7889" fmla="*/ 2045103 w 7496628"/>
              <a:gd name="connsiteY42-7890" fmla="*/ 4750101 h 7997370"/>
              <a:gd name="connsiteX43-7891" fmla="*/ 2111829 w 7496628"/>
              <a:gd name="connsiteY43-7892" fmla="*/ 4419599 h 7997370"/>
              <a:gd name="connsiteX44-7893" fmla="*/ 1349557 w 7496628"/>
              <a:gd name="connsiteY44-7894" fmla="*/ 3574897 h 7997370"/>
              <a:gd name="connsiteX45-7895" fmla="*/ 1329447 w 7496628"/>
              <a:gd name="connsiteY45-7896" fmla="*/ 3573881 h 7997370"/>
              <a:gd name="connsiteX46-7897" fmla="*/ 1328058 w 7496628"/>
              <a:gd name="connsiteY46-7898" fmla="*/ 3570513 h 7997370"/>
              <a:gd name="connsiteX47-7899" fmla="*/ 1334174 w 7496628"/>
              <a:gd name="connsiteY47-7900" fmla="*/ 3558486 h 7997370"/>
              <a:gd name="connsiteX48-7901" fmla="*/ 1401337 w 7496628"/>
              <a:gd name="connsiteY48-7902" fmla="*/ 3426425 h 7997370"/>
              <a:gd name="connsiteX49-7903" fmla="*/ 1401337 w 7496628"/>
              <a:gd name="connsiteY49-7904" fmla="*/ 3426425 h 7997370"/>
              <a:gd name="connsiteX50-7905" fmla="*/ 1334174 w 7496628"/>
              <a:gd name="connsiteY50-7906" fmla="*/ 3558486 h 7997370"/>
              <a:gd name="connsiteX51-7907" fmla="*/ 1211066 w 7496628"/>
              <a:gd name="connsiteY51-7908" fmla="*/ 3539698 h 7997370"/>
              <a:gd name="connsiteX52-7909" fmla="*/ 0 w 7496628"/>
              <a:gd name="connsiteY52-7910" fmla="*/ 2053770 h 7997370"/>
              <a:gd name="connsiteX0-7911" fmla="*/ 0 w 7496628"/>
              <a:gd name="connsiteY0-7912" fmla="*/ 2053770 h 7997370"/>
              <a:gd name="connsiteX1-7913" fmla="*/ 1516743 w 7496628"/>
              <a:gd name="connsiteY1-7914" fmla="*/ 537027 h 7997370"/>
              <a:gd name="connsiteX2-7915" fmla="*/ 2481532 w 7496628"/>
              <a:gd name="connsiteY2-7916" fmla="*/ 883377 h 7997370"/>
              <a:gd name="connsiteX3-7917" fmla="*/ 2541593 w 7496628"/>
              <a:gd name="connsiteY3-7918" fmla="*/ 937965 h 7997370"/>
              <a:gd name="connsiteX4-7919" fmla="*/ 2541595 w 7496628"/>
              <a:gd name="connsiteY4-7920" fmla="*/ 937967 h 7997370"/>
              <a:gd name="connsiteX5-7921" fmla="*/ 2589242 w 7496628"/>
              <a:gd name="connsiteY5-7922" fmla="*/ 981272 h 7997370"/>
              <a:gd name="connsiteX6-7923" fmla="*/ 2633106 w 7496628"/>
              <a:gd name="connsiteY6-7924" fmla="*/ 1029535 h 7997370"/>
              <a:gd name="connsiteX7-7925" fmla="*/ 2633107 w 7496628"/>
              <a:gd name="connsiteY7-7926" fmla="*/ 1029535 h 7997370"/>
              <a:gd name="connsiteX8-7927" fmla="*/ 2687136 w 7496628"/>
              <a:gd name="connsiteY8-7928" fmla="*/ 1088981 h 7997370"/>
              <a:gd name="connsiteX9-7929" fmla="*/ 2737678 w 7496628"/>
              <a:gd name="connsiteY9-7930" fmla="*/ 1156572 h 7997370"/>
              <a:gd name="connsiteX10-7931" fmla="*/ 2661696 w 7496628"/>
              <a:gd name="connsiteY10-7932" fmla="*/ 1093879 h 7997370"/>
              <a:gd name="connsiteX11-7933" fmla="*/ 2615857 w 7496628"/>
              <a:gd name="connsiteY11-7934" fmla="*/ 1038324 h 7997370"/>
              <a:gd name="connsiteX12-7935" fmla="*/ 2615856 w 7496628"/>
              <a:gd name="connsiteY12-7936" fmla="*/ 1038324 h 7997370"/>
              <a:gd name="connsiteX13-7937" fmla="*/ 2615857 w 7496628"/>
              <a:gd name="connsiteY13-7938" fmla="*/ 1038324 h 7997370"/>
              <a:gd name="connsiteX14-7939" fmla="*/ 2661696 w 7496628"/>
              <a:gd name="connsiteY14-7940" fmla="*/ 1093880 h 7997370"/>
              <a:gd name="connsiteX15-7941" fmla="*/ 2737678 w 7496628"/>
              <a:gd name="connsiteY15-7942" fmla="*/ 1156573 h 7997370"/>
              <a:gd name="connsiteX16-7943" fmla="*/ 2774450 w 7496628"/>
              <a:gd name="connsiteY16-7944" fmla="*/ 1205746 h 7997370"/>
              <a:gd name="connsiteX17-7945" fmla="*/ 2774465 w 7496628"/>
              <a:gd name="connsiteY17-7946" fmla="*/ 1205769 h 7997370"/>
              <a:gd name="connsiteX18-7947" fmla="*/ 2774465 w 7496628"/>
              <a:gd name="connsiteY18-7948" fmla="*/ 1205769 h 7997370"/>
              <a:gd name="connsiteX19-7949" fmla="*/ 2774450 w 7496628"/>
              <a:gd name="connsiteY19-7950" fmla="*/ 1205745 h 7997370"/>
              <a:gd name="connsiteX20-7951" fmla="*/ 2737678 w 7496628"/>
              <a:gd name="connsiteY20-7952" fmla="*/ 1156572 h 7997370"/>
              <a:gd name="connsiteX21-7953" fmla="*/ 2787356 w 7496628"/>
              <a:gd name="connsiteY21-7954" fmla="*/ 1197560 h 7997370"/>
              <a:gd name="connsiteX22-7955" fmla="*/ 3262088 w 7496628"/>
              <a:gd name="connsiteY22-7956" fmla="*/ 1342571 h 7997370"/>
              <a:gd name="connsiteX23-7957" fmla="*/ 3862482 w 7496628"/>
              <a:gd name="connsiteY23-7958" fmla="*/ 1093879 h 7997370"/>
              <a:gd name="connsiteX24-7959" fmla="*/ 4045160 w 7496628"/>
              <a:gd name="connsiteY24-7960" fmla="*/ 831897 h 7997370"/>
              <a:gd name="connsiteX25-7961" fmla="*/ 5609771 w 7496628"/>
              <a:gd name="connsiteY25-7962" fmla="*/ 0 h 7997370"/>
              <a:gd name="connsiteX26-7963" fmla="*/ 7496628 w 7496628"/>
              <a:gd name="connsiteY26-7964" fmla="*/ 1886857 h 7997370"/>
              <a:gd name="connsiteX27-7965" fmla="*/ 6170864 w 7496628"/>
              <a:gd name="connsiteY27-7966" fmla="*/ 3688885 h 7997370"/>
              <a:gd name="connsiteX28-7967" fmla="*/ 6084717 w 7496628"/>
              <a:gd name="connsiteY28-7968" fmla="*/ 3711035 h 7997370"/>
              <a:gd name="connsiteX29-7969" fmla="*/ 5873297 w 7496628"/>
              <a:gd name="connsiteY29-7970" fmla="*/ 3755385 h 7997370"/>
              <a:gd name="connsiteX30-7971" fmla="*/ 5025574 w 7496628"/>
              <a:gd name="connsiteY30-7972" fmla="*/ 4907642 h 7997370"/>
              <a:gd name="connsiteX31-7973" fmla="*/ 5050086 w 7496628"/>
              <a:gd name="connsiteY31-7974" fmla="*/ 5150794 h 7997370"/>
              <a:gd name="connsiteX32-7975" fmla="*/ 5142177 w 7496628"/>
              <a:gd name="connsiteY32-7976" fmla="*/ 5376064 h 7997370"/>
              <a:gd name="connsiteX33-7977" fmla="*/ 5144682 w 7496628"/>
              <a:gd name="connsiteY33-7978" fmla="*/ 5382906 h 7997370"/>
              <a:gd name="connsiteX34-7979" fmla="*/ 5205627 w 7496628"/>
              <a:gd name="connsiteY34-7980" fmla="*/ 5549419 h 7997370"/>
              <a:gd name="connsiteX35-7981" fmla="*/ 5290456 w 7496628"/>
              <a:gd name="connsiteY35-7982" fmla="*/ 6110513 h 7997370"/>
              <a:gd name="connsiteX36-7983" fmla="*/ 3403599 w 7496628"/>
              <a:gd name="connsiteY36-7984" fmla="*/ 7997370 h 7997370"/>
              <a:gd name="connsiteX37-7985" fmla="*/ 1516743 w 7496628"/>
              <a:gd name="connsiteY37-7986" fmla="*/ 6110513 h 7997370"/>
              <a:gd name="connsiteX38-7987" fmla="*/ 1838988 w 7496628"/>
              <a:gd name="connsiteY38-7988" fmla="*/ 5055553 h 7997370"/>
              <a:gd name="connsiteX39-7989" fmla="*/ 1973782 w 7496628"/>
              <a:gd name="connsiteY39-7990" fmla="*/ 4881500 h 7997370"/>
              <a:gd name="connsiteX40-7991" fmla="*/ 1973783 w 7496628"/>
              <a:gd name="connsiteY40-7992" fmla="*/ 4881500 h 7997370"/>
              <a:gd name="connsiteX41-7993" fmla="*/ 2045103 w 7496628"/>
              <a:gd name="connsiteY41-7994" fmla="*/ 4750101 h 7997370"/>
              <a:gd name="connsiteX42-7995" fmla="*/ 2111829 w 7496628"/>
              <a:gd name="connsiteY42-7996" fmla="*/ 4419599 h 7997370"/>
              <a:gd name="connsiteX43-7997" fmla="*/ 1349557 w 7496628"/>
              <a:gd name="connsiteY43-7998" fmla="*/ 3574897 h 7997370"/>
              <a:gd name="connsiteX44-7999" fmla="*/ 1329447 w 7496628"/>
              <a:gd name="connsiteY44-8000" fmla="*/ 3573881 h 7997370"/>
              <a:gd name="connsiteX45-8001" fmla="*/ 1328058 w 7496628"/>
              <a:gd name="connsiteY45-8002" fmla="*/ 3570513 h 7997370"/>
              <a:gd name="connsiteX46-8003" fmla="*/ 1334174 w 7496628"/>
              <a:gd name="connsiteY46-8004" fmla="*/ 3558486 h 7997370"/>
              <a:gd name="connsiteX47-8005" fmla="*/ 1401337 w 7496628"/>
              <a:gd name="connsiteY47-8006" fmla="*/ 3426425 h 7997370"/>
              <a:gd name="connsiteX48-8007" fmla="*/ 1401337 w 7496628"/>
              <a:gd name="connsiteY48-8008" fmla="*/ 3426425 h 7997370"/>
              <a:gd name="connsiteX49-8009" fmla="*/ 1334174 w 7496628"/>
              <a:gd name="connsiteY49-8010" fmla="*/ 3558486 h 7997370"/>
              <a:gd name="connsiteX50-8011" fmla="*/ 1211066 w 7496628"/>
              <a:gd name="connsiteY50-8012" fmla="*/ 3539698 h 7997370"/>
              <a:gd name="connsiteX51-8013" fmla="*/ 0 w 7496628"/>
              <a:gd name="connsiteY51-8014" fmla="*/ 2053770 h 7997370"/>
              <a:gd name="connsiteX0-8015" fmla="*/ 0 w 7496628"/>
              <a:gd name="connsiteY0-8016" fmla="*/ 2053770 h 7997370"/>
              <a:gd name="connsiteX1-8017" fmla="*/ 1516743 w 7496628"/>
              <a:gd name="connsiteY1-8018" fmla="*/ 537027 h 7997370"/>
              <a:gd name="connsiteX2-8019" fmla="*/ 2481532 w 7496628"/>
              <a:gd name="connsiteY2-8020" fmla="*/ 883377 h 7997370"/>
              <a:gd name="connsiteX3-8021" fmla="*/ 2541593 w 7496628"/>
              <a:gd name="connsiteY3-8022" fmla="*/ 937965 h 7997370"/>
              <a:gd name="connsiteX4-8023" fmla="*/ 2541595 w 7496628"/>
              <a:gd name="connsiteY4-8024" fmla="*/ 937967 h 7997370"/>
              <a:gd name="connsiteX5-8025" fmla="*/ 2589242 w 7496628"/>
              <a:gd name="connsiteY5-8026" fmla="*/ 981272 h 7997370"/>
              <a:gd name="connsiteX6-8027" fmla="*/ 2633106 w 7496628"/>
              <a:gd name="connsiteY6-8028" fmla="*/ 1029535 h 7997370"/>
              <a:gd name="connsiteX7-8029" fmla="*/ 2633107 w 7496628"/>
              <a:gd name="connsiteY7-8030" fmla="*/ 1029535 h 7997370"/>
              <a:gd name="connsiteX8-8031" fmla="*/ 2687136 w 7496628"/>
              <a:gd name="connsiteY8-8032" fmla="*/ 1088981 h 7997370"/>
              <a:gd name="connsiteX9-8033" fmla="*/ 2737678 w 7496628"/>
              <a:gd name="connsiteY9-8034" fmla="*/ 1156572 h 7997370"/>
              <a:gd name="connsiteX10-8035" fmla="*/ 2661696 w 7496628"/>
              <a:gd name="connsiteY10-8036" fmla="*/ 1093879 h 7997370"/>
              <a:gd name="connsiteX11-8037" fmla="*/ 2615857 w 7496628"/>
              <a:gd name="connsiteY11-8038" fmla="*/ 1038324 h 7997370"/>
              <a:gd name="connsiteX12-8039" fmla="*/ 2615856 w 7496628"/>
              <a:gd name="connsiteY12-8040" fmla="*/ 1038324 h 7997370"/>
              <a:gd name="connsiteX13-8041" fmla="*/ 2615857 w 7496628"/>
              <a:gd name="connsiteY13-8042" fmla="*/ 1038324 h 7997370"/>
              <a:gd name="connsiteX14-8043" fmla="*/ 2661696 w 7496628"/>
              <a:gd name="connsiteY14-8044" fmla="*/ 1093880 h 7997370"/>
              <a:gd name="connsiteX15-8045" fmla="*/ 2737678 w 7496628"/>
              <a:gd name="connsiteY15-8046" fmla="*/ 1156573 h 7997370"/>
              <a:gd name="connsiteX16-8047" fmla="*/ 2774450 w 7496628"/>
              <a:gd name="connsiteY16-8048" fmla="*/ 1205746 h 7997370"/>
              <a:gd name="connsiteX17-8049" fmla="*/ 2774465 w 7496628"/>
              <a:gd name="connsiteY17-8050" fmla="*/ 1205769 h 7997370"/>
              <a:gd name="connsiteX18-8051" fmla="*/ 2774465 w 7496628"/>
              <a:gd name="connsiteY18-8052" fmla="*/ 1205769 h 7997370"/>
              <a:gd name="connsiteX19-8053" fmla="*/ 2774450 w 7496628"/>
              <a:gd name="connsiteY19-8054" fmla="*/ 1205745 h 7997370"/>
              <a:gd name="connsiteX20-8055" fmla="*/ 2737678 w 7496628"/>
              <a:gd name="connsiteY20-8056" fmla="*/ 1156572 h 7997370"/>
              <a:gd name="connsiteX21-8057" fmla="*/ 2787356 w 7496628"/>
              <a:gd name="connsiteY21-8058" fmla="*/ 1197560 h 7997370"/>
              <a:gd name="connsiteX22-8059" fmla="*/ 3262088 w 7496628"/>
              <a:gd name="connsiteY22-8060" fmla="*/ 1342571 h 7997370"/>
              <a:gd name="connsiteX23-8061" fmla="*/ 3862482 w 7496628"/>
              <a:gd name="connsiteY23-8062" fmla="*/ 1093879 h 7997370"/>
              <a:gd name="connsiteX24-8063" fmla="*/ 4045160 w 7496628"/>
              <a:gd name="connsiteY24-8064" fmla="*/ 831897 h 7997370"/>
              <a:gd name="connsiteX25-8065" fmla="*/ 5609771 w 7496628"/>
              <a:gd name="connsiteY25-8066" fmla="*/ 0 h 7997370"/>
              <a:gd name="connsiteX26-8067" fmla="*/ 7496628 w 7496628"/>
              <a:gd name="connsiteY26-8068" fmla="*/ 1886857 h 7997370"/>
              <a:gd name="connsiteX27-8069" fmla="*/ 6170864 w 7496628"/>
              <a:gd name="connsiteY27-8070" fmla="*/ 3688885 h 7997370"/>
              <a:gd name="connsiteX28-8071" fmla="*/ 5873297 w 7496628"/>
              <a:gd name="connsiteY28-8072" fmla="*/ 3755385 h 7997370"/>
              <a:gd name="connsiteX29-8073" fmla="*/ 5025574 w 7496628"/>
              <a:gd name="connsiteY29-8074" fmla="*/ 4907642 h 7997370"/>
              <a:gd name="connsiteX30-8075" fmla="*/ 5050086 w 7496628"/>
              <a:gd name="connsiteY30-8076" fmla="*/ 5150794 h 7997370"/>
              <a:gd name="connsiteX31-8077" fmla="*/ 5142177 w 7496628"/>
              <a:gd name="connsiteY31-8078" fmla="*/ 5376064 h 7997370"/>
              <a:gd name="connsiteX32-8079" fmla="*/ 5144682 w 7496628"/>
              <a:gd name="connsiteY32-8080" fmla="*/ 5382906 h 7997370"/>
              <a:gd name="connsiteX33-8081" fmla="*/ 5205627 w 7496628"/>
              <a:gd name="connsiteY33-8082" fmla="*/ 5549419 h 7997370"/>
              <a:gd name="connsiteX34-8083" fmla="*/ 5290456 w 7496628"/>
              <a:gd name="connsiteY34-8084" fmla="*/ 6110513 h 7997370"/>
              <a:gd name="connsiteX35-8085" fmla="*/ 3403599 w 7496628"/>
              <a:gd name="connsiteY35-8086" fmla="*/ 7997370 h 7997370"/>
              <a:gd name="connsiteX36-8087" fmla="*/ 1516743 w 7496628"/>
              <a:gd name="connsiteY36-8088" fmla="*/ 6110513 h 7997370"/>
              <a:gd name="connsiteX37-8089" fmla="*/ 1838988 w 7496628"/>
              <a:gd name="connsiteY37-8090" fmla="*/ 5055553 h 7997370"/>
              <a:gd name="connsiteX38-8091" fmla="*/ 1973782 w 7496628"/>
              <a:gd name="connsiteY38-8092" fmla="*/ 4881500 h 7997370"/>
              <a:gd name="connsiteX39-8093" fmla="*/ 1973783 w 7496628"/>
              <a:gd name="connsiteY39-8094" fmla="*/ 4881500 h 7997370"/>
              <a:gd name="connsiteX40-8095" fmla="*/ 2045103 w 7496628"/>
              <a:gd name="connsiteY40-8096" fmla="*/ 4750101 h 7997370"/>
              <a:gd name="connsiteX41-8097" fmla="*/ 2111829 w 7496628"/>
              <a:gd name="connsiteY41-8098" fmla="*/ 4419599 h 7997370"/>
              <a:gd name="connsiteX42-8099" fmla="*/ 1349557 w 7496628"/>
              <a:gd name="connsiteY42-8100" fmla="*/ 3574897 h 7997370"/>
              <a:gd name="connsiteX43-8101" fmla="*/ 1329447 w 7496628"/>
              <a:gd name="connsiteY43-8102" fmla="*/ 3573881 h 7997370"/>
              <a:gd name="connsiteX44-8103" fmla="*/ 1328058 w 7496628"/>
              <a:gd name="connsiteY44-8104" fmla="*/ 3570513 h 7997370"/>
              <a:gd name="connsiteX45-8105" fmla="*/ 1334174 w 7496628"/>
              <a:gd name="connsiteY45-8106" fmla="*/ 3558486 h 7997370"/>
              <a:gd name="connsiteX46-8107" fmla="*/ 1401337 w 7496628"/>
              <a:gd name="connsiteY46-8108" fmla="*/ 3426425 h 7997370"/>
              <a:gd name="connsiteX47-8109" fmla="*/ 1401337 w 7496628"/>
              <a:gd name="connsiteY47-8110" fmla="*/ 3426425 h 7997370"/>
              <a:gd name="connsiteX48-8111" fmla="*/ 1334174 w 7496628"/>
              <a:gd name="connsiteY48-8112" fmla="*/ 3558486 h 7997370"/>
              <a:gd name="connsiteX49-8113" fmla="*/ 1211066 w 7496628"/>
              <a:gd name="connsiteY49-8114" fmla="*/ 3539698 h 7997370"/>
              <a:gd name="connsiteX50-8115" fmla="*/ 0 w 7496628"/>
              <a:gd name="connsiteY50-8116" fmla="*/ 2053770 h 7997370"/>
              <a:gd name="connsiteX0-8117" fmla="*/ 0 w 7496628"/>
              <a:gd name="connsiteY0-8118" fmla="*/ 2053770 h 7997370"/>
              <a:gd name="connsiteX1-8119" fmla="*/ 1516743 w 7496628"/>
              <a:gd name="connsiteY1-8120" fmla="*/ 537027 h 7997370"/>
              <a:gd name="connsiteX2-8121" fmla="*/ 2481532 w 7496628"/>
              <a:gd name="connsiteY2-8122" fmla="*/ 883377 h 7997370"/>
              <a:gd name="connsiteX3-8123" fmla="*/ 2541593 w 7496628"/>
              <a:gd name="connsiteY3-8124" fmla="*/ 937965 h 7997370"/>
              <a:gd name="connsiteX4-8125" fmla="*/ 2541595 w 7496628"/>
              <a:gd name="connsiteY4-8126" fmla="*/ 937967 h 7997370"/>
              <a:gd name="connsiteX5-8127" fmla="*/ 2589242 w 7496628"/>
              <a:gd name="connsiteY5-8128" fmla="*/ 981272 h 7997370"/>
              <a:gd name="connsiteX6-8129" fmla="*/ 2633106 w 7496628"/>
              <a:gd name="connsiteY6-8130" fmla="*/ 1029535 h 7997370"/>
              <a:gd name="connsiteX7-8131" fmla="*/ 2633107 w 7496628"/>
              <a:gd name="connsiteY7-8132" fmla="*/ 1029535 h 7997370"/>
              <a:gd name="connsiteX8-8133" fmla="*/ 2687136 w 7496628"/>
              <a:gd name="connsiteY8-8134" fmla="*/ 1088981 h 7997370"/>
              <a:gd name="connsiteX9-8135" fmla="*/ 2737678 w 7496628"/>
              <a:gd name="connsiteY9-8136" fmla="*/ 1156572 h 7997370"/>
              <a:gd name="connsiteX10-8137" fmla="*/ 2661696 w 7496628"/>
              <a:gd name="connsiteY10-8138" fmla="*/ 1093879 h 7997370"/>
              <a:gd name="connsiteX11-8139" fmla="*/ 2615857 w 7496628"/>
              <a:gd name="connsiteY11-8140" fmla="*/ 1038324 h 7997370"/>
              <a:gd name="connsiteX12-8141" fmla="*/ 2615856 w 7496628"/>
              <a:gd name="connsiteY12-8142" fmla="*/ 1038324 h 7997370"/>
              <a:gd name="connsiteX13-8143" fmla="*/ 2615857 w 7496628"/>
              <a:gd name="connsiteY13-8144" fmla="*/ 1038324 h 7997370"/>
              <a:gd name="connsiteX14-8145" fmla="*/ 2661696 w 7496628"/>
              <a:gd name="connsiteY14-8146" fmla="*/ 1093880 h 7997370"/>
              <a:gd name="connsiteX15-8147" fmla="*/ 2737678 w 7496628"/>
              <a:gd name="connsiteY15-8148" fmla="*/ 1156573 h 7997370"/>
              <a:gd name="connsiteX16-8149" fmla="*/ 2774450 w 7496628"/>
              <a:gd name="connsiteY16-8150" fmla="*/ 1205746 h 7997370"/>
              <a:gd name="connsiteX17-8151" fmla="*/ 2774465 w 7496628"/>
              <a:gd name="connsiteY17-8152" fmla="*/ 1205769 h 7997370"/>
              <a:gd name="connsiteX18-8153" fmla="*/ 2774465 w 7496628"/>
              <a:gd name="connsiteY18-8154" fmla="*/ 1205769 h 7997370"/>
              <a:gd name="connsiteX19-8155" fmla="*/ 2774450 w 7496628"/>
              <a:gd name="connsiteY19-8156" fmla="*/ 1205745 h 7997370"/>
              <a:gd name="connsiteX20-8157" fmla="*/ 2737678 w 7496628"/>
              <a:gd name="connsiteY20-8158" fmla="*/ 1156572 h 7997370"/>
              <a:gd name="connsiteX21-8159" fmla="*/ 2787356 w 7496628"/>
              <a:gd name="connsiteY21-8160" fmla="*/ 1197560 h 7997370"/>
              <a:gd name="connsiteX22-8161" fmla="*/ 3262088 w 7496628"/>
              <a:gd name="connsiteY22-8162" fmla="*/ 1342571 h 7997370"/>
              <a:gd name="connsiteX23-8163" fmla="*/ 3862482 w 7496628"/>
              <a:gd name="connsiteY23-8164" fmla="*/ 1093879 h 7997370"/>
              <a:gd name="connsiteX24-8165" fmla="*/ 4045160 w 7496628"/>
              <a:gd name="connsiteY24-8166" fmla="*/ 831897 h 7997370"/>
              <a:gd name="connsiteX25-8167" fmla="*/ 5609771 w 7496628"/>
              <a:gd name="connsiteY25-8168" fmla="*/ 0 h 7997370"/>
              <a:gd name="connsiteX26-8169" fmla="*/ 7496628 w 7496628"/>
              <a:gd name="connsiteY26-8170" fmla="*/ 1886857 h 7997370"/>
              <a:gd name="connsiteX27-8171" fmla="*/ 6170864 w 7496628"/>
              <a:gd name="connsiteY27-8172" fmla="*/ 3688885 h 7997370"/>
              <a:gd name="connsiteX28-8173" fmla="*/ 5873297 w 7496628"/>
              <a:gd name="connsiteY28-8174" fmla="*/ 3755385 h 7997370"/>
              <a:gd name="connsiteX29-8175" fmla="*/ 5025574 w 7496628"/>
              <a:gd name="connsiteY29-8176" fmla="*/ 4907642 h 7997370"/>
              <a:gd name="connsiteX30-8177" fmla="*/ 5050086 w 7496628"/>
              <a:gd name="connsiteY30-8178" fmla="*/ 5150794 h 7997370"/>
              <a:gd name="connsiteX31-8179" fmla="*/ 5142177 w 7496628"/>
              <a:gd name="connsiteY31-8180" fmla="*/ 5376064 h 7997370"/>
              <a:gd name="connsiteX32-8181" fmla="*/ 5144682 w 7496628"/>
              <a:gd name="connsiteY32-8182" fmla="*/ 5382906 h 7997370"/>
              <a:gd name="connsiteX33-8183" fmla="*/ 5205627 w 7496628"/>
              <a:gd name="connsiteY33-8184" fmla="*/ 5549419 h 7997370"/>
              <a:gd name="connsiteX34-8185" fmla="*/ 5290456 w 7496628"/>
              <a:gd name="connsiteY34-8186" fmla="*/ 6110513 h 7997370"/>
              <a:gd name="connsiteX35-8187" fmla="*/ 3403599 w 7496628"/>
              <a:gd name="connsiteY35-8188" fmla="*/ 7997370 h 7997370"/>
              <a:gd name="connsiteX36-8189" fmla="*/ 1516743 w 7496628"/>
              <a:gd name="connsiteY36-8190" fmla="*/ 6110513 h 7997370"/>
              <a:gd name="connsiteX37-8191" fmla="*/ 1838988 w 7496628"/>
              <a:gd name="connsiteY37-8192" fmla="*/ 5055553 h 7997370"/>
              <a:gd name="connsiteX38-8193" fmla="*/ 1973782 w 7496628"/>
              <a:gd name="connsiteY38-8194" fmla="*/ 4881500 h 7997370"/>
              <a:gd name="connsiteX39-8195" fmla="*/ 1973783 w 7496628"/>
              <a:gd name="connsiteY39-8196" fmla="*/ 4881500 h 7997370"/>
              <a:gd name="connsiteX40-8197" fmla="*/ 2045103 w 7496628"/>
              <a:gd name="connsiteY40-8198" fmla="*/ 4750101 h 7997370"/>
              <a:gd name="connsiteX41-8199" fmla="*/ 2111829 w 7496628"/>
              <a:gd name="connsiteY41-8200" fmla="*/ 4419599 h 7997370"/>
              <a:gd name="connsiteX42-8201" fmla="*/ 1349557 w 7496628"/>
              <a:gd name="connsiteY42-8202" fmla="*/ 3574897 h 7997370"/>
              <a:gd name="connsiteX43-8203" fmla="*/ 1329447 w 7496628"/>
              <a:gd name="connsiteY43-8204" fmla="*/ 3573881 h 7997370"/>
              <a:gd name="connsiteX44-8205" fmla="*/ 1328058 w 7496628"/>
              <a:gd name="connsiteY44-8206" fmla="*/ 3570513 h 7997370"/>
              <a:gd name="connsiteX45-8207" fmla="*/ 1334174 w 7496628"/>
              <a:gd name="connsiteY45-8208" fmla="*/ 3558486 h 7997370"/>
              <a:gd name="connsiteX46-8209" fmla="*/ 1401337 w 7496628"/>
              <a:gd name="connsiteY46-8210" fmla="*/ 3426425 h 7997370"/>
              <a:gd name="connsiteX47-8211" fmla="*/ 1334174 w 7496628"/>
              <a:gd name="connsiteY47-8212" fmla="*/ 3558486 h 7997370"/>
              <a:gd name="connsiteX48-8213" fmla="*/ 1211066 w 7496628"/>
              <a:gd name="connsiteY48-8214" fmla="*/ 3539698 h 7997370"/>
              <a:gd name="connsiteX49-8215" fmla="*/ 0 w 7496628"/>
              <a:gd name="connsiteY49-8216" fmla="*/ 2053770 h 7997370"/>
              <a:gd name="connsiteX0-8217" fmla="*/ 0 w 7496628"/>
              <a:gd name="connsiteY0-8218" fmla="*/ 2053770 h 7997370"/>
              <a:gd name="connsiteX1-8219" fmla="*/ 1516743 w 7496628"/>
              <a:gd name="connsiteY1-8220" fmla="*/ 537027 h 7997370"/>
              <a:gd name="connsiteX2-8221" fmla="*/ 2481532 w 7496628"/>
              <a:gd name="connsiteY2-8222" fmla="*/ 883377 h 7997370"/>
              <a:gd name="connsiteX3-8223" fmla="*/ 2541593 w 7496628"/>
              <a:gd name="connsiteY3-8224" fmla="*/ 937965 h 7997370"/>
              <a:gd name="connsiteX4-8225" fmla="*/ 2541595 w 7496628"/>
              <a:gd name="connsiteY4-8226" fmla="*/ 937967 h 7997370"/>
              <a:gd name="connsiteX5-8227" fmla="*/ 2589242 w 7496628"/>
              <a:gd name="connsiteY5-8228" fmla="*/ 981272 h 7997370"/>
              <a:gd name="connsiteX6-8229" fmla="*/ 2633106 w 7496628"/>
              <a:gd name="connsiteY6-8230" fmla="*/ 1029535 h 7997370"/>
              <a:gd name="connsiteX7-8231" fmla="*/ 2633107 w 7496628"/>
              <a:gd name="connsiteY7-8232" fmla="*/ 1029535 h 7997370"/>
              <a:gd name="connsiteX8-8233" fmla="*/ 2687136 w 7496628"/>
              <a:gd name="connsiteY8-8234" fmla="*/ 1088981 h 7997370"/>
              <a:gd name="connsiteX9-8235" fmla="*/ 2737678 w 7496628"/>
              <a:gd name="connsiteY9-8236" fmla="*/ 1156572 h 7997370"/>
              <a:gd name="connsiteX10-8237" fmla="*/ 2661696 w 7496628"/>
              <a:gd name="connsiteY10-8238" fmla="*/ 1093879 h 7997370"/>
              <a:gd name="connsiteX11-8239" fmla="*/ 2615857 w 7496628"/>
              <a:gd name="connsiteY11-8240" fmla="*/ 1038324 h 7997370"/>
              <a:gd name="connsiteX12-8241" fmla="*/ 2615856 w 7496628"/>
              <a:gd name="connsiteY12-8242" fmla="*/ 1038324 h 7997370"/>
              <a:gd name="connsiteX13-8243" fmla="*/ 2615857 w 7496628"/>
              <a:gd name="connsiteY13-8244" fmla="*/ 1038324 h 7997370"/>
              <a:gd name="connsiteX14-8245" fmla="*/ 2737678 w 7496628"/>
              <a:gd name="connsiteY14-8246" fmla="*/ 1156573 h 7997370"/>
              <a:gd name="connsiteX15-8247" fmla="*/ 2774450 w 7496628"/>
              <a:gd name="connsiteY15-8248" fmla="*/ 1205746 h 7997370"/>
              <a:gd name="connsiteX16-8249" fmla="*/ 2774465 w 7496628"/>
              <a:gd name="connsiteY16-8250" fmla="*/ 1205769 h 7997370"/>
              <a:gd name="connsiteX17-8251" fmla="*/ 2774465 w 7496628"/>
              <a:gd name="connsiteY17-8252" fmla="*/ 1205769 h 7997370"/>
              <a:gd name="connsiteX18-8253" fmla="*/ 2774450 w 7496628"/>
              <a:gd name="connsiteY18-8254" fmla="*/ 1205745 h 7997370"/>
              <a:gd name="connsiteX19-8255" fmla="*/ 2737678 w 7496628"/>
              <a:gd name="connsiteY19-8256" fmla="*/ 1156572 h 7997370"/>
              <a:gd name="connsiteX20-8257" fmla="*/ 2787356 w 7496628"/>
              <a:gd name="connsiteY20-8258" fmla="*/ 1197560 h 7997370"/>
              <a:gd name="connsiteX21-8259" fmla="*/ 3262088 w 7496628"/>
              <a:gd name="connsiteY21-8260" fmla="*/ 1342571 h 7997370"/>
              <a:gd name="connsiteX22-8261" fmla="*/ 3862482 w 7496628"/>
              <a:gd name="connsiteY22-8262" fmla="*/ 1093879 h 7997370"/>
              <a:gd name="connsiteX23-8263" fmla="*/ 4045160 w 7496628"/>
              <a:gd name="connsiteY23-8264" fmla="*/ 831897 h 7997370"/>
              <a:gd name="connsiteX24-8265" fmla="*/ 5609771 w 7496628"/>
              <a:gd name="connsiteY24-8266" fmla="*/ 0 h 7997370"/>
              <a:gd name="connsiteX25-8267" fmla="*/ 7496628 w 7496628"/>
              <a:gd name="connsiteY25-8268" fmla="*/ 1886857 h 7997370"/>
              <a:gd name="connsiteX26-8269" fmla="*/ 6170864 w 7496628"/>
              <a:gd name="connsiteY26-8270" fmla="*/ 3688885 h 7997370"/>
              <a:gd name="connsiteX27-8271" fmla="*/ 5873297 w 7496628"/>
              <a:gd name="connsiteY27-8272" fmla="*/ 3755385 h 7997370"/>
              <a:gd name="connsiteX28-8273" fmla="*/ 5025574 w 7496628"/>
              <a:gd name="connsiteY28-8274" fmla="*/ 4907642 h 7997370"/>
              <a:gd name="connsiteX29-8275" fmla="*/ 5050086 w 7496628"/>
              <a:gd name="connsiteY29-8276" fmla="*/ 5150794 h 7997370"/>
              <a:gd name="connsiteX30-8277" fmla="*/ 5142177 w 7496628"/>
              <a:gd name="connsiteY30-8278" fmla="*/ 5376064 h 7997370"/>
              <a:gd name="connsiteX31-8279" fmla="*/ 5144682 w 7496628"/>
              <a:gd name="connsiteY31-8280" fmla="*/ 5382906 h 7997370"/>
              <a:gd name="connsiteX32-8281" fmla="*/ 5205627 w 7496628"/>
              <a:gd name="connsiteY32-8282" fmla="*/ 5549419 h 7997370"/>
              <a:gd name="connsiteX33-8283" fmla="*/ 5290456 w 7496628"/>
              <a:gd name="connsiteY33-8284" fmla="*/ 6110513 h 7997370"/>
              <a:gd name="connsiteX34-8285" fmla="*/ 3403599 w 7496628"/>
              <a:gd name="connsiteY34-8286" fmla="*/ 7997370 h 7997370"/>
              <a:gd name="connsiteX35-8287" fmla="*/ 1516743 w 7496628"/>
              <a:gd name="connsiteY35-8288" fmla="*/ 6110513 h 7997370"/>
              <a:gd name="connsiteX36-8289" fmla="*/ 1838988 w 7496628"/>
              <a:gd name="connsiteY36-8290" fmla="*/ 5055553 h 7997370"/>
              <a:gd name="connsiteX37-8291" fmla="*/ 1973782 w 7496628"/>
              <a:gd name="connsiteY37-8292" fmla="*/ 4881500 h 7997370"/>
              <a:gd name="connsiteX38-8293" fmla="*/ 1973783 w 7496628"/>
              <a:gd name="connsiteY38-8294" fmla="*/ 4881500 h 7997370"/>
              <a:gd name="connsiteX39-8295" fmla="*/ 2045103 w 7496628"/>
              <a:gd name="connsiteY39-8296" fmla="*/ 4750101 h 7997370"/>
              <a:gd name="connsiteX40-8297" fmla="*/ 2111829 w 7496628"/>
              <a:gd name="connsiteY40-8298" fmla="*/ 4419599 h 7997370"/>
              <a:gd name="connsiteX41-8299" fmla="*/ 1349557 w 7496628"/>
              <a:gd name="connsiteY41-8300" fmla="*/ 3574897 h 7997370"/>
              <a:gd name="connsiteX42-8301" fmla="*/ 1329447 w 7496628"/>
              <a:gd name="connsiteY42-8302" fmla="*/ 3573881 h 7997370"/>
              <a:gd name="connsiteX43-8303" fmla="*/ 1328058 w 7496628"/>
              <a:gd name="connsiteY43-8304" fmla="*/ 3570513 h 7997370"/>
              <a:gd name="connsiteX44-8305" fmla="*/ 1334174 w 7496628"/>
              <a:gd name="connsiteY44-8306" fmla="*/ 3558486 h 7997370"/>
              <a:gd name="connsiteX45-8307" fmla="*/ 1401337 w 7496628"/>
              <a:gd name="connsiteY45-8308" fmla="*/ 3426425 h 7997370"/>
              <a:gd name="connsiteX46-8309" fmla="*/ 1334174 w 7496628"/>
              <a:gd name="connsiteY46-8310" fmla="*/ 3558486 h 7997370"/>
              <a:gd name="connsiteX47-8311" fmla="*/ 1211066 w 7496628"/>
              <a:gd name="connsiteY47-8312" fmla="*/ 3539698 h 7997370"/>
              <a:gd name="connsiteX48-8313" fmla="*/ 0 w 7496628"/>
              <a:gd name="connsiteY48-8314" fmla="*/ 2053770 h 7997370"/>
              <a:gd name="connsiteX0-8315" fmla="*/ 0 w 7496628"/>
              <a:gd name="connsiteY0-8316" fmla="*/ 2053770 h 7997370"/>
              <a:gd name="connsiteX1-8317" fmla="*/ 1516743 w 7496628"/>
              <a:gd name="connsiteY1-8318" fmla="*/ 537027 h 7997370"/>
              <a:gd name="connsiteX2-8319" fmla="*/ 2481532 w 7496628"/>
              <a:gd name="connsiteY2-8320" fmla="*/ 883377 h 7997370"/>
              <a:gd name="connsiteX3-8321" fmla="*/ 2541593 w 7496628"/>
              <a:gd name="connsiteY3-8322" fmla="*/ 937965 h 7997370"/>
              <a:gd name="connsiteX4-8323" fmla="*/ 2541595 w 7496628"/>
              <a:gd name="connsiteY4-8324" fmla="*/ 937967 h 7997370"/>
              <a:gd name="connsiteX5-8325" fmla="*/ 2589242 w 7496628"/>
              <a:gd name="connsiteY5-8326" fmla="*/ 981272 h 7997370"/>
              <a:gd name="connsiteX6-8327" fmla="*/ 2633106 w 7496628"/>
              <a:gd name="connsiteY6-8328" fmla="*/ 1029535 h 7997370"/>
              <a:gd name="connsiteX7-8329" fmla="*/ 2633107 w 7496628"/>
              <a:gd name="connsiteY7-8330" fmla="*/ 1029535 h 7997370"/>
              <a:gd name="connsiteX8-8331" fmla="*/ 2687136 w 7496628"/>
              <a:gd name="connsiteY8-8332" fmla="*/ 1088981 h 7997370"/>
              <a:gd name="connsiteX9-8333" fmla="*/ 2737678 w 7496628"/>
              <a:gd name="connsiteY9-8334" fmla="*/ 1156572 h 7997370"/>
              <a:gd name="connsiteX10-8335" fmla="*/ 2661696 w 7496628"/>
              <a:gd name="connsiteY10-8336" fmla="*/ 1093879 h 7997370"/>
              <a:gd name="connsiteX11-8337" fmla="*/ 2615857 w 7496628"/>
              <a:gd name="connsiteY11-8338" fmla="*/ 1038324 h 7997370"/>
              <a:gd name="connsiteX12-8339" fmla="*/ 2615856 w 7496628"/>
              <a:gd name="connsiteY12-8340" fmla="*/ 1038324 h 7997370"/>
              <a:gd name="connsiteX13-8341" fmla="*/ 2737678 w 7496628"/>
              <a:gd name="connsiteY13-8342" fmla="*/ 1156573 h 7997370"/>
              <a:gd name="connsiteX14-8343" fmla="*/ 2774450 w 7496628"/>
              <a:gd name="connsiteY14-8344" fmla="*/ 1205746 h 7997370"/>
              <a:gd name="connsiteX15-8345" fmla="*/ 2774465 w 7496628"/>
              <a:gd name="connsiteY15-8346" fmla="*/ 1205769 h 7997370"/>
              <a:gd name="connsiteX16-8347" fmla="*/ 2774465 w 7496628"/>
              <a:gd name="connsiteY16-8348" fmla="*/ 1205769 h 7997370"/>
              <a:gd name="connsiteX17-8349" fmla="*/ 2774450 w 7496628"/>
              <a:gd name="connsiteY17-8350" fmla="*/ 1205745 h 7997370"/>
              <a:gd name="connsiteX18-8351" fmla="*/ 2737678 w 7496628"/>
              <a:gd name="connsiteY18-8352" fmla="*/ 1156572 h 7997370"/>
              <a:gd name="connsiteX19-8353" fmla="*/ 2787356 w 7496628"/>
              <a:gd name="connsiteY19-8354" fmla="*/ 1197560 h 7997370"/>
              <a:gd name="connsiteX20-8355" fmla="*/ 3262088 w 7496628"/>
              <a:gd name="connsiteY20-8356" fmla="*/ 1342571 h 7997370"/>
              <a:gd name="connsiteX21-8357" fmla="*/ 3862482 w 7496628"/>
              <a:gd name="connsiteY21-8358" fmla="*/ 1093879 h 7997370"/>
              <a:gd name="connsiteX22-8359" fmla="*/ 4045160 w 7496628"/>
              <a:gd name="connsiteY22-8360" fmla="*/ 831897 h 7997370"/>
              <a:gd name="connsiteX23-8361" fmla="*/ 5609771 w 7496628"/>
              <a:gd name="connsiteY23-8362" fmla="*/ 0 h 7997370"/>
              <a:gd name="connsiteX24-8363" fmla="*/ 7496628 w 7496628"/>
              <a:gd name="connsiteY24-8364" fmla="*/ 1886857 h 7997370"/>
              <a:gd name="connsiteX25-8365" fmla="*/ 6170864 w 7496628"/>
              <a:gd name="connsiteY25-8366" fmla="*/ 3688885 h 7997370"/>
              <a:gd name="connsiteX26-8367" fmla="*/ 5873297 w 7496628"/>
              <a:gd name="connsiteY26-8368" fmla="*/ 3755385 h 7997370"/>
              <a:gd name="connsiteX27-8369" fmla="*/ 5025574 w 7496628"/>
              <a:gd name="connsiteY27-8370" fmla="*/ 4907642 h 7997370"/>
              <a:gd name="connsiteX28-8371" fmla="*/ 5050086 w 7496628"/>
              <a:gd name="connsiteY28-8372" fmla="*/ 5150794 h 7997370"/>
              <a:gd name="connsiteX29-8373" fmla="*/ 5142177 w 7496628"/>
              <a:gd name="connsiteY29-8374" fmla="*/ 5376064 h 7997370"/>
              <a:gd name="connsiteX30-8375" fmla="*/ 5144682 w 7496628"/>
              <a:gd name="connsiteY30-8376" fmla="*/ 5382906 h 7997370"/>
              <a:gd name="connsiteX31-8377" fmla="*/ 5205627 w 7496628"/>
              <a:gd name="connsiteY31-8378" fmla="*/ 5549419 h 7997370"/>
              <a:gd name="connsiteX32-8379" fmla="*/ 5290456 w 7496628"/>
              <a:gd name="connsiteY32-8380" fmla="*/ 6110513 h 7997370"/>
              <a:gd name="connsiteX33-8381" fmla="*/ 3403599 w 7496628"/>
              <a:gd name="connsiteY33-8382" fmla="*/ 7997370 h 7997370"/>
              <a:gd name="connsiteX34-8383" fmla="*/ 1516743 w 7496628"/>
              <a:gd name="connsiteY34-8384" fmla="*/ 6110513 h 7997370"/>
              <a:gd name="connsiteX35-8385" fmla="*/ 1838988 w 7496628"/>
              <a:gd name="connsiteY35-8386" fmla="*/ 5055553 h 7997370"/>
              <a:gd name="connsiteX36-8387" fmla="*/ 1973782 w 7496628"/>
              <a:gd name="connsiteY36-8388" fmla="*/ 4881500 h 7997370"/>
              <a:gd name="connsiteX37-8389" fmla="*/ 1973783 w 7496628"/>
              <a:gd name="connsiteY37-8390" fmla="*/ 4881500 h 7997370"/>
              <a:gd name="connsiteX38-8391" fmla="*/ 2045103 w 7496628"/>
              <a:gd name="connsiteY38-8392" fmla="*/ 4750101 h 7997370"/>
              <a:gd name="connsiteX39-8393" fmla="*/ 2111829 w 7496628"/>
              <a:gd name="connsiteY39-8394" fmla="*/ 4419599 h 7997370"/>
              <a:gd name="connsiteX40-8395" fmla="*/ 1349557 w 7496628"/>
              <a:gd name="connsiteY40-8396" fmla="*/ 3574897 h 7997370"/>
              <a:gd name="connsiteX41-8397" fmla="*/ 1329447 w 7496628"/>
              <a:gd name="connsiteY41-8398" fmla="*/ 3573881 h 7997370"/>
              <a:gd name="connsiteX42-8399" fmla="*/ 1328058 w 7496628"/>
              <a:gd name="connsiteY42-8400" fmla="*/ 3570513 h 7997370"/>
              <a:gd name="connsiteX43-8401" fmla="*/ 1334174 w 7496628"/>
              <a:gd name="connsiteY43-8402" fmla="*/ 3558486 h 7997370"/>
              <a:gd name="connsiteX44-8403" fmla="*/ 1401337 w 7496628"/>
              <a:gd name="connsiteY44-8404" fmla="*/ 3426425 h 7997370"/>
              <a:gd name="connsiteX45-8405" fmla="*/ 1334174 w 7496628"/>
              <a:gd name="connsiteY45-8406" fmla="*/ 3558486 h 7997370"/>
              <a:gd name="connsiteX46-8407" fmla="*/ 1211066 w 7496628"/>
              <a:gd name="connsiteY46-8408" fmla="*/ 3539698 h 7997370"/>
              <a:gd name="connsiteX47-8409" fmla="*/ 0 w 7496628"/>
              <a:gd name="connsiteY47-8410" fmla="*/ 2053770 h 7997370"/>
              <a:gd name="connsiteX0-8411" fmla="*/ 0 w 7496628"/>
              <a:gd name="connsiteY0-8412" fmla="*/ 2053770 h 7997370"/>
              <a:gd name="connsiteX1-8413" fmla="*/ 1516743 w 7496628"/>
              <a:gd name="connsiteY1-8414" fmla="*/ 537027 h 7997370"/>
              <a:gd name="connsiteX2-8415" fmla="*/ 2481532 w 7496628"/>
              <a:gd name="connsiteY2-8416" fmla="*/ 883377 h 7997370"/>
              <a:gd name="connsiteX3-8417" fmla="*/ 2541593 w 7496628"/>
              <a:gd name="connsiteY3-8418" fmla="*/ 937965 h 7997370"/>
              <a:gd name="connsiteX4-8419" fmla="*/ 2541595 w 7496628"/>
              <a:gd name="connsiteY4-8420" fmla="*/ 937967 h 7997370"/>
              <a:gd name="connsiteX5-8421" fmla="*/ 2589242 w 7496628"/>
              <a:gd name="connsiteY5-8422" fmla="*/ 981272 h 7997370"/>
              <a:gd name="connsiteX6-8423" fmla="*/ 2633106 w 7496628"/>
              <a:gd name="connsiteY6-8424" fmla="*/ 1029535 h 7997370"/>
              <a:gd name="connsiteX7-8425" fmla="*/ 2633107 w 7496628"/>
              <a:gd name="connsiteY7-8426" fmla="*/ 1029535 h 7997370"/>
              <a:gd name="connsiteX8-8427" fmla="*/ 2687136 w 7496628"/>
              <a:gd name="connsiteY8-8428" fmla="*/ 1088981 h 7997370"/>
              <a:gd name="connsiteX9-8429" fmla="*/ 2737678 w 7496628"/>
              <a:gd name="connsiteY9-8430" fmla="*/ 1156572 h 7997370"/>
              <a:gd name="connsiteX10-8431" fmla="*/ 2661696 w 7496628"/>
              <a:gd name="connsiteY10-8432" fmla="*/ 1093879 h 7997370"/>
              <a:gd name="connsiteX11-8433" fmla="*/ 2615857 w 7496628"/>
              <a:gd name="connsiteY11-8434" fmla="*/ 1038324 h 7997370"/>
              <a:gd name="connsiteX12-8435" fmla="*/ 2737678 w 7496628"/>
              <a:gd name="connsiteY12-8436" fmla="*/ 1156573 h 7997370"/>
              <a:gd name="connsiteX13-8437" fmla="*/ 2774450 w 7496628"/>
              <a:gd name="connsiteY13-8438" fmla="*/ 1205746 h 7997370"/>
              <a:gd name="connsiteX14-8439" fmla="*/ 2774465 w 7496628"/>
              <a:gd name="connsiteY14-8440" fmla="*/ 1205769 h 7997370"/>
              <a:gd name="connsiteX15-8441" fmla="*/ 2774465 w 7496628"/>
              <a:gd name="connsiteY15-8442" fmla="*/ 1205769 h 7997370"/>
              <a:gd name="connsiteX16-8443" fmla="*/ 2774450 w 7496628"/>
              <a:gd name="connsiteY16-8444" fmla="*/ 1205745 h 7997370"/>
              <a:gd name="connsiteX17-8445" fmla="*/ 2737678 w 7496628"/>
              <a:gd name="connsiteY17-8446" fmla="*/ 1156572 h 7997370"/>
              <a:gd name="connsiteX18-8447" fmla="*/ 2787356 w 7496628"/>
              <a:gd name="connsiteY18-8448" fmla="*/ 1197560 h 7997370"/>
              <a:gd name="connsiteX19-8449" fmla="*/ 3262088 w 7496628"/>
              <a:gd name="connsiteY19-8450" fmla="*/ 1342571 h 7997370"/>
              <a:gd name="connsiteX20-8451" fmla="*/ 3862482 w 7496628"/>
              <a:gd name="connsiteY20-8452" fmla="*/ 1093879 h 7997370"/>
              <a:gd name="connsiteX21-8453" fmla="*/ 4045160 w 7496628"/>
              <a:gd name="connsiteY21-8454" fmla="*/ 831897 h 7997370"/>
              <a:gd name="connsiteX22-8455" fmla="*/ 5609771 w 7496628"/>
              <a:gd name="connsiteY22-8456" fmla="*/ 0 h 7997370"/>
              <a:gd name="connsiteX23-8457" fmla="*/ 7496628 w 7496628"/>
              <a:gd name="connsiteY23-8458" fmla="*/ 1886857 h 7997370"/>
              <a:gd name="connsiteX24-8459" fmla="*/ 6170864 w 7496628"/>
              <a:gd name="connsiteY24-8460" fmla="*/ 3688885 h 7997370"/>
              <a:gd name="connsiteX25-8461" fmla="*/ 5873297 w 7496628"/>
              <a:gd name="connsiteY25-8462" fmla="*/ 3755385 h 7997370"/>
              <a:gd name="connsiteX26-8463" fmla="*/ 5025574 w 7496628"/>
              <a:gd name="connsiteY26-8464" fmla="*/ 4907642 h 7997370"/>
              <a:gd name="connsiteX27-8465" fmla="*/ 5050086 w 7496628"/>
              <a:gd name="connsiteY27-8466" fmla="*/ 5150794 h 7997370"/>
              <a:gd name="connsiteX28-8467" fmla="*/ 5142177 w 7496628"/>
              <a:gd name="connsiteY28-8468" fmla="*/ 5376064 h 7997370"/>
              <a:gd name="connsiteX29-8469" fmla="*/ 5144682 w 7496628"/>
              <a:gd name="connsiteY29-8470" fmla="*/ 5382906 h 7997370"/>
              <a:gd name="connsiteX30-8471" fmla="*/ 5205627 w 7496628"/>
              <a:gd name="connsiteY30-8472" fmla="*/ 5549419 h 7997370"/>
              <a:gd name="connsiteX31-8473" fmla="*/ 5290456 w 7496628"/>
              <a:gd name="connsiteY31-8474" fmla="*/ 6110513 h 7997370"/>
              <a:gd name="connsiteX32-8475" fmla="*/ 3403599 w 7496628"/>
              <a:gd name="connsiteY32-8476" fmla="*/ 7997370 h 7997370"/>
              <a:gd name="connsiteX33-8477" fmla="*/ 1516743 w 7496628"/>
              <a:gd name="connsiteY33-8478" fmla="*/ 6110513 h 7997370"/>
              <a:gd name="connsiteX34-8479" fmla="*/ 1838988 w 7496628"/>
              <a:gd name="connsiteY34-8480" fmla="*/ 5055553 h 7997370"/>
              <a:gd name="connsiteX35-8481" fmla="*/ 1973782 w 7496628"/>
              <a:gd name="connsiteY35-8482" fmla="*/ 4881500 h 7997370"/>
              <a:gd name="connsiteX36-8483" fmla="*/ 1973783 w 7496628"/>
              <a:gd name="connsiteY36-8484" fmla="*/ 4881500 h 7997370"/>
              <a:gd name="connsiteX37-8485" fmla="*/ 2045103 w 7496628"/>
              <a:gd name="connsiteY37-8486" fmla="*/ 4750101 h 7997370"/>
              <a:gd name="connsiteX38-8487" fmla="*/ 2111829 w 7496628"/>
              <a:gd name="connsiteY38-8488" fmla="*/ 4419599 h 7997370"/>
              <a:gd name="connsiteX39-8489" fmla="*/ 1349557 w 7496628"/>
              <a:gd name="connsiteY39-8490" fmla="*/ 3574897 h 7997370"/>
              <a:gd name="connsiteX40-8491" fmla="*/ 1329447 w 7496628"/>
              <a:gd name="connsiteY40-8492" fmla="*/ 3573881 h 7997370"/>
              <a:gd name="connsiteX41-8493" fmla="*/ 1328058 w 7496628"/>
              <a:gd name="connsiteY41-8494" fmla="*/ 3570513 h 7997370"/>
              <a:gd name="connsiteX42-8495" fmla="*/ 1334174 w 7496628"/>
              <a:gd name="connsiteY42-8496" fmla="*/ 3558486 h 7997370"/>
              <a:gd name="connsiteX43-8497" fmla="*/ 1401337 w 7496628"/>
              <a:gd name="connsiteY43-8498" fmla="*/ 3426425 h 7997370"/>
              <a:gd name="connsiteX44-8499" fmla="*/ 1334174 w 7496628"/>
              <a:gd name="connsiteY44-8500" fmla="*/ 3558486 h 7997370"/>
              <a:gd name="connsiteX45-8501" fmla="*/ 1211066 w 7496628"/>
              <a:gd name="connsiteY45-8502" fmla="*/ 3539698 h 7997370"/>
              <a:gd name="connsiteX46-8503" fmla="*/ 0 w 7496628"/>
              <a:gd name="connsiteY46-8504" fmla="*/ 2053770 h 7997370"/>
              <a:gd name="connsiteX0-8505" fmla="*/ 0 w 7496628"/>
              <a:gd name="connsiteY0-8506" fmla="*/ 2053770 h 7997370"/>
              <a:gd name="connsiteX1-8507" fmla="*/ 1516743 w 7496628"/>
              <a:gd name="connsiteY1-8508" fmla="*/ 537027 h 7997370"/>
              <a:gd name="connsiteX2-8509" fmla="*/ 2481532 w 7496628"/>
              <a:gd name="connsiteY2-8510" fmla="*/ 883377 h 7997370"/>
              <a:gd name="connsiteX3-8511" fmla="*/ 2541593 w 7496628"/>
              <a:gd name="connsiteY3-8512" fmla="*/ 937965 h 7997370"/>
              <a:gd name="connsiteX4-8513" fmla="*/ 2541595 w 7496628"/>
              <a:gd name="connsiteY4-8514" fmla="*/ 937967 h 7997370"/>
              <a:gd name="connsiteX5-8515" fmla="*/ 2589242 w 7496628"/>
              <a:gd name="connsiteY5-8516" fmla="*/ 981272 h 7997370"/>
              <a:gd name="connsiteX6-8517" fmla="*/ 2633106 w 7496628"/>
              <a:gd name="connsiteY6-8518" fmla="*/ 1029535 h 7997370"/>
              <a:gd name="connsiteX7-8519" fmla="*/ 2633107 w 7496628"/>
              <a:gd name="connsiteY7-8520" fmla="*/ 1029535 h 7997370"/>
              <a:gd name="connsiteX8-8521" fmla="*/ 2687136 w 7496628"/>
              <a:gd name="connsiteY8-8522" fmla="*/ 1088981 h 7997370"/>
              <a:gd name="connsiteX9-8523" fmla="*/ 2737678 w 7496628"/>
              <a:gd name="connsiteY9-8524" fmla="*/ 1156572 h 7997370"/>
              <a:gd name="connsiteX10-8525" fmla="*/ 2661696 w 7496628"/>
              <a:gd name="connsiteY10-8526" fmla="*/ 1093879 h 7997370"/>
              <a:gd name="connsiteX11-8527" fmla="*/ 2737678 w 7496628"/>
              <a:gd name="connsiteY11-8528" fmla="*/ 1156573 h 7997370"/>
              <a:gd name="connsiteX12-8529" fmla="*/ 2774450 w 7496628"/>
              <a:gd name="connsiteY12-8530" fmla="*/ 1205746 h 7997370"/>
              <a:gd name="connsiteX13-8531" fmla="*/ 2774465 w 7496628"/>
              <a:gd name="connsiteY13-8532" fmla="*/ 1205769 h 7997370"/>
              <a:gd name="connsiteX14-8533" fmla="*/ 2774465 w 7496628"/>
              <a:gd name="connsiteY14-8534" fmla="*/ 1205769 h 7997370"/>
              <a:gd name="connsiteX15-8535" fmla="*/ 2774450 w 7496628"/>
              <a:gd name="connsiteY15-8536" fmla="*/ 1205745 h 7997370"/>
              <a:gd name="connsiteX16-8537" fmla="*/ 2737678 w 7496628"/>
              <a:gd name="connsiteY16-8538" fmla="*/ 1156572 h 7997370"/>
              <a:gd name="connsiteX17-8539" fmla="*/ 2787356 w 7496628"/>
              <a:gd name="connsiteY17-8540" fmla="*/ 1197560 h 7997370"/>
              <a:gd name="connsiteX18-8541" fmla="*/ 3262088 w 7496628"/>
              <a:gd name="connsiteY18-8542" fmla="*/ 1342571 h 7997370"/>
              <a:gd name="connsiteX19-8543" fmla="*/ 3862482 w 7496628"/>
              <a:gd name="connsiteY19-8544" fmla="*/ 1093879 h 7997370"/>
              <a:gd name="connsiteX20-8545" fmla="*/ 4045160 w 7496628"/>
              <a:gd name="connsiteY20-8546" fmla="*/ 831897 h 7997370"/>
              <a:gd name="connsiteX21-8547" fmla="*/ 5609771 w 7496628"/>
              <a:gd name="connsiteY21-8548" fmla="*/ 0 h 7997370"/>
              <a:gd name="connsiteX22-8549" fmla="*/ 7496628 w 7496628"/>
              <a:gd name="connsiteY22-8550" fmla="*/ 1886857 h 7997370"/>
              <a:gd name="connsiteX23-8551" fmla="*/ 6170864 w 7496628"/>
              <a:gd name="connsiteY23-8552" fmla="*/ 3688885 h 7997370"/>
              <a:gd name="connsiteX24-8553" fmla="*/ 5873297 w 7496628"/>
              <a:gd name="connsiteY24-8554" fmla="*/ 3755385 h 7997370"/>
              <a:gd name="connsiteX25-8555" fmla="*/ 5025574 w 7496628"/>
              <a:gd name="connsiteY25-8556" fmla="*/ 4907642 h 7997370"/>
              <a:gd name="connsiteX26-8557" fmla="*/ 5050086 w 7496628"/>
              <a:gd name="connsiteY26-8558" fmla="*/ 5150794 h 7997370"/>
              <a:gd name="connsiteX27-8559" fmla="*/ 5142177 w 7496628"/>
              <a:gd name="connsiteY27-8560" fmla="*/ 5376064 h 7997370"/>
              <a:gd name="connsiteX28-8561" fmla="*/ 5144682 w 7496628"/>
              <a:gd name="connsiteY28-8562" fmla="*/ 5382906 h 7997370"/>
              <a:gd name="connsiteX29-8563" fmla="*/ 5205627 w 7496628"/>
              <a:gd name="connsiteY29-8564" fmla="*/ 5549419 h 7997370"/>
              <a:gd name="connsiteX30-8565" fmla="*/ 5290456 w 7496628"/>
              <a:gd name="connsiteY30-8566" fmla="*/ 6110513 h 7997370"/>
              <a:gd name="connsiteX31-8567" fmla="*/ 3403599 w 7496628"/>
              <a:gd name="connsiteY31-8568" fmla="*/ 7997370 h 7997370"/>
              <a:gd name="connsiteX32-8569" fmla="*/ 1516743 w 7496628"/>
              <a:gd name="connsiteY32-8570" fmla="*/ 6110513 h 7997370"/>
              <a:gd name="connsiteX33-8571" fmla="*/ 1838988 w 7496628"/>
              <a:gd name="connsiteY33-8572" fmla="*/ 5055553 h 7997370"/>
              <a:gd name="connsiteX34-8573" fmla="*/ 1973782 w 7496628"/>
              <a:gd name="connsiteY34-8574" fmla="*/ 4881500 h 7997370"/>
              <a:gd name="connsiteX35-8575" fmla="*/ 1973783 w 7496628"/>
              <a:gd name="connsiteY35-8576" fmla="*/ 4881500 h 7997370"/>
              <a:gd name="connsiteX36-8577" fmla="*/ 2045103 w 7496628"/>
              <a:gd name="connsiteY36-8578" fmla="*/ 4750101 h 7997370"/>
              <a:gd name="connsiteX37-8579" fmla="*/ 2111829 w 7496628"/>
              <a:gd name="connsiteY37-8580" fmla="*/ 4419599 h 7997370"/>
              <a:gd name="connsiteX38-8581" fmla="*/ 1349557 w 7496628"/>
              <a:gd name="connsiteY38-8582" fmla="*/ 3574897 h 7997370"/>
              <a:gd name="connsiteX39-8583" fmla="*/ 1329447 w 7496628"/>
              <a:gd name="connsiteY39-8584" fmla="*/ 3573881 h 7997370"/>
              <a:gd name="connsiteX40-8585" fmla="*/ 1328058 w 7496628"/>
              <a:gd name="connsiteY40-8586" fmla="*/ 3570513 h 7997370"/>
              <a:gd name="connsiteX41-8587" fmla="*/ 1334174 w 7496628"/>
              <a:gd name="connsiteY41-8588" fmla="*/ 3558486 h 7997370"/>
              <a:gd name="connsiteX42-8589" fmla="*/ 1401337 w 7496628"/>
              <a:gd name="connsiteY42-8590" fmla="*/ 3426425 h 7997370"/>
              <a:gd name="connsiteX43-8591" fmla="*/ 1334174 w 7496628"/>
              <a:gd name="connsiteY43-8592" fmla="*/ 3558486 h 7997370"/>
              <a:gd name="connsiteX44-8593" fmla="*/ 1211066 w 7496628"/>
              <a:gd name="connsiteY44-8594" fmla="*/ 3539698 h 7997370"/>
              <a:gd name="connsiteX45-8595" fmla="*/ 0 w 7496628"/>
              <a:gd name="connsiteY45-8596" fmla="*/ 2053770 h 7997370"/>
              <a:gd name="connsiteX0-8597" fmla="*/ 0 w 7496628"/>
              <a:gd name="connsiteY0-8598" fmla="*/ 2053770 h 7997370"/>
              <a:gd name="connsiteX1-8599" fmla="*/ 1516743 w 7496628"/>
              <a:gd name="connsiteY1-8600" fmla="*/ 537027 h 7997370"/>
              <a:gd name="connsiteX2-8601" fmla="*/ 2481532 w 7496628"/>
              <a:gd name="connsiteY2-8602" fmla="*/ 883377 h 7997370"/>
              <a:gd name="connsiteX3-8603" fmla="*/ 2541593 w 7496628"/>
              <a:gd name="connsiteY3-8604" fmla="*/ 937965 h 7997370"/>
              <a:gd name="connsiteX4-8605" fmla="*/ 2541595 w 7496628"/>
              <a:gd name="connsiteY4-8606" fmla="*/ 937967 h 7997370"/>
              <a:gd name="connsiteX5-8607" fmla="*/ 2589242 w 7496628"/>
              <a:gd name="connsiteY5-8608" fmla="*/ 981272 h 7997370"/>
              <a:gd name="connsiteX6-8609" fmla="*/ 2633106 w 7496628"/>
              <a:gd name="connsiteY6-8610" fmla="*/ 1029535 h 7997370"/>
              <a:gd name="connsiteX7-8611" fmla="*/ 2687136 w 7496628"/>
              <a:gd name="connsiteY7-8612" fmla="*/ 1088981 h 7997370"/>
              <a:gd name="connsiteX8-8613" fmla="*/ 2737678 w 7496628"/>
              <a:gd name="connsiteY8-8614" fmla="*/ 1156572 h 7997370"/>
              <a:gd name="connsiteX9-8615" fmla="*/ 2661696 w 7496628"/>
              <a:gd name="connsiteY9-8616" fmla="*/ 1093879 h 7997370"/>
              <a:gd name="connsiteX10-8617" fmla="*/ 2737678 w 7496628"/>
              <a:gd name="connsiteY10-8618" fmla="*/ 1156573 h 7997370"/>
              <a:gd name="connsiteX11-8619" fmla="*/ 2774450 w 7496628"/>
              <a:gd name="connsiteY11-8620" fmla="*/ 1205746 h 7997370"/>
              <a:gd name="connsiteX12-8621" fmla="*/ 2774465 w 7496628"/>
              <a:gd name="connsiteY12-8622" fmla="*/ 1205769 h 7997370"/>
              <a:gd name="connsiteX13-8623" fmla="*/ 2774465 w 7496628"/>
              <a:gd name="connsiteY13-8624" fmla="*/ 1205769 h 7997370"/>
              <a:gd name="connsiteX14-8625" fmla="*/ 2774450 w 7496628"/>
              <a:gd name="connsiteY14-8626" fmla="*/ 1205745 h 7997370"/>
              <a:gd name="connsiteX15-8627" fmla="*/ 2737678 w 7496628"/>
              <a:gd name="connsiteY15-8628" fmla="*/ 1156572 h 7997370"/>
              <a:gd name="connsiteX16-8629" fmla="*/ 2787356 w 7496628"/>
              <a:gd name="connsiteY16-8630" fmla="*/ 1197560 h 7997370"/>
              <a:gd name="connsiteX17-8631" fmla="*/ 3262088 w 7496628"/>
              <a:gd name="connsiteY17-8632" fmla="*/ 1342571 h 7997370"/>
              <a:gd name="connsiteX18-8633" fmla="*/ 3862482 w 7496628"/>
              <a:gd name="connsiteY18-8634" fmla="*/ 1093879 h 7997370"/>
              <a:gd name="connsiteX19-8635" fmla="*/ 4045160 w 7496628"/>
              <a:gd name="connsiteY19-8636" fmla="*/ 831897 h 7997370"/>
              <a:gd name="connsiteX20-8637" fmla="*/ 5609771 w 7496628"/>
              <a:gd name="connsiteY20-8638" fmla="*/ 0 h 7997370"/>
              <a:gd name="connsiteX21-8639" fmla="*/ 7496628 w 7496628"/>
              <a:gd name="connsiteY21-8640" fmla="*/ 1886857 h 7997370"/>
              <a:gd name="connsiteX22-8641" fmla="*/ 6170864 w 7496628"/>
              <a:gd name="connsiteY22-8642" fmla="*/ 3688885 h 7997370"/>
              <a:gd name="connsiteX23-8643" fmla="*/ 5873297 w 7496628"/>
              <a:gd name="connsiteY23-8644" fmla="*/ 3755385 h 7997370"/>
              <a:gd name="connsiteX24-8645" fmla="*/ 5025574 w 7496628"/>
              <a:gd name="connsiteY24-8646" fmla="*/ 4907642 h 7997370"/>
              <a:gd name="connsiteX25-8647" fmla="*/ 5050086 w 7496628"/>
              <a:gd name="connsiteY25-8648" fmla="*/ 5150794 h 7997370"/>
              <a:gd name="connsiteX26-8649" fmla="*/ 5142177 w 7496628"/>
              <a:gd name="connsiteY26-8650" fmla="*/ 5376064 h 7997370"/>
              <a:gd name="connsiteX27-8651" fmla="*/ 5144682 w 7496628"/>
              <a:gd name="connsiteY27-8652" fmla="*/ 5382906 h 7997370"/>
              <a:gd name="connsiteX28-8653" fmla="*/ 5205627 w 7496628"/>
              <a:gd name="connsiteY28-8654" fmla="*/ 5549419 h 7997370"/>
              <a:gd name="connsiteX29-8655" fmla="*/ 5290456 w 7496628"/>
              <a:gd name="connsiteY29-8656" fmla="*/ 6110513 h 7997370"/>
              <a:gd name="connsiteX30-8657" fmla="*/ 3403599 w 7496628"/>
              <a:gd name="connsiteY30-8658" fmla="*/ 7997370 h 7997370"/>
              <a:gd name="connsiteX31-8659" fmla="*/ 1516743 w 7496628"/>
              <a:gd name="connsiteY31-8660" fmla="*/ 6110513 h 7997370"/>
              <a:gd name="connsiteX32-8661" fmla="*/ 1838988 w 7496628"/>
              <a:gd name="connsiteY32-8662" fmla="*/ 5055553 h 7997370"/>
              <a:gd name="connsiteX33-8663" fmla="*/ 1973782 w 7496628"/>
              <a:gd name="connsiteY33-8664" fmla="*/ 4881500 h 7997370"/>
              <a:gd name="connsiteX34-8665" fmla="*/ 1973783 w 7496628"/>
              <a:gd name="connsiteY34-8666" fmla="*/ 4881500 h 7997370"/>
              <a:gd name="connsiteX35-8667" fmla="*/ 2045103 w 7496628"/>
              <a:gd name="connsiteY35-8668" fmla="*/ 4750101 h 7997370"/>
              <a:gd name="connsiteX36-8669" fmla="*/ 2111829 w 7496628"/>
              <a:gd name="connsiteY36-8670" fmla="*/ 4419599 h 7997370"/>
              <a:gd name="connsiteX37-8671" fmla="*/ 1349557 w 7496628"/>
              <a:gd name="connsiteY37-8672" fmla="*/ 3574897 h 7997370"/>
              <a:gd name="connsiteX38-8673" fmla="*/ 1329447 w 7496628"/>
              <a:gd name="connsiteY38-8674" fmla="*/ 3573881 h 7997370"/>
              <a:gd name="connsiteX39-8675" fmla="*/ 1328058 w 7496628"/>
              <a:gd name="connsiteY39-8676" fmla="*/ 3570513 h 7997370"/>
              <a:gd name="connsiteX40-8677" fmla="*/ 1334174 w 7496628"/>
              <a:gd name="connsiteY40-8678" fmla="*/ 3558486 h 7997370"/>
              <a:gd name="connsiteX41-8679" fmla="*/ 1401337 w 7496628"/>
              <a:gd name="connsiteY41-8680" fmla="*/ 3426425 h 7997370"/>
              <a:gd name="connsiteX42-8681" fmla="*/ 1334174 w 7496628"/>
              <a:gd name="connsiteY42-8682" fmla="*/ 3558486 h 7997370"/>
              <a:gd name="connsiteX43-8683" fmla="*/ 1211066 w 7496628"/>
              <a:gd name="connsiteY43-8684" fmla="*/ 3539698 h 7997370"/>
              <a:gd name="connsiteX44-8685" fmla="*/ 0 w 7496628"/>
              <a:gd name="connsiteY44-8686" fmla="*/ 2053770 h 7997370"/>
              <a:gd name="connsiteX0-8687" fmla="*/ 0 w 7496628"/>
              <a:gd name="connsiteY0-8688" fmla="*/ 2053770 h 7997370"/>
              <a:gd name="connsiteX1-8689" fmla="*/ 1516743 w 7496628"/>
              <a:gd name="connsiteY1-8690" fmla="*/ 537027 h 7997370"/>
              <a:gd name="connsiteX2-8691" fmla="*/ 2481532 w 7496628"/>
              <a:gd name="connsiteY2-8692" fmla="*/ 883377 h 7997370"/>
              <a:gd name="connsiteX3-8693" fmla="*/ 2541593 w 7496628"/>
              <a:gd name="connsiteY3-8694" fmla="*/ 937965 h 7997370"/>
              <a:gd name="connsiteX4-8695" fmla="*/ 2541595 w 7496628"/>
              <a:gd name="connsiteY4-8696" fmla="*/ 937967 h 7997370"/>
              <a:gd name="connsiteX5-8697" fmla="*/ 2589242 w 7496628"/>
              <a:gd name="connsiteY5-8698" fmla="*/ 981272 h 7997370"/>
              <a:gd name="connsiteX6-8699" fmla="*/ 2633106 w 7496628"/>
              <a:gd name="connsiteY6-8700" fmla="*/ 1029535 h 7997370"/>
              <a:gd name="connsiteX7-8701" fmla="*/ 2687136 w 7496628"/>
              <a:gd name="connsiteY7-8702" fmla="*/ 1088981 h 7997370"/>
              <a:gd name="connsiteX8-8703" fmla="*/ 2737678 w 7496628"/>
              <a:gd name="connsiteY8-8704" fmla="*/ 1156572 h 7997370"/>
              <a:gd name="connsiteX9-8705" fmla="*/ 2737678 w 7496628"/>
              <a:gd name="connsiteY9-8706" fmla="*/ 1156573 h 7997370"/>
              <a:gd name="connsiteX10-8707" fmla="*/ 2774450 w 7496628"/>
              <a:gd name="connsiteY10-8708" fmla="*/ 1205746 h 7997370"/>
              <a:gd name="connsiteX11-8709" fmla="*/ 2774465 w 7496628"/>
              <a:gd name="connsiteY11-8710" fmla="*/ 1205769 h 7997370"/>
              <a:gd name="connsiteX12-8711" fmla="*/ 2774465 w 7496628"/>
              <a:gd name="connsiteY12-8712" fmla="*/ 1205769 h 7997370"/>
              <a:gd name="connsiteX13-8713" fmla="*/ 2774450 w 7496628"/>
              <a:gd name="connsiteY13-8714" fmla="*/ 1205745 h 7997370"/>
              <a:gd name="connsiteX14-8715" fmla="*/ 2737678 w 7496628"/>
              <a:gd name="connsiteY14-8716" fmla="*/ 1156572 h 7997370"/>
              <a:gd name="connsiteX15-8717" fmla="*/ 2787356 w 7496628"/>
              <a:gd name="connsiteY15-8718" fmla="*/ 1197560 h 7997370"/>
              <a:gd name="connsiteX16-8719" fmla="*/ 3262088 w 7496628"/>
              <a:gd name="connsiteY16-8720" fmla="*/ 1342571 h 7997370"/>
              <a:gd name="connsiteX17-8721" fmla="*/ 3862482 w 7496628"/>
              <a:gd name="connsiteY17-8722" fmla="*/ 1093879 h 7997370"/>
              <a:gd name="connsiteX18-8723" fmla="*/ 4045160 w 7496628"/>
              <a:gd name="connsiteY18-8724" fmla="*/ 831897 h 7997370"/>
              <a:gd name="connsiteX19-8725" fmla="*/ 5609771 w 7496628"/>
              <a:gd name="connsiteY19-8726" fmla="*/ 0 h 7997370"/>
              <a:gd name="connsiteX20-8727" fmla="*/ 7496628 w 7496628"/>
              <a:gd name="connsiteY20-8728" fmla="*/ 1886857 h 7997370"/>
              <a:gd name="connsiteX21-8729" fmla="*/ 6170864 w 7496628"/>
              <a:gd name="connsiteY21-8730" fmla="*/ 3688885 h 7997370"/>
              <a:gd name="connsiteX22-8731" fmla="*/ 5873297 w 7496628"/>
              <a:gd name="connsiteY22-8732" fmla="*/ 3755385 h 7997370"/>
              <a:gd name="connsiteX23-8733" fmla="*/ 5025574 w 7496628"/>
              <a:gd name="connsiteY23-8734" fmla="*/ 4907642 h 7997370"/>
              <a:gd name="connsiteX24-8735" fmla="*/ 5050086 w 7496628"/>
              <a:gd name="connsiteY24-8736" fmla="*/ 5150794 h 7997370"/>
              <a:gd name="connsiteX25-8737" fmla="*/ 5142177 w 7496628"/>
              <a:gd name="connsiteY25-8738" fmla="*/ 5376064 h 7997370"/>
              <a:gd name="connsiteX26-8739" fmla="*/ 5144682 w 7496628"/>
              <a:gd name="connsiteY26-8740" fmla="*/ 5382906 h 7997370"/>
              <a:gd name="connsiteX27-8741" fmla="*/ 5205627 w 7496628"/>
              <a:gd name="connsiteY27-8742" fmla="*/ 5549419 h 7997370"/>
              <a:gd name="connsiteX28-8743" fmla="*/ 5290456 w 7496628"/>
              <a:gd name="connsiteY28-8744" fmla="*/ 6110513 h 7997370"/>
              <a:gd name="connsiteX29-8745" fmla="*/ 3403599 w 7496628"/>
              <a:gd name="connsiteY29-8746" fmla="*/ 7997370 h 7997370"/>
              <a:gd name="connsiteX30-8747" fmla="*/ 1516743 w 7496628"/>
              <a:gd name="connsiteY30-8748" fmla="*/ 6110513 h 7997370"/>
              <a:gd name="connsiteX31-8749" fmla="*/ 1838988 w 7496628"/>
              <a:gd name="connsiteY31-8750" fmla="*/ 5055553 h 7997370"/>
              <a:gd name="connsiteX32-8751" fmla="*/ 1973782 w 7496628"/>
              <a:gd name="connsiteY32-8752" fmla="*/ 4881500 h 7997370"/>
              <a:gd name="connsiteX33-8753" fmla="*/ 1973783 w 7496628"/>
              <a:gd name="connsiteY33-8754" fmla="*/ 4881500 h 7997370"/>
              <a:gd name="connsiteX34-8755" fmla="*/ 2045103 w 7496628"/>
              <a:gd name="connsiteY34-8756" fmla="*/ 4750101 h 7997370"/>
              <a:gd name="connsiteX35-8757" fmla="*/ 2111829 w 7496628"/>
              <a:gd name="connsiteY35-8758" fmla="*/ 4419599 h 7997370"/>
              <a:gd name="connsiteX36-8759" fmla="*/ 1349557 w 7496628"/>
              <a:gd name="connsiteY36-8760" fmla="*/ 3574897 h 7997370"/>
              <a:gd name="connsiteX37-8761" fmla="*/ 1329447 w 7496628"/>
              <a:gd name="connsiteY37-8762" fmla="*/ 3573881 h 7997370"/>
              <a:gd name="connsiteX38-8763" fmla="*/ 1328058 w 7496628"/>
              <a:gd name="connsiteY38-8764" fmla="*/ 3570513 h 7997370"/>
              <a:gd name="connsiteX39-8765" fmla="*/ 1334174 w 7496628"/>
              <a:gd name="connsiteY39-8766" fmla="*/ 3558486 h 7997370"/>
              <a:gd name="connsiteX40-8767" fmla="*/ 1401337 w 7496628"/>
              <a:gd name="connsiteY40-8768" fmla="*/ 3426425 h 7997370"/>
              <a:gd name="connsiteX41-8769" fmla="*/ 1334174 w 7496628"/>
              <a:gd name="connsiteY41-8770" fmla="*/ 3558486 h 7997370"/>
              <a:gd name="connsiteX42-8771" fmla="*/ 1211066 w 7496628"/>
              <a:gd name="connsiteY42-8772" fmla="*/ 3539698 h 7997370"/>
              <a:gd name="connsiteX43-8773" fmla="*/ 0 w 7496628"/>
              <a:gd name="connsiteY43-8774" fmla="*/ 2053770 h 7997370"/>
              <a:gd name="connsiteX0-8775" fmla="*/ 0 w 7496628"/>
              <a:gd name="connsiteY0-8776" fmla="*/ 2053770 h 7997370"/>
              <a:gd name="connsiteX1-8777" fmla="*/ 1516743 w 7496628"/>
              <a:gd name="connsiteY1-8778" fmla="*/ 537027 h 7997370"/>
              <a:gd name="connsiteX2-8779" fmla="*/ 2481532 w 7496628"/>
              <a:gd name="connsiteY2-8780" fmla="*/ 883377 h 7997370"/>
              <a:gd name="connsiteX3-8781" fmla="*/ 2541593 w 7496628"/>
              <a:gd name="connsiteY3-8782" fmla="*/ 937965 h 7997370"/>
              <a:gd name="connsiteX4-8783" fmla="*/ 2541595 w 7496628"/>
              <a:gd name="connsiteY4-8784" fmla="*/ 937967 h 7997370"/>
              <a:gd name="connsiteX5-8785" fmla="*/ 2589242 w 7496628"/>
              <a:gd name="connsiteY5-8786" fmla="*/ 981272 h 7997370"/>
              <a:gd name="connsiteX6-8787" fmla="*/ 2687136 w 7496628"/>
              <a:gd name="connsiteY6-8788" fmla="*/ 1088981 h 7997370"/>
              <a:gd name="connsiteX7-8789" fmla="*/ 2737678 w 7496628"/>
              <a:gd name="connsiteY7-8790" fmla="*/ 1156572 h 7997370"/>
              <a:gd name="connsiteX8-8791" fmla="*/ 2737678 w 7496628"/>
              <a:gd name="connsiteY8-8792" fmla="*/ 1156573 h 7997370"/>
              <a:gd name="connsiteX9-8793" fmla="*/ 2774450 w 7496628"/>
              <a:gd name="connsiteY9-8794" fmla="*/ 1205746 h 7997370"/>
              <a:gd name="connsiteX10-8795" fmla="*/ 2774465 w 7496628"/>
              <a:gd name="connsiteY10-8796" fmla="*/ 1205769 h 7997370"/>
              <a:gd name="connsiteX11-8797" fmla="*/ 2774465 w 7496628"/>
              <a:gd name="connsiteY11-8798" fmla="*/ 1205769 h 7997370"/>
              <a:gd name="connsiteX12-8799" fmla="*/ 2774450 w 7496628"/>
              <a:gd name="connsiteY12-8800" fmla="*/ 1205745 h 7997370"/>
              <a:gd name="connsiteX13-8801" fmla="*/ 2737678 w 7496628"/>
              <a:gd name="connsiteY13-8802" fmla="*/ 1156572 h 7997370"/>
              <a:gd name="connsiteX14-8803" fmla="*/ 2787356 w 7496628"/>
              <a:gd name="connsiteY14-8804" fmla="*/ 1197560 h 7997370"/>
              <a:gd name="connsiteX15-8805" fmla="*/ 3262088 w 7496628"/>
              <a:gd name="connsiteY15-8806" fmla="*/ 1342571 h 7997370"/>
              <a:gd name="connsiteX16-8807" fmla="*/ 3862482 w 7496628"/>
              <a:gd name="connsiteY16-8808" fmla="*/ 1093879 h 7997370"/>
              <a:gd name="connsiteX17-8809" fmla="*/ 4045160 w 7496628"/>
              <a:gd name="connsiteY17-8810" fmla="*/ 831897 h 7997370"/>
              <a:gd name="connsiteX18-8811" fmla="*/ 5609771 w 7496628"/>
              <a:gd name="connsiteY18-8812" fmla="*/ 0 h 7997370"/>
              <a:gd name="connsiteX19-8813" fmla="*/ 7496628 w 7496628"/>
              <a:gd name="connsiteY19-8814" fmla="*/ 1886857 h 7997370"/>
              <a:gd name="connsiteX20-8815" fmla="*/ 6170864 w 7496628"/>
              <a:gd name="connsiteY20-8816" fmla="*/ 3688885 h 7997370"/>
              <a:gd name="connsiteX21-8817" fmla="*/ 5873297 w 7496628"/>
              <a:gd name="connsiteY21-8818" fmla="*/ 3755385 h 7997370"/>
              <a:gd name="connsiteX22-8819" fmla="*/ 5025574 w 7496628"/>
              <a:gd name="connsiteY22-8820" fmla="*/ 4907642 h 7997370"/>
              <a:gd name="connsiteX23-8821" fmla="*/ 5050086 w 7496628"/>
              <a:gd name="connsiteY23-8822" fmla="*/ 5150794 h 7997370"/>
              <a:gd name="connsiteX24-8823" fmla="*/ 5142177 w 7496628"/>
              <a:gd name="connsiteY24-8824" fmla="*/ 5376064 h 7997370"/>
              <a:gd name="connsiteX25-8825" fmla="*/ 5144682 w 7496628"/>
              <a:gd name="connsiteY25-8826" fmla="*/ 5382906 h 7997370"/>
              <a:gd name="connsiteX26-8827" fmla="*/ 5205627 w 7496628"/>
              <a:gd name="connsiteY26-8828" fmla="*/ 5549419 h 7997370"/>
              <a:gd name="connsiteX27-8829" fmla="*/ 5290456 w 7496628"/>
              <a:gd name="connsiteY27-8830" fmla="*/ 6110513 h 7997370"/>
              <a:gd name="connsiteX28-8831" fmla="*/ 3403599 w 7496628"/>
              <a:gd name="connsiteY28-8832" fmla="*/ 7997370 h 7997370"/>
              <a:gd name="connsiteX29-8833" fmla="*/ 1516743 w 7496628"/>
              <a:gd name="connsiteY29-8834" fmla="*/ 6110513 h 7997370"/>
              <a:gd name="connsiteX30-8835" fmla="*/ 1838988 w 7496628"/>
              <a:gd name="connsiteY30-8836" fmla="*/ 5055553 h 7997370"/>
              <a:gd name="connsiteX31-8837" fmla="*/ 1973782 w 7496628"/>
              <a:gd name="connsiteY31-8838" fmla="*/ 4881500 h 7997370"/>
              <a:gd name="connsiteX32-8839" fmla="*/ 1973783 w 7496628"/>
              <a:gd name="connsiteY32-8840" fmla="*/ 4881500 h 7997370"/>
              <a:gd name="connsiteX33-8841" fmla="*/ 2045103 w 7496628"/>
              <a:gd name="connsiteY33-8842" fmla="*/ 4750101 h 7997370"/>
              <a:gd name="connsiteX34-8843" fmla="*/ 2111829 w 7496628"/>
              <a:gd name="connsiteY34-8844" fmla="*/ 4419599 h 7997370"/>
              <a:gd name="connsiteX35-8845" fmla="*/ 1349557 w 7496628"/>
              <a:gd name="connsiteY35-8846" fmla="*/ 3574897 h 7997370"/>
              <a:gd name="connsiteX36-8847" fmla="*/ 1329447 w 7496628"/>
              <a:gd name="connsiteY36-8848" fmla="*/ 3573881 h 7997370"/>
              <a:gd name="connsiteX37-8849" fmla="*/ 1328058 w 7496628"/>
              <a:gd name="connsiteY37-8850" fmla="*/ 3570513 h 7997370"/>
              <a:gd name="connsiteX38-8851" fmla="*/ 1334174 w 7496628"/>
              <a:gd name="connsiteY38-8852" fmla="*/ 3558486 h 7997370"/>
              <a:gd name="connsiteX39-8853" fmla="*/ 1401337 w 7496628"/>
              <a:gd name="connsiteY39-8854" fmla="*/ 3426425 h 7997370"/>
              <a:gd name="connsiteX40-8855" fmla="*/ 1334174 w 7496628"/>
              <a:gd name="connsiteY40-8856" fmla="*/ 3558486 h 7997370"/>
              <a:gd name="connsiteX41-8857" fmla="*/ 1211066 w 7496628"/>
              <a:gd name="connsiteY41-8858" fmla="*/ 3539698 h 7997370"/>
              <a:gd name="connsiteX42-8859" fmla="*/ 0 w 7496628"/>
              <a:gd name="connsiteY42-8860" fmla="*/ 2053770 h 7997370"/>
              <a:gd name="connsiteX0-8861" fmla="*/ 0 w 7496628"/>
              <a:gd name="connsiteY0-8862" fmla="*/ 2053770 h 7997370"/>
              <a:gd name="connsiteX1-8863" fmla="*/ 1516743 w 7496628"/>
              <a:gd name="connsiteY1-8864" fmla="*/ 537027 h 7997370"/>
              <a:gd name="connsiteX2-8865" fmla="*/ 2481532 w 7496628"/>
              <a:gd name="connsiteY2-8866" fmla="*/ 883377 h 7997370"/>
              <a:gd name="connsiteX3-8867" fmla="*/ 2541593 w 7496628"/>
              <a:gd name="connsiteY3-8868" fmla="*/ 937965 h 7997370"/>
              <a:gd name="connsiteX4-8869" fmla="*/ 2541595 w 7496628"/>
              <a:gd name="connsiteY4-8870" fmla="*/ 937967 h 7997370"/>
              <a:gd name="connsiteX5-8871" fmla="*/ 2589242 w 7496628"/>
              <a:gd name="connsiteY5-8872" fmla="*/ 981272 h 7997370"/>
              <a:gd name="connsiteX6-8873" fmla="*/ 2737678 w 7496628"/>
              <a:gd name="connsiteY6-8874" fmla="*/ 1156572 h 7997370"/>
              <a:gd name="connsiteX7-8875" fmla="*/ 2737678 w 7496628"/>
              <a:gd name="connsiteY7-8876" fmla="*/ 1156573 h 7997370"/>
              <a:gd name="connsiteX8-8877" fmla="*/ 2774450 w 7496628"/>
              <a:gd name="connsiteY8-8878" fmla="*/ 1205746 h 7997370"/>
              <a:gd name="connsiteX9-8879" fmla="*/ 2774465 w 7496628"/>
              <a:gd name="connsiteY9-8880" fmla="*/ 1205769 h 7997370"/>
              <a:gd name="connsiteX10-8881" fmla="*/ 2774465 w 7496628"/>
              <a:gd name="connsiteY10-8882" fmla="*/ 1205769 h 7997370"/>
              <a:gd name="connsiteX11-8883" fmla="*/ 2774450 w 7496628"/>
              <a:gd name="connsiteY11-8884" fmla="*/ 1205745 h 7997370"/>
              <a:gd name="connsiteX12-8885" fmla="*/ 2737678 w 7496628"/>
              <a:gd name="connsiteY12-8886" fmla="*/ 1156572 h 7997370"/>
              <a:gd name="connsiteX13-8887" fmla="*/ 2787356 w 7496628"/>
              <a:gd name="connsiteY13-8888" fmla="*/ 1197560 h 7997370"/>
              <a:gd name="connsiteX14-8889" fmla="*/ 3262088 w 7496628"/>
              <a:gd name="connsiteY14-8890" fmla="*/ 1342571 h 7997370"/>
              <a:gd name="connsiteX15-8891" fmla="*/ 3862482 w 7496628"/>
              <a:gd name="connsiteY15-8892" fmla="*/ 1093879 h 7997370"/>
              <a:gd name="connsiteX16-8893" fmla="*/ 4045160 w 7496628"/>
              <a:gd name="connsiteY16-8894" fmla="*/ 831897 h 7997370"/>
              <a:gd name="connsiteX17-8895" fmla="*/ 5609771 w 7496628"/>
              <a:gd name="connsiteY17-8896" fmla="*/ 0 h 7997370"/>
              <a:gd name="connsiteX18-8897" fmla="*/ 7496628 w 7496628"/>
              <a:gd name="connsiteY18-8898" fmla="*/ 1886857 h 7997370"/>
              <a:gd name="connsiteX19-8899" fmla="*/ 6170864 w 7496628"/>
              <a:gd name="connsiteY19-8900" fmla="*/ 3688885 h 7997370"/>
              <a:gd name="connsiteX20-8901" fmla="*/ 5873297 w 7496628"/>
              <a:gd name="connsiteY20-8902" fmla="*/ 3755385 h 7997370"/>
              <a:gd name="connsiteX21-8903" fmla="*/ 5025574 w 7496628"/>
              <a:gd name="connsiteY21-8904" fmla="*/ 4907642 h 7997370"/>
              <a:gd name="connsiteX22-8905" fmla="*/ 5050086 w 7496628"/>
              <a:gd name="connsiteY22-8906" fmla="*/ 5150794 h 7997370"/>
              <a:gd name="connsiteX23-8907" fmla="*/ 5142177 w 7496628"/>
              <a:gd name="connsiteY23-8908" fmla="*/ 5376064 h 7997370"/>
              <a:gd name="connsiteX24-8909" fmla="*/ 5144682 w 7496628"/>
              <a:gd name="connsiteY24-8910" fmla="*/ 5382906 h 7997370"/>
              <a:gd name="connsiteX25-8911" fmla="*/ 5205627 w 7496628"/>
              <a:gd name="connsiteY25-8912" fmla="*/ 5549419 h 7997370"/>
              <a:gd name="connsiteX26-8913" fmla="*/ 5290456 w 7496628"/>
              <a:gd name="connsiteY26-8914" fmla="*/ 6110513 h 7997370"/>
              <a:gd name="connsiteX27-8915" fmla="*/ 3403599 w 7496628"/>
              <a:gd name="connsiteY27-8916" fmla="*/ 7997370 h 7997370"/>
              <a:gd name="connsiteX28-8917" fmla="*/ 1516743 w 7496628"/>
              <a:gd name="connsiteY28-8918" fmla="*/ 6110513 h 7997370"/>
              <a:gd name="connsiteX29-8919" fmla="*/ 1838988 w 7496628"/>
              <a:gd name="connsiteY29-8920" fmla="*/ 5055553 h 7997370"/>
              <a:gd name="connsiteX30-8921" fmla="*/ 1973782 w 7496628"/>
              <a:gd name="connsiteY30-8922" fmla="*/ 4881500 h 7997370"/>
              <a:gd name="connsiteX31-8923" fmla="*/ 1973783 w 7496628"/>
              <a:gd name="connsiteY31-8924" fmla="*/ 4881500 h 7997370"/>
              <a:gd name="connsiteX32-8925" fmla="*/ 2045103 w 7496628"/>
              <a:gd name="connsiteY32-8926" fmla="*/ 4750101 h 7997370"/>
              <a:gd name="connsiteX33-8927" fmla="*/ 2111829 w 7496628"/>
              <a:gd name="connsiteY33-8928" fmla="*/ 4419599 h 7997370"/>
              <a:gd name="connsiteX34-8929" fmla="*/ 1349557 w 7496628"/>
              <a:gd name="connsiteY34-8930" fmla="*/ 3574897 h 7997370"/>
              <a:gd name="connsiteX35-8931" fmla="*/ 1329447 w 7496628"/>
              <a:gd name="connsiteY35-8932" fmla="*/ 3573881 h 7997370"/>
              <a:gd name="connsiteX36-8933" fmla="*/ 1328058 w 7496628"/>
              <a:gd name="connsiteY36-8934" fmla="*/ 3570513 h 7997370"/>
              <a:gd name="connsiteX37-8935" fmla="*/ 1334174 w 7496628"/>
              <a:gd name="connsiteY37-8936" fmla="*/ 3558486 h 7997370"/>
              <a:gd name="connsiteX38-8937" fmla="*/ 1401337 w 7496628"/>
              <a:gd name="connsiteY38-8938" fmla="*/ 3426425 h 7997370"/>
              <a:gd name="connsiteX39-8939" fmla="*/ 1334174 w 7496628"/>
              <a:gd name="connsiteY39-8940" fmla="*/ 3558486 h 7997370"/>
              <a:gd name="connsiteX40-8941" fmla="*/ 1211066 w 7496628"/>
              <a:gd name="connsiteY40-8942" fmla="*/ 3539698 h 7997370"/>
              <a:gd name="connsiteX41-8943" fmla="*/ 0 w 7496628"/>
              <a:gd name="connsiteY41-8944" fmla="*/ 2053770 h 7997370"/>
              <a:gd name="connsiteX0-8945" fmla="*/ 0 w 7496628"/>
              <a:gd name="connsiteY0-8946" fmla="*/ 2053770 h 7997370"/>
              <a:gd name="connsiteX1-8947" fmla="*/ 1516743 w 7496628"/>
              <a:gd name="connsiteY1-8948" fmla="*/ 537027 h 7997370"/>
              <a:gd name="connsiteX2-8949" fmla="*/ 2481532 w 7496628"/>
              <a:gd name="connsiteY2-8950" fmla="*/ 883377 h 7997370"/>
              <a:gd name="connsiteX3-8951" fmla="*/ 2541593 w 7496628"/>
              <a:gd name="connsiteY3-8952" fmla="*/ 937965 h 7997370"/>
              <a:gd name="connsiteX4-8953" fmla="*/ 2541595 w 7496628"/>
              <a:gd name="connsiteY4-8954" fmla="*/ 937967 h 7997370"/>
              <a:gd name="connsiteX5-8955" fmla="*/ 2737678 w 7496628"/>
              <a:gd name="connsiteY5-8956" fmla="*/ 1156572 h 7997370"/>
              <a:gd name="connsiteX6-8957" fmla="*/ 2737678 w 7496628"/>
              <a:gd name="connsiteY6-8958" fmla="*/ 1156573 h 7997370"/>
              <a:gd name="connsiteX7-8959" fmla="*/ 2774450 w 7496628"/>
              <a:gd name="connsiteY7-8960" fmla="*/ 1205746 h 7997370"/>
              <a:gd name="connsiteX8-8961" fmla="*/ 2774465 w 7496628"/>
              <a:gd name="connsiteY8-8962" fmla="*/ 1205769 h 7997370"/>
              <a:gd name="connsiteX9-8963" fmla="*/ 2774465 w 7496628"/>
              <a:gd name="connsiteY9-8964" fmla="*/ 1205769 h 7997370"/>
              <a:gd name="connsiteX10-8965" fmla="*/ 2774450 w 7496628"/>
              <a:gd name="connsiteY10-8966" fmla="*/ 1205745 h 7997370"/>
              <a:gd name="connsiteX11-8967" fmla="*/ 2737678 w 7496628"/>
              <a:gd name="connsiteY11-8968" fmla="*/ 1156572 h 7997370"/>
              <a:gd name="connsiteX12-8969" fmla="*/ 2787356 w 7496628"/>
              <a:gd name="connsiteY12-8970" fmla="*/ 1197560 h 7997370"/>
              <a:gd name="connsiteX13-8971" fmla="*/ 3262088 w 7496628"/>
              <a:gd name="connsiteY13-8972" fmla="*/ 1342571 h 7997370"/>
              <a:gd name="connsiteX14-8973" fmla="*/ 3862482 w 7496628"/>
              <a:gd name="connsiteY14-8974" fmla="*/ 1093879 h 7997370"/>
              <a:gd name="connsiteX15-8975" fmla="*/ 4045160 w 7496628"/>
              <a:gd name="connsiteY15-8976" fmla="*/ 831897 h 7997370"/>
              <a:gd name="connsiteX16-8977" fmla="*/ 5609771 w 7496628"/>
              <a:gd name="connsiteY16-8978" fmla="*/ 0 h 7997370"/>
              <a:gd name="connsiteX17-8979" fmla="*/ 7496628 w 7496628"/>
              <a:gd name="connsiteY17-8980" fmla="*/ 1886857 h 7997370"/>
              <a:gd name="connsiteX18-8981" fmla="*/ 6170864 w 7496628"/>
              <a:gd name="connsiteY18-8982" fmla="*/ 3688885 h 7997370"/>
              <a:gd name="connsiteX19-8983" fmla="*/ 5873297 w 7496628"/>
              <a:gd name="connsiteY19-8984" fmla="*/ 3755385 h 7997370"/>
              <a:gd name="connsiteX20-8985" fmla="*/ 5025574 w 7496628"/>
              <a:gd name="connsiteY20-8986" fmla="*/ 4907642 h 7997370"/>
              <a:gd name="connsiteX21-8987" fmla="*/ 5050086 w 7496628"/>
              <a:gd name="connsiteY21-8988" fmla="*/ 5150794 h 7997370"/>
              <a:gd name="connsiteX22-8989" fmla="*/ 5142177 w 7496628"/>
              <a:gd name="connsiteY22-8990" fmla="*/ 5376064 h 7997370"/>
              <a:gd name="connsiteX23-8991" fmla="*/ 5144682 w 7496628"/>
              <a:gd name="connsiteY23-8992" fmla="*/ 5382906 h 7997370"/>
              <a:gd name="connsiteX24-8993" fmla="*/ 5205627 w 7496628"/>
              <a:gd name="connsiteY24-8994" fmla="*/ 5549419 h 7997370"/>
              <a:gd name="connsiteX25-8995" fmla="*/ 5290456 w 7496628"/>
              <a:gd name="connsiteY25-8996" fmla="*/ 6110513 h 7997370"/>
              <a:gd name="connsiteX26-8997" fmla="*/ 3403599 w 7496628"/>
              <a:gd name="connsiteY26-8998" fmla="*/ 7997370 h 7997370"/>
              <a:gd name="connsiteX27-8999" fmla="*/ 1516743 w 7496628"/>
              <a:gd name="connsiteY27-9000" fmla="*/ 6110513 h 7997370"/>
              <a:gd name="connsiteX28-9001" fmla="*/ 1838988 w 7496628"/>
              <a:gd name="connsiteY28-9002" fmla="*/ 5055553 h 7997370"/>
              <a:gd name="connsiteX29-9003" fmla="*/ 1973782 w 7496628"/>
              <a:gd name="connsiteY29-9004" fmla="*/ 4881500 h 7997370"/>
              <a:gd name="connsiteX30-9005" fmla="*/ 1973783 w 7496628"/>
              <a:gd name="connsiteY30-9006" fmla="*/ 4881500 h 7997370"/>
              <a:gd name="connsiteX31-9007" fmla="*/ 2045103 w 7496628"/>
              <a:gd name="connsiteY31-9008" fmla="*/ 4750101 h 7997370"/>
              <a:gd name="connsiteX32-9009" fmla="*/ 2111829 w 7496628"/>
              <a:gd name="connsiteY32-9010" fmla="*/ 4419599 h 7997370"/>
              <a:gd name="connsiteX33-9011" fmla="*/ 1349557 w 7496628"/>
              <a:gd name="connsiteY33-9012" fmla="*/ 3574897 h 7997370"/>
              <a:gd name="connsiteX34-9013" fmla="*/ 1329447 w 7496628"/>
              <a:gd name="connsiteY34-9014" fmla="*/ 3573881 h 7997370"/>
              <a:gd name="connsiteX35-9015" fmla="*/ 1328058 w 7496628"/>
              <a:gd name="connsiteY35-9016" fmla="*/ 3570513 h 7997370"/>
              <a:gd name="connsiteX36-9017" fmla="*/ 1334174 w 7496628"/>
              <a:gd name="connsiteY36-9018" fmla="*/ 3558486 h 7997370"/>
              <a:gd name="connsiteX37-9019" fmla="*/ 1401337 w 7496628"/>
              <a:gd name="connsiteY37-9020" fmla="*/ 3426425 h 7997370"/>
              <a:gd name="connsiteX38-9021" fmla="*/ 1334174 w 7496628"/>
              <a:gd name="connsiteY38-9022" fmla="*/ 3558486 h 7997370"/>
              <a:gd name="connsiteX39-9023" fmla="*/ 1211066 w 7496628"/>
              <a:gd name="connsiteY39-9024" fmla="*/ 3539698 h 7997370"/>
              <a:gd name="connsiteX40-9025" fmla="*/ 0 w 7496628"/>
              <a:gd name="connsiteY40-9026" fmla="*/ 2053770 h 7997370"/>
              <a:gd name="connsiteX0-9027" fmla="*/ 0 w 7496628"/>
              <a:gd name="connsiteY0-9028" fmla="*/ 2053770 h 7997370"/>
              <a:gd name="connsiteX1-9029" fmla="*/ 1516743 w 7496628"/>
              <a:gd name="connsiteY1-9030" fmla="*/ 537027 h 7997370"/>
              <a:gd name="connsiteX2-9031" fmla="*/ 2481532 w 7496628"/>
              <a:gd name="connsiteY2-9032" fmla="*/ 883377 h 7997370"/>
              <a:gd name="connsiteX3-9033" fmla="*/ 2541593 w 7496628"/>
              <a:gd name="connsiteY3-9034" fmla="*/ 937965 h 7997370"/>
              <a:gd name="connsiteX4-9035" fmla="*/ 2737678 w 7496628"/>
              <a:gd name="connsiteY4-9036" fmla="*/ 1156572 h 7997370"/>
              <a:gd name="connsiteX5-9037" fmla="*/ 2737678 w 7496628"/>
              <a:gd name="connsiteY5-9038" fmla="*/ 1156573 h 7997370"/>
              <a:gd name="connsiteX6-9039" fmla="*/ 2774450 w 7496628"/>
              <a:gd name="connsiteY6-9040" fmla="*/ 1205746 h 7997370"/>
              <a:gd name="connsiteX7-9041" fmla="*/ 2774465 w 7496628"/>
              <a:gd name="connsiteY7-9042" fmla="*/ 1205769 h 7997370"/>
              <a:gd name="connsiteX8-9043" fmla="*/ 2774465 w 7496628"/>
              <a:gd name="connsiteY8-9044" fmla="*/ 1205769 h 7997370"/>
              <a:gd name="connsiteX9-9045" fmla="*/ 2774450 w 7496628"/>
              <a:gd name="connsiteY9-9046" fmla="*/ 1205745 h 7997370"/>
              <a:gd name="connsiteX10-9047" fmla="*/ 2737678 w 7496628"/>
              <a:gd name="connsiteY10-9048" fmla="*/ 1156572 h 7997370"/>
              <a:gd name="connsiteX11-9049" fmla="*/ 2787356 w 7496628"/>
              <a:gd name="connsiteY11-9050" fmla="*/ 1197560 h 7997370"/>
              <a:gd name="connsiteX12-9051" fmla="*/ 3262088 w 7496628"/>
              <a:gd name="connsiteY12-9052" fmla="*/ 1342571 h 7997370"/>
              <a:gd name="connsiteX13-9053" fmla="*/ 3862482 w 7496628"/>
              <a:gd name="connsiteY13-9054" fmla="*/ 1093879 h 7997370"/>
              <a:gd name="connsiteX14-9055" fmla="*/ 4045160 w 7496628"/>
              <a:gd name="connsiteY14-9056" fmla="*/ 831897 h 7997370"/>
              <a:gd name="connsiteX15-9057" fmla="*/ 5609771 w 7496628"/>
              <a:gd name="connsiteY15-9058" fmla="*/ 0 h 7997370"/>
              <a:gd name="connsiteX16-9059" fmla="*/ 7496628 w 7496628"/>
              <a:gd name="connsiteY16-9060" fmla="*/ 1886857 h 7997370"/>
              <a:gd name="connsiteX17-9061" fmla="*/ 6170864 w 7496628"/>
              <a:gd name="connsiteY17-9062" fmla="*/ 3688885 h 7997370"/>
              <a:gd name="connsiteX18-9063" fmla="*/ 5873297 w 7496628"/>
              <a:gd name="connsiteY18-9064" fmla="*/ 3755385 h 7997370"/>
              <a:gd name="connsiteX19-9065" fmla="*/ 5025574 w 7496628"/>
              <a:gd name="connsiteY19-9066" fmla="*/ 4907642 h 7997370"/>
              <a:gd name="connsiteX20-9067" fmla="*/ 5050086 w 7496628"/>
              <a:gd name="connsiteY20-9068" fmla="*/ 5150794 h 7997370"/>
              <a:gd name="connsiteX21-9069" fmla="*/ 5142177 w 7496628"/>
              <a:gd name="connsiteY21-9070" fmla="*/ 5376064 h 7997370"/>
              <a:gd name="connsiteX22-9071" fmla="*/ 5144682 w 7496628"/>
              <a:gd name="connsiteY22-9072" fmla="*/ 5382906 h 7997370"/>
              <a:gd name="connsiteX23-9073" fmla="*/ 5205627 w 7496628"/>
              <a:gd name="connsiteY23-9074" fmla="*/ 5549419 h 7997370"/>
              <a:gd name="connsiteX24-9075" fmla="*/ 5290456 w 7496628"/>
              <a:gd name="connsiteY24-9076" fmla="*/ 6110513 h 7997370"/>
              <a:gd name="connsiteX25-9077" fmla="*/ 3403599 w 7496628"/>
              <a:gd name="connsiteY25-9078" fmla="*/ 7997370 h 7997370"/>
              <a:gd name="connsiteX26-9079" fmla="*/ 1516743 w 7496628"/>
              <a:gd name="connsiteY26-9080" fmla="*/ 6110513 h 7997370"/>
              <a:gd name="connsiteX27-9081" fmla="*/ 1838988 w 7496628"/>
              <a:gd name="connsiteY27-9082" fmla="*/ 5055553 h 7997370"/>
              <a:gd name="connsiteX28-9083" fmla="*/ 1973782 w 7496628"/>
              <a:gd name="connsiteY28-9084" fmla="*/ 4881500 h 7997370"/>
              <a:gd name="connsiteX29-9085" fmla="*/ 1973783 w 7496628"/>
              <a:gd name="connsiteY29-9086" fmla="*/ 4881500 h 7997370"/>
              <a:gd name="connsiteX30-9087" fmla="*/ 2045103 w 7496628"/>
              <a:gd name="connsiteY30-9088" fmla="*/ 4750101 h 7997370"/>
              <a:gd name="connsiteX31-9089" fmla="*/ 2111829 w 7496628"/>
              <a:gd name="connsiteY31-9090" fmla="*/ 4419599 h 7997370"/>
              <a:gd name="connsiteX32-9091" fmla="*/ 1349557 w 7496628"/>
              <a:gd name="connsiteY32-9092" fmla="*/ 3574897 h 7997370"/>
              <a:gd name="connsiteX33-9093" fmla="*/ 1329447 w 7496628"/>
              <a:gd name="connsiteY33-9094" fmla="*/ 3573881 h 7997370"/>
              <a:gd name="connsiteX34-9095" fmla="*/ 1328058 w 7496628"/>
              <a:gd name="connsiteY34-9096" fmla="*/ 3570513 h 7997370"/>
              <a:gd name="connsiteX35-9097" fmla="*/ 1334174 w 7496628"/>
              <a:gd name="connsiteY35-9098" fmla="*/ 3558486 h 7997370"/>
              <a:gd name="connsiteX36-9099" fmla="*/ 1401337 w 7496628"/>
              <a:gd name="connsiteY36-9100" fmla="*/ 3426425 h 7997370"/>
              <a:gd name="connsiteX37-9101" fmla="*/ 1334174 w 7496628"/>
              <a:gd name="connsiteY37-9102" fmla="*/ 3558486 h 7997370"/>
              <a:gd name="connsiteX38-9103" fmla="*/ 1211066 w 7496628"/>
              <a:gd name="connsiteY38-9104" fmla="*/ 3539698 h 7997370"/>
              <a:gd name="connsiteX39-9105" fmla="*/ 0 w 7496628"/>
              <a:gd name="connsiteY39-9106" fmla="*/ 2053770 h 7997370"/>
              <a:gd name="connsiteX0-9107" fmla="*/ 0 w 7496628"/>
              <a:gd name="connsiteY0-9108" fmla="*/ 2053770 h 7997370"/>
              <a:gd name="connsiteX1-9109" fmla="*/ 1516743 w 7496628"/>
              <a:gd name="connsiteY1-9110" fmla="*/ 537027 h 7997370"/>
              <a:gd name="connsiteX2-9111" fmla="*/ 2481532 w 7496628"/>
              <a:gd name="connsiteY2-9112" fmla="*/ 883377 h 7997370"/>
              <a:gd name="connsiteX3-9113" fmla="*/ 2541593 w 7496628"/>
              <a:gd name="connsiteY3-9114" fmla="*/ 937965 h 7997370"/>
              <a:gd name="connsiteX4-9115" fmla="*/ 2737678 w 7496628"/>
              <a:gd name="connsiteY4-9116" fmla="*/ 1156572 h 7997370"/>
              <a:gd name="connsiteX5-9117" fmla="*/ 2737678 w 7496628"/>
              <a:gd name="connsiteY5-9118" fmla="*/ 1156573 h 7997370"/>
              <a:gd name="connsiteX6-9119" fmla="*/ 2774450 w 7496628"/>
              <a:gd name="connsiteY6-9120" fmla="*/ 1205746 h 7997370"/>
              <a:gd name="connsiteX7-9121" fmla="*/ 2774465 w 7496628"/>
              <a:gd name="connsiteY7-9122" fmla="*/ 1205769 h 7997370"/>
              <a:gd name="connsiteX8-9123" fmla="*/ 2774465 w 7496628"/>
              <a:gd name="connsiteY8-9124" fmla="*/ 1205769 h 7997370"/>
              <a:gd name="connsiteX9-9125" fmla="*/ 2774450 w 7496628"/>
              <a:gd name="connsiteY9-9126" fmla="*/ 1205745 h 7997370"/>
              <a:gd name="connsiteX10-9127" fmla="*/ 2787356 w 7496628"/>
              <a:gd name="connsiteY10-9128" fmla="*/ 1197560 h 7997370"/>
              <a:gd name="connsiteX11-9129" fmla="*/ 3262088 w 7496628"/>
              <a:gd name="connsiteY11-9130" fmla="*/ 1342571 h 7997370"/>
              <a:gd name="connsiteX12-9131" fmla="*/ 3862482 w 7496628"/>
              <a:gd name="connsiteY12-9132" fmla="*/ 1093879 h 7997370"/>
              <a:gd name="connsiteX13-9133" fmla="*/ 4045160 w 7496628"/>
              <a:gd name="connsiteY13-9134" fmla="*/ 831897 h 7997370"/>
              <a:gd name="connsiteX14-9135" fmla="*/ 5609771 w 7496628"/>
              <a:gd name="connsiteY14-9136" fmla="*/ 0 h 7997370"/>
              <a:gd name="connsiteX15-9137" fmla="*/ 7496628 w 7496628"/>
              <a:gd name="connsiteY15-9138" fmla="*/ 1886857 h 7997370"/>
              <a:gd name="connsiteX16-9139" fmla="*/ 6170864 w 7496628"/>
              <a:gd name="connsiteY16-9140" fmla="*/ 3688885 h 7997370"/>
              <a:gd name="connsiteX17-9141" fmla="*/ 5873297 w 7496628"/>
              <a:gd name="connsiteY17-9142" fmla="*/ 3755385 h 7997370"/>
              <a:gd name="connsiteX18-9143" fmla="*/ 5025574 w 7496628"/>
              <a:gd name="connsiteY18-9144" fmla="*/ 4907642 h 7997370"/>
              <a:gd name="connsiteX19-9145" fmla="*/ 5050086 w 7496628"/>
              <a:gd name="connsiteY19-9146" fmla="*/ 5150794 h 7997370"/>
              <a:gd name="connsiteX20-9147" fmla="*/ 5142177 w 7496628"/>
              <a:gd name="connsiteY20-9148" fmla="*/ 5376064 h 7997370"/>
              <a:gd name="connsiteX21-9149" fmla="*/ 5144682 w 7496628"/>
              <a:gd name="connsiteY21-9150" fmla="*/ 5382906 h 7997370"/>
              <a:gd name="connsiteX22-9151" fmla="*/ 5205627 w 7496628"/>
              <a:gd name="connsiteY22-9152" fmla="*/ 5549419 h 7997370"/>
              <a:gd name="connsiteX23-9153" fmla="*/ 5290456 w 7496628"/>
              <a:gd name="connsiteY23-9154" fmla="*/ 6110513 h 7997370"/>
              <a:gd name="connsiteX24-9155" fmla="*/ 3403599 w 7496628"/>
              <a:gd name="connsiteY24-9156" fmla="*/ 7997370 h 7997370"/>
              <a:gd name="connsiteX25-9157" fmla="*/ 1516743 w 7496628"/>
              <a:gd name="connsiteY25-9158" fmla="*/ 6110513 h 7997370"/>
              <a:gd name="connsiteX26-9159" fmla="*/ 1838988 w 7496628"/>
              <a:gd name="connsiteY26-9160" fmla="*/ 5055553 h 7997370"/>
              <a:gd name="connsiteX27-9161" fmla="*/ 1973782 w 7496628"/>
              <a:gd name="connsiteY27-9162" fmla="*/ 4881500 h 7997370"/>
              <a:gd name="connsiteX28-9163" fmla="*/ 1973783 w 7496628"/>
              <a:gd name="connsiteY28-9164" fmla="*/ 4881500 h 7997370"/>
              <a:gd name="connsiteX29-9165" fmla="*/ 2045103 w 7496628"/>
              <a:gd name="connsiteY29-9166" fmla="*/ 4750101 h 7997370"/>
              <a:gd name="connsiteX30-9167" fmla="*/ 2111829 w 7496628"/>
              <a:gd name="connsiteY30-9168" fmla="*/ 4419599 h 7997370"/>
              <a:gd name="connsiteX31-9169" fmla="*/ 1349557 w 7496628"/>
              <a:gd name="connsiteY31-9170" fmla="*/ 3574897 h 7997370"/>
              <a:gd name="connsiteX32-9171" fmla="*/ 1329447 w 7496628"/>
              <a:gd name="connsiteY32-9172" fmla="*/ 3573881 h 7997370"/>
              <a:gd name="connsiteX33-9173" fmla="*/ 1328058 w 7496628"/>
              <a:gd name="connsiteY33-9174" fmla="*/ 3570513 h 7997370"/>
              <a:gd name="connsiteX34-9175" fmla="*/ 1334174 w 7496628"/>
              <a:gd name="connsiteY34-9176" fmla="*/ 3558486 h 7997370"/>
              <a:gd name="connsiteX35-9177" fmla="*/ 1401337 w 7496628"/>
              <a:gd name="connsiteY35-9178" fmla="*/ 3426425 h 7997370"/>
              <a:gd name="connsiteX36-9179" fmla="*/ 1334174 w 7496628"/>
              <a:gd name="connsiteY36-9180" fmla="*/ 3558486 h 7997370"/>
              <a:gd name="connsiteX37-9181" fmla="*/ 1211066 w 7496628"/>
              <a:gd name="connsiteY37-9182" fmla="*/ 3539698 h 7997370"/>
              <a:gd name="connsiteX38-9183" fmla="*/ 0 w 7496628"/>
              <a:gd name="connsiteY38-9184" fmla="*/ 2053770 h 7997370"/>
              <a:gd name="connsiteX0-9185" fmla="*/ 0 w 7496628"/>
              <a:gd name="connsiteY0-9186" fmla="*/ 2053770 h 7997370"/>
              <a:gd name="connsiteX1-9187" fmla="*/ 1516743 w 7496628"/>
              <a:gd name="connsiteY1-9188" fmla="*/ 537027 h 7997370"/>
              <a:gd name="connsiteX2-9189" fmla="*/ 2481532 w 7496628"/>
              <a:gd name="connsiteY2-9190" fmla="*/ 883377 h 7997370"/>
              <a:gd name="connsiteX3-9191" fmla="*/ 2541593 w 7496628"/>
              <a:gd name="connsiteY3-9192" fmla="*/ 937965 h 7997370"/>
              <a:gd name="connsiteX4-9193" fmla="*/ 2737678 w 7496628"/>
              <a:gd name="connsiteY4-9194" fmla="*/ 1156572 h 7997370"/>
              <a:gd name="connsiteX5-9195" fmla="*/ 2737678 w 7496628"/>
              <a:gd name="connsiteY5-9196" fmla="*/ 1156573 h 7997370"/>
              <a:gd name="connsiteX6-9197" fmla="*/ 2774450 w 7496628"/>
              <a:gd name="connsiteY6-9198" fmla="*/ 1205746 h 7997370"/>
              <a:gd name="connsiteX7-9199" fmla="*/ 2774465 w 7496628"/>
              <a:gd name="connsiteY7-9200" fmla="*/ 1205769 h 7997370"/>
              <a:gd name="connsiteX8-9201" fmla="*/ 2774465 w 7496628"/>
              <a:gd name="connsiteY8-9202" fmla="*/ 1205769 h 7997370"/>
              <a:gd name="connsiteX9-9203" fmla="*/ 2787356 w 7496628"/>
              <a:gd name="connsiteY9-9204" fmla="*/ 1197560 h 7997370"/>
              <a:gd name="connsiteX10-9205" fmla="*/ 3262088 w 7496628"/>
              <a:gd name="connsiteY10-9206" fmla="*/ 1342571 h 7997370"/>
              <a:gd name="connsiteX11-9207" fmla="*/ 3862482 w 7496628"/>
              <a:gd name="connsiteY11-9208" fmla="*/ 1093879 h 7997370"/>
              <a:gd name="connsiteX12-9209" fmla="*/ 4045160 w 7496628"/>
              <a:gd name="connsiteY12-9210" fmla="*/ 831897 h 7997370"/>
              <a:gd name="connsiteX13-9211" fmla="*/ 5609771 w 7496628"/>
              <a:gd name="connsiteY13-9212" fmla="*/ 0 h 7997370"/>
              <a:gd name="connsiteX14-9213" fmla="*/ 7496628 w 7496628"/>
              <a:gd name="connsiteY14-9214" fmla="*/ 1886857 h 7997370"/>
              <a:gd name="connsiteX15-9215" fmla="*/ 6170864 w 7496628"/>
              <a:gd name="connsiteY15-9216" fmla="*/ 3688885 h 7997370"/>
              <a:gd name="connsiteX16-9217" fmla="*/ 5873297 w 7496628"/>
              <a:gd name="connsiteY16-9218" fmla="*/ 3755385 h 7997370"/>
              <a:gd name="connsiteX17-9219" fmla="*/ 5025574 w 7496628"/>
              <a:gd name="connsiteY17-9220" fmla="*/ 4907642 h 7997370"/>
              <a:gd name="connsiteX18-9221" fmla="*/ 5050086 w 7496628"/>
              <a:gd name="connsiteY18-9222" fmla="*/ 5150794 h 7997370"/>
              <a:gd name="connsiteX19-9223" fmla="*/ 5142177 w 7496628"/>
              <a:gd name="connsiteY19-9224" fmla="*/ 5376064 h 7997370"/>
              <a:gd name="connsiteX20-9225" fmla="*/ 5144682 w 7496628"/>
              <a:gd name="connsiteY20-9226" fmla="*/ 5382906 h 7997370"/>
              <a:gd name="connsiteX21-9227" fmla="*/ 5205627 w 7496628"/>
              <a:gd name="connsiteY21-9228" fmla="*/ 5549419 h 7997370"/>
              <a:gd name="connsiteX22-9229" fmla="*/ 5290456 w 7496628"/>
              <a:gd name="connsiteY22-9230" fmla="*/ 6110513 h 7997370"/>
              <a:gd name="connsiteX23-9231" fmla="*/ 3403599 w 7496628"/>
              <a:gd name="connsiteY23-9232" fmla="*/ 7997370 h 7997370"/>
              <a:gd name="connsiteX24-9233" fmla="*/ 1516743 w 7496628"/>
              <a:gd name="connsiteY24-9234" fmla="*/ 6110513 h 7997370"/>
              <a:gd name="connsiteX25-9235" fmla="*/ 1838988 w 7496628"/>
              <a:gd name="connsiteY25-9236" fmla="*/ 5055553 h 7997370"/>
              <a:gd name="connsiteX26-9237" fmla="*/ 1973782 w 7496628"/>
              <a:gd name="connsiteY26-9238" fmla="*/ 4881500 h 7997370"/>
              <a:gd name="connsiteX27-9239" fmla="*/ 1973783 w 7496628"/>
              <a:gd name="connsiteY27-9240" fmla="*/ 4881500 h 7997370"/>
              <a:gd name="connsiteX28-9241" fmla="*/ 2045103 w 7496628"/>
              <a:gd name="connsiteY28-9242" fmla="*/ 4750101 h 7997370"/>
              <a:gd name="connsiteX29-9243" fmla="*/ 2111829 w 7496628"/>
              <a:gd name="connsiteY29-9244" fmla="*/ 4419599 h 7997370"/>
              <a:gd name="connsiteX30-9245" fmla="*/ 1349557 w 7496628"/>
              <a:gd name="connsiteY30-9246" fmla="*/ 3574897 h 7997370"/>
              <a:gd name="connsiteX31-9247" fmla="*/ 1329447 w 7496628"/>
              <a:gd name="connsiteY31-9248" fmla="*/ 3573881 h 7997370"/>
              <a:gd name="connsiteX32-9249" fmla="*/ 1328058 w 7496628"/>
              <a:gd name="connsiteY32-9250" fmla="*/ 3570513 h 7997370"/>
              <a:gd name="connsiteX33-9251" fmla="*/ 1334174 w 7496628"/>
              <a:gd name="connsiteY33-9252" fmla="*/ 3558486 h 7997370"/>
              <a:gd name="connsiteX34-9253" fmla="*/ 1401337 w 7496628"/>
              <a:gd name="connsiteY34-9254" fmla="*/ 3426425 h 7997370"/>
              <a:gd name="connsiteX35-9255" fmla="*/ 1334174 w 7496628"/>
              <a:gd name="connsiteY35-9256" fmla="*/ 3558486 h 7997370"/>
              <a:gd name="connsiteX36-9257" fmla="*/ 1211066 w 7496628"/>
              <a:gd name="connsiteY36-9258" fmla="*/ 3539698 h 7997370"/>
              <a:gd name="connsiteX37-9259" fmla="*/ 0 w 7496628"/>
              <a:gd name="connsiteY37-9260" fmla="*/ 2053770 h 7997370"/>
              <a:gd name="connsiteX0-9261" fmla="*/ 0 w 7496628"/>
              <a:gd name="connsiteY0-9262" fmla="*/ 2053770 h 7997370"/>
              <a:gd name="connsiteX1-9263" fmla="*/ 1516743 w 7496628"/>
              <a:gd name="connsiteY1-9264" fmla="*/ 537027 h 7997370"/>
              <a:gd name="connsiteX2-9265" fmla="*/ 2481532 w 7496628"/>
              <a:gd name="connsiteY2-9266" fmla="*/ 883377 h 7997370"/>
              <a:gd name="connsiteX3-9267" fmla="*/ 2541593 w 7496628"/>
              <a:gd name="connsiteY3-9268" fmla="*/ 937965 h 7997370"/>
              <a:gd name="connsiteX4-9269" fmla="*/ 2737678 w 7496628"/>
              <a:gd name="connsiteY4-9270" fmla="*/ 1156572 h 7997370"/>
              <a:gd name="connsiteX5-9271" fmla="*/ 2774450 w 7496628"/>
              <a:gd name="connsiteY5-9272" fmla="*/ 1205746 h 7997370"/>
              <a:gd name="connsiteX6-9273" fmla="*/ 2774465 w 7496628"/>
              <a:gd name="connsiteY6-9274" fmla="*/ 1205769 h 7997370"/>
              <a:gd name="connsiteX7-9275" fmla="*/ 2774465 w 7496628"/>
              <a:gd name="connsiteY7-9276" fmla="*/ 1205769 h 7997370"/>
              <a:gd name="connsiteX8-9277" fmla="*/ 2787356 w 7496628"/>
              <a:gd name="connsiteY8-9278" fmla="*/ 1197560 h 7997370"/>
              <a:gd name="connsiteX9-9279" fmla="*/ 3262088 w 7496628"/>
              <a:gd name="connsiteY9-9280" fmla="*/ 1342571 h 7997370"/>
              <a:gd name="connsiteX10-9281" fmla="*/ 3862482 w 7496628"/>
              <a:gd name="connsiteY10-9282" fmla="*/ 1093879 h 7997370"/>
              <a:gd name="connsiteX11-9283" fmla="*/ 4045160 w 7496628"/>
              <a:gd name="connsiteY11-9284" fmla="*/ 831897 h 7997370"/>
              <a:gd name="connsiteX12-9285" fmla="*/ 5609771 w 7496628"/>
              <a:gd name="connsiteY12-9286" fmla="*/ 0 h 7997370"/>
              <a:gd name="connsiteX13-9287" fmla="*/ 7496628 w 7496628"/>
              <a:gd name="connsiteY13-9288" fmla="*/ 1886857 h 7997370"/>
              <a:gd name="connsiteX14-9289" fmla="*/ 6170864 w 7496628"/>
              <a:gd name="connsiteY14-9290" fmla="*/ 3688885 h 7997370"/>
              <a:gd name="connsiteX15-9291" fmla="*/ 5873297 w 7496628"/>
              <a:gd name="connsiteY15-9292" fmla="*/ 3755385 h 7997370"/>
              <a:gd name="connsiteX16-9293" fmla="*/ 5025574 w 7496628"/>
              <a:gd name="connsiteY16-9294" fmla="*/ 4907642 h 7997370"/>
              <a:gd name="connsiteX17-9295" fmla="*/ 5050086 w 7496628"/>
              <a:gd name="connsiteY17-9296" fmla="*/ 5150794 h 7997370"/>
              <a:gd name="connsiteX18-9297" fmla="*/ 5142177 w 7496628"/>
              <a:gd name="connsiteY18-9298" fmla="*/ 5376064 h 7997370"/>
              <a:gd name="connsiteX19-9299" fmla="*/ 5144682 w 7496628"/>
              <a:gd name="connsiteY19-9300" fmla="*/ 5382906 h 7997370"/>
              <a:gd name="connsiteX20-9301" fmla="*/ 5205627 w 7496628"/>
              <a:gd name="connsiteY20-9302" fmla="*/ 5549419 h 7997370"/>
              <a:gd name="connsiteX21-9303" fmla="*/ 5290456 w 7496628"/>
              <a:gd name="connsiteY21-9304" fmla="*/ 6110513 h 7997370"/>
              <a:gd name="connsiteX22-9305" fmla="*/ 3403599 w 7496628"/>
              <a:gd name="connsiteY22-9306" fmla="*/ 7997370 h 7997370"/>
              <a:gd name="connsiteX23-9307" fmla="*/ 1516743 w 7496628"/>
              <a:gd name="connsiteY23-9308" fmla="*/ 6110513 h 7997370"/>
              <a:gd name="connsiteX24-9309" fmla="*/ 1838988 w 7496628"/>
              <a:gd name="connsiteY24-9310" fmla="*/ 5055553 h 7997370"/>
              <a:gd name="connsiteX25-9311" fmla="*/ 1973782 w 7496628"/>
              <a:gd name="connsiteY25-9312" fmla="*/ 4881500 h 7997370"/>
              <a:gd name="connsiteX26-9313" fmla="*/ 1973783 w 7496628"/>
              <a:gd name="connsiteY26-9314" fmla="*/ 4881500 h 7997370"/>
              <a:gd name="connsiteX27-9315" fmla="*/ 2045103 w 7496628"/>
              <a:gd name="connsiteY27-9316" fmla="*/ 4750101 h 7997370"/>
              <a:gd name="connsiteX28-9317" fmla="*/ 2111829 w 7496628"/>
              <a:gd name="connsiteY28-9318" fmla="*/ 4419599 h 7997370"/>
              <a:gd name="connsiteX29-9319" fmla="*/ 1349557 w 7496628"/>
              <a:gd name="connsiteY29-9320" fmla="*/ 3574897 h 7997370"/>
              <a:gd name="connsiteX30-9321" fmla="*/ 1329447 w 7496628"/>
              <a:gd name="connsiteY30-9322" fmla="*/ 3573881 h 7997370"/>
              <a:gd name="connsiteX31-9323" fmla="*/ 1328058 w 7496628"/>
              <a:gd name="connsiteY31-9324" fmla="*/ 3570513 h 7997370"/>
              <a:gd name="connsiteX32-9325" fmla="*/ 1334174 w 7496628"/>
              <a:gd name="connsiteY32-9326" fmla="*/ 3558486 h 7997370"/>
              <a:gd name="connsiteX33-9327" fmla="*/ 1401337 w 7496628"/>
              <a:gd name="connsiteY33-9328" fmla="*/ 3426425 h 7997370"/>
              <a:gd name="connsiteX34-9329" fmla="*/ 1334174 w 7496628"/>
              <a:gd name="connsiteY34-9330" fmla="*/ 3558486 h 7997370"/>
              <a:gd name="connsiteX35-9331" fmla="*/ 1211066 w 7496628"/>
              <a:gd name="connsiteY35-9332" fmla="*/ 3539698 h 7997370"/>
              <a:gd name="connsiteX36-9333" fmla="*/ 0 w 7496628"/>
              <a:gd name="connsiteY36-9334" fmla="*/ 2053770 h 7997370"/>
              <a:gd name="connsiteX0-9335" fmla="*/ 0 w 7496628"/>
              <a:gd name="connsiteY0-9336" fmla="*/ 2053770 h 7997370"/>
              <a:gd name="connsiteX1-9337" fmla="*/ 1516743 w 7496628"/>
              <a:gd name="connsiteY1-9338" fmla="*/ 537027 h 7997370"/>
              <a:gd name="connsiteX2-9339" fmla="*/ 2481532 w 7496628"/>
              <a:gd name="connsiteY2-9340" fmla="*/ 883377 h 7997370"/>
              <a:gd name="connsiteX3-9341" fmla="*/ 2541593 w 7496628"/>
              <a:gd name="connsiteY3-9342" fmla="*/ 937965 h 7997370"/>
              <a:gd name="connsiteX4-9343" fmla="*/ 2774450 w 7496628"/>
              <a:gd name="connsiteY4-9344" fmla="*/ 1205746 h 7997370"/>
              <a:gd name="connsiteX5-9345" fmla="*/ 2774465 w 7496628"/>
              <a:gd name="connsiteY5-9346" fmla="*/ 1205769 h 7997370"/>
              <a:gd name="connsiteX6-9347" fmla="*/ 2774465 w 7496628"/>
              <a:gd name="connsiteY6-9348" fmla="*/ 1205769 h 7997370"/>
              <a:gd name="connsiteX7-9349" fmla="*/ 2787356 w 7496628"/>
              <a:gd name="connsiteY7-9350" fmla="*/ 1197560 h 7997370"/>
              <a:gd name="connsiteX8-9351" fmla="*/ 3262088 w 7496628"/>
              <a:gd name="connsiteY8-9352" fmla="*/ 1342571 h 7997370"/>
              <a:gd name="connsiteX9-9353" fmla="*/ 3862482 w 7496628"/>
              <a:gd name="connsiteY9-9354" fmla="*/ 1093879 h 7997370"/>
              <a:gd name="connsiteX10-9355" fmla="*/ 4045160 w 7496628"/>
              <a:gd name="connsiteY10-9356" fmla="*/ 831897 h 7997370"/>
              <a:gd name="connsiteX11-9357" fmla="*/ 5609771 w 7496628"/>
              <a:gd name="connsiteY11-9358" fmla="*/ 0 h 7997370"/>
              <a:gd name="connsiteX12-9359" fmla="*/ 7496628 w 7496628"/>
              <a:gd name="connsiteY12-9360" fmla="*/ 1886857 h 7997370"/>
              <a:gd name="connsiteX13-9361" fmla="*/ 6170864 w 7496628"/>
              <a:gd name="connsiteY13-9362" fmla="*/ 3688885 h 7997370"/>
              <a:gd name="connsiteX14-9363" fmla="*/ 5873297 w 7496628"/>
              <a:gd name="connsiteY14-9364" fmla="*/ 3755385 h 7997370"/>
              <a:gd name="connsiteX15-9365" fmla="*/ 5025574 w 7496628"/>
              <a:gd name="connsiteY15-9366" fmla="*/ 4907642 h 7997370"/>
              <a:gd name="connsiteX16-9367" fmla="*/ 5050086 w 7496628"/>
              <a:gd name="connsiteY16-9368" fmla="*/ 5150794 h 7997370"/>
              <a:gd name="connsiteX17-9369" fmla="*/ 5142177 w 7496628"/>
              <a:gd name="connsiteY17-9370" fmla="*/ 5376064 h 7997370"/>
              <a:gd name="connsiteX18-9371" fmla="*/ 5144682 w 7496628"/>
              <a:gd name="connsiteY18-9372" fmla="*/ 5382906 h 7997370"/>
              <a:gd name="connsiteX19-9373" fmla="*/ 5205627 w 7496628"/>
              <a:gd name="connsiteY19-9374" fmla="*/ 5549419 h 7997370"/>
              <a:gd name="connsiteX20-9375" fmla="*/ 5290456 w 7496628"/>
              <a:gd name="connsiteY20-9376" fmla="*/ 6110513 h 7997370"/>
              <a:gd name="connsiteX21-9377" fmla="*/ 3403599 w 7496628"/>
              <a:gd name="connsiteY21-9378" fmla="*/ 7997370 h 7997370"/>
              <a:gd name="connsiteX22-9379" fmla="*/ 1516743 w 7496628"/>
              <a:gd name="connsiteY22-9380" fmla="*/ 6110513 h 7997370"/>
              <a:gd name="connsiteX23-9381" fmla="*/ 1838988 w 7496628"/>
              <a:gd name="connsiteY23-9382" fmla="*/ 5055553 h 7997370"/>
              <a:gd name="connsiteX24-9383" fmla="*/ 1973782 w 7496628"/>
              <a:gd name="connsiteY24-9384" fmla="*/ 4881500 h 7997370"/>
              <a:gd name="connsiteX25-9385" fmla="*/ 1973783 w 7496628"/>
              <a:gd name="connsiteY25-9386" fmla="*/ 4881500 h 7997370"/>
              <a:gd name="connsiteX26-9387" fmla="*/ 2045103 w 7496628"/>
              <a:gd name="connsiteY26-9388" fmla="*/ 4750101 h 7997370"/>
              <a:gd name="connsiteX27-9389" fmla="*/ 2111829 w 7496628"/>
              <a:gd name="connsiteY27-9390" fmla="*/ 4419599 h 7997370"/>
              <a:gd name="connsiteX28-9391" fmla="*/ 1349557 w 7496628"/>
              <a:gd name="connsiteY28-9392" fmla="*/ 3574897 h 7997370"/>
              <a:gd name="connsiteX29-9393" fmla="*/ 1329447 w 7496628"/>
              <a:gd name="connsiteY29-9394" fmla="*/ 3573881 h 7997370"/>
              <a:gd name="connsiteX30-9395" fmla="*/ 1328058 w 7496628"/>
              <a:gd name="connsiteY30-9396" fmla="*/ 3570513 h 7997370"/>
              <a:gd name="connsiteX31-9397" fmla="*/ 1334174 w 7496628"/>
              <a:gd name="connsiteY31-9398" fmla="*/ 3558486 h 7997370"/>
              <a:gd name="connsiteX32-9399" fmla="*/ 1401337 w 7496628"/>
              <a:gd name="connsiteY32-9400" fmla="*/ 3426425 h 7997370"/>
              <a:gd name="connsiteX33-9401" fmla="*/ 1334174 w 7496628"/>
              <a:gd name="connsiteY33-9402" fmla="*/ 3558486 h 7997370"/>
              <a:gd name="connsiteX34-9403" fmla="*/ 1211066 w 7496628"/>
              <a:gd name="connsiteY34-9404" fmla="*/ 3539698 h 7997370"/>
              <a:gd name="connsiteX35-9405" fmla="*/ 0 w 7496628"/>
              <a:gd name="connsiteY35-9406" fmla="*/ 2053770 h 7997370"/>
              <a:gd name="connsiteX0-9407" fmla="*/ 0 w 7496628"/>
              <a:gd name="connsiteY0-9408" fmla="*/ 2053770 h 7997370"/>
              <a:gd name="connsiteX1-9409" fmla="*/ 1516743 w 7496628"/>
              <a:gd name="connsiteY1-9410" fmla="*/ 537027 h 7997370"/>
              <a:gd name="connsiteX2-9411" fmla="*/ 2481532 w 7496628"/>
              <a:gd name="connsiteY2-9412" fmla="*/ 883377 h 7997370"/>
              <a:gd name="connsiteX3-9413" fmla="*/ 2541593 w 7496628"/>
              <a:gd name="connsiteY3-9414" fmla="*/ 937965 h 7997370"/>
              <a:gd name="connsiteX4-9415" fmla="*/ 2774450 w 7496628"/>
              <a:gd name="connsiteY4-9416" fmla="*/ 1205746 h 7997370"/>
              <a:gd name="connsiteX5-9417" fmla="*/ 2774465 w 7496628"/>
              <a:gd name="connsiteY5-9418" fmla="*/ 1205769 h 7997370"/>
              <a:gd name="connsiteX6-9419" fmla="*/ 2774465 w 7496628"/>
              <a:gd name="connsiteY6-9420" fmla="*/ 1205769 h 7997370"/>
              <a:gd name="connsiteX7-9421" fmla="*/ 2787356 w 7496628"/>
              <a:gd name="connsiteY7-9422" fmla="*/ 1197560 h 7997370"/>
              <a:gd name="connsiteX8-9423" fmla="*/ 3262088 w 7496628"/>
              <a:gd name="connsiteY8-9424" fmla="*/ 1342571 h 7997370"/>
              <a:gd name="connsiteX9-9425" fmla="*/ 3862482 w 7496628"/>
              <a:gd name="connsiteY9-9426" fmla="*/ 1093879 h 7997370"/>
              <a:gd name="connsiteX10-9427" fmla="*/ 4045160 w 7496628"/>
              <a:gd name="connsiteY10-9428" fmla="*/ 831897 h 7997370"/>
              <a:gd name="connsiteX11-9429" fmla="*/ 5609771 w 7496628"/>
              <a:gd name="connsiteY11-9430" fmla="*/ 0 h 7997370"/>
              <a:gd name="connsiteX12-9431" fmla="*/ 7496628 w 7496628"/>
              <a:gd name="connsiteY12-9432" fmla="*/ 1886857 h 7997370"/>
              <a:gd name="connsiteX13-9433" fmla="*/ 6170864 w 7496628"/>
              <a:gd name="connsiteY13-9434" fmla="*/ 3688885 h 7997370"/>
              <a:gd name="connsiteX14-9435" fmla="*/ 5873297 w 7496628"/>
              <a:gd name="connsiteY14-9436" fmla="*/ 3755385 h 7997370"/>
              <a:gd name="connsiteX15-9437" fmla="*/ 5025574 w 7496628"/>
              <a:gd name="connsiteY15-9438" fmla="*/ 4907642 h 7997370"/>
              <a:gd name="connsiteX16-9439" fmla="*/ 5050086 w 7496628"/>
              <a:gd name="connsiteY16-9440" fmla="*/ 5150794 h 7997370"/>
              <a:gd name="connsiteX17-9441" fmla="*/ 5142177 w 7496628"/>
              <a:gd name="connsiteY17-9442" fmla="*/ 5376064 h 7997370"/>
              <a:gd name="connsiteX18-9443" fmla="*/ 5144682 w 7496628"/>
              <a:gd name="connsiteY18-9444" fmla="*/ 5382906 h 7997370"/>
              <a:gd name="connsiteX19-9445" fmla="*/ 5205627 w 7496628"/>
              <a:gd name="connsiteY19-9446" fmla="*/ 5549419 h 7997370"/>
              <a:gd name="connsiteX20-9447" fmla="*/ 5290456 w 7496628"/>
              <a:gd name="connsiteY20-9448" fmla="*/ 6110513 h 7997370"/>
              <a:gd name="connsiteX21-9449" fmla="*/ 3403599 w 7496628"/>
              <a:gd name="connsiteY21-9450" fmla="*/ 7997370 h 7997370"/>
              <a:gd name="connsiteX22-9451" fmla="*/ 1516743 w 7496628"/>
              <a:gd name="connsiteY22-9452" fmla="*/ 6110513 h 7997370"/>
              <a:gd name="connsiteX23-9453" fmla="*/ 1838988 w 7496628"/>
              <a:gd name="connsiteY23-9454" fmla="*/ 5055553 h 7997370"/>
              <a:gd name="connsiteX24-9455" fmla="*/ 1973782 w 7496628"/>
              <a:gd name="connsiteY24-9456" fmla="*/ 4881500 h 7997370"/>
              <a:gd name="connsiteX25-9457" fmla="*/ 1973783 w 7496628"/>
              <a:gd name="connsiteY25-9458" fmla="*/ 4881500 h 7997370"/>
              <a:gd name="connsiteX26-9459" fmla="*/ 2045103 w 7496628"/>
              <a:gd name="connsiteY26-9460" fmla="*/ 4750101 h 7997370"/>
              <a:gd name="connsiteX27-9461" fmla="*/ 2111829 w 7496628"/>
              <a:gd name="connsiteY27-9462" fmla="*/ 4419599 h 7997370"/>
              <a:gd name="connsiteX28-9463" fmla="*/ 1349557 w 7496628"/>
              <a:gd name="connsiteY28-9464" fmla="*/ 3574897 h 7997370"/>
              <a:gd name="connsiteX29-9465" fmla="*/ 1329447 w 7496628"/>
              <a:gd name="connsiteY29-9466" fmla="*/ 3573881 h 7997370"/>
              <a:gd name="connsiteX30-9467" fmla="*/ 1328058 w 7496628"/>
              <a:gd name="connsiteY30-9468" fmla="*/ 3570513 h 7997370"/>
              <a:gd name="connsiteX31-9469" fmla="*/ 1334174 w 7496628"/>
              <a:gd name="connsiteY31-9470" fmla="*/ 3558486 h 7997370"/>
              <a:gd name="connsiteX32-9471" fmla="*/ 1334174 w 7496628"/>
              <a:gd name="connsiteY32-9472" fmla="*/ 3558486 h 7997370"/>
              <a:gd name="connsiteX33-9473" fmla="*/ 1211066 w 7496628"/>
              <a:gd name="connsiteY33-9474" fmla="*/ 3539698 h 7997370"/>
              <a:gd name="connsiteX34-9475" fmla="*/ 0 w 7496628"/>
              <a:gd name="connsiteY34-9476" fmla="*/ 2053770 h 7997370"/>
              <a:gd name="connsiteX0-9477" fmla="*/ 0 w 7496628"/>
              <a:gd name="connsiteY0-9478" fmla="*/ 2053770 h 7997370"/>
              <a:gd name="connsiteX1-9479" fmla="*/ 1516743 w 7496628"/>
              <a:gd name="connsiteY1-9480" fmla="*/ 537027 h 7997370"/>
              <a:gd name="connsiteX2-9481" fmla="*/ 2481532 w 7496628"/>
              <a:gd name="connsiteY2-9482" fmla="*/ 883377 h 7997370"/>
              <a:gd name="connsiteX3-9483" fmla="*/ 2541593 w 7496628"/>
              <a:gd name="connsiteY3-9484" fmla="*/ 937965 h 7997370"/>
              <a:gd name="connsiteX4-9485" fmla="*/ 2774450 w 7496628"/>
              <a:gd name="connsiteY4-9486" fmla="*/ 1205746 h 7997370"/>
              <a:gd name="connsiteX5-9487" fmla="*/ 2774465 w 7496628"/>
              <a:gd name="connsiteY5-9488" fmla="*/ 1205769 h 7997370"/>
              <a:gd name="connsiteX6-9489" fmla="*/ 2774465 w 7496628"/>
              <a:gd name="connsiteY6-9490" fmla="*/ 1205769 h 7997370"/>
              <a:gd name="connsiteX7-9491" fmla="*/ 2787356 w 7496628"/>
              <a:gd name="connsiteY7-9492" fmla="*/ 1197560 h 7997370"/>
              <a:gd name="connsiteX8-9493" fmla="*/ 3262088 w 7496628"/>
              <a:gd name="connsiteY8-9494" fmla="*/ 1342571 h 7997370"/>
              <a:gd name="connsiteX9-9495" fmla="*/ 3862482 w 7496628"/>
              <a:gd name="connsiteY9-9496" fmla="*/ 1093879 h 7997370"/>
              <a:gd name="connsiteX10-9497" fmla="*/ 4045160 w 7496628"/>
              <a:gd name="connsiteY10-9498" fmla="*/ 831897 h 7997370"/>
              <a:gd name="connsiteX11-9499" fmla="*/ 5609771 w 7496628"/>
              <a:gd name="connsiteY11-9500" fmla="*/ 0 h 7997370"/>
              <a:gd name="connsiteX12-9501" fmla="*/ 7496628 w 7496628"/>
              <a:gd name="connsiteY12-9502" fmla="*/ 1886857 h 7997370"/>
              <a:gd name="connsiteX13-9503" fmla="*/ 6170864 w 7496628"/>
              <a:gd name="connsiteY13-9504" fmla="*/ 3688885 h 7997370"/>
              <a:gd name="connsiteX14-9505" fmla="*/ 5873297 w 7496628"/>
              <a:gd name="connsiteY14-9506" fmla="*/ 3755385 h 7997370"/>
              <a:gd name="connsiteX15-9507" fmla="*/ 5025574 w 7496628"/>
              <a:gd name="connsiteY15-9508" fmla="*/ 4907642 h 7997370"/>
              <a:gd name="connsiteX16-9509" fmla="*/ 5050086 w 7496628"/>
              <a:gd name="connsiteY16-9510" fmla="*/ 5150794 h 7997370"/>
              <a:gd name="connsiteX17-9511" fmla="*/ 5142177 w 7496628"/>
              <a:gd name="connsiteY17-9512" fmla="*/ 5376064 h 7997370"/>
              <a:gd name="connsiteX18-9513" fmla="*/ 5144682 w 7496628"/>
              <a:gd name="connsiteY18-9514" fmla="*/ 5382906 h 7997370"/>
              <a:gd name="connsiteX19-9515" fmla="*/ 5205627 w 7496628"/>
              <a:gd name="connsiteY19-9516" fmla="*/ 5549419 h 7997370"/>
              <a:gd name="connsiteX20-9517" fmla="*/ 5290456 w 7496628"/>
              <a:gd name="connsiteY20-9518" fmla="*/ 6110513 h 7997370"/>
              <a:gd name="connsiteX21-9519" fmla="*/ 3403599 w 7496628"/>
              <a:gd name="connsiteY21-9520" fmla="*/ 7997370 h 7997370"/>
              <a:gd name="connsiteX22-9521" fmla="*/ 1516743 w 7496628"/>
              <a:gd name="connsiteY22-9522" fmla="*/ 6110513 h 7997370"/>
              <a:gd name="connsiteX23-9523" fmla="*/ 1838988 w 7496628"/>
              <a:gd name="connsiteY23-9524" fmla="*/ 5055553 h 7997370"/>
              <a:gd name="connsiteX24-9525" fmla="*/ 1973782 w 7496628"/>
              <a:gd name="connsiteY24-9526" fmla="*/ 4881500 h 7997370"/>
              <a:gd name="connsiteX25-9527" fmla="*/ 1973783 w 7496628"/>
              <a:gd name="connsiteY25-9528" fmla="*/ 4881500 h 7997370"/>
              <a:gd name="connsiteX26-9529" fmla="*/ 2045103 w 7496628"/>
              <a:gd name="connsiteY26-9530" fmla="*/ 4750101 h 7997370"/>
              <a:gd name="connsiteX27-9531" fmla="*/ 2111829 w 7496628"/>
              <a:gd name="connsiteY27-9532" fmla="*/ 4419599 h 7997370"/>
              <a:gd name="connsiteX28-9533" fmla="*/ 1349557 w 7496628"/>
              <a:gd name="connsiteY28-9534" fmla="*/ 3574897 h 7997370"/>
              <a:gd name="connsiteX29-9535" fmla="*/ 1329447 w 7496628"/>
              <a:gd name="connsiteY29-9536" fmla="*/ 3573881 h 7997370"/>
              <a:gd name="connsiteX30-9537" fmla="*/ 1328058 w 7496628"/>
              <a:gd name="connsiteY30-9538" fmla="*/ 3570513 h 7997370"/>
              <a:gd name="connsiteX31-9539" fmla="*/ 1334174 w 7496628"/>
              <a:gd name="connsiteY31-9540" fmla="*/ 3558486 h 7997370"/>
              <a:gd name="connsiteX32-9541" fmla="*/ 1211066 w 7496628"/>
              <a:gd name="connsiteY32-9542" fmla="*/ 3539698 h 7997370"/>
              <a:gd name="connsiteX33-9543" fmla="*/ 0 w 7496628"/>
              <a:gd name="connsiteY33-9544" fmla="*/ 2053770 h 7997370"/>
              <a:gd name="connsiteX0-9545" fmla="*/ 0 w 7496628"/>
              <a:gd name="connsiteY0-9546" fmla="*/ 2053770 h 7997370"/>
              <a:gd name="connsiteX1-9547" fmla="*/ 1516743 w 7496628"/>
              <a:gd name="connsiteY1-9548" fmla="*/ 537027 h 7997370"/>
              <a:gd name="connsiteX2-9549" fmla="*/ 2481532 w 7496628"/>
              <a:gd name="connsiteY2-9550" fmla="*/ 883377 h 7997370"/>
              <a:gd name="connsiteX3-9551" fmla="*/ 2541593 w 7496628"/>
              <a:gd name="connsiteY3-9552" fmla="*/ 937965 h 7997370"/>
              <a:gd name="connsiteX4-9553" fmla="*/ 2774450 w 7496628"/>
              <a:gd name="connsiteY4-9554" fmla="*/ 1205746 h 7997370"/>
              <a:gd name="connsiteX5-9555" fmla="*/ 2774465 w 7496628"/>
              <a:gd name="connsiteY5-9556" fmla="*/ 1205769 h 7997370"/>
              <a:gd name="connsiteX6-9557" fmla="*/ 2774465 w 7496628"/>
              <a:gd name="connsiteY6-9558" fmla="*/ 1205769 h 7997370"/>
              <a:gd name="connsiteX7-9559" fmla="*/ 2787356 w 7496628"/>
              <a:gd name="connsiteY7-9560" fmla="*/ 1197560 h 7997370"/>
              <a:gd name="connsiteX8-9561" fmla="*/ 3262088 w 7496628"/>
              <a:gd name="connsiteY8-9562" fmla="*/ 1342571 h 7997370"/>
              <a:gd name="connsiteX9-9563" fmla="*/ 3862482 w 7496628"/>
              <a:gd name="connsiteY9-9564" fmla="*/ 1093879 h 7997370"/>
              <a:gd name="connsiteX10-9565" fmla="*/ 4045160 w 7496628"/>
              <a:gd name="connsiteY10-9566" fmla="*/ 831897 h 7997370"/>
              <a:gd name="connsiteX11-9567" fmla="*/ 5609771 w 7496628"/>
              <a:gd name="connsiteY11-9568" fmla="*/ 0 h 7997370"/>
              <a:gd name="connsiteX12-9569" fmla="*/ 7496628 w 7496628"/>
              <a:gd name="connsiteY12-9570" fmla="*/ 1886857 h 7997370"/>
              <a:gd name="connsiteX13-9571" fmla="*/ 6170864 w 7496628"/>
              <a:gd name="connsiteY13-9572" fmla="*/ 3688885 h 7997370"/>
              <a:gd name="connsiteX14-9573" fmla="*/ 5873297 w 7496628"/>
              <a:gd name="connsiteY14-9574" fmla="*/ 3755385 h 7997370"/>
              <a:gd name="connsiteX15-9575" fmla="*/ 5025574 w 7496628"/>
              <a:gd name="connsiteY15-9576" fmla="*/ 4907642 h 7997370"/>
              <a:gd name="connsiteX16-9577" fmla="*/ 5050086 w 7496628"/>
              <a:gd name="connsiteY16-9578" fmla="*/ 5150794 h 7997370"/>
              <a:gd name="connsiteX17-9579" fmla="*/ 5142177 w 7496628"/>
              <a:gd name="connsiteY17-9580" fmla="*/ 5376064 h 7997370"/>
              <a:gd name="connsiteX18-9581" fmla="*/ 5144682 w 7496628"/>
              <a:gd name="connsiteY18-9582" fmla="*/ 5382906 h 7997370"/>
              <a:gd name="connsiteX19-9583" fmla="*/ 5205627 w 7496628"/>
              <a:gd name="connsiteY19-9584" fmla="*/ 5549419 h 7997370"/>
              <a:gd name="connsiteX20-9585" fmla="*/ 5290456 w 7496628"/>
              <a:gd name="connsiteY20-9586" fmla="*/ 6110513 h 7997370"/>
              <a:gd name="connsiteX21-9587" fmla="*/ 3403599 w 7496628"/>
              <a:gd name="connsiteY21-9588" fmla="*/ 7997370 h 7997370"/>
              <a:gd name="connsiteX22-9589" fmla="*/ 1516743 w 7496628"/>
              <a:gd name="connsiteY22-9590" fmla="*/ 6110513 h 7997370"/>
              <a:gd name="connsiteX23-9591" fmla="*/ 1838988 w 7496628"/>
              <a:gd name="connsiteY23-9592" fmla="*/ 5055553 h 7997370"/>
              <a:gd name="connsiteX24-9593" fmla="*/ 1973782 w 7496628"/>
              <a:gd name="connsiteY24-9594" fmla="*/ 4881500 h 7997370"/>
              <a:gd name="connsiteX25-9595" fmla="*/ 1973783 w 7496628"/>
              <a:gd name="connsiteY25-9596" fmla="*/ 4881500 h 7997370"/>
              <a:gd name="connsiteX26-9597" fmla="*/ 2045103 w 7496628"/>
              <a:gd name="connsiteY26-9598" fmla="*/ 4750101 h 7997370"/>
              <a:gd name="connsiteX27-9599" fmla="*/ 2111829 w 7496628"/>
              <a:gd name="connsiteY27-9600" fmla="*/ 4419599 h 7997370"/>
              <a:gd name="connsiteX28-9601" fmla="*/ 1349557 w 7496628"/>
              <a:gd name="connsiteY28-9602" fmla="*/ 3574897 h 7997370"/>
              <a:gd name="connsiteX29-9603" fmla="*/ 1329447 w 7496628"/>
              <a:gd name="connsiteY29-9604" fmla="*/ 3573881 h 7997370"/>
              <a:gd name="connsiteX30-9605" fmla="*/ 1328058 w 7496628"/>
              <a:gd name="connsiteY30-9606" fmla="*/ 3570513 h 7997370"/>
              <a:gd name="connsiteX31-9607" fmla="*/ 1211066 w 7496628"/>
              <a:gd name="connsiteY31-9608" fmla="*/ 3539698 h 7997370"/>
              <a:gd name="connsiteX32-9609" fmla="*/ 0 w 7496628"/>
              <a:gd name="connsiteY32-9610" fmla="*/ 2053770 h 7997370"/>
              <a:gd name="connsiteX0-9611" fmla="*/ 0 w 7496628"/>
              <a:gd name="connsiteY0-9612" fmla="*/ 2053770 h 7997370"/>
              <a:gd name="connsiteX1-9613" fmla="*/ 1516743 w 7496628"/>
              <a:gd name="connsiteY1-9614" fmla="*/ 537027 h 7997370"/>
              <a:gd name="connsiteX2-9615" fmla="*/ 2481532 w 7496628"/>
              <a:gd name="connsiteY2-9616" fmla="*/ 883377 h 7997370"/>
              <a:gd name="connsiteX3-9617" fmla="*/ 2541593 w 7496628"/>
              <a:gd name="connsiteY3-9618" fmla="*/ 937965 h 7997370"/>
              <a:gd name="connsiteX4-9619" fmla="*/ 2774450 w 7496628"/>
              <a:gd name="connsiteY4-9620" fmla="*/ 1205746 h 7997370"/>
              <a:gd name="connsiteX5-9621" fmla="*/ 2774465 w 7496628"/>
              <a:gd name="connsiteY5-9622" fmla="*/ 1205769 h 7997370"/>
              <a:gd name="connsiteX6-9623" fmla="*/ 2774465 w 7496628"/>
              <a:gd name="connsiteY6-9624" fmla="*/ 1205769 h 7997370"/>
              <a:gd name="connsiteX7-9625" fmla="*/ 2787356 w 7496628"/>
              <a:gd name="connsiteY7-9626" fmla="*/ 1197560 h 7997370"/>
              <a:gd name="connsiteX8-9627" fmla="*/ 3262088 w 7496628"/>
              <a:gd name="connsiteY8-9628" fmla="*/ 1342571 h 7997370"/>
              <a:gd name="connsiteX9-9629" fmla="*/ 3862482 w 7496628"/>
              <a:gd name="connsiteY9-9630" fmla="*/ 1093879 h 7997370"/>
              <a:gd name="connsiteX10-9631" fmla="*/ 4045160 w 7496628"/>
              <a:gd name="connsiteY10-9632" fmla="*/ 831897 h 7997370"/>
              <a:gd name="connsiteX11-9633" fmla="*/ 5609771 w 7496628"/>
              <a:gd name="connsiteY11-9634" fmla="*/ 0 h 7997370"/>
              <a:gd name="connsiteX12-9635" fmla="*/ 7496628 w 7496628"/>
              <a:gd name="connsiteY12-9636" fmla="*/ 1886857 h 7997370"/>
              <a:gd name="connsiteX13-9637" fmla="*/ 6170864 w 7496628"/>
              <a:gd name="connsiteY13-9638" fmla="*/ 3688885 h 7997370"/>
              <a:gd name="connsiteX14-9639" fmla="*/ 5873297 w 7496628"/>
              <a:gd name="connsiteY14-9640" fmla="*/ 3755385 h 7997370"/>
              <a:gd name="connsiteX15-9641" fmla="*/ 5025574 w 7496628"/>
              <a:gd name="connsiteY15-9642" fmla="*/ 4907642 h 7997370"/>
              <a:gd name="connsiteX16-9643" fmla="*/ 5050086 w 7496628"/>
              <a:gd name="connsiteY16-9644" fmla="*/ 5150794 h 7997370"/>
              <a:gd name="connsiteX17-9645" fmla="*/ 5142177 w 7496628"/>
              <a:gd name="connsiteY17-9646" fmla="*/ 5376064 h 7997370"/>
              <a:gd name="connsiteX18-9647" fmla="*/ 5144682 w 7496628"/>
              <a:gd name="connsiteY18-9648" fmla="*/ 5382906 h 7997370"/>
              <a:gd name="connsiteX19-9649" fmla="*/ 5205627 w 7496628"/>
              <a:gd name="connsiteY19-9650" fmla="*/ 5549419 h 7997370"/>
              <a:gd name="connsiteX20-9651" fmla="*/ 5290456 w 7496628"/>
              <a:gd name="connsiteY20-9652" fmla="*/ 6110513 h 7997370"/>
              <a:gd name="connsiteX21-9653" fmla="*/ 3403599 w 7496628"/>
              <a:gd name="connsiteY21-9654" fmla="*/ 7997370 h 7997370"/>
              <a:gd name="connsiteX22-9655" fmla="*/ 1516743 w 7496628"/>
              <a:gd name="connsiteY22-9656" fmla="*/ 6110513 h 7997370"/>
              <a:gd name="connsiteX23-9657" fmla="*/ 1838988 w 7496628"/>
              <a:gd name="connsiteY23-9658" fmla="*/ 5055553 h 7997370"/>
              <a:gd name="connsiteX24-9659" fmla="*/ 1973782 w 7496628"/>
              <a:gd name="connsiteY24-9660" fmla="*/ 4881500 h 7997370"/>
              <a:gd name="connsiteX25-9661" fmla="*/ 1973783 w 7496628"/>
              <a:gd name="connsiteY25-9662" fmla="*/ 4881500 h 7997370"/>
              <a:gd name="connsiteX26-9663" fmla="*/ 2045103 w 7496628"/>
              <a:gd name="connsiteY26-9664" fmla="*/ 4750101 h 7997370"/>
              <a:gd name="connsiteX27-9665" fmla="*/ 2111829 w 7496628"/>
              <a:gd name="connsiteY27-9666" fmla="*/ 4419599 h 7997370"/>
              <a:gd name="connsiteX28-9667" fmla="*/ 1349557 w 7496628"/>
              <a:gd name="connsiteY28-9668" fmla="*/ 3574897 h 7997370"/>
              <a:gd name="connsiteX29-9669" fmla="*/ 1329447 w 7496628"/>
              <a:gd name="connsiteY29-9670" fmla="*/ 3573881 h 7997370"/>
              <a:gd name="connsiteX30-9671" fmla="*/ 1211066 w 7496628"/>
              <a:gd name="connsiteY30-9672" fmla="*/ 3539698 h 7997370"/>
              <a:gd name="connsiteX31-9673" fmla="*/ 0 w 7496628"/>
              <a:gd name="connsiteY31-9674" fmla="*/ 2053770 h 7997370"/>
              <a:gd name="connsiteX0-9675" fmla="*/ 0 w 7496628"/>
              <a:gd name="connsiteY0-9676" fmla="*/ 2053770 h 7997370"/>
              <a:gd name="connsiteX1-9677" fmla="*/ 1516743 w 7496628"/>
              <a:gd name="connsiteY1-9678" fmla="*/ 537027 h 7997370"/>
              <a:gd name="connsiteX2-9679" fmla="*/ 2481532 w 7496628"/>
              <a:gd name="connsiteY2-9680" fmla="*/ 883377 h 7997370"/>
              <a:gd name="connsiteX3-9681" fmla="*/ 2541593 w 7496628"/>
              <a:gd name="connsiteY3-9682" fmla="*/ 937965 h 7997370"/>
              <a:gd name="connsiteX4-9683" fmla="*/ 2774450 w 7496628"/>
              <a:gd name="connsiteY4-9684" fmla="*/ 1205746 h 7997370"/>
              <a:gd name="connsiteX5-9685" fmla="*/ 2774465 w 7496628"/>
              <a:gd name="connsiteY5-9686" fmla="*/ 1205769 h 7997370"/>
              <a:gd name="connsiteX6-9687" fmla="*/ 2774465 w 7496628"/>
              <a:gd name="connsiteY6-9688" fmla="*/ 1205769 h 7997370"/>
              <a:gd name="connsiteX7-9689" fmla="*/ 2787356 w 7496628"/>
              <a:gd name="connsiteY7-9690" fmla="*/ 1197560 h 7997370"/>
              <a:gd name="connsiteX8-9691" fmla="*/ 3262088 w 7496628"/>
              <a:gd name="connsiteY8-9692" fmla="*/ 1342571 h 7997370"/>
              <a:gd name="connsiteX9-9693" fmla="*/ 3862482 w 7496628"/>
              <a:gd name="connsiteY9-9694" fmla="*/ 1093879 h 7997370"/>
              <a:gd name="connsiteX10-9695" fmla="*/ 4045160 w 7496628"/>
              <a:gd name="connsiteY10-9696" fmla="*/ 831897 h 7997370"/>
              <a:gd name="connsiteX11-9697" fmla="*/ 5609771 w 7496628"/>
              <a:gd name="connsiteY11-9698" fmla="*/ 0 h 7997370"/>
              <a:gd name="connsiteX12-9699" fmla="*/ 7496628 w 7496628"/>
              <a:gd name="connsiteY12-9700" fmla="*/ 1886857 h 7997370"/>
              <a:gd name="connsiteX13-9701" fmla="*/ 6170864 w 7496628"/>
              <a:gd name="connsiteY13-9702" fmla="*/ 3688885 h 7997370"/>
              <a:gd name="connsiteX14-9703" fmla="*/ 5873297 w 7496628"/>
              <a:gd name="connsiteY14-9704" fmla="*/ 3755385 h 7997370"/>
              <a:gd name="connsiteX15-9705" fmla="*/ 5025574 w 7496628"/>
              <a:gd name="connsiteY15-9706" fmla="*/ 4907642 h 7997370"/>
              <a:gd name="connsiteX16-9707" fmla="*/ 5050086 w 7496628"/>
              <a:gd name="connsiteY16-9708" fmla="*/ 5150794 h 7997370"/>
              <a:gd name="connsiteX17-9709" fmla="*/ 5142177 w 7496628"/>
              <a:gd name="connsiteY17-9710" fmla="*/ 5376064 h 7997370"/>
              <a:gd name="connsiteX18-9711" fmla="*/ 5144682 w 7496628"/>
              <a:gd name="connsiteY18-9712" fmla="*/ 5382906 h 7997370"/>
              <a:gd name="connsiteX19-9713" fmla="*/ 5205627 w 7496628"/>
              <a:gd name="connsiteY19-9714" fmla="*/ 5549419 h 7997370"/>
              <a:gd name="connsiteX20-9715" fmla="*/ 5290456 w 7496628"/>
              <a:gd name="connsiteY20-9716" fmla="*/ 6110513 h 7997370"/>
              <a:gd name="connsiteX21-9717" fmla="*/ 3403599 w 7496628"/>
              <a:gd name="connsiteY21-9718" fmla="*/ 7997370 h 7997370"/>
              <a:gd name="connsiteX22-9719" fmla="*/ 1516743 w 7496628"/>
              <a:gd name="connsiteY22-9720" fmla="*/ 6110513 h 7997370"/>
              <a:gd name="connsiteX23-9721" fmla="*/ 1838988 w 7496628"/>
              <a:gd name="connsiteY23-9722" fmla="*/ 5055553 h 7997370"/>
              <a:gd name="connsiteX24-9723" fmla="*/ 1973782 w 7496628"/>
              <a:gd name="connsiteY24-9724" fmla="*/ 4881500 h 7997370"/>
              <a:gd name="connsiteX25-9725" fmla="*/ 1973783 w 7496628"/>
              <a:gd name="connsiteY25-9726" fmla="*/ 4881500 h 7997370"/>
              <a:gd name="connsiteX26-9727" fmla="*/ 2045103 w 7496628"/>
              <a:gd name="connsiteY26-9728" fmla="*/ 4750101 h 7997370"/>
              <a:gd name="connsiteX27-9729" fmla="*/ 2111829 w 7496628"/>
              <a:gd name="connsiteY27-9730" fmla="*/ 4419599 h 7997370"/>
              <a:gd name="connsiteX28-9731" fmla="*/ 1349557 w 7496628"/>
              <a:gd name="connsiteY28-9732" fmla="*/ 3574897 h 7997370"/>
              <a:gd name="connsiteX29-9733" fmla="*/ 1211066 w 7496628"/>
              <a:gd name="connsiteY29-9734" fmla="*/ 3539698 h 7997370"/>
              <a:gd name="connsiteX30-9735" fmla="*/ 0 w 7496628"/>
              <a:gd name="connsiteY30-9736" fmla="*/ 2053770 h 7997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7496628" h="7997370">
                <a:moveTo>
                  <a:pt x="0" y="2053770"/>
                </a:moveTo>
                <a:cubicBezTo>
                  <a:pt x="0" y="1216096"/>
                  <a:pt x="679069" y="537027"/>
                  <a:pt x="1516743" y="537027"/>
                </a:cubicBezTo>
                <a:cubicBezTo>
                  <a:pt x="1883225" y="537027"/>
                  <a:pt x="2219350" y="667005"/>
                  <a:pt x="2481532" y="883377"/>
                </a:cubicBezTo>
                <a:lnTo>
                  <a:pt x="2541593" y="937965"/>
                </a:lnTo>
                <a:lnTo>
                  <a:pt x="2774450" y="1205746"/>
                </a:lnTo>
                <a:cubicBezTo>
                  <a:pt x="2774455" y="1205754"/>
                  <a:pt x="2774460" y="1205761"/>
                  <a:pt x="2774465" y="1205769"/>
                </a:cubicBezTo>
                <a:lnTo>
                  <a:pt x="2774465" y="1205769"/>
                </a:lnTo>
                <a:lnTo>
                  <a:pt x="2787356" y="1197560"/>
                </a:lnTo>
                <a:cubicBezTo>
                  <a:pt x="2922872" y="1289112"/>
                  <a:pt x="3086237" y="1342571"/>
                  <a:pt x="3262088" y="1342571"/>
                </a:cubicBezTo>
                <a:cubicBezTo>
                  <a:pt x="3496558" y="1342571"/>
                  <a:pt x="3708829" y="1247534"/>
                  <a:pt x="3862482" y="1093879"/>
                </a:cubicBezTo>
                <a:lnTo>
                  <a:pt x="4045160" y="831897"/>
                </a:lnTo>
                <a:cubicBezTo>
                  <a:pt x="4384242" y="329990"/>
                  <a:pt x="4958470" y="0"/>
                  <a:pt x="5609771" y="0"/>
                </a:cubicBezTo>
                <a:cubicBezTo>
                  <a:pt x="6651853" y="0"/>
                  <a:pt x="7496628" y="844775"/>
                  <a:pt x="7496628" y="1886857"/>
                </a:cubicBezTo>
                <a:cubicBezTo>
                  <a:pt x="7496628" y="2733548"/>
                  <a:pt x="6938945" y="3449987"/>
                  <a:pt x="6170864" y="3688885"/>
                </a:cubicBezTo>
                <a:lnTo>
                  <a:pt x="5873297" y="3755385"/>
                </a:lnTo>
                <a:cubicBezTo>
                  <a:pt x="5382170" y="3908141"/>
                  <a:pt x="5025574" y="4366248"/>
                  <a:pt x="5025574" y="4907642"/>
                </a:cubicBezTo>
                <a:cubicBezTo>
                  <a:pt x="5025574" y="4990933"/>
                  <a:pt x="5034014" y="5072253"/>
                  <a:pt x="5050086" y="5150794"/>
                </a:cubicBezTo>
                <a:lnTo>
                  <a:pt x="5142177" y="5376064"/>
                </a:lnTo>
                <a:lnTo>
                  <a:pt x="5144682" y="5382906"/>
                </a:lnTo>
                <a:lnTo>
                  <a:pt x="5205627" y="5549419"/>
                </a:lnTo>
                <a:cubicBezTo>
                  <a:pt x="5260757" y="5726668"/>
                  <a:pt x="5290456" y="5915123"/>
                  <a:pt x="5290456" y="6110513"/>
                </a:cubicBezTo>
                <a:cubicBezTo>
                  <a:pt x="5290456" y="7152594"/>
                  <a:pt x="4445681" y="7997370"/>
                  <a:pt x="3403599" y="7997370"/>
                </a:cubicBezTo>
                <a:cubicBezTo>
                  <a:pt x="2361517" y="7997370"/>
                  <a:pt x="1516743" y="7152594"/>
                  <a:pt x="1516743" y="6110513"/>
                </a:cubicBezTo>
                <a:cubicBezTo>
                  <a:pt x="1516743" y="5719730"/>
                  <a:pt x="1635540" y="5356698"/>
                  <a:pt x="1838988" y="5055553"/>
                </a:cubicBezTo>
                <a:lnTo>
                  <a:pt x="1973782" y="4881500"/>
                </a:lnTo>
                <a:lnTo>
                  <a:pt x="1973783" y="4881500"/>
                </a:lnTo>
                <a:lnTo>
                  <a:pt x="2045103" y="4750101"/>
                </a:lnTo>
                <a:cubicBezTo>
                  <a:pt x="2088070" y="4648518"/>
                  <a:pt x="2111829" y="4536833"/>
                  <a:pt x="2111829" y="4419599"/>
                </a:cubicBezTo>
                <a:cubicBezTo>
                  <a:pt x="2111829" y="3979970"/>
                  <a:pt x="1777714" y="3618378"/>
                  <a:pt x="1349557" y="3574897"/>
                </a:cubicBezTo>
                <a:lnTo>
                  <a:pt x="1211066" y="3539698"/>
                </a:lnTo>
                <a:cubicBezTo>
                  <a:pt x="519912" y="3398267"/>
                  <a:pt x="0" y="2786735"/>
                  <a:pt x="0" y="2053770"/>
                </a:cubicBezTo>
                <a:close/>
              </a:path>
            </a:pathLst>
          </a:custGeom>
          <a:solidFill>
            <a:srgbClr val="FE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079125" y="1276350"/>
            <a:ext cx="531177" cy="531177"/>
          </a:xfrm>
          <a:prstGeom prst="ellipse">
            <a:avLst/>
          </a:prstGeom>
          <a:solidFill>
            <a:srgbClr val="FE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367284" y="395986"/>
            <a:ext cx="996410" cy="996410"/>
          </a:xfrm>
          <a:prstGeom prst="ellipse">
            <a:avLst/>
          </a:prstGeom>
          <a:solidFill>
            <a:srgbClr val="FE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0" name="任意多边形: 形状 59"/>
          <p:cNvSpPr/>
          <p:nvPr/>
        </p:nvSpPr>
        <p:spPr>
          <a:xfrm rot="6351568">
            <a:off x="2863921" y="5350784"/>
            <a:ext cx="1965592" cy="1527630"/>
          </a:xfrm>
          <a:custGeom>
            <a:avLst/>
            <a:gdLst>
              <a:gd name="connsiteX0" fmla="*/ 5061858 w 6168573"/>
              <a:gd name="connsiteY0" fmla="*/ 2580697 h 4794127"/>
              <a:gd name="connsiteX1" fmla="*/ 4948703 w 6168573"/>
              <a:gd name="connsiteY1" fmla="*/ 2586411 h 4794127"/>
              <a:gd name="connsiteX2" fmla="*/ 4948580 w 6168573"/>
              <a:gd name="connsiteY2" fmla="*/ 2586430 h 4794127"/>
              <a:gd name="connsiteX3" fmla="*/ 4905647 w 6168573"/>
              <a:gd name="connsiteY3" fmla="*/ 2592845 h 4794127"/>
              <a:gd name="connsiteX4" fmla="*/ 4906278 w 6168573"/>
              <a:gd name="connsiteY4" fmla="*/ 2592886 h 4794127"/>
              <a:gd name="connsiteX5" fmla="*/ 4948580 w 6168573"/>
              <a:gd name="connsiteY5" fmla="*/ 2586430 h 4794127"/>
              <a:gd name="connsiteX6" fmla="*/ 4948704 w 6168573"/>
              <a:gd name="connsiteY6" fmla="*/ 2586411 h 4794127"/>
              <a:gd name="connsiteX7" fmla="*/ 5061859 w 6168573"/>
              <a:gd name="connsiteY7" fmla="*/ 2580697 h 4794127"/>
              <a:gd name="connsiteX8" fmla="*/ 1977572 w 6168573"/>
              <a:gd name="connsiteY8" fmla="*/ 0 h 4794127"/>
              <a:gd name="connsiteX9" fmla="*/ 3866236 w 6168573"/>
              <a:gd name="connsiteY9" fmla="*/ 1389503 h 4794127"/>
              <a:gd name="connsiteX10" fmla="*/ 3893837 w 6168573"/>
              <a:gd name="connsiteY10" fmla="*/ 1496844 h 4794127"/>
              <a:gd name="connsiteX11" fmla="*/ 3758689 w 6168573"/>
              <a:gd name="connsiteY11" fmla="*/ 1844036 h 4794127"/>
              <a:gd name="connsiteX12" fmla="*/ 3758690 w 6168573"/>
              <a:gd name="connsiteY12" fmla="*/ 1844037 h 4794127"/>
              <a:gd name="connsiteX13" fmla="*/ 3893837 w 6168573"/>
              <a:gd name="connsiteY13" fmla="*/ 1496847 h 4794127"/>
              <a:gd name="connsiteX14" fmla="*/ 3893837 w 6168573"/>
              <a:gd name="connsiteY14" fmla="*/ 1496845 h 4794127"/>
              <a:gd name="connsiteX15" fmla="*/ 3895452 w 6168573"/>
              <a:gd name="connsiteY15" fmla="*/ 1492696 h 4794127"/>
              <a:gd name="connsiteX16" fmla="*/ 3895480 w 6168573"/>
              <a:gd name="connsiteY16" fmla="*/ 1492881 h 4794127"/>
              <a:gd name="connsiteX17" fmla="*/ 5079873 w 6168573"/>
              <a:gd name="connsiteY17" fmla="*/ 2563703 h 4794127"/>
              <a:gd name="connsiteX18" fmla="*/ 5126618 w 6168573"/>
              <a:gd name="connsiteY18" fmla="*/ 2566064 h 4794127"/>
              <a:gd name="connsiteX19" fmla="*/ 5148295 w 6168573"/>
              <a:gd name="connsiteY19" fmla="*/ 2585062 h 4794127"/>
              <a:gd name="connsiteX20" fmla="*/ 5148296 w 6168573"/>
              <a:gd name="connsiteY20" fmla="*/ 2585062 h 4794127"/>
              <a:gd name="connsiteX21" fmla="*/ 5175013 w 6168573"/>
              <a:gd name="connsiteY21" fmla="*/ 2586411 h 4794127"/>
              <a:gd name="connsiteX22" fmla="*/ 6168573 w 6168573"/>
              <a:gd name="connsiteY22" fmla="*/ 3687412 h 4794127"/>
              <a:gd name="connsiteX23" fmla="*/ 5061858 w 6168573"/>
              <a:gd name="connsiteY23" fmla="*/ 4794127 h 4794127"/>
              <a:gd name="connsiteX24" fmla="*/ 4004899 w 6168573"/>
              <a:gd name="connsiteY24" fmla="*/ 4016515 h 4794127"/>
              <a:gd name="connsiteX25" fmla="*/ 3996594 w 6168573"/>
              <a:gd name="connsiteY25" fmla="*/ 3984214 h 4794127"/>
              <a:gd name="connsiteX26" fmla="*/ 3998686 w 6168573"/>
              <a:gd name="connsiteY26" fmla="*/ 3984954 h 4794127"/>
              <a:gd name="connsiteX27" fmla="*/ 3998687 w 6168573"/>
              <a:gd name="connsiteY27" fmla="*/ 3984954 h 4794127"/>
              <a:gd name="connsiteX28" fmla="*/ 3996595 w 6168573"/>
              <a:gd name="connsiteY28" fmla="*/ 3984214 h 4794127"/>
              <a:gd name="connsiteX29" fmla="*/ 3977629 w 6168573"/>
              <a:gd name="connsiteY29" fmla="*/ 3910454 h 4794127"/>
              <a:gd name="connsiteX30" fmla="*/ 3955144 w 6168573"/>
              <a:gd name="connsiteY30" fmla="*/ 3687412 h 4794127"/>
              <a:gd name="connsiteX31" fmla="*/ 3955159 w 6168573"/>
              <a:gd name="connsiteY31" fmla="*/ 3687091 h 4794127"/>
              <a:gd name="connsiteX32" fmla="*/ 3960686 w 6168573"/>
              <a:gd name="connsiteY32" fmla="*/ 3577637 h 4794127"/>
              <a:gd name="connsiteX33" fmla="*/ 3963859 w 6168573"/>
              <a:gd name="connsiteY33" fmla="*/ 3555451 h 4794127"/>
              <a:gd name="connsiteX34" fmla="*/ 3963741 w 6168573"/>
              <a:gd name="connsiteY34" fmla="*/ 3555360 h 4794127"/>
              <a:gd name="connsiteX35" fmla="*/ 3960857 w 6168573"/>
              <a:gd name="connsiteY35" fmla="*/ 3574257 h 4794127"/>
              <a:gd name="connsiteX36" fmla="*/ 3960686 w 6168573"/>
              <a:gd name="connsiteY36" fmla="*/ 3577637 h 4794127"/>
              <a:gd name="connsiteX37" fmla="*/ 3960171 w 6168573"/>
              <a:gd name="connsiteY37" fmla="*/ 3581239 h 4794127"/>
              <a:gd name="connsiteX38" fmla="*/ 3955159 w 6168573"/>
              <a:gd name="connsiteY38" fmla="*/ 3687091 h 4794127"/>
              <a:gd name="connsiteX39" fmla="*/ 3955143 w 6168573"/>
              <a:gd name="connsiteY39" fmla="*/ 3687412 h 4794127"/>
              <a:gd name="connsiteX40" fmla="*/ 3977628 w 6168573"/>
              <a:gd name="connsiteY40" fmla="*/ 3910454 h 4794127"/>
              <a:gd name="connsiteX41" fmla="*/ 3996594 w 6168573"/>
              <a:gd name="connsiteY41" fmla="*/ 3984214 h 4794127"/>
              <a:gd name="connsiteX42" fmla="*/ 3983827 w 6168573"/>
              <a:gd name="connsiteY42" fmla="*/ 3979696 h 4794127"/>
              <a:gd name="connsiteX43" fmla="*/ 3964724 w 6168573"/>
              <a:gd name="connsiteY43" fmla="*/ 3918159 h 4794127"/>
              <a:gd name="connsiteX44" fmla="*/ 3396342 w 6168573"/>
              <a:gd name="connsiteY44" fmla="*/ 3541410 h 4794127"/>
              <a:gd name="connsiteX45" fmla="*/ 3156233 w 6168573"/>
              <a:gd name="connsiteY45" fmla="*/ 3589886 h 4794127"/>
              <a:gd name="connsiteX46" fmla="*/ 3058433 w 6168573"/>
              <a:gd name="connsiteY46" fmla="*/ 3642971 h 4794127"/>
              <a:gd name="connsiteX47" fmla="*/ 3063779 w 6168573"/>
              <a:gd name="connsiteY47" fmla="*/ 3629237 h 4794127"/>
              <a:gd name="connsiteX48" fmla="*/ 3063780 w 6168573"/>
              <a:gd name="connsiteY48" fmla="*/ 3629236 h 4794127"/>
              <a:gd name="connsiteX49" fmla="*/ 3186834 w 6168573"/>
              <a:gd name="connsiteY49" fmla="*/ 3313116 h 4794127"/>
              <a:gd name="connsiteX50" fmla="*/ 3186833 w 6168573"/>
              <a:gd name="connsiteY50" fmla="*/ 3313116 h 4794127"/>
              <a:gd name="connsiteX51" fmla="*/ 3063779 w 6168573"/>
              <a:gd name="connsiteY51" fmla="*/ 3629236 h 4794127"/>
              <a:gd name="connsiteX52" fmla="*/ 2920200 w 6168573"/>
              <a:gd name="connsiteY52" fmla="*/ 3716462 h 4794127"/>
              <a:gd name="connsiteX53" fmla="*/ 1977572 w 6168573"/>
              <a:gd name="connsiteY53" fmla="*/ 3955144 h 4794127"/>
              <a:gd name="connsiteX54" fmla="*/ 0 w 6168573"/>
              <a:gd name="connsiteY54" fmla="*/ 1977572 h 4794127"/>
              <a:gd name="connsiteX55" fmla="*/ 1977572 w 6168573"/>
              <a:gd name="connsiteY55" fmla="*/ 0 h 4794127"/>
              <a:gd name="connsiteX0-1" fmla="*/ 5061858 w 6168573"/>
              <a:gd name="connsiteY0-2" fmla="*/ 2580697 h 4794127"/>
              <a:gd name="connsiteX1-3" fmla="*/ 4948703 w 6168573"/>
              <a:gd name="connsiteY1-4" fmla="*/ 2586411 h 4794127"/>
              <a:gd name="connsiteX2-5" fmla="*/ 4948580 w 6168573"/>
              <a:gd name="connsiteY2-6" fmla="*/ 2586430 h 4794127"/>
              <a:gd name="connsiteX3-7" fmla="*/ 4905647 w 6168573"/>
              <a:gd name="connsiteY3-8" fmla="*/ 2592845 h 4794127"/>
              <a:gd name="connsiteX4-9" fmla="*/ 4906278 w 6168573"/>
              <a:gd name="connsiteY4-10" fmla="*/ 2592886 h 4794127"/>
              <a:gd name="connsiteX5-11" fmla="*/ 4948580 w 6168573"/>
              <a:gd name="connsiteY5-12" fmla="*/ 2586430 h 4794127"/>
              <a:gd name="connsiteX6-13" fmla="*/ 4948704 w 6168573"/>
              <a:gd name="connsiteY6-14" fmla="*/ 2586411 h 4794127"/>
              <a:gd name="connsiteX7-15" fmla="*/ 5061859 w 6168573"/>
              <a:gd name="connsiteY7-16" fmla="*/ 2580697 h 4794127"/>
              <a:gd name="connsiteX8-17" fmla="*/ 5061858 w 6168573"/>
              <a:gd name="connsiteY8-18" fmla="*/ 2580697 h 4794127"/>
              <a:gd name="connsiteX9-19" fmla="*/ 1977572 w 6168573"/>
              <a:gd name="connsiteY9-20" fmla="*/ 0 h 4794127"/>
              <a:gd name="connsiteX10-21" fmla="*/ 3866236 w 6168573"/>
              <a:gd name="connsiteY10-22" fmla="*/ 1389503 h 4794127"/>
              <a:gd name="connsiteX11-23" fmla="*/ 3893837 w 6168573"/>
              <a:gd name="connsiteY11-24" fmla="*/ 1496844 h 4794127"/>
              <a:gd name="connsiteX12-25" fmla="*/ 3758689 w 6168573"/>
              <a:gd name="connsiteY12-26" fmla="*/ 1844036 h 4794127"/>
              <a:gd name="connsiteX13-27" fmla="*/ 3758690 w 6168573"/>
              <a:gd name="connsiteY13-28" fmla="*/ 1844037 h 4794127"/>
              <a:gd name="connsiteX14-29" fmla="*/ 3893837 w 6168573"/>
              <a:gd name="connsiteY14-30" fmla="*/ 1496847 h 4794127"/>
              <a:gd name="connsiteX15-31" fmla="*/ 3893837 w 6168573"/>
              <a:gd name="connsiteY15-32" fmla="*/ 1496845 h 4794127"/>
              <a:gd name="connsiteX16-33" fmla="*/ 3895452 w 6168573"/>
              <a:gd name="connsiteY16-34" fmla="*/ 1492696 h 4794127"/>
              <a:gd name="connsiteX17-35" fmla="*/ 3895480 w 6168573"/>
              <a:gd name="connsiteY17-36" fmla="*/ 1492881 h 4794127"/>
              <a:gd name="connsiteX18-37" fmla="*/ 5079873 w 6168573"/>
              <a:gd name="connsiteY18-38" fmla="*/ 2563703 h 4794127"/>
              <a:gd name="connsiteX19-39" fmla="*/ 5126618 w 6168573"/>
              <a:gd name="connsiteY19-40" fmla="*/ 2566064 h 4794127"/>
              <a:gd name="connsiteX20-41" fmla="*/ 5148295 w 6168573"/>
              <a:gd name="connsiteY20-42" fmla="*/ 2585062 h 4794127"/>
              <a:gd name="connsiteX21-43" fmla="*/ 5148296 w 6168573"/>
              <a:gd name="connsiteY21-44" fmla="*/ 2585062 h 4794127"/>
              <a:gd name="connsiteX22-45" fmla="*/ 5175013 w 6168573"/>
              <a:gd name="connsiteY22-46" fmla="*/ 2586411 h 4794127"/>
              <a:gd name="connsiteX23-47" fmla="*/ 6168573 w 6168573"/>
              <a:gd name="connsiteY23-48" fmla="*/ 3687412 h 4794127"/>
              <a:gd name="connsiteX24-49" fmla="*/ 5061858 w 6168573"/>
              <a:gd name="connsiteY24-50" fmla="*/ 4794127 h 4794127"/>
              <a:gd name="connsiteX25-51" fmla="*/ 4004899 w 6168573"/>
              <a:gd name="connsiteY25-52" fmla="*/ 4016515 h 4794127"/>
              <a:gd name="connsiteX26-53" fmla="*/ 3996594 w 6168573"/>
              <a:gd name="connsiteY26-54" fmla="*/ 3984214 h 4794127"/>
              <a:gd name="connsiteX27-55" fmla="*/ 3998686 w 6168573"/>
              <a:gd name="connsiteY27-56" fmla="*/ 3984954 h 4794127"/>
              <a:gd name="connsiteX28-57" fmla="*/ 3998687 w 6168573"/>
              <a:gd name="connsiteY28-58" fmla="*/ 3984954 h 4794127"/>
              <a:gd name="connsiteX29-59" fmla="*/ 3996595 w 6168573"/>
              <a:gd name="connsiteY29-60" fmla="*/ 3984214 h 4794127"/>
              <a:gd name="connsiteX30-61" fmla="*/ 3977629 w 6168573"/>
              <a:gd name="connsiteY30-62" fmla="*/ 3910454 h 4794127"/>
              <a:gd name="connsiteX31-63" fmla="*/ 3955144 w 6168573"/>
              <a:gd name="connsiteY31-64" fmla="*/ 3687412 h 4794127"/>
              <a:gd name="connsiteX32-65" fmla="*/ 3955159 w 6168573"/>
              <a:gd name="connsiteY32-66" fmla="*/ 3687091 h 4794127"/>
              <a:gd name="connsiteX33-67" fmla="*/ 3960686 w 6168573"/>
              <a:gd name="connsiteY33-68" fmla="*/ 3577637 h 4794127"/>
              <a:gd name="connsiteX34-69" fmla="*/ 3963859 w 6168573"/>
              <a:gd name="connsiteY34-70" fmla="*/ 3555451 h 4794127"/>
              <a:gd name="connsiteX35-71" fmla="*/ 3963741 w 6168573"/>
              <a:gd name="connsiteY35-72" fmla="*/ 3555360 h 4794127"/>
              <a:gd name="connsiteX36-73" fmla="*/ 3960857 w 6168573"/>
              <a:gd name="connsiteY36-74" fmla="*/ 3574257 h 4794127"/>
              <a:gd name="connsiteX37-75" fmla="*/ 3960686 w 6168573"/>
              <a:gd name="connsiteY37-76" fmla="*/ 3577637 h 4794127"/>
              <a:gd name="connsiteX38-77" fmla="*/ 3960171 w 6168573"/>
              <a:gd name="connsiteY38-78" fmla="*/ 3581239 h 4794127"/>
              <a:gd name="connsiteX39-79" fmla="*/ 3955159 w 6168573"/>
              <a:gd name="connsiteY39-80" fmla="*/ 3687091 h 4794127"/>
              <a:gd name="connsiteX40-81" fmla="*/ 3955143 w 6168573"/>
              <a:gd name="connsiteY40-82" fmla="*/ 3687412 h 4794127"/>
              <a:gd name="connsiteX41-83" fmla="*/ 3977628 w 6168573"/>
              <a:gd name="connsiteY41-84" fmla="*/ 3910454 h 4794127"/>
              <a:gd name="connsiteX42-85" fmla="*/ 3996594 w 6168573"/>
              <a:gd name="connsiteY42-86" fmla="*/ 3984214 h 4794127"/>
              <a:gd name="connsiteX43-87" fmla="*/ 3983827 w 6168573"/>
              <a:gd name="connsiteY43-88" fmla="*/ 3979696 h 4794127"/>
              <a:gd name="connsiteX44-89" fmla="*/ 3964724 w 6168573"/>
              <a:gd name="connsiteY44-90" fmla="*/ 3918159 h 4794127"/>
              <a:gd name="connsiteX45-91" fmla="*/ 3396342 w 6168573"/>
              <a:gd name="connsiteY45-92" fmla="*/ 3541410 h 4794127"/>
              <a:gd name="connsiteX46-93" fmla="*/ 3156233 w 6168573"/>
              <a:gd name="connsiteY46-94" fmla="*/ 3589886 h 4794127"/>
              <a:gd name="connsiteX47-95" fmla="*/ 3058433 w 6168573"/>
              <a:gd name="connsiteY47-96" fmla="*/ 3642971 h 4794127"/>
              <a:gd name="connsiteX48-97" fmla="*/ 3063779 w 6168573"/>
              <a:gd name="connsiteY48-98" fmla="*/ 3629237 h 4794127"/>
              <a:gd name="connsiteX49-99" fmla="*/ 3063780 w 6168573"/>
              <a:gd name="connsiteY49-100" fmla="*/ 3629236 h 4794127"/>
              <a:gd name="connsiteX50-101" fmla="*/ 3186834 w 6168573"/>
              <a:gd name="connsiteY50-102" fmla="*/ 3313116 h 4794127"/>
              <a:gd name="connsiteX51-103" fmla="*/ 3063779 w 6168573"/>
              <a:gd name="connsiteY51-104" fmla="*/ 3629236 h 4794127"/>
              <a:gd name="connsiteX52-105" fmla="*/ 2920200 w 6168573"/>
              <a:gd name="connsiteY52-106" fmla="*/ 3716462 h 4794127"/>
              <a:gd name="connsiteX53-107" fmla="*/ 1977572 w 6168573"/>
              <a:gd name="connsiteY53-108" fmla="*/ 3955144 h 4794127"/>
              <a:gd name="connsiteX54-109" fmla="*/ 0 w 6168573"/>
              <a:gd name="connsiteY54-110" fmla="*/ 1977572 h 4794127"/>
              <a:gd name="connsiteX55-111" fmla="*/ 1977572 w 6168573"/>
              <a:gd name="connsiteY55-112" fmla="*/ 0 h 4794127"/>
              <a:gd name="connsiteX0-113" fmla="*/ 5061858 w 6168573"/>
              <a:gd name="connsiteY0-114" fmla="*/ 2580697 h 4794127"/>
              <a:gd name="connsiteX1-115" fmla="*/ 4948703 w 6168573"/>
              <a:gd name="connsiteY1-116" fmla="*/ 2586411 h 4794127"/>
              <a:gd name="connsiteX2-117" fmla="*/ 4948580 w 6168573"/>
              <a:gd name="connsiteY2-118" fmla="*/ 2586430 h 4794127"/>
              <a:gd name="connsiteX3-119" fmla="*/ 4905647 w 6168573"/>
              <a:gd name="connsiteY3-120" fmla="*/ 2592845 h 4794127"/>
              <a:gd name="connsiteX4-121" fmla="*/ 4906278 w 6168573"/>
              <a:gd name="connsiteY4-122" fmla="*/ 2592886 h 4794127"/>
              <a:gd name="connsiteX5-123" fmla="*/ 4948580 w 6168573"/>
              <a:gd name="connsiteY5-124" fmla="*/ 2586430 h 4794127"/>
              <a:gd name="connsiteX6-125" fmla="*/ 4948704 w 6168573"/>
              <a:gd name="connsiteY6-126" fmla="*/ 2586411 h 4794127"/>
              <a:gd name="connsiteX7-127" fmla="*/ 5061859 w 6168573"/>
              <a:gd name="connsiteY7-128" fmla="*/ 2580697 h 4794127"/>
              <a:gd name="connsiteX8-129" fmla="*/ 5061858 w 6168573"/>
              <a:gd name="connsiteY8-130" fmla="*/ 2580697 h 4794127"/>
              <a:gd name="connsiteX9-131" fmla="*/ 1977572 w 6168573"/>
              <a:gd name="connsiteY9-132" fmla="*/ 0 h 4794127"/>
              <a:gd name="connsiteX10-133" fmla="*/ 3866236 w 6168573"/>
              <a:gd name="connsiteY10-134" fmla="*/ 1389503 h 4794127"/>
              <a:gd name="connsiteX11-135" fmla="*/ 3893837 w 6168573"/>
              <a:gd name="connsiteY11-136" fmla="*/ 1496844 h 4794127"/>
              <a:gd name="connsiteX12-137" fmla="*/ 3758689 w 6168573"/>
              <a:gd name="connsiteY12-138" fmla="*/ 1844036 h 4794127"/>
              <a:gd name="connsiteX13-139" fmla="*/ 3758690 w 6168573"/>
              <a:gd name="connsiteY13-140" fmla="*/ 1844037 h 4794127"/>
              <a:gd name="connsiteX14-141" fmla="*/ 3893837 w 6168573"/>
              <a:gd name="connsiteY14-142" fmla="*/ 1496847 h 4794127"/>
              <a:gd name="connsiteX15-143" fmla="*/ 3893837 w 6168573"/>
              <a:gd name="connsiteY15-144" fmla="*/ 1496845 h 4794127"/>
              <a:gd name="connsiteX16-145" fmla="*/ 3895452 w 6168573"/>
              <a:gd name="connsiteY16-146" fmla="*/ 1492696 h 4794127"/>
              <a:gd name="connsiteX17-147" fmla="*/ 3895480 w 6168573"/>
              <a:gd name="connsiteY17-148" fmla="*/ 1492881 h 4794127"/>
              <a:gd name="connsiteX18-149" fmla="*/ 5079873 w 6168573"/>
              <a:gd name="connsiteY18-150" fmla="*/ 2563703 h 4794127"/>
              <a:gd name="connsiteX19-151" fmla="*/ 5126618 w 6168573"/>
              <a:gd name="connsiteY19-152" fmla="*/ 2566064 h 4794127"/>
              <a:gd name="connsiteX20-153" fmla="*/ 5148295 w 6168573"/>
              <a:gd name="connsiteY20-154" fmla="*/ 2585062 h 4794127"/>
              <a:gd name="connsiteX21-155" fmla="*/ 5148296 w 6168573"/>
              <a:gd name="connsiteY21-156" fmla="*/ 2585062 h 4794127"/>
              <a:gd name="connsiteX22-157" fmla="*/ 5175013 w 6168573"/>
              <a:gd name="connsiteY22-158" fmla="*/ 2586411 h 4794127"/>
              <a:gd name="connsiteX23-159" fmla="*/ 6168573 w 6168573"/>
              <a:gd name="connsiteY23-160" fmla="*/ 3687412 h 4794127"/>
              <a:gd name="connsiteX24-161" fmla="*/ 5061858 w 6168573"/>
              <a:gd name="connsiteY24-162" fmla="*/ 4794127 h 4794127"/>
              <a:gd name="connsiteX25-163" fmla="*/ 4004899 w 6168573"/>
              <a:gd name="connsiteY25-164" fmla="*/ 4016515 h 4794127"/>
              <a:gd name="connsiteX26-165" fmla="*/ 3996594 w 6168573"/>
              <a:gd name="connsiteY26-166" fmla="*/ 3984214 h 4794127"/>
              <a:gd name="connsiteX27-167" fmla="*/ 3998686 w 6168573"/>
              <a:gd name="connsiteY27-168" fmla="*/ 3984954 h 4794127"/>
              <a:gd name="connsiteX28-169" fmla="*/ 3998687 w 6168573"/>
              <a:gd name="connsiteY28-170" fmla="*/ 3984954 h 4794127"/>
              <a:gd name="connsiteX29-171" fmla="*/ 3996595 w 6168573"/>
              <a:gd name="connsiteY29-172" fmla="*/ 3984214 h 4794127"/>
              <a:gd name="connsiteX30-173" fmla="*/ 3977629 w 6168573"/>
              <a:gd name="connsiteY30-174" fmla="*/ 3910454 h 4794127"/>
              <a:gd name="connsiteX31-175" fmla="*/ 3955144 w 6168573"/>
              <a:gd name="connsiteY31-176" fmla="*/ 3687412 h 4794127"/>
              <a:gd name="connsiteX32-177" fmla="*/ 3955159 w 6168573"/>
              <a:gd name="connsiteY32-178" fmla="*/ 3687091 h 4794127"/>
              <a:gd name="connsiteX33-179" fmla="*/ 3960686 w 6168573"/>
              <a:gd name="connsiteY33-180" fmla="*/ 3577637 h 4794127"/>
              <a:gd name="connsiteX34-181" fmla="*/ 3963859 w 6168573"/>
              <a:gd name="connsiteY34-182" fmla="*/ 3555451 h 4794127"/>
              <a:gd name="connsiteX35-183" fmla="*/ 3963741 w 6168573"/>
              <a:gd name="connsiteY35-184" fmla="*/ 3555360 h 4794127"/>
              <a:gd name="connsiteX36-185" fmla="*/ 3960857 w 6168573"/>
              <a:gd name="connsiteY36-186" fmla="*/ 3574257 h 4794127"/>
              <a:gd name="connsiteX37-187" fmla="*/ 3960686 w 6168573"/>
              <a:gd name="connsiteY37-188" fmla="*/ 3577637 h 4794127"/>
              <a:gd name="connsiteX38-189" fmla="*/ 3960171 w 6168573"/>
              <a:gd name="connsiteY38-190" fmla="*/ 3581239 h 4794127"/>
              <a:gd name="connsiteX39-191" fmla="*/ 3955159 w 6168573"/>
              <a:gd name="connsiteY39-192" fmla="*/ 3687091 h 4794127"/>
              <a:gd name="connsiteX40-193" fmla="*/ 3955143 w 6168573"/>
              <a:gd name="connsiteY40-194" fmla="*/ 3687412 h 4794127"/>
              <a:gd name="connsiteX41-195" fmla="*/ 3977628 w 6168573"/>
              <a:gd name="connsiteY41-196" fmla="*/ 3910454 h 4794127"/>
              <a:gd name="connsiteX42-197" fmla="*/ 3996594 w 6168573"/>
              <a:gd name="connsiteY42-198" fmla="*/ 3984214 h 4794127"/>
              <a:gd name="connsiteX43-199" fmla="*/ 3983827 w 6168573"/>
              <a:gd name="connsiteY43-200" fmla="*/ 3979696 h 4794127"/>
              <a:gd name="connsiteX44-201" fmla="*/ 3964724 w 6168573"/>
              <a:gd name="connsiteY44-202" fmla="*/ 3918159 h 4794127"/>
              <a:gd name="connsiteX45-203" fmla="*/ 3396342 w 6168573"/>
              <a:gd name="connsiteY45-204" fmla="*/ 3541410 h 4794127"/>
              <a:gd name="connsiteX46-205" fmla="*/ 3156233 w 6168573"/>
              <a:gd name="connsiteY46-206" fmla="*/ 3589886 h 4794127"/>
              <a:gd name="connsiteX47-207" fmla="*/ 3058433 w 6168573"/>
              <a:gd name="connsiteY47-208" fmla="*/ 3642971 h 4794127"/>
              <a:gd name="connsiteX48-209" fmla="*/ 3063779 w 6168573"/>
              <a:gd name="connsiteY48-210" fmla="*/ 3629237 h 4794127"/>
              <a:gd name="connsiteX49-211" fmla="*/ 3063780 w 6168573"/>
              <a:gd name="connsiteY49-212" fmla="*/ 3629236 h 4794127"/>
              <a:gd name="connsiteX50-213" fmla="*/ 3063779 w 6168573"/>
              <a:gd name="connsiteY50-214" fmla="*/ 3629236 h 4794127"/>
              <a:gd name="connsiteX51-215" fmla="*/ 2920200 w 6168573"/>
              <a:gd name="connsiteY51-216" fmla="*/ 3716462 h 4794127"/>
              <a:gd name="connsiteX52-217" fmla="*/ 1977572 w 6168573"/>
              <a:gd name="connsiteY52-218" fmla="*/ 3955144 h 4794127"/>
              <a:gd name="connsiteX53-219" fmla="*/ 0 w 6168573"/>
              <a:gd name="connsiteY53-220" fmla="*/ 1977572 h 4794127"/>
              <a:gd name="connsiteX54-221" fmla="*/ 1977572 w 6168573"/>
              <a:gd name="connsiteY54-222" fmla="*/ 0 h 4794127"/>
              <a:gd name="connsiteX0-223" fmla="*/ 5061858 w 6168573"/>
              <a:gd name="connsiteY0-224" fmla="*/ 2580697 h 4794127"/>
              <a:gd name="connsiteX1-225" fmla="*/ 4948703 w 6168573"/>
              <a:gd name="connsiteY1-226" fmla="*/ 2586411 h 4794127"/>
              <a:gd name="connsiteX2-227" fmla="*/ 4948580 w 6168573"/>
              <a:gd name="connsiteY2-228" fmla="*/ 2586430 h 4794127"/>
              <a:gd name="connsiteX3-229" fmla="*/ 4905647 w 6168573"/>
              <a:gd name="connsiteY3-230" fmla="*/ 2592845 h 4794127"/>
              <a:gd name="connsiteX4-231" fmla="*/ 4906278 w 6168573"/>
              <a:gd name="connsiteY4-232" fmla="*/ 2592886 h 4794127"/>
              <a:gd name="connsiteX5-233" fmla="*/ 4948580 w 6168573"/>
              <a:gd name="connsiteY5-234" fmla="*/ 2586430 h 4794127"/>
              <a:gd name="connsiteX6-235" fmla="*/ 4948704 w 6168573"/>
              <a:gd name="connsiteY6-236" fmla="*/ 2586411 h 4794127"/>
              <a:gd name="connsiteX7-237" fmla="*/ 5061859 w 6168573"/>
              <a:gd name="connsiteY7-238" fmla="*/ 2580697 h 4794127"/>
              <a:gd name="connsiteX8-239" fmla="*/ 5061858 w 6168573"/>
              <a:gd name="connsiteY8-240" fmla="*/ 2580697 h 4794127"/>
              <a:gd name="connsiteX9-241" fmla="*/ 1977572 w 6168573"/>
              <a:gd name="connsiteY9-242" fmla="*/ 0 h 4794127"/>
              <a:gd name="connsiteX10-243" fmla="*/ 3866236 w 6168573"/>
              <a:gd name="connsiteY10-244" fmla="*/ 1389503 h 4794127"/>
              <a:gd name="connsiteX11-245" fmla="*/ 3893837 w 6168573"/>
              <a:gd name="connsiteY11-246" fmla="*/ 1496844 h 4794127"/>
              <a:gd name="connsiteX12-247" fmla="*/ 3758689 w 6168573"/>
              <a:gd name="connsiteY12-248" fmla="*/ 1844036 h 4794127"/>
              <a:gd name="connsiteX13-249" fmla="*/ 3758690 w 6168573"/>
              <a:gd name="connsiteY13-250" fmla="*/ 1844037 h 4794127"/>
              <a:gd name="connsiteX14-251" fmla="*/ 3893837 w 6168573"/>
              <a:gd name="connsiteY14-252" fmla="*/ 1496847 h 4794127"/>
              <a:gd name="connsiteX15-253" fmla="*/ 3893837 w 6168573"/>
              <a:gd name="connsiteY15-254" fmla="*/ 1496845 h 4794127"/>
              <a:gd name="connsiteX16-255" fmla="*/ 3895452 w 6168573"/>
              <a:gd name="connsiteY16-256" fmla="*/ 1492696 h 4794127"/>
              <a:gd name="connsiteX17-257" fmla="*/ 3895480 w 6168573"/>
              <a:gd name="connsiteY17-258" fmla="*/ 1492881 h 4794127"/>
              <a:gd name="connsiteX18-259" fmla="*/ 5079873 w 6168573"/>
              <a:gd name="connsiteY18-260" fmla="*/ 2563703 h 4794127"/>
              <a:gd name="connsiteX19-261" fmla="*/ 5126618 w 6168573"/>
              <a:gd name="connsiteY19-262" fmla="*/ 2566064 h 4794127"/>
              <a:gd name="connsiteX20-263" fmla="*/ 5148295 w 6168573"/>
              <a:gd name="connsiteY20-264" fmla="*/ 2585062 h 4794127"/>
              <a:gd name="connsiteX21-265" fmla="*/ 5148296 w 6168573"/>
              <a:gd name="connsiteY21-266" fmla="*/ 2585062 h 4794127"/>
              <a:gd name="connsiteX22-267" fmla="*/ 5175013 w 6168573"/>
              <a:gd name="connsiteY22-268" fmla="*/ 2586411 h 4794127"/>
              <a:gd name="connsiteX23-269" fmla="*/ 6168573 w 6168573"/>
              <a:gd name="connsiteY23-270" fmla="*/ 3687412 h 4794127"/>
              <a:gd name="connsiteX24-271" fmla="*/ 5061858 w 6168573"/>
              <a:gd name="connsiteY24-272" fmla="*/ 4794127 h 4794127"/>
              <a:gd name="connsiteX25-273" fmla="*/ 4004899 w 6168573"/>
              <a:gd name="connsiteY25-274" fmla="*/ 4016515 h 4794127"/>
              <a:gd name="connsiteX26-275" fmla="*/ 3996594 w 6168573"/>
              <a:gd name="connsiteY26-276" fmla="*/ 3984214 h 4794127"/>
              <a:gd name="connsiteX27-277" fmla="*/ 3998686 w 6168573"/>
              <a:gd name="connsiteY27-278" fmla="*/ 3984954 h 4794127"/>
              <a:gd name="connsiteX28-279" fmla="*/ 3998687 w 6168573"/>
              <a:gd name="connsiteY28-280" fmla="*/ 3984954 h 4794127"/>
              <a:gd name="connsiteX29-281" fmla="*/ 3996595 w 6168573"/>
              <a:gd name="connsiteY29-282" fmla="*/ 3984214 h 4794127"/>
              <a:gd name="connsiteX30-283" fmla="*/ 3977629 w 6168573"/>
              <a:gd name="connsiteY30-284" fmla="*/ 3910454 h 4794127"/>
              <a:gd name="connsiteX31-285" fmla="*/ 3955144 w 6168573"/>
              <a:gd name="connsiteY31-286" fmla="*/ 3687412 h 4794127"/>
              <a:gd name="connsiteX32-287" fmla="*/ 3955159 w 6168573"/>
              <a:gd name="connsiteY32-288" fmla="*/ 3687091 h 4794127"/>
              <a:gd name="connsiteX33-289" fmla="*/ 3960686 w 6168573"/>
              <a:gd name="connsiteY33-290" fmla="*/ 3577637 h 4794127"/>
              <a:gd name="connsiteX34-291" fmla="*/ 3963859 w 6168573"/>
              <a:gd name="connsiteY34-292" fmla="*/ 3555451 h 4794127"/>
              <a:gd name="connsiteX35-293" fmla="*/ 3963741 w 6168573"/>
              <a:gd name="connsiteY35-294" fmla="*/ 3555360 h 4794127"/>
              <a:gd name="connsiteX36-295" fmla="*/ 3960857 w 6168573"/>
              <a:gd name="connsiteY36-296" fmla="*/ 3574257 h 4794127"/>
              <a:gd name="connsiteX37-297" fmla="*/ 3960686 w 6168573"/>
              <a:gd name="connsiteY37-298" fmla="*/ 3577637 h 4794127"/>
              <a:gd name="connsiteX38-299" fmla="*/ 3960171 w 6168573"/>
              <a:gd name="connsiteY38-300" fmla="*/ 3581239 h 4794127"/>
              <a:gd name="connsiteX39-301" fmla="*/ 3955159 w 6168573"/>
              <a:gd name="connsiteY39-302" fmla="*/ 3687091 h 4794127"/>
              <a:gd name="connsiteX40-303" fmla="*/ 3955143 w 6168573"/>
              <a:gd name="connsiteY40-304" fmla="*/ 3687412 h 4794127"/>
              <a:gd name="connsiteX41-305" fmla="*/ 3977628 w 6168573"/>
              <a:gd name="connsiteY41-306" fmla="*/ 3910454 h 4794127"/>
              <a:gd name="connsiteX42-307" fmla="*/ 3996594 w 6168573"/>
              <a:gd name="connsiteY42-308" fmla="*/ 3984214 h 4794127"/>
              <a:gd name="connsiteX43-309" fmla="*/ 3983827 w 6168573"/>
              <a:gd name="connsiteY43-310" fmla="*/ 3979696 h 4794127"/>
              <a:gd name="connsiteX44-311" fmla="*/ 3964724 w 6168573"/>
              <a:gd name="connsiteY44-312" fmla="*/ 3918159 h 4794127"/>
              <a:gd name="connsiteX45-313" fmla="*/ 3396342 w 6168573"/>
              <a:gd name="connsiteY45-314" fmla="*/ 3541410 h 4794127"/>
              <a:gd name="connsiteX46-315" fmla="*/ 3156233 w 6168573"/>
              <a:gd name="connsiteY46-316" fmla="*/ 3589886 h 4794127"/>
              <a:gd name="connsiteX47-317" fmla="*/ 3058433 w 6168573"/>
              <a:gd name="connsiteY47-318" fmla="*/ 3642971 h 4794127"/>
              <a:gd name="connsiteX48-319" fmla="*/ 3063779 w 6168573"/>
              <a:gd name="connsiteY48-320" fmla="*/ 3629237 h 4794127"/>
              <a:gd name="connsiteX49-321" fmla="*/ 3063780 w 6168573"/>
              <a:gd name="connsiteY49-322" fmla="*/ 3629236 h 4794127"/>
              <a:gd name="connsiteX50-323" fmla="*/ 2920200 w 6168573"/>
              <a:gd name="connsiteY50-324" fmla="*/ 3716462 h 4794127"/>
              <a:gd name="connsiteX51-325" fmla="*/ 1977572 w 6168573"/>
              <a:gd name="connsiteY51-326" fmla="*/ 3955144 h 4794127"/>
              <a:gd name="connsiteX52-327" fmla="*/ 0 w 6168573"/>
              <a:gd name="connsiteY52-328" fmla="*/ 1977572 h 4794127"/>
              <a:gd name="connsiteX53-329" fmla="*/ 1977572 w 6168573"/>
              <a:gd name="connsiteY53-330" fmla="*/ 0 h 4794127"/>
              <a:gd name="connsiteX0-331" fmla="*/ 5061858 w 6168573"/>
              <a:gd name="connsiteY0-332" fmla="*/ 2580697 h 4794127"/>
              <a:gd name="connsiteX1-333" fmla="*/ 4948703 w 6168573"/>
              <a:gd name="connsiteY1-334" fmla="*/ 2586411 h 4794127"/>
              <a:gd name="connsiteX2-335" fmla="*/ 4948580 w 6168573"/>
              <a:gd name="connsiteY2-336" fmla="*/ 2586430 h 4794127"/>
              <a:gd name="connsiteX3-337" fmla="*/ 4905647 w 6168573"/>
              <a:gd name="connsiteY3-338" fmla="*/ 2592845 h 4794127"/>
              <a:gd name="connsiteX4-339" fmla="*/ 4906278 w 6168573"/>
              <a:gd name="connsiteY4-340" fmla="*/ 2592886 h 4794127"/>
              <a:gd name="connsiteX5-341" fmla="*/ 4948580 w 6168573"/>
              <a:gd name="connsiteY5-342" fmla="*/ 2586430 h 4794127"/>
              <a:gd name="connsiteX6-343" fmla="*/ 4948704 w 6168573"/>
              <a:gd name="connsiteY6-344" fmla="*/ 2586411 h 4794127"/>
              <a:gd name="connsiteX7-345" fmla="*/ 5061859 w 6168573"/>
              <a:gd name="connsiteY7-346" fmla="*/ 2580697 h 4794127"/>
              <a:gd name="connsiteX8-347" fmla="*/ 5061858 w 6168573"/>
              <a:gd name="connsiteY8-348" fmla="*/ 2580697 h 4794127"/>
              <a:gd name="connsiteX9-349" fmla="*/ 1977572 w 6168573"/>
              <a:gd name="connsiteY9-350" fmla="*/ 0 h 4794127"/>
              <a:gd name="connsiteX10-351" fmla="*/ 3866236 w 6168573"/>
              <a:gd name="connsiteY10-352" fmla="*/ 1389503 h 4794127"/>
              <a:gd name="connsiteX11-353" fmla="*/ 3893837 w 6168573"/>
              <a:gd name="connsiteY11-354" fmla="*/ 1496844 h 4794127"/>
              <a:gd name="connsiteX12-355" fmla="*/ 3758689 w 6168573"/>
              <a:gd name="connsiteY12-356" fmla="*/ 1844036 h 4794127"/>
              <a:gd name="connsiteX13-357" fmla="*/ 3758690 w 6168573"/>
              <a:gd name="connsiteY13-358" fmla="*/ 1844037 h 4794127"/>
              <a:gd name="connsiteX14-359" fmla="*/ 3893837 w 6168573"/>
              <a:gd name="connsiteY14-360" fmla="*/ 1496847 h 4794127"/>
              <a:gd name="connsiteX15-361" fmla="*/ 3893837 w 6168573"/>
              <a:gd name="connsiteY15-362" fmla="*/ 1496845 h 4794127"/>
              <a:gd name="connsiteX16-363" fmla="*/ 3895452 w 6168573"/>
              <a:gd name="connsiteY16-364" fmla="*/ 1492696 h 4794127"/>
              <a:gd name="connsiteX17-365" fmla="*/ 3895480 w 6168573"/>
              <a:gd name="connsiteY17-366" fmla="*/ 1492881 h 4794127"/>
              <a:gd name="connsiteX18-367" fmla="*/ 5079873 w 6168573"/>
              <a:gd name="connsiteY18-368" fmla="*/ 2563703 h 4794127"/>
              <a:gd name="connsiteX19-369" fmla="*/ 5126618 w 6168573"/>
              <a:gd name="connsiteY19-370" fmla="*/ 2566064 h 4794127"/>
              <a:gd name="connsiteX20-371" fmla="*/ 5148295 w 6168573"/>
              <a:gd name="connsiteY20-372" fmla="*/ 2585062 h 4794127"/>
              <a:gd name="connsiteX21-373" fmla="*/ 5148296 w 6168573"/>
              <a:gd name="connsiteY21-374" fmla="*/ 2585062 h 4794127"/>
              <a:gd name="connsiteX22-375" fmla="*/ 5175013 w 6168573"/>
              <a:gd name="connsiteY22-376" fmla="*/ 2586411 h 4794127"/>
              <a:gd name="connsiteX23-377" fmla="*/ 6168573 w 6168573"/>
              <a:gd name="connsiteY23-378" fmla="*/ 3687412 h 4794127"/>
              <a:gd name="connsiteX24-379" fmla="*/ 5061858 w 6168573"/>
              <a:gd name="connsiteY24-380" fmla="*/ 4794127 h 4794127"/>
              <a:gd name="connsiteX25-381" fmla="*/ 4004899 w 6168573"/>
              <a:gd name="connsiteY25-382" fmla="*/ 4016515 h 4794127"/>
              <a:gd name="connsiteX26-383" fmla="*/ 3996594 w 6168573"/>
              <a:gd name="connsiteY26-384" fmla="*/ 3984214 h 4794127"/>
              <a:gd name="connsiteX27-385" fmla="*/ 3998686 w 6168573"/>
              <a:gd name="connsiteY27-386" fmla="*/ 3984954 h 4794127"/>
              <a:gd name="connsiteX28-387" fmla="*/ 3998687 w 6168573"/>
              <a:gd name="connsiteY28-388" fmla="*/ 3984954 h 4794127"/>
              <a:gd name="connsiteX29-389" fmla="*/ 3996595 w 6168573"/>
              <a:gd name="connsiteY29-390" fmla="*/ 3984214 h 4794127"/>
              <a:gd name="connsiteX30-391" fmla="*/ 3977629 w 6168573"/>
              <a:gd name="connsiteY30-392" fmla="*/ 3910454 h 4794127"/>
              <a:gd name="connsiteX31-393" fmla="*/ 3955144 w 6168573"/>
              <a:gd name="connsiteY31-394" fmla="*/ 3687412 h 4794127"/>
              <a:gd name="connsiteX32-395" fmla="*/ 3955159 w 6168573"/>
              <a:gd name="connsiteY32-396" fmla="*/ 3687091 h 4794127"/>
              <a:gd name="connsiteX33-397" fmla="*/ 3960686 w 6168573"/>
              <a:gd name="connsiteY33-398" fmla="*/ 3577637 h 4794127"/>
              <a:gd name="connsiteX34-399" fmla="*/ 3963859 w 6168573"/>
              <a:gd name="connsiteY34-400" fmla="*/ 3555451 h 4794127"/>
              <a:gd name="connsiteX35-401" fmla="*/ 3963741 w 6168573"/>
              <a:gd name="connsiteY35-402" fmla="*/ 3555360 h 4794127"/>
              <a:gd name="connsiteX36-403" fmla="*/ 3960857 w 6168573"/>
              <a:gd name="connsiteY36-404" fmla="*/ 3574257 h 4794127"/>
              <a:gd name="connsiteX37-405" fmla="*/ 3960686 w 6168573"/>
              <a:gd name="connsiteY37-406" fmla="*/ 3577637 h 4794127"/>
              <a:gd name="connsiteX38-407" fmla="*/ 3960171 w 6168573"/>
              <a:gd name="connsiteY38-408" fmla="*/ 3581239 h 4794127"/>
              <a:gd name="connsiteX39-409" fmla="*/ 3955159 w 6168573"/>
              <a:gd name="connsiteY39-410" fmla="*/ 3687091 h 4794127"/>
              <a:gd name="connsiteX40-411" fmla="*/ 3955143 w 6168573"/>
              <a:gd name="connsiteY40-412" fmla="*/ 3687412 h 4794127"/>
              <a:gd name="connsiteX41-413" fmla="*/ 3977628 w 6168573"/>
              <a:gd name="connsiteY41-414" fmla="*/ 3910454 h 4794127"/>
              <a:gd name="connsiteX42-415" fmla="*/ 3996594 w 6168573"/>
              <a:gd name="connsiteY42-416" fmla="*/ 3984214 h 4794127"/>
              <a:gd name="connsiteX43-417" fmla="*/ 3983827 w 6168573"/>
              <a:gd name="connsiteY43-418" fmla="*/ 3979696 h 4794127"/>
              <a:gd name="connsiteX44-419" fmla="*/ 3964724 w 6168573"/>
              <a:gd name="connsiteY44-420" fmla="*/ 3918159 h 4794127"/>
              <a:gd name="connsiteX45-421" fmla="*/ 3396342 w 6168573"/>
              <a:gd name="connsiteY45-422" fmla="*/ 3541410 h 4794127"/>
              <a:gd name="connsiteX46-423" fmla="*/ 3156233 w 6168573"/>
              <a:gd name="connsiteY46-424" fmla="*/ 3589886 h 4794127"/>
              <a:gd name="connsiteX47-425" fmla="*/ 3058433 w 6168573"/>
              <a:gd name="connsiteY47-426" fmla="*/ 3642971 h 4794127"/>
              <a:gd name="connsiteX48-427" fmla="*/ 3063779 w 6168573"/>
              <a:gd name="connsiteY48-428" fmla="*/ 3629237 h 4794127"/>
              <a:gd name="connsiteX49-429" fmla="*/ 2920200 w 6168573"/>
              <a:gd name="connsiteY49-430" fmla="*/ 3716462 h 4794127"/>
              <a:gd name="connsiteX50-431" fmla="*/ 1977572 w 6168573"/>
              <a:gd name="connsiteY50-432" fmla="*/ 3955144 h 4794127"/>
              <a:gd name="connsiteX51-433" fmla="*/ 0 w 6168573"/>
              <a:gd name="connsiteY51-434" fmla="*/ 1977572 h 4794127"/>
              <a:gd name="connsiteX52-435" fmla="*/ 1977572 w 6168573"/>
              <a:gd name="connsiteY52-436" fmla="*/ 0 h 4794127"/>
              <a:gd name="connsiteX0-437" fmla="*/ 5061858 w 6168573"/>
              <a:gd name="connsiteY0-438" fmla="*/ 2580697 h 4794127"/>
              <a:gd name="connsiteX1-439" fmla="*/ 4948703 w 6168573"/>
              <a:gd name="connsiteY1-440" fmla="*/ 2586411 h 4794127"/>
              <a:gd name="connsiteX2-441" fmla="*/ 4948580 w 6168573"/>
              <a:gd name="connsiteY2-442" fmla="*/ 2586430 h 4794127"/>
              <a:gd name="connsiteX3-443" fmla="*/ 4905647 w 6168573"/>
              <a:gd name="connsiteY3-444" fmla="*/ 2592845 h 4794127"/>
              <a:gd name="connsiteX4-445" fmla="*/ 4906278 w 6168573"/>
              <a:gd name="connsiteY4-446" fmla="*/ 2592886 h 4794127"/>
              <a:gd name="connsiteX5-447" fmla="*/ 4948580 w 6168573"/>
              <a:gd name="connsiteY5-448" fmla="*/ 2586430 h 4794127"/>
              <a:gd name="connsiteX6-449" fmla="*/ 4948704 w 6168573"/>
              <a:gd name="connsiteY6-450" fmla="*/ 2586411 h 4794127"/>
              <a:gd name="connsiteX7-451" fmla="*/ 5061859 w 6168573"/>
              <a:gd name="connsiteY7-452" fmla="*/ 2580697 h 4794127"/>
              <a:gd name="connsiteX8-453" fmla="*/ 5061858 w 6168573"/>
              <a:gd name="connsiteY8-454" fmla="*/ 2580697 h 4794127"/>
              <a:gd name="connsiteX9-455" fmla="*/ 1977572 w 6168573"/>
              <a:gd name="connsiteY9-456" fmla="*/ 0 h 4794127"/>
              <a:gd name="connsiteX10-457" fmla="*/ 3866236 w 6168573"/>
              <a:gd name="connsiteY10-458" fmla="*/ 1389503 h 4794127"/>
              <a:gd name="connsiteX11-459" fmla="*/ 3893837 w 6168573"/>
              <a:gd name="connsiteY11-460" fmla="*/ 1496844 h 4794127"/>
              <a:gd name="connsiteX12-461" fmla="*/ 3758689 w 6168573"/>
              <a:gd name="connsiteY12-462" fmla="*/ 1844036 h 4794127"/>
              <a:gd name="connsiteX13-463" fmla="*/ 3758690 w 6168573"/>
              <a:gd name="connsiteY13-464" fmla="*/ 1844037 h 4794127"/>
              <a:gd name="connsiteX14-465" fmla="*/ 3893837 w 6168573"/>
              <a:gd name="connsiteY14-466" fmla="*/ 1496847 h 4794127"/>
              <a:gd name="connsiteX15-467" fmla="*/ 3893837 w 6168573"/>
              <a:gd name="connsiteY15-468" fmla="*/ 1496845 h 4794127"/>
              <a:gd name="connsiteX16-469" fmla="*/ 3895452 w 6168573"/>
              <a:gd name="connsiteY16-470" fmla="*/ 1492696 h 4794127"/>
              <a:gd name="connsiteX17-471" fmla="*/ 3895480 w 6168573"/>
              <a:gd name="connsiteY17-472" fmla="*/ 1492881 h 4794127"/>
              <a:gd name="connsiteX18-473" fmla="*/ 5079873 w 6168573"/>
              <a:gd name="connsiteY18-474" fmla="*/ 2563703 h 4794127"/>
              <a:gd name="connsiteX19-475" fmla="*/ 5126618 w 6168573"/>
              <a:gd name="connsiteY19-476" fmla="*/ 2566064 h 4794127"/>
              <a:gd name="connsiteX20-477" fmla="*/ 5148295 w 6168573"/>
              <a:gd name="connsiteY20-478" fmla="*/ 2585062 h 4794127"/>
              <a:gd name="connsiteX21-479" fmla="*/ 5148296 w 6168573"/>
              <a:gd name="connsiteY21-480" fmla="*/ 2585062 h 4794127"/>
              <a:gd name="connsiteX22-481" fmla="*/ 5175013 w 6168573"/>
              <a:gd name="connsiteY22-482" fmla="*/ 2586411 h 4794127"/>
              <a:gd name="connsiteX23-483" fmla="*/ 6168573 w 6168573"/>
              <a:gd name="connsiteY23-484" fmla="*/ 3687412 h 4794127"/>
              <a:gd name="connsiteX24-485" fmla="*/ 5061858 w 6168573"/>
              <a:gd name="connsiteY24-486" fmla="*/ 4794127 h 4794127"/>
              <a:gd name="connsiteX25-487" fmla="*/ 4004899 w 6168573"/>
              <a:gd name="connsiteY25-488" fmla="*/ 4016515 h 4794127"/>
              <a:gd name="connsiteX26-489" fmla="*/ 3996594 w 6168573"/>
              <a:gd name="connsiteY26-490" fmla="*/ 3984214 h 4794127"/>
              <a:gd name="connsiteX27-491" fmla="*/ 3998686 w 6168573"/>
              <a:gd name="connsiteY27-492" fmla="*/ 3984954 h 4794127"/>
              <a:gd name="connsiteX28-493" fmla="*/ 3998687 w 6168573"/>
              <a:gd name="connsiteY28-494" fmla="*/ 3984954 h 4794127"/>
              <a:gd name="connsiteX29-495" fmla="*/ 3996595 w 6168573"/>
              <a:gd name="connsiteY29-496" fmla="*/ 3984214 h 4794127"/>
              <a:gd name="connsiteX30-497" fmla="*/ 3977629 w 6168573"/>
              <a:gd name="connsiteY30-498" fmla="*/ 3910454 h 4794127"/>
              <a:gd name="connsiteX31-499" fmla="*/ 3955144 w 6168573"/>
              <a:gd name="connsiteY31-500" fmla="*/ 3687412 h 4794127"/>
              <a:gd name="connsiteX32-501" fmla="*/ 3955159 w 6168573"/>
              <a:gd name="connsiteY32-502" fmla="*/ 3687091 h 4794127"/>
              <a:gd name="connsiteX33-503" fmla="*/ 3960686 w 6168573"/>
              <a:gd name="connsiteY33-504" fmla="*/ 3577637 h 4794127"/>
              <a:gd name="connsiteX34-505" fmla="*/ 3963859 w 6168573"/>
              <a:gd name="connsiteY34-506" fmla="*/ 3555451 h 4794127"/>
              <a:gd name="connsiteX35-507" fmla="*/ 3963741 w 6168573"/>
              <a:gd name="connsiteY35-508" fmla="*/ 3555360 h 4794127"/>
              <a:gd name="connsiteX36-509" fmla="*/ 3960857 w 6168573"/>
              <a:gd name="connsiteY36-510" fmla="*/ 3574257 h 4794127"/>
              <a:gd name="connsiteX37-511" fmla="*/ 3960686 w 6168573"/>
              <a:gd name="connsiteY37-512" fmla="*/ 3577637 h 4794127"/>
              <a:gd name="connsiteX38-513" fmla="*/ 3960171 w 6168573"/>
              <a:gd name="connsiteY38-514" fmla="*/ 3581239 h 4794127"/>
              <a:gd name="connsiteX39-515" fmla="*/ 3955159 w 6168573"/>
              <a:gd name="connsiteY39-516" fmla="*/ 3687091 h 4794127"/>
              <a:gd name="connsiteX40-517" fmla="*/ 3955143 w 6168573"/>
              <a:gd name="connsiteY40-518" fmla="*/ 3687412 h 4794127"/>
              <a:gd name="connsiteX41-519" fmla="*/ 3977628 w 6168573"/>
              <a:gd name="connsiteY41-520" fmla="*/ 3910454 h 4794127"/>
              <a:gd name="connsiteX42-521" fmla="*/ 3996594 w 6168573"/>
              <a:gd name="connsiteY42-522" fmla="*/ 3984214 h 4794127"/>
              <a:gd name="connsiteX43-523" fmla="*/ 3983827 w 6168573"/>
              <a:gd name="connsiteY43-524" fmla="*/ 3979696 h 4794127"/>
              <a:gd name="connsiteX44-525" fmla="*/ 3964724 w 6168573"/>
              <a:gd name="connsiteY44-526" fmla="*/ 3918159 h 4794127"/>
              <a:gd name="connsiteX45-527" fmla="*/ 3396342 w 6168573"/>
              <a:gd name="connsiteY45-528" fmla="*/ 3541410 h 4794127"/>
              <a:gd name="connsiteX46-529" fmla="*/ 3156233 w 6168573"/>
              <a:gd name="connsiteY46-530" fmla="*/ 3589886 h 4794127"/>
              <a:gd name="connsiteX47-531" fmla="*/ 3058433 w 6168573"/>
              <a:gd name="connsiteY47-532" fmla="*/ 3642971 h 4794127"/>
              <a:gd name="connsiteX48-533" fmla="*/ 2920200 w 6168573"/>
              <a:gd name="connsiteY48-534" fmla="*/ 3716462 h 4794127"/>
              <a:gd name="connsiteX49-535" fmla="*/ 1977572 w 6168573"/>
              <a:gd name="connsiteY49-536" fmla="*/ 3955144 h 4794127"/>
              <a:gd name="connsiteX50-537" fmla="*/ 0 w 6168573"/>
              <a:gd name="connsiteY50-538" fmla="*/ 1977572 h 4794127"/>
              <a:gd name="connsiteX51-539" fmla="*/ 1977572 w 6168573"/>
              <a:gd name="connsiteY51-540" fmla="*/ 0 h 4794127"/>
              <a:gd name="connsiteX0-541" fmla="*/ 5061858 w 6168573"/>
              <a:gd name="connsiteY0-542" fmla="*/ 2580697 h 4794127"/>
              <a:gd name="connsiteX1-543" fmla="*/ 4948703 w 6168573"/>
              <a:gd name="connsiteY1-544" fmla="*/ 2586411 h 4794127"/>
              <a:gd name="connsiteX2-545" fmla="*/ 4948580 w 6168573"/>
              <a:gd name="connsiteY2-546" fmla="*/ 2586430 h 4794127"/>
              <a:gd name="connsiteX3-547" fmla="*/ 4905647 w 6168573"/>
              <a:gd name="connsiteY3-548" fmla="*/ 2592845 h 4794127"/>
              <a:gd name="connsiteX4-549" fmla="*/ 4906278 w 6168573"/>
              <a:gd name="connsiteY4-550" fmla="*/ 2592886 h 4794127"/>
              <a:gd name="connsiteX5-551" fmla="*/ 4948580 w 6168573"/>
              <a:gd name="connsiteY5-552" fmla="*/ 2586430 h 4794127"/>
              <a:gd name="connsiteX6-553" fmla="*/ 4948704 w 6168573"/>
              <a:gd name="connsiteY6-554" fmla="*/ 2586411 h 4794127"/>
              <a:gd name="connsiteX7-555" fmla="*/ 5061859 w 6168573"/>
              <a:gd name="connsiteY7-556" fmla="*/ 2580697 h 4794127"/>
              <a:gd name="connsiteX8-557" fmla="*/ 5061858 w 6168573"/>
              <a:gd name="connsiteY8-558" fmla="*/ 2580697 h 4794127"/>
              <a:gd name="connsiteX9-559" fmla="*/ 1977572 w 6168573"/>
              <a:gd name="connsiteY9-560" fmla="*/ 0 h 4794127"/>
              <a:gd name="connsiteX10-561" fmla="*/ 3866236 w 6168573"/>
              <a:gd name="connsiteY10-562" fmla="*/ 1389503 h 4794127"/>
              <a:gd name="connsiteX11-563" fmla="*/ 3893837 w 6168573"/>
              <a:gd name="connsiteY11-564" fmla="*/ 1496844 h 4794127"/>
              <a:gd name="connsiteX12-565" fmla="*/ 3758689 w 6168573"/>
              <a:gd name="connsiteY12-566" fmla="*/ 1844036 h 4794127"/>
              <a:gd name="connsiteX13-567" fmla="*/ 3758690 w 6168573"/>
              <a:gd name="connsiteY13-568" fmla="*/ 1844037 h 4794127"/>
              <a:gd name="connsiteX14-569" fmla="*/ 3893837 w 6168573"/>
              <a:gd name="connsiteY14-570" fmla="*/ 1496847 h 4794127"/>
              <a:gd name="connsiteX15-571" fmla="*/ 3893837 w 6168573"/>
              <a:gd name="connsiteY15-572" fmla="*/ 1496845 h 4794127"/>
              <a:gd name="connsiteX16-573" fmla="*/ 3895452 w 6168573"/>
              <a:gd name="connsiteY16-574" fmla="*/ 1492696 h 4794127"/>
              <a:gd name="connsiteX17-575" fmla="*/ 3895480 w 6168573"/>
              <a:gd name="connsiteY17-576" fmla="*/ 1492881 h 4794127"/>
              <a:gd name="connsiteX18-577" fmla="*/ 5079873 w 6168573"/>
              <a:gd name="connsiteY18-578" fmla="*/ 2563703 h 4794127"/>
              <a:gd name="connsiteX19-579" fmla="*/ 5126618 w 6168573"/>
              <a:gd name="connsiteY19-580" fmla="*/ 2566064 h 4794127"/>
              <a:gd name="connsiteX20-581" fmla="*/ 5148295 w 6168573"/>
              <a:gd name="connsiteY20-582" fmla="*/ 2585062 h 4794127"/>
              <a:gd name="connsiteX21-583" fmla="*/ 5148296 w 6168573"/>
              <a:gd name="connsiteY21-584" fmla="*/ 2585062 h 4794127"/>
              <a:gd name="connsiteX22-585" fmla="*/ 5175013 w 6168573"/>
              <a:gd name="connsiteY22-586" fmla="*/ 2586411 h 4794127"/>
              <a:gd name="connsiteX23-587" fmla="*/ 6168573 w 6168573"/>
              <a:gd name="connsiteY23-588" fmla="*/ 3687412 h 4794127"/>
              <a:gd name="connsiteX24-589" fmla="*/ 5061858 w 6168573"/>
              <a:gd name="connsiteY24-590" fmla="*/ 4794127 h 4794127"/>
              <a:gd name="connsiteX25-591" fmla="*/ 4004899 w 6168573"/>
              <a:gd name="connsiteY25-592" fmla="*/ 4016515 h 4794127"/>
              <a:gd name="connsiteX26-593" fmla="*/ 3996594 w 6168573"/>
              <a:gd name="connsiteY26-594" fmla="*/ 3984214 h 4794127"/>
              <a:gd name="connsiteX27-595" fmla="*/ 3998686 w 6168573"/>
              <a:gd name="connsiteY27-596" fmla="*/ 3984954 h 4794127"/>
              <a:gd name="connsiteX28-597" fmla="*/ 3998687 w 6168573"/>
              <a:gd name="connsiteY28-598" fmla="*/ 3984954 h 4794127"/>
              <a:gd name="connsiteX29-599" fmla="*/ 3996595 w 6168573"/>
              <a:gd name="connsiteY29-600" fmla="*/ 3984214 h 4794127"/>
              <a:gd name="connsiteX30-601" fmla="*/ 3977629 w 6168573"/>
              <a:gd name="connsiteY30-602" fmla="*/ 3910454 h 4794127"/>
              <a:gd name="connsiteX31-603" fmla="*/ 3955144 w 6168573"/>
              <a:gd name="connsiteY31-604" fmla="*/ 3687412 h 4794127"/>
              <a:gd name="connsiteX32-605" fmla="*/ 3955159 w 6168573"/>
              <a:gd name="connsiteY32-606" fmla="*/ 3687091 h 4794127"/>
              <a:gd name="connsiteX33-607" fmla="*/ 3960686 w 6168573"/>
              <a:gd name="connsiteY33-608" fmla="*/ 3577637 h 4794127"/>
              <a:gd name="connsiteX34-609" fmla="*/ 3963859 w 6168573"/>
              <a:gd name="connsiteY34-610" fmla="*/ 3555451 h 4794127"/>
              <a:gd name="connsiteX35-611" fmla="*/ 3963741 w 6168573"/>
              <a:gd name="connsiteY35-612" fmla="*/ 3555360 h 4794127"/>
              <a:gd name="connsiteX36-613" fmla="*/ 3960857 w 6168573"/>
              <a:gd name="connsiteY36-614" fmla="*/ 3574257 h 4794127"/>
              <a:gd name="connsiteX37-615" fmla="*/ 3960686 w 6168573"/>
              <a:gd name="connsiteY37-616" fmla="*/ 3577637 h 4794127"/>
              <a:gd name="connsiteX38-617" fmla="*/ 3960171 w 6168573"/>
              <a:gd name="connsiteY38-618" fmla="*/ 3581239 h 4794127"/>
              <a:gd name="connsiteX39-619" fmla="*/ 3955159 w 6168573"/>
              <a:gd name="connsiteY39-620" fmla="*/ 3687091 h 4794127"/>
              <a:gd name="connsiteX40-621" fmla="*/ 3955143 w 6168573"/>
              <a:gd name="connsiteY40-622" fmla="*/ 3687412 h 4794127"/>
              <a:gd name="connsiteX41-623" fmla="*/ 3977628 w 6168573"/>
              <a:gd name="connsiteY41-624" fmla="*/ 3910454 h 4794127"/>
              <a:gd name="connsiteX42-625" fmla="*/ 3996594 w 6168573"/>
              <a:gd name="connsiteY42-626" fmla="*/ 3984214 h 4794127"/>
              <a:gd name="connsiteX43-627" fmla="*/ 3983827 w 6168573"/>
              <a:gd name="connsiteY43-628" fmla="*/ 3979696 h 4794127"/>
              <a:gd name="connsiteX44-629" fmla="*/ 3964724 w 6168573"/>
              <a:gd name="connsiteY44-630" fmla="*/ 3918159 h 4794127"/>
              <a:gd name="connsiteX45-631" fmla="*/ 3396342 w 6168573"/>
              <a:gd name="connsiteY45-632" fmla="*/ 3541410 h 4794127"/>
              <a:gd name="connsiteX46-633" fmla="*/ 3156233 w 6168573"/>
              <a:gd name="connsiteY46-634" fmla="*/ 3589886 h 4794127"/>
              <a:gd name="connsiteX47-635" fmla="*/ 2920200 w 6168573"/>
              <a:gd name="connsiteY47-636" fmla="*/ 3716462 h 4794127"/>
              <a:gd name="connsiteX48-637" fmla="*/ 1977572 w 6168573"/>
              <a:gd name="connsiteY48-638" fmla="*/ 3955144 h 4794127"/>
              <a:gd name="connsiteX49-639" fmla="*/ 0 w 6168573"/>
              <a:gd name="connsiteY49-640" fmla="*/ 1977572 h 4794127"/>
              <a:gd name="connsiteX50-641" fmla="*/ 1977572 w 6168573"/>
              <a:gd name="connsiteY50-642" fmla="*/ 0 h 4794127"/>
              <a:gd name="connsiteX0-643" fmla="*/ 5061858 w 6168573"/>
              <a:gd name="connsiteY0-644" fmla="*/ 2580697 h 4794127"/>
              <a:gd name="connsiteX1-645" fmla="*/ 4948703 w 6168573"/>
              <a:gd name="connsiteY1-646" fmla="*/ 2586411 h 4794127"/>
              <a:gd name="connsiteX2-647" fmla="*/ 4948580 w 6168573"/>
              <a:gd name="connsiteY2-648" fmla="*/ 2586430 h 4794127"/>
              <a:gd name="connsiteX3-649" fmla="*/ 4905647 w 6168573"/>
              <a:gd name="connsiteY3-650" fmla="*/ 2592845 h 4794127"/>
              <a:gd name="connsiteX4-651" fmla="*/ 4906278 w 6168573"/>
              <a:gd name="connsiteY4-652" fmla="*/ 2592886 h 4794127"/>
              <a:gd name="connsiteX5-653" fmla="*/ 4948580 w 6168573"/>
              <a:gd name="connsiteY5-654" fmla="*/ 2586430 h 4794127"/>
              <a:gd name="connsiteX6-655" fmla="*/ 4948704 w 6168573"/>
              <a:gd name="connsiteY6-656" fmla="*/ 2586411 h 4794127"/>
              <a:gd name="connsiteX7-657" fmla="*/ 5061859 w 6168573"/>
              <a:gd name="connsiteY7-658" fmla="*/ 2580697 h 4794127"/>
              <a:gd name="connsiteX8-659" fmla="*/ 5061858 w 6168573"/>
              <a:gd name="connsiteY8-660" fmla="*/ 2580697 h 4794127"/>
              <a:gd name="connsiteX9-661" fmla="*/ 1977572 w 6168573"/>
              <a:gd name="connsiteY9-662" fmla="*/ 0 h 4794127"/>
              <a:gd name="connsiteX10-663" fmla="*/ 3866236 w 6168573"/>
              <a:gd name="connsiteY10-664" fmla="*/ 1389503 h 4794127"/>
              <a:gd name="connsiteX11-665" fmla="*/ 3893837 w 6168573"/>
              <a:gd name="connsiteY11-666" fmla="*/ 1496844 h 4794127"/>
              <a:gd name="connsiteX12-667" fmla="*/ 3758689 w 6168573"/>
              <a:gd name="connsiteY12-668" fmla="*/ 1844036 h 4794127"/>
              <a:gd name="connsiteX13-669" fmla="*/ 3758690 w 6168573"/>
              <a:gd name="connsiteY13-670" fmla="*/ 1844037 h 4794127"/>
              <a:gd name="connsiteX14-671" fmla="*/ 3893837 w 6168573"/>
              <a:gd name="connsiteY14-672" fmla="*/ 1496847 h 4794127"/>
              <a:gd name="connsiteX15-673" fmla="*/ 3893837 w 6168573"/>
              <a:gd name="connsiteY15-674" fmla="*/ 1496845 h 4794127"/>
              <a:gd name="connsiteX16-675" fmla="*/ 3895452 w 6168573"/>
              <a:gd name="connsiteY16-676" fmla="*/ 1492696 h 4794127"/>
              <a:gd name="connsiteX17-677" fmla="*/ 3895480 w 6168573"/>
              <a:gd name="connsiteY17-678" fmla="*/ 1492881 h 4794127"/>
              <a:gd name="connsiteX18-679" fmla="*/ 5079873 w 6168573"/>
              <a:gd name="connsiteY18-680" fmla="*/ 2563703 h 4794127"/>
              <a:gd name="connsiteX19-681" fmla="*/ 5126618 w 6168573"/>
              <a:gd name="connsiteY19-682" fmla="*/ 2566064 h 4794127"/>
              <a:gd name="connsiteX20-683" fmla="*/ 5148295 w 6168573"/>
              <a:gd name="connsiteY20-684" fmla="*/ 2585062 h 4794127"/>
              <a:gd name="connsiteX21-685" fmla="*/ 5148296 w 6168573"/>
              <a:gd name="connsiteY21-686" fmla="*/ 2585062 h 4794127"/>
              <a:gd name="connsiteX22-687" fmla="*/ 5175013 w 6168573"/>
              <a:gd name="connsiteY22-688" fmla="*/ 2586411 h 4794127"/>
              <a:gd name="connsiteX23-689" fmla="*/ 6168573 w 6168573"/>
              <a:gd name="connsiteY23-690" fmla="*/ 3687412 h 4794127"/>
              <a:gd name="connsiteX24-691" fmla="*/ 5061858 w 6168573"/>
              <a:gd name="connsiteY24-692" fmla="*/ 4794127 h 4794127"/>
              <a:gd name="connsiteX25-693" fmla="*/ 4004899 w 6168573"/>
              <a:gd name="connsiteY25-694" fmla="*/ 4016515 h 4794127"/>
              <a:gd name="connsiteX26-695" fmla="*/ 3996594 w 6168573"/>
              <a:gd name="connsiteY26-696" fmla="*/ 3984214 h 4794127"/>
              <a:gd name="connsiteX27-697" fmla="*/ 3998686 w 6168573"/>
              <a:gd name="connsiteY27-698" fmla="*/ 3984954 h 4794127"/>
              <a:gd name="connsiteX28-699" fmla="*/ 3998687 w 6168573"/>
              <a:gd name="connsiteY28-700" fmla="*/ 3984954 h 4794127"/>
              <a:gd name="connsiteX29-701" fmla="*/ 3996595 w 6168573"/>
              <a:gd name="connsiteY29-702" fmla="*/ 3984214 h 4794127"/>
              <a:gd name="connsiteX30-703" fmla="*/ 3977629 w 6168573"/>
              <a:gd name="connsiteY30-704" fmla="*/ 3910454 h 4794127"/>
              <a:gd name="connsiteX31-705" fmla="*/ 3955144 w 6168573"/>
              <a:gd name="connsiteY31-706" fmla="*/ 3687412 h 4794127"/>
              <a:gd name="connsiteX32-707" fmla="*/ 3955159 w 6168573"/>
              <a:gd name="connsiteY32-708" fmla="*/ 3687091 h 4794127"/>
              <a:gd name="connsiteX33-709" fmla="*/ 3960686 w 6168573"/>
              <a:gd name="connsiteY33-710" fmla="*/ 3577637 h 4794127"/>
              <a:gd name="connsiteX34-711" fmla="*/ 3963859 w 6168573"/>
              <a:gd name="connsiteY34-712" fmla="*/ 3555451 h 4794127"/>
              <a:gd name="connsiteX35-713" fmla="*/ 3963741 w 6168573"/>
              <a:gd name="connsiteY35-714" fmla="*/ 3555360 h 4794127"/>
              <a:gd name="connsiteX36-715" fmla="*/ 3960857 w 6168573"/>
              <a:gd name="connsiteY36-716" fmla="*/ 3574257 h 4794127"/>
              <a:gd name="connsiteX37-717" fmla="*/ 3960686 w 6168573"/>
              <a:gd name="connsiteY37-718" fmla="*/ 3577637 h 4794127"/>
              <a:gd name="connsiteX38-719" fmla="*/ 3955159 w 6168573"/>
              <a:gd name="connsiteY38-720" fmla="*/ 3687091 h 4794127"/>
              <a:gd name="connsiteX39-721" fmla="*/ 3955143 w 6168573"/>
              <a:gd name="connsiteY39-722" fmla="*/ 3687412 h 4794127"/>
              <a:gd name="connsiteX40-723" fmla="*/ 3977628 w 6168573"/>
              <a:gd name="connsiteY40-724" fmla="*/ 3910454 h 4794127"/>
              <a:gd name="connsiteX41-725" fmla="*/ 3996594 w 6168573"/>
              <a:gd name="connsiteY41-726" fmla="*/ 3984214 h 4794127"/>
              <a:gd name="connsiteX42-727" fmla="*/ 3983827 w 6168573"/>
              <a:gd name="connsiteY42-728" fmla="*/ 3979696 h 4794127"/>
              <a:gd name="connsiteX43-729" fmla="*/ 3964724 w 6168573"/>
              <a:gd name="connsiteY43-730" fmla="*/ 3918159 h 4794127"/>
              <a:gd name="connsiteX44-731" fmla="*/ 3396342 w 6168573"/>
              <a:gd name="connsiteY44-732" fmla="*/ 3541410 h 4794127"/>
              <a:gd name="connsiteX45-733" fmla="*/ 3156233 w 6168573"/>
              <a:gd name="connsiteY45-734" fmla="*/ 3589886 h 4794127"/>
              <a:gd name="connsiteX46-735" fmla="*/ 2920200 w 6168573"/>
              <a:gd name="connsiteY46-736" fmla="*/ 3716462 h 4794127"/>
              <a:gd name="connsiteX47-737" fmla="*/ 1977572 w 6168573"/>
              <a:gd name="connsiteY47-738" fmla="*/ 3955144 h 4794127"/>
              <a:gd name="connsiteX48-739" fmla="*/ 0 w 6168573"/>
              <a:gd name="connsiteY48-740" fmla="*/ 1977572 h 4794127"/>
              <a:gd name="connsiteX49-741" fmla="*/ 1977572 w 6168573"/>
              <a:gd name="connsiteY49-742" fmla="*/ 0 h 4794127"/>
              <a:gd name="connsiteX0-743" fmla="*/ 5061858 w 6168573"/>
              <a:gd name="connsiteY0-744" fmla="*/ 2580697 h 4794127"/>
              <a:gd name="connsiteX1-745" fmla="*/ 4948703 w 6168573"/>
              <a:gd name="connsiteY1-746" fmla="*/ 2586411 h 4794127"/>
              <a:gd name="connsiteX2-747" fmla="*/ 4948580 w 6168573"/>
              <a:gd name="connsiteY2-748" fmla="*/ 2586430 h 4794127"/>
              <a:gd name="connsiteX3-749" fmla="*/ 4905647 w 6168573"/>
              <a:gd name="connsiteY3-750" fmla="*/ 2592845 h 4794127"/>
              <a:gd name="connsiteX4-751" fmla="*/ 4906278 w 6168573"/>
              <a:gd name="connsiteY4-752" fmla="*/ 2592886 h 4794127"/>
              <a:gd name="connsiteX5-753" fmla="*/ 4948580 w 6168573"/>
              <a:gd name="connsiteY5-754" fmla="*/ 2586430 h 4794127"/>
              <a:gd name="connsiteX6-755" fmla="*/ 4948704 w 6168573"/>
              <a:gd name="connsiteY6-756" fmla="*/ 2586411 h 4794127"/>
              <a:gd name="connsiteX7-757" fmla="*/ 5061859 w 6168573"/>
              <a:gd name="connsiteY7-758" fmla="*/ 2580697 h 4794127"/>
              <a:gd name="connsiteX8-759" fmla="*/ 5061858 w 6168573"/>
              <a:gd name="connsiteY8-760" fmla="*/ 2580697 h 4794127"/>
              <a:gd name="connsiteX9-761" fmla="*/ 1977572 w 6168573"/>
              <a:gd name="connsiteY9-762" fmla="*/ 0 h 4794127"/>
              <a:gd name="connsiteX10-763" fmla="*/ 3866236 w 6168573"/>
              <a:gd name="connsiteY10-764" fmla="*/ 1389503 h 4794127"/>
              <a:gd name="connsiteX11-765" fmla="*/ 3893837 w 6168573"/>
              <a:gd name="connsiteY11-766" fmla="*/ 1496844 h 4794127"/>
              <a:gd name="connsiteX12-767" fmla="*/ 3758689 w 6168573"/>
              <a:gd name="connsiteY12-768" fmla="*/ 1844036 h 4794127"/>
              <a:gd name="connsiteX13-769" fmla="*/ 3758690 w 6168573"/>
              <a:gd name="connsiteY13-770" fmla="*/ 1844037 h 4794127"/>
              <a:gd name="connsiteX14-771" fmla="*/ 3893837 w 6168573"/>
              <a:gd name="connsiteY14-772" fmla="*/ 1496847 h 4794127"/>
              <a:gd name="connsiteX15-773" fmla="*/ 3893837 w 6168573"/>
              <a:gd name="connsiteY15-774" fmla="*/ 1496845 h 4794127"/>
              <a:gd name="connsiteX16-775" fmla="*/ 3895452 w 6168573"/>
              <a:gd name="connsiteY16-776" fmla="*/ 1492696 h 4794127"/>
              <a:gd name="connsiteX17-777" fmla="*/ 3895480 w 6168573"/>
              <a:gd name="connsiteY17-778" fmla="*/ 1492881 h 4794127"/>
              <a:gd name="connsiteX18-779" fmla="*/ 5079873 w 6168573"/>
              <a:gd name="connsiteY18-780" fmla="*/ 2563703 h 4794127"/>
              <a:gd name="connsiteX19-781" fmla="*/ 5126618 w 6168573"/>
              <a:gd name="connsiteY19-782" fmla="*/ 2566064 h 4794127"/>
              <a:gd name="connsiteX20-783" fmla="*/ 5148295 w 6168573"/>
              <a:gd name="connsiteY20-784" fmla="*/ 2585062 h 4794127"/>
              <a:gd name="connsiteX21-785" fmla="*/ 5148296 w 6168573"/>
              <a:gd name="connsiteY21-786" fmla="*/ 2585062 h 4794127"/>
              <a:gd name="connsiteX22-787" fmla="*/ 5175013 w 6168573"/>
              <a:gd name="connsiteY22-788" fmla="*/ 2586411 h 4794127"/>
              <a:gd name="connsiteX23-789" fmla="*/ 6168573 w 6168573"/>
              <a:gd name="connsiteY23-790" fmla="*/ 3687412 h 4794127"/>
              <a:gd name="connsiteX24-791" fmla="*/ 5061858 w 6168573"/>
              <a:gd name="connsiteY24-792" fmla="*/ 4794127 h 4794127"/>
              <a:gd name="connsiteX25-793" fmla="*/ 4004899 w 6168573"/>
              <a:gd name="connsiteY25-794" fmla="*/ 4016515 h 4794127"/>
              <a:gd name="connsiteX26-795" fmla="*/ 3996594 w 6168573"/>
              <a:gd name="connsiteY26-796" fmla="*/ 3984214 h 4794127"/>
              <a:gd name="connsiteX27-797" fmla="*/ 3998686 w 6168573"/>
              <a:gd name="connsiteY27-798" fmla="*/ 3984954 h 4794127"/>
              <a:gd name="connsiteX28-799" fmla="*/ 3998687 w 6168573"/>
              <a:gd name="connsiteY28-800" fmla="*/ 3984954 h 4794127"/>
              <a:gd name="connsiteX29-801" fmla="*/ 3996595 w 6168573"/>
              <a:gd name="connsiteY29-802" fmla="*/ 3984214 h 4794127"/>
              <a:gd name="connsiteX30-803" fmla="*/ 3977629 w 6168573"/>
              <a:gd name="connsiteY30-804" fmla="*/ 3910454 h 4794127"/>
              <a:gd name="connsiteX31-805" fmla="*/ 3955144 w 6168573"/>
              <a:gd name="connsiteY31-806" fmla="*/ 3687412 h 4794127"/>
              <a:gd name="connsiteX32-807" fmla="*/ 3955159 w 6168573"/>
              <a:gd name="connsiteY32-808" fmla="*/ 3687091 h 4794127"/>
              <a:gd name="connsiteX33-809" fmla="*/ 3960686 w 6168573"/>
              <a:gd name="connsiteY33-810" fmla="*/ 3577637 h 4794127"/>
              <a:gd name="connsiteX34-811" fmla="*/ 3963859 w 6168573"/>
              <a:gd name="connsiteY34-812" fmla="*/ 3555451 h 4794127"/>
              <a:gd name="connsiteX35-813" fmla="*/ 3963741 w 6168573"/>
              <a:gd name="connsiteY35-814" fmla="*/ 3555360 h 4794127"/>
              <a:gd name="connsiteX36-815" fmla="*/ 3960857 w 6168573"/>
              <a:gd name="connsiteY36-816" fmla="*/ 3574257 h 4794127"/>
              <a:gd name="connsiteX37-817" fmla="*/ 3955159 w 6168573"/>
              <a:gd name="connsiteY37-818" fmla="*/ 3687091 h 4794127"/>
              <a:gd name="connsiteX38-819" fmla="*/ 3955143 w 6168573"/>
              <a:gd name="connsiteY38-820" fmla="*/ 3687412 h 4794127"/>
              <a:gd name="connsiteX39-821" fmla="*/ 3977628 w 6168573"/>
              <a:gd name="connsiteY39-822" fmla="*/ 3910454 h 4794127"/>
              <a:gd name="connsiteX40-823" fmla="*/ 3996594 w 6168573"/>
              <a:gd name="connsiteY40-824" fmla="*/ 3984214 h 4794127"/>
              <a:gd name="connsiteX41-825" fmla="*/ 3983827 w 6168573"/>
              <a:gd name="connsiteY41-826" fmla="*/ 3979696 h 4794127"/>
              <a:gd name="connsiteX42-827" fmla="*/ 3964724 w 6168573"/>
              <a:gd name="connsiteY42-828" fmla="*/ 3918159 h 4794127"/>
              <a:gd name="connsiteX43-829" fmla="*/ 3396342 w 6168573"/>
              <a:gd name="connsiteY43-830" fmla="*/ 3541410 h 4794127"/>
              <a:gd name="connsiteX44-831" fmla="*/ 3156233 w 6168573"/>
              <a:gd name="connsiteY44-832" fmla="*/ 3589886 h 4794127"/>
              <a:gd name="connsiteX45-833" fmla="*/ 2920200 w 6168573"/>
              <a:gd name="connsiteY45-834" fmla="*/ 3716462 h 4794127"/>
              <a:gd name="connsiteX46-835" fmla="*/ 1977572 w 6168573"/>
              <a:gd name="connsiteY46-836" fmla="*/ 3955144 h 4794127"/>
              <a:gd name="connsiteX47-837" fmla="*/ 0 w 6168573"/>
              <a:gd name="connsiteY47-838" fmla="*/ 1977572 h 4794127"/>
              <a:gd name="connsiteX48-839" fmla="*/ 1977572 w 6168573"/>
              <a:gd name="connsiteY48-840" fmla="*/ 0 h 4794127"/>
              <a:gd name="connsiteX0-841" fmla="*/ 5061858 w 6168573"/>
              <a:gd name="connsiteY0-842" fmla="*/ 2580697 h 4794127"/>
              <a:gd name="connsiteX1-843" fmla="*/ 4948703 w 6168573"/>
              <a:gd name="connsiteY1-844" fmla="*/ 2586411 h 4794127"/>
              <a:gd name="connsiteX2-845" fmla="*/ 4948580 w 6168573"/>
              <a:gd name="connsiteY2-846" fmla="*/ 2586430 h 4794127"/>
              <a:gd name="connsiteX3-847" fmla="*/ 4905647 w 6168573"/>
              <a:gd name="connsiteY3-848" fmla="*/ 2592845 h 4794127"/>
              <a:gd name="connsiteX4-849" fmla="*/ 4906278 w 6168573"/>
              <a:gd name="connsiteY4-850" fmla="*/ 2592886 h 4794127"/>
              <a:gd name="connsiteX5-851" fmla="*/ 4948580 w 6168573"/>
              <a:gd name="connsiteY5-852" fmla="*/ 2586430 h 4794127"/>
              <a:gd name="connsiteX6-853" fmla="*/ 4948704 w 6168573"/>
              <a:gd name="connsiteY6-854" fmla="*/ 2586411 h 4794127"/>
              <a:gd name="connsiteX7-855" fmla="*/ 5061859 w 6168573"/>
              <a:gd name="connsiteY7-856" fmla="*/ 2580697 h 4794127"/>
              <a:gd name="connsiteX8-857" fmla="*/ 5061858 w 6168573"/>
              <a:gd name="connsiteY8-858" fmla="*/ 2580697 h 4794127"/>
              <a:gd name="connsiteX9-859" fmla="*/ 1977572 w 6168573"/>
              <a:gd name="connsiteY9-860" fmla="*/ 0 h 4794127"/>
              <a:gd name="connsiteX10-861" fmla="*/ 3866236 w 6168573"/>
              <a:gd name="connsiteY10-862" fmla="*/ 1389503 h 4794127"/>
              <a:gd name="connsiteX11-863" fmla="*/ 3893837 w 6168573"/>
              <a:gd name="connsiteY11-864" fmla="*/ 1496844 h 4794127"/>
              <a:gd name="connsiteX12-865" fmla="*/ 3758689 w 6168573"/>
              <a:gd name="connsiteY12-866" fmla="*/ 1844036 h 4794127"/>
              <a:gd name="connsiteX13-867" fmla="*/ 3758690 w 6168573"/>
              <a:gd name="connsiteY13-868" fmla="*/ 1844037 h 4794127"/>
              <a:gd name="connsiteX14-869" fmla="*/ 3893837 w 6168573"/>
              <a:gd name="connsiteY14-870" fmla="*/ 1496847 h 4794127"/>
              <a:gd name="connsiteX15-871" fmla="*/ 3893837 w 6168573"/>
              <a:gd name="connsiteY15-872" fmla="*/ 1496845 h 4794127"/>
              <a:gd name="connsiteX16-873" fmla="*/ 3895452 w 6168573"/>
              <a:gd name="connsiteY16-874" fmla="*/ 1492696 h 4794127"/>
              <a:gd name="connsiteX17-875" fmla="*/ 3895480 w 6168573"/>
              <a:gd name="connsiteY17-876" fmla="*/ 1492881 h 4794127"/>
              <a:gd name="connsiteX18-877" fmla="*/ 5079873 w 6168573"/>
              <a:gd name="connsiteY18-878" fmla="*/ 2563703 h 4794127"/>
              <a:gd name="connsiteX19-879" fmla="*/ 5126618 w 6168573"/>
              <a:gd name="connsiteY19-880" fmla="*/ 2566064 h 4794127"/>
              <a:gd name="connsiteX20-881" fmla="*/ 5148295 w 6168573"/>
              <a:gd name="connsiteY20-882" fmla="*/ 2585062 h 4794127"/>
              <a:gd name="connsiteX21-883" fmla="*/ 5148296 w 6168573"/>
              <a:gd name="connsiteY21-884" fmla="*/ 2585062 h 4794127"/>
              <a:gd name="connsiteX22-885" fmla="*/ 5175013 w 6168573"/>
              <a:gd name="connsiteY22-886" fmla="*/ 2586411 h 4794127"/>
              <a:gd name="connsiteX23-887" fmla="*/ 6168573 w 6168573"/>
              <a:gd name="connsiteY23-888" fmla="*/ 3687412 h 4794127"/>
              <a:gd name="connsiteX24-889" fmla="*/ 5061858 w 6168573"/>
              <a:gd name="connsiteY24-890" fmla="*/ 4794127 h 4794127"/>
              <a:gd name="connsiteX25-891" fmla="*/ 4004899 w 6168573"/>
              <a:gd name="connsiteY25-892" fmla="*/ 4016515 h 4794127"/>
              <a:gd name="connsiteX26-893" fmla="*/ 3996594 w 6168573"/>
              <a:gd name="connsiteY26-894" fmla="*/ 3984214 h 4794127"/>
              <a:gd name="connsiteX27-895" fmla="*/ 3998686 w 6168573"/>
              <a:gd name="connsiteY27-896" fmla="*/ 3984954 h 4794127"/>
              <a:gd name="connsiteX28-897" fmla="*/ 3998687 w 6168573"/>
              <a:gd name="connsiteY28-898" fmla="*/ 3984954 h 4794127"/>
              <a:gd name="connsiteX29-899" fmla="*/ 3996595 w 6168573"/>
              <a:gd name="connsiteY29-900" fmla="*/ 3984214 h 4794127"/>
              <a:gd name="connsiteX30-901" fmla="*/ 3977629 w 6168573"/>
              <a:gd name="connsiteY30-902" fmla="*/ 3910454 h 4794127"/>
              <a:gd name="connsiteX31-903" fmla="*/ 3955144 w 6168573"/>
              <a:gd name="connsiteY31-904" fmla="*/ 3687412 h 4794127"/>
              <a:gd name="connsiteX32-905" fmla="*/ 3955159 w 6168573"/>
              <a:gd name="connsiteY32-906" fmla="*/ 3687091 h 4794127"/>
              <a:gd name="connsiteX33-907" fmla="*/ 3960686 w 6168573"/>
              <a:gd name="connsiteY33-908" fmla="*/ 3577637 h 4794127"/>
              <a:gd name="connsiteX34-909" fmla="*/ 3963859 w 6168573"/>
              <a:gd name="connsiteY34-910" fmla="*/ 3555451 h 4794127"/>
              <a:gd name="connsiteX35-911" fmla="*/ 3963741 w 6168573"/>
              <a:gd name="connsiteY35-912" fmla="*/ 3555360 h 4794127"/>
              <a:gd name="connsiteX36-913" fmla="*/ 3955159 w 6168573"/>
              <a:gd name="connsiteY36-914" fmla="*/ 3687091 h 4794127"/>
              <a:gd name="connsiteX37-915" fmla="*/ 3955143 w 6168573"/>
              <a:gd name="connsiteY37-916" fmla="*/ 3687412 h 4794127"/>
              <a:gd name="connsiteX38-917" fmla="*/ 3977628 w 6168573"/>
              <a:gd name="connsiteY38-918" fmla="*/ 3910454 h 4794127"/>
              <a:gd name="connsiteX39-919" fmla="*/ 3996594 w 6168573"/>
              <a:gd name="connsiteY39-920" fmla="*/ 3984214 h 4794127"/>
              <a:gd name="connsiteX40-921" fmla="*/ 3983827 w 6168573"/>
              <a:gd name="connsiteY40-922" fmla="*/ 3979696 h 4794127"/>
              <a:gd name="connsiteX41-923" fmla="*/ 3964724 w 6168573"/>
              <a:gd name="connsiteY41-924" fmla="*/ 3918159 h 4794127"/>
              <a:gd name="connsiteX42-925" fmla="*/ 3396342 w 6168573"/>
              <a:gd name="connsiteY42-926" fmla="*/ 3541410 h 4794127"/>
              <a:gd name="connsiteX43-927" fmla="*/ 3156233 w 6168573"/>
              <a:gd name="connsiteY43-928" fmla="*/ 3589886 h 4794127"/>
              <a:gd name="connsiteX44-929" fmla="*/ 2920200 w 6168573"/>
              <a:gd name="connsiteY44-930" fmla="*/ 3716462 h 4794127"/>
              <a:gd name="connsiteX45-931" fmla="*/ 1977572 w 6168573"/>
              <a:gd name="connsiteY45-932" fmla="*/ 3955144 h 4794127"/>
              <a:gd name="connsiteX46-933" fmla="*/ 0 w 6168573"/>
              <a:gd name="connsiteY46-934" fmla="*/ 1977572 h 4794127"/>
              <a:gd name="connsiteX47-935" fmla="*/ 1977572 w 6168573"/>
              <a:gd name="connsiteY47-936" fmla="*/ 0 h 4794127"/>
              <a:gd name="connsiteX0-937" fmla="*/ 5061858 w 6168573"/>
              <a:gd name="connsiteY0-938" fmla="*/ 2580697 h 4794127"/>
              <a:gd name="connsiteX1-939" fmla="*/ 4948703 w 6168573"/>
              <a:gd name="connsiteY1-940" fmla="*/ 2586411 h 4794127"/>
              <a:gd name="connsiteX2-941" fmla="*/ 4948580 w 6168573"/>
              <a:gd name="connsiteY2-942" fmla="*/ 2586430 h 4794127"/>
              <a:gd name="connsiteX3-943" fmla="*/ 4905647 w 6168573"/>
              <a:gd name="connsiteY3-944" fmla="*/ 2592845 h 4794127"/>
              <a:gd name="connsiteX4-945" fmla="*/ 4906278 w 6168573"/>
              <a:gd name="connsiteY4-946" fmla="*/ 2592886 h 4794127"/>
              <a:gd name="connsiteX5-947" fmla="*/ 4948580 w 6168573"/>
              <a:gd name="connsiteY5-948" fmla="*/ 2586430 h 4794127"/>
              <a:gd name="connsiteX6-949" fmla="*/ 4948704 w 6168573"/>
              <a:gd name="connsiteY6-950" fmla="*/ 2586411 h 4794127"/>
              <a:gd name="connsiteX7-951" fmla="*/ 5061859 w 6168573"/>
              <a:gd name="connsiteY7-952" fmla="*/ 2580697 h 4794127"/>
              <a:gd name="connsiteX8-953" fmla="*/ 5061858 w 6168573"/>
              <a:gd name="connsiteY8-954" fmla="*/ 2580697 h 4794127"/>
              <a:gd name="connsiteX9-955" fmla="*/ 1977572 w 6168573"/>
              <a:gd name="connsiteY9-956" fmla="*/ 0 h 4794127"/>
              <a:gd name="connsiteX10-957" fmla="*/ 3866236 w 6168573"/>
              <a:gd name="connsiteY10-958" fmla="*/ 1389503 h 4794127"/>
              <a:gd name="connsiteX11-959" fmla="*/ 3893837 w 6168573"/>
              <a:gd name="connsiteY11-960" fmla="*/ 1496844 h 4794127"/>
              <a:gd name="connsiteX12-961" fmla="*/ 3758689 w 6168573"/>
              <a:gd name="connsiteY12-962" fmla="*/ 1844036 h 4794127"/>
              <a:gd name="connsiteX13-963" fmla="*/ 3758690 w 6168573"/>
              <a:gd name="connsiteY13-964" fmla="*/ 1844037 h 4794127"/>
              <a:gd name="connsiteX14-965" fmla="*/ 3893837 w 6168573"/>
              <a:gd name="connsiteY14-966" fmla="*/ 1496847 h 4794127"/>
              <a:gd name="connsiteX15-967" fmla="*/ 3893837 w 6168573"/>
              <a:gd name="connsiteY15-968" fmla="*/ 1496845 h 4794127"/>
              <a:gd name="connsiteX16-969" fmla="*/ 3895452 w 6168573"/>
              <a:gd name="connsiteY16-970" fmla="*/ 1492696 h 4794127"/>
              <a:gd name="connsiteX17-971" fmla="*/ 3895480 w 6168573"/>
              <a:gd name="connsiteY17-972" fmla="*/ 1492881 h 4794127"/>
              <a:gd name="connsiteX18-973" fmla="*/ 5079873 w 6168573"/>
              <a:gd name="connsiteY18-974" fmla="*/ 2563703 h 4794127"/>
              <a:gd name="connsiteX19-975" fmla="*/ 5126618 w 6168573"/>
              <a:gd name="connsiteY19-976" fmla="*/ 2566064 h 4794127"/>
              <a:gd name="connsiteX20-977" fmla="*/ 5148295 w 6168573"/>
              <a:gd name="connsiteY20-978" fmla="*/ 2585062 h 4794127"/>
              <a:gd name="connsiteX21-979" fmla="*/ 5148296 w 6168573"/>
              <a:gd name="connsiteY21-980" fmla="*/ 2585062 h 4794127"/>
              <a:gd name="connsiteX22-981" fmla="*/ 5175013 w 6168573"/>
              <a:gd name="connsiteY22-982" fmla="*/ 2586411 h 4794127"/>
              <a:gd name="connsiteX23-983" fmla="*/ 6168573 w 6168573"/>
              <a:gd name="connsiteY23-984" fmla="*/ 3687412 h 4794127"/>
              <a:gd name="connsiteX24-985" fmla="*/ 5061858 w 6168573"/>
              <a:gd name="connsiteY24-986" fmla="*/ 4794127 h 4794127"/>
              <a:gd name="connsiteX25-987" fmla="*/ 4004899 w 6168573"/>
              <a:gd name="connsiteY25-988" fmla="*/ 4016515 h 4794127"/>
              <a:gd name="connsiteX26-989" fmla="*/ 3996594 w 6168573"/>
              <a:gd name="connsiteY26-990" fmla="*/ 3984214 h 4794127"/>
              <a:gd name="connsiteX27-991" fmla="*/ 3998686 w 6168573"/>
              <a:gd name="connsiteY27-992" fmla="*/ 3984954 h 4794127"/>
              <a:gd name="connsiteX28-993" fmla="*/ 3998687 w 6168573"/>
              <a:gd name="connsiteY28-994" fmla="*/ 3984954 h 4794127"/>
              <a:gd name="connsiteX29-995" fmla="*/ 3996595 w 6168573"/>
              <a:gd name="connsiteY29-996" fmla="*/ 3984214 h 4794127"/>
              <a:gd name="connsiteX30-997" fmla="*/ 3977629 w 6168573"/>
              <a:gd name="connsiteY30-998" fmla="*/ 3910454 h 4794127"/>
              <a:gd name="connsiteX31-999" fmla="*/ 3955144 w 6168573"/>
              <a:gd name="connsiteY31-1000" fmla="*/ 3687412 h 4794127"/>
              <a:gd name="connsiteX32-1001" fmla="*/ 3955159 w 6168573"/>
              <a:gd name="connsiteY32-1002" fmla="*/ 3687091 h 4794127"/>
              <a:gd name="connsiteX33-1003" fmla="*/ 3960686 w 6168573"/>
              <a:gd name="connsiteY33-1004" fmla="*/ 3577637 h 4794127"/>
              <a:gd name="connsiteX34-1005" fmla="*/ 3963859 w 6168573"/>
              <a:gd name="connsiteY34-1006" fmla="*/ 3555451 h 4794127"/>
              <a:gd name="connsiteX35-1007" fmla="*/ 3955159 w 6168573"/>
              <a:gd name="connsiteY35-1008" fmla="*/ 3687091 h 4794127"/>
              <a:gd name="connsiteX36-1009" fmla="*/ 3955143 w 6168573"/>
              <a:gd name="connsiteY36-1010" fmla="*/ 3687412 h 4794127"/>
              <a:gd name="connsiteX37-1011" fmla="*/ 3977628 w 6168573"/>
              <a:gd name="connsiteY37-1012" fmla="*/ 3910454 h 4794127"/>
              <a:gd name="connsiteX38-1013" fmla="*/ 3996594 w 6168573"/>
              <a:gd name="connsiteY38-1014" fmla="*/ 3984214 h 4794127"/>
              <a:gd name="connsiteX39-1015" fmla="*/ 3983827 w 6168573"/>
              <a:gd name="connsiteY39-1016" fmla="*/ 3979696 h 4794127"/>
              <a:gd name="connsiteX40-1017" fmla="*/ 3964724 w 6168573"/>
              <a:gd name="connsiteY40-1018" fmla="*/ 3918159 h 4794127"/>
              <a:gd name="connsiteX41-1019" fmla="*/ 3396342 w 6168573"/>
              <a:gd name="connsiteY41-1020" fmla="*/ 3541410 h 4794127"/>
              <a:gd name="connsiteX42-1021" fmla="*/ 3156233 w 6168573"/>
              <a:gd name="connsiteY42-1022" fmla="*/ 3589886 h 4794127"/>
              <a:gd name="connsiteX43-1023" fmla="*/ 2920200 w 6168573"/>
              <a:gd name="connsiteY43-1024" fmla="*/ 3716462 h 4794127"/>
              <a:gd name="connsiteX44-1025" fmla="*/ 1977572 w 6168573"/>
              <a:gd name="connsiteY44-1026" fmla="*/ 3955144 h 4794127"/>
              <a:gd name="connsiteX45-1027" fmla="*/ 0 w 6168573"/>
              <a:gd name="connsiteY45-1028" fmla="*/ 1977572 h 4794127"/>
              <a:gd name="connsiteX46-1029" fmla="*/ 1977572 w 6168573"/>
              <a:gd name="connsiteY46-1030" fmla="*/ 0 h 4794127"/>
              <a:gd name="connsiteX0-1031" fmla="*/ 5061858 w 6168573"/>
              <a:gd name="connsiteY0-1032" fmla="*/ 2580697 h 4794127"/>
              <a:gd name="connsiteX1-1033" fmla="*/ 4948703 w 6168573"/>
              <a:gd name="connsiteY1-1034" fmla="*/ 2586411 h 4794127"/>
              <a:gd name="connsiteX2-1035" fmla="*/ 4948580 w 6168573"/>
              <a:gd name="connsiteY2-1036" fmla="*/ 2586430 h 4794127"/>
              <a:gd name="connsiteX3-1037" fmla="*/ 4905647 w 6168573"/>
              <a:gd name="connsiteY3-1038" fmla="*/ 2592845 h 4794127"/>
              <a:gd name="connsiteX4-1039" fmla="*/ 4906278 w 6168573"/>
              <a:gd name="connsiteY4-1040" fmla="*/ 2592886 h 4794127"/>
              <a:gd name="connsiteX5-1041" fmla="*/ 4948580 w 6168573"/>
              <a:gd name="connsiteY5-1042" fmla="*/ 2586430 h 4794127"/>
              <a:gd name="connsiteX6-1043" fmla="*/ 4948704 w 6168573"/>
              <a:gd name="connsiteY6-1044" fmla="*/ 2586411 h 4794127"/>
              <a:gd name="connsiteX7-1045" fmla="*/ 5061859 w 6168573"/>
              <a:gd name="connsiteY7-1046" fmla="*/ 2580697 h 4794127"/>
              <a:gd name="connsiteX8-1047" fmla="*/ 5061858 w 6168573"/>
              <a:gd name="connsiteY8-1048" fmla="*/ 2580697 h 4794127"/>
              <a:gd name="connsiteX9-1049" fmla="*/ 1977572 w 6168573"/>
              <a:gd name="connsiteY9-1050" fmla="*/ 0 h 4794127"/>
              <a:gd name="connsiteX10-1051" fmla="*/ 3866236 w 6168573"/>
              <a:gd name="connsiteY10-1052" fmla="*/ 1389503 h 4794127"/>
              <a:gd name="connsiteX11-1053" fmla="*/ 3893837 w 6168573"/>
              <a:gd name="connsiteY11-1054" fmla="*/ 1496844 h 4794127"/>
              <a:gd name="connsiteX12-1055" fmla="*/ 3758689 w 6168573"/>
              <a:gd name="connsiteY12-1056" fmla="*/ 1844036 h 4794127"/>
              <a:gd name="connsiteX13-1057" fmla="*/ 3758690 w 6168573"/>
              <a:gd name="connsiteY13-1058" fmla="*/ 1844037 h 4794127"/>
              <a:gd name="connsiteX14-1059" fmla="*/ 3893837 w 6168573"/>
              <a:gd name="connsiteY14-1060" fmla="*/ 1496847 h 4794127"/>
              <a:gd name="connsiteX15-1061" fmla="*/ 3893837 w 6168573"/>
              <a:gd name="connsiteY15-1062" fmla="*/ 1496845 h 4794127"/>
              <a:gd name="connsiteX16-1063" fmla="*/ 3895452 w 6168573"/>
              <a:gd name="connsiteY16-1064" fmla="*/ 1492696 h 4794127"/>
              <a:gd name="connsiteX17-1065" fmla="*/ 3895480 w 6168573"/>
              <a:gd name="connsiteY17-1066" fmla="*/ 1492881 h 4794127"/>
              <a:gd name="connsiteX18-1067" fmla="*/ 5079873 w 6168573"/>
              <a:gd name="connsiteY18-1068" fmla="*/ 2563703 h 4794127"/>
              <a:gd name="connsiteX19-1069" fmla="*/ 5126618 w 6168573"/>
              <a:gd name="connsiteY19-1070" fmla="*/ 2566064 h 4794127"/>
              <a:gd name="connsiteX20-1071" fmla="*/ 5148295 w 6168573"/>
              <a:gd name="connsiteY20-1072" fmla="*/ 2585062 h 4794127"/>
              <a:gd name="connsiteX21-1073" fmla="*/ 5148296 w 6168573"/>
              <a:gd name="connsiteY21-1074" fmla="*/ 2585062 h 4794127"/>
              <a:gd name="connsiteX22-1075" fmla="*/ 5175013 w 6168573"/>
              <a:gd name="connsiteY22-1076" fmla="*/ 2586411 h 4794127"/>
              <a:gd name="connsiteX23-1077" fmla="*/ 6168573 w 6168573"/>
              <a:gd name="connsiteY23-1078" fmla="*/ 3687412 h 4794127"/>
              <a:gd name="connsiteX24-1079" fmla="*/ 5061858 w 6168573"/>
              <a:gd name="connsiteY24-1080" fmla="*/ 4794127 h 4794127"/>
              <a:gd name="connsiteX25-1081" fmla="*/ 4004899 w 6168573"/>
              <a:gd name="connsiteY25-1082" fmla="*/ 4016515 h 4794127"/>
              <a:gd name="connsiteX26-1083" fmla="*/ 3996594 w 6168573"/>
              <a:gd name="connsiteY26-1084" fmla="*/ 3984214 h 4794127"/>
              <a:gd name="connsiteX27-1085" fmla="*/ 3998686 w 6168573"/>
              <a:gd name="connsiteY27-1086" fmla="*/ 3984954 h 4794127"/>
              <a:gd name="connsiteX28-1087" fmla="*/ 3998687 w 6168573"/>
              <a:gd name="connsiteY28-1088" fmla="*/ 3984954 h 4794127"/>
              <a:gd name="connsiteX29-1089" fmla="*/ 3996595 w 6168573"/>
              <a:gd name="connsiteY29-1090" fmla="*/ 3984214 h 4794127"/>
              <a:gd name="connsiteX30-1091" fmla="*/ 3977629 w 6168573"/>
              <a:gd name="connsiteY30-1092" fmla="*/ 3910454 h 4794127"/>
              <a:gd name="connsiteX31-1093" fmla="*/ 3955144 w 6168573"/>
              <a:gd name="connsiteY31-1094" fmla="*/ 3687412 h 4794127"/>
              <a:gd name="connsiteX32-1095" fmla="*/ 3955159 w 6168573"/>
              <a:gd name="connsiteY32-1096" fmla="*/ 3687091 h 4794127"/>
              <a:gd name="connsiteX33-1097" fmla="*/ 3960686 w 6168573"/>
              <a:gd name="connsiteY33-1098" fmla="*/ 3577637 h 4794127"/>
              <a:gd name="connsiteX34-1099" fmla="*/ 3955159 w 6168573"/>
              <a:gd name="connsiteY34-1100" fmla="*/ 3687091 h 4794127"/>
              <a:gd name="connsiteX35-1101" fmla="*/ 3955143 w 6168573"/>
              <a:gd name="connsiteY35-1102" fmla="*/ 3687412 h 4794127"/>
              <a:gd name="connsiteX36-1103" fmla="*/ 3977628 w 6168573"/>
              <a:gd name="connsiteY36-1104" fmla="*/ 3910454 h 4794127"/>
              <a:gd name="connsiteX37-1105" fmla="*/ 3996594 w 6168573"/>
              <a:gd name="connsiteY37-1106" fmla="*/ 3984214 h 4794127"/>
              <a:gd name="connsiteX38-1107" fmla="*/ 3983827 w 6168573"/>
              <a:gd name="connsiteY38-1108" fmla="*/ 3979696 h 4794127"/>
              <a:gd name="connsiteX39-1109" fmla="*/ 3964724 w 6168573"/>
              <a:gd name="connsiteY39-1110" fmla="*/ 3918159 h 4794127"/>
              <a:gd name="connsiteX40-1111" fmla="*/ 3396342 w 6168573"/>
              <a:gd name="connsiteY40-1112" fmla="*/ 3541410 h 4794127"/>
              <a:gd name="connsiteX41-1113" fmla="*/ 3156233 w 6168573"/>
              <a:gd name="connsiteY41-1114" fmla="*/ 3589886 h 4794127"/>
              <a:gd name="connsiteX42-1115" fmla="*/ 2920200 w 6168573"/>
              <a:gd name="connsiteY42-1116" fmla="*/ 3716462 h 4794127"/>
              <a:gd name="connsiteX43-1117" fmla="*/ 1977572 w 6168573"/>
              <a:gd name="connsiteY43-1118" fmla="*/ 3955144 h 4794127"/>
              <a:gd name="connsiteX44-1119" fmla="*/ 0 w 6168573"/>
              <a:gd name="connsiteY44-1120" fmla="*/ 1977572 h 4794127"/>
              <a:gd name="connsiteX45-1121" fmla="*/ 1977572 w 6168573"/>
              <a:gd name="connsiteY45-1122" fmla="*/ 0 h 4794127"/>
              <a:gd name="connsiteX0-1123" fmla="*/ 5061858 w 6168573"/>
              <a:gd name="connsiteY0-1124" fmla="*/ 2580697 h 4794127"/>
              <a:gd name="connsiteX1-1125" fmla="*/ 4948703 w 6168573"/>
              <a:gd name="connsiteY1-1126" fmla="*/ 2586411 h 4794127"/>
              <a:gd name="connsiteX2-1127" fmla="*/ 4948580 w 6168573"/>
              <a:gd name="connsiteY2-1128" fmla="*/ 2586430 h 4794127"/>
              <a:gd name="connsiteX3-1129" fmla="*/ 4905647 w 6168573"/>
              <a:gd name="connsiteY3-1130" fmla="*/ 2592845 h 4794127"/>
              <a:gd name="connsiteX4-1131" fmla="*/ 4906278 w 6168573"/>
              <a:gd name="connsiteY4-1132" fmla="*/ 2592886 h 4794127"/>
              <a:gd name="connsiteX5-1133" fmla="*/ 4948580 w 6168573"/>
              <a:gd name="connsiteY5-1134" fmla="*/ 2586430 h 4794127"/>
              <a:gd name="connsiteX6-1135" fmla="*/ 4948704 w 6168573"/>
              <a:gd name="connsiteY6-1136" fmla="*/ 2586411 h 4794127"/>
              <a:gd name="connsiteX7-1137" fmla="*/ 5061859 w 6168573"/>
              <a:gd name="connsiteY7-1138" fmla="*/ 2580697 h 4794127"/>
              <a:gd name="connsiteX8-1139" fmla="*/ 5061858 w 6168573"/>
              <a:gd name="connsiteY8-1140" fmla="*/ 2580697 h 4794127"/>
              <a:gd name="connsiteX9-1141" fmla="*/ 1977572 w 6168573"/>
              <a:gd name="connsiteY9-1142" fmla="*/ 0 h 4794127"/>
              <a:gd name="connsiteX10-1143" fmla="*/ 3866236 w 6168573"/>
              <a:gd name="connsiteY10-1144" fmla="*/ 1389503 h 4794127"/>
              <a:gd name="connsiteX11-1145" fmla="*/ 3893837 w 6168573"/>
              <a:gd name="connsiteY11-1146" fmla="*/ 1496844 h 4794127"/>
              <a:gd name="connsiteX12-1147" fmla="*/ 3758689 w 6168573"/>
              <a:gd name="connsiteY12-1148" fmla="*/ 1844036 h 4794127"/>
              <a:gd name="connsiteX13-1149" fmla="*/ 3758690 w 6168573"/>
              <a:gd name="connsiteY13-1150" fmla="*/ 1844037 h 4794127"/>
              <a:gd name="connsiteX14-1151" fmla="*/ 3893837 w 6168573"/>
              <a:gd name="connsiteY14-1152" fmla="*/ 1496847 h 4794127"/>
              <a:gd name="connsiteX15-1153" fmla="*/ 3893837 w 6168573"/>
              <a:gd name="connsiteY15-1154" fmla="*/ 1496845 h 4794127"/>
              <a:gd name="connsiteX16-1155" fmla="*/ 3895452 w 6168573"/>
              <a:gd name="connsiteY16-1156" fmla="*/ 1492696 h 4794127"/>
              <a:gd name="connsiteX17-1157" fmla="*/ 3895480 w 6168573"/>
              <a:gd name="connsiteY17-1158" fmla="*/ 1492881 h 4794127"/>
              <a:gd name="connsiteX18-1159" fmla="*/ 5079873 w 6168573"/>
              <a:gd name="connsiteY18-1160" fmla="*/ 2563703 h 4794127"/>
              <a:gd name="connsiteX19-1161" fmla="*/ 5126618 w 6168573"/>
              <a:gd name="connsiteY19-1162" fmla="*/ 2566064 h 4794127"/>
              <a:gd name="connsiteX20-1163" fmla="*/ 5148295 w 6168573"/>
              <a:gd name="connsiteY20-1164" fmla="*/ 2585062 h 4794127"/>
              <a:gd name="connsiteX21-1165" fmla="*/ 5148296 w 6168573"/>
              <a:gd name="connsiteY21-1166" fmla="*/ 2585062 h 4794127"/>
              <a:gd name="connsiteX22-1167" fmla="*/ 5175013 w 6168573"/>
              <a:gd name="connsiteY22-1168" fmla="*/ 2586411 h 4794127"/>
              <a:gd name="connsiteX23-1169" fmla="*/ 6168573 w 6168573"/>
              <a:gd name="connsiteY23-1170" fmla="*/ 3687412 h 4794127"/>
              <a:gd name="connsiteX24-1171" fmla="*/ 5061858 w 6168573"/>
              <a:gd name="connsiteY24-1172" fmla="*/ 4794127 h 4794127"/>
              <a:gd name="connsiteX25-1173" fmla="*/ 4004899 w 6168573"/>
              <a:gd name="connsiteY25-1174" fmla="*/ 4016515 h 4794127"/>
              <a:gd name="connsiteX26-1175" fmla="*/ 3996594 w 6168573"/>
              <a:gd name="connsiteY26-1176" fmla="*/ 3984214 h 4794127"/>
              <a:gd name="connsiteX27-1177" fmla="*/ 3998686 w 6168573"/>
              <a:gd name="connsiteY27-1178" fmla="*/ 3984954 h 4794127"/>
              <a:gd name="connsiteX28-1179" fmla="*/ 3998687 w 6168573"/>
              <a:gd name="connsiteY28-1180" fmla="*/ 3984954 h 4794127"/>
              <a:gd name="connsiteX29-1181" fmla="*/ 3996595 w 6168573"/>
              <a:gd name="connsiteY29-1182" fmla="*/ 3984214 h 4794127"/>
              <a:gd name="connsiteX30-1183" fmla="*/ 3977629 w 6168573"/>
              <a:gd name="connsiteY30-1184" fmla="*/ 3910454 h 4794127"/>
              <a:gd name="connsiteX31-1185" fmla="*/ 3955144 w 6168573"/>
              <a:gd name="connsiteY31-1186" fmla="*/ 3687412 h 4794127"/>
              <a:gd name="connsiteX32-1187" fmla="*/ 3955159 w 6168573"/>
              <a:gd name="connsiteY32-1188" fmla="*/ 3687091 h 4794127"/>
              <a:gd name="connsiteX33-1189" fmla="*/ 3955159 w 6168573"/>
              <a:gd name="connsiteY33-1190" fmla="*/ 3687091 h 4794127"/>
              <a:gd name="connsiteX34-1191" fmla="*/ 3955143 w 6168573"/>
              <a:gd name="connsiteY34-1192" fmla="*/ 3687412 h 4794127"/>
              <a:gd name="connsiteX35-1193" fmla="*/ 3977628 w 6168573"/>
              <a:gd name="connsiteY35-1194" fmla="*/ 3910454 h 4794127"/>
              <a:gd name="connsiteX36-1195" fmla="*/ 3996594 w 6168573"/>
              <a:gd name="connsiteY36-1196" fmla="*/ 3984214 h 4794127"/>
              <a:gd name="connsiteX37-1197" fmla="*/ 3983827 w 6168573"/>
              <a:gd name="connsiteY37-1198" fmla="*/ 3979696 h 4794127"/>
              <a:gd name="connsiteX38-1199" fmla="*/ 3964724 w 6168573"/>
              <a:gd name="connsiteY38-1200" fmla="*/ 3918159 h 4794127"/>
              <a:gd name="connsiteX39-1201" fmla="*/ 3396342 w 6168573"/>
              <a:gd name="connsiteY39-1202" fmla="*/ 3541410 h 4794127"/>
              <a:gd name="connsiteX40-1203" fmla="*/ 3156233 w 6168573"/>
              <a:gd name="connsiteY40-1204" fmla="*/ 3589886 h 4794127"/>
              <a:gd name="connsiteX41-1205" fmla="*/ 2920200 w 6168573"/>
              <a:gd name="connsiteY41-1206" fmla="*/ 3716462 h 4794127"/>
              <a:gd name="connsiteX42-1207" fmla="*/ 1977572 w 6168573"/>
              <a:gd name="connsiteY42-1208" fmla="*/ 3955144 h 4794127"/>
              <a:gd name="connsiteX43-1209" fmla="*/ 0 w 6168573"/>
              <a:gd name="connsiteY43-1210" fmla="*/ 1977572 h 4794127"/>
              <a:gd name="connsiteX44-1211" fmla="*/ 1977572 w 6168573"/>
              <a:gd name="connsiteY44-1212" fmla="*/ 0 h 4794127"/>
              <a:gd name="connsiteX0-1213" fmla="*/ 5061858 w 6168573"/>
              <a:gd name="connsiteY0-1214" fmla="*/ 2580697 h 4794127"/>
              <a:gd name="connsiteX1-1215" fmla="*/ 4948703 w 6168573"/>
              <a:gd name="connsiteY1-1216" fmla="*/ 2586411 h 4794127"/>
              <a:gd name="connsiteX2-1217" fmla="*/ 4948580 w 6168573"/>
              <a:gd name="connsiteY2-1218" fmla="*/ 2586430 h 4794127"/>
              <a:gd name="connsiteX3-1219" fmla="*/ 4905647 w 6168573"/>
              <a:gd name="connsiteY3-1220" fmla="*/ 2592845 h 4794127"/>
              <a:gd name="connsiteX4-1221" fmla="*/ 4906278 w 6168573"/>
              <a:gd name="connsiteY4-1222" fmla="*/ 2592886 h 4794127"/>
              <a:gd name="connsiteX5-1223" fmla="*/ 4948580 w 6168573"/>
              <a:gd name="connsiteY5-1224" fmla="*/ 2586430 h 4794127"/>
              <a:gd name="connsiteX6-1225" fmla="*/ 4948704 w 6168573"/>
              <a:gd name="connsiteY6-1226" fmla="*/ 2586411 h 4794127"/>
              <a:gd name="connsiteX7-1227" fmla="*/ 5061859 w 6168573"/>
              <a:gd name="connsiteY7-1228" fmla="*/ 2580697 h 4794127"/>
              <a:gd name="connsiteX8-1229" fmla="*/ 5061858 w 6168573"/>
              <a:gd name="connsiteY8-1230" fmla="*/ 2580697 h 4794127"/>
              <a:gd name="connsiteX9-1231" fmla="*/ 1977572 w 6168573"/>
              <a:gd name="connsiteY9-1232" fmla="*/ 0 h 4794127"/>
              <a:gd name="connsiteX10-1233" fmla="*/ 3866236 w 6168573"/>
              <a:gd name="connsiteY10-1234" fmla="*/ 1389503 h 4794127"/>
              <a:gd name="connsiteX11-1235" fmla="*/ 3893837 w 6168573"/>
              <a:gd name="connsiteY11-1236" fmla="*/ 1496844 h 4794127"/>
              <a:gd name="connsiteX12-1237" fmla="*/ 3758689 w 6168573"/>
              <a:gd name="connsiteY12-1238" fmla="*/ 1844036 h 4794127"/>
              <a:gd name="connsiteX13-1239" fmla="*/ 3758690 w 6168573"/>
              <a:gd name="connsiteY13-1240" fmla="*/ 1844037 h 4794127"/>
              <a:gd name="connsiteX14-1241" fmla="*/ 3893837 w 6168573"/>
              <a:gd name="connsiteY14-1242" fmla="*/ 1496847 h 4794127"/>
              <a:gd name="connsiteX15-1243" fmla="*/ 3893837 w 6168573"/>
              <a:gd name="connsiteY15-1244" fmla="*/ 1496845 h 4794127"/>
              <a:gd name="connsiteX16-1245" fmla="*/ 3895452 w 6168573"/>
              <a:gd name="connsiteY16-1246" fmla="*/ 1492696 h 4794127"/>
              <a:gd name="connsiteX17-1247" fmla="*/ 3895480 w 6168573"/>
              <a:gd name="connsiteY17-1248" fmla="*/ 1492881 h 4794127"/>
              <a:gd name="connsiteX18-1249" fmla="*/ 5079873 w 6168573"/>
              <a:gd name="connsiteY18-1250" fmla="*/ 2563703 h 4794127"/>
              <a:gd name="connsiteX19-1251" fmla="*/ 5126618 w 6168573"/>
              <a:gd name="connsiteY19-1252" fmla="*/ 2566064 h 4794127"/>
              <a:gd name="connsiteX20-1253" fmla="*/ 5148295 w 6168573"/>
              <a:gd name="connsiteY20-1254" fmla="*/ 2585062 h 4794127"/>
              <a:gd name="connsiteX21-1255" fmla="*/ 5148296 w 6168573"/>
              <a:gd name="connsiteY21-1256" fmla="*/ 2585062 h 4794127"/>
              <a:gd name="connsiteX22-1257" fmla="*/ 5175013 w 6168573"/>
              <a:gd name="connsiteY22-1258" fmla="*/ 2586411 h 4794127"/>
              <a:gd name="connsiteX23-1259" fmla="*/ 6168573 w 6168573"/>
              <a:gd name="connsiteY23-1260" fmla="*/ 3687412 h 4794127"/>
              <a:gd name="connsiteX24-1261" fmla="*/ 5061858 w 6168573"/>
              <a:gd name="connsiteY24-1262" fmla="*/ 4794127 h 4794127"/>
              <a:gd name="connsiteX25-1263" fmla="*/ 4004899 w 6168573"/>
              <a:gd name="connsiteY25-1264" fmla="*/ 4016515 h 4794127"/>
              <a:gd name="connsiteX26-1265" fmla="*/ 3996594 w 6168573"/>
              <a:gd name="connsiteY26-1266" fmla="*/ 3984214 h 4794127"/>
              <a:gd name="connsiteX27-1267" fmla="*/ 3998686 w 6168573"/>
              <a:gd name="connsiteY27-1268" fmla="*/ 3984954 h 4794127"/>
              <a:gd name="connsiteX28-1269" fmla="*/ 3998687 w 6168573"/>
              <a:gd name="connsiteY28-1270" fmla="*/ 3984954 h 4794127"/>
              <a:gd name="connsiteX29-1271" fmla="*/ 3996595 w 6168573"/>
              <a:gd name="connsiteY29-1272" fmla="*/ 3984214 h 4794127"/>
              <a:gd name="connsiteX30-1273" fmla="*/ 3977629 w 6168573"/>
              <a:gd name="connsiteY30-1274" fmla="*/ 3910454 h 4794127"/>
              <a:gd name="connsiteX31-1275" fmla="*/ 3955144 w 6168573"/>
              <a:gd name="connsiteY31-1276" fmla="*/ 3687412 h 4794127"/>
              <a:gd name="connsiteX32-1277" fmla="*/ 3955159 w 6168573"/>
              <a:gd name="connsiteY32-1278" fmla="*/ 3687091 h 4794127"/>
              <a:gd name="connsiteX33-1279" fmla="*/ 3955159 w 6168573"/>
              <a:gd name="connsiteY33-1280" fmla="*/ 3687091 h 4794127"/>
              <a:gd name="connsiteX34-1281" fmla="*/ 3977628 w 6168573"/>
              <a:gd name="connsiteY34-1282" fmla="*/ 3910454 h 4794127"/>
              <a:gd name="connsiteX35-1283" fmla="*/ 3996594 w 6168573"/>
              <a:gd name="connsiteY35-1284" fmla="*/ 3984214 h 4794127"/>
              <a:gd name="connsiteX36-1285" fmla="*/ 3983827 w 6168573"/>
              <a:gd name="connsiteY36-1286" fmla="*/ 3979696 h 4794127"/>
              <a:gd name="connsiteX37-1287" fmla="*/ 3964724 w 6168573"/>
              <a:gd name="connsiteY37-1288" fmla="*/ 3918159 h 4794127"/>
              <a:gd name="connsiteX38-1289" fmla="*/ 3396342 w 6168573"/>
              <a:gd name="connsiteY38-1290" fmla="*/ 3541410 h 4794127"/>
              <a:gd name="connsiteX39-1291" fmla="*/ 3156233 w 6168573"/>
              <a:gd name="connsiteY39-1292" fmla="*/ 3589886 h 4794127"/>
              <a:gd name="connsiteX40-1293" fmla="*/ 2920200 w 6168573"/>
              <a:gd name="connsiteY40-1294" fmla="*/ 3716462 h 4794127"/>
              <a:gd name="connsiteX41-1295" fmla="*/ 1977572 w 6168573"/>
              <a:gd name="connsiteY41-1296" fmla="*/ 3955144 h 4794127"/>
              <a:gd name="connsiteX42-1297" fmla="*/ 0 w 6168573"/>
              <a:gd name="connsiteY42-1298" fmla="*/ 1977572 h 4794127"/>
              <a:gd name="connsiteX43-1299" fmla="*/ 1977572 w 6168573"/>
              <a:gd name="connsiteY43-1300" fmla="*/ 0 h 4794127"/>
              <a:gd name="connsiteX0-1301" fmla="*/ 5061858 w 6168573"/>
              <a:gd name="connsiteY0-1302" fmla="*/ 2580697 h 4794127"/>
              <a:gd name="connsiteX1-1303" fmla="*/ 4948703 w 6168573"/>
              <a:gd name="connsiteY1-1304" fmla="*/ 2586411 h 4794127"/>
              <a:gd name="connsiteX2-1305" fmla="*/ 4948580 w 6168573"/>
              <a:gd name="connsiteY2-1306" fmla="*/ 2586430 h 4794127"/>
              <a:gd name="connsiteX3-1307" fmla="*/ 4905647 w 6168573"/>
              <a:gd name="connsiteY3-1308" fmla="*/ 2592845 h 4794127"/>
              <a:gd name="connsiteX4-1309" fmla="*/ 4906278 w 6168573"/>
              <a:gd name="connsiteY4-1310" fmla="*/ 2592886 h 4794127"/>
              <a:gd name="connsiteX5-1311" fmla="*/ 4948580 w 6168573"/>
              <a:gd name="connsiteY5-1312" fmla="*/ 2586430 h 4794127"/>
              <a:gd name="connsiteX6-1313" fmla="*/ 4948704 w 6168573"/>
              <a:gd name="connsiteY6-1314" fmla="*/ 2586411 h 4794127"/>
              <a:gd name="connsiteX7-1315" fmla="*/ 5061859 w 6168573"/>
              <a:gd name="connsiteY7-1316" fmla="*/ 2580697 h 4794127"/>
              <a:gd name="connsiteX8-1317" fmla="*/ 5061858 w 6168573"/>
              <a:gd name="connsiteY8-1318" fmla="*/ 2580697 h 4794127"/>
              <a:gd name="connsiteX9-1319" fmla="*/ 1977572 w 6168573"/>
              <a:gd name="connsiteY9-1320" fmla="*/ 0 h 4794127"/>
              <a:gd name="connsiteX10-1321" fmla="*/ 3866236 w 6168573"/>
              <a:gd name="connsiteY10-1322" fmla="*/ 1389503 h 4794127"/>
              <a:gd name="connsiteX11-1323" fmla="*/ 3893837 w 6168573"/>
              <a:gd name="connsiteY11-1324" fmla="*/ 1496844 h 4794127"/>
              <a:gd name="connsiteX12-1325" fmla="*/ 3758689 w 6168573"/>
              <a:gd name="connsiteY12-1326" fmla="*/ 1844036 h 4794127"/>
              <a:gd name="connsiteX13-1327" fmla="*/ 3758690 w 6168573"/>
              <a:gd name="connsiteY13-1328" fmla="*/ 1844037 h 4794127"/>
              <a:gd name="connsiteX14-1329" fmla="*/ 3893837 w 6168573"/>
              <a:gd name="connsiteY14-1330" fmla="*/ 1496847 h 4794127"/>
              <a:gd name="connsiteX15-1331" fmla="*/ 3893837 w 6168573"/>
              <a:gd name="connsiteY15-1332" fmla="*/ 1496845 h 4794127"/>
              <a:gd name="connsiteX16-1333" fmla="*/ 3895452 w 6168573"/>
              <a:gd name="connsiteY16-1334" fmla="*/ 1492696 h 4794127"/>
              <a:gd name="connsiteX17-1335" fmla="*/ 3895480 w 6168573"/>
              <a:gd name="connsiteY17-1336" fmla="*/ 1492881 h 4794127"/>
              <a:gd name="connsiteX18-1337" fmla="*/ 5079873 w 6168573"/>
              <a:gd name="connsiteY18-1338" fmla="*/ 2563703 h 4794127"/>
              <a:gd name="connsiteX19-1339" fmla="*/ 5126618 w 6168573"/>
              <a:gd name="connsiteY19-1340" fmla="*/ 2566064 h 4794127"/>
              <a:gd name="connsiteX20-1341" fmla="*/ 5148295 w 6168573"/>
              <a:gd name="connsiteY20-1342" fmla="*/ 2585062 h 4794127"/>
              <a:gd name="connsiteX21-1343" fmla="*/ 5148296 w 6168573"/>
              <a:gd name="connsiteY21-1344" fmla="*/ 2585062 h 4794127"/>
              <a:gd name="connsiteX22-1345" fmla="*/ 5175013 w 6168573"/>
              <a:gd name="connsiteY22-1346" fmla="*/ 2586411 h 4794127"/>
              <a:gd name="connsiteX23-1347" fmla="*/ 6168573 w 6168573"/>
              <a:gd name="connsiteY23-1348" fmla="*/ 3687412 h 4794127"/>
              <a:gd name="connsiteX24-1349" fmla="*/ 5061858 w 6168573"/>
              <a:gd name="connsiteY24-1350" fmla="*/ 4794127 h 4794127"/>
              <a:gd name="connsiteX25-1351" fmla="*/ 4004899 w 6168573"/>
              <a:gd name="connsiteY25-1352" fmla="*/ 4016515 h 4794127"/>
              <a:gd name="connsiteX26-1353" fmla="*/ 3996594 w 6168573"/>
              <a:gd name="connsiteY26-1354" fmla="*/ 3984214 h 4794127"/>
              <a:gd name="connsiteX27-1355" fmla="*/ 3998686 w 6168573"/>
              <a:gd name="connsiteY27-1356" fmla="*/ 3984954 h 4794127"/>
              <a:gd name="connsiteX28-1357" fmla="*/ 3998687 w 6168573"/>
              <a:gd name="connsiteY28-1358" fmla="*/ 3984954 h 4794127"/>
              <a:gd name="connsiteX29-1359" fmla="*/ 3996595 w 6168573"/>
              <a:gd name="connsiteY29-1360" fmla="*/ 3984214 h 4794127"/>
              <a:gd name="connsiteX30-1361" fmla="*/ 3977629 w 6168573"/>
              <a:gd name="connsiteY30-1362" fmla="*/ 3910454 h 4794127"/>
              <a:gd name="connsiteX31-1363" fmla="*/ 3955144 w 6168573"/>
              <a:gd name="connsiteY31-1364" fmla="*/ 3687412 h 4794127"/>
              <a:gd name="connsiteX32-1365" fmla="*/ 3955159 w 6168573"/>
              <a:gd name="connsiteY32-1366" fmla="*/ 3687091 h 4794127"/>
              <a:gd name="connsiteX33-1367" fmla="*/ 3977628 w 6168573"/>
              <a:gd name="connsiteY33-1368" fmla="*/ 3910454 h 4794127"/>
              <a:gd name="connsiteX34-1369" fmla="*/ 3996594 w 6168573"/>
              <a:gd name="connsiteY34-1370" fmla="*/ 3984214 h 4794127"/>
              <a:gd name="connsiteX35-1371" fmla="*/ 3983827 w 6168573"/>
              <a:gd name="connsiteY35-1372" fmla="*/ 3979696 h 4794127"/>
              <a:gd name="connsiteX36-1373" fmla="*/ 3964724 w 6168573"/>
              <a:gd name="connsiteY36-1374" fmla="*/ 3918159 h 4794127"/>
              <a:gd name="connsiteX37-1375" fmla="*/ 3396342 w 6168573"/>
              <a:gd name="connsiteY37-1376" fmla="*/ 3541410 h 4794127"/>
              <a:gd name="connsiteX38-1377" fmla="*/ 3156233 w 6168573"/>
              <a:gd name="connsiteY38-1378" fmla="*/ 3589886 h 4794127"/>
              <a:gd name="connsiteX39-1379" fmla="*/ 2920200 w 6168573"/>
              <a:gd name="connsiteY39-1380" fmla="*/ 3716462 h 4794127"/>
              <a:gd name="connsiteX40-1381" fmla="*/ 1977572 w 6168573"/>
              <a:gd name="connsiteY40-1382" fmla="*/ 3955144 h 4794127"/>
              <a:gd name="connsiteX41-1383" fmla="*/ 0 w 6168573"/>
              <a:gd name="connsiteY41-1384" fmla="*/ 1977572 h 4794127"/>
              <a:gd name="connsiteX42-1385" fmla="*/ 1977572 w 6168573"/>
              <a:gd name="connsiteY42-1386" fmla="*/ 0 h 4794127"/>
              <a:gd name="connsiteX0-1387" fmla="*/ 5061858 w 6168573"/>
              <a:gd name="connsiteY0-1388" fmla="*/ 2580697 h 4794127"/>
              <a:gd name="connsiteX1-1389" fmla="*/ 4948703 w 6168573"/>
              <a:gd name="connsiteY1-1390" fmla="*/ 2586411 h 4794127"/>
              <a:gd name="connsiteX2-1391" fmla="*/ 4948580 w 6168573"/>
              <a:gd name="connsiteY2-1392" fmla="*/ 2586430 h 4794127"/>
              <a:gd name="connsiteX3-1393" fmla="*/ 4905647 w 6168573"/>
              <a:gd name="connsiteY3-1394" fmla="*/ 2592845 h 4794127"/>
              <a:gd name="connsiteX4-1395" fmla="*/ 4906278 w 6168573"/>
              <a:gd name="connsiteY4-1396" fmla="*/ 2592886 h 4794127"/>
              <a:gd name="connsiteX5-1397" fmla="*/ 4948580 w 6168573"/>
              <a:gd name="connsiteY5-1398" fmla="*/ 2586430 h 4794127"/>
              <a:gd name="connsiteX6-1399" fmla="*/ 4948704 w 6168573"/>
              <a:gd name="connsiteY6-1400" fmla="*/ 2586411 h 4794127"/>
              <a:gd name="connsiteX7-1401" fmla="*/ 5061859 w 6168573"/>
              <a:gd name="connsiteY7-1402" fmla="*/ 2580697 h 4794127"/>
              <a:gd name="connsiteX8-1403" fmla="*/ 5061858 w 6168573"/>
              <a:gd name="connsiteY8-1404" fmla="*/ 2580697 h 4794127"/>
              <a:gd name="connsiteX9-1405" fmla="*/ 1977572 w 6168573"/>
              <a:gd name="connsiteY9-1406" fmla="*/ 0 h 4794127"/>
              <a:gd name="connsiteX10-1407" fmla="*/ 3866236 w 6168573"/>
              <a:gd name="connsiteY10-1408" fmla="*/ 1389503 h 4794127"/>
              <a:gd name="connsiteX11-1409" fmla="*/ 3893837 w 6168573"/>
              <a:gd name="connsiteY11-1410" fmla="*/ 1496844 h 4794127"/>
              <a:gd name="connsiteX12-1411" fmla="*/ 3758689 w 6168573"/>
              <a:gd name="connsiteY12-1412" fmla="*/ 1844036 h 4794127"/>
              <a:gd name="connsiteX13-1413" fmla="*/ 3758690 w 6168573"/>
              <a:gd name="connsiteY13-1414" fmla="*/ 1844037 h 4794127"/>
              <a:gd name="connsiteX14-1415" fmla="*/ 3893837 w 6168573"/>
              <a:gd name="connsiteY14-1416" fmla="*/ 1496847 h 4794127"/>
              <a:gd name="connsiteX15-1417" fmla="*/ 3893837 w 6168573"/>
              <a:gd name="connsiteY15-1418" fmla="*/ 1496845 h 4794127"/>
              <a:gd name="connsiteX16-1419" fmla="*/ 3895452 w 6168573"/>
              <a:gd name="connsiteY16-1420" fmla="*/ 1492696 h 4794127"/>
              <a:gd name="connsiteX17-1421" fmla="*/ 3895480 w 6168573"/>
              <a:gd name="connsiteY17-1422" fmla="*/ 1492881 h 4794127"/>
              <a:gd name="connsiteX18-1423" fmla="*/ 5079873 w 6168573"/>
              <a:gd name="connsiteY18-1424" fmla="*/ 2563703 h 4794127"/>
              <a:gd name="connsiteX19-1425" fmla="*/ 5126618 w 6168573"/>
              <a:gd name="connsiteY19-1426" fmla="*/ 2566064 h 4794127"/>
              <a:gd name="connsiteX20-1427" fmla="*/ 5148295 w 6168573"/>
              <a:gd name="connsiteY20-1428" fmla="*/ 2585062 h 4794127"/>
              <a:gd name="connsiteX21-1429" fmla="*/ 5148296 w 6168573"/>
              <a:gd name="connsiteY21-1430" fmla="*/ 2585062 h 4794127"/>
              <a:gd name="connsiteX22-1431" fmla="*/ 5175013 w 6168573"/>
              <a:gd name="connsiteY22-1432" fmla="*/ 2586411 h 4794127"/>
              <a:gd name="connsiteX23-1433" fmla="*/ 6168573 w 6168573"/>
              <a:gd name="connsiteY23-1434" fmla="*/ 3687412 h 4794127"/>
              <a:gd name="connsiteX24-1435" fmla="*/ 5061858 w 6168573"/>
              <a:gd name="connsiteY24-1436" fmla="*/ 4794127 h 4794127"/>
              <a:gd name="connsiteX25-1437" fmla="*/ 4004899 w 6168573"/>
              <a:gd name="connsiteY25-1438" fmla="*/ 4016515 h 4794127"/>
              <a:gd name="connsiteX26-1439" fmla="*/ 3996594 w 6168573"/>
              <a:gd name="connsiteY26-1440" fmla="*/ 3984214 h 4794127"/>
              <a:gd name="connsiteX27-1441" fmla="*/ 3998686 w 6168573"/>
              <a:gd name="connsiteY27-1442" fmla="*/ 3984954 h 4794127"/>
              <a:gd name="connsiteX28-1443" fmla="*/ 3998687 w 6168573"/>
              <a:gd name="connsiteY28-1444" fmla="*/ 3984954 h 4794127"/>
              <a:gd name="connsiteX29-1445" fmla="*/ 3996595 w 6168573"/>
              <a:gd name="connsiteY29-1446" fmla="*/ 3984214 h 4794127"/>
              <a:gd name="connsiteX30-1447" fmla="*/ 3977629 w 6168573"/>
              <a:gd name="connsiteY30-1448" fmla="*/ 3910454 h 4794127"/>
              <a:gd name="connsiteX31-1449" fmla="*/ 3955144 w 6168573"/>
              <a:gd name="connsiteY31-1450" fmla="*/ 3687412 h 4794127"/>
              <a:gd name="connsiteX32-1451" fmla="*/ 3977628 w 6168573"/>
              <a:gd name="connsiteY32-1452" fmla="*/ 3910454 h 4794127"/>
              <a:gd name="connsiteX33-1453" fmla="*/ 3996594 w 6168573"/>
              <a:gd name="connsiteY33-1454" fmla="*/ 3984214 h 4794127"/>
              <a:gd name="connsiteX34-1455" fmla="*/ 3983827 w 6168573"/>
              <a:gd name="connsiteY34-1456" fmla="*/ 3979696 h 4794127"/>
              <a:gd name="connsiteX35-1457" fmla="*/ 3964724 w 6168573"/>
              <a:gd name="connsiteY35-1458" fmla="*/ 3918159 h 4794127"/>
              <a:gd name="connsiteX36-1459" fmla="*/ 3396342 w 6168573"/>
              <a:gd name="connsiteY36-1460" fmla="*/ 3541410 h 4794127"/>
              <a:gd name="connsiteX37-1461" fmla="*/ 3156233 w 6168573"/>
              <a:gd name="connsiteY37-1462" fmla="*/ 3589886 h 4794127"/>
              <a:gd name="connsiteX38-1463" fmla="*/ 2920200 w 6168573"/>
              <a:gd name="connsiteY38-1464" fmla="*/ 3716462 h 4794127"/>
              <a:gd name="connsiteX39-1465" fmla="*/ 1977572 w 6168573"/>
              <a:gd name="connsiteY39-1466" fmla="*/ 3955144 h 4794127"/>
              <a:gd name="connsiteX40-1467" fmla="*/ 0 w 6168573"/>
              <a:gd name="connsiteY40-1468" fmla="*/ 1977572 h 4794127"/>
              <a:gd name="connsiteX41-1469" fmla="*/ 1977572 w 6168573"/>
              <a:gd name="connsiteY41-1470" fmla="*/ 0 h 4794127"/>
              <a:gd name="connsiteX0-1471" fmla="*/ 5061858 w 6168573"/>
              <a:gd name="connsiteY0-1472" fmla="*/ 2580697 h 4794127"/>
              <a:gd name="connsiteX1-1473" fmla="*/ 4948703 w 6168573"/>
              <a:gd name="connsiteY1-1474" fmla="*/ 2586411 h 4794127"/>
              <a:gd name="connsiteX2-1475" fmla="*/ 4948580 w 6168573"/>
              <a:gd name="connsiteY2-1476" fmla="*/ 2586430 h 4794127"/>
              <a:gd name="connsiteX3-1477" fmla="*/ 4905647 w 6168573"/>
              <a:gd name="connsiteY3-1478" fmla="*/ 2592845 h 4794127"/>
              <a:gd name="connsiteX4-1479" fmla="*/ 4906278 w 6168573"/>
              <a:gd name="connsiteY4-1480" fmla="*/ 2592886 h 4794127"/>
              <a:gd name="connsiteX5-1481" fmla="*/ 4948580 w 6168573"/>
              <a:gd name="connsiteY5-1482" fmla="*/ 2586430 h 4794127"/>
              <a:gd name="connsiteX6-1483" fmla="*/ 4948704 w 6168573"/>
              <a:gd name="connsiteY6-1484" fmla="*/ 2586411 h 4794127"/>
              <a:gd name="connsiteX7-1485" fmla="*/ 5061859 w 6168573"/>
              <a:gd name="connsiteY7-1486" fmla="*/ 2580697 h 4794127"/>
              <a:gd name="connsiteX8-1487" fmla="*/ 5061858 w 6168573"/>
              <a:gd name="connsiteY8-1488" fmla="*/ 2580697 h 4794127"/>
              <a:gd name="connsiteX9-1489" fmla="*/ 1977572 w 6168573"/>
              <a:gd name="connsiteY9-1490" fmla="*/ 0 h 4794127"/>
              <a:gd name="connsiteX10-1491" fmla="*/ 3866236 w 6168573"/>
              <a:gd name="connsiteY10-1492" fmla="*/ 1389503 h 4794127"/>
              <a:gd name="connsiteX11-1493" fmla="*/ 3893837 w 6168573"/>
              <a:gd name="connsiteY11-1494" fmla="*/ 1496844 h 4794127"/>
              <a:gd name="connsiteX12-1495" fmla="*/ 3758689 w 6168573"/>
              <a:gd name="connsiteY12-1496" fmla="*/ 1844036 h 4794127"/>
              <a:gd name="connsiteX13-1497" fmla="*/ 3758690 w 6168573"/>
              <a:gd name="connsiteY13-1498" fmla="*/ 1844037 h 4794127"/>
              <a:gd name="connsiteX14-1499" fmla="*/ 3893837 w 6168573"/>
              <a:gd name="connsiteY14-1500" fmla="*/ 1496847 h 4794127"/>
              <a:gd name="connsiteX15-1501" fmla="*/ 3893837 w 6168573"/>
              <a:gd name="connsiteY15-1502" fmla="*/ 1496845 h 4794127"/>
              <a:gd name="connsiteX16-1503" fmla="*/ 3895452 w 6168573"/>
              <a:gd name="connsiteY16-1504" fmla="*/ 1492696 h 4794127"/>
              <a:gd name="connsiteX17-1505" fmla="*/ 3895480 w 6168573"/>
              <a:gd name="connsiteY17-1506" fmla="*/ 1492881 h 4794127"/>
              <a:gd name="connsiteX18-1507" fmla="*/ 5079873 w 6168573"/>
              <a:gd name="connsiteY18-1508" fmla="*/ 2563703 h 4794127"/>
              <a:gd name="connsiteX19-1509" fmla="*/ 5126618 w 6168573"/>
              <a:gd name="connsiteY19-1510" fmla="*/ 2566064 h 4794127"/>
              <a:gd name="connsiteX20-1511" fmla="*/ 5148295 w 6168573"/>
              <a:gd name="connsiteY20-1512" fmla="*/ 2585062 h 4794127"/>
              <a:gd name="connsiteX21-1513" fmla="*/ 5148296 w 6168573"/>
              <a:gd name="connsiteY21-1514" fmla="*/ 2585062 h 4794127"/>
              <a:gd name="connsiteX22-1515" fmla="*/ 5175013 w 6168573"/>
              <a:gd name="connsiteY22-1516" fmla="*/ 2586411 h 4794127"/>
              <a:gd name="connsiteX23-1517" fmla="*/ 6168573 w 6168573"/>
              <a:gd name="connsiteY23-1518" fmla="*/ 3687412 h 4794127"/>
              <a:gd name="connsiteX24-1519" fmla="*/ 5061858 w 6168573"/>
              <a:gd name="connsiteY24-1520" fmla="*/ 4794127 h 4794127"/>
              <a:gd name="connsiteX25-1521" fmla="*/ 4004899 w 6168573"/>
              <a:gd name="connsiteY25-1522" fmla="*/ 4016515 h 4794127"/>
              <a:gd name="connsiteX26-1523" fmla="*/ 3996594 w 6168573"/>
              <a:gd name="connsiteY26-1524" fmla="*/ 3984214 h 4794127"/>
              <a:gd name="connsiteX27-1525" fmla="*/ 3998686 w 6168573"/>
              <a:gd name="connsiteY27-1526" fmla="*/ 3984954 h 4794127"/>
              <a:gd name="connsiteX28-1527" fmla="*/ 3998687 w 6168573"/>
              <a:gd name="connsiteY28-1528" fmla="*/ 3984954 h 4794127"/>
              <a:gd name="connsiteX29-1529" fmla="*/ 3996595 w 6168573"/>
              <a:gd name="connsiteY29-1530" fmla="*/ 3984214 h 4794127"/>
              <a:gd name="connsiteX30-1531" fmla="*/ 3977629 w 6168573"/>
              <a:gd name="connsiteY30-1532" fmla="*/ 3910454 h 4794127"/>
              <a:gd name="connsiteX31-1533" fmla="*/ 3977628 w 6168573"/>
              <a:gd name="connsiteY31-1534" fmla="*/ 3910454 h 4794127"/>
              <a:gd name="connsiteX32-1535" fmla="*/ 3996594 w 6168573"/>
              <a:gd name="connsiteY32-1536" fmla="*/ 3984214 h 4794127"/>
              <a:gd name="connsiteX33-1537" fmla="*/ 3983827 w 6168573"/>
              <a:gd name="connsiteY33-1538" fmla="*/ 3979696 h 4794127"/>
              <a:gd name="connsiteX34-1539" fmla="*/ 3964724 w 6168573"/>
              <a:gd name="connsiteY34-1540" fmla="*/ 3918159 h 4794127"/>
              <a:gd name="connsiteX35-1541" fmla="*/ 3396342 w 6168573"/>
              <a:gd name="connsiteY35-1542" fmla="*/ 3541410 h 4794127"/>
              <a:gd name="connsiteX36-1543" fmla="*/ 3156233 w 6168573"/>
              <a:gd name="connsiteY36-1544" fmla="*/ 3589886 h 4794127"/>
              <a:gd name="connsiteX37-1545" fmla="*/ 2920200 w 6168573"/>
              <a:gd name="connsiteY37-1546" fmla="*/ 3716462 h 4794127"/>
              <a:gd name="connsiteX38-1547" fmla="*/ 1977572 w 6168573"/>
              <a:gd name="connsiteY38-1548" fmla="*/ 3955144 h 4794127"/>
              <a:gd name="connsiteX39-1549" fmla="*/ 0 w 6168573"/>
              <a:gd name="connsiteY39-1550" fmla="*/ 1977572 h 4794127"/>
              <a:gd name="connsiteX40-1551" fmla="*/ 1977572 w 6168573"/>
              <a:gd name="connsiteY40-1552" fmla="*/ 0 h 4794127"/>
              <a:gd name="connsiteX0-1553" fmla="*/ 5061858 w 6168573"/>
              <a:gd name="connsiteY0-1554" fmla="*/ 2580697 h 4794127"/>
              <a:gd name="connsiteX1-1555" fmla="*/ 4948703 w 6168573"/>
              <a:gd name="connsiteY1-1556" fmla="*/ 2586411 h 4794127"/>
              <a:gd name="connsiteX2-1557" fmla="*/ 4948580 w 6168573"/>
              <a:gd name="connsiteY2-1558" fmla="*/ 2586430 h 4794127"/>
              <a:gd name="connsiteX3-1559" fmla="*/ 4905647 w 6168573"/>
              <a:gd name="connsiteY3-1560" fmla="*/ 2592845 h 4794127"/>
              <a:gd name="connsiteX4-1561" fmla="*/ 4906278 w 6168573"/>
              <a:gd name="connsiteY4-1562" fmla="*/ 2592886 h 4794127"/>
              <a:gd name="connsiteX5-1563" fmla="*/ 4948580 w 6168573"/>
              <a:gd name="connsiteY5-1564" fmla="*/ 2586430 h 4794127"/>
              <a:gd name="connsiteX6-1565" fmla="*/ 4948704 w 6168573"/>
              <a:gd name="connsiteY6-1566" fmla="*/ 2586411 h 4794127"/>
              <a:gd name="connsiteX7-1567" fmla="*/ 5061859 w 6168573"/>
              <a:gd name="connsiteY7-1568" fmla="*/ 2580697 h 4794127"/>
              <a:gd name="connsiteX8-1569" fmla="*/ 5061858 w 6168573"/>
              <a:gd name="connsiteY8-1570" fmla="*/ 2580697 h 4794127"/>
              <a:gd name="connsiteX9-1571" fmla="*/ 1977572 w 6168573"/>
              <a:gd name="connsiteY9-1572" fmla="*/ 0 h 4794127"/>
              <a:gd name="connsiteX10-1573" fmla="*/ 3866236 w 6168573"/>
              <a:gd name="connsiteY10-1574" fmla="*/ 1389503 h 4794127"/>
              <a:gd name="connsiteX11-1575" fmla="*/ 3893837 w 6168573"/>
              <a:gd name="connsiteY11-1576" fmla="*/ 1496844 h 4794127"/>
              <a:gd name="connsiteX12-1577" fmla="*/ 3758689 w 6168573"/>
              <a:gd name="connsiteY12-1578" fmla="*/ 1844036 h 4794127"/>
              <a:gd name="connsiteX13-1579" fmla="*/ 3758690 w 6168573"/>
              <a:gd name="connsiteY13-1580" fmla="*/ 1844037 h 4794127"/>
              <a:gd name="connsiteX14-1581" fmla="*/ 3893837 w 6168573"/>
              <a:gd name="connsiteY14-1582" fmla="*/ 1496847 h 4794127"/>
              <a:gd name="connsiteX15-1583" fmla="*/ 3893837 w 6168573"/>
              <a:gd name="connsiteY15-1584" fmla="*/ 1496845 h 4794127"/>
              <a:gd name="connsiteX16-1585" fmla="*/ 3895452 w 6168573"/>
              <a:gd name="connsiteY16-1586" fmla="*/ 1492696 h 4794127"/>
              <a:gd name="connsiteX17-1587" fmla="*/ 3895480 w 6168573"/>
              <a:gd name="connsiteY17-1588" fmla="*/ 1492881 h 4794127"/>
              <a:gd name="connsiteX18-1589" fmla="*/ 5079873 w 6168573"/>
              <a:gd name="connsiteY18-1590" fmla="*/ 2563703 h 4794127"/>
              <a:gd name="connsiteX19-1591" fmla="*/ 5126618 w 6168573"/>
              <a:gd name="connsiteY19-1592" fmla="*/ 2566064 h 4794127"/>
              <a:gd name="connsiteX20-1593" fmla="*/ 5148295 w 6168573"/>
              <a:gd name="connsiteY20-1594" fmla="*/ 2585062 h 4794127"/>
              <a:gd name="connsiteX21-1595" fmla="*/ 5148296 w 6168573"/>
              <a:gd name="connsiteY21-1596" fmla="*/ 2585062 h 4794127"/>
              <a:gd name="connsiteX22-1597" fmla="*/ 5175013 w 6168573"/>
              <a:gd name="connsiteY22-1598" fmla="*/ 2586411 h 4794127"/>
              <a:gd name="connsiteX23-1599" fmla="*/ 6168573 w 6168573"/>
              <a:gd name="connsiteY23-1600" fmla="*/ 3687412 h 4794127"/>
              <a:gd name="connsiteX24-1601" fmla="*/ 5061858 w 6168573"/>
              <a:gd name="connsiteY24-1602" fmla="*/ 4794127 h 4794127"/>
              <a:gd name="connsiteX25-1603" fmla="*/ 4004899 w 6168573"/>
              <a:gd name="connsiteY25-1604" fmla="*/ 4016515 h 4794127"/>
              <a:gd name="connsiteX26-1605" fmla="*/ 3996594 w 6168573"/>
              <a:gd name="connsiteY26-1606" fmla="*/ 3984214 h 4794127"/>
              <a:gd name="connsiteX27-1607" fmla="*/ 3998686 w 6168573"/>
              <a:gd name="connsiteY27-1608" fmla="*/ 3984954 h 4794127"/>
              <a:gd name="connsiteX28-1609" fmla="*/ 3998687 w 6168573"/>
              <a:gd name="connsiteY28-1610" fmla="*/ 3984954 h 4794127"/>
              <a:gd name="connsiteX29-1611" fmla="*/ 3996595 w 6168573"/>
              <a:gd name="connsiteY29-1612" fmla="*/ 3984214 h 4794127"/>
              <a:gd name="connsiteX30-1613" fmla="*/ 3977629 w 6168573"/>
              <a:gd name="connsiteY30-1614" fmla="*/ 3910454 h 4794127"/>
              <a:gd name="connsiteX31-1615" fmla="*/ 3977628 w 6168573"/>
              <a:gd name="connsiteY31-1616" fmla="*/ 3910454 h 4794127"/>
              <a:gd name="connsiteX32-1617" fmla="*/ 3996594 w 6168573"/>
              <a:gd name="connsiteY32-1618" fmla="*/ 3984214 h 4794127"/>
              <a:gd name="connsiteX33-1619" fmla="*/ 3964724 w 6168573"/>
              <a:gd name="connsiteY33-1620" fmla="*/ 3918159 h 4794127"/>
              <a:gd name="connsiteX34-1621" fmla="*/ 3396342 w 6168573"/>
              <a:gd name="connsiteY34-1622" fmla="*/ 3541410 h 4794127"/>
              <a:gd name="connsiteX35-1623" fmla="*/ 3156233 w 6168573"/>
              <a:gd name="connsiteY35-1624" fmla="*/ 3589886 h 4794127"/>
              <a:gd name="connsiteX36-1625" fmla="*/ 2920200 w 6168573"/>
              <a:gd name="connsiteY36-1626" fmla="*/ 3716462 h 4794127"/>
              <a:gd name="connsiteX37-1627" fmla="*/ 1977572 w 6168573"/>
              <a:gd name="connsiteY37-1628" fmla="*/ 3955144 h 4794127"/>
              <a:gd name="connsiteX38-1629" fmla="*/ 0 w 6168573"/>
              <a:gd name="connsiteY38-1630" fmla="*/ 1977572 h 4794127"/>
              <a:gd name="connsiteX39-1631" fmla="*/ 1977572 w 6168573"/>
              <a:gd name="connsiteY39-1632" fmla="*/ 0 h 4794127"/>
              <a:gd name="connsiteX0-1633" fmla="*/ 5061858 w 6168573"/>
              <a:gd name="connsiteY0-1634" fmla="*/ 2580697 h 4794127"/>
              <a:gd name="connsiteX1-1635" fmla="*/ 4948703 w 6168573"/>
              <a:gd name="connsiteY1-1636" fmla="*/ 2586411 h 4794127"/>
              <a:gd name="connsiteX2-1637" fmla="*/ 4948580 w 6168573"/>
              <a:gd name="connsiteY2-1638" fmla="*/ 2586430 h 4794127"/>
              <a:gd name="connsiteX3-1639" fmla="*/ 4905647 w 6168573"/>
              <a:gd name="connsiteY3-1640" fmla="*/ 2592845 h 4794127"/>
              <a:gd name="connsiteX4-1641" fmla="*/ 4906278 w 6168573"/>
              <a:gd name="connsiteY4-1642" fmla="*/ 2592886 h 4794127"/>
              <a:gd name="connsiteX5-1643" fmla="*/ 4948580 w 6168573"/>
              <a:gd name="connsiteY5-1644" fmla="*/ 2586430 h 4794127"/>
              <a:gd name="connsiteX6-1645" fmla="*/ 4948704 w 6168573"/>
              <a:gd name="connsiteY6-1646" fmla="*/ 2586411 h 4794127"/>
              <a:gd name="connsiteX7-1647" fmla="*/ 5061859 w 6168573"/>
              <a:gd name="connsiteY7-1648" fmla="*/ 2580697 h 4794127"/>
              <a:gd name="connsiteX8-1649" fmla="*/ 5061858 w 6168573"/>
              <a:gd name="connsiteY8-1650" fmla="*/ 2580697 h 4794127"/>
              <a:gd name="connsiteX9-1651" fmla="*/ 1977572 w 6168573"/>
              <a:gd name="connsiteY9-1652" fmla="*/ 0 h 4794127"/>
              <a:gd name="connsiteX10-1653" fmla="*/ 3866236 w 6168573"/>
              <a:gd name="connsiteY10-1654" fmla="*/ 1389503 h 4794127"/>
              <a:gd name="connsiteX11-1655" fmla="*/ 3893837 w 6168573"/>
              <a:gd name="connsiteY11-1656" fmla="*/ 1496844 h 4794127"/>
              <a:gd name="connsiteX12-1657" fmla="*/ 3758689 w 6168573"/>
              <a:gd name="connsiteY12-1658" fmla="*/ 1844036 h 4794127"/>
              <a:gd name="connsiteX13-1659" fmla="*/ 3758690 w 6168573"/>
              <a:gd name="connsiteY13-1660" fmla="*/ 1844037 h 4794127"/>
              <a:gd name="connsiteX14-1661" fmla="*/ 3893837 w 6168573"/>
              <a:gd name="connsiteY14-1662" fmla="*/ 1496847 h 4794127"/>
              <a:gd name="connsiteX15-1663" fmla="*/ 3893837 w 6168573"/>
              <a:gd name="connsiteY15-1664" fmla="*/ 1496845 h 4794127"/>
              <a:gd name="connsiteX16-1665" fmla="*/ 3895452 w 6168573"/>
              <a:gd name="connsiteY16-1666" fmla="*/ 1492696 h 4794127"/>
              <a:gd name="connsiteX17-1667" fmla="*/ 3895480 w 6168573"/>
              <a:gd name="connsiteY17-1668" fmla="*/ 1492881 h 4794127"/>
              <a:gd name="connsiteX18-1669" fmla="*/ 5079873 w 6168573"/>
              <a:gd name="connsiteY18-1670" fmla="*/ 2563703 h 4794127"/>
              <a:gd name="connsiteX19-1671" fmla="*/ 5126618 w 6168573"/>
              <a:gd name="connsiteY19-1672" fmla="*/ 2566064 h 4794127"/>
              <a:gd name="connsiteX20-1673" fmla="*/ 5148295 w 6168573"/>
              <a:gd name="connsiteY20-1674" fmla="*/ 2585062 h 4794127"/>
              <a:gd name="connsiteX21-1675" fmla="*/ 5148296 w 6168573"/>
              <a:gd name="connsiteY21-1676" fmla="*/ 2585062 h 4794127"/>
              <a:gd name="connsiteX22-1677" fmla="*/ 5175013 w 6168573"/>
              <a:gd name="connsiteY22-1678" fmla="*/ 2586411 h 4794127"/>
              <a:gd name="connsiteX23-1679" fmla="*/ 6168573 w 6168573"/>
              <a:gd name="connsiteY23-1680" fmla="*/ 3687412 h 4794127"/>
              <a:gd name="connsiteX24-1681" fmla="*/ 5061858 w 6168573"/>
              <a:gd name="connsiteY24-1682" fmla="*/ 4794127 h 4794127"/>
              <a:gd name="connsiteX25-1683" fmla="*/ 4004899 w 6168573"/>
              <a:gd name="connsiteY25-1684" fmla="*/ 4016515 h 4794127"/>
              <a:gd name="connsiteX26-1685" fmla="*/ 3996594 w 6168573"/>
              <a:gd name="connsiteY26-1686" fmla="*/ 3984214 h 4794127"/>
              <a:gd name="connsiteX27-1687" fmla="*/ 3998686 w 6168573"/>
              <a:gd name="connsiteY27-1688" fmla="*/ 3984954 h 4794127"/>
              <a:gd name="connsiteX28-1689" fmla="*/ 3998687 w 6168573"/>
              <a:gd name="connsiteY28-1690" fmla="*/ 3984954 h 4794127"/>
              <a:gd name="connsiteX29-1691" fmla="*/ 3996595 w 6168573"/>
              <a:gd name="connsiteY29-1692" fmla="*/ 3984214 h 4794127"/>
              <a:gd name="connsiteX30-1693" fmla="*/ 3977629 w 6168573"/>
              <a:gd name="connsiteY30-1694" fmla="*/ 3910454 h 4794127"/>
              <a:gd name="connsiteX31-1695" fmla="*/ 3977628 w 6168573"/>
              <a:gd name="connsiteY31-1696" fmla="*/ 3910454 h 4794127"/>
              <a:gd name="connsiteX32-1697" fmla="*/ 3964724 w 6168573"/>
              <a:gd name="connsiteY32-1698" fmla="*/ 3918159 h 4794127"/>
              <a:gd name="connsiteX33-1699" fmla="*/ 3396342 w 6168573"/>
              <a:gd name="connsiteY33-1700" fmla="*/ 3541410 h 4794127"/>
              <a:gd name="connsiteX34-1701" fmla="*/ 3156233 w 6168573"/>
              <a:gd name="connsiteY34-1702" fmla="*/ 3589886 h 4794127"/>
              <a:gd name="connsiteX35-1703" fmla="*/ 2920200 w 6168573"/>
              <a:gd name="connsiteY35-1704" fmla="*/ 3716462 h 4794127"/>
              <a:gd name="connsiteX36-1705" fmla="*/ 1977572 w 6168573"/>
              <a:gd name="connsiteY36-1706" fmla="*/ 3955144 h 4794127"/>
              <a:gd name="connsiteX37-1707" fmla="*/ 0 w 6168573"/>
              <a:gd name="connsiteY37-1708" fmla="*/ 1977572 h 4794127"/>
              <a:gd name="connsiteX38-1709" fmla="*/ 1977572 w 6168573"/>
              <a:gd name="connsiteY38-1710" fmla="*/ 0 h 4794127"/>
              <a:gd name="connsiteX0-1711" fmla="*/ 5061858 w 6168573"/>
              <a:gd name="connsiteY0-1712" fmla="*/ 2580697 h 4794127"/>
              <a:gd name="connsiteX1-1713" fmla="*/ 4948703 w 6168573"/>
              <a:gd name="connsiteY1-1714" fmla="*/ 2586411 h 4794127"/>
              <a:gd name="connsiteX2-1715" fmla="*/ 4948580 w 6168573"/>
              <a:gd name="connsiteY2-1716" fmla="*/ 2586430 h 4794127"/>
              <a:gd name="connsiteX3-1717" fmla="*/ 4905647 w 6168573"/>
              <a:gd name="connsiteY3-1718" fmla="*/ 2592845 h 4794127"/>
              <a:gd name="connsiteX4-1719" fmla="*/ 4906278 w 6168573"/>
              <a:gd name="connsiteY4-1720" fmla="*/ 2592886 h 4794127"/>
              <a:gd name="connsiteX5-1721" fmla="*/ 4948580 w 6168573"/>
              <a:gd name="connsiteY5-1722" fmla="*/ 2586430 h 4794127"/>
              <a:gd name="connsiteX6-1723" fmla="*/ 4948704 w 6168573"/>
              <a:gd name="connsiteY6-1724" fmla="*/ 2586411 h 4794127"/>
              <a:gd name="connsiteX7-1725" fmla="*/ 5061859 w 6168573"/>
              <a:gd name="connsiteY7-1726" fmla="*/ 2580697 h 4794127"/>
              <a:gd name="connsiteX8-1727" fmla="*/ 5061858 w 6168573"/>
              <a:gd name="connsiteY8-1728" fmla="*/ 2580697 h 4794127"/>
              <a:gd name="connsiteX9-1729" fmla="*/ 1977572 w 6168573"/>
              <a:gd name="connsiteY9-1730" fmla="*/ 0 h 4794127"/>
              <a:gd name="connsiteX10-1731" fmla="*/ 3866236 w 6168573"/>
              <a:gd name="connsiteY10-1732" fmla="*/ 1389503 h 4794127"/>
              <a:gd name="connsiteX11-1733" fmla="*/ 3893837 w 6168573"/>
              <a:gd name="connsiteY11-1734" fmla="*/ 1496844 h 4794127"/>
              <a:gd name="connsiteX12-1735" fmla="*/ 3758689 w 6168573"/>
              <a:gd name="connsiteY12-1736" fmla="*/ 1844036 h 4794127"/>
              <a:gd name="connsiteX13-1737" fmla="*/ 3758690 w 6168573"/>
              <a:gd name="connsiteY13-1738" fmla="*/ 1844037 h 4794127"/>
              <a:gd name="connsiteX14-1739" fmla="*/ 3893837 w 6168573"/>
              <a:gd name="connsiteY14-1740" fmla="*/ 1496847 h 4794127"/>
              <a:gd name="connsiteX15-1741" fmla="*/ 3893837 w 6168573"/>
              <a:gd name="connsiteY15-1742" fmla="*/ 1496845 h 4794127"/>
              <a:gd name="connsiteX16-1743" fmla="*/ 3895452 w 6168573"/>
              <a:gd name="connsiteY16-1744" fmla="*/ 1492696 h 4794127"/>
              <a:gd name="connsiteX17-1745" fmla="*/ 3895480 w 6168573"/>
              <a:gd name="connsiteY17-1746" fmla="*/ 1492881 h 4794127"/>
              <a:gd name="connsiteX18-1747" fmla="*/ 5079873 w 6168573"/>
              <a:gd name="connsiteY18-1748" fmla="*/ 2563703 h 4794127"/>
              <a:gd name="connsiteX19-1749" fmla="*/ 5126618 w 6168573"/>
              <a:gd name="connsiteY19-1750" fmla="*/ 2566064 h 4794127"/>
              <a:gd name="connsiteX20-1751" fmla="*/ 5148295 w 6168573"/>
              <a:gd name="connsiteY20-1752" fmla="*/ 2585062 h 4794127"/>
              <a:gd name="connsiteX21-1753" fmla="*/ 5148296 w 6168573"/>
              <a:gd name="connsiteY21-1754" fmla="*/ 2585062 h 4794127"/>
              <a:gd name="connsiteX22-1755" fmla="*/ 5175013 w 6168573"/>
              <a:gd name="connsiteY22-1756" fmla="*/ 2586411 h 4794127"/>
              <a:gd name="connsiteX23-1757" fmla="*/ 6168573 w 6168573"/>
              <a:gd name="connsiteY23-1758" fmla="*/ 3687412 h 4794127"/>
              <a:gd name="connsiteX24-1759" fmla="*/ 5061858 w 6168573"/>
              <a:gd name="connsiteY24-1760" fmla="*/ 4794127 h 4794127"/>
              <a:gd name="connsiteX25-1761" fmla="*/ 4004899 w 6168573"/>
              <a:gd name="connsiteY25-1762" fmla="*/ 4016515 h 4794127"/>
              <a:gd name="connsiteX26-1763" fmla="*/ 3996594 w 6168573"/>
              <a:gd name="connsiteY26-1764" fmla="*/ 3984214 h 4794127"/>
              <a:gd name="connsiteX27-1765" fmla="*/ 3998686 w 6168573"/>
              <a:gd name="connsiteY27-1766" fmla="*/ 3984954 h 4794127"/>
              <a:gd name="connsiteX28-1767" fmla="*/ 3998687 w 6168573"/>
              <a:gd name="connsiteY28-1768" fmla="*/ 3984954 h 4794127"/>
              <a:gd name="connsiteX29-1769" fmla="*/ 3977629 w 6168573"/>
              <a:gd name="connsiteY29-1770" fmla="*/ 3910454 h 4794127"/>
              <a:gd name="connsiteX30-1771" fmla="*/ 3977628 w 6168573"/>
              <a:gd name="connsiteY30-1772" fmla="*/ 3910454 h 4794127"/>
              <a:gd name="connsiteX31-1773" fmla="*/ 3964724 w 6168573"/>
              <a:gd name="connsiteY31-1774" fmla="*/ 3918159 h 4794127"/>
              <a:gd name="connsiteX32-1775" fmla="*/ 3396342 w 6168573"/>
              <a:gd name="connsiteY32-1776" fmla="*/ 3541410 h 4794127"/>
              <a:gd name="connsiteX33-1777" fmla="*/ 3156233 w 6168573"/>
              <a:gd name="connsiteY33-1778" fmla="*/ 3589886 h 4794127"/>
              <a:gd name="connsiteX34-1779" fmla="*/ 2920200 w 6168573"/>
              <a:gd name="connsiteY34-1780" fmla="*/ 3716462 h 4794127"/>
              <a:gd name="connsiteX35-1781" fmla="*/ 1977572 w 6168573"/>
              <a:gd name="connsiteY35-1782" fmla="*/ 3955144 h 4794127"/>
              <a:gd name="connsiteX36-1783" fmla="*/ 0 w 6168573"/>
              <a:gd name="connsiteY36-1784" fmla="*/ 1977572 h 4794127"/>
              <a:gd name="connsiteX37-1785" fmla="*/ 1977572 w 6168573"/>
              <a:gd name="connsiteY37-1786" fmla="*/ 0 h 4794127"/>
              <a:gd name="connsiteX0-1787" fmla="*/ 5061858 w 6168573"/>
              <a:gd name="connsiteY0-1788" fmla="*/ 2580697 h 4794127"/>
              <a:gd name="connsiteX1-1789" fmla="*/ 4948703 w 6168573"/>
              <a:gd name="connsiteY1-1790" fmla="*/ 2586411 h 4794127"/>
              <a:gd name="connsiteX2-1791" fmla="*/ 4948580 w 6168573"/>
              <a:gd name="connsiteY2-1792" fmla="*/ 2586430 h 4794127"/>
              <a:gd name="connsiteX3-1793" fmla="*/ 4905647 w 6168573"/>
              <a:gd name="connsiteY3-1794" fmla="*/ 2592845 h 4794127"/>
              <a:gd name="connsiteX4-1795" fmla="*/ 4906278 w 6168573"/>
              <a:gd name="connsiteY4-1796" fmla="*/ 2592886 h 4794127"/>
              <a:gd name="connsiteX5-1797" fmla="*/ 4948580 w 6168573"/>
              <a:gd name="connsiteY5-1798" fmla="*/ 2586430 h 4794127"/>
              <a:gd name="connsiteX6-1799" fmla="*/ 4948704 w 6168573"/>
              <a:gd name="connsiteY6-1800" fmla="*/ 2586411 h 4794127"/>
              <a:gd name="connsiteX7-1801" fmla="*/ 5061859 w 6168573"/>
              <a:gd name="connsiteY7-1802" fmla="*/ 2580697 h 4794127"/>
              <a:gd name="connsiteX8-1803" fmla="*/ 5061858 w 6168573"/>
              <a:gd name="connsiteY8-1804" fmla="*/ 2580697 h 4794127"/>
              <a:gd name="connsiteX9-1805" fmla="*/ 1977572 w 6168573"/>
              <a:gd name="connsiteY9-1806" fmla="*/ 0 h 4794127"/>
              <a:gd name="connsiteX10-1807" fmla="*/ 3866236 w 6168573"/>
              <a:gd name="connsiteY10-1808" fmla="*/ 1389503 h 4794127"/>
              <a:gd name="connsiteX11-1809" fmla="*/ 3893837 w 6168573"/>
              <a:gd name="connsiteY11-1810" fmla="*/ 1496844 h 4794127"/>
              <a:gd name="connsiteX12-1811" fmla="*/ 3758689 w 6168573"/>
              <a:gd name="connsiteY12-1812" fmla="*/ 1844036 h 4794127"/>
              <a:gd name="connsiteX13-1813" fmla="*/ 3758690 w 6168573"/>
              <a:gd name="connsiteY13-1814" fmla="*/ 1844037 h 4794127"/>
              <a:gd name="connsiteX14-1815" fmla="*/ 3893837 w 6168573"/>
              <a:gd name="connsiteY14-1816" fmla="*/ 1496847 h 4794127"/>
              <a:gd name="connsiteX15-1817" fmla="*/ 3893837 w 6168573"/>
              <a:gd name="connsiteY15-1818" fmla="*/ 1496845 h 4794127"/>
              <a:gd name="connsiteX16-1819" fmla="*/ 3895452 w 6168573"/>
              <a:gd name="connsiteY16-1820" fmla="*/ 1492696 h 4794127"/>
              <a:gd name="connsiteX17-1821" fmla="*/ 3895480 w 6168573"/>
              <a:gd name="connsiteY17-1822" fmla="*/ 1492881 h 4794127"/>
              <a:gd name="connsiteX18-1823" fmla="*/ 5079873 w 6168573"/>
              <a:gd name="connsiteY18-1824" fmla="*/ 2563703 h 4794127"/>
              <a:gd name="connsiteX19-1825" fmla="*/ 5126618 w 6168573"/>
              <a:gd name="connsiteY19-1826" fmla="*/ 2566064 h 4794127"/>
              <a:gd name="connsiteX20-1827" fmla="*/ 5148295 w 6168573"/>
              <a:gd name="connsiteY20-1828" fmla="*/ 2585062 h 4794127"/>
              <a:gd name="connsiteX21-1829" fmla="*/ 5148296 w 6168573"/>
              <a:gd name="connsiteY21-1830" fmla="*/ 2585062 h 4794127"/>
              <a:gd name="connsiteX22-1831" fmla="*/ 5175013 w 6168573"/>
              <a:gd name="connsiteY22-1832" fmla="*/ 2586411 h 4794127"/>
              <a:gd name="connsiteX23-1833" fmla="*/ 6168573 w 6168573"/>
              <a:gd name="connsiteY23-1834" fmla="*/ 3687412 h 4794127"/>
              <a:gd name="connsiteX24-1835" fmla="*/ 5061858 w 6168573"/>
              <a:gd name="connsiteY24-1836" fmla="*/ 4794127 h 4794127"/>
              <a:gd name="connsiteX25-1837" fmla="*/ 4004899 w 6168573"/>
              <a:gd name="connsiteY25-1838" fmla="*/ 4016515 h 4794127"/>
              <a:gd name="connsiteX26-1839" fmla="*/ 3996594 w 6168573"/>
              <a:gd name="connsiteY26-1840" fmla="*/ 3984214 h 4794127"/>
              <a:gd name="connsiteX27-1841" fmla="*/ 3998686 w 6168573"/>
              <a:gd name="connsiteY27-1842" fmla="*/ 3984954 h 4794127"/>
              <a:gd name="connsiteX28-1843" fmla="*/ 3977629 w 6168573"/>
              <a:gd name="connsiteY28-1844" fmla="*/ 3910454 h 4794127"/>
              <a:gd name="connsiteX29-1845" fmla="*/ 3977628 w 6168573"/>
              <a:gd name="connsiteY29-1846" fmla="*/ 3910454 h 4794127"/>
              <a:gd name="connsiteX30-1847" fmla="*/ 3964724 w 6168573"/>
              <a:gd name="connsiteY30-1848" fmla="*/ 3918159 h 4794127"/>
              <a:gd name="connsiteX31-1849" fmla="*/ 3396342 w 6168573"/>
              <a:gd name="connsiteY31-1850" fmla="*/ 3541410 h 4794127"/>
              <a:gd name="connsiteX32-1851" fmla="*/ 3156233 w 6168573"/>
              <a:gd name="connsiteY32-1852" fmla="*/ 3589886 h 4794127"/>
              <a:gd name="connsiteX33-1853" fmla="*/ 2920200 w 6168573"/>
              <a:gd name="connsiteY33-1854" fmla="*/ 3716462 h 4794127"/>
              <a:gd name="connsiteX34-1855" fmla="*/ 1977572 w 6168573"/>
              <a:gd name="connsiteY34-1856" fmla="*/ 3955144 h 4794127"/>
              <a:gd name="connsiteX35-1857" fmla="*/ 0 w 6168573"/>
              <a:gd name="connsiteY35-1858" fmla="*/ 1977572 h 4794127"/>
              <a:gd name="connsiteX36-1859" fmla="*/ 1977572 w 6168573"/>
              <a:gd name="connsiteY36-1860" fmla="*/ 0 h 4794127"/>
              <a:gd name="connsiteX0-1861" fmla="*/ 5061858 w 6168573"/>
              <a:gd name="connsiteY0-1862" fmla="*/ 2580697 h 4794127"/>
              <a:gd name="connsiteX1-1863" fmla="*/ 4948703 w 6168573"/>
              <a:gd name="connsiteY1-1864" fmla="*/ 2586411 h 4794127"/>
              <a:gd name="connsiteX2-1865" fmla="*/ 4948580 w 6168573"/>
              <a:gd name="connsiteY2-1866" fmla="*/ 2586430 h 4794127"/>
              <a:gd name="connsiteX3-1867" fmla="*/ 4905647 w 6168573"/>
              <a:gd name="connsiteY3-1868" fmla="*/ 2592845 h 4794127"/>
              <a:gd name="connsiteX4-1869" fmla="*/ 4906278 w 6168573"/>
              <a:gd name="connsiteY4-1870" fmla="*/ 2592886 h 4794127"/>
              <a:gd name="connsiteX5-1871" fmla="*/ 4948580 w 6168573"/>
              <a:gd name="connsiteY5-1872" fmla="*/ 2586430 h 4794127"/>
              <a:gd name="connsiteX6-1873" fmla="*/ 4948704 w 6168573"/>
              <a:gd name="connsiteY6-1874" fmla="*/ 2586411 h 4794127"/>
              <a:gd name="connsiteX7-1875" fmla="*/ 5061859 w 6168573"/>
              <a:gd name="connsiteY7-1876" fmla="*/ 2580697 h 4794127"/>
              <a:gd name="connsiteX8-1877" fmla="*/ 5061858 w 6168573"/>
              <a:gd name="connsiteY8-1878" fmla="*/ 2580697 h 4794127"/>
              <a:gd name="connsiteX9-1879" fmla="*/ 1977572 w 6168573"/>
              <a:gd name="connsiteY9-1880" fmla="*/ 0 h 4794127"/>
              <a:gd name="connsiteX10-1881" fmla="*/ 3866236 w 6168573"/>
              <a:gd name="connsiteY10-1882" fmla="*/ 1389503 h 4794127"/>
              <a:gd name="connsiteX11-1883" fmla="*/ 3893837 w 6168573"/>
              <a:gd name="connsiteY11-1884" fmla="*/ 1496844 h 4794127"/>
              <a:gd name="connsiteX12-1885" fmla="*/ 3758689 w 6168573"/>
              <a:gd name="connsiteY12-1886" fmla="*/ 1844036 h 4794127"/>
              <a:gd name="connsiteX13-1887" fmla="*/ 3758690 w 6168573"/>
              <a:gd name="connsiteY13-1888" fmla="*/ 1844037 h 4794127"/>
              <a:gd name="connsiteX14-1889" fmla="*/ 3893837 w 6168573"/>
              <a:gd name="connsiteY14-1890" fmla="*/ 1496847 h 4794127"/>
              <a:gd name="connsiteX15-1891" fmla="*/ 3893837 w 6168573"/>
              <a:gd name="connsiteY15-1892" fmla="*/ 1496845 h 4794127"/>
              <a:gd name="connsiteX16-1893" fmla="*/ 3895452 w 6168573"/>
              <a:gd name="connsiteY16-1894" fmla="*/ 1492696 h 4794127"/>
              <a:gd name="connsiteX17-1895" fmla="*/ 3895480 w 6168573"/>
              <a:gd name="connsiteY17-1896" fmla="*/ 1492881 h 4794127"/>
              <a:gd name="connsiteX18-1897" fmla="*/ 5079873 w 6168573"/>
              <a:gd name="connsiteY18-1898" fmla="*/ 2563703 h 4794127"/>
              <a:gd name="connsiteX19-1899" fmla="*/ 5126618 w 6168573"/>
              <a:gd name="connsiteY19-1900" fmla="*/ 2566064 h 4794127"/>
              <a:gd name="connsiteX20-1901" fmla="*/ 5148295 w 6168573"/>
              <a:gd name="connsiteY20-1902" fmla="*/ 2585062 h 4794127"/>
              <a:gd name="connsiteX21-1903" fmla="*/ 5148296 w 6168573"/>
              <a:gd name="connsiteY21-1904" fmla="*/ 2585062 h 4794127"/>
              <a:gd name="connsiteX22-1905" fmla="*/ 5175013 w 6168573"/>
              <a:gd name="connsiteY22-1906" fmla="*/ 2586411 h 4794127"/>
              <a:gd name="connsiteX23-1907" fmla="*/ 6168573 w 6168573"/>
              <a:gd name="connsiteY23-1908" fmla="*/ 3687412 h 4794127"/>
              <a:gd name="connsiteX24-1909" fmla="*/ 5061858 w 6168573"/>
              <a:gd name="connsiteY24-1910" fmla="*/ 4794127 h 4794127"/>
              <a:gd name="connsiteX25-1911" fmla="*/ 4004899 w 6168573"/>
              <a:gd name="connsiteY25-1912" fmla="*/ 4016515 h 4794127"/>
              <a:gd name="connsiteX26-1913" fmla="*/ 3996594 w 6168573"/>
              <a:gd name="connsiteY26-1914" fmla="*/ 3984214 h 4794127"/>
              <a:gd name="connsiteX27-1915" fmla="*/ 3977629 w 6168573"/>
              <a:gd name="connsiteY27-1916" fmla="*/ 3910454 h 4794127"/>
              <a:gd name="connsiteX28-1917" fmla="*/ 3977628 w 6168573"/>
              <a:gd name="connsiteY28-1918" fmla="*/ 3910454 h 4794127"/>
              <a:gd name="connsiteX29-1919" fmla="*/ 3964724 w 6168573"/>
              <a:gd name="connsiteY29-1920" fmla="*/ 3918159 h 4794127"/>
              <a:gd name="connsiteX30-1921" fmla="*/ 3396342 w 6168573"/>
              <a:gd name="connsiteY30-1922" fmla="*/ 3541410 h 4794127"/>
              <a:gd name="connsiteX31-1923" fmla="*/ 3156233 w 6168573"/>
              <a:gd name="connsiteY31-1924" fmla="*/ 3589886 h 4794127"/>
              <a:gd name="connsiteX32-1925" fmla="*/ 2920200 w 6168573"/>
              <a:gd name="connsiteY32-1926" fmla="*/ 3716462 h 4794127"/>
              <a:gd name="connsiteX33-1927" fmla="*/ 1977572 w 6168573"/>
              <a:gd name="connsiteY33-1928" fmla="*/ 3955144 h 4794127"/>
              <a:gd name="connsiteX34-1929" fmla="*/ 0 w 6168573"/>
              <a:gd name="connsiteY34-1930" fmla="*/ 1977572 h 4794127"/>
              <a:gd name="connsiteX35-1931" fmla="*/ 1977572 w 6168573"/>
              <a:gd name="connsiteY35-1932" fmla="*/ 0 h 4794127"/>
              <a:gd name="connsiteX0-1933" fmla="*/ 5061858 w 6168573"/>
              <a:gd name="connsiteY0-1934" fmla="*/ 2580697 h 4794127"/>
              <a:gd name="connsiteX1-1935" fmla="*/ 4948703 w 6168573"/>
              <a:gd name="connsiteY1-1936" fmla="*/ 2586411 h 4794127"/>
              <a:gd name="connsiteX2-1937" fmla="*/ 4948580 w 6168573"/>
              <a:gd name="connsiteY2-1938" fmla="*/ 2586430 h 4794127"/>
              <a:gd name="connsiteX3-1939" fmla="*/ 4905647 w 6168573"/>
              <a:gd name="connsiteY3-1940" fmla="*/ 2592845 h 4794127"/>
              <a:gd name="connsiteX4-1941" fmla="*/ 4906278 w 6168573"/>
              <a:gd name="connsiteY4-1942" fmla="*/ 2592886 h 4794127"/>
              <a:gd name="connsiteX5-1943" fmla="*/ 4948580 w 6168573"/>
              <a:gd name="connsiteY5-1944" fmla="*/ 2586430 h 4794127"/>
              <a:gd name="connsiteX6-1945" fmla="*/ 4948704 w 6168573"/>
              <a:gd name="connsiteY6-1946" fmla="*/ 2586411 h 4794127"/>
              <a:gd name="connsiteX7-1947" fmla="*/ 5061859 w 6168573"/>
              <a:gd name="connsiteY7-1948" fmla="*/ 2580697 h 4794127"/>
              <a:gd name="connsiteX8-1949" fmla="*/ 5061858 w 6168573"/>
              <a:gd name="connsiteY8-1950" fmla="*/ 2580697 h 4794127"/>
              <a:gd name="connsiteX9-1951" fmla="*/ 1977572 w 6168573"/>
              <a:gd name="connsiteY9-1952" fmla="*/ 0 h 4794127"/>
              <a:gd name="connsiteX10-1953" fmla="*/ 3866236 w 6168573"/>
              <a:gd name="connsiteY10-1954" fmla="*/ 1389503 h 4794127"/>
              <a:gd name="connsiteX11-1955" fmla="*/ 3893837 w 6168573"/>
              <a:gd name="connsiteY11-1956" fmla="*/ 1496844 h 4794127"/>
              <a:gd name="connsiteX12-1957" fmla="*/ 3758689 w 6168573"/>
              <a:gd name="connsiteY12-1958" fmla="*/ 1844036 h 4794127"/>
              <a:gd name="connsiteX13-1959" fmla="*/ 3758690 w 6168573"/>
              <a:gd name="connsiteY13-1960" fmla="*/ 1844037 h 4794127"/>
              <a:gd name="connsiteX14-1961" fmla="*/ 3893837 w 6168573"/>
              <a:gd name="connsiteY14-1962" fmla="*/ 1496847 h 4794127"/>
              <a:gd name="connsiteX15-1963" fmla="*/ 3893837 w 6168573"/>
              <a:gd name="connsiteY15-1964" fmla="*/ 1496845 h 4794127"/>
              <a:gd name="connsiteX16-1965" fmla="*/ 3895452 w 6168573"/>
              <a:gd name="connsiteY16-1966" fmla="*/ 1492696 h 4794127"/>
              <a:gd name="connsiteX17-1967" fmla="*/ 3895480 w 6168573"/>
              <a:gd name="connsiteY17-1968" fmla="*/ 1492881 h 4794127"/>
              <a:gd name="connsiteX18-1969" fmla="*/ 5079873 w 6168573"/>
              <a:gd name="connsiteY18-1970" fmla="*/ 2563703 h 4794127"/>
              <a:gd name="connsiteX19-1971" fmla="*/ 5126618 w 6168573"/>
              <a:gd name="connsiteY19-1972" fmla="*/ 2566064 h 4794127"/>
              <a:gd name="connsiteX20-1973" fmla="*/ 5148295 w 6168573"/>
              <a:gd name="connsiteY20-1974" fmla="*/ 2585062 h 4794127"/>
              <a:gd name="connsiteX21-1975" fmla="*/ 5148296 w 6168573"/>
              <a:gd name="connsiteY21-1976" fmla="*/ 2585062 h 4794127"/>
              <a:gd name="connsiteX22-1977" fmla="*/ 5175013 w 6168573"/>
              <a:gd name="connsiteY22-1978" fmla="*/ 2586411 h 4794127"/>
              <a:gd name="connsiteX23-1979" fmla="*/ 6168573 w 6168573"/>
              <a:gd name="connsiteY23-1980" fmla="*/ 3687412 h 4794127"/>
              <a:gd name="connsiteX24-1981" fmla="*/ 5061858 w 6168573"/>
              <a:gd name="connsiteY24-1982" fmla="*/ 4794127 h 4794127"/>
              <a:gd name="connsiteX25-1983" fmla="*/ 4004899 w 6168573"/>
              <a:gd name="connsiteY25-1984" fmla="*/ 4016515 h 4794127"/>
              <a:gd name="connsiteX26-1985" fmla="*/ 3977629 w 6168573"/>
              <a:gd name="connsiteY26-1986" fmla="*/ 3910454 h 4794127"/>
              <a:gd name="connsiteX27-1987" fmla="*/ 3977628 w 6168573"/>
              <a:gd name="connsiteY27-1988" fmla="*/ 3910454 h 4794127"/>
              <a:gd name="connsiteX28-1989" fmla="*/ 3964724 w 6168573"/>
              <a:gd name="connsiteY28-1990" fmla="*/ 3918159 h 4794127"/>
              <a:gd name="connsiteX29-1991" fmla="*/ 3396342 w 6168573"/>
              <a:gd name="connsiteY29-1992" fmla="*/ 3541410 h 4794127"/>
              <a:gd name="connsiteX30-1993" fmla="*/ 3156233 w 6168573"/>
              <a:gd name="connsiteY30-1994" fmla="*/ 3589886 h 4794127"/>
              <a:gd name="connsiteX31-1995" fmla="*/ 2920200 w 6168573"/>
              <a:gd name="connsiteY31-1996" fmla="*/ 3716462 h 4794127"/>
              <a:gd name="connsiteX32-1997" fmla="*/ 1977572 w 6168573"/>
              <a:gd name="connsiteY32-1998" fmla="*/ 3955144 h 4794127"/>
              <a:gd name="connsiteX33-1999" fmla="*/ 0 w 6168573"/>
              <a:gd name="connsiteY33-2000" fmla="*/ 1977572 h 4794127"/>
              <a:gd name="connsiteX34-2001" fmla="*/ 1977572 w 6168573"/>
              <a:gd name="connsiteY34-2002" fmla="*/ 0 h 4794127"/>
              <a:gd name="connsiteX0-2003" fmla="*/ 5061858 w 6168573"/>
              <a:gd name="connsiteY0-2004" fmla="*/ 2580697 h 4794127"/>
              <a:gd name="connsiteX1-2005" fmla="*/ 4948703 w 6168573"/>
              <a:gd name="connsiteY1-2006" fmla="*/ 2586411 h 4794127"/>
              <a:gd name="connsiteX2-2007" fmla="*/ 4948580 w 6168573"/>
              <a:gd name="connsiteY2-2008" fmla="*/ 2586430 h 4794127"/>
              <a:gd name="connsiteX3-2009" fmla="*/ 4905647 w 6168573"/>
              <a:gd name="connsiteY3-2010" fmla="*/ 2592845 h 4794127"/>
              <a:gd name="connsiteX4-2011" fmla="*/ 4906278 w 6168573"/>
              <a:gd name="connsiteY4-2012" fmla="*/ 2592886 h 4794127"/>
              <a:gd name="connsiteX5-2013" fmla="*/ 4948580 w 6168573"/>
              <a:gd name="connsiteY5-2014" fmla="*/ 2586430 h 4794127"/>
              <a:gd name="connsiteX6-2015" fmla="*/ 5061859 w 6168573"/>
              <a:gd name="connsiteY6-2016" fmla="*/ 2580697 h 4794127"/>
              <a:gd name="connsiteX7-2017" fmla="*/ 5061858 w 6168573"/>
              <a:gd name="connsiteY7-2018" fmla="*/ 2580697 h 4794127"/>
              <a:gd name="connsiteX8-2019" fmla="*/ 1977572 w 6168573"/>
              <a:gd name="connsiteY8-2020" fmla="*/ 0 h 4794127"/>
              <a:gd name="connsiteX9-2021" fmla="*/ 3866236 w 6168573"/>
              <a:gd name="connsiteY9-2022" fmla="*/ 1389503 h 4794127"/>
              <a:gd name="connsiteX10-2023" fmla="*/ 3893837 w 6168573"/>
              <a:gd name="connsiteY10-2024" fmla="*/ 1496844 h 4794127"/>
              <a:gd name="connsiteX11-2025" fmla="*/ 3758689 w 6168573"/>
              <a:gd name="connsiteY11-2026" fmla="*/ 1844036 h 4794127"/>
              <a:gd name="connsiteX12-2027" fmla="*/ 3758690 w 6168573"/>
              <a:gd name="connsiteY12-2028" fmla="*/ 1844037 h 4794127"/>
              <a:gd name="connsiteX13-2029" fmla="*/ 3893837 w 6168573"/>
              <a:gd name="connsiteY13-2030" fmla="*/ 1496847 h 4794127"/>
              <a:gd name="connsiteX14-2031" fmla="*/ 3893837 w 6168573"/>
              <a:gd name="connsiteY14-2032" fmla="*/ 1496845 h 4794127"/>
              <a:gd name="connsiteX15-2033" fmla="*/ 3895452 w 6168573"/>
              <a:gd name="connsiteY15-2034" fmla="*/ 1492696 h 4794127"/>
              <a:gd name="connsiteX16-2035" fmla="*/ 3895480 w 6168573"/>
              <a:gd name="connsiteY16-2036" fmla="*/ 1492881 h 4794127"/>
              <a:gd name="connsiteX17-2037" fmla="*/ 5079873 w 6168573"/>
              <a:gd name="connsiteY17-2038" fmla="*/ 2563703 h 4794127"/>
              <a:gd name="connsiteX18-2039" fmla="*/ 5126618 w 6168573"/>
              <a:gd name="connsiteY18-2040" fmla="*/ 2566064 h 4794127"/>
              <a:gd name="connsiteX19-2041" fmla="*/ 5148295 w 6168573"/>
              <a:gd name="connsiteY19-2042" fmla="*/ 2585062 h 4794127"/>
              <a:gd name="connsiteX20-2043" fmla="*/ 5148296 w 6168573"/>
              <a:gd name="connsiteY20-2044" fmla="*/ 2585062 h 4794127"/>
              <a:gd name="connsiteX21-2045" fmla="*/ 5175013 w 6168573"/>
              <a:gd name="connsiteY21-2046" fmla="*/ 2586411 h 4794127"/>
              <a:gd name="connsiteX22-2047" fmla="*/ 6168573 w 6168573"/>
              <a:gd name="connsiteY22-2048" fmla="*/ 3687412 h 4794127"/>
              <a:gd name="connsiteX23-2049" fmla="*/ 5061858 w 6168573"/>
              <a:gd name="connsiteY23-2050" fmla="*/ 4794127 h 4794127"/>
              <a:gd name="connsiteX24-2051" fmla="*/ 4004899 w 6168573"/>
              <a:gd name="connsiteY24-2052" fmla="*/ 4016515 h 4794127"/>
              <a:gd name="connsiteX25-2053" fmla="*/ 3977629 w 6168573"/>
              <a:gd name="connsiteY25-2054" fmla="*/ 3910454 h 4794127"/>
              <a:gd name="connsiteX26-2055" fmla="*/ 3977628 w 6168573"/>
              <a:gd name="connsiteY26-2056" fmla="*/ 3910454 h 4794127"/>
              <a:gd name="connsiteX27-2057" fmla="*/ 3964724 w 6168573"/>
              <a:gd name="connsiteY27-2058" fmla="*/ 3918159 h 4794127"/>
              <a:gd name="connsiteX28-2059" fmla="*/ 3396342 w 6168573"/>
              <a:gd name="connsiteY28-2060" fmla="*/ 3541410 h 4794127"/>
              <a:gd name="connsiteX29-2061" fmla="*/ 3156233 w 6168573"/>
              <a:gd name="connsiteY29-2062" fmla="*/ 3589886 h 4794127"/>
              <a:gd name="connsiteX30-2063" fmla="*/ 2920200 w 6168573"/>
              <a:gd name="connsiteY30-2064" fmla="*/ 3716462 h 4794127"/>
              <a:gd name="connsiteX31-2065" fmla="*/ 1977572 w 6168573"/>
              <a:gd name="connsiteY31-2066" fmla="*/ 3955144 h 4794127"/>
              <a:gd name="connsiteX32-2067" fmla="*/ 0 w 6168573"/>
              <a:gd name="connsiteY32-2068" fmla="*/ 1977572 h 4794127"/>
              <a:gd name="connsiteX33-2069" fmla="*/ 1977572 w 6168573"/>
              <a:gd name="connsiteY33-2070" fmla="*/ 0 h 4794127"/>
              <a:gd name="connsiteX0-2071" fmla="*/ 5061858 w 6168573"/>
              <a:gd name="connsiteY0-2072" fmla="*/ 2580697 h 4794127"/>
              <a:gd name="connsiteX1-2073" fmla="*/ 4948703 w 6168573"/>
              <a:gd name="connsiteY1-2074" fmla="*/ 2586411 h 4794127"/>
              <a:gd name="connsiteX2-2075" fmla="*/ 4948580 w 6168573"/>
              <a:gd name="connsiteY2-2076" fmla="*/ 2586430 h 4794127"/>
              <a:gd name="connsiteX3-2077" fmla="*/ 4905647 w 6168573"/>
              <a:gd name="connsiteY3-2078" fmla="*/ 2592845 h 4794127"/>
              <a:gd name="connsiteX4-2079" fmla="*/ 4906278 w 6168573"/>
              <a:gd name="connsiteY4-2080" fmla="*/ 2592886 h 4794127"/>
              <a:gd name="connsiteX5-2081" fmla="*/ 4948580 w 6168573"/>
              <a:gd name="connsiteY5-2082" fmla="*/ 2586430 h 4794127"/>
              <a:gd name="connsiteX6-2083" fmla="*/ 5061859 w 6168573"/>
              <a:gd name="connsiteY6-2084" fmla="*/ 2580697 h 4794127"/>
              <a:gd name="connsiteX7-2085" fmla="*/ 5061858 w 6168573"/>
              <a:gd name="connsiteY7-2086" fmla="*/ 2580697 h 4794127"/>
              <a:gd name="connsiteX8-2087" fmla="*/ 1977572 w 6168573"/>
              <a:gd name="connsiteY8-2088" fmla="*/ 0 h 4794127"/>
              <a:gd name="connsiteX9-2089" fmla="*/ 3866236 w 6168573"/>
              <a:gd name="connsiteY9-2090" fmla="*/ 1389503 h 4794127"/>
              <a:gd name="connsiteX10-2091" fmla="*/ 3893837 w 6168573"/>
              <a:gd name="connsiteY10-2092" fmla="*/ 1496844 h 4794127"/>
              <a:gd name="connsiteX11-2093" fmla="*/ 3758689 w 6168573"/>
              <a:gd name="connsiteY11-2094" fmla="*/ 1844036 h 4794127"/>
              <a:gd name="connsiteX12-2095" fmla="*/ 3758690 w 6168573"/>
              <a:gd name="connsiteY12-2096" fmla="*/ 1844037 h 4794127"/>
              <a:gd name="connsiteX13-2097" fmla="*/ 3893837 w 6168573"/>
              <a:gd name="connsiteY13-2098" fmla="*/ 1496847 h 4794127"/>
              <a:gd name="connsiteX14-2099" fmla="*/ 3893837 w 6168573"/>
              <a:gd name="connsiteY14-2100" fmla="*/ 1496845 h 4794127"/>
              <a:gd name="connsiteX15-2101" fmla="*/ 3895452 w 6168573"/>
              <a:gd name="connsiteY15-2102" fmla="*/ 1492696 h 4794127"/>
              <a:gd name="connsiteX16-2103" fmla="*/ 3895480 w 6168573"/>
              <a:gd name="connsiteY16-2104" fmla="*/ 1492881 h 4794127"/>
              <a:gd name="connsiteX17-2105" fmla="*/ 5079873 w 6168573"/>
              <a:gd name="connsiteY17-2106" fmla="*/ 2563703 h 4794127"/>
              <a:gd name="connsiteX18-2107" fmla="*/ 5148295 w 6168573"/>
              <a:gd name="connsiteY18-2108" fmla="*/ 2585062 h 4794127"/>
              <a:gd name="connsiteX19-2109" fmla="*/ 5148296 w 6168573"/>
              <a:gd name="connsiteY19-2110" fmla="*/ 2585062 h 4794127"/>
              <a:gd name="connsiteX20-2111" fmla="*/ 5175013 w 6168573"/>
              <a:gd name="connsiteY20-2112" fmla="*/ 2586411 h 4794127"/>
              <a:gd name="connsiteX21-2113" fmla="*/ 6168573 w 6168573"/>
              <a:gd name="connsiteY21-2114" fmla="*/ 3687412 h 4794127"/>
              <a:gd name="connsiteX22-2115" fmla="*/ 5061858 w 6168573"/>
              <a:gd name="connsiteY22-2116" fmla="*/ 4794127 h 4794127"/>
              <a:gd name="connsiteX23-2117" fmla="*/ 4004899 w 6168573"/>
              <a:gd name="connsiteY23-2118" fmla="*/ 4016515 h 4794127"/>
              <a:gd name="connsiteX24-2119" fmla="*/ 3977629 w 6168573"/>
              <a:gd name="connsiteY24-2120" fmla="*/ 3910454 h 4794127"/>
              <a:gd name="connsiteX25-2121" fmla="*/ 3977628 w 6168573"/>
              <a:gd name="connsiteY25-2122" fmla="*/ 3910454 h 4794127"/>
              <a:gd name="connsiteX26-2123" fmla="*/ 3964724 w 6168573"/>
              <a:gd name="connsiteY26-2124" fmla="*/ 3918159 h 4794127"/>
              <a:gd name="connsiteX27-2125" fmla="*/ 3396342 w 6168573"/>
              <a:gd name="connsiteY27-2126" fmla="*/ 3541410 h 4794127"/>
              <a:gd name="connsiteX28-2127" fmla="*/ 3156233 w 6168573"/>
              <a:gd name="connsiteY28-2128" fmla="*/ 3589886 h 4794127"/>
              <a:gd name="connsiteX29-2129" fmla="*/ 2920200 w 6168573"/>
              <a:gd name="connsiteY29-2130" fmla="*/ 3716462 h 4794127"/>
              <a:gd name="connsiteX30-2131" fmla="*/ 1977572 w 6168573"/>
              <a:gd name="connsiteY30-2132" fmla="*/ 3955144 h 4794127"/>
              <a:gd name="connsiteX31-2133" fmla="*/ 0 w 6168573"/>
              <a:gd name="connsiteY31-2134" fmla="*/ 1977572 h 4794127"/>
              <a:gd name="connsiteX32-2135" fmla="*/ 1977572 w 6168573"/>
              <a:gd name="connsiteY32-2136" fmla="*/ 0 h 4794127"/>
              <a:gd name="connsiteX0-2137" fmla="*/ 5061858 w 6168573"/>
              <a:gd name="connsiteY0-2138" fmla="*/ 2580697 h 4794127"/>
              <a:gd name="connsiteX1-2139" fmla="*/ 4948703 w 6168573"/>
              <a:gd name="connsiteY1-2140" fmla="*/ 2586411 h 4794127"/>
              <a:gd name="connsiteX2-2141" fmla="*/ 4948580 w 6168573"/>
              <a:gd name="connsiteY2-2142" fmla="*/ 2586430 h 4794127"/>
              <a:gd name="connsiteX3-2143" fmla="*/ 4905647 w 6168573"/>
              <a:gd name="connsiteY3-2144" fmla="*/ 2592845 h 4794127"/>
              <a:gd name="connsiteX4-2145" fmla="*/ 4906278 w 6168573"/>
              <a:gd name="connsiteY4-2146" fmla="*/ 2592886 h 4794127"/>
              <a:gd name="connsiteX5-2147" fmla="*/ 4948580 w 6168573"/>
              <a:gd name="connsiteY5-2148" fmla="*/ 2586430 h 4794127"/>
              <a:gd name="connsiteX6-2149" fmla="*/ 5061859 w 6168573"/>
              <a:gd name="connsiteY6-2150" fmla="*/ 2580697 h 4794127"/>
              <a:gd name="connsiteX7-2151" fmla="*/ 5061858 w 6168573"/>
              <a:gd name="connsiteY7-2152" fmla="*/ 2580697 h 4794127"/>
              <a:gd name="connsiteX8-2153" fmla="*/ 1977572 w 6168573"/>
              <a:gd name="connsiteY8-2154" fmla="*/ 0 h 4794127"/>
              <a:gd name="connsiteX9-2155" fmla="*/ 3866236 w 6168573"/>
              <a:gd name="connsiteY9-2156" fmla="*/ 1389503 h 4794127"/>
              <a:gd name="connsiteX10-2157" fmla="*/ 3893837 w 6168573"/>
              <a:gd name="connsiteY10-2158" fmla="*/ 1496844 h 4794127"/>
              <a:gd name="connsiteX11-2159" fmla="*/ 3758689 w 6168573"/>
              <a:gd name="connsiteY11-2160" fmla="*/ 1844036 h 4794127"/>
              <a:gd name="connsiteX12-2161" fmla="*/ 3893837 w 6168573"/>
              <a:gd name="connsiteY12-2162" fmla="*/ 1496847 h 4794127"/>
              <a:gd name="connsiteX13-2163" fmla="*/ 3893837 w 6168573"/>
              <a:gd name="connsiteY13-2164" fmla="*/ 1496845 h 4794127"/>
              <a:gd name="connsiteX14-2165" fmla="*/ 3895452 w 6168573"/>
              <a:gd name="connsiteY14-2166" fmla="*/ 1492696 h 4794127"/>
              <a:gd name="connsiteX15-2167" fmla="*/ 3895480 w 6168573"/>
              <a:gd name="connsiteY15-2168" fmla="*/ 1492881 h 4794127"/>
              <a:gd name="connsiteX16-2169" fmla="*/ 5079873 w 6168573"/>
              <a:gd name="connsiteY16-2170" fmla="*/ 2563703 h 4794127"/>
              <a:gd name="connsiteX17-2171" fmla="*/ 5148295 w 6168573"/>
              <a:gd name="connsiteY17-2172" fmla="*/ 2585062 h 4794127"/>
              <a:gd name="connsiteX18-2173" fmla="*/ 5148296 w 6168573"/>
              <a:gd name="connsiteY18-2174" fmla="*/ 2585062 h 4794127"/>
              <a:gd name="connsiteX19-2175" fmla="*/ 5175013 w 6168573"/>
              <a:gd name="connsiteY19-2176" fmla="*/ 2586411 h 4794127"/>
              <a:gd name="connsiteX20-2177" fmla="*/ 6168573 w 6168573"/>
              <a:gd name="connsiteY20-2178" fmla="*/ 3687412 h 4794127"/>
              <a:gd name="connsiteX21-2179" fmla="*/ 5061858 w 6168573"/>
              <a:gd name="connsiteY21-2180" fmla="*/ 4794127 h 4794127"/>
              <a:gd name="connsiteX22-2181" fmla="*/ 4004899 w 6168573"/>
              <a:gd name="connsiteY22-2182" fmla="*/ 4016515 h 4794127"/>
              <a:gd name="connsiteX23-2183" fmla="*/ 3977629 w 6168573"/>
              <a:gd name="connsiteY23-2184" fmla="*/ 3910454 h 4794127"/>
              <a:gd name="connsiteX24-2185" fmla="*/ 3977628 w 6168573"/>
              <a:gd name="connsiteY24-2186" fmla="*/ 3910454 h 4794127"/>
              <a:gd name="connsiteX25-2187" fmla="*/ 3964724 w 6168573"/>
              <a:gd name="connsiteY25-2188" fmla="*/ 3918159 h 4794127"/>
              <a:gd name="connsiteX26-2189" fmla="*/ 3396342 w 6168573"/>
              <a:gd name="connsiteY26-2190" fmla="*/ 3541410 h 4794127"/>
              <a:gd name="connsiteX27-2191" fmla="*/ 3156233 w 6168573"/>
              <a:gd name="connsiteY27-2192" fmla="*/ 3589886 h 4794127"/>
              <a:gd name="connsiteX28-2193" fmla="*/ 2920200 w 6168573"/>
              <a:gd name="connsiteY28-2194" fmla="*/ 3716462 h 4794127"/>
              <a:gd name="connsiteX29-2195" fmla="*/ 1977572 w 6168573"/>
              <a:gd name="connsiteY29-2196" fmla="*/ 3955144 h 4794127"/>
              <a:gd name="connsiteX30-2197" fmla="*/ 0 w 6168573"/>
              <a:gd name="connsiteY30-2198" fmla="*/ 1977572 h 4794127"/>
              <a:gd name="connsiteX31-2199" fmla="*/ 1977572 w 6168573"/>
              <a:gd name="connsiteY31-2200" fmla="*/ 0 h 4794127"/>
              <a:gd name="connsiteX0-2201" fmla="*/ 5061858 w 6168573"/>
              <a:gd name="connsiteY0-2202" fmla="*/ 2580697 h 4794127"/>
              <a:gd name="connsiteX1-2203" fmla="*/ 4948703 w 6168573"/>
              <a:gd name="connsiteY1-2204" fmla="*/ 2586411 h 4794127"/>
              <a:gd name="connsiteX2-2205" fmla="*/ 4948580 w 6168573"/>
              <a:gd name="connsiteY2-2206" fmla="*/ 2586430 h 4794127"/>
              <a:gd name="connsiteX3-2207" fmla="*/ 4905647 w 6168573"/>
              <a:gd name="connsiteY3-2208" fmla="*/ 2592845 h 4794127"/>
              <a:gd name="connsiteX4-2209" fmla="*/ 4906278 w 6168573"/>
              <a:gd name="connsiteY4-2210" fmla="*/ 2592886 h 4794127"/>
              <a:gd name="connsiteX5-2211" fmla="*/ 4948580 w 6168573"/>
              <a:gd name="connsiteY5-2212" fmla="*/ 2586430 h 4794127"/>
              <a:gd name="connsiteX6-2213" fmla="*/ 5061859 w 6168573"/>
              <a:gd name="connsiteY6-2214" fmla="*/ 2580697 h 4794127"/>
              <a:gd name="connsiteX7-2215" fmla="*/ 5061858 w 6168573"/>
              <a:gd name="connsiteY7-2216" fmla="*/ 2580697 h 4794127"/>
              <a:gd name="connsiteX8-2217" fmla="*/ 1977572 w 6168573"/>
              <a:gd name="connsiteY8-2218" fmla="*/ 0 h 4794127"/>
              <a:gd name="connsiteX9-2219" fmla="*/ 3866236 w 6168573"/>
              <a:gd name="connsiteY9-2220" fmla="*/ 1389503 h 4794127"/>
              <a:gd name="connsiteX10-2221" fmla="*/ 3893837 w 6168573"/>
              <a:gd name="connsiteY10-2222" fmla="*/ 1496844 h 4794127"/>
              <a:gd name="connsiteX11-2223" fmla="*/ 3893837 w 6168573"/>
              <a:gd name="connsiteY11-2224" fmla="*/ 1496847 h 4794127"/>
              <a:gd name="connsiteX12-2225" fmla="*/ 3893837 w 6168573"/>
              <a:gd name="connsiteY12-2226" fmla="*/ 1496845 h 4794127"/>
              <a:gd name="connsiteX13-2227" fmla="*/ 3895452 w 6168573"/>
              <a:gd name="connsiteY13-2228" fmla="*/ 1492696 h 4794127"/>
              <a:gd name="connsiteX14-2229" fmla="*/ 3895480 w 6168573"/>
              <a:gd name="connsiteY14-2230" fmla="*/ 1492881 h 4794127"/>
              <a:gd name="connsiteX15-2231" fmla="*/ 5079873 w 6168573"/>
              <a:gd name="connsiteY15-2232" fmla="*/ 2563703 h 4794127"/>
              <a:gd name="connsiteX16-2233" fmla="*/ 5148295 w 6168573"/>
              <a:gd name="connsiteY16-2234" fmla="*/ 2585062 h 4794127"/>
              <a:gd name="connsiteX17-2235" fmla="*/ 5148296 w 6168573"/>
              <a:gd name="connsiteY17-2236" fmla="*/ 2585062 h 4794127"/>
              <a:gd name="connsiteX18-2237" fmla="*/ 5175013 w 6168573"/>
              <a:gd name="connsiteY18-2238" fmla="*/ 2586411 h 4794127"/>
              <a:gd name="connsiteX19-2239" fmla="*/ 6168573 w 6168573"/>
              <a:gd name="connsiteY19-2240" fmla="*/ 3687412 h 4794127"/>
              <a:gd name="connsiteX20-2241" fmla="*/ 5061858 w 6168573"/>
              <a:gd name="connsiteY20-2242" fmla="*/ 4794127 h 4794127"/>
              <a:gd name="connsiteX21-2243" fmla="*/ 4004899 w 6168573"/>
              <a:gd name="connsiteY21-2244" fmla="*/ 4016515 h 4794127"/>
              <a:gd name="connsiteX22-2245" fmla="*/ 3977629 w 6168573"/>
              <a:gd name="connsiteY22-2246" fmla="*/ 3910454 h 4794127"/>
              <a:gd name="connsiteX23-2247" fmla="*/ 3977628 w 6168573"/>
              <a:gd name="connsiteY23-2248" fmla="*/ 3910454 h 4794127"/>
              <a:gd name="connsiteX24-2249" fmla="*/ 3964724 w 6168573"/>
              <a:gd name="connsiteY24-2250" fmla="*/ 3918159 h 4794127"/>
              <a:gd name="connsiteX25-2251" fmla="*/ 3396342 w 6168573"/>
              <a:gd name="connsiteY25-2252" fmla="*/ 3541410 h 4794127"/>
              <a:gd name="connsiteX26-2253" fmla="*/ 3156233 w 6168573"/>
              <a:gd name="connsiteY26-2254" fmla="*/ 3589886 h 4794127"/>
              <a:gd name="connsiteX27-2255" fmla="*/ 2920200 w 6168573"/>
              <a:gd name="connsiteY27-2256" fmla="*/ 3716462 h 4794127"/>
              <a:gd name="connsiteX28-2257" fmla="*/ 1977572 w 6168573"/>
              <a:gd name="connsiteY28-2258" fmla="*/ 3955144 h 4794127"/>
              <a:gd name="connsiteX29-2259" fmla="*/ 0 w 6168573"/>
              <a:gd name="connsiteY29-2260" fmla="*/ 1977572 h 4794127"/>
              <a:gd name="connsiteX30-2261" fmla="*/ 1977572 w 6168573"/>
              <a:gd name="connsiteY30-2262" fmla="*/ 0 h 4794127"/>
              <a:gd name="connsiteX0-2263" fmla="*/ 5061858 w 6168573"/>
              <a:gd name="connsiteY0-2264" fmla="*/ 2580697 h 4794127"/>
              <a:gd name="connsiteX1-2265" fmla="*/ 4948703 w 6168573"/>
              <a:gd name="connsiteY1-2266" fmla="*/ 2586411 h 4794127"/>
              <a:gd name="connsiteX2-2267" fmla="*/ 4948580 w 6168573"/>
              <a:gd name="connsiteY2-2268" fmla="*/ 2586430 h 4794127"/>
              <a:gd name="connsiteX3-2269" fmla="*/ 4905647 w 6168573"/>
              <a:gd name="connsiteY3-2270" fmla="*/ 2592845 h 4794127"/>
              <a:gd name="connsiteX4-2271" fmla="*/ 4906278 w 6168573"/>
              <a:gd name="connsiteY4-2272" fmla="*/ 2592886 h 4794127"/>
              <a:gd name="connsiteX5-2273" fmla="*/ 5061859 w 6168573"/>
              <a:gd name="connsiteY5-2274" fmla="*/ 2580697 h 4794127"/>
              <a:gd name="connsiteX6-2275" fmla="*/ 5061858 w 6168573"/>
              <a:gd name="connsiteY6-2276" fmla="*/ 2580697 h 4794127"/>
              <a:gd name="connsiteX7-2277" fmla="*/ 1977572 w 6168573"/>
              <a:gd name="connsiteY7-2278" fmla="*/ 0 h 4794127"/>
              <a:gd name="connsiteX8-2279" fmla="*/ 3866236 w 6168573"/>
              <a:gd name="connsiteY8-2280" fmla="*/ 1389503 h 4794127"/>
              <a:gd name="connsiteX9-2281" fmla="*/ 3893837 w 6168573"/>
              <a:gd name="connsiteY9-2282" fmla="*/ 1496844 h 4794127"/>
              <a:gd name="connsiteX10-2283" fmla="*/ 3893837 w 6168573"/>
              <a:gd name="connsiteY10-2284" fmla="*/ 1496847 h 4794127"/>
              <a:gd name="connsiteX11-2285" fmla="*/ 3893837 w 6168573"/>
              <a:gd name="connsiteY11-2286" fmla="*/ 1496845 h 4794127"/>
              <a:gd name="connsiteX12-2287" fmla="*/ 3895452 w 6168573"/>
              <a:gd name="connsiteY12-2288" fmla="*/ 1492696 h 4794127"/>
              <a:gd name="connsiteX13-2289" fmla="*/ 3895480 w 6168573"/>
              <a:gd name="connsiteY13-2290" fmla="*/ 1492881 h 4794127"/>
              <a:gd name="connsiteX14-2291" fmla="*/ 5079873 w 6168573"/>
              <a:gd name="connsiteY14-2292" fmla="*/ 2563703 h 4794127"/>
              <a:gd name="connsiteX15-2293" fmla="*/ 5148295 w 6168573"/>
              <a:gd name="connsiteY15-2294" fmla="*/ 2585062 h 4794127"/>
              <a:gd name="connsiteX16-2295" fmla="*/ 5148296 w 6168573"/>
              <a:gd name="connsiteY16-2296" fmla="*/ 2585062 h 4794127"/>
              <a:gd name="connsiteX17-2297" fmla="*/ 5175013 w 6168573"/>
              <a:gd name="connsiteY17-2298" fmla="*/ 2586411 h 4794127"/>
              <a:gd name="connsiteX18-2299" fmla="*/ 6168573 w 6168573"/>
              <a:gd name="connsiteY18-2300" fmla="*/ 3687412 h 4794127"/>
              <a:gd name="connsiteX19-2301" fmla="*/ 5061858 w 6168573"/>
              <a:gd name="connsiteY19-2302" fmla="*/ 4794127 h 4794127"/>
              <a:gd name="connsiteX20-2303" fmla="*/ 4004899 w 6168573"/>
              <a:gd name="connsiteY20-2304" fmla="*/ 4016515 h 4794127"/>
              <a:gd name="connsiteX21-2305" fmla="*/ 3977629 w 6168573"/>
              <a:gd name="connsiteY21-2306" fmla="*/ 3910454 h 4794127"/>
              <a:gd name="connsiteX22-2307" fmla="*/ 3977628 w 6168573"/>
              <a:gd name="connsiteY22-2308" fmla="*/ 3910454 h 4794127"/>
              <a:gd name="connsiteX23-2309" fmla="*/ 3964724 w 6168573"/>
              <a:gd name="connsiteY23-2310" fmla="*/ 3918159 h 4794127"/>
              <a:gd name="connsiteX24-2311" fmla="*/ 3396342 w 6168573"/>
              <a:gd name="connsiteY24-2312" fmla="*/ 3541410 h 4794127"/>
              <a:gd name="connsiteX25-2313" fmla="*/ 3156233 w 6168573"/>
              <a:gd name="connsiteY25-2314" fmla="*/ 3589886 h 4794127"/>
              <a:gd name="connsiteX26-2315" fmla="*/ 2920200 w 6168573"/>
              <a:gd name="connsiteY26-2316" fmla="*/ 3716462 h 4794127"/>
              <a:gd name="connsiteX27-2317" fmla="*/ 1977572 w 6168573"/>
              <a:gd name="connsiteY27-2318" fmla="*/ 3955144 h 4794127"/>
              <a:gd name="connsiteX28-2319" fmla="*/ 0 w 6168573"/>
              <a:gd name="connsiteY28-2320" fmla="*/ 1977572 h 4794127"/>
              <a:gd name="connsiteX29-2321" fmla="*/ 1977572 w 6168573"/>
              <a:gd name="connsiteY29-2322" fmla="*/ 0 h 4794127"/>
              <a:gd name="connsiteX0-2323" fmla="*/ 5061858 w 6168573"/>
              <a:gd name="connsiteY0-2324" fmla="*/ 2580697 h 4794127"/>
              <a:gd name="connsiteX1-2325" fmla="*/ 4948703 w 6168573"/>
              <a:gd name="connsiteY1-2326" fmla="*/ 2586411 h 4794127"/>
              <a:gd name="connsiteX2-2327" fmla="*/ 4948580 w 6168573"/>
              <a:gd name="connsiteY2-2328" fmla="*/ 2586430 h 4794127"/>
              <a:gd name="connsiteX3-2329" fmla="*/ 4905647 w 6168573"/>
              <a:gd name="connsiteY3-2330" fmla="*/ 2592845 h 4794127"/>
              <a:gd name="connsiteX4-2331" fmla="*/ 5061859 w 6168573"/>
              <a:gd name="connsiteY4-2332" fmla="*/ 2580697 h 4794127"/>
              <a:gd name="connsiteX5-2333" fmla="*/ 5061858 w 6168573"/>
              <a:gd name="connsiteY5-2334" fmla="*/ 2580697 h 4794127"/>
              <a:gd name="connsiteX6-2335" fmla="*/ 1977572 w 6168573"/>
              <a:gd name="connsiteY6-2336" fmla="*/ 0 h 4794127"/>
              <a:gd name="connsiteX7-2337" fmla="*/ 3866236 w 6168573"/>
              <a:gd name="connsiteY7-2338" fmla="*/ 1389503 h 4794127"/>
              <a:gd name="connsiteX8-2339" fmla="*/ 3893837 w 6168573"/>
              <a:gd name="connsiteY8-2340" fmla="*/ 1496844 h 4794127"/>
              <a:gd name="connsiteX9-2341" fmla="*/ 3893837 w 6168573"/>
              <a:gd name="connsiteY9-2342" fmla="*/ 1496847 h 4794127"/>
              <a:gd name="connsiteX10-2343" fmla="*/ 3893837 w 6168573"/>
              <a:gd name="connsiteY10-2344" fmla="*/ 1496845 h 4794127"/>
              <a:gd name="connsiteX11-2345" fmla="*/ 3895452 w 6168573"/>
              <a:gd name="connsiteY11-2346" fmla="*/ 1492696 h 4794127"/>
              <a:gd name="connsiteX12-2347" fmla="*/ 3895480 w 6168573"/>
              <a:gd name="connsiteY12-2348" fmla="*/ 1492881 h 4794127"/>
              <a:gd name="connsiteX13-2349" fmla="*/ 5079873 w 6168573"/>
              <a:gd name="connsiteY13-2350" fmla="*/ 2563703 h 4794127"/>
              <a:gd name="connsiteX14-2351" fmla="*/ 5148295 w 6168573"/>
              <a:gd name="connsiteY14-2352" fmla="*/ 2585062 h 4794127"/>
              <a:gd name="connsiteX15-2353" fmla="*/ 5148296 w 6168573"/>
              <a:gd name="connsiteY15-2354" fmla="*/ 2585062 h 4794127"/>
              <a:gd name="connsiteX16-2355" fmla="*/ 5175013 w 6168573"/>
              <a:gd name="connsiteY16-2356" fmla="*/ 2586411 h 4794127"/>
              <a:gd name="connsiteX17-2357" fmla="*/ 6168573 w 6168573"/>
              <a:gd name="connsiteY17-2358" fmla="*/ 3687412 h 4794127"/>
              <a:gd name="connsiteX18-2359" fmla="*/ 5061858 w 6168573"/>
              <a:gd name="connsiteY18-2360" fmla="*/ 4794127 h 4794127"/>
              <a:gd name="connsiteX19-2361" fmla="*/ 4004899 w 6168573"/>
              <a:gd name="connsiteY19-2362" fmla="*/ 4016515 h 4794127"/>
              <a:gd name="connsiteX20-2363" fmla="*/ 3977629 w 6168573"/>
              <a:gd name="connsiteY20-2364" fmla="*/ 3910454 h 4794127"/>
              <a:gd name="connsiteX21-2365" fmla="*/ 3977628 w 6168573"/>
              <a:gd name="connsiteY21-2366" fmla="*/ 3910454 h 4794127"/>
              <a:gd name="connsiteX22-2367" fmla="*/ 3964724 w 6168573"/>
              <a:gd name="connsiteY22-2368" fmla="*/ 3918159 h 4794127"/>
              <a:gd name="connsiteX23-2369" fmla="*/ 3396342 w 6168573"/>
              <a:gd name="connsiteY23-2370" fmla="*/ 3541410 h 4794127"/>
              <a:gd name="connsiteX24-2371" fmla="*/ 3156233 w 6168573"/>
              <a:gd name="connsiteY24-2372" fmla="*/ 3589886 h 4794127"/>
              <a:gd name="connsiteX25-2373" fmla="*/ 2920200 w 6168573"/>
              <a:gd name="connsiteY25-2374" fmla="*/ 3716462 h 4794127"/>
              <a:gd name="connsiteX26-2375" fmla="*/ 1977572 w 6168573"/>
              <a:gd name="connsiteY26-2376" fmla="*/ 3955144 h 4794127"/>
              <a:gd name="connsiteX27-2377" fmla="*/ 0 w 6168573"/>
              <a:gd name="connsiteY27-2378" fmla="*/ 1977572 h 4794127"/>
              <a:gd name="connsiteX28-2379" fmla="*/ 1977572 w 6168573"/>
              <a:gd name="connsiteY28-2380" fmla="*/ 0 h 4794127"/>
              <a:gd name="connsiteX0-2381" fmla="*/ 5061858 w 6168573"/>
              <a:gd name="connsiteY0-2382" fmla="*/ 2580697 h 4794127"/>
              <a:gd name="connsiteX1-2383" fmla="*/ 4948703 w 6168573"/>
              <a:gd name="connsiteY1-2384" fmla="*/ 2586411 h 4794127"/>
              <a:gd name="connsiteX2-2385" fmla="*/ 4948580 w 6168573"/>
              <a:gd name="connsiteY2-2386" fmla="*/ 2586430 h 4794127"/>
              <a:gd name="connsiteX3-2387" fmla="*/ 5061859 w 6168573"/>
              <a:gd name="connsiteY3-2388" fmla="*/ 2580697 h 4794127"/>
              <a:gd name="connsiteX4-2389" fmla="*/ 5061858 w 6168573"/>
              <a:gd name="connsiteY4-2390" fmla="*/ 2580697 h 4794127"/>
              <a:gd name="connsiteX5-2391" fmla="*/ 1977572 w 6168573"/>
              <a:gd name="connsiteY5-2392" fmla="*/ 0 h 4794127"/>
              <a:gd name="connsiteX6-2393" fmla="*/ 3866236 w 6168573"/>
              <a:gd name="connsiteY6-2394" fmla="*/ 1389503 h 4794127"/>
              <a:gd name="connsiteX7-2395" fmla="*/ 3893837 w 6168573"/>
              <a:gd name="connsiteY7-2396" fmla="*/ 1496844 h 4794127"/>
              <a:gd name="connsiteX8-2397" fmla="*/ 3893837 w 6168573"/>
              <a:gd name="connsiteY8-2398" fmla="*/ 1496847 h 4794127"/>
              <a:gd name="connsiteX9-2399" fmla="*/ 3893837 w 6168573"/>
              <a:gd name="connsiteY9-2400" fmla="*/ 1496845 h 4794127"/>
              <a:gd name="connsiteX10-2401" fmla="*/ 3895452 w 6168573"/>
              <a:gd name="connsiteY10-2402" fmla="*/ 1492696 h 4794127"/>
              <a:gd name="connsiteX11-2403" fmla="*/ 3895480 w 6168573"/>
              <a:gd name="connsiteY11-2404" fmla="*/ 1492881 h 4794127"/>
              <a:gd name="connsiteX12-2405" fmla="*/ 5079873 w 6168573"/>
              <a:gd name="connsiteY12-2406" fmla="*/ 2563703 h 4794127"/>
              <a:gd name="connsiteX13-2407" fmla="*/ 5148295 w 6168573"/>
              <a:gd name="connsiteY13-2408" fmla="*/ 2585062 h 4794127"/>
              <a:gd name="connsiteX14-2409" fmla="*/ 5148296 w 6168573"/>
              <a:gd name="connsiteY14-2410" fmla="*/ 2585062 h 4794127"/>
              <a:gd name="connsiteX15-2411" fmla="*/ 5175013 w 6168573"/>
              <a:gd name="connsiteY15-2412" fmla="*/ 2586411 h 4794127"/>
              <a:gd name="connsiteX16-2413" fmla="*/ 6168573 w 6168573"/>
              <a:gd name="connsiteY16-2414" fmla="*/ 3687412 h 4794127"/>
              <a:gd name="connsiteX17-2415" fmla="*/ 5061858 w 6168573"/>
              <a:gd name="connsiteY17-2416" fmla="*/ 4794127 h 4794127"/>
              <a:gd name="connsiteX18-2417" fmla="*/ 4004899 w 6168573"/>
              <a:gd name="connsiteY18-2418" fmla="*/ 4016515 h 4794127"/>
              <a:gd name="connsiteX19-2419" fmla="*/ 3977629 w 6168573"/>
              <a:gd name="connsiteY19-2420" fmla="*/ 3910454 h 4794127"/>
              <a:gd name="connsiteX20-2421" fmla="*/ 3977628 w 6168573"/>
              <a:gd name="connsiteY20-2422" fmla="*/ 3910454 h 4794127"/>
              <a:gd name="connsiteX21-2423" fmla="*/ 3964724 w 6168573"/>
              <a:gd name="connsiteY21-2424" fmla="*/ 3918159 h 4794127"/>
              <a:gd name="connsiteX22-2425" fmla="*/ 3396342 w 6168573"/>
              <a:gd name="connsiteY22-2426" fmla="*/ 3541410 h 4794127"/>
              <a:gd name="connsiteX23-2427" fmla="*/ 3156233 w 6168573"/>
              <a:gd name="connsiteY23-2428" fmla="*/ 3589886 h 4794127"/>
              <a:gd name="connsiteX24-2429" fmla="*/ 2920200 w 6168573"/>
              <a:gd name="connsiteY24-2430" fmla="*/ 3716462 h 4794127"/>
              <a:gd name="connsiteX25-2431" fmla="*/ 1977572 w 6168573"/>
              <a:gd name="connsiteY25-2432" fmla="*/ 3955144 h 4794127"/>
              <a:gd name="connsiteX26-2433" fmla="*/ 0 w 6168573"/>
              <a:gd name="connsiteY26-2434" fmla="*/ 1977572 h 4794127"/>
              <a:gd name="connsiteX27-2435" fmla="*/ 1977572 w 6168573"/>
              <a:gd name="connsiteY27-2436" fmla="*/ 0 h 4794127"/>
              <a:gd name="connsiteX0-2437" fmla="*/ 5061858 w 6168573"/>
              <a:gd name="connsiteY0-2438" fmla="*/ 2580697 h 4794127"/>
              <a:gd name="connsiteX1-2439" fmla="*/ 4948703 w 6168573"/>
              <a:gd name="connsiteY1-2440" fmla="*/ 2586411 h 4794127"/>
              <a:gd name="connsiteX2-2441" fmla="*/ 5061859 w 6168573"/>
              <a:gd name="connsiteY2-2442" fmla="*/ 2580697 h 4794127"/>
              <a:gd name="connsiteX3-2443" fmla="*/ 5061858 w 6168573"/>
              <a:gd name="connsiteY3-2444" fmla="*/ 2580697 h 4794127"/>
              <a:gd name="connsiteX4-2445" fmla="*/ 1977572 w 6168573"/>
              <a:gd name="connsiteY4-2446" fmla="*/ 0 h 4794127"/>
              <a:gd name="connsiteX5-2447" fmla="*/ 3866236 w 6168573"/>
              <a:gd name="connsiteY5-2448" fmla="*/ 1389503 h 4794127"/>
              <a:gd name="connsiteX6-2449" fmla="*/ 3893837 w 6168573"/>
              <a:gd name="connsiteY6-2450" fmla="*/ 1496844 h 4794127"/>
              <a:gd name="connsiteX7-2451" fmla="*/ 3893837 w 6168573"/>
              <a:gd name="connsiteY7-2452" fmla="*/ 1496847 h 4794127"/>
              <a:gd name="connsiteX8-2453" fmla="*/ 3893837 w 6168573"/>
              <a:gd name="connsiteY8-2454" fmla="*/ 1496845 h 4794127"/>
              <a:gd name="connsiteX9-2455" fmla="*/ 3895452 w 6168573"/>
              <a:gd name="connsiteY9-2456" fmla="*/ 1492696 h 4794127"/>
              <a:gd name="connsiteX10-2457" fmla="*/ 3895480 w 6168573"/>
              <a:gd name="connsiteY10-2458" fmla="*/ 1492881 h 4794127"/>
              <a:gd name="connsiteX11-2459" fmla="*/ 5079873 w 6168573"/>
              <a:gd name="connsiteY11-2460" fmla="*/ 2563703 h 4794127"/>
              <a:gd name="connsiteX12-2461" fmla="*/ 5148295 w 6168573"/>
              <a:gd name="connsiteY12-2462" fmla="*/ 2585062 h 4794127"/>
              <a:gd name="connsiteX13-2463" fmla="*/ 5148296 w 6168573"/>
              <a:gd name="connsiteY13-2464" fmla="*/ 2585062 h 4794127"/>
              <a:gd name="connsiteX14-2465" fmla="*/ 5175013 w 6168573"/>
              <a:gd name="connsiteY14-2466" fmla="*/ 2586411 h 4794127"/>
              <a:gd name="connsiteX15-2467" fmla="*/ 6168573 w 6168573"/>
              <a:gd name="connsiteY15-2468" fmla="*/ 3687412 h 4794127"/>
              <a:gd name="connsiteX16-2469" fmla="*/ 5061858 w 6168573"/>
              <a:gd name="connsiteY16-2470" fmla="*/ 4794127 h 4794127"/>
              <a:gd name="connsiteX17-2471" fmla="*/ 4004899 w 6168573"/>
              <a:gd name="connsiteY17-2472" fmla="*/ 4016515 h 4794127"/>
              <a:gd name="connsiteX18-2473" fmla="*/ 3977629 w 6168573"/>
              <a:gd name="connsiteY18-2474" fmla="*/ 3910454 h 4794127"/>
              <a:gd name="connsiteX19-2475" fmla="*/ 3977628 w 6168573"/>
              <a:gd name="connsiteY19-2476" fmla="*/ 3910454 h 4794127"/>
              <a:gd name="connsiteX20-2477" fmla="*/ 3964724 w 6168573"/>
              <a:gd name="connsiteY20-2478" fmla="*/ 3918159 h 4794127"/>
              <a:gd name="connsiteX21-2479" fmla="*/ 3396342 w 6168573"/>
              <a:gd name="connsiteY21-2480" fmla="*/ 3541410 h 4794127"/>
              <a:gd name="connsiteX22-2481" fmla="*/ 3156233 w 6168573"/>
              <a:gd name="connsiteY22-2482" fmla="*/ 3589886 h 4794127"/>
              <a:gd name="connsiteX23-2483" fmla="*/ 2920200 w 6168573"/>
              <a:gd name="connsiteY23-2484" fmla="*/ 3716462 h 4794127"/>
              <a:gd name="connsiteX24-2485" fmla="*/ 1977572 w 6168573"/>
              <a:gd name="connsiteY24-2486" fmla="*/ 3955144 h 4794127"/>
              <a:gd name="connsiteX25-2487" fmla="*/ 0 w 6168573"/>
              <a:gd name="connsiteY25-2488" fmla="*/ 1977572 h 4794127"/>
              <a:gd name="connsiteX26-2489" fmla="*/ 1977572 w 6168573"/>
              <a:gd name="connsiteY26-2490" fmla="*/ 0 h 4794127"/>
              <a:gd name="connsiteX0-2491" fmla="*/ 5061858 w 6168573"/>
              <a:gd name="connsiteY0-2492" fmla="*/ 2580697 h 4794127"/>
              <a:gd name="connsiteX1-2493" fmla="*/ 5061859 w 6168573"/>
              <a:gd name="connsiteY1-2494" fmla="*/ 2580697 h 4794127"/>
              <a:gd name="connsiteX2-2495" fmla="*/ 5061858 w 6168573"/>
              <a:gd name="connsiteY2-2496" fmla="*/ 2580697 h 4794127"/>
              <a:gd name="connsiteX3-2497" fmla="*/ 1977572 w 6168573"/>
              <a:gd name="connsiteY3-2498" fmla="*/ 0 h 4794127"/>
              <a:gd name="connsiteX4-2499" fmla="*/ 3866236 w 6168573"/>
              <a:gd name="connsiteY4-2500" fmla="*/ 1389503 h 4794127"/>
              <a:gd name="connsiteX5-2501" fmla="*/ 3893837 w 6168573"/>
              <a:gd name="connsiteY5-2502" fmla="*/ 1496844 h 4794127"/>
              <a:gd name="connsiteX6-2503" fmla="*/ 3893837 w 6168573"/>
              <a:gd name="connsiteY6-2504" fmla="*/ 1496847 h 4794127"/>
              <a:gd name="connsiteX7-2505" fmla="*/ 3893837 w 6168573"/>
              <a:gd name="connsiteY7-2506" fmla="*/ 1496845 h 4794127"/>
              <a:gd name="connsiteX8-2507" fmla="*/ 3895452 w 6168573"/>
              <a:gd name="connsiteY8-2508" fmla="*/ 1492696 h 4794127"/>
              <a:gd name="connsiteX9-2509" fmla="*/ 3895480 w 6168573"/>
              <a:gd name="connsiteY9-2510" fmla="*/ 1492881 h 4794127"/>
              <a:gd name="connsiteX10-2511" fmla="*/ 5079873 w 6168573"/>
              <a:gd name="connsiteY10-2512" fmla="*/ 2563703 h 4794127"/>
              <a:gd name="connsiteX11-2513" fmla="*/ 5148295 w 6168573"/>
              <a:gd name="connsiteY11-2514" fmla="*/ 2585062 h 4794127"/>
              <a:gd name="connsiteX12-2515" fmla="*/ 5148296 w 6168573"/>
              <a:gd name="connsiteY12-2516" fmla="*/ 2585062 h 4794127"/>
              <a:gd name="connsiteX13-2517" fmla="*/ 5175013 w 6168573"/>
              <a:gd name="connsiteY13-2518" fmla="*/ 2586411 h 4794127"/>
              <a:gd name="connsiteX14-2519" fmla="*/ 6168573 w 6168573"/>
              <a:gd name="connsiteY14-2520" fmla="*/ 3687412 h 4794127"/>
              <a:gd name="connsiteX15-2521" fmla="*/ 5061858 w 6168573"/>
              <a:gd name="connsiteY15-2522" fmla="*/ 4794127 h 4794127"/>
              <a:gd name="connsiteX16-2523" fmla="*/ 4004899 w 6168573"/>
              <a:gd name="connsiteY16-2524" fmla="*/ 4016515 h 4794127"/>
              <a:gd name="connsiteX17-2525" fmla="*/ 3977629 w 6168573"/>
              <a:gd name="connsiteY17-2526" fmla="*/ 3910454 h 4794127"/>
              <a:gd name="connsiteX18-2527" fmla="*/ 3977628 w 6168573"/>
              <a:gd name="connsiteY18-2528" fmla="*/ 3910454 h 4794127"/>
              <a:gd name="connsiteX19-2529" fmla="*/ 3964724 w 6168573"/>
              <a:gd name="connsiteY19-2530" fmla="*/ 3918159 h 4794127"/>
              <a:gd name="connsiteX20-2531" fmla="*/ 3396342 w 6168573"/>
              <a:gd name="connsiteY20-2532" fmla="*/ 3541410 h 4794127"/>
              <a:gd name="connsiteX21-2533" fmla="*/ 3156233 w 6168573"/>
              <a:gd name="connsiteY21-2534" fmla="*/ 3589886 h 4794127"/>
              <a:gd name="connsiteX22-2535" fmla="*/ 2920200 w 6168573"/>
              <a:gd name="connsiteY22-2536" fmla="*/ 3716462 h 4794127"/>
              <a:gd name="connsiteX23-2537" fmla="*/ 1977572 w 6168573"/>
              <a:gd name="connsiteY23-2538" fmla="*/ 3955144 h 4794127"/>
              <a:gd name="connsiteX24-2539" fmla="*/ 0 w 6168573"/>
              <a:gd name="connsiteY24-2540" fmla="*/ 1977572 h 4794127"/>
              <a:gd name="connsiteX25-2541" fmla="*/ 1977572 w 6168573"/>
              <a:gd name="connsiteY25-2542" fmla="*/ 0 h 4794127"/>
              <a:gd name="connsiteX0-2543" fmla="*/ 1977572 w 6168573"/>
              <a:gd name="connsiteY0-2544" fmla="*/ 0 h 4794127"/>
              <a:gd name="connsiteX1-2545" fmla="*/ 3866236 w 6168573"/>
              <a:gd name="connsiteY1-2546" fmla="*/ 1389503 h 4794127"/>
              <a:gd name="connsiteX2-2547" fmla="*/ 3893837 w 6168573"/>
              <a:gd name="connsiteY2-2548" fmla="*/ 1496844 h 4794127"/>
              <a:gd name="connsiteX3-2549" fmla="*/ 3893837 w 6168573"/>
              <a:gd name="connsiteY3-2550" fmla="*/ 1496847 h 4794127"/>
              <a:gd name="connsiteX4-2551" fmla="*/ 3893837 w 6168573"/>
              <a:gd name="connsiteY4-2552" fmla="*/ 1496845 h 4794127"/>
              <a:gd name="connsiteX5-2553" fmla="*/ 3895452 w 6168573"/>
              <a:gd name="connsiteY5-2554" fmla="*/ 1492696 h 4794127"/>
              <a:gd name="connsiteX6-2555" fmla="*/ 3895480 w 6168573"/>
              <a:gd name="connsiteY6-2556" fmla="*/ 1492881 h 4794127"/>
              <a:gd name="connsiteX7-2557" fmla="*/ 5079873 w 6168573"/>
              <a:gd name="connsiteY7-2558" fmla="*/ 2563703 h 4794127"/>
              <a:gd name="connsiteX8-2559" fmla="*/ 5148295 w 6168573"/>
              <a:gd name="connsiteY8-2560" fmla="*/ 2585062 h 4794127"/>
              <a:gd name="connsiteX9-2561" fmla="*/ 5148296 w 6168573"/>
              <a:gd name="connsiteY9-2562" fmla="*/ 2585062 h 4794127"/>
              <a:gd name="connsiteX10-2563" fmla="*/ 5175013 w 6168573"/>
              <a:gd name="connsiteY10-2564" fmla="*/ 2586411 h 4794127"/>
              <a:gd name="connsiteX11-2565" fmla="*/ 6168573 w 6168573"/>
              <a:gd name="connsiteY11-2566" fmla="*/ 3687412 h 4794127"/>
              <a:gd name="connsiteX12-2567" fmla="*/ 5061858 w 6168573"/>
              <a:gd name="connsiteY12-2568" fmla="*/ 4794127 h 4794127"/>
              <a:gd name="connsiteX13-2569" fmla="*/ 4004899 w 6168573"/>
              <a:gd name="connsiteY13-2570" fmla="*/ 4016515 h 4794127"/>
              <a:gd name="connsiteX14-2571" fmla="*/ 3977629 w 6168573"/>
              <a:gd name="connsiteY14-2572" fmla="*/ 3910454 h 4794127"/>
              <a:gd name="connsiteX15-2573" fmla="*/ 3977628 w 6168573"/>
              <a:gd name="connsiteY15-2574" fmla="*/ 3910454 h 4794127"/>
              <a:gd name="connsiteX16-2575" fmla="*/ 3964724 w 6168573"/>
              <a:gd name="connsiteY16-2576" fmla="*/ 3918159 h 4794127"/>
              <a:gd name="connsiteX17-2577" fmla="*/ 3396342 w 6168573"/>
              <a:gd name="connsiteY17-2578" fmla="*/ 3541410 h 4794127"/>
              <a:gd name="connsiteX18-2579" fmla="*/ 3156233 w 6168573"/>
              <a:gd name="connsiteY18-2580" fmla="*/ 3589886 h 4794127"/>
              <a:gd name="connsiteX19-2581" fmla="*/ 2920200 w 6168573"/>
              <a:gd name="connsiteY19-2582" fmla="*/ 3716462 h 4794127"/>
              <a:gd name="connsiteX20-2583" fmla="*/ 1977572 w 6168573"/>
              <a:gd name="connsiteY20-2584" fmla="*/ 3955144 h 4794127"/>
              <a:gd name="connsiteX21-2585" fmla="*/ 0 w 6168573"/>
              <a:gd name="connsiteY21-2586" fmla="*/ 1977572 h 4794127"/>
              <a:gd name="connsiteX22-2587" fmla="*/ 1977572 w 6168573"/>
              <a:gd name="connsiteY22-2588" fmla="*/ 0 h 4794127"/>
              <a:gd name="connsiteX0-2589" fmla="*/ 1977572 w 6168573"/>
              <a:gd name="connsiteY0-2590" fmla="*/ 0 h 4794127"/>
              <a:gd name="connsiteX1-2591" fmla="*/ 3866236 w 6168573"/>
              <a:gd name="connsiteY1-2592" fmla="*/ 1389503 h 4794127"/>
              <a:gd name="connsiteX2-2593" fmla="*/ 3893837 w 6168573"/>
              <a:gd name="connsiteY2-2594" fmla="*/ 1496844 h 4794127"/>
              <a:gd name="connsiteX3-2595" fmla="*/ 3893837 w 6168573"/>
              <a:gd name="connsiteY3-2596" fmla="*/ 1496847 h 4794127"/>
              <a:gd name="connsiteX4-2597" fmla="*/ 3893837 w 6168573"/>
              <a:gd name="connsiteY4-2598" fmla="*/ 1496845 h 4794127"/>
              <a:gd name="connsiteX5-2599" fmla="*/ 3895452 w 6168573"/>
              <a:gd name="connsiteY5-2600" fmla="*/ 1492696 h 4794127"/>
              <a:gd name="connsiteX6-2601" fmla="*/ 3895480 w 6168573"/>
              <a:gd name="connsiteY6-2602" fmla="*/ 1492881 h 4794127"/>
              <a:gd name="connsiteX7-2603" fmla="*/ 5079873 w 6168573"/>
              <a:gd name="connsiteY7-2604" fmla="*/ 2563703 h 4794127"/>
              <a:gd name="connsiteX8-2605" fmla="*/ 5148295 w 6168573"/>
              <a:gd name="connsiteY8-2606" fmla="*/ 2585062 h 4794127"/>
              <a:gd name="connsiteX9-2607" fmla="*/ 5175013 w 6168573"/>
              <a:gd name="connsiteY9-2608" fmla="*/ 2586411 h 4794127"/>
              <a:gd name="connsiteX10-2609" fmla="*/ 6168573 w 6168573"/>
              <a:gd name="connsiteY10-2610" fmla="*/ 3687412 h 4794127"/>
              <a:gd name="connsiteX11-2611" fmla="*/ 5061858 w 6168573"/>
              <a:gd name="connsiteY11-2612" fmla="*/ 4794127 h 4794127"/>
              <a:gd name="connsiteX12-2613" fmla="*/ 4004899 w 6168573"/>
              <a:gd name="connsiteY12-2614" fmla="*/ 4016515 h 4794127"/>
              <a:gd name="connsiteX13-2615" fmla="*/ 3977629 w 6168573"/>
              <a:gd name="connsiteY13-2616" fmla="*/ 3910454 h 4794127"/>
              <a:gd name="connsiteX14-2617" fmla="*/ 3977628 w 6168573"/>
              <a:gd name="connsiteY14-2618" fmla="*/ 3910454 h 4794127"/>
              <a:gd name="connsiteX15-2619" fmla="*/ 3964724 w 6168573"/>
              <a:gd name="connsiteY15-2620" fmla="*/ 3918159 h 4794127"/>
              <a:gd name="connsiteX16-2621" fmla="*/ 3396342 w 6168573"/>
              <a:gd name="connsiteY16-2622" fmla="*/ 3541410 h 4794127"/>
              <a:gd name="connsiteX17-2623" fmla="*/ 3156233 w 6168573"/>
              <a:gd name="connsiteY17-2624" fmla="*/ 3589886 h 4794127"/>
              <a:gd name="connsiteX18-2625" fmla="*/ 2920200 w 6168573"/>
              <a:gd name="connsiteY18-2626" fmla="*/ 3716462 h 4794127"/>
              <a:gd name="connsiteX19-2627" fmla="*/ 1977572 w 6168573"/>
              <a:gd name="connsiteY19-2628" fmla="*/ 3955144 h 4794127"/>
              <a:gd name="connsiteX20-2629" fmla="*/ 0 w 6168573"/>
              <a:gd name="connsiteY20-2630" fmla="*/ 1977572 h 4794127"/>
              <a:gd name="connsiteX21-2631" fmla="*/ 1977572 w 6168573"/>
              <a:gd name="connsiteY21-2632" fmla="*/ 0 h 4794127"/>
              <a:gd name="connsiteX0-2633" fmla="*/ 1977572 w 6168573"/>
              <a:gd name="connsiteY0-2634" fmla="*/ 0 h 4794127"/>
              <a:gd name="connsiteX1-2635" fmla="*/ 3866236 w 6168573"/>
              <a:gd name="connsiteY1-2636" fmla="*/ 1389503 h 4794127"/>
              <a:gd name="connsiteX2-2637" fmla="*/ 3893837 w 6168573"/>
              <a:gd name="connsiteY2-2638" fmla="*/ 1496844 h 4794127"/>
              <a:gd name="connsiteX3-2639" fmla="*/ 3893837 w 6168573"/>
              <a:gd name="connsiteY3-2640" fmla="*/ 1496847 h 4794127"/>
              <a:gd name="connsiteX4-2641" fmla="*/ 3893837 w 6168573"/>
              <a:gd name="connsiteY4-2642" fmla="*/ 1496845 h 4794127"/>
              <a:gd name="connsiteX5-2643" fmla="*/ 3895452 w 6168573"/>
              <a:gd name="connsiteY5-2644" fmla="*/ 1492696 h 4794127"/>
              <a:gd name="connsiteX6-2645" fmla="*/ 3895480 w 6168573"/>
              <a:gd name="connsiteY6-2646" fmla="*/ 1492881 h 4794127"/>
              <a:gd name="connsiteX7-2647" fmla="*/ 5079873 w 6168573"/>
              <a:gd name="connsiteY7-2648" fmla="*/ 2563703 h 4794127"/>
              <a:gd name="connsiteX8-2649" fmla="*/ 5175013 w 6168573"/>
              <a:gd name="connsiteY8-2650" fmla="*/ 2586411 h 4794127"/>
              <a:gd name="connsiteX9-2651" fmla="*/ 6168573 w 6168573"/>
              <a:gd name="connsiteY9-2652" fmla="*/ 3687412 h 4794127"/>
              <a:gd name="connsiteX10-2653" fmla="*/ 5061858 w 6168573"/>
              <a:gd name="connsiteY10-2654" fmla="*/ 4794127 h 4794127"/>
              <a:gd name="connsiteX11-2655" fmla="*/ 4004899 w 6168573"/>
              <a:gd name="connsiteY11-2656" fmla="*/ 4016515 h 4794127"/>
              <a:gd name="connsiteX12-2657" fmla="*/ 3977629 w 6168573"/>
              <a:gd name="connsiteY12-2658" fmla="*/ 3910454 h 4794127"/>
              <a:gd name="connsiteX13-2659" fmla="*/ 3977628 w 6168573"/>
              <a:gd name="connsiteY13-2660" fmla="*/ 3910454 h 4794127"/>
              <a:gd name="connsiteX14-2661" fmla="*/ 3964724 w 6168573"/>
              <a:gd name="connsiteY14-2662" fmla="*/ 3918159 h 4794127"/>
              <a:gd name="connsiteX15-2663" fmla="*/ 3396342 w 6168573"/>
              <a:gd name="connsiteY15-2664" fmla="*/ 3541410 h 4794127"/>
              <a:gd name="connsiteX16-2665" fmla="*/ 3156233 w 6168573"/>
              <a:gd name="connsiteY16-2666" fmla="*/ 3589886 h 4794127"/>
              <a:gd name="connsiteX17-2667" fmla="*/ 2920200 w 6168573"/>
              <a:gd name="connsiteY17-2668" fmla="*/ 3716462 h 4794127"/>
              <a:gd name="connsiteX18-2669" fmla="*/ 1977572 w 6168573"/>
              <a:gd name="connsiteY18-2670" fmla="*/ 3955144 h 4794127"/>
              <a:gd name="connsiteX19-2671" fmla="*/ 0 w 6168573"/>
              <a:gd name="connsiteY19-2672" fmla="*/ 1977572 h 4794127"/>
              <a:gd name="connsiteX20-2673" fmla="*/ 1977572 w 6168573"/>
              <a:gd name="connsiteY20-2674" fmla="*/ 0 h 4794127"/>
              <a:gd name="connsiteX0-2675" fmla="*/ 1977572 w 6168573"/>
              <a:gd name="connsiteY0-2676" fmla="*/ 0 h 4794127"/>
              <a:gd name="connsiteX1-2677" fmla="*/ 3866236 w 6168573"/>
              <a:gd name="connsiteY1-2678" fmla="*/ 1389503 h 4794127"/>
              <a:gd name="connsiteX2-2679" fmla="*/ 3893837 w 6168573"/>
              <a:gd name="connsiteY2-2680" fmla="*/ 1496844 h 4794127"/>
              <a:gd name="connsiteX3-2681" fmla="*/ 3893837 w 6168573"/>
              <a:gd name="connsiteY3-2682" fmla="*/ 1496847 h 4794127"/>
              <a:gd name="connsiteX4-2683" fmla="*/ 3893837 w 6168573"/>
              <a:gd name="connsiteY4-2684" fmla="*/ 1496845 h 4794127"/>
              <a:gd name="connsiteX5-2685" fmla="*/ 3895452 w 6168573"/>
              <a:gd name="connsiteY5-2686" fmla="*/ 1492696 h 4794127"/>
              <a:gd name="connsiteX6-2687" fmla="*/ 3895480 w 6168573"/>
              <a:gd name="connsiteY6-2688" fmla="*/ 1492881 h 4794127"/>
              <a:gd name="connsiteX7-2689" fmla="*/ 5079873 w 6168573"/>
              <a:gd name="connsiteY7-2690" fmla="*/ 2563703 h 4794127"/>
              <a:gd name="connsiteX8-2691" fmla="*/ 5175013 w 6168573"/>
              <a:gd name="connsiteY8-2692" fmla="*/ 2586411 h 4794127"/>
              <a:gd name="connsiteX9-2693" fmla="*/ 6168573 w 6168573"/>
              <a:gd name="connsiteY9-2694" fmla="*/ 3687412 h 4794127"/>
              <a:gd name="connsiteX10-2695" fmla="*/ 5061858 w 6168573"/>
              <a:gd name="connsiteY10-2696" fmla="*/ 4794127 h 4794127"/>
              <a:gd name="connsiteX11-2697" fmla="*/ 4004899 w 6168573"/>
              <a:gd name="connsiteY11-2698" fmla="*/ 4016515 h 4794127"/>
              <a:gd name="connsiteX12-2699" fmla="*/ 3977629 w 6168573"/>
              <a:gd name="connsiteY12-2700" fmla="*/ 3910454 h 4794127"/>
              <a:gd name="connsiteX13-2701" fmla="*/ 3964724 w 6168573"/>
              <a:gd name="connsiteY13-2702" fmla="*/ 3918159 h 4794127"/>
              <a:gd name="connsiteX14-2703" fmla="*/ 3396342 w 6168573"/>
              <a:gd name="connsiteY14-2704" fmla="*/ 3541410 h 4794127"/>
              <a:gd name="connsiteX15-2705" fmla="*/ 3156233 w 6168573"/>
              <a:gd name="connsiteY15-2706" fmla="*/ 3589886 h 4794127"/>
              <a:gd name="connsiteX16-2707" fmla="*/ 2920200 w 6168573"/>
              <a:gd name="connsiteY16-2708" fmla="*/ 3716462 h 4794127"/>
              <a:gd name="connsiteX17-2709" fmla="*/ 1977572 w 6168573"/>
              <a:gd name="connsiteY17-2710" fmla="*/ 3955144 h 4794127"/>
              <a:gd name="connsiteX18-2711" fmla="*/ 0 w 6168573"/>
              <a:gd name="connsiteY18-2712" fmla="*/ 1977572 h 4794127"/>
              <a:gd name="connsiteX19-2713" fmla="*/ 1977572 w 6168573"/>
              <a:gd name="connsiteY19-2714" fmla="*/ 0 h 4794127"/>
              <a:gd name="connsiteX0-2715" fmla="*/ 1977572 w 6168573"/>
              <a:gd name="connsiteY0-2716" fmla="*/ 0 h 4794127"/>
              <a:gd name="connsiteX1-2717" fmla="*/ 3866236 w 6168573"/>
              <a:gd name="connsiteY1-2718" fmla="*/ 1389503 h 4794127"/>
              <a:gd name="connsiteX2-2719" fmla="*/ 3893837 w 6168573"/>
              <a:gd name="connsiteY2-2720" fmla="*/ 1496844 h 4794127"/>
              <a:gd name="connsiteX3-2721" fmla="*/ 3893837 w 6168573"/>
              <a:gd name="connsiteY3-2722" fmla="*/ 1496847 h 4794127"/>
              <a:gd name="connsiteX4-2723" fmla="*/ 3893837 w 6168573"/>
              <a:gd name="connsiteY4-2724" fmla="*/ 1496845 h 4794127"/>
              <a:gd name="connsiteX5-2725" fmla="*/ 3895452 w 6168573"/>
              <a:gd name="connsiteY5-2726" fmla="*/ 1492696 h 4794127"/>
              <a:gd name="connsiteX6-2727" fmla="*/ 3895480 w 6168573"/>
              <a:gd name="connsiteY6-2728" fmla="*/ 1492881 h 4794127"/>
              <a:gd name="connsiteX7-2729" fmla="*/ 5079873 w 6168573"/>
              <a:gd name="connsiteY7-2730" fmla="*/ 2563703 h 4794127"/>
              <a:gd name="connsiteX8-2731" fmla="*/ 5175013 w 6168573"/>
              <a:gd name="connsiteY8-2732" fmla="*/ 2586411 h 4794127"/>
              <a:gd name="connsiteX9-2733" fmla="*/ 6168573 w 6168573"/>
              <a:gd name="connsiteY9-2734" fmla="*/ 3687412 h 4794127"/>
              <a:gd name="connsiteX10-2735" fmla="*/ 5061858 w 6168573"/>
              <a:gd name="connsiteY10-2736" fmla="*/ 4794127 h 4794127"/>
              <a:gd name="connsiteX11-2737" fmla="*/ 4004899 w 6168573"/>
              <a:gd name="connsiteY11-2738" fmla="*/ 4016515 h 4794127"/>
              <a:gd name="connsiteX12-2739" fmla="*/ 3964724 w 6168573"/>
              <a:gd name="connsiteY12-2740" fmla="*/ 3918159 h 4794127"/>
              <a:gd name="connsiteX13-2741" fmla="*/ 3396342 w 6168573"/>
              <a:gd name="connsiteY13-2742" fmla="*/ 3541410 h 4794127"/>
              <a:gd name="connsiteX14-2743" fmla="*/ 3156233 w 6168573"/>
              <a:gd name="connsiteY14-2744" fmla="*/ 3589886 h 4794127"/>
              <a:gd name="connsiteX15-2745" fmla="*/ 2920200 w 6168573"/>
              <a:gd name="connsiteY15-2746" fmla="*/ 3716462 h 4794127"/>
              <a:gd name="connsiteX16-2747" fmla="*/ 1977572 w 6168573"/>
              <a:gd name="connsiteY16-2748" fmla="*/ 3955144 h 4794127"/>
              <a:gd name="connsiteX17-2749" fmla="*/ 0 w 6168573"/>
              <a:gd name="connsiteY17-2750" fmla="*/ 1977572 h 4794127"/>
              <a:gd name="connsiteX18-2751" fmla="*/ 1977572 w 6168573"/>
              <a:gd name="connsiteY18-2752" fmla="*/ 0 h 47941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</a:cxnLst>
            <a:rect l="l" t="t" r="r" b="b"/>
            <a:pathLst>
              <a:path w="6168573" h="4794127">
                <a:moveTo>
                  <a:pt x="1977572" y="0"/>
                </a:moveTo>
                <a:cubicBezTo>
                  <a:pt x="2864970" y="0"/>
                  <a:pt x="3615853" y="584495"/>
                  <a:pt x="3866236" y="1389503"/>
                </a:cubicBezTo>
                <a:lnTo>
                  <a:pt x="3893837" y="1496844"/>
                </a:lnTo>
                <a:lnTo>
                  <a:pt x="3893837" y="1496847"/>
                </a:lnTo>
                <a:lnTo>
                  <a:pt x="3893837" y="1496845"/>
                </a:lnTo>
                <a:lnTo>
                  <a:pt x="3895452" y="1492696"/>
                </a:lnTo>
                <a:cubicBezTo>
                  <a:pt x="3895461" y="1492758"/>
                  <a:pt x="3895471" y="1492819"/>
                  <a:pt x="3895480" y="1492881"/>
                </a:cubicBezTo>
                <a:cubicBezTo>
                  <a:pt x="4012356" y="2064040"/>
                  <a:pt x="4489968" y="2503795"/>
                  <a:pt x="5079873" y="2563703"/>
                </a:cubicBezTo>
                <a:lnTo>
                  <a:pt x="5175013" y="2586411"/>
                </a:lnTo>
                <a:cubicBezTo>
                  <a:pt x="5733081" y="2643086"/>
                  <a:pt x="6168573" y="3114392"/>
                  <a:pt x="6168573" y="3687412"/>
                </a:cubicBezTo>
                <a:cubicBezTo>
                  <a:pt x="6168573" y="4298634"/>
                  <a:pt x="5673080" y="4794127"/>
                  <a:pt x="5061858" y="4794127"/>
                </a:cubicBezTo>
                <a:cubicBezTo>
                  <a:pt x="4565240" y="4794127"/>
                  <a:pt x="4145022" y="4467024"/>
                  <a:pt x="4004899" y="4016515"/>
                </a:cubicBezTo>
                <a:lnTo>
                  <a:pt x="3964724" y="3918159"/>
                </a:lnTo>
                <a:cubicBezTo>
                  <a:pt x="3871080" y="3696760"/>
                  <a:pt x="3651853" y="3541410"/>
                  <a:pt x="3396342" y="3541410"/>
                </a:cubicBezTo>
                <a:cubicBezTo>
                  <a:pt x="3311172" y="3541410"/>
                  <a:pt x="3230033" y="3558671"/>
                  <a:pt x="3156233" y="3589886"/>
                </a:cubicBezTo>
                <a:lnTo>
                  <a:pt x="2920200" y="3716462"/>
                </a:lnTo>
                <a:cubicBezTo>
                  <a:pt x="2639991" y="3868680"/>
                  <a:pt x="2318879" y="3955144"/>
                  <a:pt x="1977572" y="3955144"/>
                </a:cubicBezTo>
                <a:cubicBezTo>
                  <a:pt x="885389" y="3955144"/>
                  <a:pt x="0" y="3069755"/>
                  <a:pt x="0" y="1977572"/>
                </a:cubicBezTo>
                <a:cubicBezTo>
                  <a:pt x="0" y="885389"/>
                  <a:pt x="885389" y="0"/>
                  <a:pt x="1977572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359915"/>
      </p:ext>
    </p:extLst>
  </p:cSld>
  <p:clrMapOvr>
    <a:masterClrMapping/>
  </p:clrMapOvr>
  <p:transition spd="slow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F686C-D177-7966-128B-D24CA14F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781840-AAB5-2AE2-7AAF-5F541755A666}"/>
              </a:ext>
            </a:extLst>
          </p:cNvPr>
          <p:cNvCxnSpPr/>
          <p:nvPr/>
        </p:nvCxnSpPr>
        <p:spPr>
          <a:xfrm>
            <a:off x="620110" y="168166"/>
            <a:ext cx="2301766" cy="220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673334-DC8A-D45B-77D6-D0C9FC839FD6}"/>
              </a:ext>
            </a:extLst>
          </p:cNvPr>
          <p:cNvCxnSpPr>
            <a:cxnSpLocks/>
          </p:cNvCxnSpPr>
          <p:nvPr/>
        </p:nvCxnSpPr>
        <p:spPr>
          <a:xfrm>
            <a:off x="620110" y="168166"/>
            <a:ext cx="1650124" cy="746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DB6ED2-2B43-395D-4696-079D3E0BECFC}"/>
              </a:ext>
            </a:extLst>
          </p:cNvPr>
          <p:cNvCxnSpPr>
            <a:cxnSpLocks/>
          </p:cNvCxnSpPr>
          <p:nvPr/>
        </p:nvCxnSpPr>
        <p:spPr>
          <a:xfrm>
            <a:off x="620110" y="168166"/>
            <a:ext cx="588580" cy="2238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BB1F50-D5E4-F4EB-9603-8D129BB37BE0}"/>
              </a:ext>
            </a:extLst>
          </p:cNvPr>
          <p:cNvCxnSpPr/>
          <p:nvPr/>
        </p:nvCxnSpPr>
        <p:spPr>
          <a:xfrm flipH="1">
            <a:off x="304800" y="168166"/>
            <a:ext cx="315310" cy="4046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B23B7A-C5CE-3393-0ECF-E4A2CF97DAC4}"/>
              </a:ext>
            </a:extLst>
          </p:cNvPr>
          <p:cNvCxnSpPr/>
          <p:nvPr/>
        </p:nvCxnSpPr>
        <p:spPr>
          <a:xfrm>
            <a:off x="304800" y="5759669"/>
            <a:ext cx="1240221" cy="3468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D01796-E93B-7AAD-E5F9-6D01E0948AFF}"/>
              </a:ext>
            </a:extLst>
          </p:cNvPr>
          <p:cNvCxnSpPr/>
          <p:nvPr/>
        </p:nvCxnSpPr>
        <p:spPr>
          <a:xfrm flipV="1">
            <a:off x="304800" y="5507421"/>
            <a:ext cx="3804745" cy="2522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B27252-F429-4986-5F9C-C62C1C7865D9}"/>
              </a:ext>
            </a:extLst>
          </p:cNvPr>
          <p:cNvSpPr txBox="1"/>
          <p:nvPr/>
        </p:nvSpPr>
        <p:spPr>
          <a:xfrm>
            <a:off x="10805983" y="402628"/>
            <a:ext cx="1650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8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8118C-25C4-A53E-D7A5-C7959FC2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048A3-5309-4978-A47D-4C4A3E89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938" y="0"/>
            <a:ext cx="5416062" cy="678375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D41B1B1-AF52-22AC-CD2B-098E1F953CF5}"/>
              </a:ext>
            </a:extLst>
          </p:cNvPr>
          <p:cNvSpPr/>
          <p:nvPr/>
        </p:nvSpPr>
        <p:spPr>
          <a:xfrm>
            <a:off x="50193" y="1148861"/>
            <a:ext cx="6775938" cy="1894141"/>
          </a:xfrm>
          <a:prstGeom prst="wedgeRoundRectCallout">
            <a:avLst>
              <a:gd name="adj1" fmla="val 55150"/>
              <a:gd name="adj2" fmla="val 1457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5B3F4-E32C-A5B7-9877-5FB1A41A4F39}"/>
              </a:ext>
            </a:extLst>
          </p:cNvPr>
          <p:cNvSpPr txBox="1"/>
          <p:nvPr/>
        </p:nvSpPr>
        <p:spPr>
          <a:xfrm>
            <a:off x="100386" y="1311102"/>
            <a:ext cx="6675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trên đã phản ảnh tình hình kinh 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Pháp trước cách 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như thế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5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Alternate Process 26"/>
          <p:cNvSpPr/>
          <p:nvPr/>
        </p:nvSpPr>
        <p:spPr>
          <a:xfrm>
            <a:off x="2003425" y="1000125"/>
            <a:ext cx="3284538" cy="71003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2024063" y="2143125"/>
            <a:ext cx="3168650" cy="4699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2024063" y="3998065"/>
            <a:ext cx="3168650" cy="107399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nông dân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Preparation 32"/>
          <p:cNvSpPr/>
          <p:nvPr/>
        </p:nvSpPr>
        <p:spPr>
          <a:xfrm>
            <a:off x="5707063" y="1154854"/>
            <a:ext cx="2736850" cy="1380384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lowchart: Preparation 33"/>
          <p:cNvSpPr/>
          <p:nvPr/>
        </p:nvSpPr>
        <p:spPr>
          <a:xfrm>
            <a:off x="5762626" y="3639834"/>
            <a:ext cx="2736850" cy="1385888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Predefined Process 34"/>
          <p:cNvSpPr/>
          <p:nvPr/>
        </p:nvSpPr>
        <p:spPr>
          <a:xfrm>
            <a:off x="8905876" y="967562"/>
            <a:ext cx="1531204" cy="1692719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Predefined Process 36"/>
          <p:cNvSpPr/>
          <p:nvPr/>
        </p:nvSpPr>
        <p:spPr>
          <a:xfrm>
            <a:off x="8878888" y="3537766"/>
            <a:ext cx="1531204" cy="1677174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587750" y="3165476"/>
            <a:ext cx="0" cy="709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5249739" y="2288012"/>
            <a:ext cx="724426" cy="129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stCxn id="27" idx="3"/>
          </p:cNvCxnSpPr>
          <p:nvPr/>
        </p:nvCxnSpPr>
        <p:spPr>
          <a:xfrm>
            <a:off x="5287963" y="1355144"/>
            <a:ext cx="618960" cy="246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72075" y="4294188"/>
            <a:ext cx="6175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8420101" y="1845046"/>
            <a:ext cx="485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  <a:stCxn id="34" idx="3"/>
          </p:cNvCxnSpPr>
          <p:nvPr/>
        </p:nvCxnSpPr>
        <p:spPr>
          <a:xfrm>
            <a:off x="8499476" y="4332778"/>
            <a:ext cx="406400" cy="143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Half Frame 56"/>
          <p:cNvSpPr/>
          <p:nvPr/>
        </p:nvSpPr>
        <p:spPr>
          <a:xfrm rot="2570918">
            <a:off x="9371013" y="3222626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8" name="Half Frame 57"/>
          <p:cNvSpPr/>
          <p:nvPr/>
        </p:nvSpPr>
        <p:spPr>
          <a:xfrm rot="13329623">
            <a:off x="9339263" y="2387601"/>
            <a:ext cx="544512" cy="549275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2" name="Rectangle 58"/>
          <p:cNvSpPr>
            <a:spLocks noChangeArrowheads="1"/>
          </p:cNvSpPr>
          <p:nvPr/>
        </p:nvSpPr>
        <p:spPr bwMode="auto">
          <a:xfrm>
            <a:off x="112626" y="5452974"/>
            <a:ext cx="11723077" cy="646331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eaLnBrk="0" hangingPunct="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Chính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xã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hội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Pháp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trước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mạng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sao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sym typeface="Wingdings" panose="05000000000000000000" pitchFamily="2" charset="2"/>
              </a:rPr>
              <a:t>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TextBox 59"/>
          <p:cNvSpPr txBox="1">
            <a:spLocks noChangeArrowheads="1"/>
          </p:cNvSpPr>
          <p:nvPr/>
        </p:nvSpPr>
        <p:spPr bwMode="auto">
          <a:xfrm>
            <a:off x="3487739" y="168277"/>
            <a:ext cx="654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u="sng" dirty="0" err="1">
                <a:solidFill>
                  <a:prstClr val="black"/>
                </a:solidFill>
              </a:rPr>
              <a:t>Chế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độ</a:t>
            </a:r>
            <a:r>
              <a:rPr lang="en-US" sz="2800" b="1" u="sng" dirty="0">
                <a:solidFill>
                  <a:prstClr val="black"/>
                </a:solidFill>
              </a:rPr>
              <a:t> Ba </a:t>
            </a:r>
            <a:r>
              <a:rPr lang="en-US" sz="2800" b="1" u="sng" dirty="0" err="1">
                <a:solidFill>
                  <a:prstClr val="black"/>
                </a:solidFill>
              </a:rPr>
              <a:t>đẳng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cấp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trong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xã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hội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</a:rPr>
              <a:t>Pháp</a:t>
            </a:r>
            <a:r>
              <a:rPr lang="en-US" sz="2800" b="1" u="sng" dirty="0">
                <a:solidFill>
                  <a:prstClr val="black"/>
                </a:solidFill>
              </a:rPr>
              <a:t> </a:t>
            </a:r>
            <a:endParaRPr lang="vi-VN" sz="28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1894012" y="1495425"/>
            <a:ext cx="73025" cy="914400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864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44E9C7-6ABE-53C8-93B5-87E965E83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980927"/>
              </p:ext>
            </p:extLst>
          </p:nvPr>
        </p:nvGraphicFramePr>
        <p:xfrm>
          <a:off x="-1184166" y="916883"/>
          <a:ext cx="8128000" cy="502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A6A8F3E0-6647-E82F-5AFA-EE7E3AA1C424}"/>
              </a:ext>
            </a:extLst>
          </p:cNvPr>
          <p:cNvSpPr/>
          <p:nvPr/>
        </p:nvSpPr>
        <p:spPr>
          <a:xfrm>
            <a:off x="6726621" y="1011688"/>
            <a:ext cx="620110" cy="47822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BB111-758B-B9CF-46B4-4667740C626B}"/>
              </a:ext>
            </a:extLst>
          </p:cNvPr>
          <p:cNvSpPr txBox="1"/>
          <p:nvPr/>
        </p:nvSpPr>
        <p:spPr>
          <a:xfrm>
            <a:off x="7346731" y="856357"/>
            <a:ext cx="4666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nhà tư tưởng của giai cấp tư sản tiêu biểu là S. Mông-te-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xki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-ơ,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-te, G. G. Rút-xô đã đả phá chế độ phong kiến và Giáo hội thông qua trào lưu Triết học Ánh sáng thế kỷ XVIII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đường cho cách mạng bùng nổ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73F61E-AF87-CBEE-23DA-FE33C5D645FD}"/>
              </a:ext>
            </a:extLst>
          </p:cNvPr>
          <p:cNvSpPr/>
          <p:nvPr/>
        </p:nvSpPr>
        <p:spPr>
          <a:xfrm>
            <a:off x="335790" y="286475"/>
            <a:ext cx="2049519" cy="7252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tư tưởng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6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jrw5nq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569</Words>
  <Application>Microsoft Office PowerPoint</Application>
  <PresentationFormat>Widescreen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Section Break Slide Master</vt:lpstr>
      <vt:lpstr>Contents Slide Master</vt:lpstr>
      <vt:lpstr>2_Contents Slide Master</vt:lpstr>
      <vt:lpstr>www.freeppt7.com</vt:lpstr>
      <vt:lpstr>1_Section Break Slide Master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GV. Pham Thi Thanh  Mai</cp:lastModifiedBy>
  <cp:revision>62</cp:revision>
  <dcterms:created xsi:type="dcterms:W3CDTF">2023-06-21T12:45:00Z</dcterms:created>
  <dcterms:modified xsi:type="dcterms:W3CDTF">2023-09-22T16:36:24Z</dcterms:modified>
</cp:coreProperties>
</file>