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5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5.svg" ContentType="image/svg+xml"/>
  <Override PartName="/ppt/media/image78.svg" ContentType="image/svg+xml"/>
  <Override PartName="/ppt/media/image8.svg" ContentType="image/svg+xml"/>
  <Override PartName="/ppt/media/image9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7" r:id="rId12"/>
    <p:sldId id="264" r:id="rId13"/>
    <p:sldId id="266" r:id="rId14"/>
    <p:sldId id="268" r:id="rId15"/>
    <p:sldId id="269" r:id="rId16"/>
    <p:sldId id="271" r:id="rId17"/>
    <p:sldId id="272" r:id="rId18"/>
    <p:sldId id="270" r:id="rId19"/>
    <p:sldId id="273" r:id="rId20"/>
    <p:sldId id="274" r:id="rId21"/>
    <p:sldId id="275" r:id="rId22"/>
    <p:sldId id="277" r:id="rId23"/>
    <p:sldId id="280" r:id="rId24"/>
    <p:sldId id="276" r:id="rId25"/>
    <p:sldId id="278" r:id="rId26"/>
    <p:sldId id="279" r:id="rId27"/>
    <p:sldId id="281" r:id="rId28"/>
    <p:sldId id="284" r:id="rId29"/>
    <p:sldId id="282" r:id="rId30"/>
    <p:sldId id="283" r:id="rId31"/>
    <p:sldId id="285" r:id="rId32"/>
    <p:sldId id="286" r:id="rId33"/>
    <p:sldId id="287" r:id="rId34"/>
    <p:sldId id="288" r:id="rId35"/>
    <p:sldId id="291" r:id="rId36"/>
    <p:sldId id="292" r:id="rId37"/>
    <p:sldId id="289" r:id="rId38"/>
    <p:sldId id="290" r:id="rId39"/>
  </p:sldIdLst>
  <p:sldSz cx="18288000" cy="10287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veat Brush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D6C"/>
    <a:srgbClr val="99F3FD"/>
    <a:srgbClr val="2579DF"/>
    <a:srgbClr val="EF9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53" d="100"/>
          <a:sy n="53" d="100"/>
        </p:scale>
        <p:origin x="24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8.svg"/><Relationship Id="rId17" Type="http://schemas.openxmlformats.org/officeDocument/2006/relationships/image" Target="../media/image17.png"/><Relationship Id="rId16" Type="http://schemas.openxmlformats.org/officeDocument/2006/relationships/image" Target="../media/image16.svg"/><Relationship Id="rId15" Type="http://schemas.openxmlformats.org/officeDocument/2006/relationships/image" Target="../media/image15.png"/><Relationship Id="rId14" Type="http://schemas.openxmlformats.org/officeDocument/2006/relationships/image" Target="../media/image14.svg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4.svg"/><Relationship Id="rId7" Type="http://schemas.openxmlformats.org/officeDocument/2006/relationships/image" Target="../media/image3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6.svg"/><Relationship Id="rId3" Type="http://schemas.openxmlformats.org/officeDocument/2006/relationships/image" Target="../media/image35.png"/><Relationship Id="rId2" Type="http://schemas.openxmlformats.org/officeDocument/2006/relationships/image" Target="../media/image28.sv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8.svg"/><Relationship Id="rId17" Type="http://schemas.openxmlformats.org/officeDocument/2006/relationships/image" Target="../media/image17.png"/><Relationship Id="rId16" Type="http://schemas.openxmlformats.org/officeDocument/2006/relationships/image" Target="../media/image14.svg"/><Relationship Id="rId15" Type="http://schemas.openxmlformats.org/officeDocument/2006/relationships/image" Target="../media/image13.png"/><Relationship Id="rId14" Type="http://schemas.openxmlformats.org/officeDocument/2006/relationships/image" Target="../media/image62.svg"/><Relationship Id="rId13" Type="http://schemas.openxmlformats.org/officeDocument/2006/relationships/image" Target="../media/image61.png"/><Relationship Id="rId12" Type="http://schemas.openxmlformats.org/officeDocument/2006/relationships/image" Target="../media/image38.svg"/><Relationship Id="rId11" Type="http://schemas.openxmlformats.org/officeDocument/2006/relationships/image" Target="../media/image37.png"/><Relationship Id="rId10" Type="http://schemas.openxmlformats.org/officeDocument/2006/relationships/image" Target="../media/image12.sv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4.svg"/><Relationship Id="rId3" Type="http://schemas.openxmlformats.org/officeDocument/2006/relationships/image" Target="../media/image63.png"/><Relationship Id="rId2" Type="http://schemas.openxmlformats.org/officeDocument/2006/relationships/image" Target="../media/image19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8.svg"/><Relationship Id="rId7" Type="http://schemas.openxmlformats.org/officeDocument/2006/relationships/image" Target="../media/image67.png"/><Relationship Id="rId6" Type="http://schemas.openxmlformats.org/officeDocument/2006/relationships/image" Target="../media/image1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3" Type="http://schemas.openxmlformats.org/officeDocument/2006/relationships/image" Target="../media/image19.png"/><Relationship Id="rId2" Type="http://schemas.openxmlformats.org/officeDocument/2006/relationships/image" Target="../media/image54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13.png"/><Relationship Id="rId7" Type="http://schemas.openxmlformats.org/officeDocument/2006/relationships/image" Target="../media/image49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33.png"/><Relationship Id="rId3" Type="http://schemas.openxmlformats.org/officeDocument/2006/relationships/image" Target="../media/image37.png"/><Relationship Id="rId2" Type="http://schemas.openxmlformats.org/officeDocument/2006/relationships/image" Target="../media/image70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0" Type="http://schemas.openxmlformats.org/officeDocument/2006/relationships/image" Target="../media/image72.svg"/><Relationship Id="rId1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29.png"/><Relationship Id="rId7" Type="http://schemas.openxmlformats.org/officeDocument/2006/relationships/image" Target="../media/image25.png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9.png"/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73.jpeg"/><Relationship Id="rId10" Type="http://schemas.openxmlformats.org/officeDocument/2006/relationships/image" Target="../media/image17.png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6.png"/><Relationship Id="rId7" Type="http://schemas.openxmlformats.org/officeDocument/2006/relationships/image" Target="../media/image17.png"/><Relationship Id="rId6" Type="http://schemas.openxmlformats.org/officeDocument/2006/relationships/image" Target="../media/image25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78.svg"/><Relationship Id="rId3" Type="http://schemas.openxmlformats.org/officeDocument/2006/relationships/image" Target="../media/image77.png"/><Relationship Id="rId2" Type="http://schemas.openxmlformats.org/officeDocument/2006/relationships/image" Target="../media/image19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11.png"/><Relationship Id="rId7" Type="http://schemas.openxmlformats.org/officeDocument/2006/relationships/image" Target="../media/image41.png"/><Relationship Id="rId6" Type="http://schemas.openxmlformats.org/officeDocument/2006/relationships/image" Target="../media/image39.png"/><Relationship Id="rId5" Type="http://schemas.openxmlformats.org/officeDocument/2006/relationships/image" Target="../media/image17.png"/><Relationship Id="rId4" Type="http://schemas.openxmlformats.org/officeDocument/2006/relationships/image" Target="../media/image37.png"/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1.jpeg"/><Relationship Id="rId6" Type="http://schemas.openxmlformats.org/officeDocument/2006/relationships/image" Target="../media/image80.jpeg"/><Relationship Id="rId5" Type="http://schemas.openxmlformats.org/officeDocument/2006/relationships/image" Target="../media/image49.png"/><Relationship Id="rId4" Type="http://schemas.openxmlformats.org/officeDocument/2006/relationships/image" Target="../media/image47.png"/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svg"/><Relationship Id="rId7" Type="http://schemas.openxmlformats.org/officeDocument/2006/relationships/image" Target="../media/image2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6.svg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3.jpeg"/><Relationship Id="rId7" Type="http://schemas.openxmlformats.org/officeDocument/2006/relationships/image" Target="../media/image82.jpeg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49.png"/><Relationship Id="rId3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17.png"/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4.svg"/><Relationship Id="rId3" Type="http://schemas.openxmlformats.org/officeDocument/2006/relationships/image" Target="../media/image63.png"/><Relationship Id="rId2" Type="http://schemas.openxmlformats.org/officeDocument/2006/relationships/image" Target="../media/image19.pn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6" Type="http://schemas.openxmlformats.org/officeDocument/2006/relationships/image" Target="../media/image13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image" Target="../media/image86.GIF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3.png"/><Relationship Id="rId7" Type="http://schemas.openxmlformats.org/officeDocument/2006/relationships/image" Target="../media/image61.png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8.jpeg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png"/><Relationship Id="rId8" Type="http://schemas.openxmlformats.org/officeDocument/2006/relationships/image" Target="../media/image68.svg"/><Relationship Id="rId7" Type="http://schemas.openxmlformats.org/officeDocument/2006/relationships/image" Target="../media/image67.png"/><Relationship Id="rId6" Type="http://schemas.openxmlformats.org/officeDocument/2006/relationships/image" Target="../media/image1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3" Type="http://schemas.openxmlformats.org/officeDocument/2006/relationships/image" Target="../media/image19.png"/><Relationship Id="rId2" Type="http://schemas.openxmlformats.org/officeDocument/2006/relationships/image" Target="../media/image54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0.jpeg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17.png"/><Relationship Id="rId4" Type="http://schemas.openxmlformats.org/officeDocument/2006/relationships/image" Target="../media/image64.svg"/><Relationship Id="rId3" Type="http://schemas.openxmlformats.org/officeDocument/2006/relationships/image" Target="../media/image63.png"/><Relationship Id="rId2" Type="http://schemas.openxmlformats.org/officeDocument/2006/relationships/image" Target="../media/image19.png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13.png"/><Relationship Id="rId7" Type="http://schemas.openxmlformats.org/officeDocument/2006/relationships/image" Target="../media/image49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33.png"/><Relationship Id="rId3" Type="http://schemas.openxmlformats.org/officeDocument/2006/relationships/image" Target="../media/image37.png"/><Relationship Id="rId2" Type="http://schemas.openxmlformats.org/officeDocument/2006/relationships/image" Target="../media/image70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93.jpeg"/><Relationship Id="rId12" Type="http://schemas.openxmlformats.org/officeDocument/2006/relationships/image" Target="../media/image92.jpeg"/><Relationship Id="rId11" Type="http://schemas.openxmlformats.org/officeDocument/2006/relationships/image" Target="../media/image15.png"/><Relationship Id="rId10" Type="http://schemas.openxmlformats.org/officeDocument/2006/relationships/image" Target="../media/image72.svg"/><Relationship Id="rId1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29.png"/><Relationship Id="rId7" Type="http://schemas.openxmlformats.org/officeDocument/2006/relationships/image" Target="../media/image25.png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9.png"/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svg"/><Relationship Id="rId7" Type="http://schemas.openxmlformats.org/officeDocument/2006/relationships/image" Target="../media/image29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8.svg"/><Relationship Id="rId3" Type="http://schemas.openxmlformats.org/officeDocument/2006/relationships/image" Target="../media/image27.png"/><Relationship Id="rId2" Type="http://schemas.openxmlformats.org/officeDocument/2006/relationships/image" Target="../media/image2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6.svg"/><Relationship Id="rId13" Type="http://schemas.openxmlformats.org/officeDocument/2006/relationships/image" Target="../media/image25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32.sv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8.svg"/><Relationship Id="rId7" Type="http://schemas.openxmlformats.org/officeDocument/2006/relationships/image" Target="../media/image67.png"/><Relationship Id="rId6" Type="http://schemas.openxmlformats.org/officeDocument/2006/relationships/image" Target="../media/image1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3" Type="http://schemas.openxmlformats.org/officeDocument/2006/relationships/image" Target="../media/image19.png"/><Relationship Id="rId2" Type="http://schemas.openxmlformats.org/officeDocument/2006/relationships/image" Target="../media/image54.png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13.png"/><Relationship Id="rId7" Type="http://schemas.openxmlformats.org/officeDocument/2006/relationships/image" Target="../media/image49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33.png"/><Relationship Id="rId3" Type="http://schemas.openxmlformats.org/officeDocument/2006/relationships/image" Target="../media/image37.png"/><Relationship Id="rId2" Type="http://schemas.openxmlformats.org/officeDocument/2006/relationships/image" Target="../media/image70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0" Type="http://schemas.openxmlformats.org/officeDocument/2006/relationships/image" Target="../media/image72.svg"/><Relationship Id="rId1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29.png"/><Relationship Id="rId7" Type="http://schemas.openxmlformats.org/officeDocument/2006/relationships/image" Target="../media/image25.png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9.png"/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1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17.png"/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.svg"/><Relationship Id="rId8" Type="http://schemas.openxmlformats.org/officeDocument/2006/relationships/image" Target="../media/image96.png"/><Relationship Id="rId7" Type="http://schemas.openxmlformats.org/officeDocument/2006/relationships/image" Target="../media/image17.png"/><Relationship Id="rId6" Type="http://schemas.openxmlformats.org/officeDocument/2006/relationships/image" Target="../media/image25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78.svg"/><Relationship Id="rId3" Type="http://schemas.openxmlformats.org/officeDocument/2006/relationships/image" Target="../media/image77.png"/><Relationship Id="rId2" Type="http://schemas.openxmlformats.org/officeDocument/2006/relationships/image" Target="../media/image19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18.svg"/><Relationship Id="rId7" Type="http://schemas.openxmlformats.org/officeDocument/2006/relationships/image" Target="../media/image17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32.svg"/><Relationship Id="rId15" Type="http://schemas.openxmlformats.org/officeDocument/2006/relationships/image" Target="../media/image31.png"/><Relationship Id="rId14" Type="http://schemas.openxmlformats.org/officeDocument/2006/relationships/image" Target="../media/image12.svg"/><Relationship Id="rId13" Type="http://schemas.openxmlformats.org/officeDocument/2006/relationships/image" Target="../media/image11.png"/><Relationship Id="rId12" Type="http://schemas.openxmlformats.org/officeDocument/2006/relationships/image" Target="../media/image42.svg"/><Relationship Id="rId11" Type="http://schemas.openxmlformats.org/officeDocument/2006/relationships/image" Target="../media/image41.png"/><Relationship Id="rId10" Type="http://schemas.openxmlformats.org/officeDocument/2006/relationships/image" Target="../media/image40.svg"/><Relationship Id="rId1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18.svg"/><Relationship Id="rId7" Type="http://schemas.openxmlformats.org/officeDocument/2006/relationships/image" Target="../media/image1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6.svg"/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51.png"/><Relationship Id="rId14" Type="http://schemas.openxmlformats.org/officeDocument/2006/relationships/image" Target="../media/image50.svg"/><Relationship Id="rId13" Type="http://schemas.openxmlformats.org/officeDocument/2006/relationships/image" Target="../media/image49.png"/><Relationship Id="rId12" Type="http://schemas.openxmlformats.org/officeDocument/2006/relationships/image" Target="../media/image48.svg"/><Relationship Id="rId11" Type="http://schemas.openxmlformats.org/officeDocument/2006/relationships/image" Target="../media/image47.png"/><Relationship Id="rId10" Type="http://schemas.openxmlformats.org/officeDocument/2006/relationships/image" Target="../media/image40.svg"/><Relationship Id="rId1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50.svg"/><Relationship Id="rId7" Type="http://schemas.openxmlformats.org/officeDocument/2006/relationships/image" Target="../media/image49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0.svg"/><Relationship Id="rId3" Type="http://schemas.openxmlformats.org/officeDocument/2006/relationships/image" Target="../media/image39.png"/><Relationship Id="rId2" Type="http://schemas.openxmlformats.org/officeDocument/2006/relationships/image" Target="../media/image44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52.jpeg"/><Relationship Id="rId12" Type="http://schemas.openxmlformats.org/officeDocument/2006/relationships/image" Target="../media/image18.svg"/><Relationship Id="rId11" Type="http://schemas.openxmlformats.org/officeDocument/2006/relationships/image" Target="../media/image17.png"/><Relationship Id="rId10" Type="http://schemas.openxmlformats.org/officeDocument/2006/relationships/image" Target="../media/image26.svg"/><Relationship Id="rId1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svg"/><Relationship Id="rId8" Type="http://schemas.openxmlformats.org/officeDocument/2006/relationships/image" Target="../media/image49.png"/><Relationship Id="rId7" Type="http://schemas.openxmlformats.org/officeDocument/2006/relationships/image" Target="../media/image48.svg"/><Relationship Id="rId6" Type="http://schemas.openxmlformats.org/officeDocument/2006/relationships/image" Target="../media/image47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6.svg"/><Relationship Id="rId12" Type="http://schemas.openxmlformats.org/officeDocument/2006/relationships/image" Target="../media/image15.png"/><Relationship Id="rId11" Type="http://schemas.openxmlformats.org/officeDocument/2006/relationships/image" Target="../media/image14.svg"/><Relationship Id="rId10" Type="http://schemas.openxmlformats.org/officeDocument/2006/relationships/image" Target="../media/image13.png"/><Relationship Id="rId1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18.svg"/><Relationship Id="rId7" Type="http://schemas.openxmlformats.org/officeDocument/2006/relationships/image" Target="../media/image1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image" Target="../media/image55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60.svg"/><Relationship Id="rId7" Type="http://schemas.openxmlformats.org/officeDocument/2006/relationships/image" Target="../media/image59.png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8.svg"/><Relationship Id="rId3" Type="http://schemas.openxmlformats.org/officeDocument/2006/relationships/image" Target="../media/image27.png"/><Relationship Id="rId2" Type="http://schemas.openxmlformats.org/officeDocument/2006/relationships/image" Target="../media/image58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4.svg"/><Relationship Id="rId13" Type="http://schemas.openxmlformats.org/officeDocument/2006/relationships/image" Target="../media/image13.png"/><Relationship Id="rId12" Type="http://schemas.openxmlformats.org/officeDocument/2006/relationships/image" Target="../media/image18.svg"/><Relationship Id="rId11" Type="http://schemas.openxmlformats.org/officeDocument/2006/relationships/image" Target="../media/image17.png"/><Relationship Id="rId10" Type="http://schemas.openxmlformats.org/officeDocument/2006/relationships/image" Target="../media/image26.svg"/><Relationship Id="rId1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2585091" y="-330516"/>
            <a:ext cx="7595714" cy="6504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882924" y="-1549097"/>
            <a:ext cx="5150222" cy="48911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59854">
            <a:off x="704635" y="1585743"/>
            <a:ext cx="5120222" cy="25074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600597" y="6829473"/>
            <a:ext cx="8719235" cy="57705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96641">
            <a:off x="13804070" y="8777823"/>
            <a:ext cx="5354911" cy="18738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946147" y="-330516"/>
            <a:ext cx="2586432" cy="27409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627172" y="9333748"/>
            <a:ext cx="1946849" cy="10654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7165932" y="6029245"/>
            <a:ext cx="2187992" cy="18379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349707" y="557572"/>
            <a:ext cx="754393" cy="705015"/>
          </a:xfrm>
          <a:prstGeom prst="rect">
            <a:avLst/>
          </a:prstGeom>
        </p:spPr>
      </p:pic>
      <p:sp>
        <p:nvSpPr>
          <p:cNvPr id="15" name="Hộp Văn bản 14"/>
          <p:cNvSpPr txBox="1"/>
          <p:nvPr/>
        </p:nvSpPr>
        <p:spPr>
          <a:xfrm>
            <a:off x="4267298" y="3148550"/>
            <a:ext cx="1177754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TIN HỌC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3003918">
            <a:off x="-2517347" y="-2809284"/>
            <a:ext cx="6210571" cy="5898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7365" y="1439619"/>
            <a:ext cx="2222501" cy="20810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77365" y="3964074"/>
            <a:ext cx="2222501" cy="20810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003918">
            <a:off x="13037333" y="8909904"/>
            <a:ext cx="6210571" cy="58981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930059">
            <a:off x="11443997" y="8685982"/>
            <a:ext cx="3552430" cy="3764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77365" y="6766312"/>
            <a:ext cx="2222501" cy="208106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142618" y="328877"/>
            <a:ext cx="1797229" cy="13352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182503" y="1439619"/>
            <a:ext cx="1108589" cy="6067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249933" y="6678246"/>
            <a:ext cx="454864" cy="425091"/>
          </a:xfrm>
          <a:prstGeom prst="rect">
            <a:avLst/>
          </a:prstGeom>
        </p:spPr>
      </p:pic>
      <p:sp>
        <p:nvSpPr>
          <p:cNvPr id="12" name="Hộp Văn bản 11"/>
          <p:cNvSpPr txBox="1"/>
          <p:nvPr/>
        </p:nvSpPr>
        <p:spPr>
          <a:xfrm>
            <a:off x="4038600" y="1935919"/>
            <a:ext cx="13654314" cy="704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4796" y="-2196268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258873">
            <a:off x="-1673285" y="3168138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 flipH="1">
            <a:off x="4982183" y="-1453040"/>
            <a:ext cx="8323634" cy="13193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4313" y="1028700"/>
            <a:ext cx="1286296" cy="12021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9696" y="7696200"/>
            <a:ext cx="819604" cy="765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77787" y="8875321"/>
            <a:ext cx="819604" cy="765957"/>
          </a:xfrm>
          <a:prstGeom prst="rect">
            <a:avLst/>
          </a:prstGeom>
        </p:spPr>
      </p:pic>
      <p:graphicFrame>
        <p:nvGraphicFramePr>
          <p:cNvPr id="6" name="Bảng 5"/>
          <p:cNvGraphicFramePr>
            <a:graphicFrameLocks noGrp="1"/>
          </p:cNvGraphicFramePr>
          <p:nvPr/>
        </p:nvGraphicFramePr>
        <p:xfrm>
          <a:off x="3120390" y="3430746"/>
          <a:ext cx="11357610" cy="3312954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5293196"/>
                <a:gridCol w="6064414"/>
              </a:tblGrid>
              <a:tr h="110431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PHIẾU BÀI TẬP 1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</a:tr>
              <a:tr h="110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0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Hộp Văn bản 6"/>
          <p:cNvSpPr txBox="1"/>
          <p:nvPr/>
        </p:nvSpPr>
        <p:spPr>
          <a:xfrm>
            <a:off x="3897422" y="5849852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c, d, f,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9497896" y="5813693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e, g, h, j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421" y="8855246"/>
            <a:ext cx="1687621" cy="15802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492300">
            <a:off x="12701686" y="-4339117"/>
            <a:ext cx="8353228" cy="66066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26884">
            <a:off x="15025301" y="-507590"/>
            <a:ext cx="8616526" cy="73788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1235317" cy="18978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12104">
            <a:off x="17441384" y="7884561"/>
            <a:ext cx="645364" cy="6031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8207" y="7105150"/>
            <a:ext cx="454864" cy="4250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48513">
            <a:off x="483754" y="9296036"/>
            <a:ext cx="725008" cy="698644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2612227" y="2164533"/>
            <a:ext cx="11050879" cy="592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Đe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ình Bầu dục 5"/>
          <p:cNvSpPr/>
          <p:nvPr/>
        </p:nvSpPr>
        <p:spPr>
          <a:xfrm>
            <a:off x="2438400" y="621030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2240490">
            <a:off x="-2877557" y="-4820803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455" y="-9071"/>
            <a:ext cx="2876123" cy="26930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2777" y="7048500"/>
            <a:ext cx="2876123" cy="26930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200" y="7257020"/>
            <a:ext cx="1235317" cy="18978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48513">
            <a:off x="17102611" y="9392275"/>
            <a:ext cx="725008" cy="6986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4143" y="9134896"/>
            <a:ext cx="1108589" cy="6067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521755">
            <a:off x="-6013592" y="-4528062"/>
            <a:ext cx="10575092" cy="905612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9723" y="1126634"/>
            <a:ext cx="2325644" cy="1953541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3810000" y="360734"/>
            <a:ext cx="13356693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284858" y="3178756"/>
            <a:ext cx="14406976" cy="668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đùa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cợt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bậy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nút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like hay share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8126640" y="2272415"/>
            <a:ext cx="505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3519158"/>
            <a:ext cx="1502278" cy="14066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6043613"/>
            <a:ext cx="1502278" cy="14066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8845851"/>
            <a:ext cx="1502278" cy="14066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68113" y="2738707"/>
            <a:ext cx="990463" cy="1560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2693" y="6045143"/>
            <a:ext cx="7189470" cy="68277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114993">
            <a:off x="-5899968" y="-4185003"/>
            <a:ext cx="10575092" cy="90561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7918" y="8505294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52673">
            <a:off x="17057075" y="1002065"/>
            <a:ext cx="1180784" cy="9335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91" y="4456924"/>
            <a:ext cx="810135" cy="4433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12104">
            <a:off x="41868" y="6796974"/>
            <a:ext cx="398622" cy="372531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1946640" y="343059"/>
            <a:ext cx="1566817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4"/>
          <p:cNvSpPr txBox="1"/>
          <p:nvPr/>
        </p:nvSpPr>
        <p:spPr>
          <a:xfrm>
            <a:off x="1899356" y="2472929"/>
            <a:ext cx="4419600" cy="1895181"/>
          </a:xfrm>
          <a:prstGeom prst="rect">
            <a:avLst/>
          </a:prstGeom>
          <a:solidFill>
            <a:srgbClr val="D3DD18">
              <a:lumMod val="60000"/>
              <a:lumOff val="40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D73"/>
              </a:buClr>
              <a:buSzPts val="2400"/>
              <a:buFont typeface="Caveat Brush"/>
              <a:buNone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Hoạt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động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 3: </a:t>
            </a:r>
            <a:endParaRPr kumimoji="0" lang="en-US" sz="4000" b="1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sym typeface="Caveat Brush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D73"/>
              </a:buClr>
              <a:buSzPts val="2400"/>
              <a:buFont typeface="Caveat Brush"/>
              <a:buNone/>
              <a:defRPr/>
            </a:pP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Xử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lí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tình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huống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sym typeface="Caveat Brush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6690056" y="1763688"/>
            <a:ext cx="10738713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6690056" y="6713707"/>
            <a:ext cx="9866199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Phân loại Phần mềm độc hại - Tin Học Sóc Trăng - tinhocsoctrang.com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717" r="32359" b="11059"/>
          <a:stretch>
            <a:fillRect/>
          </a:stretch>
        </p:blipFill>
        <p:spPr bwMode="auto">
          <a:xfrm>
            <a:off x="665360" y="5028758"/>
            <a:ext cx="5653596" cy="47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Mũi tên: Xuống 24"/>
          <p:cNvSpPr/>
          <p:nvPr/>
        </p:nvSpPr>
        <p:spPr>
          <a:xfrm>
            <a:off x="11623155" y="4827669"/>
            <a:ext cx="1676400" cy="1836494"/>
          </a:xfrm>
          <a:prstGeom prst="downArrow">
            <a:avLst/>
          </a:prstGeom>
          <a:solidFill>
            <a:srgbClr val="EF9863"/>
          </a:solidFill>
          <a:ln>
            <a:solidFill>
              <a:srgbClr val="EF9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515880">
            <a:off x="-4540855" y="6955803"/>
            <a:ext cx="11139109" cy="88100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5880">
            <a:off x="14217601" y="-2952277"/>
            <a:ext cx="11139109" cy="88100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2071" y="2417032"/>
            <a:ext cx="2761600" cy="15113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93874" y="5884606"/>
            <a:ext cx="2987748" cy="2509708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1752600" y="1670786"/>
            <a:ext cx="14185981" cy="694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38400" y="5255573"/>
            <a:ext cx="7595714" cy="6504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36142" y="-1605083"/>
            <a:ext cx="5150222" cy="4891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46147" y="2805210"/>
            <a:ext cx="2586432" cy="27409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81000" y="7257647"/>
            <a:ext cx="2908184" cy="2850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1886" y="677328"/>
            <a:ext cx="2598733" cy="21278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8105" y="3662483"/>
            <a:ext cx="779563" cy="728537"/>
          </a:xfrm>
          <a:prstGeom prst="rect">
            <a:avLst/>
          </a:prstGeom>
        </p:spPr>
      </p:pic>
      <p:sp>
        <p:nvSpPr>
          <p:cNvPr id="10" name="Hộp Văn bản 9"/>
          <p:cNvSpPr txBox="1"/>
          <p:nvPr/>
        </p:nvSpPr>
        <p:spPr>
          <a:xfrm>
            <a:off x="646657" y="1093693"/>
            <a:ext cx="14232917" cy="4452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ình ảnh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200" y="4660360"/>
            <a:ext cx="6605112" cy="5599732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7119202" y="261829"/>
            <a:ext cx="40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515880">
            <a:off x="10631758" y="5432281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258873">
            <a:off x="-1635185" y="-2178225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0" y="1536107"/>
            <a:ext cx="13060059" cy="77613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71552" y="1758298"/>
            <a:ext cx="2987748" cy="25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7177" y="8151729"/>
            <a:ext cx="2488369" cy="1361816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4399833" y="1937478"/>
            <a:ext cx="9488334" cy="6217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/>
          <p:cNvSpPr/>
          <p:nvPr/>
        </p:nvSpPr>
        <p:spPr>
          <a:xfrm>
            <a:off x="4191000" y="4656938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ình Bầu dục 10"/>
          <p:cNvSpPr/>
          <p:nvPr/>
        </p:nvSpPr>
        <p:spPr>
          <a:xfrm>
            <a:off x="4191000" y="5643562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ách quản lý việc sử dụng máy tính của con trẻ trên Windows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075" y="2814338"/>
            <a:ext cx="7814955" cy="47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955" y="2891294"/>
            <a:ext cx="1981200" cy="18551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6" y="5543734"/>
            <a:ext cx="1981200" cy="18551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955" y="8267700"/>
            <a:ext cx="1981201" cy="18551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8452" y="5841423"/>
            <a:ext cx="813730" cy="760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83054">
            <a:off x="167349" y="2900798"/>
            <a:ext cx="1115858" cy="10752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01558">
            <a:off x="1838805" y="8996076"/>
            <a:ext cx="170200" cy="1155676"/>
          </a:xfrm>
          <a:prstGeom prst="rect">
            <a:avLst/>
          </a:prstGeom>
        </p:spPr>
      </p:pic>
      <p:pic>
        <p:nvPicPr>
          <p:cNvPr id="3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012168">
            <a:off x="-898994" y="300465"/>
            <a:ext cx="2589755" cy="2744441"/>
          </a:xfrm>
          <a:prstGeom prst="rect">
            <a:avLst/>
          </a:prstGeom>
        </p:spPr>
      </p:pic>
      <p:pic>
        <p:nvPicPr>
          <p:cNvPr id="38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10469" y="0"/>
            <a:ext cx="2177531" cy="3345370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1752600" y="330640"/>
            <a:ext cx="1417677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738312" y="1578992"/>
            <a:ext cx="1190267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/>
          <p:cNvSpPr txBox="1"/>
          <p:nvPr/>
        </p:nvSpPr>
        <p:spPr>
          <a:xfrm>
            <a:off x="2863528" y="3094642"/>
            <a:ext cx="6629400" cy="2746781"/>
          </a:xfrm>
          <a:prstGeom prst="wedgeRoundRectCallout">
            <a:avLst>
              <a:gd name="adj1" fmla="val -45887"/>
              <a:gd name="adj2" fmla="val 103157"/>
              <a:gd name="adj3" fmla="val 16667"/>
            </a:avLst>
          </a:prstGeom>
          <a:solidFill>
            <a:srgbClr val="EF9863"/>
          </a:solidFill>
          <a:ln>
            <a:solidFill>
              <a:srgbClr val="EF9863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4.1.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/>
          <p:cNvSpPr txBox="1"/>
          <p:nvPr/>
        </p:nvSpPr>
        <p:spPr>
          <a:xfrm>
            <a:off x="4092834" y="7746534"/>
            <a:ext cx="13106400" cy="1827380"/>
          </a:xfrm>
          <a:prstGeom prst="wedgeRoundRectCallout">
            <a:avLst>
              <a:gd name="adj1" fmla="val 48171"/>
              <a:gd name="adj2" fmla="val 85956"/>
              <a:gd name="adj3" fmla="val 16667"/>
            </a:avLst>
          </a:prstGeom>
          <a:solidFill>
            <a:srgbClr val="99F3FD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679" y="252993"/>
            <a:ext cx="1376902" cy="19172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3400" y="610544"/>
            <a:ext cx="1286296" cy="12021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099" y="7447755"/>
            <a:ext cx="413440" cy="398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099" y="8548821"/>
            <a:ext cx="413440" cy="3984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099" y="9649888"/>
            <a:ext cx="413440" cy="398406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3211254" y="339751"/>
            <a:ext cx="11865491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4.3.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2867025" y="2067801"/>
            <a:ext cx="13330096" cy="3518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44.jpg" descr="Diagram&#10;&#10;Description automatically generated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867025" y="5965915"/>
            <a:ext cx="6021550" cy="4129149"/>
          </a:xfrm>
          <a:prstGeom prst="rect">
            <a:avLst/>
          </a:prstGeom>
        </p:spPr>
      </p:pic>
      <p:pic>
        <p:nvPicPr>
          <p:cNvPr id="18" name="image34.jpg" descr="A picture containing text&#10;&#10;Description automatically generated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058400" y="6246346"/>
            <a:ext cx="5826125" cy="3945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701374" y="4126812"/>
            <a:ext cx="10575092" cy="90561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09139" y="-2508537"/>
            <a:ext cx="9674990" cy="76520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81782" y="5569331"/>
            <a:ext cx="4924974" cy="52191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163990" y="1592005"/>
            <a:ext cx="13074768" cy="76520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988920" y="1028700"/>
            <a:ext cx="2598733" cy="2127882"/>
          </a:xfrm>
          <a:prstGeom prst="rect">
            <a:avLst/>
          </a:prstGeom>
        </p:spPr>
      </p:pic>
      <p:sp>
        <p:nvSpPr>
          <p:cNvPr id="10" name="Hộp Văn bản 9"/>
          <p:cNvSpPr txBox="1"/>
          <p:nvPr/>
        </p:nvSpPr>
        <p:spPr>
          <a:xfrm>
            <a:off x="6561104" y="176147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7113919" y="2573573"/>
            <a:ext cx="5174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/>
          <p:cNvSpPr txBox="1"/>
          <p:nvPr/>
        </p:nvSpPr>
        <p:spPr>
          <a:xfrm>
            <a:off x="4331089" y="4067553"/>
            <a:ext cx="1074057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nay.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11600" y="296561"/>
            <a:ext cx="1376902" cy="19172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75062" y="7402497"/>
            <a:ext cx="413440" cy="3984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75062" y="8503563"/>
            <a:ext cx="413440" cy="3984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75062" y="9604630"/>
            <a:ext cx="413440" cy="398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54" y="912"/>
            <a:ext cx="2341438" cy="19172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049710"/>
            <a:ext cx="936193" cy="8749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7873" y="6499109"/>
            <a:ext cx="1287749" cy="1203460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4695088" y="511742"/>
            <a:ext cx="8823976" cy="268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46.jpg" descr="A picture containing text&#10;&#10;Description automatically generated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29876" y="4009474"/>
            <a:ext cx="8077200" cy="5595156"/>
          </a:xfrm>
          <a:prstGeom prst="rect">
            <a:avLst/>
          </a:prstGeom>
        </p:spPr>
      </p:pic>
      <p:pic>
        <p:nvPicPr>
          <p:cNvPr id="17" name="Picture 2" descr="Truy cập mạng xã hội tại nơi làm việc: Lợi và hại – Dịch vụ thành lập công  ty tại Bình Dương TƯ VẤN MIỄN PHÍ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3754"/>
          <a:stretch>
            <a:fillRect/>
          </a:stretch>
        </p:blipFill>
        <p:spPr bwMode="auto">
          <a:xfrm>
            <a:off x="9703564" y="3898555"/>
            <a:ext cx="7772400" cy="60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940664">
            <a:off x="-4024491" y="-3182147"/>
            <a:ext cx="9674990" cy="76520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012168">
            <a:off x="1761931" y="-2969850"/>
            <a:ext cx="4529493" cy="48000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41" y="2528038"/>
            <a:ext cx="1051354" cy="9825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364" y="3593760"/>
            <a:ext cx="639670" cy="597801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6078488" y="874999"/>
            <a:ext cx="11606114" cy="268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+"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+"/>
              <a:defRPr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+"/>
              <a:defRPr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38.jpg" descr="Graphical user interface, diagram&#10;&#10;Description automatically generated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558471" y="4542063"/>
            <a:ext cx="7236778" cy="5138316"/>
          </a:xfrm>
          <a:prstGeom prst="rect">
            <a:avLst/>
          </a:prstGeom>
        </p:spPr>
      </p:pic>
      <p:pic>
        <p:nvPicPr>
          <p:cNvPr id="9220" name="Picture 4" descr="Nghiện game online: Điều trị càng sớm càng tốt - Hànộimớ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686300"/>
            <a:ext cx="6851087" cy="51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4796" y="-2196268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258873">
            <a:off x="-1673285" y="3168138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 flipH="1">
            <a:off x="4982183" y="-1453040"/>
            <a:ext cx="8323634" cy="13193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4313" y="1028700"/>
            <a:ext cx="1286296" cy="12021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9696" y="7696200"/>
            <a:ext cx="819604" cy="765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77787" y="8875321"/>
            <a:ext cx="819604" cy="765957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3740942" y="3128749"/>
            <a:ext cx="10806114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7082048" y="1961791"/>
            <a:ext cx="404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WHO chính thức coi nghiện game là bệnh tâm thần - Báo Dân trí - Bệnh Viện  Nhi Đồng Thành Ph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184" y="660646"/>
            <a:ext cx="5328976" cy="39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9" y="495300"/>
            <a:ext cx="1376902" cy="191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68008" y="7404051"/>
            <a:ext cx="413440" cy="3984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68008" y="8505117"/>
            <a:ext cx="413440" cy="3984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68008" y="9606184"/>
            <a:ext cx="413440" cy="3984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9485" y="9486900"/>
            <a:ext cx="2488369" cy="13618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15752"/>
            <a:ext cx="2325644" cy="1953541"/>
          </a:xfrm>
          <a:prstGeom prst="rect">
            <a:avLst/>
          </a:prstGeom>
        </p:spPr>
      </p:pic>
      <p:sp>
        <p:nvSpPr>
          <p:cNvPr id="21" name="Hộp Văn bản 20"/>
          <p:cNvSpPr txBox="1"/>
          <p:nvPr/>
        </p:nvSpPr>
        <p:spPr>
          <a:xfrm>
            <a:off x="2457450" y="1516898"/>
            <a:ext cx="13373100" cy="725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Hay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4800" y="-2628900"/>
            <a:ext cx="7189470" cy="682777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258873">
            <a:off x="-4258846" y="6894031"/>
            <a:ext cx="10575092" cy="90561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358" y="51132"/>
            <a:ext cx="990463" cy="15609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01655" y="404437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898" y="1612034"/>
            <a:ext cx="819604" cy="765957"/>
          </a:xfrm>
          <a:prstGeom prst="rect">
            <a:avLst/>
          </a:prstGeom>
        </p:spPr>
      </p:pic>
      <p:sp>
        <p:nvSpPr>
          <p:cNvPr id="10" name="Hộp Văn bản 9"/>
          <p:cNvSpPr txBox="1"/>
          <p:nvPr/>
        </p:nvSpPr>
        <p:spPr>
          <a:xfrm>
            <a:off x="2590800" y="476536"/>
            <a:ext cx="104285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1524000" y="3509118"/>
            <a:ext cx="15240000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/>
          <p:nvPr/>
        </p:nvSpPr>
        <p:spPr>
          <a:xfrm>
            <a:off x="6934200" y="1709393"/>
            <a:ext cx="4419600" cy="1731893"/>
          </a:xfrm>
          <a:prstGeom prst="rect">
            <a:avLst/>
          </a:prstGeom>
          <a:solidFill>
            <a:srgbClr val="F4DD6C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D73"/>
              </a:buClr>
              <a:buSzPts val="2400"/>
              <a:buFont typeface="Caveat Brush"/>
              <a:buNone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Hoạt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động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 5: </a:t>
            </a:r>
            <a:endParaRPr kumimoji="0" lang="en-US" sz="4000" b="1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sym typeface="Caveat Brush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D73"/>
              </a:buClr>
              <a:buSzPts val="2400"/>
              <a:buFont typeface="Caveat Brush"/>
              <a:buNone/>
              <a:defRPr/>
            </a:pP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Hồi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sinh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sym typeface="Caveat Brush"/>
              </a:rPr>
              <a:t>cây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sym typeface="Caveat Brush"/>
            </a:endParaRPr>
          </a:p>
        </p:txBody>
      </p:sp>
      <p:pic>
        <p:nvPicPr>
          <p:cNvPr id="17" name="image50.png" descr="A picture containing clipart&#10;&#10;Description automatically generated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3739336" y="7048500"/>
            <a:ext cx="3024664" cy="3054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03918">
            <a:off x="-2517347" y="-2809284"/>
            <a:ext cx="6210571" cy="5898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38682" y="3498457"/>
            <a:ext cx="1818626" cy="17028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38682" y="5751024"/>
            <a:ext cx="1818626" cy="1702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03918">
            <a:off x="13037333" y="8909904"/>
            <a:ext cx="6210571" cy="58981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930059">
            <a:off x="11443997" y="8685982"/>
            <a:ext cx="3552430" cy="3764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38682" y="8191500"/>
            <a:ext cx="1818626" cy="17028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2618" y="328877"/>
            <a:ext cx="1797229" cy="13352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719" y="1181100"/>
            <a:ext cx="1108589" cy="6067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933" y="6678246"/>
            <a:ext cx="454864" cy="425091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3768126" y="736303"/>
            <a:ext cx="12039600" cy="424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Trưởng thành là gì? Làm thế nào để trưởng thành?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45" y="5122874"/>
            <a:ext cx="8189684" cy="5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421" y="8855246"/>
            <a:ext cx="1687621" cy="15802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492300">
            <a:off x="12701686" y="-4339117"/>
            <a:ext cx="8353228" cy="66066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26884">
            <a:off x="15025301" y="-507590"/>
            <a:ext cx="8616526" cy="73788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1235317" cy="18978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12104">
            <a:off x="17441384" y="7884561"/>
            <a:ext cx="645364" cy="6031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8207" y="7105150"/>
            <a:ext cx="454864" cy="4250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48513">
            <a:off x="483754" y="9296036"/>
            <a:ext cx="725008" cy="698644"/>
          </a:xfrm>
          <a:prstGeom prst="rect">
            <a:avLst/>
          </a:prstGeom>
        </p:spPr>
      </p:pic>
      <p:sp>
        <p:nvSpPr>
          <p:cNvPr id="3" name="Hộp Văn bản 2"/>
          <p:cNvSpPr txBox="1"/>
          <p:nvPr/>
        </p:nvSpPr>
        <p:spPr>
          <a:xfrm>
            <a:off x="1614714" y="495300"/>
            <a:ext cx="13106400" cy="4349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Romaco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Timeout, Norton Online Family,…</a:t>
            </a:r>
            <a:endParaRPr lang="en-US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Timeout | Romaco Ca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51" y="5440042"/>
            <a:ext cx="7334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uộc sống người đọc sách và người không đọc sách, sau 3 năm khác nhau &quot;một  trời một vực&quot;: Người trí huệ chọn việc xứng đáng theo đuổi cả đời!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67" y="5310226"/>
            <a:ext cx="7102001" cy="47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4796" y="-2196268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258873">
            <a:off x="-1673285" y="3168138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 flipH="1">
            <a:off x="4982183" y="-1453040"/>
            <a:ext cx="8323634" cy="13193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4313" y="1028700"/>
            <a:ext cx="1286296" cy="12021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9696" y="7696200"/>
            <a:ext cx="819604" cy="765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77787" y="8875321"/>
            <a:ext cx="819604" cy="7659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3322080" y="1413447"/>
                <a:ext cx="11519620" cy="736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bè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chế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Internet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phòng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riêng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heo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đuổi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sở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phòng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Internet.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080" y="1413447"/>
                <a:ext cx="11519620" cy="7364901"/>
              </a:xfrm>
              <a:prstGeom prst="rect">
                <a:avLst/>
              </a:prstGeom>
              <a:blipFill rotWithShape="1">
                <a:blip r:embed="rId6"/>
                <a:stretch>
                  <a:fillRect l="-3" t="-8" r="4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2240490">
            <a:off x="-2877557" y="-4820803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455" y="-9071"/>
            <a:ext cx="2876123" cy="26930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2777" y="7048500"/>
            <a:ext cx="2876123" cy="26930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200" y="7257020"/>
            <a:ext cx="1235317" cy="18978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48513">
            <a:off x="17102611" y="9392275"/>
            <a:ext cx="725008" cy="6986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4143" y="9134896"/>
            <a:ext cx="1108589" cy="6067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521755">
            <a:off x="-6013592" y="-4528062"/>
            <a:ext cx="10575092" cy="905612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9723" y="1126634"/>
            <a:ext cx="2325644" cy="1953541"/>
          </a:xfrm>
          <a:prstGeom prst="rect">
            <a:avLst/>
          </a:prstGeom>
        </p:spPr>
      </p:pic>
      <p:sp>
        <p:nvSpPr>
          <p:cNvPr id="13" name="Hộp Văn bản 12"/>
          <p:cNvSpPr txBox="1"/>
          <p:nvPr/>
        </p:nvSpPr>
        <p:spPr>
          <a:xfrm>
            <a:off x="3416465" y="1201479"/>
            <a:ext cx="13367475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cởi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23 tuổi vẫn bị bố mẹ cấm chơi game đêm, phải làm sao?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35" y="4862512"/>
            <a:ext cx="7435332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Đường nối Thẳng 15"/>
          <p:cNvCxnSpPr/>
          <p:nvPr/>
        </p:nvCxnSpPr>
        <p:spPr>
          <a:xfrm>
            <a:off x="3511578" y="4888981"/>
            <a:ext cx="7461222" cy="42658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nối Thẳng 22"/>
          <p:cNvCxnSpPr/>
          <p:nvPr/>
        </p:nvCxnSpPr>
        <p:spPr>
          <a:xfrm flipV="1">
            <a:off x="3518835" y="4842264"/>
            <a:ext cx="7301565" cy="4392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364" name="Picture 4" descr="4 dấu hiệu mẹ đang dạy con đúng cách, trẻ sẽ thông minh, tài trí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732" y="5160282"/>
            <a:ext cx="6239131" cy="38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3519158"/>
            <a:ext cx="1502278" cy="14066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6043613"/>
            <a:ext cx="1502278" cy="14066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8845851"/>
            <a:ext cx="1502278" cy="14066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68113" y="2738707"/>
            <a:ext cx="990463" cy="1560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2693" y="6045143"/>
            <a:ext cx="7189470" cy="68277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114993">
            <a:off x="-5899968" y="-4185003"/>
            <a:ext cx="10575092" cy="90561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7918" y="8505294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52673">
            <a:off x="17057075" y="1002065"/>
            <a:ext cx="1180784" cy="9335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91" y="4456924"/>
            <a:ext cx="810135" cy="4433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12104">
            <a:off x="41868" y="6796974"/>
            <a:ext cx="398622" cy="372531"/>
          </a:xfrm>
          <a:prstGeom prst="rect">
            <a:avLst/>
          </a:prstGeom>
        </p:spPr>
      </p:pic>
      <p:sp>
        <p:nvSpPr>
          <p:cNvPr id="3" name="Hộp Văn bản 2"/>
          <p:cNvSpPr txBox="1"/>
          <p:nvPr/>
        </p:nvSpPr>
        <p:spPr>
          <a:xfrm>
            <a:off x="5410200" y="711079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2946528" y="2772895"/>
            <a:ext cx="13862756" cy="5745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/>
          <p:cNvSpPr/>
          <p:nvPr/>
        </p:nvSpPr>
        <p:spPr>
          <a:xfrm>
            <a:off x="2667000" y="477418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ình Bầu dục 11"/>
          <p:cNvSpPr/>
          <p:nvPr/>
        </p:nvSpPr>
        <p:spPr>
          <a:xfrm>
            <a:off x="2667000" y="572800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ình Bầu dục 12"/>
          <p:cNvSpPr/>
          <p:nvPr/>
        </p:nvSpPr>
        <p:spPr>
          <a:xfrm>
            <a:off x="2667000" y="7698143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3502191" y="-3644010"/>
            <a:ext cx="8510426" cy="72880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23147" y="813488"/>
            <a:ext cx="7189470" cy="68277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856518" y="5689903"/>
            <a:ext cx="5770436" cy="54801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03807">
            <a:off x="764047" y="7499998"/>
            <a:ext cx="4447878" cy="35166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19822" y="3201773"/>
            <a:ext cx="3333645" cy="51215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012168">
            <a:off x="11723160" y="-1882309"/>
            <a:ext cx="3552430" cy="3764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270666" y="4227373"/>
            <a:ext cx="2598733" cy="2127882"/>
          </a:xfrm>
          <a:prstGeom prst="rect">
            <a:avLst/>
          </a:prstGeom>
        </p:spPr>
      </p:pic>
      <p:sp>
        <p:nvSpPr>
          <p:cNvPr id="12" name="Hộp Văn bản 11"/>
          <p:cNvSpPr txBox="1"/>
          <p:nvPr/>
        </p:nvSpPr>
        <p:spPr>
          <a:xfrm>
            <a:off x="620172" y="-1"/>
            <a:ext cx="11554397" cy="487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3. ĐẠO ĐỨC, PHÁP LUẬT VÀ VĂN HOÁ TRONG MÔI TRƯỜNG SỐ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5638116" y="5354282"/>
            <a:ext cx="9721228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5: ỨNG XỬ TRÊN MẠNG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421" y="8855246"/>
            <a:ext cx="1687621" cy="15802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492300">
            <a:off x="12701686" y="-4339117"/>
            <a:ext cx="8353228" cy="66066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26884">
            <a:off x="15025301" y="-507590"/>
            <a:ext cx="8616526" cy="73788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1235317" cy="18978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12104">
            <a:off x="17441384" y="7884561"/>
            <a:ext cx="645364" cy="6031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8207" y="7105150"/>
            <a:ext cx="454864" cy="4250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48513">
            <a:off x="483754" y="9296036"/>
            <a:ext cx="725008" cy="698644"/>
          </a:xfrm>
          <a:prstGeom prst="rect">
            <a:avLst/>
          </a:prstGeom>
        </p:spPr>
      </p:pic>
      <p:sp>
        <p:nvSpPr>
          <p:cNvPr id="6" name="Hình Bầu dục 5"/>
          <p:cNvSpPr/>
          <p:nvPr/>
        </p:nvSpPr>
        <p:spPr>
          <a:xfrm>
            <a:off x="2700054" y="369570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2891971" y="1644233"/>
            <a:ext cx="11399637" cy="7211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ình Bầu dục 6"/>
          <p:cNvSpPr/>
          <p:nvPr/>
        </p:nvSpPr>
        <p:spPr>
          <a:xfrm>
            <a:off x="2671025" y="5828048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2240490">
            <a:off x="-2877557" y="-4820803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455" y="-9071"/>
            <a:ext cx="2876123" cy="26930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2777" y="7048500"/>
            <a:ext cx="2876123" cy="26930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200" y="7257020"/>
            <a:ext cx="1235317" cy="18978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48513">
            <a:off x="17102611" y="9392275"/>
            <a:ext cx="725008" cy="6986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4143" y="9134896"/>
            <a:ext cx="1108589" cy="6067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521755">
            <a:off x="-6013592" y="-4528062"/>
            <a:ext cx="10575092" cy="905612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9723" y="1126634"/>
            <a:ext cx="2325644" cy="1953541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3778705" y="2261253"/>
            <a:ext cx="12765314" cy="613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Chia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bè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ình Bầu dục 7"/>
          <p:cNvSpPr/>
          <p:nvPr/>
        </p:nvSpPr>
        <p:spPr>
          <a:xfrm>
            <a:off x="3540607" y="5411970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3519158"/>
            <a:ext cx="1502278" cy="14066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6043613"/>
            <a:ext cx="1502278" cy="14066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8845851"/>
            <a:ext cx="1502278" cy="14066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68113" y="2738707"/>
            <a:ext cx="990463" cy="1560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2693" y="6045143"/>
            <a:ext cx="7189470" cy="68277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114993">
            <a:off x="-5899968" y="-4185003"/>
            <a:ext cx="10575092" cy="90561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7918" y="8505294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52673">
            <a:off x="17057075" y="1002065"/>
            <a:ext cx="1180784" cy="9335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91" y="4456924"/>
            <a:ext cx="810135" cy="4433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12104">
            <a:off x="41868" y="6796974"/>
            <a:ext cx="398622" cy="372531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2258786" y="1779137"/>
            <a:ext cx="14677572" cy="705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chặn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Gửi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bè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ình Bầu dục 8"/>
          <p:cNvSpPr/>
          <p:nvPr/>
        </p:nvSpPr>
        <p:spPr>
          <a:xfrm>
            <a:off x="2057400" y="4923875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515880">
            <a:off x="-4540855" y="6955803"/>
            <a:ext cx="11139109" cy="88100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5880">
            <a:off x="14217601" y="-2952277"/>
            <a:ext cx="11139109" cy="88100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2071" y="2417032"/>
            <a:ext cx="2761600" cy="15113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93874" y="5884606"/>
            <a:ext cx="2987748" cy="2509708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2092970" y="1970969"/>
            <a:ext cx="15298056" cy="521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riêng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ình Bầu dục 6"/>
          <p:cNvSpPr/>
          <p:nvPr/>
        </p:nvSpPr>
        <p:spPr>
          <a:xfrm>
            <a:off x="1905000" y="6336966"/>
            <a:ext cx="914400" cy="8948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940664">
            <a:off x="-4024491" y="-3182147"/>
            <a:ext cx="9674990" cy="76520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012168">
            <a:off x="1761931" y="-2969850"/>
            <a:ext cx="4529493" cy="48000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41" y="2528038"/>
            <a:ext cx="1051354" cy="9825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364" y="3593760"/>
            <a:ext cx="639670" cy="597801"/>
          </a:xfrm>
          <a:prstGeom prst="rect">
            <a:avLst/>
          </a:prstGeom>
        </p:spPr>
      </p:pic>
      <p:sp>
        <p:nvSpPr>
          <p:cNvPr id="3" name="Hộp Văn bản 2"/>
          <p:cNvSpPr txBox="1"/>
          <p:nvPr/>
        </p:nvSpPr>
        <p:spPr>
          <a:xfrm>
            <a:off x="5562600" y="362383"/>
            <a:ext cx="8990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5618553" y="1813507"/>
            <a:ext cx="12101286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1149036" y="5038535"/>
            <a:ext cx="166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64.png" descr="A picture containing text&#10;&#10;Description automatically generated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04384" y="5986047"/>
            <a:ext cx="6859351" cy="4234085"/>
          </a:xfrm>
          <a:prstGeom prst="rect">
            <a:avLst/>
          </a:prstGeom>
        </p:spPr>
      </p:pic>
      <p:pic>
        <p:nvPicPr>
          <p:cNvPr id="16" name="image24.png" descr="Graphical user interface, website&#10;&#10;Description automatically generated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580516" y="5390664"/>
            <a:ext cx="9067800" cy="4941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4800" y="-2628900"/>
            <a:ext cx="7189470" cy="682777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258873">
            <a:off x="-4258846" y="6894031"/>
            <a:ext cx="10575092" cy="90561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97537" y="4406658"/>
            <a:ext cx="990463" cy="15609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01655" y="404437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96" y="2729679"/>
            <a:ext cx="819604" cy="765957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614591" y="747376"/>
            <a:ext cx="1480178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1977572" y="4415729"/>
            <a:ext cx="14332856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8311770" y="3140071"/>
            <a:ext cx="166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73200" y="6660437"/>
            <a:ext cx="7595714" cy="6504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36142" y="-1605083"/>
            <a:ext cx="5150222" cy="4891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46147" y="2805210"/>
            <a:ext cx="2586432" cy="27409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6" y="0"/>
            <a:ext cx="2908184" cy="2850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1886" y="677328"/>
            <a:ext cx="2598733" cy="21278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8105" y="3662483"/>
            <a:ext cx="779563" cy="728537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3289392" y="952500"/>
            <a:ext cx="1043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4342549" y="2572665"/>
            <a:ext cx="1101566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Hộp Văn bản 15"/>
          <p:cNvSpPr txBox="1"/>
          <p:nvPr/>
        </p:nvSpPr>
        <p:spPr>
          <a:xfrm>
            <a:off x="4342549" y="4616551"/>
            <a:ext cx="1101566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Hộp Văn bản 18"/>
          <p:cNvSpPr txBox="1"/>
          <p:nvPr/>
        </p:nvSpPr>
        <p:spPr>
          <a:xfrm>
            <a:off x="4342549" y="6857734"/>
            <a:ext cx="1051645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6: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Cabin outlin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67271" y="2234746"/>
            <a:ext cx="1577430" cy="1577430"/>
          </a:xfrm>
          <a:prstGeom prst="rect">
            <a:avLst/>
          </a:prstGeom>
        </p:spPr>
      </p:pic>
      <p:pic>
        <p:nvPicPr>
          <p:cNvPr id="22" name="Đồ họa 21" descr="Cabin outlin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05463" y="4354785"/>
            <a:ext cx="1577430" cy="1577430"/>
          </a:xfrm>
          <a:prstGeom prst="rect">
            <a:avLst/>
          </a:prstGeom>
        </p:spPr>
      </p:pic>
      <p:pic>
        <p:nvPicPr>
          <p:cNvPr id="23" name="Đồ họa 22" descr="Cabin outlin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67271" y="7105227"/>
            <a:ext cx="1577430" cy="157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515880">
            <a:off x="10631758" y="5432281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258873">
            <a:off x="-1635185" y="-2178225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0" y="1536107"/>
            <a:ext cx="13060059" cy="77613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71552" y="1758298"/>
            <a:ext cx="2987748" cy="25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7177" y="8151729"/>
            <a:ext cx="2488369" cy="1361816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3117743" y="3088748"/>
            <a:ext cx="1205251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3128498" y="2118148"/>
            <a:ext cx="1981200" cy="18551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7239" y="4770588"/>
            <a:ext cx="1981200" cy="18551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28498" y="7494554"/>
            <a:ext cx="1981201" cy="18551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772091" y="5068277"/>
            <a:ext cx="813730" cy="760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83054">
            <a:off x="2612706" y="2357008"/>
            <a:ext cx="1115858" cy="10752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701558">
            <a:off x="4699348" y="8222930"/>
            <a:ext cx="170200" cy="1155676"/>
          </a:xfrm>
          <a:prstGeom prst="rect">
            <a:avLst/>
          </a:prstGeom>
        </p:spPr>
      </p:pic>
      <p:sp>
        <p:nvSpPr>
          <p:cNvPr id="24" name="Hộp Văn bản 23"/>
          <p:cNvSpPr txBox="1"/>
          <p:nvPr/>
        </p:nvSpPr>
        <p:spPr>
          <a:xfrm>
            <a:off x="4838699" y="536496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/>
          <p:cNvSpPr txBox="1"/>
          <p:nvPr/>
        </p:nvSpPr>
        <p:spPr>
          <a:xfrm>
            <a:off x="3626388" y="2660989"/>
            <a:ext cx="98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/>
          <p:cNvSpPr txBox="1"/>
          <p:nvPr/>
        </p:nvSpPr>
        <p:spPr>
          <a:xfrm>
            <a:off x="3626388" y="5318498"/>
            <a:ext cx="98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ộp Văn bản 26"/>
          <p:cNvSpPr txBox="1"/>
          <p:nvPr/>
        </p:nvSpPr>
        <p:spPr>
          <a:xfrm>
            <a:off x="3643627" y="8101124"/>
            <a:ext cx="98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ộp Văn bản 29"/>
          <p:cNvSpPr txBox="1"/>
          <p:nvPr/>
        </p:nvSpPr>
        <p:spPr>
          <a:xfrm>
            <a:off x="5607588" y="2447917"/>
            <a:ext cx="1039365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ộp Văn bản 32"/>
          <p:cNvSpPr txBox="1"/>
          <p:nvPr/>
        </p:nvSpPr>
        <p:spPr>
          <a:xfrm>
            <a:off x="5714239" y="4829656"/>
            <a:ext cx="10287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/>
          <p:cNvSpPr txBox="1"/>
          <p:nvPr/>
        </p:nvSpPr>
        <p:spPr>
          <a:xfrm>
            <a:off x="5660914" y="7423028"/>
            <a:ext cx="10286999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012168">
            <a:off x="-61255" y="486949"/>
            <a:ext cx="2589755" cy="2744441"/>
          </a:xfrm>
          <a:prstGeom prst="rect">
            <a:avLst/>
          </a:prstGeom>
        </p:spPr>
      </p:pic>
      <p:pic>
        <p:nvPicPr>
          <p:cNvPr id="38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110469" y="0"/>
            <a:ext cx="2177531" cy="3345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/>
      <p:bldP spid="33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86679" y="252993"/>
            <a:ext cx="1376902" cy="191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526807" y="3668633"/>
            <a:ext cx="7230528" cy="67704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012168">
            <a:off x="14886304" y="7030660"/>
            <a:ext cx="3552430" cy="3764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773400" y="610544"/>
            <a:ext cx="1286296" cy="12021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25481" y="5554363"/>
            <a:ext cx="413440" cy="398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25481" y="6655429"/>
            <a:ext cx="413440" cy="3984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25481" y="7756496"/>
            <a:ext cx="413440" cy="398406"/>
          </a:xfrm>
          <a:prstGeom prst="rect">
            <a:avLst/>
          </a:prstGeom>
        </p:spPr>
      </p:pic>
      <p:sp>
        <p:nvSpPr>
          <p:cNvPr id="17" name="Hộp Văn bản 16"/>
          <p:cNvSpPr txBox="1"/>
          <p:nvPr/>
        </p:nvSpPr>
        <p:spPr>
          <a:xfrm>
            <a:off x="2053208" y="841375"/>
            <a:ext cx="115824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Giao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/>
          <p:cNvSpPr txBox="1"/>
          <p:nvPr/>
        </p:nvSpPr>
        <p:spPr>
          <a:xfrm>
            <a:off x="1663581" y="2666811"/>
            <a:ext cx="13969774" cy="2019064"/>
          </a:xfrm>
          <a:prstGeom prst="wedgeRoundRectCallout">
            <a:avLst>
              <a:gd name="adj1" fmla="val -41802"/>
              <a:gd name="adj2" fmla="val 91429"/>
              <a:gd name="adj3" fmla="val 16667"/>
            </a:avLst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1.1.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/>
          <p:cNvSpPr txBox="1"/>
          <p:nvPr/>
        </p:nvSpPr>
        <p:spPr>
          <a:xfrm>
            <a:off x="2167213" y="6577396"/>
            <a:ext cx="9906000" cy="197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ửi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(email) 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hắn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ăn hóa gửi email - Lời nói thế hệ 4.0 - TỔNG CÔNG TY PHÁT ĐIỆN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451" y="5174778"/>
            <a:ext cx="4147240" cy="41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611600" y="296561"/>
            <a:ext cx="1376902" cy="19172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575062" y="7402497"/>
            <a:ext cx="413440" cy="3984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75062" y="8503563"/>
            <a:ext cx="413440" cy="3984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75062" y="9604630"/>
            <a:ext cx="413440" cy="398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57200" y="2019300"/>
            <a:ext cx="2341438" cy="19172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295432" y="8265308"/>
            <a:ext cx="936193" cy="8749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580359" y="8714707"/>
            <a:ext cx="1287749" cy="1203460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2514600" y="785069"/>
            <a:ext cx="13716000" cy="2019064"/>
          </a:xfrm>
          <a:prstGeom prst="roundRect">
            <a:avLst/>
          </a:prstGeom>
          <a:solidFill>
            <a:srgbClr val="EF986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1.2.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6719695" y="3502759"/>
            <a:ext cx="10003780" cy="590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cẩn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lộ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rò chuyện trực tuyến Clip art Videotelephony Internet Relay Trò chuyện qua  mạng Trò chuyện trên web - dạy kèm hình ảnh png png tải về - Miễn phí trong  suốt Gọ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8" y="3288986"/>
            <a:ext cx="6123019" cy="61230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h ứng xử trên mạng xã hội - Vì một không gian mạng văn minh -  Thegioididong.co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13573"/>
          <a:stretch>
            <a:fillRect/>
          </a:stretch>
        </p:blipFill>
        <p:spPr bwMode="auto">
          <a:xfrm>
            <a:off x="11418894" y="2779567"/>
            <a:ext cx="6358639" cy="66121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6249" y="495300"/>
            <a:ext cx="1376902" cy="191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68008" y="7404051"/>
            <a:ext cx="413440" cy="3984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68008" y="8505117"/>
            <a:ext cx="413440" cy="3984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768008" y="9606184"/>
            <a:ext cx="413440" cy="3984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439400" y="8657062"/>
            <a:ext cx="2488369" cy="13618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933656" y="1758298"/>
            <a:ext cx="2325644" cy="1953541"/>
          </a:xfrm>
          <a:prstGeom prst="rect">
            <a:avLst/>
          </a:prstGeom>
        </p:spPr>
      </p:pic>
      <p:sp>
        <p:nvSpPr>
          <p:cNvPr id="11" name="Hộp Văn bản 10"/>
          <p:cNvSpPr txBox="1"/>
          <p:nvPr/>
        </p:nvSpPr>
        <p:spPr>
          <a:xfrm>
            <a:off x="2590800" y="504513"/>
            <a:ext cx="14247623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1.3.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1219200" y="3927866"/>
            <a:ext cx="9545951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/>
          <p:cNvSpPr txBox="1"/>
          <p:nvPr/>
        </p:nvSpPr>
        <p:spPr>
          <a:xfrm>
            <a:off x="7279481" y="2679444"/>
            <a:ext cx="3729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940664">
            <a:off x="-4024491" y="-3182147"/>
            <a:ext cx="9674990" cy="76520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012168">
            <a:off x="1761931" y="-2969850"/>
            <a:ext cx="4529493" cy="48000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1541" y="2528038"/>
            <a:ext cx="1051354" cy="9825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86364" y="3593760"/>
            <a:ext cx="639670" cy="597801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5791200" y="876300"/>
            <a:ext cx="123444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Internet: con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5791200" y="2874484"/>
            <a:ext cx="11691257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-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584428" y="4052143"/>
            <a:ext cx="8751910" cy="590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-"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-"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ác kỹ năng giao tiếp trên mạng xã hội mà bạn nên trang bị cho mình - Tìm  việc gấ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835066"/>
            <a:ext cx="8134460" cy="45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18898" y="1779291"/>
            <a:ext cx="41148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44800" y="-2628900"/>
            <a:ext cx="7189470" cy="682777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258873">
            <a:off x="-4258846" y="6894031"/>
            <a:ext cx="10575092" cy="90561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2358" y="51132"/>
            <a:ext cx="990463" cy="15609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801655" y="404437"/>
            <a:ext cx="2329549" cy="19074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18898" y="1612034"/>
            <a:ext cx="819604" cy="7659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093981" y="159358"/>
            <a:ext cx="1354996" cy="741552"/>
          </a:xfrm>
          <a:prstGeom prst="rect">
            <a:avLst/>
          </a:prstGeom>
        </p:spPr>
      </p:pic>
      <p:sp>
        <p:nvSpPr>
          <p:cNvPr id="3" name="Hộp Văn bản 2"/>
          <p:cNvSpPr txBox="1"/>
          <p:nvPr/>
        </p:nvSpPr>
        <p:spPr>
          <a:xfrm>
            <a:off x="1242899" y="2067187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4990553" y="1136657"/>
            <a:ext cx="10889591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/>
          <p:cNvSpPr txBox="1"/>
          <p:nvPr/>
        </p:nvSpPr>
        <p:spPr>
          <a:xfrm>
            <a:off x="1021443" y="4141354"/>
            <a:ext cx="16764768" cy="455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9341</Words>
  <Application>WPS Presentation</Application>
  <PresentationFormat>Tùy chỉnh</PresentationFormat>
  <Paragraphs>239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Arial</vt:lpstr>
      <vt:lpstr>SimSun</vt:lpstr>
      <vt:lpstr>Wingdings</vt:lpstr>
      <vt:lpstr>Times New Roman</vt:lpstr>
      <vt:lpstr>Calibri</vt:lpstr>
      <vt:lpstr>Symbol</vt:lpstr>
      <vt:lpstr>Microsoft YaHei</vt:lpstr>
      <vt:lpstr>Arial Unicode MS</vt:lpstr>
      <vt:lpstr>Caveat Brush</vt:lpstr>
      <vt:lpstr>Arial</vt:lpstr>
      <vt:lpstr>Cambria Math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Đầy màu sắc Được minh hoạ Lễ tốt nghiệp Bản thuyết trình Các sự kiện và Mối quan tâm Đặc biệt</dc:title>
  <dc:creator>Lê Thảo</dc:creator>
  <cp:lastModifiedBy>MY PC</cp:lastModifiedBy>
  <cp:revision>7</cp:revision>
  <dcterms:created xsi:type="dcterms:W3CDTF">2006-08-16T00:00:00Z</dcterms:created>
  <dcterms:modified xsi:type="dcterms:W3CDTF">2023-11-04T13:55:31Z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BE4F66ED228547B3AD60BD45E4A108BE_13</vt:lpwstr>
  </property>
  <property fmtid="{D5CDD505-2E9C-101B-9397-08002B2CF9AE}" pid="3" name="KSOProductBuildVer">
    <vt:lpwstr>1033-12.2.0.13266</vt:lpwstr>
  </property>
</Properties>
</file>