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88" r:id="rId4"/>
    <p:sldId id="289" r:id="rId5"/>
    <p:sldId id="842" r:id="rId6"/>
    <p:sldId id="259" r:id="rId8"/>
    <p:sldId id="268" r:id="rId9"/>
    <p:sldId id="290" r:id="rId10"/>
    <p:sldId id="548" r:id="rId11"/>
    <p:sldId id="843" r:id="rId12"/>
    <p:sldId id="549" r:id="rId13"/>
    <p:sldId id="550" r:id="rId14"/>
    <p:sldId id="846" r:id="rId15"/>
    <p:sldId id="847" r:id="rId16"/>
    <p:sldId id="553" r:id="rId17"/>
    <p:sldId id="551" r:id="rId18"/>
    <p:sldId id="552" r:id="rId19"/>
    <p:sldId id="763" r:id="rId20"/>
    <p:sldId id="260" r:id="rId21"/>
    <p:sldId id="74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7DC34A"/>
    <a:srgbClr val="114BAC"/>
    <a:srgbClr val="3AB5BA"/>
    <a:srgbClr val="01C2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573" autoAdjust="0"/>
  </p:normalViewPr>
  <p:slideViewPr>
    <p:cSldViewPr snapToGrid="0">
      <p:cViewPr varScale="1">
        <p:scale>
          <a:sx n="98" d="100"/>
          <a:sy n="98" d="100"/>
        </p:scale>
        <p:origin x="10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CD527C-F101-435E-AAD4-B27F85806C1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80EFF49-AEF5-4E0F-B568-0E84E946ED43}">
      <dgm:prSet phldrT="[Text]" custT="1"/>
      <dgm:spPr/>
      <dgm:t>
        <a:bodyPr/>
        <a:lstStyle/>
        <a:p>
          <a:r>
            <a:rPr lang="en-US" sz="2400" b="1" u="none" dirty="0"/>
            <a:t>1. </a:t>
          </a:r>
          <a:r>
            <a:rPr lang="vi-VN" sz="2400" b="1" u="none" dirty="0"/>
            <a:t>KHÍ HẬU </a:t>
          </a:r>
          <a:endParaRPr lang="en-US" sz="2400" b="1" u="none" dirty="0"/>
        </a:p>
        <a:p>
          <a:r>
            <a:rPr lang="vi-VN" sz="2400" b="1" u="none" dirty="0"/>
            <a:t>NHIỆT ĐỚI ẨM GIÓ MÙA</a:t>
          </a:r>
          <a:endParaRPr lang="en-US" sz="2400" dirty="0"/>
        </a:p>
      </dgm:t>
    </dgm:pt>
    <dgm:pt modelId="{898C4D33-B568-4422-8DEC-5D142CA4F530}" cxnId="{142CF80A-E039-42E4-89EE-AC9C4C154134}" type="parTrans">
      <dgm:prSet/>
      <dgm:spPr/>
      <dgm:t>
        <a:bodyPr/>
        <a:lstStyle/>
        <a:p>
          <a:endParaRPr lang="en-US"/>
        </a:p>
      </dgm:t>
    </dgm:pt>
    <dgm:pt modelId="{B3AC7A60-E925-42EA-9397-7CAA33DA29D9}" cxnId="{142CF80A-E039-42E4-89EE-AC9C4C154134}" type="sibTrans">
      <dgm:prSet/>
      <dgm:spPr/>
      <dgm:t>
        <a:bodyPr/>
        <a:lstStyle/>
        <a:p>
          <a:endParaRPr lang="en-US"/>
        </a:p>
      </dgm:t>
    </dgm:pt>
    <dgm:pt modelId="{2FEAD331-3146-450B-B320-94509D9B1490}">
      <dgm:prSet phldrT="[Text]" custT="1"/>
      <dgm:spPr/>
      <dgm:t>
        <a:bodyPr/>
        <a:lstStyle/>
        <a:p>
          <a:pPr algn="l"/>
          <a:r>
            <a:rPr lang="vi-VN" sz="2400" b="1" i="1" dirty="0"/>
            <a:t>a) Tính chất nhiệt đới</a:t>
          </a:r>
          <a:endParaRPr lang="en-US" sz="2400" dirty="0"/>
        </a:p>
      </dgm:t>
    </dgm:pt>
    <dgm:pt modelId="{DB09FDFA-A390-43AC-B380-29483CEB339B}" cxnId="{C38505AC-DF2A-405D-B9DA-BB675DEB050A}" type="parTrans">
      <dgm:prSet/>
      <dgm:spPr/>
      <dgm:t>
        <a:bodyPr/>
        <a:lstStyle/>
        <a:p>
          <a:endParaRPr lang="en-US"/>
        </a:p>
      </dgm:t>
    </dgm:pt>
    <dgm:pt modelId="{4009AE53-763A-43A3-96E7-0B2288EE0E47}" cxnId="{C38505AC-DF2A-405D-B9DA-BB675DEB050A}" type="sibTrans">
      <dgm:prSet/>
      <dgm:spPr/>
      <dgm:t>
        <a:bodyPr/>
        <a:lstStyle/>
        <a:p>
          <a:endParaRPr lang="en-US"/>
        </a:p>
      </dgm:t>
    </dgm:pt>
    <dgm:pt modelId="{AABC671A-669C-4EF4-A64E-EE035D8E39DC}">
      <dgm:prSet phldrT="[Text]" custT="1"/>
      <dgm:spPr/>
      <dgm:t>
        <a:bodyPr/>
        <a:lstStyle/>
        <a:p>
          <a:pPr algn="l"/>
          <a:r>
            <a:rPr lang="en-US" sz="2400" b="1" i="1" dirty="0"/>
            <a:t>c</a:t>
          </a:r>
          <a:r>
            <a:rPr lang="vi-VN" sz="2400" b="1" i="1" dirty="0"/>
            <a:t>) Tính chất gió mùa</a:t>
          </a:r>
          <a:endParaRPr lang="en-US" sz="2400" dirty="0"/>
        </a:p>
      </dgm:t>
    </dgm:pt>
    <dgm:pt modelId="{A2E043B0-F45D-4442-AF2C-8D4B486DB57B}" cxnId="{A28D581D-CD19-40EE-A78F-39ACB73A0632}" type="parTrans">
      <dgm:prSet/>
      <dgm:spPr/>
      <dgm:t>
        <a:bodyPr/>
        <a:lstStyle/>
        <a:p>
          <a:endParaRPr lang="en-US"/>
        </a:p>
      </dgm:t>
    </dgm:pt>
    <dgm:pt modelId="{125AC5F7-CBB3-405E-96E4-B98B4BE1F740}" cxnId="{A28D581D-CD19-40EE-A78F-39ACB73A0632}" type="sibTrans">
      <dgm:prSet/>
      <dgm:spPr/>
      <dgm:t>
        <a:bodyPr/>
        <a:lstStyle/>
        <a:p>
          <a:endParaRPr lang="en-US"/>
        </a:p>
      </dgm:t>
    </dgm:pt>
    <dgm:pt modelId="{6F1D5B43-8B9A-4D33-8B09-30EEA993ED06}">
      <dgm:prSet phldrT="[Text]" custT="1"/>
      <dgm:spPr/>
      <dgm:t>
        <a:bodyPr/>
        <a:lstStyle/>
        <a:p>
          <a:pPr algn="l"/>
          <a:r>
            <a:rPr lang="en-US" sz="2400" b="1" i="1" dirty="0"/>
            <a:t>b</a:t>
          </a:r>
          <a:r>
            <a:rPr lang="vi-VN" sz="2400" b="1" i="1" dirty="0"/>
            <a:t>) </a:t>
          </a:r>
          <a:r>
            <a:rPr lang="vi-VN" sz="2400" i="1" u="none" dirty="0"/>
            <a:t>Phân hoá đông – tây</a:t>
          </a:r>
          <a:endParaRPr lang="en-US" sz="2400" i="1" dirty="0"/>
        </a:p>
      </dgm:t>
    </dgm:pt>
    <dgm:pt modelId="{21676DAE-F0A9-4EBD-9FAE-BE11F543F02E}" cxnId="{82E977C0-E5B9-4EE7-A59B-A0887327B217}" type="parTrans">
      <dgm:prSet/>
      <dgm:spPr/>
      <dgm:t>
        <a:bodyPr/>
        <a:lstStyle/>
        <a:p>
          <a:endParaRPr lang="en-US"/>
        </a:p>
      </dgm:t>
    </dgm:pt>
    <dgm:pt modelId="{252C9178-8417-44E5-90A2-8AE177E00785}" cxnId="{82E977C0-E5B9-4EE7-A59B-A0887327B217}" type="sibTrans">
      <dgm:prSet/>
      <dgm:spPr/>
      <dgm:t>
        <a:bodyPr/>
        <a:lstStyle/>
        <a:p>
          <a:endParaRPr lang="en-US"/>
        </a:p>
      </dgm:t>
    </dgm:pt>
    <dgm:pt modelId="{E8970994-D642-4999-8765-AF825DEEE499}">
      <dgm:prSet phldrT="[Text]" custT="1"/>
      <dgm:spPr/>
      <dgm:t>
        <a:bodyPr/>
        <a:lstStyle/>
        <a:p>
          <a:pPr algn="l"/>
          <a:r>
            <a:rPr lang="en-US" sz="2400" b="1" i="1" dirty="0"/>
            <a:t>c</a:t>
          </a:r>
          <a:r>
            <a:rPr lang="vi-VN" sz="2400" b="1" i="1" dirty="0"/>
            <a:t>) </a:t>
          </a:r>
          <a:r>
            <a:rPr lang="vi-VN" sz="2400" i="1" dirty="0"/>
            <a:t>Phân hoá theo độ cao</a:t>
          </a:r>
          <a:endParaRPr lang="en-US" sz="2400" i="1" dirty="0"/>
        </a:p>
      </dgm:t>
    </dgm:pt>
    <dgm:pt modelId="{E8A58F0B-6DEF-4812-BD46-6FA05B1A1882}" cxnId="{8BB6AE6E-14D8-4016-81EB-4096FB40D2F5}" type="parTrans">
      <dgm:prSet/>
      <dgm:spPr/>
      <dgm:t>
        <a:bodyPr/>
        <a:lstStyle/>
        <a:p>
          <a:endParaRPr lang="en-US"/>
        </a:p>
      </dgm:t>
    </dgm:pt>
    <dgm:pt modelId="{E5AA694D-E4C9-4B3B-924A-787DA4087E92}" cxnId="{8BB6AE6E-14D8-4016-81EB-4096FB40D2F5}" type="sibTrans">
      <dgm:prSet/>
      <dgm:spPr/>
      <dgm:t>
        <a:bodyPr/>
        <a:lstStyle/>
        <a:p>
          <a:endParaRPr lang="en-US"/>
        </a:p>
      </dgm:t>
    </dgm:pt>
    <dgm:pt modelId="{0E14C770-5BAC-483E-AEF1-2BB62D96C8E9}">
      <dgm:prSet phldrT="[Text]" custT="1"/>
      <dgm:spPr/>
      <dgm:t>
        <a:bodyPr/>
        <a:lstStyle/>
        <a:p>
          <a:pPr algn="l"/>
          <a:r>
            <a:rPr lang="en-US" sz="2400" b="1" i="1" dirty="0"/>
            <a:t>b) </a:t>
          </a:r>
          <a:r>
            <a:rPr lang="vi-VN" sz="2400" b="1" i="1" dirty="0"/>
            <a:t>Tính chất nhiệt đới ẩm</a:t>
          </a:r>
          <a:endParaRPr lang="en-US" sz="2400" dirty="0"/>
        </a:p>
      </dgm:t>
    </dgm:pt>
    <dgm:pt modelId="{B36D0A38-1DA1-4C19-BBFC-55B8D9C8B7E3}" cxnId="{5294AF1C-1DC7-4F1D-A809-39A71E1D8F30}" type="parTrans">
      <dgm:prSet/>
      <dgm:spPr/>
      <dgm:t>
        <a:bodyPr/>
        <a:lstStyle/>
        <a:p>
          <a:endParaRPr lang="en-US"/>
        </a:p>
      </dgm:t>
    </dgm:pt>
    <dgm:pt modelId="{9ED5AEE1-5018-4440-B98B-FF038B59A4B0}" cxnId="{5294AF1C-1DC7-4F1D-A809-39A71E1D8F30}" type="sibTrans">
      <dgm:prSet/>
      <dgm:spPr/>
      <dgm:t>
        <a:bodyPr/>
        <a:lstStyle/>
        <a:p>
          <a:endParaRPr lang="en-US"/>
        </a:p>
      </dgm:t>
    </dgm:pt>
    <dgm:pt modelId="{E9D81394-8A41-4F58-8AF9-127D4ADD3482}">
      <dgm:prSet phldrT="[Text]" custT="1"/>
      <dgm:spPr/>
      <dgm:t>
        <a:bodyPr/>
        <a:lstStyle/>
        <a:p>
          <a:pPr algn="l"/>
          <a:r>
            <a:rPr lang="vi-VN" sz="2400" b="1" i="1" dirty="0"/>
            <a:t>a) </a:t>
          </a:r>
          <a:r>
            <a:rPr lang="vi-VN" sz="2400" i="1" u="none" dirty="0"/>
            <a:t>Phân hoá bắc - nam</a:t>
          </a:r>
          <a:endParaRPr lang="en-US" sz="2400" i="1" dirty="0"/>
        </a:p>
      </dgm:t>
    </dgm:pt>
    <dgm:pt modelId="{48B4A184-0A50-457B-8850-E49AB694AC9A}" cxnId="{8F4523FA-20FB-4E21-9BD2-A2C329EB5A1D}" type="sibTrans">
      <dgm:prSet/>
      <dgm:spPr/>
      <dgm:t>
        <a:bodyPr/>
        <a:lstStyle/>
        <a:p>
          <a:endParaRPr lang="en-US"/>
        </a:p>
      </dgm:t>
    </dgm:pt>
    <dgm:pt modelId="{C3206AA0-924F-42E1-9D28-16CDFD29DEB1}" cxnId="{8F4523FA-20FB-4E21-9BD2-A2C329EB5A1D}" type="parTrans">
      <dgm:prSet/>
      <dgm:spPr/>
      <dgm:t>
        <a:bodyPr/>
        <a:lstStyle/>
        <a:p>
          <a:endParaRPr lang="en-US"/>
        </a:p>
      </dgm:t>
    </dgm:pt>
    <dgm:pt modelId="{A17532ED-4B17-4570-8B38-A7C5C5A4CFB0}">
      <dgm:prSet phldrT="[Text]" custT="1"/>
      <dgm:spPr/>
      <dgm:t>
        <a:bodyPr/>
        <a:lstStyle/>
        <a:p>
          <a:r>
            <a:rPr lang="en-US" sz="2400" b="1" u="none" dirty="0"/>
            <a:t>2. SỰ PHÂN HOÁ ĐA DẠNG CỦA KHÍ HẬU VIỆT NAM</a:t>
          </a:r>
          <a:endParaRPr lang="en-US" sz="2400" dirty="0"/>
        </a:p>
      </dgm:t>
    </dgm:pt>
    <dgm:pt modelId="{4AAD3EEA-3118-4652-B8E3-7EF1E07D7313}" cxnId="{C36657C0-A39C-4335-A737-BA2FBF540EEB}" type="sibTrans">
      <dgm:prSet/>
      <dgm:spPr/>
      <dgm:t>
        <a:bodyPr/>
        <a:lstStyle/>
        <a:p>
          <a:endParaRPr lang="en-US"/>
        </a:p>
      </dgm:t>
    </dgm:pt>
    <dgm:pt modelId="{5FD171A4-B972-49B9-BE38-24AB92140926}" cxnId="{C36657C0-A39C-4335-A737-BA2FBF540EEB}" type="parTrans">
      <dgm:prSet/>
      <dgm:spPr/>
      <dgm:t>
        <a:bodyPr/>
        <a:lstStyle/>
        <a:p>
          <a:endParaRPr lang="en-US"/>
        </a:p>
      </dgm:t>
    </dgm:pt>
    <dgm:pt modelId="{9B5A7E71-2984-438C-8ADB-C914761CC12B}" type="pres">
      <dgm:prSet presAssocID="{EACD527C-F101-435E-AAD4-B27F85806C1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045FE1B-7CB9-48F1-B088-CF7868DCE4CB}" type="pres">
      <dgm:prSet presAssocID="{A80EFF49-AEF5-4E0F-B568-0E84E946ED43}" presName="hierRoot1" presStyleCnt="0">
        <dgm:presLayoutVars>
          <dgm:hierBranch val="init"/>
        </dgm:presLayoutVars>
      </dgm:prSet>
      <dgm:spPr/>
    </dgm:pt>
    <dgm:pt modelId="{6E176456-47AD-4E4D-8AB3-4394AA13C2FB}" type="pres">
      <dgm:prSet presAssocID="{A80EFF49-AEF5-4E0F-B568-0E84E946ED43}" presName="rootComposite1" presStyleCnt="0"/>
      <dgm:spPr/>
    </dgm:pt>
    <dgm:pt modelId="{9729E319-0958-4EB9-9518-5B7313B557EA}" type="pres">
      <dgm:prSet presAssocID="{A80EFF49-AEF5-4E0F-B568-0E84E946ED43}" presName="rootText1" presStyleLbl="node0" presStyleIdx="0" presStyleCnt="2" custScaleX="136475" custScaleY="178591">
        <dgm:presLayoutVars>
          <dgm:chPref val="3"/>
        </dgm:presLayoutVars>
      </dgm:prSet>
      <dgm:spPr/>
    </dgm:pt>
    <dgm:pt modelId="{B690B90A-57C7-4E86-81A0-423ECDCB798E}" type="pres">
      <dgm:prSet presAssocID="{A80EFF49-AEF5-4E0F-B568-0E84E946ED43}" presName="rootConnector1" presStyleLbl="node1" presStyleIdx="0" presStyleCnt="0"/>
      <dgm:spPr/>
    </dgm:pt>
    <dgm:pt modelId="{F918CA76-77FB-4CB6-BF4F-D2047F9C40E9}" type="pres">
      <dgm:prSet presAssocID="{A80EFF49-AEF5-4E0F-B568-0E84E946ED43}" presName="hierChild2" presStyleCnt="0"/>
      <dgm:spPr/>
    </dgm:pt>
    <dgm:pt modelId="{DDFB35EC-1406-4C73-A27B-2A87BC222BD2}" type="pres">
      <dgm:prSet presAssocID="{DB09FDFA-A390-43AC-B380-29483CEB339B}" presName="Name64" presStyleLbl="parChTrans1D2" presStyleIdx="0" presStyleCnt="6"/>
      <dgm:spPr/>
    </dgm:pt>
    <dgm:pt modelId="{58B018DA-9E6F-4073-89CF-5611ED604126}" type="pres">
      <dgm:prSet presAssocID="{2FEAD331-3146-450B-B320-94509D9B1490}" presName="hierRoot2" presStyleCnt="0">
        <dgm:presLayoutVars>
          <dgm:hierBranch val="init"/>
        </dgm:presLayoutVars>
      </dgm:prSet>
      <dgm:spPr/>
    </dgm:pt>
    <dgm:pt modelId="{A2A03C2B-A396-455C-993F-E3916DA3DDB1}" type="pres">
      <dgm:prSet presAssocID="{2FEAD331-3146-450B-B320-94509D9B1490}" presName="rootComposite" presStyleCnt="0"/>
      <dgm:spPr/>
    </dgm:pt>
    <dgm:pt modelId="{3E4ACA76-152F-4416-8A2C-488ACC5E02F6}" type="pres">
      <dgm:prSet presAssocID="{2FEAD331-3146-450B-B320-94509D9B1490}" presName="rootText" presStyleLbl="node2" presStyleIdx="0" presStyleCnt="6" custScaleX="137928">
        <dgm:presLayoutVars>
          <dgm:chPref val="3"/>
        </dgm:presLayoutVars>
      </dgm:prSet>
      <dgm:spPr/>
    </dgm:pt>
    <dgm:pt modelId="{858486C6-47F9-490B-9A92-6A7A3FC134D4}" type="pres">
      <dgm:prSet presAssocID="{2FEAD331-3146-450B-B320-94509D9B1490}" presName="rootConnector" presStyleLbl="node2" presStyleIdx="0" presStyleCnt="6"/>
      <dgm:spPr/>
    </dgm:pt>
    <dgm:pt modelId="{9DF3C2A7-5BF7-40F8-8E2E-0114B11D37D9}" type="pres">
      <dgm:prSet presAssocID="{2FEAD331-3146-450B-B320-94509D9B1490}" presName="hierChild4" presStyleCnt="0"/>
      <dgm:spPr/>
    </dgm:pt>
    <dgm:pt modelId="{0CD0765F-1E1E-4AA9-B324-27EDA12ABF87}" type="pres">
      <dgm:prSet presAssocID="{2FEAD331-3146-450B-B320-94509D9B1490}" presName="hierChild5" presStyleCnt="0"/>
      <dgm:spPr/>
    </dgm:pt>
    <dgm:pt modelId="{5B0DB535-AE99-4DB5-8BD7-894135D7B442}" type="pres">
      <dgm:prSet presAssocID="{B36D0A38-1DA1-4C19-BBFC-55B8D9C8B7E3}" presName="Name64" presStyleLbl="parChTrans1D2" presStyleIdx="1" presStyleCnt="6"/>
      <dgm:spPr/>
    </dgm:pt>
    <dgm:pt modelId="{FD535AE6-596B-45EB-81BC-49AAAE381B9B}" type="pres">
      <dgm:prSet presAssocID="{0E14C770-5BAC-483E-AEF1-2BB62D96C8E9}" presName="hierRoot2" presStyleCnt="0">
        <dgm:presLayoutVars>
          <dgm:hierBranch val="init"/>
        </dgm:presLayoutVars>
      </dgm:prSet>
      <dgm:spPr/>
    </dgm:pt>
    <dgm:pt modelId="{94052DFD-1086-4BD5-A310-35F9073D4BF5}" type="pres">
      <dgm:prSet presAssocID="{0E14C770-5BAC-483E-AEF1-2BB62D96C8E9}" presName="rootComposite" presStyleCnt="0"/>
      <dgm:spPr/>
    </dgm:pt>
    <dgm:pt modelId="{DE89E57E-5BA7-4E5B-9840-7FC494A273BB}" type="pres">
      <dgm:prSet presAssocID="{0E14C770-5BAC-483E-AEF1-2BB62D96C8E9}" presName="rootText" presStyleLbl="node2" presStyleIdx="1" presStyleCnt="6" custScaleX="136581">
        <dgm:presLayoutVars>
          <dgm:chPref val="3"/>
        </dgm:presLayoutVars>
      </dgm:prSet>
      <dgm:spPr/>
    </dgm:pt>
    <dgm:pt modelId="{BB7CD813-DB86-45F6-A974-2D38991C0F7F}" type="pres">
      <dgm:prSet presAssocID="{0E14C770-5BAC-483E-AEF1-2BB62D96C8E9}" presName="rootConnector" presStyleLbl="node2" presStyleIdx="1" presStyleCnt="6"/>
      <dgm:spPr/>
    </dgm:pt>
    <dgm:pt modelId="{67222E37-5F79-4D57-AD19-D544A63FDF25}" type="pres">
      <dgm:prSet presAssocID="{0E14C770-5BAC-483E-AEF1-2BB62D96C8E9}" presName="hierChild4" presStyleCnt="0"/>
      <dgm:spPr/>
    </dgm:pt>
    <dgm:pt modelId="{1F7A26E4-8737-4FCC-96D1-40BFEBA2E925}" type="pres">
      <dgm:prSet presAssocID="{0E14C770-5BAC-483E-AEF1-2BB62D96C8E9}" presName="hierChild5" presStyleCnt="0"/>
      <dgm:spPr/>
    </dgm:pt>
    <dgm:pt modelId="{F8D656D2-6AC8-4A1A-8D55-98A8FEB8F39D}" type="pres">
      <dgm:prSet presAssocID="{A2E043B0-F45D-4442-AF2C-8D4B486DB57B}" presName="Name64" presStyleLbl="parChTrans1D2" presStyleIdx="2" presStyleCnt="6"/>
      <dgm:spPr/>
    </dgm:pt>
    <dgm:pt modelId="{558ABBFE-6379-49DC-A900-2E86AE46ABE8}" type="pres">
      <dgm:prSet presAssocID="{AABC671A-669C-4EF4-A64E-EE035D8E39DC}" presName="hierRoot2" presStyleCnt="0">
        <dgm:presLayoutVars>
          <dgm:hierBranch val="init"/>
        </dgm:presLayoutVars>
      </dgm:prSet>
      <dgm:spPr/>
    </dgm:pt>
    <dgm:pt modelId="{F6CEEFAC-8C1F-4B7F-A71F-5321FFB39852}" type="pres">
      <dgm:prSet presAssocID="{AABC671A-669C-4EF4-A64E-EE035D8E39DC}" presName="rootComposite" presStyleCnt="0"/>
      <dgm:spPr/>
    </dgm:pt>
    <dgm:pt modelId="{B89BCB9F-0FBB-41D6-B980-CEC739449564}" type="pres">
      <dgm:prSet presAssocID="{AABC671A-669C-4EF4-A64E-EE035D8E39DC}" presName="rootText" presStyleLbl="node2" presStyleIdx="2" presStyleCnt="6" custScaleX="137928">
        <dgm:presLayoutVars>
          <dgm:chPref val="3"/>
        </dgm:presLayoutVars>
      </dgm:prSet>
      <dgm:spPr/>
    </dgm:pt>
    <dgm:pt modelId="{02D52019-24EC-44CD-928B-DB6D28F53A13}" type="pres">
      <dgm:prSet presAssocID="{AABC671A-669C-4EF4-A64E-EE035D8E39DC}" presName="rootConnector" presStyleLbl="node2" presStyleIdx="2" presStyleCnt="6"/>
      <dgm:spPr/>
    </dgm:pt>
    <dgm:pt modelId="{479EC094-1984-4B92-8FFD-E115B7602C1D}" type="pres">
      <dgm:prSet presAssocID="{AABC671A-669C-4EF4-A64E-EE035D8E39DC}" presName="hierChild4" presStyleCnt="0"/>
      <dgm:spPr/>
    </dgm:pt>
    <dgm:pt modelId="{8E8132C6-25E5-439A-B698-A6629CE1886E}" type="pres">
      <dgm:prSet presAssocID="{AABC671A-669C-4EF4-A64E-EE035D8E39DC}" presName="hierChild5" presStyleCnt="0"/>
      <dgm:spPr/>
    </dgm:pt>
    <dgm:pt modelId="{8206E55D-9EB2-4BB3-A53E-78ACA0418293}" type="pres">
      <dgm:prSet presAssocID="{A80EFF49-AEF5-4E0F-B568-0E84E946ED43}" presName="hierChild3" presStyleCnt="0"/>
      <dgm:spPr/>
    </dgm:pt>
    <dgm:pt modelId="{C8EFE534-A173-461B-9732-C31F75ED5774}" type="pres">
      <dgm:prSet presAssocID="{A17532ED-4B17-4570-8B38-A7C5C5A4CFB0}" presName="hierRoot1" presStyleCnt="0">
        <dgm:presLayoutVars>
          <dgm:hierBranch val="init"/>
        </dgm:presLayoutVars>
      </dgm:prSet>
      <dgm:spPr/>
    </dgm:pt>
    <dgm:pt modelId="{E15B7635-5285-4ECF-9FDF-EB50BF42E17B}" type="pres">
      <dgm:prSet presAssocID="{A17532ED-4B17-4570-8B38-A7C5C5A4CFB0}" presName="rootComposite1" presStyleCnt="0"/>
      <dgm:spPr/>
    </dgm:pt>
    <dgm:pt modelId="{7E95FB12-421A-4259-A8B6-4D1470060CAE}" type="pres">
      <dgm:prSet presAssocID="{A17532ED-4B17-4570-8B38-A7C5C5A4CFB0}" presName="rootText1" presStyleLbl="node0" presStyleIdx="1" presStyleCnt="2" custScaleX="136475" custScaleY="178591">
        <dgm:presLayoutVars>
          <dgm:chPref val="3"/>
        </dgm:presLayoutVars>
      </dgm:prSet>
      <dgm:spPr/>
    </dgm:pt>
    <dgm:pt modelId="{3D1C0558-DE37-41DC-A957-E10BE62FCEFE}" type="pres">
      <dgm:prSet presAssocID="{A17532ED-4B17-4570-8B38-A7C5C5A4CFB0}" presName="rootConnector1" presStyleLbl="node1" presStyleIdx="0" presStyleCnt="0"/>
      <dgm:spPr/>
    </dgm:pt>
    <dgm:pt modelId="{1F8E9BFD-012C-4554-9FF9-DEB6A0E53EF4}" type="pres">
      <dgm:prSet presAssocID="{A17532ED-4B17-4570-8B38-A7C5C5A4CFB0}" presName="hierChild2" presStyleCnt="0"/>
      <dgm:spPr/>
    </dgm:pt>
    <dgm:pt modelId="{CE239C01-5CFB-4A98-8125-53A6A3756268}" type="pres">
      <dgm:prSet presAssocID="{C3206AA0-924F-42E1-9D28-16CDFD29DEB1}" presName="Name64" presStyleLbl="parChTrans1D2" presStyleIdx="3" presStyleCnt="6"/>
      <dgm:spPr/>
    </dgm:pt>
    <dgm:pt modelId="{F3DA7886-46EC-4888-B1EA-100DB905B503}" type="pres">
      <dgm:prSet presAssocID="{E9D81394-8A41-4F58-8AF9-127D4ADD3482}" presName="hierRoot2" presStyleCnt="0">
        <dgm:presLayoutVars>
          <dgm:hierBranch val="init"/>
        </dgm:presLayoutVars>
      </dgm:prSet>
      <dgm:spPr/>
    </dgm:pt>
    <dgm:pt modelId="{1439D6F3-D772-4A13-A8B3-B97C52E1AF2D}" type="pres">
      <dgm:prSet presAssocID="{E9D81394-8A41-4F58-8AF9-127D4ADD3482}" presName="rootComposite" presStyleCnt="0"/>
      <dgm:spPr/>
    </dgm:pt>
    <dgm:pt modelId="{A07A8132-C0DD-43E9-82F2-01B86B403A83}" type="pres">
      <dgm:prSet presAssocID="{E9D81394-8A41-4F58-8AF9-127D4ADD3482}" presName="rootText" presStyleLbl="node2" presStyleIdx="3" presStyleCnt="6" custScaleX="137928">
        <dgm:presLayoutVars>
          <dgm:chPref val="3"/>
        </dgm:presLayoutVars>
      </dgm:prSet>
      <dgm:spPr/>
    </dgm:pt>
    <dgm:pt modelId="{3F8AEB8C-99A7-412A-8847-7B5C7F1A43E2}" type="pres">
      <dgm:prSet presAssocID="{E9D81394-8A41-4F58-8AF9-127D4ADD3482}" presName="rootConnector" presStyleLbl="node2" presStyleIdx="3" presStyleCnt="6"/>
      <dgm:spPr/>
    </dgm:pt>
    <dgm:pt modelId="{3E32D0C2-C4A9-40D8-9DF5-F52C2641E83A}" type="pres">
      <dgm:prSet presAssocID="{E9D81394-8A41-4F58-8AF9-127D4ADD3482}" presName="hierChild4" presStyleCnt="0"/>
      <dgm:spPr/>
    </dgm:pt>
    <dgm:pt modelId="{B8479C7A-F206-480B-AE89-9921CF5180C6}" type="pres">
      <dgm:prSet presAssocID="{E9D81394-8A41-4F58-8AF9-127D4ADD3482}" presName="hierChild5" presStyleCnt="0"/>
      <dgm:spPr/>
    </dgm:pt>
    <dgm:pt modelId="{BF54E928-1EF1-44BE-A00C-1865EAA092B8}" type="pres">
      <dgm:prSet presAssocID="{21676DAE-F0A9-4EBD-9FAE-BE11F543F02E}" presName="Name64" presStyleLbl="parChTrans1D2" presStyleIdx="4" presStyleCnt="6"/>
      <dgm:spPr/>
    </dgm:pt>
    <dgm:pt modelId="{A3D33D66-2057-45A5-BA5B-6E48F90EC951}" type="pres">
      <dgm:prSet presAssocID="{6F1D5B43-8B9A-4D33-8B09-30EEA993ED06}" presName="hierRoot2" presStyleCnt="0">
        <dgm:presLayoutVars>
          <dgm:hierBranch val="init"/>
        </dgm:presLayoutVars>
      </dgm:prSet>
      <dgm:spPr/>
    </dgm:pt>
    <dgm:pt modelId="{BF9FC9E1-463C-4670-8BAB-4A5455B0C815}" type="pres">
      <dgm:prSet presAssocID="{6F1D5B43-8B9A-4D33-8B09-30EEA993ED06}" presName="rootComposite" presStyleCnt="0"/>
      <dgm:spPr/>
    </dgm:pt>
    <dgm:pt modelId="{1756062C-F85E-4ADF-A817-B53762209F1C}" type="pres">
      <dgm:prSet presAssocID="{6F1D5B43-8B9A-4D33-8B09-30EEA993ED06}" presName="rootText" presStyleLbl="node2" presStyleIdx="4" presStyleCnt="6" custScaleX="137928">
        <dgm:presLayoutVars>
          <dgm:chPref val="3"/>
        </dgm:presLayoutVars>
      </dgm:prSet>
      <dgm:spPr/>
    </dgm:pt>
    <dgm:pt modelId="{69B25A7C-36DE-441E-93D6-4A11E15A80A1}" type="pres">
      <dgm:prSet presAssocID="{6F1D5B43-8B9A-4D33-8B09-30EEA993ED06}" presName="rootConnector" presStyleLbl="node2" presStyleIdx="4" presStyleCnt="6"/>
      <dgm:spPr/>
    </dgm:pt>
    <dgm:pt modelId="{4D6B6E8C-70AB-4C81-BF00-A9595FD3F523}" type="pres">
      <dgm:prSet presAssocID="{6F1D5B43-8B9A-4D33-8B09-30EEA993ED06}" presName="hierChild4" presStyleCnt="0"/>
      <dgm:spPr/>
    </dgm:pt>
    <dgm:pt modelId="{78B00184-5C4F-4A32-9CE1-3511F67F631E}" type="pres">
      <dgm:prSet presAssocID="{6F1D5B43-8B9A-4D33-8B09-30EEA993ED06}" presName="hierChild5" presStyleCnt="0"/>
      <dgm:spPr/>
    </dgm:pt>
    <dgm:pt modelId="{6490F183-AB2A-48C5-A0C0-2AF042AA0676}" type="pres">
      <dgm:prSet presAssocID="{E8A58F0B-6DEF-4812-BD46-6FA05B1A1882}" presName="Name64" presStyleLbl="parChTrans1D2" presStyleIdx="5" presStyleCnt="6"/>
      <dgm:spPr/>
    </dgm:pt>
    <dgm:pt modelId="{F2E8DB5A-B9B7-42A1-8F1B-1AE9F683B266}" type="pres">
      <dgm:prSet presAssocID="{E8970994-D642-4999-8765-AF825DEEE499}" presName="hierRoot2" presStyleCnt="0">
        <dgm:presLayoutVars>
          <dgm:hierBranch val="init"/>
        </dgm:presLayoutVars>
      </dgm:prSet>
      <dgm:spPr/>
    </dgm:pt>
    <dgm:pt modelId="{5C359666-7E3C-4221-8214-128FF3811690}" type="pres">
      <dgm:prSet presAssocID="{E8970994-D642-4999-8765-AF825DEEE499}" presName="rootComposite" presStyleCnt="0"/>
      <dgm:spPr/>
    </dgm:pt>
    <dgm:pt modelId="{B9DA92AB-1EB8-4D52-B26B-9B18E19CCCC9}" type="pres">
      <dgm:prSet presAssocID="{E8970994-D642-4999-8765-AF825DEEE499}" presName="rootText" presStyleLbl="node2" presStyleIdx="5" presStyleCnt="6" custScaleX="137928">
        <dgm:presLayoutVars>
          <dgm:chPref val="3"/>
        </dgm:presLayoutVars>
      </dgm:prSet>
      <dgm:spPr/>
    </dgm:pt>
    <dgm:pt modelId="{94525A10-21F5-4B10-A3A5-C6347DEA249C}" type="pres">
      <dgm:prSet presAssocID="{E8970994-D642-4999-8765-AF825DEEE499}" presName="rootConnector" presStyleLbl="node2" presStyleIdx="5" presStyleCnt="6"/>
      <dgm:spPr/>
    </dgm:pt>
    <dgm:pt modelId="{443F78F4-865E-4548-B5C4-D36D16237875}" type="pres">
      <dgm:prSet presAssocID="{E8970994-D642-4999-8765-AF825DEEE499}" presName="hierChild4" presStyleCnt="0"/>
      <dgm:spPr/>
    </dgm:pt>
    <dgm:pt modelId="{9DBAAF50-A57B-4380-9BAE-D1522BC5884B}" type="pres">
      <dgm:prSet presAssocID="{E8970994-D642-4999-8765-AF825DEEE499}" presName="hierChild5" presStyleCnt="0"/>
      <dgm:spPr/>
    </dgm:pt>
    <dgm:pt modelId="{8FFCF307-69A7-41F1-A1CC-EFF27FA924FC}" type="pres">
      <dgm:prSet presAssocID="{A17532ED-4B17-4570-8B38-A7C5C5A4CFB0}" presName="hierChild3" presStyleCnt="0"/>
      <dgm:spPr/>
    </dgm:pt>
  </dgm:ptLst>
  <dgm:cxnLst>
    <dgm:cxn modelId="{0DAB5E01-1876-480B-B579-2E9015D355B8}" type="presOf" srcId="{6F1D5B43-8B9A-4D33-8B09-30EEA993ED06}" destId="{1756062C-F85E-4ADF-A817-B53762209F1C}" srcOrd="0" destOrd="0" presId="urn:microsoft.com/office/officeart/2009/3/layout/HorizontalOrganizationChart"/>
    <dgm:cxn modelId="{7487B605-CF38-4BCB-925D-2692CF9D18D7}" type="presOf" srcId="{0E14C770-5BAC-483E-AEF1-2BB62D96C8E9}" destId="{BB7CD813-DB86-45F6-A974-2D38991C0F7F}" srcOrd="1" destOrd="0" presId="urn:microsoft.com/office/officeart/2009/3/layout/HorizontalOrganizationChart"/>
    <dgm:cxn modelId="{803D7C09-4C9F-41D1-ADC7-D063F341C560}" type="presOf" srcId="{DB09FDFA-A390-43AC-B380-29483CEB339B}" destId="{DDFB35EC-1406-4C73-A27B-2A87BC222BD2}" srcOrd="0" destOrd="0" presId="urn:microsoft.com/office/officeart/2009/3/layout/HorizontalOrganizationChart"/>
    <dgm:cxn modelId="{142CF80A-E039-42E4-89EE-AC9C4C154134}" srcId="{EACD527C-F101-435E-AAD4-B27F85806C1E}" destId="{A80EFF49-AEF5-4E0F-B568-0E84E946ED43}" srcOrd="0" destOrd="0" parTransId="{898C4D33-B568-4422-8DEC-5D142CA4F530}" sibTransId="{B3AC7A60-E925-42EA-9397-7CAA33DA29D9}"/>
    <dgm:cxn modelId="{7EA7D913-77EE-443E-BC26-8508D5B5B072}" type="presOf" srcId="{C3206AA0-924F-42E1-9D28-16CDFD29DEB1}" destId="{CE239C01-5CFB-4A98-8125-53A6A3756268}" srcOrd="0" destOrd="0" presId="urn:microsoft.com/office/officeart/2009/3/layout/HorizontalOrganizationChart"/>
    <dgm:cxn modelId="{49536017-DF8F-4C5E-BFED-6D160C16ADF9}" type="presOf" srcId="{6F1D5B43-8B9A-4D33-8B09-30EEA993ED06}" destId="{69B25A7C-36DE-441E-93D6-4A11E15A80A1}" srcOrd="1" destOrd="0" presId="urn:microsoft.com/office/officeart/2009/3/layout/HorizontalOrganizationChart"/>
    <dgm:cxn modelId="{EE52581C-43BD-446E-BD05-765563A667ED}" type="presOf" srcId="{A80EFF49-AEF5-4E0F-B568-0E84E946ED43}" destId="{9729E319-0958-4EB9-9518-5B7313B557EA}" srcOrd="0" destOrd="0" presId="urn:microsoft.com/office/officeart/2009/3/layout/HorizontalOrganizationChart"/>
    <dgm:cxn modelId="{5294AF1C-1DC7-4F1D-A809-39A71E1D8F30}" srcId="{A80EFF49-AEF5-4E0F-B568-0E84E946ED43}" destId="{0E14C770-5BAC-483E-AEF1-2BB62D96C8E9}" srcOrd="1" destOrd="0" parTransId="{B36D0A38-1DA1-4C19-BBFC-55B8D9C8B7E3}" sibTransId="{9ED5AEE1-5018-4440-B98B-FF038B59A4B0}"/>
    <dgm:cxn modelId="{A28D581D-CD19-40EE-A78F-39ACB73A0632}" srcId="{A80EFF49-AEF5-4E0F-B568-0E84E946ED43}" destId="{AABC671A-669C-4EF4-A64E-EE035D8E39DC}" srcOrd="2" destOrd="0" parTransId="{A2E043B0-F45D-4442-AF2C-8D4B486DB57B}" sibTransId="{125AC5F7-CBB3-405E-96E4-B98B4BE1F740}"/>
    <dgm:cxn modelId="{AE2CF125-C277-4A78-B1B7-9B9AAF031EDB}" type="presOf" srcId="{A80EFF49-AEF5-4E0F-B568-0E84E946ED43}" destId="{B690B90A-57C7-4E86-81A0-423ECDCB798E}" srcOrd="1" destOrd="0" presId="urn:microsoft.com/office/officeart/2009/3/layout/HorizontalOrganizationChart"/>
    <dgm:cxn modelId="{A3E10F3C-59BD-41BF-A96F-6B37BACE8A6F}" type="presOf" srcId="{2FEAD331-3146-450B-B320-94509D9B1490}" destId="{858486C6-47F9-490B-9A92-6A7A3FC134D4}" srcOrd="1" destOrd="0" presId="urn:microsoft.com/office/officeart/2009/3/layout/HorizontalOrganizationChart"/>
    <dgm:cxn modelId="{6E6CA869-B560-485F-8BB5-C6FD8886B61E}" type="presOf" srcId="{AABC671A-669C-4EF4-A64E-EE035D8E39DC}" destId="{02D52019-24EC-44CD-928B-DB6D28F53A13}" srcOrd="1" destOrd="0" presId="urn:microsoft.com/office/officeart/2009/3/layout/HorizontalOrganizationChart"/>
    <dgm:cxn modelId="{0B211E6B-9421-440F-A6A2-F446A96D1D93}" type="presOf" srcId="{AABC671A-669C-4EF4-A64E-EE035D8E39DC}" destId="{B89BCB9F-0FBB-41D6-B980-CEC739449564}" srcOrd="0" destOrd="0" presId="urn:microsoft.com/office/officeart/2009/3/layout/HorizontalOrganizationChart"/>
    <dgm:cxn modelId="{8BB6AE6E-14D8-4016-81EB-4096FB40D2F5}" srcId="{A17532ED-4B17-4570-8B38-A7C5C5A4CFB0}" destId="{E8970994-D642-4999-8765-AF825DEEE499}" srcOrd="2" destOrd="0" parTransId="{E8A58F0B-6DEF-4812-BD46-6FA05B1A1882}" sibTransId="{E5AA694D-E4C9-4B3B-924A-787DA4087E92}"/>
    <dgm:cxn modelId="{50390371-EF95-4AA3-8D44-63E28A4AB8EE}" type="presOf" srcId="{B36D0A38-1DA1-4C19-BBFC-55B8D9C8B7E3}" destId="{5B0DB535-AE99-4DB5-8BD7-894135D7B442}" srcOrd="0" destOrd="0" presId="urn:microsoft.com/office/officeart/2009/3/layout/HorizontalOrganizationChart"/>
    <dgm:cxn modelId="{8A3DB152-DA59-4DC8-A987-181D4C536C3C}" type="presOf" srcId="{E8970994-D642-4999-8765-AF825DEEE499}" destId="{B9DA92AB-1EB8-4D52-B26B-9B18E19CCCC9}" srcOrd="0" destOrd="0" presId="urn:microsoft.com/office/officeart/2009/3/layout/HorizontalOrganizationChart"/>
    <dgm:cxn modelId="{A19FF676-B3D3-4EE9-9ECA-BAFF83F77945}" type="presOf" srcId="{E9D81394-8A41-4F58-8AF9-127D4ADD3482}" destId="{A07A8132-C0DD-43E9-82F2-01B86B403A83}" srcOrd="0" destOrd="0" presId="urn:microsoft.com/office/officeart/2009/3/layout/HorizontalOrganizationChart"/>
    <dgm:cxn modelId="{D865FD7A-7962-4A94-BEA9-5503C98F2C17}" type="presOf" srcId="{E9D81394-8A41-4F58-8AF9-127D4ADD3482}" destId="{3F8AEB8C-99A7-412A-8847-7B5C7F1A43E2}" srcOrd="1" destOrd="0" presId="urn:microsoft.com/office/officeart/2009/3/layout/HorizontalOrganizationChart"/>
    <dgm:cxn modelId="{86F1F87C-97F1-486A-9B03-C4773294E0BE}" type="presOf" srcId="{21676DAE-F0A9-4EBD-9FAE-BE11F543F02E}" destId="{BF54E928-1EF1-44BE-A00C-1865EAA092B8}" srcOrd="0" destOrd="0" presId="urn:microsoft.com/office/officeart/2009/3/layout/HorizontalOrganizationChart"/>
    <dgm:cxn modelId="{CA682F81-4865-4373-AF7F-88723CAF601F}" type="presOf" srcId="{A17532ED-4B17-4570-8B38-A7C5C5A4CFB0}" destId="{7E95FB12-421A-4259-A8B6-4D1470060CAE}" srcOrd="0" destOrd="0" presId="urn:microsoft.com/office/officeart/2009/3/layout/HorizontalOrganizationChart"/>
    <dgm:cxn modelId="{1A13819B-85D9-4D07-BDC9-CEEC87964ACC}" type="presOf" srcId="{E8A58F0B-6DEF-4812-BD46-6FA05B1A1882}" destId="{6490F183-AB2A-48C5-A0C0-2AF042AA0676}" srcOrd="0" destOrd="0" presId="urn:microsoft.com/office/officeart/2009/3/layout/HorizontalOrganizationChart"/>
    <dgm:cxn modelId="{C509219D-EEED-4E59-B4FD-90AC5577A569}" type="presOf" srcId="{E8970994-D642-4999-8765-AF825DEEE499}" destId="{94525A10-21F5-4B10-A3A5-C6347DEA249C}" srcOrd="1" destOrd="0" presId="urn:microsoft.com/office/officeart/2009/3/layout/HorizontalOrganizationChart"/>
    <dgm:cxn modelId="{C38505AC-DF2A-405D-B9DA-BB675DEB050A}" srcId="{A80EFF49-AEF5-4E0F-B568-0E84E946ED43}" destId="{2FEAD331-3146-450B-B320-94509D9B1490}" srcOrd="0" destOrd="0" parTransId="{DB09FDFA-A390-43AC-B380-29483CEB339B}" sibTransId="{4009AE53-763A-43A3-96E7-0B2288EE0E47}"/>
    <dgm:cxn modelId="{2C2046B1-E7F4-4318-AC61-A554B006BB78}" type="presOf" srcId="{A2E043B0-F45D-4442-AF2C-8D4B486DB57B}" destId="{F8D656D2-6AC8-4A1A-8D55-98A8FEB8F39D}" srcOrd="0" destOrd="0" presId="urn:microsoft.com/office/officeart/2009/3/layout/HorizontalOrganizationChart"/>
    <dgm:cxn modelId="{C36657C0-A39C-4335-A737-BA2FBF540EEB}" srcId="{EACD527C-F101-435E-AAD4-B27F85806C1E}" destId="{A17532ED-4B17-4570-8B38-A7C5C5A4CFB0}" srcOrd="1" destOrd="0" parTransId="{5FD171A4-B972-49B9-BE38-24AB92140926}" sibTransId="{4AAD3EEA-3118-4652-B8E3-7EF1E07D7313}"/>
    <dgm:cxn modelId="{82E977C0-E5B9-4EE7-A59B-A0887327B217}" srcId="{A17532ED-4B17-4570-8B38-A7C5C5A4CFB0}" destId="{6F1D5B43-8B9A-4D33-8B09-30EEA993ED06}" srcOrd="1" destOrd="0" parTransId="{21676DAE-F0A9-4EBD-9FAE-BE11F543F02E}" sibTransId="{252C9178-8417-44E5-90A2-8AE177E00785}"/>
    <dgm:cxn modelId="{4D3E9AC3-6A69-43B3-AA96-48E53546792B}" type="presOf" srcId="{0E14C770-5BAC-483E-AEF1-2BB62D96C8E9}" destId="{DE89E57E-5BA7-4E5B-9840-7FC494A273BB}" srcOrd="0" destOrd="0" presId="urn:microsoft.com/office/officeart/2009/3/layout/HorizontalOrganizationChart"/>
    <dgm:cxn modelId="{544C23C9-183D-4384-B83B-AED572210862}" type="presOf" srcId="{EACD527C-F101-435E-AAD4-B27F85806C1E}" destId="{9B5A7E71-2984-438C-8ADB-C914761CC12B}" srcOrd="0" destOrd="0" presId="urn:microsoft.com/office/officeart/2009/3/layout/HorizontalOrganizationChart"/>
    <dgm:cxn modelId="{C46EB2D6-E58B-43E1-8ED0-449B8BBDB274}" type="presOf" srcId="{2FEAD331-3146-450B-B320-94509D9B1490}" destId="{3E4ACA76-152F-4416-8A2C-488ACC5E02F6}" srcOrd="0" destOrd="0" presId="urn:microsoft.com/office/officeart/2009/3/layout/HorizontalOrganizationChart"/>
    <dgm:cxn modelId="{66EEA9E0-DC24-46E5-B291-63552CAB09E4}" type="presOf" srcId="{A17532ED-4B17-4570-8B38-A7C5C5A4CFB0}" destId="{3D1C0558-DE37-41DC-A957-E10BE62FCEFE}" srcOrd="1" destOrd="0" presId="urn:microsoft.com/office/officeart/2009/3/layout/HorizontalOrganizationChart"/>
    <dgm:cxn modelId="{8F4523FA-20FB-4E21-9BD2-A2C329EB5A1D}" srcId="{A17532ED-4B17-4570-8B38-A7C5C5A4CFB0}" destId="{E9D81394-8A41-4F58-8AF9-127D4ADD3482}" srcOrd="0" destOrd="0" parTransId="{C3206AA0-924F-42E1-9D28-16CDFD29DEB1}" sibTransId="{48B4A184-0A50-457B-8850-E49AB694AC9A}"/>
    <dgm:cxn modelId="{81F23DAB-EB10-4368-B3AD-A293DFB47D54}" type="presParOf" srcId="{9B5A7E71-2984-438C-8ADB-C914761CC12B}" destId="{4045FE1B-7CB9-48F1-B088-CF7868DCE4CB}" srcOrd="0" destOrd="0" presId="urn:microsoft.com/office/officeart/2009/3/layout/HorizontalOrganizationChart"/>
    <dgm:cxn modelId="{69D52CD5-A431-48DF-A92D-535C5BE5A9B7}" type="presParOf" srcId="{4045FE1B-7CB9-48F1-B088-CF7868DCE4CB}" destId="{6E176456-47AD-4E4D-8AB3-4394AA13C2FB}" srcOrd="0" destOrd="0" presId="urn:microsoft.com/office/officeart/2009/3/layout/HorizontalOrganizationChart"/>
    <dgm:cxn modelId="{B15478DA-822F-4E43-A5A2-5F9F8AB4159A}" type="presParOf" srcId="{6E176456-47AD-4E4D-8AB3-4394AA13C2FB}" destId="{9729E319-0958-4EB9-9518-5B7313B557EA}" srcOrd="0" destOrd="0" presId="urn:microsoft.com/office/officeart/2009/3/layout/HorizontalOrganizationChart"/>
    <dgm:cxn modelId="{E4D2AEA8-AF29-4734-9A1A-3F90DD8CFE53}" type="presParOf" srcId="{6E176456-47AD-4E4D-8AB3-4394AA13C2FB}" destId="{B690B90A-57C7-4E86-81A0-423ECDCB798E}" srcOrd="1" destOrd="0" presId="urn:microsoft.com/office/officeart/2009/3/layout/HorizontalOrganizationChart"/>
    <dgm:cxn modelId="{2A70D9CA-767B-4BE8-9910-F4C8C2C38AF9}" type="presParOf" srcId="{4045FE1B-7CB9-48F1-B088-CF7868DCE4CB}" destId="{F918CA76-77FB-4CB6-BF4F-D2047F9C40E9}" srcOrd="1" destOrd="0" presId="urn:microsoft.com/office/officeart/2009/3/layout/HorizontalOrganizationChart"/>
    <dgm:cxn modelId="{E594B0FC-491C-4248-B7FE-F582F7D5B3D0}" type="presParOf" srcId="{F918CA76-77FB-4CB6-BF4F-D2047F9C40E9}" destId="{DDFB35EC-1406-4C73-A27B-2A87BC222BD2}" srcOrd="0" destOrd="0" presId="urn:microsoft.com/office/officeart/2009/3/layout/HorizontalOrganizationChart"/>
    <dgm:cxn modelId="{CB316223-0B39-469E-85CE-37AE1EFBF9D4}" type="presParOf" srcId="{F918CA76-77FB-4CB6-BF4F-D2047F9C40E9}" destId="{58B018DA-9E6F-4073-89CF-5611ED604126}" srcOrd="1" destOrd="0" presId="urn:microsoft.com/office/officeart/2009/3/layout/HorizontalOrganizationChart"/>
    <dgm:cxn modelId="{88D0126F-65E0-474E-AE84-8A07181CF96D}" type="presParOf" srcId="{58B018DA-9E6F-4073-89CF-5611ED604126}" destId="{A2A03C2B-A396-455C-993F-E3916DA3DDB1}" srcOrd="0" destOrd="0" presId="urn:microsoft.com/office/officeart/2009/3/layout/HorizontalOrganizationChart"/>
    <dgm:cxn modelId="{12E22336-916F-4C22-809B-9BC90096DA2F}" type="presParOf" srcId="{A2A03C2B-A396-455C-993F-E3916DA3DDB1}" destId="{3E4ACA76-152F-4416-8A2C-488ACC5E02F6}" srcOrd="0" destOrd="0" presId="urn:microsoft.com/office/officeart/2009/3/layout/HorizontalOrganizationChart"/>
    <dgm:cxn modelId="{4F0E82B9-3374-413F-9F41-2FF05400C44A}" type="presParOf" srcId="{A2A03C2B-A396-455C-993F-E3916DA3DDB1}" destId="{858486C6-47F9-490B-9A92-6A7A3FC134D4}" srcOrd="1" destOrd="0" presId="urn:microsoft.com/office/officeart/2009/3/layout/HorizontalOrganizationChart"/>
    <dgm:cxn modelId="{6FAB3420-17D5-4E0F-89F8-0694A3C885F2}" type="presParOf" srcId="{58B018DA-9E6F-4073-89CF-5611ED604126}" destId="{9DF3C2A7-5BF7-40F8-8E2E-0114B11D37D9}" srcOrd="1" destOrd="0" presId="urn:microsoft.com/office/officeart/2009/3/layout/HorizontalOrganizationChart"/>
    <dgm:cxn modelId="{9C7908C5-784C-40ED-85F2-9C6DCD4F2E90}" type="presParOf" srcId="{58B018DA-9E6F-4073-89CF-5611ED604126}" destId="{0CD0765F-1E1E-4AA9-B324-27EDA12ABF87}" srcOrd="2" destOrd="0" presId="urn:microsoft.com/office/officeart/2009/3/layout/HorizontalOrganizationChart"/>
    <dgm:cxn modelId="{C58CBCD7-797C-4B28-9DD5-B07B00E71E94}" type="presParOf" srcId="{F918CA76-77FB-4CB6-BF4F-D2047F9C40E9}" destId="{5B0DB535-AE99-4DB5-8BD7-894135D7B442}" srcOrd="2" destOrd="0" presId="urn:microsoft.com/office/officeart/2009/3/layout/HorizontalOrganizationChart"/>
    <dgm:cxn modelId="{4E3EF55A-5881-4C97-824D-D437562B6A7F}" type="presParOf" srcId="{F918CA76-77FB-4CB6-BF4F-D2047F9C40E9}" destId="{FD535AE6-596B-45EB-81BC-49AAAE381B9B}" srcOrd="3" destOrd="0" presId="urn:microsoft.com/office/officeart/2009/3/layout/HorizontalOrganizationChart"/>
    <dgm:cxn modelId="{49523593-3463-4B71-9E6C-431166390985}" type="presParOf" srcId="{FD535AE6-596B-45EB-81BC-49AAAE381B9B}" destId="{94052DFD-1086-4BD5-A310-35F9073D4BF5}" srcOrd="0" destOrd="0" presId="urn:microsoft.com/office/officeart/2009/3/layout/HorizontalOrganizationChart"/>
    <dgm:cxn modelId="{7E5DB373-D877-45B6-873A-727A5905C3CD}" type="presParOf" srcId="{94052DFD-1086-4BD5-A310-35F9073D4BF5}" destId="{DE89E57E-5BA7-4E5B-9840-7FC494A273BB}" srcOrd="0" destOrd="0" presId="urn:microsoft.com/office/officeart/2009/3/layout/HorizontalOrganizationChart"/>
    <dgm:cxn modelId="{FAB5F1C2-35B5-4BF9-BFDF-4E6473708CFF}" type="presParOf" srcId="{94052DFD-1086-4BD5-A310-35F9073D4BF5}" destId="{BB7CD813-DB86-45F6-A974-2D38991C0F7F}" srcOrd="1" destOrd="0" presId="urn:microsoft.com/office/officeart/2009/3/layout/HorizontalOrganizationChart"/>
    <dgm:cxn modelId="{473E274A-4294-403A-B944-79C658722C2A}" type="presParOf" srcId="{FD535AE6-596B-45EB-81BC-49AAAE381B9B}" destId="{67222E37-5F79-4D57-AD19-D544A63FDF25}" srcOrd="1" destOrd="0" presId="urn:microsoft.com/office/officeart/2009/3/layout/HorizontalOrganizationChart"/>
    <dgm:cxn modelId="{BCCA7767-DEFE-4B8A-A07E-BC0E47AAD0D3}" type="presParOf" srcId="{FD535AE6-596B-45EB-81BC-49AAAE381B9B}" destId="{1F7A26E4-8737-4FCC-96D1-40BFEBA2E925}" srcOrd="2" destOrd="0" presId="urn:microsoft.com/office/officeart/2009/3/layout/HorizontalOrganizationChart"/>
    <dgm:cxn modelId="{2C883D08-3F59-4CB0-9E82-FED36A2D6FDD}" type="presParOf" srcId="{F918CA76-77FB-4CB6-BF4F-D2047F9C40E9}" destId="{F8D656D2-6AC8-4A1A-8D55-98A8FEB8F39D}" srcOrd="4" destOrd="0" presId="urn:microsoft.com/office/officeart/2009/3/layout/HorizontalOrganizationChart"/>
    <dgm:cxn modelId="{9F7C9B75-A664-4051-97BD-05A1BBC2521D}" type="presParOf" srcId="{F918CA76-77FB-4CB6-BF4F-D2047F9C40E9}" destId="{558ABBFE-6379-49DC-A900-2E86AE46ABE8}" srcOrd="5" destOrd="0" presId="urn:microsoft.com/office/officeart/2009/3/layout/HorizontalOrganizationChart"/>
    <dgm:cxn modelId="{F8650B82-283B-4E6B-AD78-0CC499A7637E}" type="presParOf" srcId="{558ABBFE-6379-49DC-A900-2E86AE46ABE8}" destId="{F6CEEFAC-8C1F-4B7F-A71F-5321FFB39852}" srcOrd="0" destOrd="0" presId="urn:microsoft.com/office/officeart/2009/3/layout/HorizontalOrganizationChart"/>
    <dgm:cxn modelId="{78662FC7-AEB6-4F81-8454-A099ECA2CECB}" type="presParOf" srcId="{F6CEEFAC-8C1F-4B7F-A71F-5321FFB39852}" destId="{B89BCB9F-0FBB-41D6-B980-CEC739449564}" srcOrd="0" destOrd="0" presId="urn:microsoft.com/office/officeart/2009/3/layout/HorizontalOrganizationChart"/>
    <dgm:cxn modelId="{1ABEB525-A38E-4330-9BCE-870E7AEFC041}" type="presParOf" srcId="{F6CEEFAC-8C1F-4B7F-A71F-5321FFB39852}" destId="{02D52019-24EC-44CD-928B-DB6D28F53A13}" srcOrd="1" destOrd="0" presId="urn:microsoft.com/office/officeart/2009/3/layout/HorizontalOrganizationChart"/>
    <dgm:cxn modelId="{71CC3AA6-50AA-43AA-9C0D-D9B927D5DA93}" type="presParOf" srcId="{558ABBFE-6379-49DC-A900-2E86AE46ABE8}" destId="{479EC094-1984-4B92-8FFD-E115B7602C1D}" srcOrd="1" destOrd="0" presId="urn:microsoft.com/office/officeart/2009/3/layout/HorizontalOrganizationChart"/>
    <dgm:cxn modelId="{979CD2A6-5CDB-41DE-9000-5779F00F4BBD}" type="presParOf" srcId="{558ABBFE-6379-49DC-A900-2E86AE46ABE8}" destId="{8E8132C6-25E5-439A-B698-A6629CE1886E}" srcOrd="2" destOrd="0" presId="urn:microsoft.com/office/officeart/2009/3/layout/HorizontalOrganizationChart"/>
    <dgm:cxn modelId="{A655EB28-D7E1-4174-A09D-50B094CC5088}" type="presParOf" srcId="{4045FE1B-7CB9-48F1-B088-CF7868DCE4CB}" destId="{8206E55D-9EB2-4BB3-A53E-78ACA0418293}" srcOrd="2" destOrd="0" presId="urn:microsoft.com/office/officeart/2009/3/layout/HorizontalOrganizationChart"/>
    <dgm:cxn modelId="{CF4409A1-8FF9-41D1-BC5E-A7D1E5EE7015}" type="presParOf" srcId="{9B5A7E71-2984-438C-8ADB-C914761CC12B}" destId="{C8EFE534-A173-461B-9732-C31F75ED5774}" srcOrd="1" destOrd="0" presId="urn:microsoft.com/office/officeart/2009/3/layout/HorizontalOrganizationChart"/>
    <dgm:cxn modelId="{0F544723-D92E-4718-BE87-21386BB67F01}" type="presParOf" srcId="{C8EFE534-A173-461B-9732-C31F75ED5774}" destId="{E15B7635-5285-4ECF-9FDF-EB50BF42E17B}" srcOrd="0" destOrd="0" presId="urn:microsoft.com/office/officeart/2009/3/layout/HorizontalOrganizationChart"/>
    <dgm:cxn modelId="{E01287A0-E253-41CE-9D8A-47B9C5F842A3}" type="presParOf" srcId="{E15B7635-5285-4ECF-9FDF-EB50BF42E17B}" destId="{7E95FB12-421A-4259-A8B6-4D1470060CAE}" srcOrd="0" destOrd="0" presId="urn:microsoft.com/office/officeart/2009/3/layout/HorizontalOrganizationChart"/>
    <dgm:cxn modelId="{98F6864A-D0EF-4041-B837-2AA537EA855B}" type="presParOf" srcId="{E15B7635-5285-4ECF-9FDF-EB50BF42E17B}" destId="{3D1C0558-DE37-41DC-A957-E10BE62FCEFE}" srcOrd="1" destOrd="0" presId="urn:microsoft.com/office/officeart/2009/3/layout/HorizontalOrganizationChart"/>
    <dgm:cxn modelId="{A9320480-1E50-4167-ABBB-56CE29DA5B27}" type="presParOf" srcId="{C8EFE534-A173-461B-9732-C31F75ED5774}" destId="{1F8E9BFD-012C-4554-9FF9-DEB6A0E53EF4}" srcOrd="1" destOrd="0" presId="urn:microsoft.com/office/officeart/2009/3/layout/HorizontalOrganizationChart"/>
    <dgm:cxn modelId="{3FEB9D18-5BD0-46EE-AE68-82697AB61A05}" type="presParOf" srcId="{1F8E9BFD-012C-4554-9FF9-DEB6A0E53EF4}" destId="{CE239C01-5CFB-4A98-8125-53A6A3756268}" srcOrd="0" destOrd="0" presId="urn:microsoft.com/office/officeart/2009/3/layout/HorizontalOrganizationChart"/>
    <dgm:cxn modelId="{C0BCB90E-1BB3-4844-8BDD-A9737D12A382}" type="presParOf" srcId="{1F8E9BFD-012C-4554-9FF9-DEB6A0E53EF4}" destId="{F3DA7886-46EC-4888-B1EA-100DB905B503}" srcOrd="1" destOrd="0" presId="urn:microsoft.com/office/officeart/2009/3/layout/HorizontalOrganizationChart"/>
    <dgm:cxn modelId="{7F57BE3C-0B2F-4489-AA1B-C63772B225E0}" type="presParOf" srcId="{F3DA7886-46EC-4888-B1EA-100DB905B503}" destId="{1439D6F3-D772-4A13-A8B3-B97C52E1AF2D}" srcOrd="0" destOrd="0" presId="urn:microsoft.com/office/officeart/2009/3/layout/HorizontalOrganizationChart"/>
    <dgm:cxn modelId="{94D83D5F-53D7-4240-AF5B-281601C6EC2B}" type="presParOf" srcId="{1439D6F3-D772-4A13-A8B3-B97C52E1AF2D}" destId="{A07A8132-C0DD-43E9-82F2-01B86B403A83}" srcOrd="0" destOrd="0" presId="urn:microsoft.com/office/officeart/2009/3/layout/HorizontalOrganizationChart"/>
    <dgm:cxn modelId="{3D1F1B76-7F69-4F84-912F-66E15DB4CF19}" type="presParOf" srcId="{1439D6F3-D772-4A13-A8B3-B97C52E1AF2D}" destId="{3F8AEB8C-99A7-412A-8847-7B5C7F1A43E2}" srcOrd="1" destOrd="0" presId="urn:microsoft.com/office/officeart/2009/3/layout/HorizontalOrganizationChart"/>
    <dgm:cxn modelId="{34C7EE06-A3CC-4D29-862C-54B763328FB1}" type="presParOf" srcId="{F3DA7886-46EC-4888-B1EA-100DB905B503}" destId="{3E32D0C2-C4A9-40D8-9DF5-F52C2641E83A}" srcOrd="1" destOrd="0" presId="urn:microsoft.com/office/officeart/2009/3/layout/HorizontalOrganizationChart"/>
    <dgm:cxn modelId="{4BBD28AF-37B0-4004-957C-050E0ACE24D8}" type="presParOf" srcId="{F3DA7886-46EC-4888-B1EA-100DB905B503}" destId="{B8479C7A-F206-480B-AE89-9921CF5180C6}" srcOrd="2" destOrd="0" presId="urn:microsoft.com/office/officeart/2009/3/layout/HorizontalOrganizationChart"/>
    <dgm:cxn modelId="{EB1B1B15-30B3-40E8-90E1-96280AC86F1E}" type="presParOf" srcId="{1F8E9BFD-012C-4554-9FF9-DEB6A0E53EF4}" destId="{BF54E928-1EF1-44BE-A00C-1865EAA092B8}" srcOrd="2" destOrd="0" presId="urn:microsoft.com/office/officeart/2009/3/layout/HorizontalOrganizationChart"/>
    <dgm:cxn modelId="{1E3DF230-4AF3-4D39-80AC-4EAA401169EA}" type="presParOf" srcId="{1F8E9BFD-012C-4554-9FF9-DEB6A0E53EF4}" destId="{A3D33D66-2057-45A5-BA5B-6E48F90EC951}" srcOrd="3" destOrd="0" presId="urn:microsoft.com/office/officeart/2009/3/layout/HorizontalOrganizationChart"/>
    <dgm:cxn modelId="{76B3BE79-018C-4986-B202-62922503DCAC}" type="presParOf" srcId="{A3D33D66-2057-45A5-BA5B-6E48F90EC951}" destId="{BF9FC9E1-463C-4670-8BAB-4A5455B0C815}" srcOrd="0" destOrd="0" presId="urn:microsoft.com/office/officeart/2009/3/layout/HorizontalOrganizationChart"/>
    <dgm:cxn modelId="{2343D9A7-4FEC-490C-86C9-628876A2B7F7}" type="presParOf" srcId="{BF9FC9E1-463C-4670-8BAB-4A5455B0C815}" destId="{1756062C-F85E-4ADF-A817-B53762209F1C}" srcOrd="0" destOrd="0" presId="urn:microsoft.com/office/officeart/2009/3/layout/HorizontalOrganizationChart"/>
    <dgm:cxn modelId="{816680D1-8AFA-4FB5-BD85-8C6111BE156E}" type="presParOf" srcId="{BF9FC9E1-463C-4670-8BAB-4A5455B0C815}" destId="{69B25A7C-36DE-441E-93D6-4A11E15A80A1}" srcOrd="1" destOrd="0" presId="urn:microsoft.com/office/officeart/2009/3/layout/HorizontalOrganizationChart"/>
    <dgm:cxn modelId="{563F6034-88A1-483F-BEDB-1EC66B5B3ECD}" type="presParOf" srcId="{A3D33D66-2057-45A5-BA5B-6E48F90EC951}" destId="{4D6B6E8C-70AB-4C81-BF00-A9595FD3F523}" srcOrd="1" destOrd="0" presId="urn:microsoft.com/office/officeart/2009/3/layout/HorizontalOrganizationChart"/>
    <dgm:cxn modelId="{3989C435-D56A-4D12-AAFA-BA8E382BA5F9}" type="presParOf" srcId="{A3D33D66-2057-45A5-BA5B-6E48F90EC951}" destId="{78B00184-5C4F-4A32-9CE1-3511F67F631E}" srcOrd="2" destOrd="0" presId="urn:microsoft.com/office/officeart/2009/3/layout/HorizontalOrganizationChart"/>
    <dgm:cxn modelId="{1E9DE96D-A2C6-4558-AC14-1D8CE547CAA7}" type="presParOf" srcId="{1F8E9BFD-012C-4554-9FF9-DEB6A0E53EF4}" destId="{6490F183-AB2A-48C5-A0C0-2AF042AA0676}" srcOrd="4" destOrd="0" presId="urn:microsoft.com/office/officeart/2009/3/layout/HorizontalOrganizationChart"/>
    <dgm:cxn modelId="{A5AE5A71-93E7-4D6F-9D7C-F601A04D52AC}" type="presParOf" srcId="{1F8E9BFD-012C-4554-9FF9-DEB6A0E53EF4}" destId="{F2E8DB5A-B9B7-42A1-8F1B-1AE9F683B266}" srcOrd="5" destOrd="0" presId="urn:microsoft.com/office/officeart/2009/3/layout/HorizontalOrganizationChart"/>
    <dgm:cxn modelId="{EEEECA55-C9B9-4656-ACEB-D81A80245BDF}" type="presParOf" srcId="{F2E8DB5A-B9B7-42A1-8F1B-1AE9F683B266}" destId="{5C359666-7E3C-4221-8214-128FF3811690}" srcOrd="0" destOrd="0" presId="urn:microsoft.com/office/officeart/2009/3/layout/HorizontalOrganizationChart"/>
    <dgm:cxn modelId="{35F1706C-A883-46DE-AF1F-2FE324F41FB8}" type="presParOf" srcId="{5C359666-7E3C-4221-8214-128FF3811690}" destId="{B9DA92AB-1EB8-4D52-B26B-9B18E19CCCC9}" srcOrd="0" destOrd="0" presId="urn:microsoft.com/office/officeart/2009/3/layout/HorizontalOrganizationChart"/>
    <dgm:cxn modelId="{E927EC94-637C-4C9A-A2F5-E2FC5C088973}" type="presParOf" srcId="{5C359666-7E3C-4221-8214-128FF3811690}" destId="{94525A10-21F5-4B10-A3A5-C6347DEA249C}" srcOrd="1" destOrd="0" presId="urn:microsoft.com/office/officeart/2009/3/layout/HorizontalOrganizationChart"/>
    <dgm:cxn modelId="{B642033E-77A3-4AA5-A263-61D1D628D3F8}" type="presParOf" srcId="{F2E8DB5A-B9B7-42A1-8F1B-1AE9F683B266}" destId="{443F78F4-865E-4548-B5C4-D36D16237875}" srcOrd="1" destOrd="0" presId="urn:microsoft.com/office/officeart/2009/3/layout/HorizontalOrganizationChart"/>
    <dgm:cxn modelId="{73BE6980-DDE2-46DA-A22C-725131CDAE07}" type="presParOf" srcId="{F2E8DB5A-B9B7-42A1-8F1B-1AE9F683B266}" destId="{9DBAAF50-A57B-4380-9BAE-D1522BC5884B}" srcOrd="2" destOrd="0" presId="urn:microsoft.com/office/officeart/2009/3/layout/HorizontalOrganizationChart"/>
    <dgm:cxn modelId="{276F5D25-2F7D-4298-96E5-CB82313C7F57}" type="presParOf" srcId="{C8EFE534-A173-461B-9732-C31F75ED5774}" destId="{8FFCF307-69A7-41F1-A1CC-EFF27FA924F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11360150" cy="5561012"/>
        <a:chOff x="0" y="0"/>
        <a:chExt cx="11360150" cy="5561012"/>
      </a:xfrm>
    </dsp:grpSpPr>
    <dsp:sp modelId="{DDFB35EC-1406-4C73-A27B-2A87BC222BD2}">
      <dsp:nvSpPr>
        <dsp:cNvPr id="5" name="Freeform 4"/>
        <dsp:cNvSpPr/>
      </dsp:nvSpPr>
      <dsp:spPr bwMode="white">
        <a:xfrm>
          <a:off x="5437101" y="345440"/>
          <a:ext cx="453036" cy="974027"/>
        </a:xfrm>
        <a:custGeom>
          <a:avLst/>
          <a:gdLst/>
          <a:ahLst/>
          <a:cxnLst/>
          <a:pathLst>
            <a:path w="713" h="1534">
              <a:moveTo>
                <a:pt x="0" y="1534"/>
              </a:moveTo>
              <a:lnTo>
                <a:pt x="409" y="1534"/>
              </a:lnTo>
              <a:lnTo>
                <a:pt x="409" y="0"/>
              </a:lnTo>
              <a:lnTo>
                <a:pt x="713" y="0"/>
              </a:lnTo>
            </a:path>
          </a:pathLst>
        </a:custGeom>
      </dsp:spPr>
      <dsp:style>
        <a:lnRef idx="2">
          <a:schemeClr val="accent2"/>
        </a:lnRef>
        <a:fillRef idx="0">
          <a:schemeClr val="accent3">
            <a:tint val="90000"/>
          </a:schemeClr>
        </a:fillRef>
        <a:effectRef idx="0">
          <a:scrgbClr r="0" g="0" b="0"/>
        </a:effectRef>
        <a:fontRef idx="minor"/>
      </dsp:style>
      <dsp:txXfrm>
        <a:off x="5437101" y="345440"/>
        <a:ext cx="453036" cy="974027"/>
      </dsp:txXfrm>
    </dsp:sp>
    <dsp:sp modelId="{5B0DB535-AE99-4DB5-8BD7-894135D7B442}">
      <dsp:nvSpPr>
        <dsp:cNvPr id="8" name="Freeform 7"/>
        <dsp:cNvSpPr/>
      </dsp:nvSpPr>
      <dsp:spPr bwMode="white">
        <a:xfrm>
          <a:off x="5437101" y="1319466"/>
          <a:ext cx="453036" cy="0"/>
        </a:xfrm>
        <a:custGeom>
          <a:avLst/>
          <a:gdLst/>
          <a:ahLst/>
          <a:cxnLst/>
          <a:pathLst>
            <a:path w="713">
              <a:moveTo>
                <a:pt x="0" y="0"/>
              </a:moveTo>
              <a:lnTo>
                <a:pt x="713" y="0"/>
              </a:lnTo>
            </a:path>
          </a:pathLst>
        </a:custGeom>
      </dsp:spPr>
      <dsp:style>
        <a:lnRef idx="2">
          <a:schemeClr val="accent2"/>
        </a:lnRef>
        <a:fillRef idx="0">
          <a:schemeClr val="accent3">
            <a:tint val="90000"/>
          </a:schemeClr>
        </a:fillRef>
        <a:effectRef idx="0">
          <a:scrgbClr r="0" g="0" b="0"/>
        </a:effectRef>
        <a:fontRef idx="minor"/>
      </dsp:style>
      <dsp:txXfrm>
        <a:off x="5437101" y="1319466"/>
        <a:ext cx="453036" cy="0"/>
      </dsp:txXfrm>
    </dsp:sp>
    <dsp:sp modelId="{F8D656D2-6AC8-4A1A-8D55-98A8FEB8F39D}">
      <dsp:nvSpPr>
        <dsp:cNvPr id="11" name="Freeform 10"/>
        <dsp:cNvSpPr/>
      </dsp:nvSpPr>
      <dsp:spPr bwMode="white">
        <a:xfrm>
          <a:off x="5437101" y="1319466"/>
          <a:ext cx="453036" cy="974027"/>
        </a:xfrm>
        <a:custGeom>
          <a:avLst/>
          <a:gdLst/>
          <a:ahLst/>
          <a:cxnLst/>
          <a:pathLst>
            <a:path w="713" h="1534">
              <a:moveTo>
                <a:pt x="0" y="0"/>
              </a:moveTo>
              <a:lnTo>
                <a:pt x="409" y="0"/>
              </a:lnTo>
              <a:lnTo>
                <a:pt x="409" y="1534"/>
              </a:lnTo>
              <a:lnTo>
                <a:pt x="713" y="1534"/>
              </a:lnTo>
            </a:path>
          </a:pathLst>
        </a:custGeom>
      </dsp:spPr>
      <dsp:style>
        <a:lnRef idx="2">
          <a:schemeClr val="accent2"/>
        </a:lnRef>
        <a:fillRef idx="0">
          <a:schemeClr val="accent3">
            <a:tint val="90000"/>
          </a:schemeClr>
        </a:fillRef>
        <a:effectRef idx="0">
          <a:scrgbClr r="0" g="0" b="0"/>
        </a:effectRef>
        <a:fontRef idx="minor"/>
      </dsp:style>
      <dsp:txXfrm>
        <a:off x="5437101" y="1319466"/>
        <a:ext cx="453036" cy="974027"/>
      </dsp:txXfrm>
    </dsp:sp>
    <dsp:sp modelId="{CE239C01-5CFB-4A98-8125-53A6A3756268}">
      <dsp:nvSpPr>
        <dsp:cNvPr id="16" name="Freeform 15"/>
        <dsp:cNvSpPr/>
      </dsp:nvSpPr>
      <dsp:spPr bwMode="white">
        <a:xfrm>
          <a:off x="5437101" y="3267519"/>
          <a:ext cx="453036" cy="974027"/>
        </a:xfrm>
        <a:custGeom>
          <a:avLst/>
          <a:gdLst/>
          <a:ahLst/>
          <a:cxnLst/>
          <a:pathLst>
            <a:path w="713" h="1534">
              <a:moveTo>
                <a:pt x="0" y="1534"/>
              </a:moveTo>
              <a:lnTo>
                <a:pt x="409" y="1534"/>
              </a:lnTo>
              <a:lnTo>
                <a:pt x="409" y="0"/>
              </a:lnTo>
              <a:lnTo>
                <a:pt x="713" y="0"/>
              </a:lnTo>
            </a:path>
          </a:pathLst>
        </a:custGeom>
      </dsp:spPr>
      <dsp:style>
        <a:lnRef idx="2">
          <a:schemeClr val="accent2"/>
        </a:lnRef>
        <a:fillRef idx="0">
          <a:schemeClr val="accent3">
            <a:tint val="90000"/>
          </a:schemeClr>
        </a:fillRef>
        <a:effectRef idx="0">
          <a:scrgbClr r="0" g="0" b="0"/>
        </a:effectRef>
        <a:fontRef idx="minor"/>
      </dsp:style>
      <dsp:txXfrm>
        <a:off x="5437101" y="3267519"/>
        <a:ext cx="453036" cy="974027"/>
      </dsp:txXfrm>
    </dsp:sp>
    <dsp:sp modelId="{BF54E928-1EF1-44BE-A00C-1865EAA092B8}">
      <dsp:nvSpPr>
        <dsp:cNvPr id="19" name="Freeform 18"/>
        <dsp:cNvSpPr/>
      </dsp:nvSpPr>
      <dsp:spPr bwMode="white">
        <a:xfrm>
          <a:off x="5437101" y="4241546"/>
          <a:ext cx="453036" cy="0"/>
        </a:xfrm>
        <a:custGeom>
          <a:avLst/>
          <a:gdLst/>
          <a:ahLst/>
          <a:cxnLst/>
          <a:pathLst>
            <a:path w="713">
              <a:moveTo>
                <a:pt x="0" y="0"/>
              </a:moveTo>
              <a:lnTo>
                <a:pt x="713" y="0"/>
              </a:lnTo>
            </a:path>
          </a:pathLst>
        </a:custGeom>
      </dsp:spPr>
      <dsp:style>
        <a:lnRef idx="2">
          <a:schemeClr val="accent2"/>
        </a:lnRef>
        <a:fillRef idx="0">
          <a:schemeClr val="accent3">
            <a:tint val="90000"/>
          </a:schemeClr>
        </a:fillRef>
        <a:effectRef idx="0">
          <a:scrgbClr r="0" g="0" b="0"/>
        </a:effectRef>
        <a:fontRef idx="minor"/>
      </dsp:style>
      <dsp:txXfrm>
        <a:off x="5437101" y="4241546"/>
        <a:ext cx="453036" cy="0"/>
      </dsp:txXfrm>
    </dsp:sp>
    <dsp:sp modelId="{6490F183-AB2A-48C5-A0C0-2AF042AA0676}">
      <dsp:nvSpPr>
        <dsp:cNvPr id="22" name="Freeform 21"/>
        <dsp:cNvSpPr/>
      </dsp:nvSpPr>
      <dsp:spPr bwMode="white">
        <a:xfrm>
          <a:off x="5437101" y="4241546"/>
          <a:ext cx="453036" cy="974027"/>
        </a:xfrm>
        <a:custGeom>
          <a:avLst/>
          <a:gdLst/>
          <a:ahLst/>
          <a:cxnLst/>
          <a:pathLst>
            <a:path w="713" h="1534">
              <a:moveTo>
                <a:pt x="0" y="0"/>
              </a:moveTo>
              <a:lnTo>
                <a:pt x="409" y="0"/>
              </a:lnTo>
              <a:lnTo>
                <a:pt x="409" y="1534"/>
              </a:lnTo>
              <a:lnTo>
                <a:pt x="713" y="1534"/>
              </a:lnTo>
            </a:path>
          </a:pathLst>
        </a:custGeom>
      </dsp:spPr>
      <dsp:style>
        <a:lnRef idx="2">
          <a:schemeClr val="accent2"/>
        </a:lnRef>
        <a:fillRef idx="0">
          <a:schemeClr val="accent3">
            <a:tint val="90000"/>
          </a:schemeClr>
        </a:fillRef>
        <a:effectRef idx="0">
          <a:scrgbClr r="0" g="0" b="0"/>
        </a:effectRef>
        <a:fontRef idx="minor"/>
      </dsp:style>
      <dsp:txXfrm>
        <a:off x="5437101" y="4241546"/>
        <a:ext cx="453036" cy="974027"/>
      </dsp:txXfrm>
    </dsp:sp>
    <dsp:sp modelId="{9729E319-0958-4EB9-9518-5B7313B557EA}">
      <dsp:nvSpPr>
        <dsp:cNvPr id="3" name="Rectangles 2"/>
        <dsp:cNvSpPr/>
      </dsp:nvSpPr>
      <dsp:spPr bwMode="white">
        <a:xfrm>
          <a:off x="2345699" y="702542"/>
          <a:ext cx="3091402" cy="1233848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u="none" dirty="0"/>
            <a:t>1. </a:t>
          </a:r>
          <a:r>
            <a:rPr lang="vi-VN" sz="2400" b="1" u="none" dirty="0"/>
            <a:t>KHÍ HẬU </a:t>
          </a:r>
          <a:endParaRPr lang="en-US" sz="2400" b="1" u="none" dirty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vi-VN" sz="2400" b="1" u="none" dirty="0"/>
            <a:t>NHIỆT ĐỚI ẨM GIÓ MÙA</a:t>
          </a:r>
          <a:endParaRPr lang="en-US" sz="2400" dirty="0"/>
        </a:p>
      </dsp:txBody>
      <dsp:txXfrm>
        <a:off x="2345699" y="702542"/>
        <a:ext cx="3091402" cy="1233848"/>
      </dsp:txXfrm>
    </dsp:sp>
    <dsp:sp modelId="{3E4ACA76-152F-4416-8A2C-488ACC5E02F6}">
      <dsp:nvSpPr>
        <dsp:cNvPr id="6" name="Rectangles 5"/>
        <dsp:cNvSpPr/>
      </dsp:nvSpPr>
      <dsp:spPr bwMode="white">
        <a:xfrm>
          <a:off x="5890136" y="0"/>
          <a:ext cx="3124315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vi-VN" sz="2400" b="1" i="1" dirty="0"/>
            <a:t>a) Tính chất nhiệt đới</a:t>
          </a:r>
          <a:endParaRPr lang="en-US" sz="2400" dirty="0"/>
        </a:p>
      </dsp:txBody>
      <dsp:txXfrm>
        <a:off x="5890136" y="0"/>
        <a:ext cx="3124315" cy="690879"/>
      </dsp:txXfrm>
    </dsp:sp>
    <dsp:sp modelId="{DE89E57E-5BA7-4E5B-9840-7FC494A273BB}">
      <dsp:nvSpPr>
        <dsp:cNvPr id="9" name="Rectangles 8"/>
        <dsp:cNvSpPr/>
      </dsp:nvSpPr>
      <dsp:spPr bwMode="white">
        <a:xfrm>
          <a:off x="5890136" y="974027"/>
          <a:ext cx="3093803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i="1" dirty="0"/>
            <a:t>b) </a:t>
          </a:r>
          <a:r>
            <a:rPr lang="vi-VN" sz="2400" b="1" i="1" dirty="0"/>
            <a:t>Tính chất nhiệt đới ẩm</a:t>
          </a:r>
          <a:endParaRPr lang="en-US" sz="2400" dirty="0"/>
        </a:p>
      </dsp:txBody>
      <dsp:txXfrm>
        <a:off x="5890136" y="974027"/>
        <a:ext cx="3093803" cy="690879"/>
      </dsp:txXfrm>
    </dsp:sp>
    <dsp:sp modelId="{B89BCB9F-0FBB-41D6-B980-CEC739449564}">
      <dsp:nvSpPr>
        <dsp:cNvPr id="12" name="Rectangles 11"/>
        <dsp:cNvSpPr/>
      </dsp:nvSpPr>
      <dsp:spPr bwMode="white">
        <a:xfrm>
          <a:off x="5890136" y="1948053"/>
          <a:ext cx="3124315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i="1" dirty="0"/>
            <a:t>c</a:t>
          </a:r>
          <a:r>
            <a:rPr lang="vi-VN" sz="2400" b="1" i="1" dirty="0"/>
            <a:t>) Tính chất gió mùa</a:t>
          </a:r>
          <a:endParaRPr lang="en-US" sz="2400" dirty="0"/>
        </a:p>
      </dsp:txBody>
      <dsp:txXfrm>
        <a:off x="5890136" y="1948053"/>
        <a:ext cx="3124315" cy="690879"/>
      </dsp:txXfrm>
    </dsp:sp>
    <dsp:sp modelId="{7E95FB12-421A-4259-A8B6-4D1470060CAE}">
      <dsp:nvSpPr>
        <dsp:cNvPr id="14" name="Rectangles 13"/>
        <dsp:cNvSpPr/>
      </dsp:nvSpPr>
      <dsp:spPr bwMode="white">
        <a:xfrm>
          <a:off x="2345699" y="3624622"/>
          <a:ext cx="3091402" cy="1233848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u="none" dirty="0"/>
            <a:t>2. SỰ PHÂN HOÁ ĐA DẠNG CỦA KHÍ HẬU VIỆT NAM</a:t>
          </a:r>
          <a:endParaRPr lang="en-US" sz="2400" dirty="0"/>
        </a:p>
      </dsp:txBody>
      <dsp:txXfrm>
        <a:off x="2345699" y="3624622"/>
        <a:ext cx="3091402" cy="1233848"/>
      </dsp:txXfrm>
    </dsp:sp>
    <dsp:sp modelId="{A07A8132-C0DD-43E9-82F2-01B86B403A83}">
      <dsp:nvSpPr>
        <dsp:cNvPr id="17" name="Rectangles 16"/>
        <dsp:cNvSpPr/>
      </dsp:nvSpPr>
      <dsp:spPr bwMode="white">
        <a:xfrm>
          <a:off x="5890136" y="2922080"/>
          <a:ext cx="3124315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vi-VN" sz="2400" b="1" i="1" dirty="0"/>
            <a:t>a) </a:t>
          </a:r>
          <a:r>
            <a:rPr lang="vi-VN" sz="2400" i="1" u="none" dirty="0"/>
            <a:t>Phân hoá bắc - nam</a:t>
          </a:r>
          <a:endParaRPr lang="en-US" sz="2400" i="1" dirty="0"/>
        </a:p>
      </dsp:txBody>
      <dsp:txXfrm>
        <a:off x="5890136" y="2922080"/>
        <a:ext cx="3124315" cy="690879"/>
      </dsp:txXfrm>
    </dsp:sp>
    <dsp:sp modelId="{1756062C-F85E-4ADF-A817-B53762209F1C}">
      <dsp:nvSpPr>
        <dsp:cNvPr id="20" name="Rectangles 19"/>
        <dsp:cNvSpPr/>
      </dsp:nvSpPr>
      <dsp:spPr bwMode="white">
        <a:xfrm>
          <a:off x="5890136" y="3896106"/>
          <a:ext cx="3124315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i="1" dirty="0"/>
            <a:t>b</a:t>
          </a:r>
          <a:r>
            <a:rPr lang="vi-VN" sz="2400" b="1" i="1" dirty="0"/>
            <a:t>) </a:t>
          </a:r>
          <a:r>
            <a:rPr lang="vi-VN" sz="2400" i="1" u="none" dirty="0"/>
            <a:t>Phân hoá đông – tây</a:t>
          </a:r>
          <a:endParaRPr lang="en-US" sz="2400" i="1" dirty="0"/>
        </a:p>
      </dsp:txBody>
      <dsp:txXfrm>
        <a:off x="5890136" y="3896106"/>
        <a:ext cx="3124315" cy="690879"/>
      </dsp:txXfrm>
    </dsp:sp>
    <dsp:sp modelId="{B9DA92AB-1EB8-4D52-B26B-9B18E19CCCC9}">
      <dsp:nvSpPr>
        <dsp:cNvPr id="23" name="Rectangles 22"/>
        <dsp:cNvSpPr/>
      </dsp:nvSpPr>
      <dsp:spPr bwMode="white">
        <a:xfrm>
          <a:off x="5890136" y="4870133"/>
          <a:ext cx="3124315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i="1" dirty="0"/>
            <a:t>c</a:t>
          </a:r>
          <a:r>
            <a:rPr lang="vi-VN" sz="2400" b="1" i="1" dirty="0"/>
            <a:t>) </a:t>
          </a:r>
          <a:r>
            <a:rPr lang="vi-VN" sz="2400" i="1" dirty="0"/>
            <a:t>Phân hoá theo độ cao</a:t>
          </a:r>
          <a:endParaRPr lang="en-US" sz="2400" i="1" dirty="0"/>
        </a:p>
      </dsp:txBody>
      <dsp:txXfrm>
        <a:off x="5890136" y="4870133"/>
        <a:ext cx="3124315" cy="690879"/>
      </dsp:txXfrm>
    </dsp:sp>
    <dsp:sp modelId="{B690B90A-57C7-4E86-81A0-423ECDCB798E}">
      <dsp:nvSpPr>
        <dsp:cNvPr id="4" name="Rectangles 3" hidden="1"/>
        <dsp:cNvSpPr/>
      </dsp:nvSpPr>
      <dsp:spPr bwMode="white">
        <a:xfrm>
          <a:off x="2345699" y="702542"/>
          <a:ext cx="618280" cy="1233848"/>
        </a:xfrm>
        <a:prstGeom prst="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Xfrm>
        <a:off x="2345699" y="702542"/>
        <a:ext cx="618280" cy="1233848"/>
      </dsp:txXfrm>
    </dsp:sp>
    <dsp:sp modelId="{858486C6-47F9-490B-9A92-6A7A3FC134D4}">
      <dsp:nvSpPr>
        <dsp:cNvPr id="7" name="Rectangles 6" hidden="1"/>
        <dsp:cNvSpPr/>
      </dsp:nvSpPr>
      <dsp:spPr bwMode="white">
        <a:xfrm>
          <a:off x="5890136" y="0"/>
          <a:ext cx="624863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5890136" y="0"/>
        <a:ext cx="624863" cy="690879"/>
      </dsp:txXfrm>
    </dsp:sp>
    <dsp:sp modelId="{BB7CD813-DB86-45F6-A974-2D38991C0F7F}">
      <dsp:nvSpPr>
        <dsp:cNvPr id="10" name="Rectangles 9" hidden="1"/>
        <dsp:cNvSpPr/>
      </dsp:nvSpPr>
      <dsp:spPr bwMode="white">
        <a:xfrm>
          <a:off x="5890136" y="974027"/>
          <a:ext cx="618761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5890136" y="974027"/>
        <a:ext cx="618761" cy="690879"/>
      </dsp:txXfrm>
    </dsp:sp>
    <dsp:sp modelId="{02D52019-24EC-44CD-928B-DB6D28F53A13}">
      <dsp:nvSpPr>
        <dsp:cNvPr id="13" name="Rectangles 12" hidden="1"/>
        <dsp:cNvSpPr/>
      </dsp:nvSpPr>
      <dsp:spPr bwMode="white">
        <a:xfrm>
          <a:off x="5890136" y="1948053"/>
          <a:ext cx="624863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5890136" y="1948053"/>
        <a:ext cx="624863" cy="690879"/>
      </dsp:txXfrm>
    </dsp:sp>
    <dsp:sp modelId="{3D1C0558-DE37-41DC-A957-E10BE62FCEFE}">
      <dsp:nvSpPr>
        <dsp:cNvPr id="15" name="Rectangles 14" hidden="1"/>
        <dsp:cNvSpPr/>
      </dsp:nvSpPr>
      <dsp:spPr bwMode="white">
        <a:xfrm>
          <a:off x="2345699" y="3624622"/>
          <a:ext cx="618280" cy="1233848"/>
        </a:xfrm>
        <a:prstGeom prst="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Xfrm>
        <a:off x="2345699" y="3624622"/>
        <a:ext cx="618280" cy="1233848"/>
      </dsp:txXfrm>
    </dsp:sp>
    <dsp:sp modelId="{3F8AEB8C-99A7-412A-8847-7B5C7F1A43E2}">
      <dsp:nvSpPr>
        <dsp:cNvPr id="18" name="Rectangles 17" hidden="1"/>
        <dsp:cNvSpPr/>
      </dsp:nvSpPr>
      <dsp:spPr bwMode="white">
        <a:xfrm>
          <a:off x="5890136" y="2922080"/>
          <a:ext cx="624863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5890136" y="2922080"/>
        <a:ext cx="624863" cy="690879"/>
      </dsp:txXfrm>
    </dsp:sp>
    <dsp:sp modelId="{69B25A7C-36DE-441E-93D6-4A11E15A80A1}">
      <dsp:nvSpPr>
        <dsp:cNvPr id="21" name="Rectangles 20" hidden="1"/>
        <dsp:cNvSpPr/>
      </dsp:nvSpPr>
      <dsp:spPr bwMode="white">
        <a:xfrm>
          <a:off x="5890136" y="3896106"/>
          <a:ext cx="624863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5890136" y="3896106"/>
        <a:ext cx="624863" cy="690879"/>
      </dsp:txXfrm>
    </dsp:sp>
    <dsp:sp modelId="{94525A10-21F5-4B10-A3A5-C6347DEA249C}">
      <dsp:nvSpPr>
        <dsp:cNvPr id="24" name="Rectangles 23" hidden="1"/>
        <dsp:cNvSpPr/>
      </dsp:nvSpPr>
      <dsp:spPr bwMode="white">
        <a:xfrm>
          <a:off x="5890136" y="4870133"/>
          <a:ext cx="624863" cy="690879"/>
        </a:xfrm>
        <a:prstGeom prst="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5890136" y="4870133"/>
        <a:ext cx="624863" cy="690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linDir" val="fromL"/>
                      <dgm:param type="chAlign" val="t"/>
                    </dgm:alg>
                  </dgm:if>
                  <dgm:else name="Name31">
                    <dgm:alg type="hierChild">
                      <dgm:param type="linDir" val="fromR"/>
                      <dgm:param type="chAlign" val="t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linDir" val="fromL"/>
                      <dgm:param type="chAlign" val="b"/>
                    </dgm:alg>
                  </dgm:if>
                  <dgm:else name="Name35">
                    <dgm:alg type="hierChild">
                      <dgm:param type="linDir" val="fromR"/>
                      <dgm:param type="chAlign" val="b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linDir" val="fromT"/>
                      <dgm:param type="chAlign" val="l"/>
                      <dgm:param type="secLinDir" val="fromL"/>
                      <dgm:param type="secChAlign" val="t"/>
                    </dgm:alg>
                  </dgm:if>
                  <dgm:else name="Name39">
                    <dgm:alg type="hierChild">
                      <dgm:param type="linDir" val="fromT"/>
                      <dgm:param type="chAlign" val="r"/>
                      <dgm:param type="secLinDir" val="fromR"/>
                      <dgm:param type="secChAlign" val="t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93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97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01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09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linDir" val="fromT"/>
                  <dgm:param type="chAlign" val="l"/>
                  <dgm:param type="secLinDir" val="fromL"/>
                  <dgm:param type="secChAlign" val="t"/>
                </dgm:alg>
              </dgm:if>
              <dgm:else name="Name113">
                <dgm:alg type="hierChild">
                  <dgm:param type="linDir" val="fromT"/>
                  <dgm:param type="chAlign" val="r"/>
                  <dgm:param type="secLinDir" val="fromR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145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149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53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61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F921F-D51A-49BD-B512-0060A1A9271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788C2-434B-4825-80CF-101BE4B24582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3F92-1099-41D2-9E8E-88ADAE2EAE6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88C2-434B-4825-80CF-101BE4B2458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 </a:t>
            </a:r>
            <a:r>
              <a:rPr lang="en-US" dirty="0" err="1"/>
              <a:t>phát</a:t>
            </a:r>
            <a:r>
              <a:rPr lang="en-US" baseline="0" dirty="0"/>
              <a:t> PHT </a:t>
            </a:r>
            <a:r>
              <a:rPr lang="en-US" baseline="0" dirty="0" err="1"/>
              <a:t>cho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3F92-1099-41D2-9E8E-88ADAE2EAE6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88C2-434B-4825-80CF-101BE4B2458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C3814-23C9-4EC5-93A6-7FF93AB5A6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573F4-AD3C-4D80-973A-0186C8D0E26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38.jpe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microsoft.com/office/2007/relationships/hdphoto" Target="../media/image11.wdp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microsoft.com/office/2007/relationships/media" Target="../media/media2.mp4"/><Relationship Id="rId3" Type="http://schemas.openxmlformats.org/officeDocument/2006/relationships/video" Target="../media/media2.mp4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7189" y="3244334"/>
            <a:ext cx="609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"/>
          <a:srcRect l="30669" t="19922" r="8837" b="18111"/>
          <a:stretch>
            <a:fillRect/>
          </a:stretch>
        </p:blipFill>
        <p:spPr bwMode="auto">
          <a:xfrm>
            <a:off x="0" y="14432"/>
            <a:ext cx="12192000" cy="7025058"/>
          </a:xfrm>
          <a:prstGeom prst="rect">
            <a:avLst/>
          </a:prstGeom>
          <a:ln>
            <a:noFill/>
          </a:ln>
        </p:spPr>
      </p:pic>
      <p:pic>
        <p:nvPicPr>
          <p:cNvPr id="8" name="hopeyouv.a364054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6630" y="614950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83" y="144378"/>
            <a:ext cx="4356114" cy="6102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696" y="164602"/>
            <a:ext cx="7756491" cy="561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65715" y="5897870"/>
            <a:ext cx="61624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Sans"/>
              </a:rPr>
              <a:t>H2. </a:t>
            </a:r>
            <a:r>
              <a:rPr lang="vi-VN" b="0" i="0" dirty="0">
                <a:solidFill>
                  <a:srgbClr val="000000"/>
                </a:solidFill>
                <a:effectLst/>
                <a:latin typeface="OpenSans"/>
              </a:rPr>
              <a:t>Lược đồ lượng mưa trung bình năm trên Trái Đất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344290"/>
            <a:ext cx="49286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Sans"/>
              </a:rPr>
              <a:t>H1: </a:t>
            </a:r>
            <a:r>
              <a:rPr lang="vi-VN" b="0" i="0" dirty="0">
                <a:solidFill>
                  <a:srgbClr val="000000"/>
                </a:solidFill>
                <a:effectLst/>
                <a:latin typeface="OpenSans"/>
              </a:rPr>
              <a:t>Lược đồ lượng mưa trung bình năm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Sans"/>
              </a:rPr>
              <a:t>Việt</a:t>
            </a:r>
            <a:r>
              <a:rPr lang="en-US" b="0" i="0" dirty="0">
                <a:solidFill>
                  <a:srgbClr val="000000"/>
                </a:solidFill>
                <a:effectLst/>
                <a:latin typeface="OpenSans"/>
              </a:rPr>
              <a:t> Nam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83" y="144378"/>
            <a:ext cx="4356114" cy="6102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450735" y="144378"/>
            <a:ext cx="56028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Tính chất </a:t>
            </a:r>
            <a:r>
              <a:rPr lang="en-US" sz="24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endParaRPr lang="vi-VN" sz="2400" b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81951" y="1380788"/>
          <a:ext cx="6690075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429"/>
                <a:gridCol w="4914646"/>
              </a:tblGrid>
              <a:tr h="37084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Lượng mưa lớn, từ 1.500 - 2.000 mm/năm.</a:t>
                      </a: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 ẩm không khí cao, trên 80%.</a:t>
                      </a: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Cân bằng ẩm luôn dương.</a:t>
                      </a: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nl-NL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 tác động của các khối khí di chuyển qua biển kết hợp với vai trò của Biển Đông.</a:t>
                      </a: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6" t="-1018" r="34956" b="1018"/>
          <a:stretch>
            <a:fillRect/>
          </a:stretch>
        </p:blipFill>
        <p:spPr>
          <a:xfrm>
            <a:off x="5768502" y="5076859"/>
            <a:ext cx="1364430" cy="14912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6" t="-1018" r="34956" b="1018"/>
          <a:stretch>
            <a:fillRect/>
          </a:stretch>
        </p:blipFill>
        <p:spPr>
          <a:xfrm>
            <a:off x="8044773" y="5043287"/>
            <a:ext cx="1364430" cy="14912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6" t="-1018" r="34956" b="1018"/>
          <a:stretch>
            <a:fillRect/>
          </a:stretch>
        </p:blipFill>
        <p:spPr>
          <a:xfrm>
            <a:off x="10132979" y="5043287"/>
            <a:ext cx="1364430" cy="1491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ìm đầu ra cho quả cam Cao Pho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41" y="145611"/>
            <a:ext cx="3891916" cy="282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ĩ thuật canh tác cây lú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505" y="134883"/>
            <a:ext cx="3725692" cy="282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ách trồng bắp cải đúng kỹ thuật cho thu hoạch năng suấ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011" y="145610"/>
            <a:ext cx="3850989" cy="281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iàn su su 'quả nhiều hơn lá' của anh đầu bếp Việt ở Đức - VnExpres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9" y="3336587"/>
            <a:ext cx="4244796" cy="326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hăn nuôi đại gia súc - thúc đẩy tăng trưởng xanh: Kỳ I: Thay đổi tư duy để  phát triể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011" y="3336586"/>
            <a:ext cx="3891917" cy="326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Quảng Bình: Nuôi tôm càng xanh thu nhập gấp 3 - 4 lần trồng lúa – Tạp chí  Thủy sản Việt Na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807" y="3336586"/>
            <a:ext cx="3687390" cy="326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à Mau công bố tình huống khẩn cấp hạn hán cấp độ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42" y="92209"/>
            <a:ext cx="5495318" cy="340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ời kêu gọi ủng hộ đồng bào lũ lụt Miền Trung của ĐSQ Việt Nam tại Ital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417" y="2607012"/>
            <a:ext cx="5998722" cy="369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/>
          <a:srcRect l="31375" t="20631" r="9895" b="18897"/>
          <a:stretch>
            <a:fillRect/>
          </a:stretch>
        </p:blipFill>
        <p:spPr bwMode="auto">
          <a:xfrm>
            <a:off x="-1" y="0"/>
            <a:ext cx="12192001" cy="670954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xagon 1"/>
          <p:cNvSpPr/>
          <p:nvPr/>
        </p:nvSpPr>
        <p:spPr>
          <a:xfrm>
            <a:off x="7354110" y="2013625"/>
            <a:ext cx="2879387" cy="2665379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lowchart: Extract 2"/>
          <p:cNvSpPr/>
          <p:nvPr/>
        </p:nvSpPr>
        <p:spPr>
          <a:xfrm>
            <a:off x="7916767" y="123179"/>
            <a:ext cx="1673158" cy="1721796"/>
          </a:xfrm>
          <a:prstGeom prst="flowChartExtra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lowchart: Extract 3"/>
          <p:cNvSpPr/>
          <p:nvPr/>
        </p:nvSpPr>
        <p:spPr>
          <a:xfrm rot="3816139">
            <a:off x="10035700" y="1353313"/>
            <a:ext cx="1673158" cy="1721796"/>
          </a:xfrm>
          <a:prstGeom prst="flowChartExtra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Extract 4"/>
          <p:cNvSpPr/>
          <p:nvPr/>
        </p:nvSpPr>
        <p:spPr>
          <a:xfrm rot="6986118">
            <a:off x="10016439" y="3680103"/>
            <a:ext cx="1673158" cy="1721796"/>
          </a:xfrm>
          <a:prstGeom prst="flowChartExtra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Extract 5"/>
          <p:cNvSpPr/>
          <p:nvPr/>
        </p:nvSpPr>
        <p:spPr>
          <a:xfrm rot="17698013">
            <a:off x="5888259" y="1387953"/>
            <a:ext cx="1673158" cy="1721796"/>
          </a:xfrm>
          <a:prstGeom prst="flowChartExtra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Extract 6"/>
          <p:cNvSpPr/>
          <p:nvPr/>
        </p:nvSpPr>
        <p:spPr>
          <a:xfrm rot="14531960">
            <a:off x="5958580" y="3706116"/>
            <a:ext cx="1673158" cy="1721796"/>
          </a:xfrm>
          <a:prstGeom prst="flowChartExtra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Extract 7"/>
          <p:cNvSpPr/>
          <p:nvPr/>
        </p:nvSpPr>
        <p:spPr>
          <a:xfrm rot="10800000">
            <a:off x="7982535" y="4863830"/>
            <a:ext cx="1673158" cy="1721796"/>
          </a:xfrm>
          <a:prstGeom prst="flowChartExtra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Alternate Process 10"/>
          <p:cNvSpPr/>
          <p:nvPr/>
        </p:nvSpPr>
        <p:spPr>
          <a:xfrm>
            <a:off x="784264" y="1669754"/>
            <a:ext cx="3871609" cy="3353119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lowchart: Alternate Process 11"/>
          <p:cNvSpPr/>
          <p:nvPr/>
        </p:nvSpPr>
        <p:spPr>
          <a:xfrm>
            <a:off x="1055377" y="599834"/>
            <a:ext cx="3093396" cy="768485"/>
          </a:xfrm>
          <a:prstGeom prst="flowChartAlternateProcess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LUẬT CHƠI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Đồng hồ đếm ngược 2 phú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55377" y="5188246"/>
            <a:ext cx="2717260" cy="1528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0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/>
          <a:srcRect l="30454" t="24922" r="29549" b="6849"/>
          <a:stretch>
            <a:fillRect/>
          </a:stretch>
        </p:blipFill>
        <p:spPr bwMode="auto">
          <a:xfrm>
            <a:off x="2251203" y="-7981"/>
            <a:ext cx="7689593" cy="686598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7"/>
          <p:cNvSpPr/>
          <p:nvPr/>
        </p:nvSpPr>
        <p:spPr>
          <a:xfrm>
            <a:off x="3513586" y="1921597"/>
            <a:ext cx="6918961" cy="30148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Em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hãy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nêu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cảm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nhận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về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đặc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điểm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khí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hậu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đang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diễn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ra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ở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địa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phương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nơi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em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sinh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sống</a:t>
            </a:r>
            <a:r>
              <a:rPr lang="en-US" sz="3200" b="1" dirty="0">
                <a:solidFill>
                  <a:schemeClr val="tx1"/>
                </a:solidFill>
                <a:latin typeface="#9Slide03 SFU Futura_12" panose="020B0604020202020204" charset="0"/>
                <a:cs typeface="Arial" panose="020B0604020202020204" pitchFamily="34" charset="0"/>
              </a:rPr>
              <a:t>?</a:t>
            </a:r>
            <a:endParaRPr lang="en-US" sz="3200" b="1" dirty="0">
              <a:solidFill>
                <a:schemeClr val="tx1"/>
              </a:solidFill>
              <a:latin typeface="#9Slide03 SFU Futura_12" panose="020B060402020202020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238664" y="33010"/>
            <a:ext cx="5094278" cy="1200329"/>
          </a:xfrm>
          <a:prstGeom prst="rect">
            <a:avLst/>
          </a:prstGeom>
          <a:solidFill>
            <a:srgbClr val="EFB563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#9Slide07 IcielKoni" pitchFamily="2" charset="0"/>
              </a:rPr>
              <a:t>VẬN DỤNG</a:t>
            </a:r>
            <a:endParaRPr lang="en-US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#9Slide07 IcielKoni" pitchFamily="2" charset="0"/>
            </a:endParaRPr>
          </a:p>
        </p:txBody>
      </p:sp>
      <p:pic>
        <p:nvPicPr>
          <p:cNvPr id="14" name="Picture 2" descr="Hình ảnh Vector Biểu Tượng Cái Nhà Gỗ PNG , Abstract, Căn Hộ, Kiến Trúc PNG  và Vector với nền trong suốt để tải xuống miễn phí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2" t="34358" r="28689" b="26323"/>
          <a:stretch>
            <a:fillRect/>
          </a:stretch>
        </p:blipFill>
        <p:spPr bwMode="auto">
          <a:xfrm>
            <a:off x="113992" y="3446011"/>
            <a:ext cx="3290921" cy="298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80" y="431205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291" y="1401002"/>
            <a:ext cx="11905940" cy="824483"/>
          </a:xfrm>
        </p:spPr>
        <p:txBody>
          <a:bodyPr>
            <a:noAutofit/>
          </a:bodyPr>
          <a:lstStyle/>
          <a:p>
            <a:r>
              <a:rPr lang="en-US" cap="small" dirty="0">
                <a:solidFill>
                  <a:srgbClr val="C00000"/>
                </a:solidFill>
              </a:rPr>
              <a:t>VỀ NHÀ TÌM HIỂU </a:t>
            </a:r>
            <a:br>
              <a:rPr lang="en-US" cap="small" dirty="0">
                <a:solidFill>
                  <a:srgbClr val="C00000"/>
                </a:solidFill>
              </a:rPr>
            </a:br>
            <a:r>
              <a:rPr lang="en-US" cap="small" dirty="0">
                <a:solidFill>
                  <a:srgbClr val="C00000"/>
                </a:solidFill>
              </a:rPr>
              <a:t>CÁC LOẠI GIÓ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91" y="2579612"/>
            <a:ext cx="2825108" cy="40493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168" y="2579612"/>
            <a:ext cx="4565135" cy="40217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2072" y="2579612"/>
            <a:ext cx="4144159" cy="4021712"/>
          </a:xfrm>
          <a:prstGeom prst="rect">
            <a:avLst/>
          </a:prstGeom>
        </p:spPr>
      </p:pic>
      <p:sp>
        <p:nvSpPr>
          <p:cNvPr id="92" name="Title 1"/>
          <p:cNvSpPr txBox="1"/>
          <p:nvPr/>
        </p:nvSpPr>
        <p:spPr>
          <a:xfrm>
            <a:off x="56942" y="5932252"/>
            <a:ext cx="2825108" cy="824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cap="small" dirty="0">
                <a:solidFill>
                  <a:srgbClr val="C00000"/>
                </a:solidFill>
              </a:rPr>
              <a:t>N1+ 2:</a:t>
            </a:r>
            <a:endParaRPr lang="en-US" sz="4400" cap="small" dirty="0">
              <a:solidFill>
                <a:srgbClr val="C00000"/>
              </a:solidFill>
            </a:endParaRPr>
          </a:p>
          <a:p>
            <a:r>
              <a:rPr lang="en-US" sz="4400" cap="small" dirty="0">
                <a:solidFill>
                  <a:srgbClr val="C00000"/>
                </a:solidFill>
              </a:rPr>
              <a:t>GIÓ MÙA</a:t>
            </a:r>
            <a:endParaRPr lang="en-US" sz="4400" dirty="0">
              <a:solidFill>
                <a:srgbClr val="C00000"/>
              </a:solidFill>
            </a:endParaRPr>
          </a:p>
        </p:txBody>
      </p:sp>
      <p:sp>
        <p:nvSpPr>
          <p:cNvPr id="93" name="Title 1"/>
          <p:cNvSpPr txBox="1"/>
          <p:nvPr/>
        </p:nvSpPr>
        <p:spPr>
          <a:xfrm>
            <a:off x="3111168" y="5932252"/>
            <a:ext cx="4565135" cy="824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cap="small" dirty="0">
                <a:solidFill>
                  <a:srgbClr val="C00000"/>
                </a:solidFill>
              </a:rPr>
              <a:t>N3: GIÓ PHƠN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94" name="Title 1"/>
          <p:cNvSpPr txBox="1"/>
          <p:nvPr/>
        </p:nvSpPr>
        <p:spPr>
          <a:xfrm>
            <a:off x="7862072" y="5932252"/>
            <a:ext cx="4144159" cy="824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cap="small" dirty="0">
                <a:solidFill>
                  <a:srgbClr val="C00000"/>
                </a:solidFill>
              </a:rPr>
              <a:t>N4: GIÓ TÍN PHONG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86" y="448502"/>
            <a:ext cx="1905000" cy="19050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9351034" y="119051"/>
            <a:ext cx="2698546" cy="2470700"/>
            <a:chOff x="9351034" y="119051"/>
            <a:chExt cx="2698546" cy="24707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1034" y="119051"/>
              <a:ext cx="2698546" cy="24707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9639300" y="209550"/>
              <a:ext cx="2190750" cy="461665"/>
            </a:xfrm>
            <a:prstGeom prst="rect">
              <a:avLst/>
            </a:prstGeom>
            <a:solidFill>
              <a:srgbClr val="7DC34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bg1"/>
                  </a:solidFill>
                </a:rPr>
                <a:t>Nhiệm</a:t>
              </a:r>
              <a:r>
                <a:rPr lang="en-US" sz="2400" dirty="0">
                  <a:solidFill>
                    <a:schemeClr val="bg1"/>
                  </a:solidFill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</a:rPr>
                <a:t>vụ</a:t>
              </a:r>
              <a:r>
                <a:rPr lang="en-US" sz="2400" dirty="0">
                  <a:solidFill>
                    <a:schemeClr val="bg1"/>
                  </a:solidFill>
                </a:rPr>
                <a:t> ở </a:t>
              </a:r>
              <a:r>
                <a:rPr lang="en-US" sz="2400" dirty="0" err="1">
                  <a:solidFill>
                    <a:schemeClr val="bg1"/>
                  </a:solidFill>
                </a:rPr>
                <a:t>nhà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ảnh cảm ơn thầy cô đã lắng nghe để chèn vào Slide PowerPoin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"/>
          <a:srcRect l="30294" t="20580" r="9227" b="18549"/>
          <a:stretch>
            <a:fillRect/>
          </a:stretch>
        </p:blipFill>
        <p:spPr bwMode="auto">
          <a:xfrm>
            <a:off x="0" y="0"/>
            <a:ext cx="12192000" cy="690219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/>
          <a:srcRect l="30915" t="20579" r="9220" b="18119"/>
          <a:stretch>
            <a:fillRect/>
          </a:stretch>
        </p:blipFill>
        <p:spPr bwMode="auto">
          <a:xfrm>
            <a:off x="0" y="0"/>
            <a:ext cx="12192000" cy="702161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-99959" y="398778"/>
            <a:ext cx="11589187" cy="2278128"/>
            <a:chOff x="-136885" y="107376"/>
            <a:chExt cx="11589187" cy="2278128"/>
          </a:xfrm>
        </p:grpSpPr>
        <p:sp>
          <p:nvSpPr>
            <p:cNvPr id="13" name="Rectangle: Rounded Corners 17"/>
            <p:cNvSpPr/>
            <p:nvPr/>
          </p:nvSpPr>
          <p:spPr>
            <a:xfrm>
              <a:off x="427464" y="107376"/>
              <a:ext cx="11024838" cy="1136082"/>
            </a:xfrm>
            <a:prstGeom prst="roundRect">
              <a:avLst>
                <a:gd name="adj" fmla="val 42559"/>
              </a:avLst>
            </a:prstGeom>
            <a:solidFill>
              <a:schemeClr val="accent1">
                <a:lumMod val="75000"/>
              </a:schemeClr>
            </a:solidFill>
            <a:ln w="12700">
              <a:solidFill>
                <a:srgbClr val="4472C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3200" b="1" dirty="0">
                <a:solidFill>
                  <a:srgbClr val="FFFF00"/>
                </a:solidFill>
                <a:latin typeface="#9Slide03 SFU Futura_12" panose="020B0604020202020204" charset="0"/>
              </a:endParaRPr>
            </a:p>
            <a:p>
              <a:pPr algn="ctr">
                <a:defRPr/>
              </a:pPr>
              <a:r>
                <a:rPr lang="en-US" sz="4800" b="1" dirty="0" err="1">
                  <a:solidFill>
                    <a:srgbClr val="FFFF00"/>
                  </a:solidFill>
                  <a:latin typeface="#9Slide05 SVNUT Triumph" panose="00000500000000000000" charset="0"/>
                </a:rPr>
                <a:t>Mục</a:t>
              </a:r>
              <a:r>
                <a:rPr lang="en-US" sz="4800" b="1" dirty="0">
                  <a:solidFill>
                    <a:srgbClr val="FFFF00"/>
                  </a:solidFill>
                  <a:latin typeface="#9Slide05 SVNUT Triumph" panose="00000500000000000000" charset="0"/>
                </a:rPr>
                <a:t> </a:t>
              </a:r>
              <a:r>
                <a:rPr lang="en-US" sz="4800" b="1" dirty="0" err="1">
                  <a:solidFill>
                    <a:srgbClr val="FFFF00"/>
                  </a:solidFill>
                  <a:latin typeface="#9Slide05 SVNUT Triumph" panose="00000500000000000000" charset="0"/>
                </a:rPr>
                <a:t>tiêu</a:t>
              </a:r>
              <a:endParaRPr lang="vi-VN" sz="4800" b="1" dirty="0">
                <a:solidFill>
                  <a:srgbClr val="FFFF00"/>
                </a:solidFill>
                <a:latin typeface="#9Slide03 SFU Futura_12" panose="020B0604020202020204" charset="0"/>
              </a:endParaRPr>
            </a:p>
            <a:p>
              <a:pPr algn="ctr">
                <a:defRPr/>
              </a:pPr>
              <a:r>
                <a:rPr lang="en-US" sz="3200" b="1" dirty="0">
                  <a:solidFill>
                    <a:srgbClr val="FFFF00"/>
                  </a:solidFill>
                  <a:latin typeface="#9Slide03 SFU Futura_12" panose="020B0604020202020204" charset="0"/>
                </a:rPr>
                <a:t> </a:t>
              </a:r>
              <a:endParaRPr lang="vi-VN" sz="3200" b="1" dirty="0">
                <a:solidFill>
                  <a:srgbClr val="FFFF00"/>
                </a:solidFill>
                <a:latin typeface="#9Slide03 SFU Futura_12" panose="020B0604020202020204" charset="0"/>
              </a:endParaRP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5185" b="95062" l="10000" r="90000">
                          <a14:foregroundMark x1="59146" y1="8395" x2="68171" y2="11111"/>
                          <a14:foregroundMark x1="60488" y1="5679" x2="53659" y2="11605"/>
                          <a14:foregroundMark x1="63049" y1="91605" x2="63049" y2="91605"/>
                          <a14:foregroundMark x1="39268" y1="95062" x2="39268" y2="9506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36885" y="1383318"/>
              <a:ext cx="2029119" cy="1002186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154259" y="4991187"/>
            <a:ext cx="12500517" cy="1851102"/>
            <a:chOff x="37355" y="5006898"/>
            <a:chExt cx="12500517" cy="1851102"/>
          </a:xfrm>
        </p:grpSpPr>
        <p:grpSp>
          <p:nvGrpSpPr>
            <p:cNvPr id="7" name="Group 6"/>
            <p:cNvGrpSpPr/>
            <p:nvPr/>
          </p:nvGrpSpPr>
          <p:grpSpPr>
            <a:xfrm>
              <a:off x="37355" y="5006898"/>
              <a:ext cx="8333678" cy="1851102"/>
              <a:chOff x="37355" y="5006898"/>
              <a:chExt cx="8333678" cy="1851102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946" b="99458" l="2048" r="97711">
                            <a14:foregroundMark x1="2892" y1="45750" x2="10120" y2="99458"/>
                            <a14:foregroundMark x1="10120" y1="99458" x2="10120" y2="99458"/>
                            <a14:foregroundMark x1="13614" y1="95118" x2="93494" y2="86799"/>
                            <a14:foregroundMark x1="93494" y1="86799" x2="96024" y2="86799"/>
                            <a14:foregroundMark x1="96265" y1="64014" x2="97831" y2="95479"/>
                            <a14:foregroundMark x1="97831" y1="95479" x2="97831" y2="95479"/>
                            <a14:foregroundMark x1="3133" y1="47378" x2="241" y2="75045"/>
                            <a14:foregroundMark x1="241" y1="75045" x2="2048" y2="92405"/>
                            <a14:foregroundMark x1="2048" y1="92405" x2="2289" y2="92405"/>
                          </a14:backgroundRemoval>
                        </a14:imgEffect>
                      </a14:imgLayer>
                    </a14:imgProps>
                  </a:ext>
                </a:extLst>
              </a:blip>
              <a:srcRect t="33323"/>
              <a:stretch>
                <a:fillRect/>
              </a:stretch>
            </p:blipFill>
            <p:spPr>
              <a:xfrm>
                <a:off x="37355" y="5006898"/>
                <a:ext cx="4166839" cy="1851102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946" b="99458" l="2048" r="97711">
                            <a14:foregroundMark x1="2892" y1="45750" x2="10120" y2="99458"/>
                            <a14:foregroundMark x1="10120" y1="99458" x2="10120" y2="99458"/>
                            <a14:foregroundMark x1="13614" y1="95118" x2="93494" y2="86799"/>
                            <a14:foregroundMark x1="93494" y1="86799" x2="96024" y2="86799"/>
                            <a14:foregroundMark x1="96265" y1="64014" x2="97831" y2="95479"/>
                            <a14:foregroundMark x1="97831" y1="95479" x2="97831" y2="95479"/>
                            <a14:foregroundMark x1="3133" y1="47378" x2="241" y2="75045"/>
                            <a14:foregroundMark x1="241" y1="75045" x2="2048" y2="92405"/>
                            <a14:foregroundMark x1="2048" y1="92405" x2="2289" y2="92405"/>
                          </a14:backgroundRemoval>
                        </a14:imgEffect>
                      </a14:imgLayer>
                    </a14:imgProps>
                  </a:ext>
                </a:extLst>
              </a:blip>
              <a:srcRect t="33323"/>
              <a:stretch>
                <a:fillRect/>
              </a:stretch>
            </p:blipFill>
            <p:spPr>
              <a:xfrm>
                <a:off x="4204194" y="5006898"/>
                <a:ext cx="4166839" cy="1851102"/>
              </a:xfrm>
              <a:prstGeom prst="rect">
                <a:avLst/>
              </a:prstGeom>
            </p:spPr>
          </p:pic>
        </p:grp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46" b="99458" l="2048" r="97711">
                          <a14:foregroundMark x1="2892" y1="45750" x2="10120" y2="99458"/>
                          <a14:foregroundMark x1="10120" y1="99458" x2="10120" y2="99458"/>
                          <a14:foregroundMark x1="13614" y1="95118" x2="93494" y2="86799"/>
                          <a14:foregroundMark x1="93494" y1="86799" x2="96024" y2="86799"/>
                          <a14:foregroundMark x1="96265" y1="64014" x2="97831" y2="95479"/>
                          <a14:foregroundMark x1="97831" y1="95479" x2="97831" y2="95479"/>
                          <a14:foregroundMark x1="3133" y1="47378" x2="241" y2="75045"/>
                          <a14:foregroundMark x1="241" y1="75045" x2="2048" y2="92405"/>
                          <a14:foregroundMark x1="2048" y1="92405" x2="2289" y2="92405"/>
                        </a14:backgroundRemoval>
                      </a14:imgEffect>
                    </a14:imgLayer>
                  </a14:imgProps>
                </a:ext>
              </a:extLst>
            </a:blip>
            <a:srcRect t="33323"/>
            <a:stretch>
              <a:fillRect/>
            </a:stretch>
          </p:blipFill>
          <p:spPr>
            <a:xfrm>
              <a:off x="8371033" y="5006898"/>
              <a:ext cx="4166839" cy="1851102"/>
            </a:xfrm>
            <a:prstGeom prst="rect">
              <a:avLst/>
            </a:prstGeom>
          </p:spPr>
        </p:pic>
      </p:grpSp>
      <p:sp>
        <p:nvSpPr>
          <p:cNvPr id="4" name="Rectangle: Rounded Corners 3"/>
          <p:cNvSpPr/>
          <p:nvPr/>
        </p:nvSpPr>
        <p:spPr>
          <a:xfrm>
            <a:off x="2273439" y="1866813"/>
            <a:ext cx="7645120" cy="11360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Trình bày được đặc điểm khí hậu nhiệt đới ẩm gió mùa của Việt Nam.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: Rounded Corners 1"/>
          <p:cNvSpPr/>
          <p:nvPr/>
        </p:nvSpPr>
        <p:spPr>
          <a:xfrm>
            <a:off x="2273439" y="3266005"/>
            <a:ext cx="7645120" cy="113608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41313"/>
            <a:ext cx="9144000" cy="806451"/>
          </a:xfrm>
        </p:spPr>
        <p:txBody>
          <a:bodyPr>
            <a:normAutofit/>
          </a:bodyPr>
          <a:lstStyle/>
          <a:p>
            <a:r>
              <a:rPr lang="en-US" sz="4800" b="1" dirty="0" err="1">
                <a:solidFill>
                  <a:srgbClr val="C00000"/>
                </a:solidFill>
              </a:rPr>
              <a:t>Nội</a:t>
            </a:r>
            <a:r>
              <a:rPr lang="en-US" sz="4800" b="1" dirty="0">
                <a:solidFill>
                  <a:srgbClr val="C00000"/>
                </a:solidFill>
              </a:rPr>
              <a:t> dung</a:t>
            </a:r>
            <a:endParaRPr lang="en-US" sz="4800" dirty="0">
              <a:solidFill>
                <a:srgbClr val="C00000"/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-1054100" y="1222376"/>
          <a:ext cx="11360150" cy="5561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7778" y="3604238"/>
            <a:ext cx="2330755" cy="3179150"/>
          </a:xfrm>
          <a:prstGeom prst="rect">
            <a:avLst/>
          </a:prstGeom>
        </p:spPr>
      </p:pic>
      <p:grpSp>
        <p:nvGrpSpPr>
          <p:cNvPr id="7" name="Nhóm 16"/>
          <p:cNvGrpSpPr/>
          <p:nvPr/>
        </p:nvGrpSpPr>
        <p:grpSpPr>
          <a:xfrm>
            <a:off x="316933" y="1147764"/>
            <a:ext cx="1817234" cy="980186"/>
            <a:chOff x="2976836" y="5475792"/>
            <a:chExt cx="2040531" cy="1076325"/>
          </a:xfrm>
        </p:grpSpPr>
        <p:pic>
          <p:nvPicPr>
            <p:cNvPr id="8" name="Picture 2" descr="Yellow Glass Sphere Isolated On A White. 3d Illustration Stock ...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735" b="91593" l="9417" r="90583">
                          <a14:foregroundMark x1="9865" y1="47788" x2="9865" y2="47788"/>
                          <a14:foregroundMark x1="46188" y1="91593" x2="46188" y2="91593"/>
                          <a14:foregroundMark x1="60538" y1="90708" x2="60538" y2="90708"/>
                          <a14:foregroundMark x1="90583" y1="49558" x2="90583" y2="49558"/>
                          <a14:foregroundMark x1="63229" y1="91593" x2="63229" y2="91593"/>
                          <a14:foregroundMark x1="66368" y1="87611" x2="66368" y2="87611"/>
                          <a14:backgroundMark x1="63229" y1="92035" x2="63229" y2="9203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836" y="5475792"/>
              <a:ext cx="1062038" cy="1076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Hình ảnh 1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60381" y="5553666"/>
              <a:ext cx="1956986" cy="92057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/>
          <a:srcRect l="39353" r="9961" b="13143"/>
          <a:stretch>
            <a:fillRect/>
          </a:stretch>
        </p:blipFill>
        <p:spPr>
          <a:xfrm>
            <a:off x="99225" y="3183677"/>
            <a:ext cx="1163526" cy="16384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03681" y="1052001"/>
            <a:ext cx="3562722" cy="2303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1535" y="124551"/>
            <a:ext cx="9053347" cy="159572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4800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800" u="sng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800" u="sng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4800" u="sng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u="sng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4800" u="sng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u="sng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4800" u="sng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u="sng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4800" u="sng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u="sng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4800" u="sng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u="sng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4800" u="sng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u="sng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br>
              <a:rPr lang="en-US" sz="4800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800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800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4800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4800" cap="sm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cap="small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endParaRPr lang="en-US" sz="4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39" b="79890"/>
          <a:stretch>
            <a:fillRect/>
          </a:stretch>
        </p:blipFill>
        <p:spPr>
          <a:xfrm>
            <a:off x="146261" y="132235"/>
            <a:ext cx="1654582" cy="1429203"/>
          </a:xfrm>
          <a:prstGeom prst="rect">
            <a:avLst/>
          </a:prstGeom>
        </p:spPr>
      </p:pic>
      <p:pic>
        <p:nvPicPr>
          <p:cNvPr id="1028" name="Picture 4" descr="Thuyết trình là gì? Vai trò, ý nghĩa, mục đích của thuyết trì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0" y="1962231"/>
            <a:ext cx="6169768" cy="410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loud 8"/>
          <p:cNvSpPr/>
          <p:nvPr/>
        </p:nvSpPr>
        <p:spPr>
          <a:xfrm>
            <a:off x="7256834" y="2217906"/>
            <a:ext cx="4572000" cy="2772383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 CÁO SẢN PHẨM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951" y="466041"/>
            <a:ext cx="6391049" cy="553994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10434" y="235208"/>
            <a:ext cx="4729013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Tính chất nhiệt đới</a:t>
            </a:r>
            <a:endParaRPr lang="vi-VN" sz="2400" b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38743" y="1643434"/>
          <a:ext cx="5525311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8332"/>
                <a:gridCol w="4036979"/>
              </a:tblGrid>
              <a:tr h="37084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nl-NL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Nhiệt độ trung bình năm trên 20</a:t>
                      </a:r>
                      <a:r>
                        <a:rPr lang="nl-NL" sz="2400" b="0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nl-NL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C (trừ vùng núi cao) và tăng dần từ Bắc vào Nam.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vi-V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nl-NL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Số giờ nắng nhiều, đạt từ 1400 - 3000 giờ/năm.</a:t>
                      </a:r>
                      <a:endParaRPr lang="nl-NL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nl-NL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- Cán cân bức xạ từ 70- 100 kcal/cm2/ năm.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Lãnh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thổ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nằm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vùng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tuyến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450" y="807138"/>
            <a:ext cx="48768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/>
          <a:srcRect l="36146" t="18323" r="35202" b="7633"/>
          <a:stretch>
            <a:fillRect/>
          </a:stretch>
        </p:blipFill>
        <p:spPr bwMode="auto">
          <a:xfrm>
            <a:off x="439953" y="143190"/>
            <a:ext cx="5435553" cy="6571620"/>
          </a:xfrm>
          <a:prstGeom prst="rect">
            <a:avLst/>
          </a:prstGeom>
          <a:ln>
            <a:noFill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6316496" y="143190"/>
            <a:ext cx="56028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Tính chất </a:t>
            </a:r>
            <a:r>
              <a:rPr lang="en-US" sz="24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endParaRPr lang="vi-VN" sz="2400" b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ình nền Sáng Tạo Trường Học Học Tập Bảng đen Kiến thức Học Tập Nền  Background Vector để tải xuống miễn phí  Pngt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6"/>
          <a:stretch>
            <a:fillRect/>
          </a:stretch>
        </p:blipFill>
        <p:spPr bwMode="auto">
          <a:xfrm>
            <a:off x="7118113" y="2597925"/>
            <a:ext cx="3194016" cy="212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: Rounded Corners 10"/>
          <p:cNvSpPr/>
          <p:nvPr/>
        </p:nvSpPr>
        <p:spPr>
          <a:xfrm>
            <a:off x="7118113" y="1536970"/>
            <a:ext cx="3194016" cy="94358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CẶP ĐÔI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3 phút đếm ngược với nhạc sôi động 3 minutes countdown with music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8391" y="5020081"/>
            <a:ext cx="2610255" cy="1468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17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/>
          <a:srcRect l="36146" t="18323" r="35202" b="7633"/>
          <a:stretch>
            <a:fillRect/>
          </a:stretch>
        </p:blipFill>
        <p:spPr bwMode="auto">
          <a:xfrm>
            <a:off x="99485" y="75096"/>
            <a:ext cx="5435553" cy="6571620"/>
          </a:xfrm>
          <a:prstGeom prst="rect">
            <a:avLst/>
          </a:prstGeom>
          <a:ln>
            <a:noFill/>
          </a:ln>
        </p:spPr>
      </p:pic>
      <p:sp>
        <p:nvSpPr>
          <p:cNvPr id="3" name="Rectangle: Rounded Corners 2"/>
          <p:cNvSpPr/>
          <p:nvPr/>
        </p:nvSpPr>
        <p:spPr>
          <a:xfrm>
            <a:off x="6096001" y="350197"/>
            <a:ext cx="4555787" cy="7393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1690,7 mm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/>
          <p:cNvSpPr/>
          <p:nvPr/>
        </p:nvSpPr>
        <p:spPr>
          <a:xfrm>
            <a:off x="6096000" y="1287294"/>
            <a:ext cx="4555787" cy="73930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80%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49047" y="2431375"/>
          <a:ext cx="60311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562"/>
                <a:gridCol w="4430588"/>
              </a:tblGrid>
              <a:tr h="37084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Lượng mưa lớn, từ 1.500 - 2.000 mm/năm.</a:t>
                      </a: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 ẩm không khí cao, trên 80%.</a:t>
                      </a: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Cân bằng ẩm luôn dương.</a:t>
                      </a: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nl-NL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 tác động của các khối khí di chuyển qua biển kết hợp với vai trò của Biển Đông.</a:t>
                      </a:r>
                      <a:endParaRPr lang="en-US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#9Slide07 IcielBC Cubano Normal (Headings)"/>
        <a:ea typeface=""/>
        <a:cs typeface=""/>
      </a:majorFont>
      <a:minorFont>
        <a:latin typeface="#9Slide03 Cabin Condense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1438</Words>
  <Application>WPS Presentation</Application>
  <PresentationFormat>Widescreen</PresentationFormat>
  <Paragraphs>87</Paragraphs>
  <Slides>19</Slides>
  <Notes>4</Notes>
  <HiddenSlides>0</HiddenSlides>
  <MMClips>5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SimSun</vt:lpstr>
      <vt:lpstr>Wingdings</vt:lpstr>
      <vt:lpstr>#9Slide03 SFU Futura_12</vt:lpstr>
      <vt:lpstr>#9Slide05 SVNUT Triumph</vt:lpstr>
      <vt:lpstr>Segoe Print</vt:lpstr>
      <vt:lpstr>Times New Roman</vt:lpstr>
      <vt:lpstr>Cambria</vt:lpstr>
      <vt:lpstr>#9Slide03 Cabin Condensed Bold</vt:lpstr>
      <vt:lpstr>Microsoft YaHei</vt:lpstr>
      <vt:lpstr>Arial Unicode MS</vt:lpstr>
      <vt:lpstr>#9Slide07 IcielBC Cubano Normal (Headings)</vt:lpstr>
      <vt:lpstr>Calibri</vt:lpstr>
      <vt:lpstr>OpenSans</vt:lpstr>
      <vt:lpstr>#9Slide07 IcielKoni</vt:lpstr>
      <vt:lpstr>Office Theme</vt:lpstr>
      <vt:lpstr>PowerPoint 演示文稿</vt:lpstr>
      <vt:lpstr>PowerPoint 演示文稿</vt:lpstr>
      <vt:lpstr>PowerPoint 演示文稿</vt:lpstr>
      <vt:lpstr>PowerPoint 演示文稿</vt:lpstr>
      <vt:lpstr>Nội dung</vt:lpstr>
      <vt:lpstr>i. khí hậu nhiệt đới ẩm gió mùa 1. tính chất nhiệt đới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VỀ NHÀ TÌM HIỂU  CÁC LOẠI GIÓ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2: ĐẶC ĐIỂM KHÍ HẬU VÀ THỦY VĂN VIỆT NAM Bài 6: ĐẶC  ĐIỂM  KHÍ  HẬU</dc:title>
  <dc:creator>Admin</dc:creator>
  <cp:lastModifiedBy>MY PC</cp:lastModifiedBy>
  <cp:revision>110</cp:revision>
  <dcterms:created xsi:type="dcterms:W3CDTF">2023-07-08T00:41:00Z</dcterms:created>
  <dcterms:modified xsi:type="dcterms:W3CDTF">2023-12-13T15:49:39Z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5024C11D71FA47BB8C6E871F4D010399_12</vt:lpwstr>
  </property>
  <property fmtid="{D5CDD505-2E9C-101B-9397-08002B2CF9AE}" pid="3" name="KSOProductBuildVer">
    <vt:lpwstr>1033-12.2.0.13359</vt:lpwstr>
  </property>
</Properties>
</file>