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x-wav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724" r:id="rId4"/>
    <p:sldMasterId id="2147483745" r:id="rId5"/>
    <p:sldMasterId id="2147483757" r:id="rId6"/>
  </p:sldMasterIdLst>
  <p:notesMasterIdLst>
    <p:notesMasterId r:id="rId39"/>
  </p:notesMasterIdLst>
  <p:sldIdLst>
    <p:sldId id="263" r:id="rId7"/>
    <p:sldId id="262" r:id="rId8"/>
    <p:sldId id="369" r:id="rId9"/>
    <p:sldId id="370" r:id="rId10"/>
    <p:sldId id="371" r:id="rId11"/>
    <p:sldId id="372" r:id="rId12"/>
    <p:sldId id="373" r:id="rId13"/>
    <p:sldId id="258" r:id="rId14"/>
    <p:sldId id="405" r:id="rId15"/>
    <p:sldId id="406" r:id="rId16"/>
    <p:sldId id="407" r:id="rId17"/>
    <p:sldId id="408" r:id="rId18"/>
    <p:sldId id="402" r:id="rId19"/>
    <p:sldId id="397" r:id="rId20"/>
    <p:sldId id="386" r:id="rId21"/>
    <p:sldId id="387" r:id="rId22"/>
    <p:sldId id="375" r:id="rId23"/>
    <p:sldId id="347" r:id="rId24"/>
    <p:sldId id="348" r:id="rId25"/>
    <p:sldId id="261" r:id="rId26"/>
    <p:sldId id="377" r:id="rId27"/>
    <p:sldId id="343" r:id="rId28"/>
    <p:sldId id="401" r:id="rId29"/>
    <p:sldId id="357" r:id="rId30"/>
    <p:sldId id="319" r:id="rId31"/>
    <p:sldId id="389" r:id="rId32"/>
    <p:sldId id="391" r:id="rId33"/>
    <p:sldId id="390" r:id="rId34"/>
    <p:sldId id="399" r:id="rId35"/>
    <p:sldId id="281" r:id="rId36"/>
    <p:sldId id="403" r:id="rId37"/>
    <p:sldId id="404" r:id="rId38"/>
  </p:sldIdLst>
  <p:sldSz cx="12192000" cy="6858000"/>
  <p:notesSz cx="6858000" cy="91440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V. Trinh Thi Thanh Xuan" initials="GTTTX" lastIdx="1" clrIdx="0">
    <p:extLst>
      <p:ext uri="{19B8F6BF-5375-455C-9EA6-DF929625EA0E}">
        <p15:presenceInfo xmlns:p15="http://schemas.microsoft.com/office/powerpoint/2012/main" userId="S::0102017811@c2thuongthanh.edu.vn::ce29cabf-9060-4efb-acbd-29403d5faec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CFDD"/>
    <a:srgbClr val="FF5601"/>
    <a:srgbClr val="FC8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2" autoAdjust="0"/>
    <p:restoredTop sz="94620" autoAdjust="0"/>
  </p:normalViewPr>
  <p:slideViewPr>
    <p:cSldViewPr snapToGrid="0">
      <p:cViewPr varScale="1">
        <p:scale>
          <a:sx n="65" d="100"/>
          <a:sy n="65" d="100"/>
        </p:scale>
        <p:origin x="10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commentAuthors" Target="comment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15:59:10.895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15:59:12.980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15:59:36.936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0 9,'0'-4,"0"-1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995AF-C509-49EC-9EA1-210CA769C5B9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C41F9-AE3D-4905-B618-68FAED5751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150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86FA60-980E-45FA-83CA-F722B1FF84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153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1" name="Google Shape;431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2" name="Google Shape;432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51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A5EE5-3643-4242-A2F4-0560B3147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7CB16-A9E5-4F2A-ABF6-8E3289B29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C73EA-96D8-4136-881C-719F3406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2B889-5C4F-4DE1-81E0-8F3808DA7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F6E70-B803-46DE-99D9-B568E5A3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4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75701-2E27-4AA4-B3B3-A24C75311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FD054-B3B3-4B1B-A142-9CEE7577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48ACF1-599F-44D3-8ABC-E9D2DE6A5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C759C4-1F60-4256-A99F-6E79552AD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6746D-0F3E-4F2E-9AE0-B19AEE71C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B853D-0759-44CF-A685-81480C05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488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DBFE-9089-418D-B324-CE969C690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D1C942-B8EC-488D-B676-15E82D4EF5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89B58B-7F92-494A-A1F4-4663F75CEA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D517A9-9473-43D2-975E-717F70097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23366E-FB9C-4DF9-B89C-2F4EC94C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60F3D-41E2-446A-8E4D-C92266E6D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861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016E1-89EE-42A5-A86B-39C564DD3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4A3E34-822A-4F32-B185-5D7EE22B0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19361-BF37-44E9-9797-E334F117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B9B93-26DF-45AB-86EA-DEEE6F02D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F8B65-FE32-4A45-B95D-59EC10F4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514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C959A-991E-40C7-B19F-0B39768D10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8F8F60-0962-4FAE-9319-174AE1354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08544-83C9-4F78-8DB9-3B3108AF7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7251F-CBF9-42FB-A77B-51E6FB544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A7C15-A9F8-4E18-9767-D8F8AE978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74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3DFD8-C27D-4874-871E-EDEA9BD72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7D4E20-E49A-4753-9EE6-204E04E844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06998-8676-4306-BEB1-A3701883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00C68F-B51D-45BA-AFC3-3F005DAD98D2}"/>
              </a:ext>
            </a:extLst>
          </p:cNvPr>
          <p:cNvSpPr txBox="1"/>
          <p:nvPr userDrawn="1"/>
        </p:nvSpPr>
        <p:spPr>
          <a:xfrm>
            <a:off x="4998128" y="6488668"/>
            <a:ext cx="2670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U9. CITIES OF THE WORLD</a:t>
            </a:r>
          </a:p>
        </p:txBody>
      </p:sp>
    </p:spTree>
    <p:extLst>
      <p:ext uri="{BB962C8B-B14F-4D97-AF65-F5344CB8AC3E}">
        <p14:creationId xmlns:p14="http://schemas.microsoft.com/office/powerpoint/2010/main" val="1457076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25E7A-0E5D-43F4-944C-D45E97D60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7E8F4-1906-4918-A7E6-EBA3F974A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3530A-BD3F-4E11-9F4B-5757F580A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8D674-8AA1-4203-BA2C-C7B19234C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082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B8DDC-1A4B-46E1-AB9D-F20C737D1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6FFCBF-C34B-4E63-810B-1627D05F1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F2B98-DD03-4B3A-B3B3-DBB2DF93A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34DAA-FF30-48D9-BA1B-925F779D7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81ECD-FF3F-422C-B5D8-08A5FAF3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981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5AD4E-1B99-46E3-AE46-FE79D9840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F9563-203B-405B-AE3B-B46CE3DDCC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38859-990A-4ED2-891C-6D58349CD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3305CA-59AC-40E1-8287-4E07EEB56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9996C-4864-4D5E-A34E-8C435EE5B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DC0CD-C2EF-4DBF-80E6-908698D48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412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76776-2DF0-4187-9915-2639C9AA2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BDEE6D-2F7D-4842-B24A-BC87F531D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BC390A-1D47-4186-B622-7DC4DA67E8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B45238-71F3-4B73-AD08-9A5122D7B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34A49B-318A-4CFE-BD1B-F3AE454029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22596F-990A-49EE-A8B9-1CEA5F696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437A1E-774E-4DB4-9F8E-A81192E29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EB63F3-4318-4B72-80AE-299BA1720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874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A62D5-A321-4FB4-98B7-20CCBDCE5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AF0F-0FD6-4693-BE0D-5DE5BCE75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AA8FDC-5075-4C1D-91FF-453990F65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6A76F9-A55B-44C2-A3B9-394809B5C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00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A5EE5-3643-4242-A2F4-0560B3147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7CB16-A9E5-4F2A-ABF6-8E3289B29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C73EA-96D8-4136-881C-719F3406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2B889-5C4F-4DE1-81E0-8F3808DA7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F6E70-B803-46DE-99D9-B568E5A3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108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D4E2B9-CE83-49C1-8755-E46A6CBFE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6CBB22-3B7F-49C5-B4EE-9475573F7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BA212E-7407-4419-A71C-DA2AED91A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805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C4B7A-17BF-4757-9158-415367436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9D11F-3003-46A9-AAB8-ED3650E84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827727-511C-44E7-B319-6156AA209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755E3-476C-41BC-90AC-303A0808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478FF9-7465-48CE-9EB8-CF283C2A1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37820-AAB9-4879-AE7F-DAFA8E198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68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A8E17-CB03-41FC-911F-EF5E8CE2C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ABB6E5-5476-45B3-A87A-70D3322E9A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F42435-AA0F-4472-BAB5-3A2F65D03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9CC2A-DBDC-46E3-A6BC-3B5802A08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7FD08-B581-4F37-942D-FDFC8CA34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FABFF-66EA-4D3B-984D-F20B3B3AB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934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1341D-8A05-4736-A4DF-15FDAF776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164964-E4E8-441C-B237-0B84A3B387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1A8FF-9269-4F35-B160-ADB5AF20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20F68-F6E9-4E71-92D2-DDA061907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1EC2D-F9EC-4459-964C-DA0ED04C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088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07241C-2AA0-46A4-8816-16081DCE2E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8E346-1FB5-4EF5-A1B7-4FCC3B252F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065E2-5FB0-4055-B9FE-7C097A9BF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69B60-0383-4838-8F17-A1565FF2F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6343A-22A3-4114-A2C0-C53C070A4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73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0003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686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3083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0560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302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A5EE5-3643-4242-A2F4-0560B3147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7CB16-A9E5-4F2A-ABF6-8E3289B29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C73EA-96D8-4136-881C-719F3406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2B889-5C4F-4DE1-81E0-8F3808DA7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F6E70-B803-46DE-99D9-B568E5A3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714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5489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1105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0137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7285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556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2472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2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06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47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58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D652F-FDC7-41BE-8789-BD5A8FEA0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B981F-D8F1-4B4F-8AC9-90A242B82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092B3-364A-4C84-AED1-B5A2B510F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4BD8B-2A8A-424F-A284-9DCC3A2AD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D8745-7FB8-4DA6-8CFD-217D2674E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38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88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02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83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55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45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2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57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33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0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54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971D1-BAAE-474D-A4B4-0AB189CBF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CA829-C0B7-4C36-97B9-B56BA4CBB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28731-7824-4079-A43D-E4FF5FFE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0D729-0D81-4EF9-A234-5A3BDE3D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266F6-D2E2-4EC0-AC9F-2A7B93B37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1385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" name="camera.wav"/>
          </p:stSnd>
        </p:sndAc>
      </p:transition>
    </mc:Choice>
    <mc:Fallback xmlns="">
      <p:transition spd="slow">
        <p:split orient="vert"/>
        <p:sndAc>
          <p:stSnd>
            <p:snd r:embed="rId3" name="camera.wav"/>
          </p:stSnd>
        </p:sndAc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2468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1740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9043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0693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1778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906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38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2775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23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0CD4C-4307-4FAD-9764-1635F0A47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97315-F2B3-40CF-B9E3-5524B066F9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054B0C-B0E0-47F0-B794-EAACDCA9E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7134FA-3A47-420D-84A5-BD131AB6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F27D6-1D0C-49AF-B551-33B5BA302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033961-674E-484E-B788-38E5823D3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3826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3553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6186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34070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50669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97038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5" name="Google Shape;3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73906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" name="Google Shape;4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39374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1" name="Google Shape;51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44289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6" name="Google Shape;5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7" name="Google Shape;5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71358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4" name="Google Shape;64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2517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584C8-537F-4351-A765-5977C5D27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EF737-7303-4533-98AE-858815BE8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CC53A2-4271-4181-8E93-1E070085C5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E1998C-492A-463D-9991-164287E49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F25AD4-B6E1-407B-90DE-A561F1F5ED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17BAA9-40D2-4906-8204-74B6225F7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50F4F0-8342-4C7C-A06D-9DAC3978C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17E4D3-330E-4978-9A5D-7250960E8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51882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0" name="Google Shape;70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1" name="Google Shape;71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02962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6" name="Google Shape;76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7" name="Google Shape;7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57647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2" name="Google Shape;8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3" name="Google Shape;8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3092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97E0-B554-42FC-9DDD-7E7C5F5FE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1369E2-8A59-4B86-A4B4-21816595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22943F-A637-4638-AC78-3D5970149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BDEEAC-61DC-4DA6-932B-8A673929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967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FF1490-A3DD-4261-989E-1E00F4E0A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0EA0CB-E57D-4F9B-B0B0-A5EEE1B9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1D9353-9B1B-4D96-8821-5B5D1A174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9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0EEA88-6068-41C3-B9B4-D2B511720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4BA14-A113-453E-AF8C-B2CF519BF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99E31-2039-47F5-AF9D-B68B132B2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397DB-7FBF-4146-A362-AEB941C47A1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40150-F700-487D-80DA-B6E9727A3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4ADC5-83EA-4F82-9242-69E247BB95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A9B88-233D-4276-B659-174684B59F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4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6" r:id="rId2"/>
    <p:sldLayoutId id="214748376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D3A37B-73D9-49AC-A484-69B63C7A1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07FEB-E5AA-43F0-AB77-EC1E25C54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8FC30-9F56-478F-A362-237586AAC1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919B0-45D4-44D7-892D-09C651C4E924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3C6EB-27D7-4C54-B1DE-34A3B8EFC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FC0BF-9488-4093-846F-33ABF7E82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AF8D6-2266-43CB-BCFE-25A55B161C3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3A531C-252C-45D8-A925-6EAE3AF719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07"/>
          <a:stretch/>
        </p:blipFill>
        <p:spPr>
          <a:xfrm rot="10800000" flipH="1" flipV="1">
            <a:off x="0" y="6318364"/>
            <a:ext cx="12233827" cy="539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4562D9-B124-4DD0-8CE0-B84D8F392BE7}"/>
              </a:ext>
            </a:extLst>
          </p:cNvPr>
          <p:cNvSpPr txBox="1"/>
          <p:nvPr userDrawn="1"/>
        </p:nvSpPr>
        <p:spPr>
          <a:xfrm>
            <a:off x="4868316" y="6484949"/>
            <a:ext cx="3662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U9. CITIES OF THE WORLD _ SKILLS 1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F7AC19C-ABEE-4812-B6A8-DE5EAC0B7B12}"/>
              </a:ext>
            </a:extLst>
          </p:cNvPr>
          <p:cNvPicPr/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13211" y="127317"/>
            <a:ext cx="949235" cy="53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5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25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60483-D7BF-443B-970B-BA2E471841CD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349A9-A734-4FC9-B306-51066DBFCE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178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73" r:id="rId3"/>
    <p:sldLayoutId id="2147483772" r:id="rId4"/>
    <p:sldLayoutId id="2147483771" r:id="rId5"/>
    <p:sldLayoutId id="2147483770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17" name="camera.wav"/>
          </p:stSnd>
        </p:sndAc>
      </p:transition>
    </mc:Choice>
    <mc:Fallback xmlns="">
      <p:transition spd="slow">
        <p:split orient="vert"/>
        <p:sndAc>
          <p:stSnd>
            <p:snd r:embed="rId18" name="camera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4B86-8DE1-47A3-8BF9-7144E867E41C}" type="datetimeFigureOut">
              <a:rPr lang="en-US" smtClean="0"/>
              <a:t>12/30/2023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B40E3-B2A2-4CFF-BA86-6C639022B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2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73541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2.pn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8.jpeg"/><Relationship Id="rId5" Type="http://schemas.openxmlformats.org/officeDocument/2006/relationships/image" Target="../media/image22.pn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customXml" Target="../ink/ink2.xml"/><Relationship Id="rId3" Type="http://schemas.microsoft.com/office/2007/relationships/media" Target="../media/media7.mp3"/><Relationship Id="rId7" Type="http://schemas.microsoft.com/office/2007/relationships/media" Target="../media/media5.mp3"/><Relationship Id="rId12" Type="http://schemas.openxmlformats.org/officeDocument/2006/relationships/image" Target="../media/image37.png"/><Relationship Id="rId2" Type="http://schemas.openxmlformats.org/officeDocument/2006/relationships/audio" Target="../media/media8.mp3"/><Relationship Id="rId16" Type="http://schemas.openxmlformats.org/officeDocument/2006/relationships/image" Target="../media/image23.png"/><Relationship Id="rId1" Type="http://schemas.microsoft.com/office/2007/relationships/media" Target="../media/media8.mp3"/><Relationship Id="rId6" Type="http://schemas.openxmlformats.org/officeDocument/2006/relationships/audio" Target="../media/media6.mp3"/><Relationship Id="rId11" Type="http://schemas.openxmlformats.org/officeDocument/2006/relationships/customXml" Target="../ink/ink1.xml"/><Relationship Id="rId5" Type="http://schemas.microsoft.com/office/2007/relationships/media" Target="../media/media6.mp3"/><Relationship Id="rId15" Type="http://schemas.openxmlformats.org/officeDocument/2006/relationships/image" Target="../media/image38.png"/><Relationship Id="rId10" Type="http://schemas.openxmlformats.org/officeDocument/2006/relationships/image" Target="../media/image29.jpeg"/><Relationship Id="rId4" Type="http://schemas.openxmlformats.org/officeDocument/2006/relationships/audio" Target="../media/media7.mp3"/><Relationship Id="rId9" Type="http://schemas.openxmlformats.org/officeDocument/2006/relationships/slideLayout" Target="../slideLayouts/slideLayout4.xml"/><Relationship Id="rId14" Type="http://schemas.openxmlformats.org/officeDocument/2006/relationships/customXml" Target="../ink/ink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6.png"/><Relationship Id="rId4" Type="http://schemas.openxmlformats.org/officeDocument/2006/relationships/image" Target="../media/image3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5.tiff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5.tiff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56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.jpeg"/><Relationship Id="rId7" Type="http://schemas.openxmlformats.org/officeDocument/2006/relationships/slide" Target="slide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fif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1.png"/><Relationship Id="rId3" Type="http://schemas.microsoft.com/office/2007/relationships/media" Target="../media/media2.mp4"/><Relationship Id="rId7" Type="http://schemas.openxmlformats.org/officeDocument/2006/relationships/image" Target="../media/image6.jfif"/><Relationship Id="rId12" Type="http://schemas.openxmlformats.org/officeDocument/2006/relationships/image" Target="../media/image1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microsoft.com/office/2007/relationships/media" Target="../media/media3.mp4"/><Relationship Id="rId10" Type="http://schemas.openxmlformats.org/officeDocument/2006/relationships/slide" Target="slide3.xml"/><Relationship Id="rId4" Type="http://schemas.openxmlformats.org/officeDocument/2006/relationships/video" Target="../media/media2.mp4"/><Relationship Id="rId9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fif"/><Relationship Id="rId13" Type="http://schemas.openxmlformats.org/officeDocument/2006/relationships/image" Target="../media/image10.png"/><Relationship Id="rId3" Type="http://schemas.microsoft.com/office/2007/relationships/media" Target="../media/media3.mp4"/><Relationship Id="rId7" Type="http://schemas.openxmlformats.org/officeDocument/2006/relationships/image" Target="../media/image12.jpg"/><Relationship Id="rId12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video" Target="../media/media2.mp4"/><Relationship Id="rId10" Type="http://schemas.openxmlformats.org/officeDocument/2006/relationships/slide" Target="slide3.xml"/><Relationship Id="rId4" Type="http://schemas.microsoft.com/office/2007/relationships/media" Target="../media/media2.mp4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10.png"/><Relationship Id="rId3" Type="http://schemas.microsoft.com/office/2007/relationships/media" Target="../media/media3.mp4"/><Relationship Id="rId7" Type="http://schemas.openxmlformats.org/officeDocument/2006/relationships/image" Target="../media/image15.jfif"/><Relationship Id="rId12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video" Target="../media/media2.mp4"/><Relationship Id="rId10" Type="http://schemas.openxmlformats.org/officeDocument/2006/relationships/slide" Target="slide3.xml"/><Relationship Id="rId4" Type="http://schemas.microsoft.com/office/2007/relationships/media" Target="../media/media2.mp4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0.png"/><Relationship Id="rId3" Type="http://schemas.microsoft.com/office/2007/relationships/media" Target="../media/media3.mp4"/><Relationship Id="rId7" Type="http://schemas.openxmlformats.org/officeDocument/2006/relationships/image" Target="../media/image18.jfif"/><Relationship Id="rId12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5" Type="http://schemas.openxmlformats.org/officeDocument/2006/relationships/video" Target="../media/media2.mp4"/><Relationship Id="rId10" Type="http://schemas.openxmlformats.org/officeDocument/2006/relationships/image" Target="../media/image20.jpeg"/><Relationship Id="rId4" Type="http://schemas.microsoft.com/office/2007/relationships/media" Target="../media/media2.mp4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732BC3-A23B-4610-BCEE-C2AB97C512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07"/>
          <a:stretch/>
        </p:blipFill>
        <p:spPr>
          <a:xfrm rot="10800000" flipH="1" flipV="1">
            <a:off x="1589" y="6343763"/>
            <a:ext cx="12233827" cy="539636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3F2F8AA4-A23D-4601-A6DC-A542BAF11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487" y="134820"/>
            <a:ext cx="10085033" cy="65423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Welcome all of the teachers to our class today!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7633D086-A3A2-479C-A70F-974C8FED57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" y="789058"/>
            <a:ext cx="12191998" cy="568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8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06CD50-99A3-44D1-A343-0A6B7B8A1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831" y="1783840"/>
            <a:ext cx="3695357" cy="2651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557AEF-7BEE-4AA0-A600-D72C3C09B5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174" y="1469736"/>
            <a:ext cx="3294534" cy="34289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C20990-031A-48AE-A922-B52AE9E495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73" y="609590"/>
            <a:ext cx="2944955" cy="8601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040615-6C9D-4463-9EEE-BE59D0D38FF9}"/>
              </a:ext>
            </a:extLst>
          </p:cNvPr>
          <p:cNvSpPr/>
          <p:nvPr/>
        </p:nvSpPr>
        <p:spPr>
          <a:xfrm>
            <a:off x="565873" y="619700"/>
            <a:ext cx="2819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WORDS 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B257B7-0F0B-4C71-8CBD-ED57E6D46AEE}"/>
              </a:ext>
            </a:extLst>
          </p:cNvPr>
          <p:cNvSpPr txBox="1"/>
          <p:nvPr/>
        </p:nvSpPr>
        <p:spPr>
          <a:xfrm>
            <a:off x="1532374" y="2913749"/>
            <a:ext cx="29449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C8004"/>
                </a:solidFill>
              </a:rPr>
              <a:t>/rent/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D61E76-68C9-4CF8-81C4-D6E83D17D608}"/>
              </a:ext>
            </a:extLst>
          </p:cNvPr>
          <p:cNvSpPr txBox="1"/>
          <p:nvPr/>
        </p:nvSpPr>
        <p:spPr>
          <a:xfrm>
            <a:off x="1532374" y="1945243"/>
            <a:ext cx="2944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Rent (v)</a:t>
            </a:r>
          </a:p>
        </p:txBody>
      </p:sp>
      <p:pic>
        <p:nvPicPr>
          <p:cNvPr id="11" name="How to pronounce RENT in British English (mp3cut.net)">
            <a:hlinkClick r:id="" action="ppaction://media"/>
            <a:extLst>
              <a:ext uri="{FF2B5EF4-FFF2-40B4-BE49-F238E27FC236}">
                <a16:creationId xmlns:a16="http://schemas.microsoft.com/office/drawing/2014/main" id="{0CDF04D5-36D8-4C85-BAD1-900B8A692C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2775" y="5383937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965F7E4-90D1-42C9-A028-120297AE1724}"/>
              </a:ext>
            </a:extLst>
          </p:cNvPr>
          <p:cNvSpPr txBox="1"/>
          <p:nvPr/>
        </p:nvSpPr>
        <p:spPr>
          <a:xfrm>
            <a:off x="723914" y="4103013"/>
            <a:ext cx="4327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/>
              <a:t>Thuê</a:t>
            </a:r>
            <a:r>
              <a:rPr lang="en-US" sz="6000" b="1" dirty="0"/>
              <a:t>, </a:t>
            </a:r>
            <a:r>
              <a:rPr lang="en-US" sz="6000" b="1" dirty="0" err="1"/>
              <a:t>mướn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994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A7ADD-0BF6-4D69-B4B4-ACFD191BD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091" y="1042217"/>
            <a:ext cx="1053181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b="1" dirty="0">
                <a:latin typeface="Abadi" panose="020B0604020104020204" pitchFamily="34" charset="0"/>
              </a:rPr>
              <a:t>    Another way </a:t>
            </a:r>
          </a:p>
          <a:p>
            <a:pPr marL="0" indent="0" algn="ctr">
              <a:buNone/>
            </a:pPr>
            <a:r>
              <a:rPr lang="en-US" sz="6600" b="1" dirty="0">
                <a:latin typeface="Abadi" panose="020B0604020104020204" pitchFamily="34" charset="0"/>
              </a:rPr>
              <a:t>     to say </a:t>
            </a:r>
            <a:r>
              <a:rPr lang="en-US" sz="6600" b="1" dirty="0">
                <a:solidFill>
                  <a:schemeClr val="accent2"/>
                </a:solidFill>
                <a:latin typeface="Abadi" panose="020B0604020104020204" pitchFamily="34" charset="0"/>
              </a:rPr>
              <a:t>“Great”</a:t>
            </a:r>
          </a:p>
          <a:p>
            <a:pPr marL="0" indent="0" algn="ctr">
              <a:buNone/>
            </a:pPr>
            <a:endParaRPr lang="en-US" sz="6600" b="1" dirty="0">
              <a:solidFill>
                <a:schemeClr val="accent2"/>
              </a:solidFill>
              <a:latin typeface="Abadi" panose="020B0604020104020204" pitchFamily="34" charset="0"/>
            </a:endParaRPr>
          </a:p>
          <a:p>
            <a:pPr marL="0" indent="0" algn="ctr">
              <a:buNone/>
            </a:pPr>
            <a:r>
              <a:rPr lang="en-US" sz="6600" b="1" dirty="0">
                <a:solidFill>
                  <a:srgbClr val="7030A0"/>
                </a:solidFill>
              </a:rPr>
              <a:t>      /</a:t>
            </a:r>
            <a:r>
              <a:rPr lang="en-US" sz="6000" b="1" dirty="0" err="1">
                <a:solidFill>
                  <a:srgbClr val="7030A0"/>
                </a:solidFill>
              </a:rPr>
              <a:t>fæn‘tæstik</a:t>
            </a:r>
            <a:r>
              <a:rPr lang="en-US" sz="6000" b="1" dirty="0">
                <a:solidFill>
                  <a:srgbClr val="7030A0"/>
                </a:solidFill>
              </a:rPr>
              <a:t>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4A92CA-69CC-4BBD-861E-C182CB34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91" y="364732"/>
            <a:ext cx="2944955" cy="8601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30E2366-23A8-4FD1-8150-5F7F5EAC3C1A}"/>
              </a:ext>
            </a:extLst>
          </p:cNvPr>
          <p:cNvSpPr/>
          <p:nvPr/>
        </p:nvSpPr>
        <p:spPr>
          <a:xfrm>
            <a:off x="830091" y="411087"/>
            <a:ext cx="2819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WORDS </a:t>
            </a: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87523A-7C57-4505-A0E3-51B9141C7F52}"/>
              </a:ext>
            </a:extLst>
          </p:cNvPr>
          <p:cNvSpPr txBox="1"/>
          <p:nvPr/>
        </p:nvSpPr>
        <p:spPr>
          <a:xfrm>
            <a:off x="4688114" y="3217886"/>
            <a:ext cx="4194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/>
              <a:t>Fantastic (a)</a:t>
            </a:r>
          </a:p>
        </p:txBody>
      </p:sp>
      <p:pic>
        <p:nvPicPr>
          <p:cNvPr id="8" name="How to pronounce FANTASTIC in British English (mp3cut.net) (1)">
            <a:hlinkClick r:id="" action="ppaction://media"/>
            <a:extLst>
              <a:ext uri="{FF2B5EF4-FFF2-40B4-BE49-F238E27FC236}">
                <a16:creationId xmlns:a16="http://schemas.microsoft.com/office/drawing/2014/main" id="{6722E94D-21B8-4AEB-AFAB-CEE9B681A7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5291" y="5817885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568EE9-A13E-4903-8E98-AA971F4EFE04}"/>
              </a:ext>
            </a:extLst>
          </p:cNvPr>
          <p:cNvSpPr txBox="1"/>
          <p:nvPr/>
        </p:nvSpPr>
        <p:spPr>
          <a:xfrm>
            <a:off x="4688114" y="5058456"/>
            <a:ext cx="4194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/>
              <a:t>Tuyệt</a:t>
            </a:r>
            <a:r>
              <a:rPr lang="en-US" sz="6000" b="1" dirty="0"/>
              <a:t> </a:t>
            </a:r>
            <a:r>
              <a:rPr lang="en-US" sz="6000" b="1" dirty="0" err="1"/>
              <a:t>vời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27299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126DA679-1B43-4985-9F6F-2E731A4750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60" y="274939"/>
            <a:ext cx="4255098" cy="35069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5C6CC7-00F4-4F6A-9FD4-994D878621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66" y="681037"/>
            <a:ext cx="2944955" cy="8601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00CF5A5-8647-4BF0-A6E7-17EBB661E977}"/>
              </a:ext>
            </a:extLst>
          </p:cNvPr>
          <p:cNvSpPr/>
          <p:nvPr/>
        </p:nvSpPr>
        <p:spPr>
          <a:xfrm>
            <a:off x="811383" y="730741"/>
            <a:ext cx="2819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WORDS </a:t>
            </a:r>
            <a:endParaRPr lang="en-US" sz="3200" dirty="0"/>
          </a:p>
        </p:txBody>
      </p:sp>
      <p:pic>
        <p:nvPicPr>
          <p:cNvPr id="1026" name="Picture 2" descr="Thumb Up Emoticon Stock Illustration - Download Image Now - Emoticon,  Thumbs Up, Anthropomorphic Smiley Face - iSto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664" y="309051"/>
            <a:ext cx="3591555" cy="343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A378863-FDD8-4921-A7D2-1DF950CEEB27}"/>
              </a:ext>
            </a:extLst>
          </p:cNvPr>
          <p:cNvSpPr/>
          <p:nvPr/>
        </p:nvSpPr>
        <p:spPr>
          <a:xfrm>
            <a:off x="1411390" y="3342044"/>
            <a:ext cx="33291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b="1" dirty="0">
                <a:solidFill>
                  <a:srgbClr val="FC8004"/>
                </a:solidFill>
                <a:cs typeface="Calibri" panose="020F0502020204030204" pitchFamily="34" charset="0"/>
              </a:rPr>
              <a:t>/ˈ</a:t>
            </a:r>
            <a:r>
              <a:rPr lang="en-US" sz="6000" b="1" dirty="0" err="1">
                <a:solidFill>
                  <a:srgbClr val="FC8004"/>
                </a:solidFill>
                <a:cs typeface="Calibri" panose="020F0502020204030204" pitchFamily="34" charset="0"/>
              </a:rPr>
              <a:t>pɜːfekt</a:t>
            </a:r>
            <a:r>
              <a:rPr lang="en-US" sz="6000" b="1" dirty="0">
                <a:solidFill>
                  <a:srgbClr val="FC8004"/>
                </a:solidFill>
                <a:cs typeface="Calibri" panose="020F0502020204030204" pitchFamily="34" charset="0"/>
              </a:rPr>
              <a:t>/ </a:t>
            </a:r>
            <a:endParaRPr lang="en-US" sz="6000" dirty="0">
              <a:solidFill>
                <a:srgbClr val="FC8004"/>
              </a:solidFill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DDA32F-80B7-4839-BC46-0329B50F44AE}"/>
              </a:ext>
            </a:extLst>
          </p:cNvPr>
          <p:cNvSpPr txBox="1"/>
          <p:nvPr/>
        </p:nvSpPr>
        <p:spPr>
          <a:xfrm>
            <a:off x="1539042" y="2477525"/>
            <a:ext cx="3809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/>
              <a:t>Perfect (a)</a:t>
            </a:r>
          </a:p>
        </p:txBody>
      </p:sp>
      <p:pic>
        <p:nvPicPr>
          <p:cNvPr id="15" name="How to pronounce PERFECT in British English (mp3cut.net) (1)">
            <a:hlinkClick r:id="" action="ppaction://media"/>
            <a:extLst>
              <a:ext uri="{FF2B5EF4-FFF2-40B4-BE49-F238E27FC236}">
                <a16:creationId xmlns:a16="http://schemas.microsoft.com/office/drawing/2014/main" id="{7FB78317-D09C-497D-8F31-4CF89FD5B6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9442" y="5502113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ED1CFF-C93C-4742-BD15-D3B164C01272}"/>
              </a:ext>
            </a:extLst>
          </p:cNvPr>
          <p:cNvSpPr txBox="1"/>
          <p:nvPr/>
        </p:nvSpPr>
        <p:spPr>
          <a:xfrm>
            <a:off x="1725604" y="4278386"/>
            <a:ext cx="3809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/>
              <a:t>Hoàn</a:t>
            </a:r>
            <a:r>
              <a:rPr lang="en-US" sz="6000" b="1" dirty="0"/>
              <a:t> </a:t>
            </a:r>
            <a:r>
              <a:rPr lang="en-US" sz="6000" b="1" dirty="0" err="1"/>
              <a:t>hảo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48156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16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ractice Word Concept Stock Photo - Download Image Now - Practicing, Single  Word, Teaching - iStock">
            <a:extLst>
              <a:ext uri="{FF2B5EF4-FFF2-40B4-BE49-F238E27FC236}">
                <a16:creationId xmlns:a16="http://schemas.microsoft.com/office/drawing/2014/main" id="{8DDA000F-94C1-48E9-82D4-C72AB5CED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076" y="75248"/>
            <a:ext cx="9063318" cy="203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Google Shape;252;p14">
            <a:extLst>
              <a:ext uri="{FF2B5EF4-FFF2-40B4-BE49-F238E27FC236}">
                <a16:creationId xmlns:a16="http://schemas.microsoft.com/office/drawing/2014/main" id="{6225DAE4-DE9B-46C2-828B-8E2BAEA9BD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1518436"/>
              </p:ext>
            </p:extLst>
          </p:nvPr>
        </p:nvGraphicFramePr>
        <p:xfrm>
          <a:off x="2000076" y="2248212"/>
          <a:ext cx="9063317" cy="429366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023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9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9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8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Form</a:t>
                      </a:r>
                      <a:endParaRPr sz="2800" b="1" u="none" strike="noStrike" cap="none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71750" marB="7175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Pronunciation</a:t>
                      </a:r>
                      <a:endParaRPr sz="2800" b="1" u="none" strike="noStrike" cap="none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Meaning</a:t>
                      </a:r>
                      <a:endParaRPr sz="2800" b="1" u="none" strike="noStrike" cap="none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8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1. helmet (n)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Times New Roman"/>
                        <a:cs typeface="Calibri" panose="020F0502020204030204" pitchFamily="34" charset="0"/>
                        <a:sym typeface="Times New Roman"/>
                      </a:endParaRPr>
                    </a:p>
                  </a:txBody>
                  <a:tcPr marL="71750" marR="71750" marT="71750" marB="7175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 ‘</a:t>
                      </a:r>
                      <a:r>
                        <a:rPr lang="en-US" sz="2800" b="1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helmit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sz="2800" b="1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Times New Roman"/>
                        <a:cs typeface="Calibri" panose="020F0502020204030204" pitchFamily="34" charset="0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Mũ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bảo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hiểm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  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8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2. rent (v)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/rent/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Times New Roman"/>
                        <a:cs typeface="Calibri" panose="020F0502020204030204" pitchFamily="34" charset="0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Thuê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, m</a:t>
                      </a:r>
                      <a:r>
                        <a:rPr lang="vi-VN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ư</a:t>
                      </a: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ớn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   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8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3. fantastic (a)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b="1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fæn‘tæstik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Tuyệt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vời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8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Calibri"/>
                          <a:cs typeface="Calibri"/>
                          <a:sym typeface="Calibri"/>
                        </a:rPr>
                        <a:t>4. perfect (a)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800" b="1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pɜːfekt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cs typeface="Calibri" panose="020F0502020204030204" pitchFamily="34" charset="0"/>
                        </a:rPr>
                        <a:t>/ 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Times New Roman"/>
                        <a:cs typeface="Calibri" panose="020F0502020204030204" pitchFamily="34" charset="0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Times New Roman"/>
                          <a:cs typeface="Times New Roman"/>
                          <a:sym typeface="Times New Roman"/>
                        </a:rPr>
                        <a:t>Hoàn</a:t>
                      </a:r>
                      <a:r>
                        <a:rPr lang="en-US" sz="2800" u="none" strike="noStrike" cap="none" dirty="0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en-US" sz="2800" u="none" strike="noStrike" cap="none" dirty="0" err="1">
                          <a:solidFill>
                            <a:srgbClr val="002060"/>
                          </a:solidFill>
                          <a:latin typeface="Abadi" panose="020B0604020104020204" pitchFamily="34" charset="0"/>
                          <a:ea typeface="Times New Roman"/>
                          <a:cs typeface="Times New Roman"/>
                          <a:sym typeface="Times New Roman"/>
                        </a:rPr>
                        <a:t>hảo</a:t>
                      </a:r>
                      <a:endParaRPr sz="2800" u="none" strike="noStrike" cap="none" dirty="0">
                        <a:solidFill>
                          <a:srgbClr val="002060"/>
                        </a:solidFill>
                        <a:latin typeface="Abadi" panose="020B0604020104020204" pitchFamily="34" charset="0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76BF4E3-4A68-4463-89FC-175B4D27071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-86111" y="3541076"/>
            <a:ext cx="2429435" cy="8841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NEW WORDS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9E5B99E-53E0-43F3-8A04-8CE77D113715}"/>
                  </a:ext>
                </a:extLst>
              </p14:cNvPr>
              <p14:cNvContentPartPr/>
              <p14:nvPr/>
            </p14:nvContentPartPr>
            <p14:xfrm>
              <a:off x="3061820" y="5125409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9E5B99E-53E0-43F3-8A04-8CE77D11371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98820" y="5062409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4BD81A7-190F-4A58-9C59-5DAA2763B7DF}"/>
                  </a:ext>
                </a:extLst>
              </p14:cNvPr>
              <p14:cNvContentPartPr/>
              <p14:nvPr/>
            </p14:nvContentPartPr>
            <p14:xfrm>
              <a:off x="2667260" y="5981129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4BD81A7-190F-4A58-9C59-5DAA2763B7D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04620" y="5918129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0E39F69-2B58-407E-B378-56AE86153E98}"/>
                  </a:ext>
                </a:extLst>
              </p14:cNvPr>
              <p14:cNvContentPartPr/>
              <p14:nvPr/>
            </p14:nvContentPartPr>
            <p14:xfrm>
              <a:off x="2642420" y="3377249"/>
              <a:ext cx="360" cy="36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0E39F69-2B58-407E-B378-56AE86153E9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579420" y="3314249"/>
                <a:ext cx="126000" cy="12924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How to pronounce PERFECT in British English (mp3cut.net) (1)">
            <a:hlinkClick r:id="" action="ppaction://media"/>
            <a:extLst>
              <a:ext uri="{FF2B5EF4-FFF2-40B4-BE49-F238E27FC236}">
                <a16:creationId xmlns:a16="http://schemas.microsoft.com/office/drawing/2014/main" id="{18DF2A20-A4C1-43B8-809A-84DA06FE0F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91924" y="5803315"/>
            <a:ext cx="609600" cy="609600"/>
          </a:xfrm>
          <a:prstGeom prst="rect">
            <a:avLst/>
          </a:prstGeom>
        </p:spPr>
      </p:pic>
      <p:pic>
        <p:nvPicPr>
          <p:cNvPr id="12" name="How to pronounce FANTASTIC in British English (mp3cut.net) (1)">
            <a:hlinkClick r:id="" action="ppaction://media"/>
            <a:extLst>
              <a:ext uri="{FF2B5EF4-FFF2-40B4-BE49-F238E27FC236}">
                <a16:creationId xmlns:a16="http://schemas.microsoft.com/office/drawing/2014/main" id="{A6A0509B-60D8-4FEA-ACC5-6FD1FCDF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91924" y="4951171"/>
            <a:ext cx="609600" cy="716321"/>
          </a:xfrm>
          <a:prstGeom prst="rect">
            <a:avLst/>
          </a:prstGeom>
        </p:spPr>
      </p:pic>
      <p:pic>
        <p:nvPicPr>
          <p:cNvPr id="13" name="How to pronounce RENT in British English (mp3cut.net)">
            <a:hlinkClick r:id="" action="ppaction://media"/>
            <a:extLst>
              <a:ext uri="{FF2B5EF4-FFF2-40B4-BE49-F238E27FC236}">
                <a16:creationId xmlns:a16="http://schemas.microsoft.com/office/drawing/2014/main" id="{97A59A10-739E-4C4C-A0F5-AE16BC5278C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91924" y="4111639"/>
            <a:ext cx="609600" cy="668827"/>
          </a:xfrm>
          <a:prstGeom prst="rect">
            <a:avLst/>
          </a:prstGeom>
        </p:spPr>
      </p:pic>
      <p:pic>
        <p:nvPicPr>
          <p:cNvPr id="14" name="How to pronounce HELMET in British English (mp3cut.net)">
            <a:hlinkClick r:id="" action="ppaction://media"/>
            <a:extLst>
              <a:ext uri="{FF2B5EF4-FFF2-40B4-BE49-F238E27FC236}">
                <a16:creationId xmlns:a16="http://schemas.microsoft.com/office/drawing/2014/main" id="{C75A2A57-0890-4031-BBA8-72C2E37FD23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91924" y="32362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5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12799-31F5-41A0-9965-2B1DE28CF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ACB15A-1181-4D53-B492-4F9298263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45" y="-23379"/>
            <a:ext cx="12192000" cy="7598638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FB217C3-37C5-422F-A401-B636A54CA3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6873" y="1145310"/>
            <a:ext cx="5819388" cy="1329443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/>
            </a:r>
            <a:br>
              <a:rPr lang="en-US" sz="8000" b="1" dirty="0">
                <a:solidFill>
                  <a:srgbClr val="FF0000"/>
                </a:solidFill>
              </a:rPr>
            </a:br>
            <a:r>
              <a:rPr lang="en-US" sz="8800" b="1" dirty="0">
                <a:solidFill>
                  <a:srgbClr val="FF0000"/>
                </a:solidFill>
              </a:rPr>
              <a:t>II. READING</a:t>
            </a:r>
          </a:p>
        </p:txBody>
      </p:sp>
    </p:spTree>
    <p:extLst>
      <p:ext uri="{BB962C8B-B14F-4D97-AF65-F5344CB8AC3E}">
        <p14:creationId xmlns:p14="http://schemas.microsoft.com/office/powerpoint/2010/main" val="89593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459" y="2292528"/>
            <a:ext cx="3959604" cy="9171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632" y="2331745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50269" y="2407408"/>
            <a:ext cx="2643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Task 1: Chatting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88900">
                  <a:prstClr val="white"/>
                </a:glo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162174" y="693591"/>
            <a:ext cx="3691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FB7BD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READING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9083" y="3429000"/>
            <a:ext cx="565138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400" b="1" dirty="0">
                <a:solidFill>
                  <a:srgbClr val="5B9BD5">
                    <a:lumMod val="75000"/>
                  </a:srgbClr>
                </a:solidFill>
                <a:latin typeface="Arial Black" panose="020B0A04020102020204" pitchFamily="34" charset="0"/>
              </a:rPr>
              <a:t>What is this?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When do people often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write a postcard?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What do they often write on a postcard?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83EC99-6479-4193-8541-0B7C9AA6AA5C}"/>
              </a:ext>
            </a:extLst>
          </p:cNvPr>
          <p:cNvSpPr/>
          <p:nvPr/>
        </p:nvSpPr>
        <p:spPr>
          <a:xfrm>
            <a:off x="5503177" y="1799090"/>
            <a:ext cx="2902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Love from Sweden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4EBA7D-0FDD-4FFC-8071-981B06944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473" y="1799090"/>
            <a:ext cx="4832058" cy="3697129"/>
          </a:xfrm>
          <a:prstGeom prst="rect">
            <a:avLst/>
          </a:prstGeom>
        </p:spPr>
      </p:pic>
      <p:pic>
        <p:nvPicPr>
          <p:cNvPr id="2050" name="Picture 2" descr="School Kid Reading Book 2838711 Vector Art at Vecteezy">
            <a:extLst>
              <a:ext uri="{FF2B5EF4-FFF2-40B4-BE49-F238E27FC236}">
                <a16:creationId xmlns:a16="http://schemas.microsoft.com/office/drawing/2014/main" id="{1A3490C3-3E97-4CC8-B9E2-E44B44382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82" y="84767"/>
            <a:ext cx="3103927" cy="202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3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524000" y="1262849"/>
            <a:ext cx="7955560" cy="5653538"/>
          </a:xfrm>
          <a:prstGeom prst="roundRect">
            <a:avLst>
              <a:gd name="adj" fmla="val 5884"/>
            </a:avLst>
          </a:prstGeom>
          <a:solidFill>
            <a:srgbClr val="EDE4BC"/>
          </a:solidFill>
          <a:ln>
            <a:solidFill>
              <a:srgbClr val="EDE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17" y="121974"/>
            <a:ext cx="9043332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65" y="273356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7162" y="121974"/>
            <a:ext cx="7856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Task 2: Read the postcard and find the answer for the following questions.</a:t>
            </a:r>
          </a:p>
        </p:txBody>
      </p:sp>
      <p:grpSp>
        <p:nvGrpSpPr>
          <p:cNvPr id="11" name="Group 10"/>
          <p:cNvGrpSpPr/>
          <p:nvPr/>
        </p:nvGrpSpPr>
        <p:grpSpPr>
          <a:xfrm rot="20987646">
            <a:off x="7750942" y="739180"/>
            <a:ext cx="2713073" cy="1874751"/>
            <a:chOff x="5110446" y="1641672"/>
            <a:chExt cx="2713073" cy="18747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/>
            <p:cNvSpPr/>
            <p:nvPr/>
          </p:nvSpPr>
          <p:spPr>
            <a:xfrm>
              <a:off x="5110446" y="1641672"/>
              <a:ext cx="2346180" cy="18747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724" y="1679394"/>
              <a:ext cx="1371258" cy="119035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210955" y="2870241"/>
              <a:ext cx="2612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To: Grandpa &amp; Grandma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Hoan Kiem, Ha Noi, Viet Nam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724084" y="1461113"/>
            <a:ext cx="16535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September 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724085" y="1998580"/>
            <a:ext cx="41977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Dear Grandpa and Grandma,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24085" y="2476635"/>
            <a:ext cx="72605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Stockholm is fantastic!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</a:t>
            </a:r>
            <a:r>
              <a:rPr kumimoji="0" lang="en-US" sz="22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fika</a:t>
            </a:r>
            <a:r>
              <a:rPr kumimoji="0" lang="en-US" sz="22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”, a coffee break, in a traditional café. Everything is so wonderful!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10301" y="44968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24084" y="5396887"/>
            <a:ext cx="25630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Wish you were here!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172FA1-5614-4007-AB01-3E4D07A742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4609" y="4875942"/>
            <a:ext cx="3103133" cy="20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7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3882AE-59B7-4E93-A3E3-1E1A48BC9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19" y="623362"/>
            <a:ext cx="9546672" cy="1097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CDE41D-D842-4A4D-8839-22C7F0FA7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230" y="628065"/>
            <a:ext cx="9384881" cy="938519"/>
          </a:xfrm>
        </p:spPr>
        <p:txBody>
          <a:bodyPr/>
          <a:lstStyle/>
          <a:p>
            <a:r>
              <a:rPr lang="en-US" sz="32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+mn-lt"/>
                <a:cs typeface="Arial" panose="020B0604020202020204" pitchFamily="34" charset="0"/>
              </a:rPr>
              <a:t>       </a:t>
            </a:r>
            <a:r>
              <a:rPr lang="en-US" sz="32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 the answers for the following questions.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8D2F8-D79E-4147-9B1D-5EA5F9F4D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5" y="1825625"/>
            <a:ext cx="11073468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This postcard is from…………...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/>
              <a:t>A. Mai		B. Mai’s parents 	C. Mai’s grandpa	D. Mai’s grandma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2. This postcard is about…………in Stockholm.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AutoNum type="alphaUcPeriod"/>
            </a:pPr>
            <a:r>
              <a:rPr lang="en-US" i="1" dirty="0">
                <a:solidFill>
                  <a:prstClr val="black"/>
                </a:solidFill>
              </a:rPr>
              <a:t>the weather	B. a holiday		C. landscape		D. a dish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3. Guests can……………..in the hotel.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AutoNum type="alphaUcPeriod"/>
            </a:pPr>
            <a:r>
              <a:rPr lang="en-US" i="1" dirty="0">
                <a:solidFill>
                  <a:prstClr val="black"/>
                </a:solidFill>
              </a:rPr>
              <a:t>exercise		B. cycle		C. see Swedish art	D. cook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4. Mai and her parents rented bikes to……………….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A. cycle around the hotel			C. visit the Old Town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B. go shopping				D. go swimming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5. “</a:t>
            </a:r>
            <a:r>
              <a:rPr lang="en-US" b="1" dirty="0" err="1">
                <a:solidFill>
                  <a:srgbClr val="0070C0"/>
                </a:solidFill>
              </a:rPr>
              <a:t>Fika</a:t>
            </a:r>
            <a:r>
              <a:rPr lang="en-US" b="1" dirty="0">
                <a:solidFill>
                  <a:srgbClr val="0070C0"/>
                </a:solidFill>
              </a:rPr>
              <a:t>” is a……………………..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A. traditional café	B. palace		C. coffee break	D. traditional food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372962-9DC8-4601-A8EF-F390277A0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31" y="768306"/>
            <a:ext cx="627229" cy="62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8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9052F-10E8-4985-8403-428F8DE8D1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1404" y="1114672"/>
            <a:ext cx="10363200" cy="937865"/>
          </a:xfrm>
        </p:spPr>
        <p:txBody>
          <a:bodyPr>
            <a:normAutofit/>
          </a:bodyPr>
          <a:lstStyle/>
          <a:p>
            <a:r>
              <a:rPr lang="en-US" dirty="0"/>
              <a:t>Scan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519721-CAE3-4ABB-B5D5-388CDEE7D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6522"/>
            <a:ext cx="9144000" cy="919628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B0F0"/>
                </a:solidFill>
              </a:rPr>
              <a:t>Play a game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506" y="1934183"/>
            <a:ext cx="4836268" cy="483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3882AE-59B7-4E93-A3E3-1E1A48BC9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79220"/>
            <a:ext cx="9622871" cy="12114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CDE41D-D842-4A4D-8839-22C7F0FA7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+mn-lt"/>
                <a:cs typeface="Arial" panose="020B0604020202020204" pitchFamily="34" charset="0"/>
              </a:rPr>
              <a:t>         </a:t>
            </a:r>
            <a:r>
              <a:rPr lang="en-US" sz="32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 the answers for the following questions.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8D2F8-D79E-4147-9B1D-5EA5F9F4D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5" y="1825625"/>
            <a:ext cx="11073468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b="1" dirty="0">
                <a:solidFill>
                  <a:srgbClr val="0070C0"/>
                </a:solidFill>
              </a:rPr>
              <a:t>This postcard is from…………...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/>
              <a:t>A. Mai		B. Mai’s parents 	C. Mai’s grandpa	D. Mai’s grandma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2. This postcard is about…………in Stockholm.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AutoNum type="alphaUcPeriod"/>
            </a:pPr>
            <a:r>
              <a:rPr lang="en-US" i="1" dirty="0">
                <a:solidFill>
                  <a:prstClr val="black"/>
                </a:solidFill>
              </a:rPr>
              <a:t>the weather	B. a holiday		C. landscape		D. a dish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3. Guests can……………..in the hotel. 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AutoNum type="alphaUcPeriod"/>
            </a:pPr>
            <a:r>
              <a:rPr lang="en-US" i="1" dirty="0">
                <a:solidFill>
                  <a:prstClr val="black"/>
                </a:solidFill>
              </a:rPr>
              <a:t>exercise		B. cycle		C. see Swedish art	D. cook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4. Mai and her parents rented bikes to……………….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A. cycle around the hotel			B. visit the Old Town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C. go shopping				D. go swimming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70C0"/>
                </a:solidFill>
              </a:rPr>
              <a:t>5. “</a:t>
            </a:r>
            <a:r>
              <a:rPr lang="en-US" b="1" dirty="0" err="1">
                <a:solidFill>
                  <a:srgbClr val="0070C0"/>
                </a:solidFill>
              </a:rPr>
              <a:t>Fika</a:t>
            </a:r>
            <a:r>
              <a:rPr lang="en-US" b="1" dirty="0">
                <a:solidFill>
                  <a:srgbClr val="0070C0"/>
                </a:solidFill>
              </a:rPr>
              <a:t>” is a……………………..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i="1" dirty="0">
                <a:solidFill>
                  <a:prstClr val="black"/>
                </a:solidFill>
              </a:rPr>
              <a:t>A. traditional café	B. palace		C. coffee break	D. traditional food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1E9C15-31D6-4092-AF2F-3118834AF26F}"/>
              </a:ext>
            </a:extLst>
          </p:cNvPr>
          <p:cNvSpPr/>
          <p:nvPr/>
        </p:nvSpPr>
        <p:spPr>
          <a:xfrm>
            <a:off x="521119" y="2229820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DA30FD3-3B8D-48D4-BC7D-A3579E22C21B}"/>
              </a:ext>
            </a:extLst>
          </p:cNvPr>
          <p:cNvSpPr/>
          <p:nvPr/>
        </p:nvSpPr>
        <p:spPr>
          <a:xfrm>
            <a:off x="3214080" y="2971800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9C2356-00A0-4841-9DDB-54C78B0053B0}"/>
              </a:ext>
            </a:extLst>
          </p:cNvPr>
          <p:cNvSpPr/>
          <p:nvPr/>
        </p:nvSpPr>
        <p:spPr>
          <a:xfrm>
            <a:off x="521119" y="3746191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DA1A54-D695-419D-83ED-6C600E288F46}"/>
              </a:ext>
            </a:extLst>
          </p:cNvPr>
          <p:cNvSpPr/>
          <p:nvPr/>
        </p:nvSpPr>
        <p:spPr>
          <a:xfrm>
            <a:off x="5982447" y="4536792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66F4FB8-0B0B-43EE-B711-D99EEF23FFA6}"/>
              </a:ext>
            </a:extLst>
          </p:cNvPr>
          <p:cNvSpPr/>
          <p:nvPr/>
        </p:nvSpPr>
        <p:spPr>
          <a:xfrm>
            <a:off x="5982447" y="5696120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19C041-992A-4EB4-A3BC-8BEB54B4C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19" y="674412"/>
            <a:ext cx="627229" cy="62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33C094-C94B-4F17-8176-82E5AE9A8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5089" y="2179494"/>
            <a:ext cx="8036911" cy="454054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b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RULES OF THE GAME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/>
              <a:t>- Play in 4 groups</a:t>
            </a:r>
            <a:br>
              <a:rPr lang="en-US" sz="3600" b="1" dirty="0"/>
            </a:br>
            <a:r>
              <a:rPr lang="en-US" sz="3600" b="1" dirty="0"/>
              <a:t>- Choose the stars</a:t>
            </a:r>
            <a:br>
              <a:rPr lang="en-US" sz="3600" b="1" dirty="0"/>
            </a:br>
            <a:r>
              <a:rPr lang="en-US" sz="3600" b="1" dirty="0"/>
              <a:t>- Name the city in the pictures</a:t>
            </a:r>
            <a:br>
              <a:rPr lang="en-US" sz="3600" b="1" dirty="0"/>
            </a:br>
            <a:r>
              <a:rPr lang="en-US" sz="3600" b="1" dirty="0"/>
              <a:t>-  Each city has 3 suggested pictures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b="1" i="1" dirty="0"/>
              <a:t>(The correct answer for the 1</a:t>
            </a:r>
            <a:r>
              <a:rPr lang="en-US" sz="3600" b="1" i="1" baseline="30000" dirty="0"/>
              <a:t>st</a:t>
            </a:r>
            <a:r>
              <a:rPr lang="en-US" sz="3600" b="1" i="1" dirty="0"/>
              <a:t> picture gets 3 points, 2 points for the 2</a:t>
            </a:r>
            <a:r>
              <a:rPr lang="en-US" sz="3600" b="1" i="1" baseline="30000" dirty="0"/>
              <a:t>nd</a:t>
            </a:r>
            <a:r>
              <a:rPr lang="en-US" sz="3600" b="1" i="1" dirty="0"/>
              <a:t> one, and 1 point for the 3</a:t>
            </a:r>
            <a:r>
              <a:rPr lang="en-US" sz="3600" b="1" i="1" baseline="30000" dirty="0"/>
              <a:t>rd</a:t>
            </a:r>
            <a:r>
              <a:rPr lang="en-US" sz="3600" b="1" i="1" dirty="0"/>
              <a:t> one)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b="1" dirty="0"/>
              <a:t>- The winner is the one who is the fastest and gives the answers correctly. </a:t>
            </a:r>
            <a:r>
              <a:rPr lang="en-US" dirty="0"/>
              <a:t/>
            </a:r>
            <a:br>
              <a:rPr lang="en-US" dirty="0"/>
            </a:b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12799-31F5-41A0-9965-2B1DE28CF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82393" y="452057"/>
            <a:ext cx="6720517" cy="1292854"/>
          </a:xfrm>
        </p:spPr>
        <p:txBody>
          <a:bodyPr>
            <a:normAutofit fontScale="32500" lnSpcReduction="20000"/>
          </a:bodyPr>
          <a:lstStyle/>
          <a:p>
            <a:endParaRPr lang="en-US" sz="7700" b="1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123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PLAY A GAME</a:t>
            </a:r>
          </a:p>
          <a:p>
            <a:r>
              <a:rPr lang="en-US" sz="7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IS THE FASTEST?</a:t>
            </a:r>
          </a:p>
          <a:p>
            <a:endParaRPr lang="en-US" sz="6000" b="1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3972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71" y="378191"/>
            <a:ext cx="10452683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25" y="556605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9133" y="624007"/>
            <a:ext cx="9281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Task 3: Retell the postcard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C6B931-AAEB-4F62-B539-C6E476734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56" y="1804221"/>
            <a:ext cx="6798285" cy="467558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9F7E9C6-2609-4E0E-85CA-3731D85E7D98}"/>
              </a:ext>
            </a:extLst>
          </p:cNvPr>
          <p:cNvGrpSpPr/>
          <p:nvPr/>
        </p:nvGrpSpPr>
        <p:grpSpPr>
          <a:xfrm rot="20987646">
            <a:off x="7780204" y="1760948"/>
            <a:ext cx="3624728" cy="3023781"/>
            <a:chOff x="5110446" y="1641672"/>
            <a:chExt cx="2713073" cy="18747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369B143-D21E-4534-A26D-F5EF4407B2AA}"/>
                </a:ext>
              </a:extLst>
            </p:cNvPr>
            <p:cNvSpPr/>
            <p:nvPr/>
          </p:nvSpPr>
          <p:spPr>
            <a:xfrm>
              <a:off x="5110446" y="1641672"/>
              <a:ext cx="2346180" cy="18747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28FFB94-4FE5-4A62-8946-BA6F78C84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724" y="1679394"/>
              <a:ext cx="1371258" cy="119035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CC8F69C-5875-43EE-B8FB-FFBD26BB541C}"/>
                </a:ext>
              </a:extLst>
            </p:cNvPr>
            <p:cNvSpPr txBox="1"/>
            <p:nvPr/>
          </p:nvSpPr>
          <p:spPr>
            <a:xfrm>
              <a:off x="5210955" y="2870241"/>
              <a:ext cx="2612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prstClr val="black"/>
                  </a:solidFill>
                  <a:latin typeface="Calibri" panose="020F0502020204030204"/>
                </a:rPr>
                <a:t>To: Grandpa &amp; Grandma</a:t>
              </a:r>
            </a:p>
            <a:p>
              <a:r>
                <a:rPr lang="en-US" sz="1400">
                  <a:solidFill>
                    <a:prstClr val="black"/>
                  </a:solidFill>
                  <a:latin typeface="Calibri" panose="020F0502020204030204"/>
                </a:rPr>
                <a:t>Hoan Kiem, Ha Noi, Viet Nam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7B94EE1-3C09-45FE-ABB7-F74DF524DF8F}"/>
              </a:ext>
            </a:extLst>
          </p:cNvPr>
          <p:cNvSpPr/>
          <p:nvPr/>
        </p:nvSpPr>
        <p:spPr>
          <a:xfrm>
            <a:off x="665386" y="1736819"/>
            <a:ext cx="2902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4472C4">
                    <a:lumMod val="75000"/>
                  </a:srgbClr>
                </a:solidFill>
                <a:latin typeface="Comic Sans MS" panose="030F0702030302020204" pitchFamily="66" charset="0"/>
              </a:rPr>
              <a:t>Love from Sweden</a:t>
            </a:r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A1A9-C654-4D19-826A-7E17D5E83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42344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rgbClr val="0070C0"/>
                </a:solidFill>
              </a:rPr>
              <a:t>The </a:t>
            </a:r>
            <a:r>
              <a:rPr lang="en-US" sz="6000" b="1" dirty="0" err="1">
                <a:solidFill>
                  <a:srgbClr val="0070C0"/>
                </a:solidFill>
              </a:rPr>
              <a:t>sightseeings</a:t>
            </a:r>
            <a:endParaRPr lang="en-US" sz="60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A1F8E-D039-4706-AF5D-F9B973A6B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869005"/>
            <a:ext cx="5157787" cy="82391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153C0EA-623F-4399-B2A1-E0212372A6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3123"/>
            <a:ext cx="5997575" cy="5884877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754ED3-1EE1-4D19-ACD1-9DD3CBBDC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869005"/>
            <a:ext cx="5183188" cy="82391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9F011CA-51B4-4CA9-A9C9-7BB011E161C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973123"/>
            <a:ext cx="5997575" cy="5884877"/>
          </a:xfrm>
        </p:spPr>
      </p:pic>
    </p:spTree>
    <p:extLst>
      <p:ext uri="{BB962C8B-B14F-4D97-AF65-F5344CB8AC3E}">
        <p14:creationId xmlns:p14="http://schemas.microsoft.com/office/powerpoint/2010/main" val="6076049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455096" y="995391"/>
            <a:ext cx="7558301" cy="5653538"/>
          </a:xfrm>
          <a:prstGeom prst="roundRect">
            <a:avLst>
              <a:gd name="adj" fmla="val 5884"/>
            </a:avLst>
          </a:prstGeom>
          <a:solidFill>
            <a:srgbClr val="EDE4BC"/>
          </a:solidFill>
          <a:ln>
            <a:solidFill>
              <a:srgbClr val="EDE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096" y="175359"/>
            <a:ext cx="7773581" cy="10996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72250" y="338054"/>
            <a:ext cx="3001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Stockholm</a:t>
            </a:r>
            <a:r>
              <a:rPr lang="en-US" sz="2600" b="1" spc="-50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grpSp>
        <p:nvGrpSpPr>
          <p:cNvPr id="11" name="Group 10"/>
          <p:cNvGrpSpPr/>
          <p:nvPr/>
        </p:nvGrpSpPr>
        <p:grpSpPr>
          <a:xfrm rot="20987646">
            <a:off x="7282984" y="504844"/>
            <a:ext cx="2713073" cy="1874751"/>
            <a:chOff x="5110446" y="1641672"/>
            <a:chExt cx="2713073" cy="18747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/>
            <p:cNvSpPr/>
            <p:nvPr/>
          </p:nvSpPr>
          <p:spPr>
            <a:xfrm>
              <a:off x="5110446" y="1641672"/>
              <a:ext cx="2346180" cy="18747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724" y="1679394"/>
              <a:ext cx="1371258" cy="119035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210955" y="2870241"/>
              <a:ext cx="2612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prstClr val="black"/>
                  </a:solidFill>
                  <a:latin typeface="Calibri" panose="020F0502020204030204"/>
                </a:rPr>
                <a:t>To: Grandpa &amp; Grandma</a:t>
              </a:r>
            </a:p>
            <a:p>
              <a:r>
                <a:rPr lang="en-US" sz="1400">
                  <a:solidFill>
                    <a:prstClr val="black"/>
                  </a:solidFill>
                  <a:latin typeface="Calibri" panose="020F0502020204030204"/>
                </a:rPr>
                <a:t>Hoan Kiem, Ha Noi, Viet Nam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724084" y="1461113"/>
            <a:ext cx="16535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September 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724085" y="1998580"/>
            <a:ext cx="41977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i="1" dirty="0">
                <a:solidFill>
                  <a:prstClr val="black"/>
                </a:solidFill>
                <a:latin typeface="Calibri" panose="020F0502020204030204"/>
              </a:rPr>
              <a:t>Dear Grandpa and Grandma,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24085" y="2476635"/>
            <a:ext cx="706068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spc="-50" dirty="0">
                <a:solidFill>
                  <a:prstClr val="black"/>
                </a:solidFill>
                <a:latin typeface="Calibri" panose="020F0502020204030204"/>
              </a:rPr>
              <a:t>Stockholm is fantastic! </a:t>
            </a:r>
          </a:p>
          <a:p>
            <a:pPr algn="just"/>
            <a:r>
              <a:rPr lang="en-US" sz="2200" spc="-50" dirty="0">
                <a:solidFill>
                  <a:prstClr val="black"/>
                </a:solidFill>
                <a:latin typeface="Calibri" panose="020F0502020204030204"/>
              </a:rPr>
              <a:t>Its weather is perfect, sunny all the time! Our hotel is good. It has a swimming pool and a gym. It offers delicious breakfast. Yesterday Mum, Dad and I rented three bikes and cycled to the Old Town. My parents wore their helmets and I wore mine. We visited the Royal Palace first. What a beautiful place! Mum loved it. She said, “Swedish art is amazing.” After that, we had “</a:t>
            </a:r>
            <a:r>
              <a:rPr lang="en-US" sz="2200" spc="-50" dirty="0" err="1">
                <a:solidFill>
                  <a:prstClr val="black"/>
                </a:solidFill>
                <a:latin typeface="Calibri" panose="020F0502020204030204"/>
              </a:rPr>
              <a:t>fika</a:t>
            </a:r>
            <a:r>
              <a:rPr lang="en-US" sz="2200" spc="-50" dirty="0">
                <a:solidFill>
                  <a:prstClr val="black"/>
                </a:solidFill>
                <a:latin typeface="Calibri" panose="020F0502020204030204"/>
              </a:rPr>
              <a:t>”, a coffee break, in a traditional café. Everything is so wonderful!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10301" y="44968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24084" y="5396887"/>
            <a:ext cx="25630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Wish you were here!</a:t>
            </a:r>
          </a:p>
          <a:p>
            <a:r>
              <a:rPr lang="en-US" sz="2200" i="1" dirty="0">
                <a:solidFill>
                  <a:prstClr val="black"/>
                </a:solidFill>
                <a:latin typeface="Calibri" panose="020F0502020204030204"/>
              </a:rPr>
              <a:t>Love, </a:t>
            </a:r>
          </a:p>
          <a:p>
            <a:r>
              <a:rPr lang="en-US" sz="2200" i="1" dirty="0">
                <a:solidFill>
                  <a:prstClr val="black"/>
                </a:solidFill>
                <a:latin typeface="Calibri" panose="020F0502020204030204"/>
              </a:rPr>
              <a:t>Mai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79659" y="1866471"/>
            <a:ext cx="14899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fantastic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979659" y="2301773"/>
            <a:ext cx="11655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perfect</a:t>
            </a:r>
            <a:r>
              <a:rPr lang="en-US" sz="2200" dirty="0"/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07286" y="3233862"/>
            <a:ext cx="14899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helmet(s)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07286" y="2762365"/>
            <a:ext cx="11655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rent(</a:t>
            </a:r>
            <a:r>
              <a:rPr lang="en-US" sz="2200" b="1" dirty="0" err="1"/>
              <a:t>ed</a:t>
            </a:r>
            <a:r>
              <a:rPr lang="en-US" sz="2200" b="1" dirty="0"/>
              <a:t>) </a:t>
            </a: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3238500" y="2812513"/>
            <a:ext cx="86371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77678" y="3178710"/>
            <a:ext cx="724539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4773336" y="3850884"/>
            <a:ext cx="69984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V="1">
            <a:off x="5524598" y="4173874"/>
            <a:ext cx="757277" cy="850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4510301" y="44968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E893F87-18F5-4EB8-8BF7-7CE72DF4DB36}"/>
              </a:ext>
            </a:extLst>
          </p:cNvPr>
          <p:cNvSpPr/>
          <p:nvPr/>
        </p:nvSpPr>
        <p:spPr>
          <a:xfrm>
            <a:off x="114149" y="2334135"/>
            <a:ext cx="3545566" cy="20378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Stockholm</a:t>
            </a:r>
            <a:r>
              <a:rPr lang="en-US" sz="4800" dirty="0"/>
              <a:t> </a:t>
            </a:r>
          </a:p>
        </p:txBody>
      </p:sp>
      <p:sp>
        <p:nvSpPr>
          <p:cNvPr id="7" name="Arrow: Notched Right 6">
            <a:extLst>
              <a:ext uri="{FF2B5EF4-FFF2-40B4-BE49-F238E27FC236}">
                <a16:creationId xmlns:a16="http://schemas.microsoft.com/office/drawing/2014/main" id="{AE465CE6-D8A0-4DDA-8EA8-B617D0D973DE}"/>
              </a:ext>
            </a:extLst>
          </p:cNvPr>
          <p:cNvSpPr/>
          <p:nvPr/>
        </p:nvSpPr>
        <p:spPr>
          <a:xfrm rot="18796566">
            <a:off x="3025386" y="2401206"/>
            <a:ext cx="1773000" cy="348967"/>
          </a:xfrm>
          <a:prstGeom prst="notchedRightArrow">
            <a:avLst>
              <a:gd name="adj1" fmla="val 50000"/>
              <a:gd name="adj2" fmla="val 7796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Notched Right 30">
            <a:extLst>
              <a:ext uri="{FF2B5EF4-FFF2-40B4-BE49-F238E27FC236}">
                <a16:creationId xmlns:a16="http://schemas.microsoft.com/office/drawing/2014/main" id="{4C50B44A-EB51-4FFC-AB5C-FEE2C520A1CD}"/>
              </a:ext>
            </a:extLst>
          </p:cNvPr>
          <p:cNvSpPr/>
          <p:nvPr/>
        </p:nvSpPr>
        <p:spPr>
          <a:xfrm rot="20600560">
            <a:off x="3265740" y="2810822"/>
            <a:ext cx="1765338" cy="348967"/>
          </a:xfrm>
          <a:prstGeom prst="notchedRightArrow">
            <a:avLst>
              <a:gd name="adj1" fmla="val 50000"/>
              <a:gd name="adj2" fmla="val 7796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Notched Right 31">
            <a:extLst>
              <a:ext uri="{FF2B5EF4-FFF2-40B4-BE49-F238E27FC236}">
                <a16:creationId xmlns:a16="http://schemas.microsoft.com/office/drawing/2014/main" id="{725B717B-4574-4758-9FD6-FA02C65419FA}"/>
              </a:ext>
            </a:extLst>
          </p:cNvPr>
          <p:cNvSpPr/>
          <p:nvPr/>
        </p:nvSpPr>
        <p:spPr>
          <a:xfrm rot="1169934">
            <a:off x="3305791" y="3520339"/>
            <a:ext cx="1714546" cy="348967"/>
          </a:xfrm>
          <a:prstGeom prst="notchedRightArrow">
            <a:avLst>
              <a:gd name="adj1" fmla="val 50000"/>
              <a:gd name="adj2" fmla="val 7796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Notched Right 33">
            <a:extLst>
              <a:ext uri="{FF2B5EF4-FFF2-40B4-BE49-F238E27FC236}">
                <a16:creationId xmlns:a16="http://schemas.microsoft.com/office/drawing/2014/main" id="{9213C2BE-A422-4257-86DB-464315629014}"/>
              </a:ext>
            </a:extLst>
          </p:cNvPr>
          <p:cNvSpPr/>
          <p:nvPr/>
        </p:nvSpPr>
        <p:spPr>
          <a:xfrm rot="3324335">
            <a:off x="2954065" y="4029494"/>
            <a:ext cx="1985314" cy="348967"/>
          </a:xfrm>
          <a:prstGeom prst="notchedRightArrow">
            <a:avLst>
              <a:gd name="adj1" fmla="val 50000"/>
              <a:gd name="adj2" fmla="val 7796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EBD505-DAE2-4C87-861D-CCE35BBC50C6}"/>
              </a:ext>
            </a:extLst>
          </p:cNvPr>
          <p:cNvSpPr/>
          <p:nvPr/>
        </p:nvSpPr>
        <p:spPr>
          <a:xfrm>
            <a:off x="5150456" y="367450"/>
            <a:ext cx="6610323" cy="1480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</a:rPr>
              <a:t>The weather: perfect/ sunny/ 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nice/ warm....  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7C1D89-219E-46BB-85F5-EE92184F9573}"/>
              </a:ext>
            </a:extLst>
          </p:cNvPr>
          <p:cNvSpPr/>
          <p:nvPr/>
        </p:nvSpPr>
        <p:spPr>
          <a:xfrm>
            <a:off x="5150456" y="2006858"/>
            <a:ext cx="6610323" cy="1480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</a:rPr>
              <a:t>The hotel to stay: good/ convenient/comfortable</a:t>
            </a:r>
            <a:r>
              <a:rPr lang="en-US" sz="3200" b="1" dirty="0">
                <a:solidFill>
                  <a:srgbClr val="FFFF00"/>
                </a:solidFill>
              </a:rPr>
              <a:t>….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3CAD9CF-C0A2-41FA-8B22-367FE158A1F7}"/>
              </a:ext>
            </a:extLst>
          </p:cNvPr>
          <p:cNvSpPr/>
          <p:nvPr/>
        </p:nvSpPr>
        <p:spPr>
          <a:xfrm>
            <a:off x="5176071" y="3646266"/>
            <a:ext cx="6610323" cy="1480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</a:rPr>
              <a:t>The activities to do: beautiful/ 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wonderful/ amazing…..  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94BDFE6-ECF1-4386-81EC-2C84F7B1520D}"/>
              </a:ext>
            </a:extLst>
          </p:cNvPr>
          <p:cNvSpPr/>
          <p:nvPr/>
        </p:nvSpPr>
        <p:spPr>
          <a:xfrm>
            <a:off x="5176070" y="5246452"/>
            <a:ext cx="6755684" cy="1480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</a:rPr>
              <a:t>The feelings: fantastic/ 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unforgettable…..</a:t>
            </a:r>
          </a:p>
        </p:txBody>
      </p:sp>
      <p:sp>
        <p:nvSpPr>
          <p:cNvPr id="9" name="Sun 8">
            <a:extLst>
              <a:ext uri="{FF2B5EF4-FFF2-40B4-BE49-F238E27FC236}">
                <a16:creationId xmlns:a16="http://schemas.microsoft.com/office/drawing/2014/main" id="{86C89E94-F286-4B7F-9E8D-30DB2F997086}"/>
              </a:ext>
            </a:extLst>
          </p:cNvPr>
          <p:cNvSpPr/>
          <p:nvPr/>
        </p:nvSpPr>
        <p:spPr>
          <a:xfrm>
            <a:off x="9739619" y="-27860"/>
            <a:ext cx="1602158" cy="1480379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1CE388B2-4EA2-473A-AE00-C20F440FC100}"/>
              </a:ext>
            </a:extLst>
          </p:cNvPr>
          <p:cNvSpPr/>
          <p:nvPr/>
        </p:nvSpPr>
        <p:spPr>
          <a:xfrm>
            <a:off x="10184235" y="688259"/>
            <a:ext cx="1929368" cy="963367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1440A6-D1AB-4FCA-A153-C5657866F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619" y="1261095"/>
            <a:ext cx="2664404" cy="2800699"/>
          </a:xfrm>
          <a:prstGeom prst="rect">
            <a:avLst/>
          </a:prstGeom>
        </p:spPr>
      </p:pic>
      <p:pic>
        <p:nvPicPr>
          <p:cNvPr id="1026" name="Picture 2" descr="Sightseeings - Luebeck Life">
            <a:extLst>
              <a:ext uri="{FF2B5EF4-FFF2-40B4-BE49-F238E27FC236}">
                <a16:creationId xmlns:a16="http://schemas.microsoft.com/office/drawing/2014/main" id="{1FC96DEE-0D6E-45F7-B45E-0CD55F60A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591" y="3600595"/>
            <a:ext cx="2345627" cy="1645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ctivities Images - Free Download on Freepik">
            <a:extLst>
              <a:ext uri="{FF2B5EF4-FFF2-40B4-BE49-F238E27FC236}">
                <a16:creationId xmlns:a16="http://schemas.microsoft.com/office/drawing/2014/main" id="{84F39D24-34C2-4661-97E6-2FCCF5E60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131" y="5285674"/>
            <a:ext cx="2122546" cy="1366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67606A9-2BDF-465A-8368-ACD9DBC44F21}"/>
              </a:ext>
            </a:extLst>
          </p:cNvPr>
          <p:cNvGrpSpPr/>
          <p:nvPr/>
        </p:nvGrpSpPr>
        <p:grpSpPr>
          <a:xfrm rot="20987646">
            <a:off x="838762" y="242245"/>
            <a:ext cx="2713073" cy="1874751"/>
            <a:chOff x="5110446" y="1641672"/>
            <a:chExt cx="2713073" cy="18747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82919B2-587F-4D0C-B732-AC4858A868E5}"/>
                </a:ext>
              </a:extLst>
            </p:cNvPr>
            <p:cNvSpPr/>
            <p:nvPr/>
          </p:nvSpPr>
          <p:spPr>
            <a:xfrm>
              <a:off x="5110446" y="1641672"/>
              <a:ext cx="2346180" cy="18747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3F3A10A-8A78-460D-8D3B-9C57E46B2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724" y="1679394"/>
              <a:ext cx="1371258" cy="119035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6915B23-004D-47A7-8245-3133CEE5EE3A}"/>
                </a:ext>
              </a:extLst>
            </p:cNvPr>
            <p:cNvSpPr txBox="1"/>
            <p:nvPr/>
          </p:nvSpPr>
          <p:spPr>
            <a:xfrm>
              <a:off x="5210955" y="2870241"/>
              <a:ext cx="2612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To: Grandpa &amp; Grandma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Hoan Kiem, Ha Noi, Viet Nam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3073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31" grpId="0" animBg="1"/>
      <p:bldP spid="32" grpId="0" animBg="1"/>
      <p:bldP spid="34" grpId="0" animBg="1"/>
      <p:bldP spid="8" grpId="0" animBg="1"/>
      <p:bldP spid="35" grpId="0" animBg="1"/>
      <p:bldP spid="37" grpId="0" animBg="1"/>
      <p:bldP spid="3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12799-31F5-41A0-9965-2B1DE28CF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endParaRPr lang="en-US"/>
          </a:p>
        </p:txBody>
      </p:sp>
      <p:pic>
        <p:nvPicPr>
          <p:cNvPr id="2050" name="Picture 2" descr="background ppt">
            <a:extLst>
              <a:ext uri="{FF2B5EF4-FFF2-40B4-BE49-F238E27FC236}">
                <a16:creationId xmlns:a16="http://schemas.microsoft.com/office/drawing/2014/main" id="{67586822-0458-4BD1-AE69-A5E7B0C4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95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4A88034-E52D-4BC0-B555-009E0E2F3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1355"/>
            <a:ext cx="6202261" cy="1713116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rgbClr val="FF0000"/>
                </a:solidFill>
              </a:rPr>
              <a:t>III. SPEAKING</a:t>
            </a:r>
          </a:p>
        </p:txBody>
      </p:sp>
    </p:spTree>
    <p:extLst>
      <p:ext uri="{BB962C8B-B14F-4D97-AF65-F5344CB8AC3E}">
        <p14:creationId xmlns:p14="http://schemas.microsoft.com/office/powerpoint/2010/main" val="2232950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ame Moriarty\Downloads\20160430_LDP00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22" y="212079"/>
            <a:ext cx="4777037" cy="307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896634" y="349445"/>
            <a:ext cx="1133965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/>
              </a:rPr>
              <a:t>LONDON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3717" y="90031"/>
            <a:ext cx="10587317" cy="6678322"/>
          </a:xfrm>
          <a:prstGeom prst="rect">
            <a:avLst/>
          </a:prstGeom>
          <a:noFill/>
          <a:ln w="85725" cmpd="sng">
            <a:solidFill>
              <a:srgbClr val="00B0F0"/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DB4812-C646-484B-A338-6681D7D4A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941" y="131018"/>
            <a:ext cx="4925241" cy="31594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3A57FA3-87E7-4A3D-9C53-3855EFF6BB9E}"/>
              </a:ext>
            </a:extLst>
          </p:cNvPr>
          <p:cNvSpPr txBox="1"/>
          <p:nvPr/>
        </p:nvSpPr>
        <p:spPr>
          <a:xfrm>
            <a:off x="1188910" y="349445"/>
            <a:ext cx="1140651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/>
              </a:rPr>
              <a:t>SYDNEY</a:t>
            </a:r>
          </a:p>
        </p:txBody>
      </p:sp>
      <p:pic>
        <p:nvPicPr>
          <p:cNvPr id="15" name="Picture 2" descr="Times Square - Wikipedia">
            <a:extLst>
              <a:ext uri="{FF2B5EF4-FFF2-40B4-BE49-F238E27FC236}">
                <a16:creationId xmlns:a16="http://schemas.microsoft.com/office/drawing/2014/main" id="{298D4F9A-A201-4917-BE1D-89A65D9A5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22" y="3475228"/>
            <a:ext cx="4777037" cy="31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3C6352-B002-4EE6-8999-56A224C04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8331" y="3574945"/>
            <a:ext cx="1536325" cy="536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398211-FE59-4EFB-9907-06BB24BD2F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941" y="3462291"/>
            <a:ext cx="4925242" cy="330567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6C2D787-2187-4E19-AEB8-8ABADFEFE8BE}"/>
              </a:ext>
            </a:extLst>
          </p:cNvPr>
          <p:cNvSpPr txBox="1"/>
          <p:nvPr/>
        </p:nvSpPr>
        <p:spPr>
          <a:xfrm>
            <a:off x="1030941" y="3711329"/>
            <a:ext cx="9144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/>
              </a:rPr>
              <a:t>PARIS</a:t>
            </a:r>
          </a:p>
        </p:txBody>
      </p:sp>
    </p:spTree>
    <p:extLst>
      <p:ext uri="{BB962C8B-B14F-4D97-AF65-F5344CB8AC3E}">
        <p14:creationId xmlns:p14="http://schemas.microsoft.com/office/powerpoint/2010/main" val="96405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800161" y="257811"/>
            <a:ext cx="10766612" cy="6678322"/>
          </a:xfrm>
          <a:prstGeom prst="rect">
            <a:avLst/>
          </a:prstGeom>
          <a:noFill/>
          <a:ln w="85725" cmpd="sng">
            <a:solidFill>
              <a:srgbClr val="00B0F0"/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72068" y="349445"/>
            <a:ext cx="1147147" cy="106697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5F388F3-B03F-4D2F-BF95-F5E997C60494}"/>
              </a:ext>
            </a:extLst>
          </p:cNvPr>
          <p:cNvSpPr/>
          <p:nvPr/>
        </p:nvSpPr>
        <p:spPr>
          <a:xfrm>
            <a:off x="1242451" y="1161407"/>
            <a:ext cx="2272049" cy="22378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94E954-0FAB-4169-B666-07DB63CC4D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663" y="1624008"/>
            <a:ext cx="1873624" cy="129770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1AD0A7D-CE77-439C-9F64-8B491E72940E}"/>
              </a:ext>
            </a:extLst>
          </p:cNvPr>
          <p:cNvSpPr/>
          <p:nvPr/>
        </p:nvSpPr>
        <p:spPr>
          <a:xfrm>
            <a:off x="3907807" y="1146451"/>
            <a:ext cx="2308243" cy="2312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38479-9C15-4180-AAB9-845408C2F1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6303" y="1675785"/>
            <a:ext cx="1891249" cy="134302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7D8E30C-4A46-4DC9-A3F8-F472DDF6DDB3}"/>
              </a:ext>
            </a:extLst>
          </p:cNvPr>
          <p:cNvSpPr/>
          <p:nvPr/>
        </p:nvSpPr>
        <p:spPr>
          <a:xfrm>
            <a:off x="9279470" y="1146452"/>
            <a:ext cx="2205990" cy="231289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30A15B-BA7D-41FF-95A0-E7BA740672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7593" y="1695325"/>
            <a:ext cx="1867330" cy="126983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812C63E0-5D1C-46EE-84CE-9E81A8877F62}"/>
              </a:ext>
            </a:extLst>
          </p:cNvPr>
          <p:cNvSpPr/>
          <p:nvPr/>
        </p:nvSpPr>
        <p:spPr>
          <a:xfrm>
            <a:off x="6605678" y="1161407"/>
            <a:ext cx="2308243" cy="23128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1FC8C2E-DC28-4672-A9E7-BD7776F527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4598" y="1677645"/>
            <a:ext cx="1850402" cy="126983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F9220AF-398E-4AF2-A2D7-65028A77AE64}"/>
              </a:ext>
            </a:extLst>
          </p:cNvPr>
          <p:cNvSpPr/>
          <p:nvPr/>
        </p:nvSpPr>
        <p:spPr>
          <a:xfrm>
            <a:off x="2420470" y="3399273"/>
            <a:ext cx="7593106" cy="275426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rgbClr val="FF0000"/>
              </a:solidFill>
              <a:latin typeface="Calibri"/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Calibri"/>
              </a:rPr>
              <a:t>CHOOSE A CITY AND MAKE NOTES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  <a:latin typeface="Calibri"/>
              </a:rPr>
              <a:t>The name of the city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</a:rPr>
              <a:t>The weather</a:t>
            </a:r>
            <a:endParaRPr lang="en-US" sz="2400" b="1" dirty="0">
              <a:solidFill>
                <a:srgbClr val="FF0000"/>
              </a:solidFill>
              <a:latin typeface="Calibri"/>
            </a:endParaRP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  <a:latin typeface="Calibri"/>
              </a:rPr>
              <a:t>The place to stay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  <a:latin typeface="Calibri"/>
              </a:rPr>
              <a:t>The activities 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rgbClr val="FF0000"/>
                </a:solidFill>
                <a:latin typeface="Calibri"/>
              </a:rPr>
              <a:t>Your feelings</a:t>
            </a:r>
          </a:p>
          <a:p>
            <a:pPr algn="ctr">
              <a:lnSpc>
                <a:spcPct val="250000"/>
              </a:lnSpc>
            </a:pPr>
            <a:endParaRPr lang="en-US" sz="2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7432A0-AB6A-47E7-8A39-230121243517}"/>
              </a:ext>
            </a:extLst>
          </p:cNvPr>
          <p:cNvSpPr/>
          <p:nvPr/>
        </p:nvSpPr>
        <p:spPr>
          <a:xfrm>
            <a:off x="3991790" y="378816"/>
            <a:ext cx="4031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3200" b="1" dirty="0">
                <a:solidFill>
                  <a:prstClr val="black"/>
                </a:solidFill>
                <a:effectLst>
                  <a:glow rad="88900">
                    <a:prstClr val="white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Task 4: Discussion</a:t>
            </a:r>
          </a:p>
        </p:txBody>
      </p:sp>
      <p:pic>
        <p:nvPicPr>
          <p:cNvPr id="8" name="3 Minute Timer with Music for Kids, Classroom! 3 Minute Countdown with Alarm! Fun Timer 3 Minutes!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0571" y="615354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900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12799-31F5-41A0-9965-2B1DE28CF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599" y="4537581"/>
            <a:ext cx="7644627" cy="1329443"/>
          </a:xfrm>
        </p:spPr>
        <p:txBody>
          <a:bodyPr>
            <a:normAutofit/>
          </a:bodyPr>
          <a:lstStyle/>
          <a:p>
            <a:pPr algn="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A7A10B-F372-4F19-8036-A3EABE420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852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833717" y="90031"/>
            <a:ext cx="10766612" cy="6678322"/>
          </a:xfrm>
          <a:prstGeom prst="rect">
            <a:avLst/>
          </a:prstGeom>
          <a:noFill/>
          <a:ln w="85725" cmpd="sng">
            <a:solidFill>
              <a:srgbClr val="00B0F0"/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72068" y="349445"/>
            <a:ext cx="1147147" cy="106697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5F388F3-B03F-4D2F-BF95-F5E997C60494}"/>
              </a:ext>
            </a:extLst>
          </p:cNvPr>
          <p:cNvSpPr/>
          <p:nvPr/>
        </p:nvSpPr>
        <p:spPr>
          <a:xfrm>
            <a:off x="1242116" y="740589"/>
            <a:ext cx="2272049" cy="22378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94E954-0FAB-4169-B666-07DB63CC4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664" y="1190826"/>
            <a:ext cx="1873624" cy="129770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1AD0A7D-CE77-439C-9F64-8B491E72940E}"/>
              </a:ext>
            </a:extLst>
          </p:cNvPr>
          <p:cNvSpPr/>
          <p:nvPr/>
        </p:nvSpPr>
        <p:spPr>
          <a:xfrm>
            <a:off x="3974026" y="685011"/>
            <a:ext cx="2308243" cy="231289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38479-9C15-4180-AAB9-845408C2F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751" y="1188008"/>
            <a:ext cx="1891249" cy="134302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7D8E30C-4A46-4DC9-A3F8-F472DDF6DDB3}"/>
              </a:ext>
            </a:extLst>
          </p:cNvPr>
          <p:cNvSpPr/>
          <p:nvPr/>
        </p:nvSpPr>
        <p:spPr>
          <a:xfrm>
            <a:off x="9251577" y="740589"/>
            <a:ext cx="2205990" cy="231289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30A15B-BA7D-41FF-95A0-E7BA74067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8800" y="1264024"/>
            <a:ext cx="1867330" cy="126983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812C63E0-5D1C-46EE-84CE-9E81A8877F62}"/>
              </a:ext>
            </a:extLst>
          </p:cNvPr>
          <p:cNvSpPr/>
          <p:nvPr/>
        </p:nvSpPr>
        <p:spPr>
          <a:xfrm>
            <a:off x="6615126" y="770263"/>
            <a:ext cx="2308243" cy="2312891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1FC8C2E-DC28-4672-A9E7-BD7776F527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675" y="1264024"/>
            <a:ext cx="1850402" cy="126983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F9220AF-398E-4AF2-A2D7-65028A77AE64}"/>
              </a:ext>
            </a:extLst>
          </p:cNvPr>
          <p:cNvSpPr/>
          <p:nvPr/>
        </p:nvSpPr>
        <p:spPr>
          <a:xfrm>
            <a:off x="1979801" y="3194256"/>
            <a:ext cx="8271545" cy="275426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solidFill>
                  <a:srgbClr val="00B050"/>
                </a:solidFill>
                <a:latin typeface="Calibri"/>
              </a:rPr>
              <a:t>Travelling around the world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FF0000"/>
                </a:solidFill>
                <a:latin typeface="Calibri"/>
              </a:rPr>
              <a:t>We’re going to tell you about……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A3FF1E-29A1-41D0-8088-B81BA6E8A3F4}"/>
              </a:ext>
            </a:extLst>
          </p:cNvPr>
          <p:cNvSpPr/>
          <p:nvPr/>
        </p:nvSpPr>
        <p:spPr>
          <a:xfrm>
            <a:off x="2043961" y="2967335"/>
            <a:ext cx="8104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libri"/>
              </a:rPr>
              <a:t>Travelling around the world</a:t>
            </a:r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F77509-BD9F-45EC-9BE7-7C189A1F8199}"/>
              </a:ext>
            </a:extLst>
          </p:cNvPr>
          <p:cNvSpPr/>
          <p:nvPr/>
        </p:nvSpPr>
        <p:spPr>
          <a:xfrm>
            <a:off x="2043961" y="2967335"/>
            <a:ext cx="8104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3"/>
                </a:solidFill>
                <a:effectLst/>
                <a:latin typeface="Calibri"/>
              </a:rPr>
              <a:t>Travelling around the world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062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387361" y="299636"/>
            <a:ext cx="3086100" cy="125660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762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1325460" y="1686196"/>
            <a:ext cx="2804746" cy="1461721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8223739" y="1668218"/>
            <a:ext cx="2804746" cy="1461721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nip and Round Single Corner Rectangle 6"/>
          <p:cNvSpPr/>
          <p:nvPr/>
        </p:nvSpPr>
        <p:spPr>
          <a:xfrm>
            <a:off x="191730" y="3804055"/>
            <a:ext cx="2234184" cy="2876963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6D3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VOCABULARY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Helmet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Fantastic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Perfect</a:t>
            </a:r>
          </a:p>
        </p:txBody>
      </p:sp>
      <p:sp>
        <p:nvSpPr>
          <p:cNvPr id="8" name="Snip and Round Single Corner Rectangle 7"/>
          <p:cNvSpPr/>
          <p:nvPr/>
        </p:nvSpPr>
        <p:spPr>
          <a:xfrm>
            <a:off x="2797526" y="3838021"/>
            <a:ext cx="2069442" cy="2842997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Read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retell a postcard about a city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nip and Round Single Corner Rectangle 10"/>
          <p:cNvSpPr/>
          <p:nvPr/>
        </p:nvSpPr>
        <p:spPr>
          <a:xfrm>
            <a:off x="10015669" y="4030696"/>
            <a:ext cx="1772737" cy="2650321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solidFill>
                  <a:srgbClr val="C00000"/>
                </a:solidFill>
                <a:latin typeface="Calibri" panose="020F0502020204030204"/>
              </a:rPr>
              <a:t>Enjoy the shows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 </a:t>
            </a:r>
          </a:p>
        </p:txBody>
      </p:sp>
      <p:sp>
        <p:nvSpPr>
          <p:cNvPr id="12" name="Snip and Round Single Corner Rectangle 11"/>
          <p:cNvSpPr/>
          <p:nvPr/>
        </p:nvSpPr>
        <p:spPr>
          <a:xfrm>
            <a:off x="7692170" y="4030695"/>
            <a:ext cx="1933942" cy="2650321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notes and talk about a city you want to visit</a:t>
            </a:r>
          </a:p>
        </p:txBody>
      </p:sp>
      <p:sp>
        <p:nvSpPr>
          <p:cNvPr id="37" name="Left-Up Arrow 36"/>
          <p:cNvSpPr/>
          <p:nvPr/>
        </p:nvSpPr>
        <p:spPr>
          <a:xfrm flipH="1" flipV="1">
            <a:off x="2425914" y="495513"/>
            <a:ext cx="2279069" cy="1060725"/>
          </a:xfrm>
          <a:prstGeom prst="leftUpArrow">
            <a:avLst>
              <a:gd name="adj1" fmla="val 16973"/>
              <a:gd name="adj2" fmla="val 25000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Left-Up Arrow 37"/>
          <p:cNvSpPr/>
          <p:nvPr/>
        </p:nvSpPr>
        <p:spPr>
          <a:xfrm flipV="1">
            <a:off x="7209692" y="484187"/>
            <a:ext cx="2618643" cy="1060725"/>
          </a:xfrm>
          <a:prstGeom prst="leftUpArrow">
            <a:avLst>
              <a:gd name="adj1" fmla="val 16973"/>
              <a:gd name="adj2" fmla="val 25000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>
          <a:xfrm flipH="1">
            <a:off x="1325461" y="3256576"/>
            <a:ext cx="973832" cy="53591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2972821" y="3247358"/>
            <a:ext cx="658443" cy="55884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8627806" y="3199779"/>
            <a:ext cx="796413" cy="649437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9659082" y="3199779"/>
            <a:ext cx="1004002" cy="649437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A9BB624-3443-4400-BF39-9FD9FDCA0B7C}"/>
              </a:ext>
            </a:extLst>
          </p:cNvPr>
          <p:cNvSpPr/>
          <p:nvPr/>
        </p:nvSpPr>
        <p:spPr>
          <a:xfrm>
            <a:off x="4713495" y="455553"/>
            <a:ext cx="249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SKILLS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796E48-864C-443F-8716-F29A604EE9E0}"/>
              </a:ext>
            </a:extLst>
          </p:cNvPr>
          <p:cNvSpPr/>
          <p:nvPr/>
        </p:nvSpPr>
        <p:spPr>
          <a:xfrm>
            <a:off x="1552896" y="2010136"/>
            <a:ext cx="23498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READING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871871-86CA-40C1-902D-DB02E716973A}"/>
              </a:ext>
            </a:extLst>
          </p:cNvPr>
          <p:cNvSpPr/>
          <p:nvPr/>
        </p:nvSpPr>
        <p:spPr>
          <a:xfrm>
            <a:off x="8350186" y="2031406"/>
            <a:ext cx="25518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SPEAKING</a:t>
            </a:r>
          </a:p>
        </p:txBody>
      </p:sp>
      <p:pic>
        <p:nvPicPr>
          <p:cNvPr id="24" name="Google Shape;437;p26">
            <a:extLst>
              <a:ext uri="{FF2B5EF4-FFF2-40B4-BE49-F238E27FC236}">
                <a16:creationId xmlns:a16="http://schemas.microsoft.com/office/drawing/2014/main" id="{D4E7E04E-E715-4D75-BCD4-09CC5327F7E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80" y="74127"/>
            <a:ext cx="2612140" cy="71281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438;p26">
            <a:extLst>
              <a:ext uri="{FF2B5EF4-FFF2-40B4-BE49-F238E27FC236}">
                <a16:creationId xmlns:a16="http://schemas.microsoft.com/office/drawing/2014/main" id="{D9845C46-4FE7-4B85-B981-204C69A7651E}"/>
              </a:ext>
            </a:extLst>
          </p:cNvPr>
          <p:cNvSpPr txBox="1"/>
          <p:nvPr/>
        </p:nvSpPr>
        <p:spPr>
          <a:xfrm>
            <a:off x="84950" y="195166"/>
            <a:ext cx="234096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CONSOLIDATION 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80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37" grpId="0" animBg="1"/>
      <p:bldP spid="38" grpId="0" animBg="1"/>
      <p:bldP spid="2" grpId="0"/>
      <p:bldP spid="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premium-vector/colourful-map-white-backgroun_1639-4225.jpg?w=2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470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6132352" y="1583931"/>
            <a:ext cx="608017" cy="472097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hlinkClick r:id="rId5" action="ppaction://hlinksldjump"/>
          </p:cNvPr>
          <p:cNvSpPr/>
          <p:nvPr/>
        </p:nvSpPr>
        <p:spPr>
          <a:xfrm>
            <a:off x="5820880" y="3428999"/>
            <a:ext cx="680456" cy="564266"/>
          </a:xfrm>
          <a:prstGeom prst="star5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>
            <a:hlinkClick r:id="rId6" action="ppaction://hlinksldjump"/>
          </p:cNvPr>
          <p:cNvSpPr/>
          <p:nvPr/>
        </p:nvSpPr>
        <p:spPr>
          <a:xfrm>
            <a:off x="2144350" y="2562667"/>
            <a:ext cx="621873" cy="54212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7" action="ppaction://hlinksldjump"/>
          </p:cNvPr>
          <p:cNvSpPr/>
          <p:nvPr/>
        </p:nvSpPr>
        <p:spPr>
          <a:xfrm>
            <a:off x="8195527" y="1766913"/>
            <a:ext cx="611055" cy="533906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hlinkClick r:id="rId8" action="ppaction://hlinksldjump"/>
          </p:cNvPr>
          <p:cNvSpPr/>
          <p:nvPr/>
        </p:nvSpPr>
        <p:spPr>
          <a:xfrm>
            <a:off x="167661" y="6150571"/>
            <a:ext cx="526473" cy="39801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4703" y="756165"/>
            <a:ext cx="4004191" cy="875641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26"/>
          <p:cNvSpPr txBox="1"/>
          <p:nvPr/>
        </p:nvSpPr>
        <p:spPr>
          <a:xfrm>
            <a:off x="704703" y="863687"/>
            <a:ext cx="392869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HOMEWORK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26"/>
          <p:cNvSpPr txBox="1"/>
          <p:nvPr/>
        </p:nvSpPr>
        <p:spPr>
          <a:xfrm>
            <a:off x="1023399" y="2163088"/>
            <a:ext cx="9994200" cy="3370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  <a:tabLst/>
              <a:defRPr/>
            </a:pPr>
            <a:r>
              <a:rPr lang="en-US" sz="3200" b="1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Learn by heart the new words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Review </a:t>
            </a:r>
            <a:r>
              <a:rPr lang="en-US" sz="3200" b="1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reading and speaking skills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  <a:tabLst/>
              <a:defRPr/>
            </a:pPr>
            <a:r>
              <a:rPr lang="en-US" sz="3200" b="1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Do part D – Unit 9 (workbook)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  <a:tabLst/>
              <a:defRPr/>
            </a:pPr>
            <a:r>
              <a:rPr lang="en-US" sz="3200" b="1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Prepare: Unit 9 – Skills 2 (p.33)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oto Sans Symbols"/>
              <a:buChar char="⮚"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40" name="Google Shape;44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94040" y="1510018"/>
            <a:ext cx="3366840" cy="2935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3E983-AEC2-4E80-9824-AEE7D2388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05545-EFA7-4A75-B2BB-5B81618202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Thank You Letter to Employees">
            <a:extLst>
              <a:ext uri="{FF2B5EF4-FFF2-40B4-BE49-F238E27FC236}">
                <a16:creationId xmlns:a16="http://schemas.microsoft.com/office/drawing/2014/main" id="{B9D3BB85-FB81-4C9E-93FF-098AB6853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9671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90530" y="2601452"/>
            <a:ext cx="10315825" cy="3860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Duong always wear a  .................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when he rides a motorbike.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FF560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My family ..................... bikes to go around Hoi An.</a:t>
            </a:r>
          </a:p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“Doraemon” is ……………...... Every child likes it a lot.</a:t>
            </a:r>
          </a:p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Mai: Mom, I got mark 10 for the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Maths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test yesterday.</a:t>
            </a:r>
          </a:p>
          <a:p>
            <a:pPr marL="0" marR="0" lvl="0" indent="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560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Mom:…………..…...! 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9828" y="502165"/>
            <a:ext cx="9552913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Use a suitable word to complete the sentences. There is an extra!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03BC85A7-A8EF-E223-916F-F3A711FA7F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797" y="1303015"/>
            <a:ext cx="646918" cy="506281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79238C-F641-4EC0-BEC1-97DF568E9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823" y="1163752"/>
            <a:ext cx="831876" cy="7203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55378" y="1356100"/>
            <a:ext cx="9236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helmet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51058" y="1234894"/>
            <a:ext cx="1905801" cy="669060"/>
            <a:chOff x="376733" y="1209153"/>
            <a:chExt cx="1905801" cy="669060"/>
          </a:xfrm>
        </p:grpSpPr>
        <p:pic>
          <p:nvPicPr>
            <p:cNvPr id="1026" name="Picture 2" descr="Fantastic Word Images">
              <a:extLst>
                <a:ext uri="{FF2B5EF4-FFF2-40B4-BE49-F238E27FC236}">
                  <a16:creationId xmlns:a16="http://schemas.microsoft.com/office/drawing/2014/main" id="{A2B1DD46-D53E-61FC-9B05-83237FDE5D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4893" y="1209153"/>
              <a:ext cx="857641" cy="669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76733" y="1303015"/>
              <a:ext cx="11224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fantastic</a:t>
              </a:r>
              <a:endPara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00689" y="1277354"/>
            <a:ext cx="1625896" cy="557602"/>
            <a:chOff x="2669013" y="1313444"/>
            <a:chExt cx="1625896" cy="55760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64EF7B-54EB-CDAD-5AF1-C645D9E40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0796" y="1313444"/>
              <a:ext cx="734113" cy="55760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669013" y="1323850"/>
              <a:ext cx="8917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rented</a:t>
              </a:r>
              <a:endPara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387084" y="1303015"/>
            <a:ext cx="1138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postcard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572072" y="1175770"/>
            <a:ext cx="1761458" cy="674139"/>
            <a:chOff x="9616576" y="1175770"/>
            <a:chExt cx="2214526" cy="674139"/>
          </a:xfrm>
        </p:grpSpPr>
        <p:pic>
          <p:nvPicPr>
            <p:cNvPr id="7" name="Picture 2" descr="Perfect Score GIFs | Tenor">
              <a:extLst>
                <a:ext uri="{FF2B5EF4-FFF2-40B4-BE49-F238E27FC236}">
                  <a16:creationId xmlns:a16="http://schemas.microsoft.com/office/drawing/2014/main" id="{C94B2F2F-3C3F-BE9C-0F52-57714EDEE6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925421" y="1175770"/>
              <a:ext cx="905681" cy="674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616576" y="1324010"/>
              <a:ext cx="13217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Perfect</a:t>
              </a:r>
              <a:endParaRPr kumimoji="0" lang="vi-V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70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77556E-17 L 0.25235 0.4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0.00429 0.332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85185E-6 L -0.0707 0.204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1020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77556E-17 L -0.09244 0.2155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2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-0.57683 0.6682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41" y="3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567" y="4011269"/>
            <a:ext cx="4621306" cy="27167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079" y="503340"/>
            <a:ext cx="4567794" cy="2907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1" y="1878680"/>
            <a:ext cx="5114264" cy="3100640"/>
          </a:xfrm>
          <a:prstGeom prst="rect">
            <a:avLst/>
          </a:prstGeom>
        </p:spPr>
      </p:pic>
      <p:sp>
        <p:nvSpPr>
          <p:cNvPr id="7" name="5-Point Star 6">
            <a:hlinkClick r:id="rId10" action="ppaction://hlinksldjump"/>
          </p:cNvPr>
          <p:cNvSpPr/>
          <p:nvPr/>
        </p:nvSpPr>
        <p:spPr>
          <a:xfrm>
            <a:off x="426279" y="5947371"/>
            <a:ext cx="526473" cy="39801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88030" y="5239485"/>
            <a:ext cx="1779654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vi-VN" sz="4000" dirty="0">
                <a:latin typeface="+mj-lt"/>
              </a:rPr>
              <a:t>London</a:t>
            </a:r>
          </a:p>
        </p:txBody>
      </p:sp>
      <p:pic>
        <p:nvPicPr>
          <p:cNvPr id="2" name="10 seconds countdown (Đồng hồ đếm ngược 10 giây)">
            <a:hlinkClick r:id="" action="ppaction://media"/>
            <a:extLst>
              <a:ext uri="{FF2B5EF4-FFF2-40B4-BE49-F238E27FC236}">
                <a16:creationId xmlns:a16="http://schemas.microsoft.com/office/drawing/2014/main" id="{A1B61B03-7417-4BB1-B32C-796AB922A21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8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886610" y="1878680"/>
            <a:ext cx="865825" cy="411514"/>
          </a:xfrm>
          <a:prstGeom prst="rect">
            <a:avLst/>
          </a:prstGeom>
        </p:spPr>
      </p:pic>
      <p:pic>
        <p:nvPicPr>
          <p:cNvPr id="9" name="Countdown 5 seconds timer">
            <a:hlinkClick r:id="" action="ppaction://media"/>
            <a:extLst>
              <a:ext uri="{FF2B5EF4-FFF2-40B4-BE49-F238E27FC236}">
                <a16:creationId xmlns:a16="http://schemas.microsoft.com/office/drawing/2014/main" id="{E74C2F53-0944-43B6-B803-546384E78E0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173661" y="4011269"/>
            <a:ext cx="887211" cy="460063"/>
          </a:xfrm>
          <a:prstGeom prst="rect">
            <a:avLst/>
          </a:prstGeom>
        </p:spPr>
      </p:pic>
      <p:pic>
        <p:nvPicPr>
          <p:cNvPr id="10" name="7 Second Countdown Timer [ DARK MODE ]">
            <a:hlinkClick r:id="" action="ppaction://media"/>
            <a:extLst>
              <a:ext uri="{FF2B5EF4-FFF2-40B4-BE49-F238E27FC236}">
                <a16:creationId xmlns:a16="http://schemas.microsoft.com/office/drawing/2014/main" id="{5EA28E09-9888-4703-B769-340C037BE89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5">
                  <p14:trim st="232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73662" y="503340"/>
            <a:ext cx="887211" cy="46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5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7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0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52" y="512618"/>
            <a:ext cx="4270377" cy="2849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467" y="3565607"/>
            <a:ext cx="4514850" cy="3009900"/>
          </a:xfrm>
          <a:prstGeom prst="rect">
            <a:avLst/>
          </a:prstGeom>
        </p:spPr>
      </p:pic>
      <p:pic>
        <p:nvPicPr>
          <p:cNvPr id="2050" name="Picture 2" descr="Times Square - Wikipedi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252" y="536895"/>
            <a:ext cx="4270377" cy="282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5-Point Star 10">
            <a:hlinkClick r:id="rId10" action="ppaction://hlinksldjump"/>
          </p:cNvPr>
          <p:cNvSpPr/>
          <p:nvPr/>
        </p:nvSpPr>
        <p:spPr>
          <a:xfrm>
            <a:off x="426279" y="5947371"/>
            <a:ext cx="526473" cy="39801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203594" y="4567382"/>
            <a:ext cx="226549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vi-VN" sz="4000" dirty="0">
                <a:latin typeface="+mj-lt"/>
              </a:rPr>
              <a:t>New York</a:t>
            </a:r>
          </a:p>
        </p:txBody>
      </p:sp>
      <p:pic>
        <p:nvPicPr>
          <p:cNvPr id="2" name="10 seconds countdown (Đồng hồ đếm ngược 10 giây)">
            <a:hlinkClick r:id="" action="ppaction://media"/>
            <a:extLst>
              <a:ext uri="{FF2B5EF4-FFF2-40B4-BE49-F238E27FC236}">
                <a16:creationId xmlns:a16="http://schemas.microsoft.com/office/drawing/2014/main" id="{185417E4-3D81-462F-B41D-2C32C6D6C0B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19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16659" y="536895"/>
            <a:ext cx="706470" cy="398011"/>
          </a:xfrm>
          <a:prstGeom prst="rect">
            <a:avLst/>
          </a:prstGeom>
        </p:spPr>
      </p:pic>
      <p:pic>
        <p:nvPicPr>
          <p:cNvPr id="3" name="7 Second Countdown Timer [ DARK MODE ]">
            <a:hlinkClick r:id="" action="ppaction://media"/>
            <a:extLst>
              <a:ext uri="{FF2B5EF4-FFF2-40B4-BE49-F238E27FC236}">
                <a16:creationId xmlns:a16="http://schemas.microsoft.com/office/drawing/2014/main" id="{97E21B04-4D2B-48A5-8709-97712C89AD2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210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871329" y="582082"/>
            <a:ext cx="749300" cy="421481"/>
          </a:xfrm>
          <a:prstGeom prst="rect">
            <a:avLst/>
          </a:prstGeom>
        </p:spPr>
      </p:pic>
      <p:pic>
        <p:nvPicPr>
          <p:cNvPr id="4" name="Countdown 5 seconds timer">
            <a:hlinkClick r:id="" action="ppaction://media"/>
            <a:extLst>
              <a:ext uri="{FF2B5EF4-FFF2-40B4-BE49-F238E27FC236}">
                <a16:creationId xmlns:a16="http://schemas.microsoft.com/office/drawing/2014/main" id="{EEBF58B1-44ED-46F4-B7EE-021FEF7BACAD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19089" y="3565607"/>
            <a:ext cx="748129" cy="42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5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147" y="453659"/>
            <a:ext cx="4514850" cy="601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23" y="3545763"/>
            <a:ext cx="4514851" cy="28731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24" y="486123"/>
            <a:ext cx="4514850" cy="2713028"/>
          </a:xfrm>
          <a:prstGeom prst="rect">
            <a:avLst/>
          </a:prstGeom>
        </p:spPr>
      </p:pic>
      <p:sp>
        <p:nvSpPr>
          <p:cNvPr id="10" name="5-Point Star 9">
            <a:hlinkClick r:id="rId10" action="ppaction://hlinksldjump"/>
          </p:cNvPr>
          <p:cNvSpPr/>
          <p:nvPr/>
        </p:nvSpPr>
        <p:spPr>
          <a:xfrm>
            <a:off x="426279" y="5947371"/>
            <a:ext cx="526473" cy="39801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775065" y="2259455"/>
            <a:ext cx="121219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vi-VN" sz="4000" dirty="0">
                <a:latin typeface="+mj-lt"/>
              </a:rPr>
              <a:t>Paris</a:t>
            </a:r>
          </a:p>
        </p:txBody>
      </p:sp>
      <p:pic>
        <p:nvPicPr>
          <p:cNvPr id="4" name="10 seconds countdown (Đồng hồ đếm ngược 10 giây)">
            <a:hlinkClick r:id="" action="ppaction://media"/>
            <a:extLst>
              <a:ext uri="{FF2B5EF4-FFF2-40B4-BE49-F238E27FC236}">
                <a16:creationId xmlns:a16="http://schemas.microsoft.com/office/drawing/2014/main" id="{4A52E880-6B27-4609-BBFE-6138F09F08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7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02644" y="498536"/>
            <a:ext cx="811530" cy="457200"/>
          </a:xfrm>
          <a:prstGeom prst="rect">
            <a:avLst/>
          </a:prstGeom>
        </p:spPr>
      </p:pic>
      <p:pic>
        <p:nvPicPr>
          <p:cNvPr id="6" name="7 Second Countdown Timer [ DARK MODE ]">
            <a:hlinkClick r:id="" action="ppaction://media"/>
            <a:extLst>
              <a:ext uri="{FF2B5EF4-FFF2-40B4-BE49-F238E27FC236}">
                <a16:creationId xmlns:a16="http://schemas.microsoft.com/office/drawing/2014/main" id="{7CDB3B4D-9F12-41E0-8E6E-A566904A3B8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210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811713" y="3545763"/>
            <a:ext cx="902461" cy="455786"/>
          </a:xfrm>
          <a:prstGeom prst="rect">
            <a:avLst/>
          </a:prstGeom>
        </p:spPr>
      </p:pic>
      <p:pic>
        <p:nvPicPr>
          <p:cNvPr id="7" name="Countdown 5 seconds timer">
            <a:hlinkClick r:id="" action="ppaction://media"/>
            <a:extLst>
              <a:ext uri="{FF2B5EF4-FFF2-40B4-BE49-F238E27FC236}">
                <a16:creationId xmlns:a16="http://schemas.microsoft.com/office/drawing/2014/main" id="{F5163E12-526F-4AFF-8224-BFDE3266CB13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592153" y="453659"/>
            <a:ext cx="970844" cy="54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9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0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441" y="344751"/>
            <a:ext cx="4719559" cy="2933700"/>
          </a:xfrm>
          <a:prstGeom prst="rect">
            <a:avLst/>
          </a:prstGeom>
        </p:spPr>
      </p:pic>
      <p:pic>
        <p:nvPicPr>
          <p:cNvPr id="1028" name="Picture 4" descr="Who Constructed the Sydney Harbour Bridge? - Sydney Build 2023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150" y="3623310"/>
            <a:ext cx="4782290" cy="288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5-Point Star 9">
            <a:hlinkClick r:id="rId9" action="ppaction://hlinksldjump"/>
          </p:cNvPr>
          <p:cNvSpPr/>
          <p:nvPr/>
        </p:nvSpPr>
        <p:spPr>
          <a:xfrm>
            <a:off x="426279" y="5947371"/>
            <a:ext cx="526473" cy="39801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Sydney Opera House - All You Need to Know BEFORE You 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481" y="1318935"/>
            <a:ext cx="4408893" cy="475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139154" y="125412"/>
            <a:ext cx="1723549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vi-VN" sz="4000" dirty="0">
                <a:latin typeface="+mj-lt"/>
              </a:rPr>
              <a:t>Sydney</a:t>
            </a:r>
          </a:p>
        </p:txBody>
      </p:sp>
      <p:pic>
        <p:nvPicPr>
          <p:cNvPr id="3" name="10 seconds countdown (Đồng hồ đếm ngược 10 giây)">
            <a:hlinkClick r:id="" action="ppaction://media"/>
            <a:extLst>
              <a:ext uri="{FF2B5EF4-FFF2-40B4-BE49-F238E27FC236}">
                <a16:creationId xmlns:a16="http://schemas.microsoft.com/office/drawing/2014/main" id="{C1A5A1A3-7FF3-4C18-A470-5F072211D7A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7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97182" y="344751"/>
            <a:ext cx="698818" cy="393700"/>
          </a:xfrm>
          <a:prstGeom prst="rect">
            <a:avLst/>
          </a:prstGeom>
        </p:spPr>
      </p:pic>
      <p:pic>
        <p:nvPicPr>
          <p:cNvPr id="4" name="7 Second Countdown Timer [ DARK MODE ]">
            <a:hlinkClick r:id="" action="ppaction://media"/>
            <a:extLst>
              <a:ext uri="{FF2B5EF4-FFF2-40B4-BE49-F238E27FC236}">
                <a16:creationId xmlns:a16="http://schemas.microsoft.com/office/drawing/2014/main" id="{D1B4828A-19DE-4183-947C-8FD3B236F81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204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13865" y="3647160"/>
            <a:ext cx="707575" cy="398011"/>
          </a:xfrm>
          <a:prstGeom prst="rect">
            <a:avLst/>
          </a:prstGeom>
        </p:spPr>
      </p:pic>
      <p:pic>
        <p:nvPicPr>
          <p:cNvPr id="5" name="Countdown 5 seconds timer">
            <a:hlinkClick r:id="" action="ppaction://media"/>
            <a:extLst>
              <a:ext uri="{FF2B5EF4-FFF2-40B4-BE49-F238E27FC236}">
                <a16:creationId xmlns:a16="http://schemas.microsoft.com/office/drawing/2014/main" id="{349108D7-7C61-4F7A-841C-DE381E557598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556374" y="1318935"/>
            <a:ext cx="649000" cy="39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6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9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1CA390-300C-414E-9C4F-9ED8EF1B7D57}"/>
              </a:ext>
            </a:extLst>
          </p:cNvPr>
          <p:cNvSpPr txBox="1">
            <a:spLocks/>
          </p:cNvSpPr>
          <p:nvPr/>
        </p:nvSpPr>
        <p:spPr>
          <a:xfrm>
            <a:off x="-2553859" y="7246514"/>
            <a:ext cx="5704513" cy="11849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US" sz="72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F11CA7-8EA9-4823-8C23-DE5D59BA6EB6}"/>
              </a:ext>
            </a:extLst>
          </p:cNvPr>
          <p:cNvSpPr/>
          <p:nvPr/>
        </p:nvSpPr>
        <p:spPr>
          <a:xfrm>
            <a:off x="11819" y="0"/>
            <a:ext cx="12188952" cy="6858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hlinkClick r:id="" action="ppaction://media"/>
            <a:extLst>
              <a:ext uri="{FF2B5EF4-FFF2-40B4-BE49-F238E27FC236}">
                <a16:creationId xmlns:a16="http://schemas.microsoft.com/office/drawing/2014/main" id="{E7606D08-55A6-4494-9B9D-D26BBFD725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2000" contrast="3000"/>
          </a:blip>
          <a:srcRect l="5208" t="38887" r="4711" b="44119"/>
          <a:stretch>
            <a:fillRect/>
          </a:stretch>
        </p:blipFill>
        <p:spPr>
          <a:xfrm>
            <a:off x="634986" y="2666877"/>
            <a:ext cx="10982645" cy="1165418"/>
          </a:xfrm>
          <a:custGeom>
            <a:avLst/>
            <a:gdLst/>
            <a:ahLst/>
            <a:cxnLst/>
            <a:rect l="l" t="t" r="r" b="b"/>
            <a:pathLst>
              <a:path w="10982645" h="1165418">
                <a:moveTo>
                  <a:pt x="592792" y="887979"/>
                </a:moveTo>
                <a:cubicBezTo>
                  <a:pt x="640916" y="887979"/>
                  <a:pt x="674255" y="897111"/>
                  <a:pt x="692809" y="915375"/>
                </a:cubicBezTo>
                <a:cubicBezTo>
                  <a:pt x="711363" y="933639"/>
                  <a:pt x="720640" y="968572"/>
                  <a:pt x="720640" y="1020175"/>
                </a:cubicBezTo>
                <a:cubicBezTo>
                  <a:pt x="720640" y="1074098"/>
                  <a:pt x="711218" y="1110336"/>
                  <a:pt x="692374" y="1128890"/>
                </a:cubicBezTo>
                <a:cubicBezTo>
                  <a:pt x="673531" y="1147443"/>
                  <a:pt x="639756" y="1156721"/>
                  <a:pt x="591052" y="1156721"/>
                </a:cubicBezTo>
                <a:cubicBezTo>
                  <a:pt x="542348" y="1156721"/>
                  <a:pt x="508719" y="1147589"/>
                  <a:pt x="490166" y="1129325"/>
                </a:cubicBezTo>
                <a:cubicBezTo>
                  <a:pt x="471612" y="1111060"/>
                  <a:pt x="462335" y="1076417"/>
                  <a:pt x="462335" y="1025394"/>
                </a:cubicBezTo>
                <a:cubicBezTo>
                  <a:pt x="462335" y="970891"/>
                  <a:pt x="471757" y="934363"/>
                  <a:pt x="490600" y="915810"/>
                </a:cubicBezTo>
                <a:cubicBezTo>
                  <a:pt x="509444" y="897256"/>
                  <a:pt x="543508" y="887979"/>
                  <a:pt x="592792" y="887979"/>
                </a:cubicBezTo>
                <a:close/>
                <a:moveTo>
                  <a:pt x="9419489" y="199165"/>
                </a:moveTo>
                <a:lnTo>
                  <a:pt x="9419489" y="964514"/>
                </a:lnTo>
                <a:lnTo>
                  <a:pt x="9538640" y="964514"/>
                </a:lnTo>
                <a:cubicBezTo>
                  <a:pt x="9601260" y="964514"/>
                  <a:pt x="9654023" y="956396"/>
                  <a:pt x="9696929" y="940162"/>
                </a:cubicBezTo>
                <a:cubicBezTo>
                  <a:pt x="9739834" y="923927"/>
                  <a:pt x="9775638" y="899430"/>
                  <a:pt x="9804338" y="866671"/>
                </a:cubicBezTo>
                <a:cubicBezTo>
                  <a:pt x="9833039" y="833912"/>
                  <a:pt x="9854492" y="793180"/>
                  <a:pt x="9868697" y="744476"/>
                </a:cubicBezTo>
                <a:cubicBezTo>
                  <a:pt x="9882902" y="695772"/>
                  <a:pt x="9890005" y="638951"/>
                  <a:pt x="9890005" y="574012"/>
                </a:cubicBezTo>
                <a:cubicBezTo>
                  <a:pt x="9890005" y="520670"/>
                  <a:pt x="9883772" y="471096"/>
                  <a:pt x="9871306" y="425291"/>
                </a:cubicBezTo>
                <a:cubicBezTo>
                  <a:pt x="9858841" y="379486"/>
                  <a:pt x="9838837" y="339769"/>
                  <a:pt x="9811296" y="306140"/>
                </a:cubicBezTo>
                <a:cubicBezTo>
                  <a:pt x="9783755" y="272511"/>
                  <a:pt x="9748387" y="246274"/>
                  <a:pt x="9705191" y="227431"/>
                </a:cubicBezTo>
                <a:cubicBezTo>
                  <a:pt x="9661995" y="208587"/>
                  <a:pt x="9605319" y="199165"/>
                  <a:pt x="9535161" y="199165"/>
                </a:cubicBezTo>
                <a:close/>
                <a:moveTo>
                  <a:pt x="8420234" y="194817"/>
                </a:moveTo>
                <a:lnTo>
                  <a:pt x="8420234" y="514002"/>
                </a:lnTo>
                <a:lnTo>
                  <a:pt x="8536776" y="514002"/>
                </a:lnTo>
                <a:cubicBezTo>
                  <a:pt x="8569246" y="514002"/>
                  <a:pt x="8597656" y="510088"/>
                  <a:pt x="8622008" y="502261"/>
                </a:cubicBezTo>
                <a:cubicBezTo>
                  <a:pt x="8646360" y="494433"/>
                  <a:pt x="8666654" y="483417"/>
                  <a:pt x="8682888" y="469211"/>
                </a:cubicBezTo>
                <a:cubicBezTo>
                  <a:pt x="8699123" y="455006"/>
                  <a:pt x="8711299" y="438047"/>
                  <a:pt x="8719416" y="418333"/>
                </a:cubicBezTo>
                <a:cubicBezTo>
                  <a:pt x="8727534" y="398619"/>
                  <a:pt x="8731592" y="376587"/>
                  <a:pt x="8731592" y="352235"/>
                </a:cubicBezTo>
                <a:cubicBezTo>
                  <a:pt x="8731592" y="315127"/>
                  <a:pt x="8723185" y="283817"/>
                  <a:pt x="8706370" y="258306"/>
                </a:cubicBezTo>
                <a:cubicBezTo>
                  <a:pt x="8689556" y="232794"/>
                  <a:pt x="8662015" y="214820"/>
                  <a:pt x="8623748" y="204383"/>
                </a:cubicBezTo>
                <a:cubicBezTo>
                  <a:pt x="8612151" y="201484"/>
                  <a:pt x="8598961" y="199165"/>
                  <a:pt x="8584176" y="197426"/>
                </a:cubicBezTo>
                <a:cubicBezTo>
                  <a:pt x="8569390" y="195686"/>
                  <a:pt x="8548952" y="194817"/>
                  <a:pt x="8522861" y="194817"/>
                </a:cubicBezTo>
                <a:close/>
                <a:moveTo>
                  <a:pt x="7474041" y="187859"/>
                </a:moveTo>
                <a:cubicBezTo>
                  <a:pt x="7417799" y="187859"/>
                  <a:pt x="7370835" y="198440"/>
                  <a:pt x="7333147" y="219603"/>
                </a:cubicBezTo>
                <a:cubicBezTo>
                  <a:pt x="7295460" y="240767"/>
                  <a:pt x="7265020" y="269032"/>
                  <a:pt x="7241827" y="304400"/>
                </a:cubicBezTo>
                <a:cubicBezTo>
                  <a:pt x="7218635" y="339769"/>
                  <a:pt x="7202255" y="381080"/>
                  <a:pt x="7192689" y="428335"/>
                </a:cubicBezTo>
                <a:cubicBezTo>
                  <a:pt x="7183122" y="475589"/>
                  <a:pt x="7178338" y="525598"/>
                  <a:pt x="7178338" y="578360"/>
                </a:cubicBezTo>
                <a:cubicBezTo>
                  <a:pt x="7178338" y="639820"/>
                  <a:pt x="7182976" y="695047"/>
                  <a:pt x="7192254" y="744041"/>
                </a:cubicBezTo>
                <a:cubicBezTo>
                  <a:pt x="7201531" y="793035"/>
                  <a:pt x="7217186" y="834926"/>
                  <a:pt x="7239218" y="869715"/>
                </a:cubicBezTo>
                <a:cubicBezTo>
                  <a:pt x="7261251" y="904503"/>
                  <a:pt x="7290821" y="931030"/>
                  <a:pt x="7327929" y="949294"/>
                </a:cubicBezTo>
                <a:cubicBezTo>
                  <a:pt x="7365037" y="967558"/>
                  <a:pt x="7411711" y="976690"/>
                  <a:pt x="7467953" y="976690"/>
                </a:cubicBezTo>
                <a:cubicBezTo>
                  <a:pt x="7524195" y="976690"/>
                  <a:pt x="7571160" y="966253"/>
                  <a:pt x="7608847" y="945380"/>
                </a:cubicBezTo>
                <a:cubicBezTo>
                  <a:pt x="7646534" y="924507"/>
                  <a:pt x="7676974" y="896096"/>
                  <a:pt x="7700167" y="860148"/>
                </a:cubicBezTo>
                <a:cubicBezTo>
                  <a:pt x="7723360" y="824200"/>
                  <a:pt x="7739739" y="782308"/>
                  <a:pt x="7749306" y="734474"/>
                </a:cubicBezTo>
                <a:cubicBezTo>
                  <a:pt x="7758873" y="686640"/>
                  <a:pt x="7763656" y="635762"/>
                  <a:pt x="7763656" y="581839"/>
                </a:cubicBezTo>
                <a:cubicBezTo>
                  <a:pt x="7763656" y="522699"/>
                  <a:pt x="7759018" y="468921"/>
                  <a:pt x="7749741" y="420507"/>
                </a:cubicBezTo>
                <a:cubicBezTo>
                  <a:pt x="7740463" y="372093"/>
                  <a:pt x="7724664" y="330637"/>
                  <a:pt x="7702341" y="296138"/>
                </a:cubicBezTo>
                <a:cubicBezTo>
                  <a:pt x="7680018" y="261639"/>
                  <a:pt x="7650304" y="234968"/>
                  <a:pt x="7613196" y="216124"/>
                </a:cubicBezTo>
                <a:cubicBezTo>
                  <a:pt x="7576087" y="197281"/>
                  <a:pt x="7529703" y="187859"/>
                  <a:pt x="7474041" y="187859"/>
                </a:cubicBezTo>
                <a:close/>
                <a:moveTo>
                  <a:pt x="9259462" y="20004"/>
                </a:moveTo>
                <a:lnTo>
                  <a:pt x="9548207" y="20004"/>
                </a:lnTo>
                <a:cubicBezTo>
                  <a:pt x="9648514" y="20004"/>
                  <a:pt x="9733602" y="31745"/>
                  <a:pt x="9803469" y="55227"/>
                </a:cubicBezTo>
                <a:cubicBezTo>
                  <a:pt x="9873335" y="78710"/>
                  <a:pt x="9932186" y="113498"/>
                  <a:pt x="9980021" y="159593"/>
                </a:cubicBezTo>
                <a:cubicBezTo>
                  <a:pt x="10027855" y="205688"/>
                  <a:pt x="10064238" y="262654"/>
                  <a:pt x="10089170" y="330492"/>
                </a:cubicBezTo>
                <a:cubicBezTo>
                  <a:pt x="10114102" y="398330"/>
                  <a:pt x="10126567" y="476894"/>
                  <a:pt x="10126567" y="566184"/>
                </a:cubicBezTo>
                <a:cubicBezTo>
                  <a:pt x="10126567" y="669391"/>
                  <a:pt x="10113087" y="757667"/>
                  <a:pt x="10086126" y="831012"/>
                </a:cubicBezTo>
                <a:cubicBezTo>
                  <a:pt x="10059165" y="904358"/>
                  <a:pt x="10020462" y="964224"/>
                  <a:pt x="9970019" y="1010608"/>
                </a:cubicBezTo>
                <a:cubicBezTo>
                  <a:pt x="9919575" y="1056993"/>
                  <a:pt x="9858261" y="1091057"/>
                  <a:pt x="9786074" y="1112800"/>
                </a:cubicBezTo>
                <a:cubicBezTo>
                  <a:pt x="9713888" y="1134543"/>
                  <a:pt x="9627932" y="1145414"/>
                  <a:pt x="9528203" y="1145414"/>
                </a:cubicBezTo>
                <a:lnTo>
                  <a:pt x="9259462" y="1145414"/>
                </a:lnTo>
                <a:cubicBezTo>
                  <a:pt x="9240328" y="1145414"/>
                  <a:pt x="9224238" y="1139761"/>
                  <a:pt x="9211192" y="1128455"/>
                </a:cubicBezTo>
                <a:cubicBezTo>
                  <a:pt x="9198147" y="1117149"/>
                  <a:pt x="9191624" y="1098740"/>
                  <a:pt x="9191624" y="1073228"/>
                </a:cubicBezTo>
                <a:lnTo>
                  <a:pt x="9191624" y="92190"/>
                </a:lnTo>
                <a:cubicBezTo>
                  <a:pt x="9191624" y="66678"/>
                  <a:pt x="9198147" y="48270"/>
                  <a:pt x="9211192" y="36963"/>
                </a:cubicBezTo>
                <a:cubicBezTo>
                  <a:pt x="9224238" y="25657"/>
                  <a:pt x="9240328" y="20004"/>
                  <a:pt x="9259462" y="20004"/>
                </a:cubicBezTo>
                <a:close/>
                <a:moveTo>
                  <a:pt x="8259337" y="20004"/>
                </a:moveTo>
                <a:lnTo>
                  <a:pt x="8550692" y="20004"/>
                </a:lnTo>
                <a:cubicBezTo>
                  <a:pt x="8580262" y="20004"/>
                  <a:pt x="8604614" y="20584"/>
                  <a:pt x="8623748" y="21743"/>
                </a:cubicBezTo>
                <a:cubicBezTo>
                  <a:pt x="8642881" y="22903"/>
                  <a:pt x="8660276" y="24353"/>
                  <a:pt x="8675930" y="26092"/>
                </a:cubicBezTo>
                <a:cubicBezTo>
                  <a:pt x="8721156" y="32470"/>
                  <a:pt x="8761887" y="43486"/>
                  <a:pt x="8798125" y="59141"/>
                </a:cubicBezTo>
                <a:cubicBezTo>
                  <a:pt x="8834363" y="74796"/>
                  <a:pt x="8865093" y="95234"/>
                  <a:pt x="8890315" y="120456"/>
                </a:cubicBezTo>
                <a:cubicBezTo>
                  <a:pt x="8915537" y="145678"/>
                  <a:pt x="8934815" y="175538"/>
                  <a:pt x="8948151" y="210037"/>
                </a:cubicBezTo>
                <a:cubicBezTo>
                  <a:pt x="8961487" y="244535"/>
                  <a:pt x="8968154" y="284107"/>
                  <a:pt x="8968154" y="328753"/>
                </a:cubicBezTo>
                <a:cubicBezTo>
                  <a:pt x="8968154" y="366440"/>
                  <a:pt x="8963371" y="400794"/>
                  <a:pt x="8953804" y="431814"/>
                </a:cubicBezTo>
                <a:cubicBezTo>
                  <a:pt x="8944237" y="462833"/>
                  <a:pt x="8930177" y="490519"/>
                  <a:pt x="8911623" y="514871"/>
                </a:cubicBezTo>
                <a:cubicBezTo>
                  <a:pt x="8893069" y="539223"/>
                  <a:pt x="8870167" y="560386"/>
                  <a:pt x="8842916" y="578360"/>
                </a:cubicBezTo>
                <a:cubicBezTo>
                  <a:pt x="8815664" y="596335"/>
                  <a:pt x="8784645" y="610830"/>
                  <a:pt x="8749856" y="621846"/>
                </a:cubicBezTo>
                <a:cubicBezTo>
                  <a:pt x="8766671" y="629964"/>
                  <a:pt x="8782470" y="639820"/>
                  <a:pt x="8797256" y="651417"/>
                </a:cubicBezTo>
                <a:cubicBezTo>
                  <a:pt x="8812041" y="663013"/>
                  <a:pt x="8825956" y="677073"/>
                  <a:pt x="8839002" y="693598"/>
                </a:cubicBezTo>
                <a:cubicBezTo>
                  <a:pt x="8852048" y="710122"/>
                  <a:pt x="8864368" y="728966"/>
                  <a:pt x="8875965" y="750129"/>
                </a:cubicBezTo>
                <a:cubicBezTo>
                  <a:pt x="8887561" y="771292"/>
                  <a:pt x="8898867" y="795209"/>
                  <a:pt x="8909884" y="821880"/>
                </a:cubicBezTo>
                <a:lnTo>
                  <a:pt x="9004682" y="1043658"/>
                </a:lnTo>
                <a:cubicBezTo>
                  <a:pt x="9013380" y="1065690"/>
                  <a:pt x="9019177" y="1081780"/>
                  <a:pt x="9022077" y="1091927"/>
                </a:cubicBezTo>
                <a:cubicBezTo>
                  <a:pt x="9024976" y="1102073"/>
                  <a:pt x="9026425" y="1110046"/>
                  <a:pt x="9026425" y="1115844"/>
                </a:cubicBezTo>
                <a:cubicBezTo>
                  <a:pt x="9026425" y="1122222"/>
                  <a:pt x="9025265" y="1127585"/>
                  <a:pt x="9022946" y="1131934"/>
                </a:cubicBezTo>
                <a:cubicBezTo>
                  <a:pt x="9020627" y="1136282"/>
                  <a:pt x="9015119" y="1139906"/>
                  <a:pt x="9006422" y="1142805"/>
                </a:cubicBezTo>
                <a:cubicBezTo>
                  <a:pt x="8997725" y="1145704"/>
                  <a:pt x="8984969" y="1147733"/>
                  <a:pt x="8968154" y="1148893"/>
                </a:cubicBezTo>
                <a:cubicBezTo>
                  <a:pt x="8951340" y="1150053"/>
                  <a:pt x="8928438" y="1150633"/>
                  <a:pt x="8899447" y="1150633"/>
                </a:cubicBezTo>
                <a:cubicBezTo>
                  <a:pt x="8875095" y="1150633"/>
                  <a:pt x="8855671" y="1150053"/>
                  <a:pt x="8841176" y="1148893"/>
                </a:cubicBezTo>
                <a:cubicBezTo>
                  <a:pt x="8826681" y="1147733"/>
                  <a:pt x="8815229" y="1145559"/>
                  <a:pt x="8806822" y="1142370"/>
                </a:cubicBezTo>
                <a:cubicBezTo>
                  <a:pt x="8798415" y="1139181"/>
                  <a:pt x="8792472" y="1135123"/>
                  <a:pt x="8788993" y="1130194"/>
                </a:cubicBezTo>
                <a:cubicBezTo>
                  <a:pt x="8785514" y="1125266"/>
                  <a:pt x="8782615" y="1119323"/>
                  <a:pt x="8780296" y="1112365"/>
                </a:cubicBezTo>
                <a:lnTo>
                  <a:pt x="8679409" y="861018"/>
                </a:lnTo>
                <a:cubicBezTo>
                  <a:pt x="8667233" y="832607"/>
                  <a:pt x="8655347" y="807385"/>
                  <a:pt x="8643751" y="785352"/>
                </a:cubicBezTo>
                <a:cubicBezTo>
                  <a:pt x="8632155" y="763320"/>
                  <a:pt x="8619254" y="744911"/>
                  <a:pt x="8605049" y="730126"/>
                </a:cubicBezTo>
                <a:cubicBezTo>
                  <a:pt x="8590843" y="715340"/>
                  <a:pt x="8574464" y="704179"/>
                  <a:pt x="8555910" y="696642"/>
                </a:cubicBezTo>
                <a:cubicBezTo>
                  <a:pt x="8537356" y="689104"/>
                  <a:pt x="8515903" y="685335"/>
                  <a:pt x="8491551" y="685335"/>
                </a:cubicBezTo>
                <a:lnTo>
                  <a:pt x="8420234" y="685335"/>
                </a:lnTo>
                <a:lnTo>
                  <a:pt x="8420234" y="1114104"/>
                </a:lnTo>
                <a:cubicBezTo>
                  <a:pt x="8420234" y="1119903"/>
                  <a:pt x="8418350" y="1125121"/>
                  <a:pt x="8414581" y="1129759"/>
                </a:cubicBezTo>
                <a:cubicBezTo>
                  <a:pt x="8410812" y="1134398"/>
                  <a:pt x="8404580" y="1138167"/>
                  <a:pt x="8395882" y="1141066"/>
                </a:cubicBezTo>
                <a:cubicBezTo>
                  <a:pt x="8387185" y="1143965"/>
                  <a:pt x="8375589" y="1146284"/>
                  <a:pt x="8361094" y="1148023"/>
                </a:cubicBezTo>
                <a:cubicBezTo>
                  <a:pt x="8346599" y="1149763"/>
                  <a:pt x="8328045" y="1150633"/>
                  <a:pt x="8305432" y="1150633"/>
                </a:cubicBezTo>
                <a:cubicBezTo>
                  <a:pt x="8283399" y="1150633"/>
                  <a:pt x="8264990" y="1149763"/>
                  <a:pt x="8250205" y="1148023"/>
                </a:cubicBezTo>
                <a:cubicBezTo>
                  <a:pt x="8235420" y="1146284"/>
                  <a:pt x="8223679" y="1143965"/>
                  <a:pt x="8214982" y="1141066"/>
                </a:cubicBezTo>
                <a:cubicBezTo>
                  <a:pt x="8206285" y="1138167"/>
                  <a:pt x="8200197" y="1134398"/>
                  <a:pt x="8196718" y="1129759"/>
                </a:cubicBezTo>
                <a:cubicBezTo>
                  <a:pt x="8193239" y="1125121"/>
                  <a:pt x="8191499" y="1119903"/>
                  <a:pt x="8191499" y="1114104"/>
                </a:cubicBezTo>
                <a:lnTo>
                  <a:pt x="8191499" y="92190"/>
                </a:lnTo>
                <a:cubicBezTo>
                  <a:pt x="8191499" y="66678"/>
                  <a:pt x="8198022" y="48270"/>
                  <a:pt x="8211068" y="36963"/>
                </a:cubicBezTo>
                <a:cubicBezTo>
                  <a:pt x="8224114" y="25657"/>
                  <a:pt x="8240203" y="20004"/>
                  <a:pt x="8259337" y="20004"/>
                </a:cubicBezTo>
                <a:close/>
                <a:moveTo>
                  <a:pt x="2591963" y="20004"/>
                </a:moveTo>
                <a:lnTo>
                  <a:pt x="3153799" y="20004"/>
                </a:lnTo>
                <a:cubicBezTo>
                  <a:pt x="3159017" y="20004"/>
                  <a:pt x="3163655" y="21453"/>
                  <a:pt x="3167714" y="24353"/>
                </a:cubicBezTo>
                <a:cubicBezTo>
                  <a:pt x="3171772" y="27252"/>
                  <a:pt x="3175251" y="32325"/>
                  <a:pt x="3178150" y="39573"/>
                </a:cubicBezTo>
                <a:cubicBezTo>
                  <a:pt x="3181050" y="46820"/>
                  <a:pt x="3183224" y="56097"/>
                  <a:pt x="3184674" y="67403"/>
                </a:cubicBezTo>
                <a:cubicBezTo>
                  <a:pt x="3186123" y="78710"/>
                  <a:pt x="3186848" y="93060"/>
                  <a:pt x="3186848" y="110454"/>
                </a:cubicBezTo>
                <a:cubicBezTo>
                  <a:pt x="3186848" y="126689"/>
                  <a:pt x="3186123" y="140459"/>
                  <a:pt x="3184674" y="151766"/>
                </a:cubicBezTo>
                <a:cubicBezTo>
                  <a:pt x="3183224" y="163072"/>
                  <a:pt x="3181050" y="172204"/>
                  <a:pt x="3178150" y="179162"/>
                </a:cubicBezTo>
                <a:cubicBezTo>
                  <a:pt x="3175251" y="186119"/>
                  <a:pt x="3171772" y="191193"/>
                  <a:pt x="3167714" y="194382"/>
                </a:cubicBezTo>
                <a:cubicBezTo>
                  <a:pt x="3163655" y="197570"/>
                  <a:pt x="3159017" y="199165"/>
                  <a:pt x="3153799" y="199165"/>
                </a:cubicBezTo>
                <a:lnTo>
                  <a:pt x="2751990" y="199165"/>
                </a:lnTo>
                <a:lnTo>
                  <a:pt x="2751990" y="473995"/>
                </a:lnTo>
                <a:lnTo>
                  <a:pt x="3092049" y="473995"/>
                </a:lnTo>
                <a:cubicBezTo>
                  <a:pt x="3097267" y="473995"/>
                  <a:pt x="3102050" y="475589"/>
                  <a:pt x="3106399" y="478778"/>
                </a:cubicBezTo>
                <a:cubicBezTo>
                  <a:pt x="3110748" y="481967"/>
                  <a:pt x="3114371" y="486896"/>
                  <a:pt x="3117270" y="493563"/>
                </a:cubicBezTo>
                <a:cubicBezTo>
                  <a:pt x="3120169" y="500231"/>
                  <a:pt x="3122344" y="509218"/>
                  <a:pt x="3123793" y="520524"/>
                </a:cubicBezTo>
                <a:cubicBezTo>
                  <a:pt x="3125243" y="531831"/>
                  <a:pt x="3125968" y="545601"/>
                  <a:pt x="3125968" y="561836"/>
                </a:cubicBezTo>
                <a:cubicBezTo>
                  <a:pt x="3125968" y="578650"/>
                  <a:pt x="3125243" y="592566"/>
                  <a:pt x="3123793" y="603582"/>
                </a:cubicBezTo>
                <a:cubicBezTo>
                  <a:pt x="3122344" y="614599"/>
                  <a:pt x="3120169" y="623441"/>
                  <a:pt x="3117270" y="630108"/>
                </a:cubicBezTo>
                <a:cubicBezTo>
                  <a:pt x="3114371" y="636776"/>
                  <a:pt x="3110748" y="641560"/>
                  <a:pt x="3106399" y="644459"/>
                </a:cubicBezTo>
                <a:cubicBezTo>
                  <a:pt x="3102050" y="647358"/>
                  <a:pt x="3097267" y="648807"/>
                  <a:pt x="3092049" y="648807"/>
                </a:cubicBezTo>
                <a:lnTo>
                  <a:pt x="2751990" y="648807"/>
                </a:lnTo>
                <a:lnTo>
                  <a:pt x="2751990" y="966253"/>
                </a:lnTo>
                <a:lnTo>
                  <a:pt x="3157277" y="966253"/>
                </a:lnTo>
                <a:cubicBezTo>
                  <a:pt x="3162496" y="966253"/>
                  <a:pt x="3167279" y="967847"/>
                  <a:pt x="3171628" y="971036"/>
                </a:cubicBezTo>
                <a:cubicBezTo>
                  <a:pt x="3175976" y="974225"/>
                  <a:pt x="3179600" y="979299"/>
                  <a:pt x="3182499" y="986256"/>
                </a:cubicBezTo>
                <a:cubicBezTo>
                  <a:pt x="3185398" y="993214"/>
                  <a:pt x="3187572" y="1002346"/>
                  <a:pt x="3189022" y="1013652"/>
                </a:cubicBezTo>
                <a:cubicBezTo>
                  <a:pt x="3190471" y="1024959"/>
                  <a:pt x="3191196" y="1039019"/>
                  <a:pt x="3191196" y="1055834"/>
                </a:cubicBezTo>
                <a:cubicBezTo>
                  <a:pt x="3191196" y="1072648"/>
                  <a:pt x="3190471" y="1086708"/>
                  <a:pt x="3189022" y="1098015"/>
                </a:cubicBezTo>
                <a:cubicBezTo>
                  <a:pt x="3187572" y="1109321"/>
                  <a:pt x="3185398" y="1118453"/>
                  <a:pt x="3182499" y="1125411"/>
                </a:cubicBezTo>
                <a:cubicBezTo>
                  <a:pt x="3179600" y="1132369"/>
                  <a:pt x="3175976" y="1137442"/>
                  <a:pt x="3171628" y="1140631"/>
                </a:cubicBezTo>
                <a:cubicBezTo>
                  <a:pt x="3167279" y="1143820"/>
                  <a:pt x="3162496" y="1145414"/>
                  <a:pt x="3157277" y="1145414"/>
                </a:cubicBezTo>
                <a:lnTo>
                  <a:pt x="2591963" y="1145414"/>
                </a:lnTo>
                <a:cubicBezTo>
                  <a:pt x="2572829" y="1145414"/>
                  <a:pt x="2556739" y="1139761"/>
                  <a:pt x="2543694" y="1128455"/>
                </a:cubicBezTo>
                <a:cubicBezTo>
                  <a:pt x="2530648" y="1117149"/>
                  <a:pt x="2524125" y="1098740"/>
                  <a:pt x="2524125" y="1073228"/>
                </a:cubicBezTo>
                <a:lnTo>
                  <a:pt x="2524125" y="92190"/>
                </a:lnTo>
                <a:cubicBezTo>
                  <a:pt x="2524125" y="66678"/>
                  <a:pt x="2530648" y="48270"/>
                  <a:pt x="2543694" y="36963"/>
                </a:cubicBezTo>
                <a:cubicBezTo>
                  <a:pt x="2556739" y="25657"/>
                  <a:pt x="2572829" y="20004"/>
                  <a:pt x="2591963" y="20004"/>
                </a:cubicBezTo>
                <a:close/>
                <a:moveTo>
                  <a:pt x="2180518" y="16525"/>
                </a:moveTo>
                <a:cubicBezTo>
                  <a:pt x="2200232" y="16525"/>
                  <a:pt x="2216757" y="17250"/>
                  <a:pt x="2230092" y="18699"/>
                </a:cubicBezTo>
                <a:cubicBezTo>
                  <a:pt x="2243428" y="20149"/>
                  <a:pt x="2253719" y="22613"/>
                  <a:pt x="2260967" y="26092"/>
                </a:cubicBezTo>
                <a:cubicBezTo>
                  <a:pt x="2268215" y="29571"/>
                  <a:pt x="2273288" y="33629"/>
                  <a:pt x="2276187" y="38268"/>
                </a:cubicBezTo>
                <a:cubicBezTo>
                  <a:pt x="2279086" y="42906"/>
                  <a:pt x="2280535" y="48125"/>
                  <a:pt x="2280535" y="53923"/>
                </a:cubicBezTo>
                <a:lnTo>
                  <a:pt x="2280535" y="1065400"/>
                </a:lnTo>
                <a:cubicBezTo>
                  <a:pt x="2280535" y="1078736"/>
                  <a:pt x="2278216" y="1090622"/>
                  <a:pt x="2273578" y="1101059"/>
                </a:cubicBezTo>
                <a:cubicBezTo>
                  <a:pt x="2268939" y="1111495"/>
                  <a:pt x="2262706" y="1120193"/>
                  <a:pt x="2254879" y="1127150"/>
                </a:cubicBezTo>
                <a:cubicBezTo>
                  <a:pt x="2247051" y="1134108"/>
                  <a:pt x="2237775" y="1139181"/>
                  <a:pt x="2227048" y="1142370"/>
                </a:cubicBezTo>
                <a:cubicBezTo>
                  <a:pt x="2216322" y="1145559"/>
                  <a:pt x="2205450" y="1147154"/>
                  <a:pt x="2194434" y="1147154"/>
                </a:cubicBezTo>
                <a:lnTo>
                  <a:pt x="2097026" y="1147154"/>
                </a:lnTo>
                <a:cubicBezTo>
                  <a:pt x="2076733" y="1147154"/>
                  <a:pt x="2059193" y="1145124"/>
                  <a:pt x="2044408" y="1141066"/>
                </a:cubicBezTo>
                <a:cubicBezTo>
                  <a:pt x="2029623" y="1137007"/>
                  <a:pt x="2015997" y="1129614"/>
                  <a:pt x="2003531" y="1118888"/>
                </a:cubicBezTo>
                <a:cubicBezTo>
                  <a:pt x="1991066" y="1108161"/>
                  <a:pt x="1979034" y="1093666"/>
                  <a:pt x="1967438" y="1075402"/>
                </a:cubicBezTo>
                <a:cubicBezTo>
                  <a:pt x="1955842" y="1057138"/>
                  <a:pt x="1942797" y="1033511"/>
                  <a:pt x="1928301" y="1004520"/>
                </a:cubicBezTo>
                <a:lnTo>
                  <a:pt x="1648253" y="478343"/>
                </a:lnTo>
                <a:cubicBezTo>
                  <a:pt x="1632019" y="447034"/>
                  <a:pt x="1615494" y="413260"/>
                  <a:pt x="1598679" y="377022"/>
                </a:cubicBezTo>
                <a:cubicBezTo>
                  <a:pt x="1581865" y="340784"/>
                  <a:pt x="1566790" y="305560"/>
                  <a:pt x="1553454" y="271351"/>
                </a:cubicBezTo>
                <a:lnTo>
                  <a:pt x="1551715" y="271351"/>
                </a:lnTo>
                <a:cubicBezTo>
                  <a:pt x="1554034" y="313098"/>
                  <a:pt x="1555773" y="354699"/>
                  <a:pt x="1556933" y="396155"/>
                </a:cubicBezTo>
                <a:cubicBezTo>
                  <a:pt x="1558093" y="437612"/>
                  <a:pt x="1558672" y="480373"/>
                  <a:pt x="1558672" y="524438"/>
                </a:cubicBezTo>
                <a:lnTo>
                  <a:pt x="1558672" y="1113235"/>
                </a:lnTo>
                <a:cubicBezTo>
                  <a:pt x="1558672" y="1119033"/>
                  <a:pt x="1557078" y="1124251"/>
                  <a:pt x="1553889" y="1128890"/>
                </a:cubicBezTo>
                <a:cubicBezTo>
                  <a:pt x="1550700" y="1133528"/>
                  <a:pt x="1545192" y="1137442"/>
                  <a:pt x="1537365" y="1140631"/>
                </a:cubicBezTo>
                <a:cubicBezTo>
                  <a:pt x="1529537" y="1143820"/>
                  <a:pt x="1518956" y="1146284"/>
                  <a:pt x="1505620" y="1148023"/>
                </a:cubicBezTo>
                <a:cubicBezTo>
                  <a:pt x="1492284" y="1149763"/>
                  <a:pt x="1475180" y="1150633"/>
                  <a:pt x="1454307" y="1150633"/>
                </a:cubicBezTo>
                <a:cubicBezTo>
                  <a:pt x="1434013" y="1150633"/>
                  <a:pt x="1417199" y="1149763"/>
                  <a:pt x="1403863" y="1148023"/>
                </a:cubicBezTo>
                <a:cubicBezTo>
                  <a:pt x="1390528" y="1146284"/>
                  <a:pt x="1380091" y="1143820"/>
                  <a:pt x="1372554" y="1140631"/>
                </a:cubicBezTo>
                <a:cubicBezTo>
                  <a:pt x="1365016" y="1137442"/>
                  <a:pt x="1359798" y="1133528"/>
                  <a:pt x="1356899" y="1128890"/>
                </a:cubicBezTo>
                <a:cubicBezTo>
                  <a:pt x="1354000" y="1124251"/>
                  <a:pt x="1352550" y="1119033"/>
                  <a:pt x="1352550" y="1113235"/>
                </a:cubicBezTo>
                <a:lnTo>
                  <a:pt x="1352550" y="101757"/>
                </a:lnTo>
                <a:cubicBezTo>
                  <a:pt x="1352550" y="74506"/>
                  <a:pt x="1360522" y="54068"/>
                  <a:pt x="1376467" y="40442"/>
                </a:cubicBezTo>
                <a:cubicBezTo>
                  <a:pt x="1392412" y="26817"/>
                  <a:pt x="1411981" y="20004"/>
                  <a:pt x="1435173" y="20004"/>
                </a:cubicBezTo>
                <a:lnTo>
                  <a:pt x="1557803" y="20004"/>
                </a:lnTo>
                <a:cubicBezTo>
                  <a:pt x="1579836" y="20004"/>
                  <a:pt x="1598389" y="21888"/>
                  <a:pt x="1613465" y="25657"/>
                </a:cubicBezTo>
                <a:cubicBezTo>
                  <a:pt x="1628540" y="29426"/>
                  <a:pt x="1642020" y="35659"/>
                  <a:pt x="1653906" y="44356"/>
                </a:cubicBezTo>
                <a:cubicBezTo>
                  <a:pt x="1665793" y="53053"/>
                  <a:pt x="1676954" y="65084"/>
                  <a:pt x="1687390" y="80449"/>
                </a:cubicBezTo>
                <a:cubicBezTo>
                  <a:pt x="1697827" y="95814"/>
                  <a:pt x="1708553" y="114803"/>
                  <a:pt x="1719570" y="137415"/>
                </a:cubicBezTo>
                <a:lnTo>
                  <a:pt x="1938738" y="548790"/>
                </a:lnTo>
                <a:cubicBezTo>
                  <a:pt x="1951494" y="573722"/>
                  <a:pt x="1964104" y="598219"/>
                  <a:pt x="1976570" y="622281"/>
                </a:cubicBezTo>
                <a:cubicBezTo>
                  <a:pt x="1989036" y="646343"/>
                  <a:pt x="2001068" y="670405"/>
                  <a:pt x="2012663" y="694467"/>
                </a:cubicBezTo>
                <a:cubicBezTo>
                  <a:pt x="2024260" y="718529"/>
                  <a:pt x="2035566" y="742157"/>
                  <a:pt x="2046582" y="765349"/>
                </a:cubicBezTo>
                <a:cubicBezTo>
                  <a:pt x="2057599" y="788541"/>
                  <a:pt x="2068325" y="811734"/>
                  <a:pt x="2078762" y="834926"/>
                </a:cubicBezTo>
                <a:lnTo>
                  <a:pt x="2079632" y="834926"/>
                </a:lnTo>
                <a:cubicBezTo>
                  <a:pt x="2077892" y="794340"/>
                  <a:pt x="2076588" y="752013"/>
                  <a:pt x="2075718" y="707948"/>
                </a:cubicBezTo>
                <a:cubicBezTo>
                  <a:pt x="2074848" y="663882"/>
                  <a:pt x="2074413" y="621846"/>
                  <a:pt x="2074413" y="581839"/>
                </a:cubicBezTo>
                <a:lnTo>
                  <a:pt x="2074413" y="53923"/>
                </a:lnTo>
                <a:cubicBezTo>
                  <a:pt x="2074413" y="48125"/>
                  <a:pt x="2076153" y="42906"/>
                  <a:pt x="2079632" y="38268"/>
                </a:cubicBezTo>
                <a:cubicBezTo>
                  <a:pt x="2083110" y="33629"/>
                  <a:pt x="2088909" y="29571"/>
                  <a:pt x="2097026" y="26092"/>
                </a:cubicBezTo>
                <a:cubicBezTo>
                  <a:pt x="2105143" y="22613"/>
                  <a:pt x="2115870" y="20149"/>
                  <a:pt x="2129205" y="18699"/>
                </a:cubicBezTo>
                <a:cubicBezTo>
                  <a:pt x="2142541" y="17250"/>
                  <a:pt x="2159645" y="16525"/>
                  <a:pt x="2180518" y="16525"/>
                </a:cubicBezTo>
                <a:close/>
                <a:moveTo>
                  <a:pt x="5431115" y="14785"/>
                </a:moveTo>
                <a:cubicBezTo>
                  <a:pt x="5458366" y="14785"/>
                  <a:pt x="5479964" y="15220"/>
                  <a:pt x="5495908" y="16090"/>
                </a:cubicBezTo>
                <a:cubicBezTo>
                  <a:pt x="5511853" y="16960"/>
                  <a:pt x="5523884" y="18989"/>
                  <a:pt x="5532002" y="22178"/>
                </a:cubicBezTo>
                <a:cubicBezTo>
                  <a:pt x="5540119" y="25367"/>
                  <a:pt x="5545627" y="30005"/>
                  <a:pt x="5548526" y="36093"/>
                </a:cubicBezTo>
                <a:cubicBezTo>
                  <a:pt x="5551425" y="42181"/>
                  <a:pt x="5553744" y="50734"/>
                  <a:pt x="5555484" y="61750"/>
                </a:cubicBezTo>
                <a:lnTo>
                  <a:pt x="5752909" y="923637"/>
                </a:lnTo>
                <a:lnTo>
                  <a:pt x="5753779" y="923637"/>
                </a:lnTo>
                <a:lnTo>
                  <a:pt x="5959031" y="67838"/>
                </a:lnTo>
                <a:cubicBezTo>
                  <a:pt x="5961350" y="56822"/>
                  <a:pt x="5964394" y="47835"/>
                  <a:pt x="5968163" y="40877"/>
                </a:cubicBezTo>
                <a:cubicBezTo>
                  <a:pt x="5971932" y="33919"/>
                  <a:pt x="5978310" y="28556"/>
                  <a:pt x="5987297" y="24787"/>
                </a:cubicBezTo>
                <a:cubicBezTo>
                  <a:pt x="5996284" y="21019"/>
                  <a:pt x="6008605" y="18409"/>
                  <a:pt x="6024260" y="16960"/>
                </a:cubicBezTo>
                <a:cubicBezTo>
                  <a:pt x="6039915" y="15510"/>
                  <a:pt x="6060788" y="14785"/>
                  <a:pt x="6086879" y="14785"/>
                </a:cubicBezTo>
                <a:cubicBezTo>
                  <a:pt x="6114710" y="14785"/>
                  <a:pt x="6136888" y="15365"/>
                  <a:pt x="6153413" y="16525"/>
                </a:cubicBezTo>
                <a:cubicBezTo>
                  <a:pt x="6169937" y="17685"/>
                  <a:pt x="6182693" y="20149"/>
                  <a:pt x="6191680" y="23917"/>
                </a:cubicBezTo>
                <a:cubicBezTo>
                  <a:pt x="6200667" y="27686"/>
                  <a:pt x="6207189" y="33049"/>
                  <a:pt x="6211249" y="40007"/>
                </a:cubicBezTo>
                <a:cubicBezTo>
                  <a:pt x="6215307" y="46965"/>
                  <a:pt x="6218496" y="56242"/>
                  <a:pt x="6220815" y="67838"/>
                </a:cubicBezTo>
                <a:lnTo>
                  <a:pt x="6433026" y="923637"/>
                </a:lnTo>
                <a:lnTo>
                  <a:pt x="6434765" y="923637"/>
                </a:lnTo>
                <a:lnTo>
                  <a:pt x="6632190" y="64359"/>
                </a:lnTo>
                <a:cubicBezTo>
                  <a:pt x="6633930" y="55083"/>
                  <a:pt x="6636249" y="47110"/>
                  <a:pt x="6639148" y="40442"/>
                </a:cubicBezTo>
                <a:cubicBezTo>
                  <a:pt x="6642047" y="33774"/>
                  <a:pt x="6647555" y="28556"/>
                  <a:pt x="6655673" y="24787"/>
                </a:cubicBezTo>
                <a:cubicBezTo>
                  <a:pt x="6663790" y="21019"/>
                  <a:pt x="6675386" y="18409"/>
                  <a:pt x="6690461" y="16960"/>
                </a:cubicBezTo>
                <a:cubicBezTo>
                  <a:pt x="6705536" y="15510"/>
                  <a:pt x="6726699" y="14785"/>
                  <a:pt x="6753950" y="14785"/>
                </a:cubicBezTo>
                <a:cubicBezTo>
                  <a:pt x="6779462" y="14785"/>
                  <a:pt x="6799320" y="15510"/>
                  <a:pt x="6813526" y="16960"/>
                </a:cubicBezTo>
                <a:cubicBezTo>
                  <a:pt x="6827731" y="18409"/>
                  <a:pt x="6838022" y="22323"/>
                  <a:pt x="6844401" y="28701"/>
                </a:cubicBezTo>
                <a:cubicBezTo>
                  <a:pt x="6850778" y="35079"/>
                  <a:pt x="6853533" y="44501"/>
                  <a:pt x="6852663" y="56967"/>
                </a:cubicBezTo>
                <a:cubicBezTo>
                  <a:pt x="6851793" y="69433"/>
                  <a:pt x="6848749" y="86392"/>
                  <a:pt x="6843531" y="107845"/>
                </a:cubicBezTo>
                <a:lnTo>
                  <a:pt x="6585226" y="1087143"/>
                </a:lnTo>
                <a:cubicBezTo>
                  <a:pt x="6581747" y="1101059"/>
                  <a:pt x="6576963" y="1112220"/>
                  <a:pt x="6570875" y="1120627"/>
                </a:cubicBezTo>
                <a:cubicBezTo>
                  <a:pt x="6564787" y="1129035"/>
                  <a:pt x="6555655" y="1135413"/>
                  <a:pt x="6543479" y="1139761"/>
                </a:cubicBezTo>
                <a:cubicBezTo>
                  <a:pt x="6531303" y="1144110"/>
                  <a:pt x="6515649" y="1147009"/>
                  <a:pt x="6496515" y="1148458"/>
                </a:cubicBezTo>
                <a:cubicBezTo>
                  <a:pt x="6477381" y="1149908"/>
                  <a:pt x="6453029" y="1150633"/>
                  <a:pt x="6423459" y="1150633"/>
                </a:cubicBezTo>
                <a:cubicBezTo>
                  <a:pt x="6390410" y="1150633"/>
                  <a:pt x="6363883" y="1149908"/>
                  <a:pt x="6343880" y="1148458"/>
                </a:cubicBezTo>
                <a:cubicBezTo>
                  <a:pt x="6323877" y="1147009"/>
                  <a:pt x="6308076" y="1144110"/>
                  <a:pt x="6296481" y="1139761"/>
                </a:cubicBezTo>
                <a:cubicBezTo>
                  <a:pt x="6284884" y="1135413"/>
                  <a:pt x="6276477" y="1129035"/>
                  <a:pt x="6271259" y="1120627"/>
                </a:cubicBezTo>
                <a:cubicBezTo>
                  <a:pt x="6266041" y="1112220"/>
                  <a:pt x="6261981" y="1101059"/>
                  <a:pt x="6259083" y="1087143"/>
                </a:cubicBezTo>
                <a:lnTo>
                  <a:pt x="6079052" y="373978"/>
                </a:lnTo>
                <a:lnTo>
                  <a:pt x="6077313" y="373978"/>
                </a:lnTo>
                <a:lnTo>
                  <a:pt x="5906848" y="1087143"/>
                </a:lnTo>
                <a:cubicBezTo>
                  <a:pt x="5903949" y="1100479"/>
                  <a:pt x="5899891" y="1111350"/>
                  <a:pt x="5894672" y="1119758"/>
                </a:cubicBezTo>
                <a:cubicBezTo>
                  <a:pt x="5889454" y="1128165"/>
                  <a:pt x="5881192" y="1134688"/>
                  <a:pt x="5869886" y="1139326"/>
                </a:cubicBezTo>
                <a:cubicBezTo>
                  <a:pt x="5858579" y="1143965"/>
                  <a:pt x="5843214" y="1147009"/>
                  <a:pt x="5823791" y="1148458"/>
                </a:cubicBezTo>
                <a:cubicBezTo>
                  <a:pt x="5804367" y="1149908"/>
                  <a:pt x="5778710" y="1150633"/>
                  <a:pt x="5746821" y="1150633"/>
                </a:cubicBezTo>
                <a:cubicBezTo>
                  <a:pt x="5713192" y="1150633"/>
                  <a:pt x="5686376" y="1149908"/>
                  <a:pt x="5666372" y="1148458"/>
                </a:cubicBezTo>
                <a:cubicBezTo>
                  <a:pt x="5646369" y="1147009"/>
                  <a:pt x="5630569" y="1144110"/>
                  <a:pt x="5618973" y="1139761"/>
                </a:cubicBezTo>
                <a:cubicBezTo>
                  <a:pt x="5607377" y="1135413"/>
                  <a:pt x="5598970" y="1129035"/>
                  <a:pt x="5593751" y="1120627"/>
                </a:cubicBezTo>
                <a:cubicBezTo>
                  <a:pt x="5588533" y="1112220"/>
                  <a:pt x="5584184" y="1101059"/>
                  <a:pt x="5580706" y="1087143"/>
                </a:cubicBezTo>
                <a:lnTo>
                  <a:pt x="5325010" y="105236"/>
                </a:lnTo>
                <a:cubicBezTo>
                  <a:pt x="5319791" y="84363"/>
                  <a:pt x="5316893" y="67983"/>
                  <a:pt x="5316312" y="56097"/>
                </a:cubicBezTo>
                <a:cubicBezTo>
                  <a:pt x="5315733" y="44211"/>
                  <a:pt x="5319066" y="35079"/>
                  <a:pt x="5326314" y="28701"/>
                </a:cubicBezTo>
                <a:cubicBezTo>
                  <a:pt x="5333561" y="22323"/>
                  <a:pt x="5345448" y="18409"/>
                  <a:pt x="5361972" y="16960"/>
                </a:cubicBezTo>
                <a:cubicBezTo>
                  <a:pt x="5378497" y="15510"/>
                  <a:pt x="5401544" y="14785"/>
                  <a:pt x="5431115" y="14785"/>
                </a:cubicBezTo>
                <a:close/>
                <a:moveTo>
                  <a:pt x="3421340" y="14785"/>
                </a:moveTo>
                <a:cubicBezTo>
                  <a:pt x="3448592" y="14785"/>
                  <a:pt x="3470190" y="15220"/>
                  <a:pt x="3486134" y="16090"/>
                </a:cubicBezTo>
                <a:cubicBezTo>
                  <a:pt x="3502079" y="16960"/>
                  <a:pt x="3514110" y="18989"/>
                  <a:pt x="3522227" y="22178"/>
                </a:cubicBezTo>
                <a:cubicBezTo>
                  <a:pt x="3530345" y="25367"/>
                  <a:pt x="3535853" y="30005"/>
                  <a:pt x="3538752" y="36093"/>
                </a:cubicBezTo>
                <a:cubicBezTo>
                  <a:pt x="3541651" y="42181"/>
                  <a:pt x="3543970" y="50734"/>
                  <a:pt x="3545709" y="61750"/>
                </a:cubicBezTo>
                <a:lnTo>
                  <a:pt x="3743134" y="923637"/>
                </a:lnTo>
                <a:lnTo>
                  <a:pt x="3744005" y="923637"/>
                </a:lnTo>
                <a:lnTo>
                  <a:pt x="3949257" y="67838"/>
                </a:lnTo>
                <a:cubicBezTo>
                  <a:pt x="3951576" y="56822"/>
                  <a:pt x="3954620" y="47835"/>
                  <a:pt x="3958389" y="40877"/>
                </a:cubicBezTo>
                <a:cubicBezTo>
                  <a:pt x="3962159" y="33919"/>
                  <a:pt x="3968535" y="28556"/>
                  <a:pt x="3977522" y="24787"/>
                </a:cubicBezTo>
                <a:cubicBezTo>
                  <a:pt x="3986510" y="21019"/>
                  <a:pt x="3998831" y="18409"/>
                  <a:pt x="4014486" y="16960"/>
                </a:cubicBezTo>
                <a:cubicBezTo>
                  <a:pt x="4030140" y="15510"/>
                  <a:pt x="4051013" y="14785"/>
                  <a:pt x="4077105" y="14785"/>
                </a:cubicBezTo>
                <a:cubicBezTo>
                  <a:pt x="4104936" y="14785"/>
                  <a:pt x="4127113" y="15365"/>
                  <a:pt x="4143638" y="16525"/>
                </a:cubicBezTo>
                <a:cubicBezTo>
                  <a:pt x="4160162" y="17685"/>
                  <a:pt x="4172918" y="20149"/>
                  <a:pt x="4181906" y="23917"/>
                </a:cubicBezTo>
                <a:cubicBezTo>
                  <a:pt x="4190893" y="27686"/>
                  <a:pt x="4197416" y="33049"/>
                  <a:pt x="4201474" y="40007"/>
                </a:cubicBezTo>
                <a:cubicBezTo>
                  <a:pt x="4205533" y="46965"/>
                  <a:pt x="4208722" y="56242"/>
                  <a:pt x="4211041" y="67838"/>
                </a:cubicBezTo>
                <a:lnTo>
                  <a:pt x="4423251" y="923637"/>
                </a:lnTo>
                <a:lnTo>
                  <a:pt x="4424991" y="923637"/>
                </a:lnTo>
                <a:lnTo>
                  <a:pt x="4622416" y="64359"/>
                </a:lnTo>
                <a:cubicBezTo>
                  <a:pt x="4624155" y="55083"/>
                  <a:pt x="4626474" y="47110"/>
                  <a:pt x="4629373" y="40442"/>
                </a:cubicBezTo>
                <a:cubicBezTo>
                  <a:pt x="4632273" y="33774"/>
                  <a:pt x="4637781" y="28556"/>
                  <a:pt x="4645898" y="24787"/>
                </a:cubicBezTo>
                <a:cubicBezTo>
                  <a:pt x="4654015" y="21019"/>
                  <a:pt x="4665611" y="18409"/>
                  <a:pt x="4680686" y="16960"/>
                </a:cubicBezTo>
                <a:cubicBezTo>
                  <a:pt x="4695762" y="15510"/>
                  <a:pt x="4716924" y="14785"/>
                  <a:pt x="4744175" y="14785"/>
                </a:cubicBezTo>
                <a:cubicBezTo>
                  <a:pt x="4769687" y="14785"/>
                  <a:pt x="4789546" y="15510"/>
                  <a:pt x="4803751" y="16960"/>
                </a:cubicBezTo>
                <a:cubicBezTo>
                  <a:pt x="4817956" y="18409"/>
                  <a:pt x="4828247" y="22323"/>
                  <a:pt x="4834626" y="28701"/>
                </a:cubicBezTo>
                <a:cubicBezTo>
                  <a:pt x="4841004" y="35079"/>
                  <a:pt x="4843758" y="44501"/>
                  <a:pt x="4842888" y="56967"/>
                </a:cubicBezTo>
                <a:cubicBezTo>
                  <a:pt x="4842019" y="69433"/>
                  <a:pt x="4838974" y="86392"/>
                  <a:pt x="4833756" y="107845"/>
                </a:cubicBezTo>
                <a:lnTo>
                  <a:pt x="4575451" y="1087143"/>
                </a:lnTo>
                <a:cubicBezTo>
                  <a:pt x="4571972" y="1101059"/>
                  <a:pt x="4567189" y="1112220"/>
                  <a:pt x="4561101" y="1120627"/>
                </a:cubicBezTo>
                <a:cubicBezTo>
                  <a:pt x="4555013" y="1129035"/>
                  <a:pt x="4545881" y="1135413"/>
                  <a:pt x="4533705" y="1139761"/>
                </a:cubicBezTo>
                <a:cubicBezTo>
                  <a:pt x="4521529" y="1144110"/>
                  <a:pt x="4505874" y="1147009"/>
                  <a:pt x="4486740" y="1148458"/>
                </a:cubicBezTo>
                <a:cubicBezTo>
                  <a:pt x="4467606" y="1149908"/>
                  <a:pt x="4443255" y="1150633"/>
                  <a:pt x="4413684" y="1150633"/>
                </a:cubicBezTo>
                <a:cubicBezTo>
                  <a:pt x="4380635" y="1150633"/>
                  <a:pt x="4354109" y="1149908"/>
                  <a:pt x="4334106" y="1148458"/>
                </a:cubicBezTo>
                <a:cubicBezTo>
                  <a:pt x="4314103" y="1147009"/>
                  <a:pt x="4298302" y="1144110"/>
                  <a:pt x="4286706" y="1139761"/>
                </a:cubicBezTo>
                <a:cubicBezTo>
                  <a:pt x="4275109" y="1135413"/>
                  <a:pt x="4266702" y="1129035"/>
                  <a:pt x="4261484" y="1120627"/>
                </a:cubicBezTo>
                <a:cubicBezTo>
                  <a:pt x="4256266" y="1112220"/>
                  <a:pt x="4252207" y="1101059"/>
                  <a:pt x="4249309" y="1087143"/>
                </a:cubicBezTo>
                <a:lnTo>
                  <a:pt x="4069278" y="373978"/>
                </a:lnTo>
                <a:lnTo>
                  <a:pt x="4067538" y="373978"/>
                </a:lnTo>
                <a:lnTo>
                  <a:pt x="3897074" y="1087143"/>
                </a:lnTo>
                <a:cubicBezTo>
                  <a:pt x="3894175" y="1100479"/>
                  <a:pt x="3890116" y="1111350"/>
                  <a:pt x="3884899" y="1119758"/>
                </a:cubicBezTo>
                <a:cubicBezTo>
                  <a:pt x="3879680" y="1128165"/>
                  <a:pt x="3871418" y="1134688"/>
                  <a:pt x="3860112" y="1139326"/>
                </a:cubicBezTo>
                <a:cubicBezTo>
                  <a:pt x="3848806" y="1143965"/>
                  <a:pt x="3833440" y="1147009"/>
                  <a:pt x="3814016" y="1148458"/>
                </a:cubicBezTo>
                <a:cubicBezTo>
                  <a:pt x="3794593" y="1149908"/>
                  <a:pt x="3768936" y="1150633"/>
                  <a:pt x="3737047" y="1150633"/>
                </a:cubicBezTo>
                <a:cubicBezTo>
                  <a:pt x="3703418" y="1150633"/>
                  <a:pt x="3676601" y="1149908"/>
                  <a:pt x="3656599" y="1148458"/>
                </a:cubicBezTo>
                <a:cubicBezTo>
                  <a:pt x="3636594" y="1147009"/>
                  <a:pt x="3620795" y="1144110"/>
                  <a:pt x="3609198" y="1139761"/>
                </a:cubicBezTo>
                <a:cubicBezTo>
                  <a:pt x="3597602" y="1135413"/>
                  <a:pt x="3589195" y="1129035"/>
                  <a:pt x="3583976" y="1120627"/>
                </a:cubicBezTo>
                <a:cubicBezTo>
                  <a:pt x="3578758" y="1112220"/>
                  <a:pt x="3574410" y="1101059"/>
                  <a:pt x="3570931" y="1087143"/>
                </a:cubicBezTo>
                <a:lnTo>
                  <a:pt x="3315235" y="105236"/>
                </a:lnTo>
                <a:cubicBezTo>
                  <a:pt x="3310017" y="84363"/>
                  <a:pt x="3307118" y="67983"/>
                  <a:pt x="3306538" y="56097"/>
                </a:cubicBezTo>
                <a:cubicBezTo>
                  <a:pt x="3305958" y="44211"/>
                  <a:pt x="3309292" y="35079"/>
                  <a:pt x="3316540" y="28701"/>
                </a:cubicBezTo>
                <a:cubicBezTo>
                  <a:pt x="3323787" y="22323"/>
                  <a:pt x="3335674" y="18409"/>
                  <a:pt x="3352198" y="16960"/>
                </a:cubicBezTo>
                <a:cubicBezTo>
                  <a:pt x="3368723" y="15510"/>
                  <a:pt x="3391770" y="14785"/>
                  <a:pt x="3421340" y="14785"/>
                </a:cubicBezTo>
                <a:close/>
                <a:moveTo>
                  <a:pt x="114802" y="14785"/>
                </a:moveTo>
                <a:cubicBezTo>
                  <a:pt x="137415" y="14785"/>
                  <a:pt x="155969" y="15655"/>
                  <a:pt x="170464" y="17395"/>
                </a:cubicBezTo>
                <a:cubicBezTo>
                  <a:pt x="184959" y="19134"/>
                  <a:pt x="196556" y="21453"/>
                  <a:pt x="205253" y="24353"/>
                </a:cubicBezTo>
                <a:cubicBezTo>
                  <a:pt x="213950" y="27252"/>
                  <a:pt x="220183" y="31020"/>
                  <a:pt x="223952" y="35659"/>
                </a:cubicBezTo>
                <a:cubicBezTo>
                  <a:pt x="227720" y="40297"/>
                  <a:pt x="229605" y="45515"/>
                  <a:pt x="229605" y="51314"/>
                </a:cubicBezTo>
                <a:lnTo>
                  <a:pt x="229605" y="1114104"/>
                </a:lnTo>
                <a:cubicBezTo>
                  <a:pt x="229605" y="1119903"/>
                  <a:pt x="227720" y="1125121"/>
                  <a:pt x="223952" y="1129759"/>
                </a:cubicBezTo>
                <a:cubicBezTo>
                  <a:pt x="220183" y="1134398"/>
                  <a:pt x="213950" y="1138167"/>
                  <a:pt x="205253" y="1141066"/>
                </a:cubicBezTo>
                <a:cubicBezTo>
                  <a:pt x="196556" y="1143965"/>
                  <a:pt x="184959" y="1146284"/>
                  <a:pt x="170464" y="1148023"/>
                </a:cubicBezTo>
                <a:cubicBezTo>
                  <a:pt x="155969" y="1149763"/>
                  <a:pt x="137415" y="1150633"/>
                  <a:pt x="114802" y="1150633"/>
                </a:cubicBezTo>
                <a:cubicBezTo>
                  <a:pt x="92770" y="1150633"/>
                  <a:pt x="74361" y="1149763"/>
                  <a:pt x="59576" y="1148023"/>
                </a:cubicBezTo>
                <a:cubicBezTo>
                  <a:pt x="44790" y="1146284"/>
                  <a:pt x="33049" y="1143965"/>
                  <a:pt x="24352" y="1141066"/>
                </a:cubicBezTo>
                <a:cubicBezTo>
                  <a:pt x="15655" y="1138167"/>
                  <a:pt x="9422" y="1134398"/>
                  <a:pt x="5653" y="1129759"/>
                </a:cubicBezTo>
                <a:cubicBezTo>
                  <a:pt x="1885" y="1125121"/>
                  <a:pt x="0" y="1119903"/>
                  <a:pt x="0" y="1114104"/>
                </a:cubicBezTo>
                <a:lnTo>
                  <a:pt x="0" y="51314"/>
                </a:lnTo>
                <a:cubicBezTo>
                  <a:pt x="0" y="45515"/>
                  <a:pt x="1885" y="40297"/>
                  <a:pt x="5653" y="35659"/>
                </a:cubicBezTo>
                <a:cubicBezTo>
                  <a:pt x="9422" y="31020"/>
                  <a:pt x="15800" y="27252"/>
                  <a:pt x="24787" y="24353"/>
                </a:cubicBezTo>
                <a:cubicBezTo>
                  <a:pt x="33774" y="21453"/>
                  <a:pt x="45515" y="19134"/>
                  <a:pt x="60010" y="17395"/>
                </a:cubicBezTo>
                <a:cubicBezTo>
                  <a:pt x="74506" y="15655"/>
                  <a:pt x="92770" y="14785"/>
                  <a:pt x="114802" y="14785"/>
                </a:cubicBezTo>
                <a:close/>
                <a:moveTo>
                  <a:pt x="10644327" y="0"/>
                </a:moveTo>
                <a:cubicBezTo>
                  <a:pt x="10670998" y="0"/>
                  <a:pt x="10697669" y="2030"/>
                  <a:pt x="10724340" y="6088"/>
                </a:cubicBezTo>
                <a:cubicBezTo>
                  <a:pt x="10751012" y="10147"/>
                  <a:pt x="10775943" y="15655"/>
                  <a:pt x="10799136" y="22613"/>
                </a:cubicBezTo>
                <a:cubicBezTo>
                  <a:pt x="10822328" y="29571"/>
                  <a:pt x="10842911" y="37398"/>
                  <a:pt x="10860885" y="46095"/>
                </a:cubicBezTo>
                <a:cubicBezTo>
                  <a:pt x="10878860" y="54793"/>
                  <a:pt x="10890745" y="62040"/>
                  <a:pt x="10896544" y="67838"/>
                </a:cubicBezTo>
                <a:cubicBezTo>
                  <a:pt x="10902342" y="73636"/>
                  <a:pt x="10906256" y="78565"/>
                  <a:pt x="10908285" y="82623"/>
                </a:cubicBezTo>
                <a:cubicBezTo>
                  <a:pt x="10910314" y="86682"/>
                  <a:pt x="10912053" y="92045"/>
                  <a:pt x="10913503" y="98713"/>
                </a:cubicBezTo>
                <a:cubicBezTo>
                  <a:pt x="10914953" y="105381"/>
                  <a:pt x="10915967" y="113788"/>
                  <a:pt x="10916547" y="123935"/>
                </a:cubicBezTo>
                <a:cubicBezTo>
                  <a:pt x="10917127" y="134081"/>
                  <a:pt x="10917417" y="146692"/>
                  <a:pt x="10917417" y="161767"/>
                </a:cubicBezTo>
                <a:cubicBezTo>
                  <a:pt x="10917417" y="178582"/>
                  <a:pt x="10916982" y="192787"/>
                  <a:pt x="10916112" y="204383"/>
                </a:cubicBezTo>
                <a:cubicBezTo>
                  <a:pt x="10915243" y="215979"/>
                  <a:pt x="10913793" y="225547"/>
                  <a:pt x="10911764" y="233084"/>
                </a:cubicBezTo>
                <a:cubicBezTo>
                  <a:pt x="10909735" y="240621"/>
                  <a:pt x="10906835" y="246130"/>
                  <a:pt x="10903067" y="249608"/>
                </a:cubicBezTo>
                <a:cubicBezTo>
                  <a:pt x="10899298" y="253087"/>
                  <a:pt x="10894224" y="254827"/>
                  <a:pt x="10887847" y="254827"/>
                </a:cubicBezTo>
                <a:cubicBezTo>
                  <a:pt x="10881469" y="254827"/>
                  <a:pt x="10871322" y="250768"/>
                  <a:pt x="10857407" y="242651"/>
                </a:cubicBezTo>
                <a:cubicBezTo>
                  <a:pt x="10843491" y="234533"/>
                  <a:pt x="10826386" y="225691"/>
                  <a:pt x="10806093" y="216124"/>
                </a:cubicBezTo>
                <a:cubicBezTo>
                  <a:pt x="10785800" y="206558"/>
                  <a:pt x="10762318" y="197861"/>
                  <a:pt x="10735647" y="190033"/>
                </a:cubicBezTo>
                <a:cubicBezTo>
                  <a:pt x="10708975" y="182206"/>
                  <a:pt x="10679695" y="178292"/>
                  <a:pt x="10647805" y="178292"/>
                </a:cubicBezTo>
                <a:cubicBezTo>
                  <a:pt x="10622873" y="178292"/>
                  <a:pt x="10601130" y="181336"/>
                  <a:pt x="10582577" y="187424"/>
                </a:cubicBezTo>
                <a:cubicBezTo>
                  <a:pt x="10564023" y="193512"/>
                  <a:pt x="10548513" y="201919"/>
                  <a:pt x="10536047" y="212646"/>
                </a:cubicBezTo>
                <a:cubicBezTo>
                  <a:pt x="10523582" y="223372"/>
                  <a:pt x="10514304" y="236273"/>
                  <a:pt x="10508216" y="251348"/>
                </a:cubicBezTo>
                <a:cubicBezTo>
                  <a:pt x="10502128" y="266423"/>
                  <a:pt x="10499084" y="282368"/>
                  <a:pt x="10499084" y="299182"/>
                </a:cubicBezTo>
                <a:cubicBezTo>
                  <a:pt x="10499084" y="324114"/>
                  <a:pt x="10505897" y="345712"/>
                  <a:pt x="10519523" y="363976"/>
                </a:cubicBezTo>
                <a:cubicBezTo>
                  <a:pt x="10533148" y="382240"/>
                  <a:pt x="10551412" y="398475"/>
                  <a:pt x="10574315" y="412680"/>
                </a:cubicBezTo>
                <a:cubicBezTo>
                  <a:pt x="10597217" y="426885"/>
                  <a:pt x="10623164" y="440221"/>
                  <a:pt x="10652154" y="452687"/>
                </a:cubicBezTo>
                <a:cubicBezTo>
                  <a:pt x="10681144" y="465153"/>
                  <a:pt x="10710714" y="478343"/>
                  <a:pt x="10740865" y="492259"/>
                </a:cubicBezTo>
                <a:cubicBezTo>
                  <a:pt x="10771015" y="506174"/>
                  <a:pt x="10800586" y="521974"/>
                  <a:pt x="10829576" y="539658"/>
                </a:cubicBezTo>
                <a:cubicBezTo>
                  <a:pt x="10858566" y="557342"/>
                  <a:pt x="10884368" y="578505"/>
                  <a:pt x="10906980" y="603147"/>
                </a:cubicBezTo>
                <a:cubicBezTo>
                  <a:pt x="10929593" y="627789"/>
                  <a:pt x="10947857" y="656780"/>
                  <a:pt x="10961772" y="690119"/>
                </a:cubicBezTo>
                <a:cubicBezTo>
                  <a:pt x="10975688" y="723458"/>
                  <a:pt x="10982645" y="762740"/>
                  <a:pt x="10982645" y="807965"/>
                </a:cubicBezTo>
                <a:cubicBezTo>
                  <a:pt x="10982645" y="867106"/>
                  <a:pt x="10971629" y="918999"/>
                  <a:pt x="10949596" y="963644"/>
                </a:cubicBezTo>
                <a:cubicBezTo>
                  <a:pt x="10927564" y="1008289"/>
                  <a:pt x="10897703" y="1045542"/>
                  <a:pt x="10860016" y="1075402"/>
                </a:cubicBezTo>
                <a:cubicBezTo>
                  <a:pt x="10822328" y="1105262"/>
                  <a:pt x="10778263" y="1127730"/>
                  <a:pt x="10727819" y="1142805"/>
                </a:cubicBezTo>
                <a:cubicBezTo>
                  <a:pt x="10677376" y="1157880"/>
                  <a:pt x="10623453" y="1165418"/>
                  <a:pt x="10566052" y="1165418"/>
                </a:cubicBezTo>
                <a:cubicBezTo>
                  <a:pt x="10527205" y="1165418"/>
                  <a:pt x="10491111" y="1162229"/>
                  <a:pt x="10457773" y="1155851"/>
                </a:cubicBezTo>
                <a:cubicBezTo>
                  <a:pt x="10424434" y="1149473"/>
                  <a:pt x="10395008" y="1141790"/>
                  <a:pt x="10369497" y="1132803"/>
                </a:cubicBezTo>
                <a:cubicBezTo>
                  <a:pt x="10343986" y="1123816"/>
                  <a:pt x="10322678" y="1114394"/>
                  <a:pt x="10305573" y="1104538"/>
                </a:cubicBezTo>
                <a:cubicBezTo>
                  <a:pt x="10288468" y="1094681"/>
                  <a:pt x="10276148" y="1085984"/>
                  <a:pt x="10268610" y="1078446"/>
                </a:cubicBezTo>
                <a:cubicBezTo>
                  <a:pt x="10261072" y="1070909"/>
                  <a:pt x="10255710" y="1060037"/>
                  <a:pt x="10252520" y="1045832"/>
                </a:cubicBezTo>
                <a:cubicBezTo>
                  <a:pt x="10249331" y="1031627"/>
                  <a:pt x="10247737" y="1011188"/>
                  <a:pt x="10247737" y="984517"/>
                </a:cubicBezTo>
                <a:cubicBezTo>
                  <a:pt x="10247737" y="966543"/>
                  <a:pt x="10248317" y="951468"/>
                  <a:pt x="10249476" y="939292"/>
                </a:cubicBezTo>
                <a:cubicBezTo>
                  <a:pt x="10250635" y="927116"/>
                  <a:pt x="10252520" y="917259"/>
                  <a:pt x="10255129" y="909722"/>
                </a:cubicBezTo>
                <a:cubicBezTo>
                  <a:pt x="10257738" y="902184"/>
                  <a:pt x="10261217" y="896821"/>
                  <a:pt x="10265566" y="893632"/>
                </a:cubicBezTo>
                <a:cubicBezTo>
                  <a:pt x="10269914" y="890443"/>
                  <a:pt x="10274987" y="888848"/>
                  <a:pt x="10280786" y="888848"/>
                </a:cubicBezTo>
                <a:cubicBezTo>
                  <a:pt x="10288903" y="888848"/>
                  <a:pt x="10300354" y="893632"/>
                  <a:pt x="10315140" y="903199"/>
                </a:cubicBezTo>
                <a:cubicBezTo>
                  <a:pt x="10329925" y="912766"/>
                  <a:pt x="10348913" y="923347"/>
                  <a:pt x="10372106" y="934943"/>
                </a:cubicBezTo>
                <a:cubicBezTo>
                  <a:pt x="10395299" y="946539"/>
                  <a:pt x="10422984" y="957121"/>
                  <a:pt x="10455164" y="966688"/>
                </a:cubicBezTo>
                <a:cubicBezTo>
                  <a:pt x="10487343" y="976255"/>
                  <a:pt x="10524595" y="981038"/>
                  <a:pt x="10566922" y="981038"/>
                </a:cubicBezTo>
                <a:cubicBezTo>
                  <a:pt x="10594753" y="981038"/>
                  <a:pt x="10619685" y="977704"/>
                  <a:pt x="10641717" y="971036"/>
                </a:cubicBezTo>
                <a:cubicBezTo>
                  <a:pt x="10663750" y="964369"/>
                  <a:pt x="10682449" y="954947"/>
                  <a:pt x="10697814" y="942771"/>
                </a:cubicBezTo>
                <a:cubicBezTo>
                  <a:pt x="10713179" y="930595"/>
                  <a:pt x="10724920" y="915520"/>
                  <a:pt x="10733037" y="897546"/>
                </a:cubicBezTo>
                <a:cubicBezTo>
                  <a:pt x="10741154" y="879572"/>
                  <a:pt x="10745213" y="859568"/>
                  <a:pt x="10745213" y="837535"/>
                </a:cubicBezTo>
                <a:cubicBezTo>
                  <a:pt x="10745213" y="812024"/>
                  <a:pt x="10738256" y="790136"/>
                  <a:pt x="10724340" y="771872"/>
                </a:cubicBezTo>
                <a:cubicBezTo>
                  <a:pt x="10710425" y="753608"/>
                  <a:pt x="10692306" y="737373"/>
                  <a:pt x="10669983" y="723168"/>
                </a:cubicBezTo>
                <a:cubicBezTo>
                  <a:pt x="10647660" y="708963"/>
                  <a:pt x="10622294" y="695627"/>
                  <a:pt x="10593883" y="683161"/>
                </a:cubicBezTo>
                <a:cubicBezTo>
                  <a:pt x="10565472" y="670695"/>
                  <a:pt x="10536192" y="657505"/>
                  <a:pt x="10506042" y="643589"/>
                </a:cubicBezTo>
                <a:cubicBezTo>
                  <a:pt x="10475891" y="629674"/>
                  <a:pt x="10446612" y="613874"/>
                  <a:pt x="10418201" y="596190"/>
                </a:cubicBezTo>
                <a:cubicBezTo>
                  <a:pt x="10389790" y="578505"/>
                  <a:pt x="10364424" y="557342"/>
                  <a:pt x="10342101" y="532700"/>
                </a:cubicBezTo>
                <a:cubicBezTo>
                  <a:pt x="10319778" y="508059"/>
                  <a:pt x="10301659" y="478923"/>
                  <a:pt x="10287744" y="445294"/>
                </a:cubicBezTo>
                <a:cubicBezTo>
                  <a:pt x="10273828" y="411665"/>
                  <a:pt x="10266870" y="371368"/>
                  <a:pt x="10266870" y="324404"/>
                </a:cubicBezTo>
                <a:cubicBezTo>
                  <a:pt x="10266870" y="270482"/>
                  <a:pt x="10276872" y="223082"/>
                  <a:pt x="10296876" y="182206"/>
                </a:cubicBezTo>
                <a:cubicBezTo>
                  <a:pt x="10316879" y="141329"/>
                  <a:pt x="10343840" y="107410"/>
                  <a:pt x="10377759" y="80449"/>
                </a:cubicBezTo>
                <a:cubicBezTo>
                  <a:pt x="10411678" y="53488"/>
                  <a:pt x="10451685" y="33340"/>
                  <a:pt x="10497780" y="20004"/>
                </a:cubicBezTo>
                <a:cubicBezTo>
                  <a:pt x="10543875" y="6668"/>
                  <a:pt x="10592724" y="0"/>
                  <a:pt x="10644327" y="0"/>
                </a:cubicBezTo>
                <a:close/>
                <a:moveTo>
                  <a:pt x="7481869" y="0"/>
                </a:moveTo>
                <a:cubicBezTo>
                  <a:pt x="7567101" y="0"/>
                  <a:pt x="7642331" y="11307"/>
                  <a:pt x="7707560" y="33919"/>
                </a:cubicBezTo>
                <a:cubicBezTo>
                  <a:pt x="7772788" y="56532"/>
                  <a:pt x="7827291" y="91320"/>
                  <a:pt x="7871065" y="138285"/>
                </a:cubicBezTo>
                <a:cubicBezTo>
                  <a:pt x="7914841" y="185250"/>
                  <a:pt x="7947890" y="244535"/>
                  <a:pt x="7970213" y="316142"/>
                </a:cubicBezTo>
                <a:cubicBezTo>
                  <a:pt x="7992536" y="387748"/>
                  <a:pt x="8003697" y="472255"/>
                  <a:pt x="8003697" y="569663"/>
                </a:cubicBezTo>
                <a:cubicBezTo>
                  <a:pt x="8003697" y="663013"/>
                  <a:pt x="7992101" y="746505"/>
                  <a:pt x="7968909" y="820141"/>
                </a:cubicBezTo>
                <a:cubicBezTo>
                  <a:pt x="7945715" y="893777"/>
                  <a:pt x="7911218" y="956251"/>
                  <a:pt x="7865413" y="1007564"/>
                </a:cubicBezTo>
                <a:cubicBezTo>
                  <a:pt x="7819607" y="1058878"/>
                  <a:pt x="7762931" y="1098015"/>
                  <a:pt x="7695384" y="1124976"/>
                </a:cubicBezTo>
                <a:cubicBezTo>
                  <a:pt x="7627835" y="1151937"/>
                  <a:pt x="7549706" y="1165418"/>
                  <a:pt x="7460995" y="1165418"/>
                </a:cubicBezTo>
                <a:cubicBezTo>
                  <a:pt x="7373444" y="1165418"/>
                  <a:pt x="7297054" y="1153966"/>
                  <a:pt x="7231826" y="1131064"/>
                </a:cubicBezTo>
                <a:cubicBezTo>
                  <a:pt x="7166597" y="1108161"/>
                  <a:pt x="7112240" y="1073228"/>
                  <a:pt x="7068754" y="1026263"/>
                </a:cubicBezTo>
                <a:cubicBezTo>
                  <a:pt x="7025269" y="979299"/>
                  <a:pt x="6992654" y="919578"/>
                  <a:pt x="6970911" y="847102"/>
                </a:cubicBezTo>
                <a:cubicBezTo>
                  <a:pt x="6949169" y="774626"/>
                  <a:pt x="6938297" y="688814"/>
                  <a:pt x="6938297" y="589667"/>
                </a:cubicBezTo>
                <a:cubicBezTo>
                  <a:pt x="6938297" y="498637"/>
                  <a:pt x="6949894" y="416739"/>
                  <a:pt x="6973086" y="343973"/>
                </a:cubicBezTo>
                <a:cubicBezTo>
                  <a:pt x="6996278" y="271206"/>
                  <a:pt x="7030776" y="209312"/>
                  <a:pt x="7076582" y="158288"/>
                </a:cubicBezTo>
                <a:cubicBezTo>
                  <a:pt x="7122387" y="107265"/>
                  <a:pt x="7179063" y="68128"/>
                  <a:pt x="7246611" y="40877"/>
                </a:cubicBezTo>
                <a:cubicBezTo>
                  <a:pt x="7314159" y="13626"/>
                  <a:pt x="7392578" y="0"/>
                  <a:pt x="748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3031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E0A6-63DD-42C3-9838-8C224DD9D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917" y="2586677"/>
            <a:ext cx="5007006" cy="751287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rgbClr val="FC8004"/>
                </a:solidFill>
              </a:rPr>
              <a:t/>
            </a:r>
            <a:br>
              <a:rPr lang="en-US" sz="5400" b="1" dirty="0">
                <a:solidFill>
                  <a:srgbClr val="FC8004"/>
                </a:solidFill>
              </a:rPr>
            </a:br>
            <a:r>
              <a:rPr lang="en-US" sz="8900" b="1" dirty="0">
                <a:solidFill>
                  <a:srgbClr val="FC8004"/>
                </a:solidFill>
              </a:rPr>
              <a:t>        </a:t>
            </a:r>
            <a:r>
              <a:rPr lang="en-US" sz="8000" b="1" dirty="0">
                <a:solidFill>
                  <a:srgbClr val="FC800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/‘</a:t>
            </a:r>
            <a:r>
              <a:rPr lang="en-US" sz="8000" b="1" dirty="0" err="1">
                <a:solidFill>
                  <a:srgbClr val="FC800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helmit</a:t>
            </a:r>
            <a:r>
              <a:rPr lang="en-US" sz="8000" b="1" dirty="0">
                <a:solidFill>
                  <a:srgbClr val="FC800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5400" b="1" dirty="0">
                <a:solidFill>
                  <a:srgbClr val="FC8004"/>
                </a:solidFill>
              </a:rPr>
              <a:t/>
            </a:r>
            <a:br>
              <a:rPr lang="en-US" sz="5400" b="1" dirty="0">
                <a:solidFill>
                  <a:srgbClr val="FC8004"/>
                </a:solidFill>
              </a:rPr>
            </a:br>
            <a:endParaRPr lang="en-US" sz="5400" b="1" dirty="0">
              <a:solidFill>
                <a:srgbClr val="FC800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10253D-FEB3-4B3D-817C-3078D9166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91" y="735315"/>
            <a:ext cx="2944955" cy="8601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A424D0A-CF29-41F5-919F-84AA84493C0D}"/>
              </a:ext>
            </a:extLst>
          </p:cNvPr>
          <p:cNvSpPr/>
          <p:nvPr/>
        </p:nvSpPr>
        <p:spPr>
          <a:xfrm>
            <a:off x="830091" y="785649"/>
            <a:ext cx="2819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WORDS 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EBBC39-D86C-4FB3-86CE-39010ADE5655}"/>
              </a:ext>
            </a:extLst>
          </p:cNvPr>
          <p:cNvSpPr txBox="1"/>
          <p:nvPr/>
        </p:nvSpPr>
        <p:spPr>
          <a:xfrm>
            <a:off x="1901042" y="2140080"/>
            <a:ext cx="2944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Helmet (n)</a:t>
            </a:r>
          </a:p>
        </p:txBody>
      </p:sp>
      <p:pic>
        <p:nvPicPr>
          <p:cNvPr id="4" name="How to pronounce HELMET in British English (mp3cut.net)">
            <a:hlinkClick r:id="" action="ppaction://media"/>
            <a:extLst>
              <a:ext uri="{FF2B5EF4-FFF2-40B4-BE49-F238E27FC236}">
                <a16:creationId xmlns:a16="http://schemas.microsoft.com/office/drawing/2014/main" id="{57E039C2-1B1A-42E0-BA0D-F097C0D943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0117" y="5513085"/>
            <a:ext cx="609600" cy="609600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67DEDB9-4F2C-4FAF-825E-94395321A3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286" y="600506"/>
            <a:ext cx="6257493" cy="6257493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C46456D-A15C-46E3-817C-47443DD481D7}"/>
              </a:ext>
            </a:extLst>
          </p:cNvPr>
          <p:cNvSpPr txBox="1">
            <a:spLocks/>
          </p:cNvSpPr>
          <p:nvPr/>
        </p:nvSpPr>
        <p:spPr>
          <a:xfrm>
            <a:off x="1234280" y="4346694"/>
            <a:ext cx="5007006" cy="751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FC8004"/>
                </a:solidFill>
              </a:rPr>
              <a:t/>
            </a:r>
            <a:br>
              <a:rPr lang="en-US" sz="5400" b="1" dirty="0">
                <a:solidFill>
                  <a:srgbClr val="FC8004"/>
                </a:solidFill>
              </a:rPr>
            </a:br>
            <a:r>
              <a:rPr lang="en-US" sz="8900" b="1" dirty="0">
                <a:solidFill>
                  <a:srgbClr val="FC8004"/>
                </a:solidFill>
              </a:rPr>
              <a:t>     </a:t>
            </a:r>
            <a:r>
              <a:rPr lang="en-US" sz="19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19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9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5400" b="1" dirty="0">
                <a:solidFill>
                  <a:srgbClr val="FC8004"/>
                </a:solidFill>
              </a:rPr>
              <a:t/>
            </a:r>
            <a:br>
              <a:rPr lang="en-US" sz="5400" b="1" dirty="0">
                <a:solidFill>
                  <a:srgbClr val="FC8004"/>
                </a:solidFill>
              </a:rPr>
            </a:br>
            <a:endParaRPr lang="en-US" sz="5400" b="1" dirty="0">
              <a:solidFill>
                <a:srgbClr val="FC80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3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73589060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</TotalTime>
  <Words>1124</Words>
  <Application>Microsoft Office PowerPoint</Application>
  <PresentationFormat>Widescreen</PresentationFormat>
  <Paragraphs>163</Paragraphs>
  <Slides>32</Slides>
  <Notes>3</Notes>
  <HiddenSlides>0</HiddenSlides>
  <MMClips>22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Abadi</vt:lpstr>
      <vt:lpstr>Aharoni</vt:lpstr>
      <vt:lpstr>Arial</vt:lpstr>
      <vt:lpstr>Arial Black</vt:lpstr>
      <vt:lpstr>Calibri</vt:lpstr>
      <vt:lpstr>Calibri Light</vt:lpstr>
      <vt:lpstr>Comic Sans MS</vt:lpstr>
      <vt:lpstr>Noto Sans Symbols</vt:lpstr>
      <vt:lpstr>Times New Roman</vt:lpstr>
      <vt:lpstr>Office Theme</vt:lpstr>
      <vt:lpstr>1_Office Theme</vt:lpstr>
      <vt:lpstr>3_Office Theme</vt:lpstr>
      <vt:lpstr>4_Office Theme</vt:lpstr>
      <vt:lpstr>2_Office Theme</vt:lpstr>
      <vt:lpstr>5_Office Theme</vt:lpstr>
      <vt:lpstr>Welcome all of the teachers to our class today!</vt:lpstr>
      <vt:lpstr>                          RULES OF THE GAME - Play in 4 groups - Choose the stars - Name the city in the pictures -  Each city has 3 suggested pictures  (The correct answer for the 1st picture gets 3 points, 2 points for the 2nd one, and 1 point for the 3rd one)  - The winner is the one who is the fastest and gives the answers correctly.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/‘helmit/ </vt:lpstr>
      <vt:lpstr>PowerPoint Presentation</vt:lpstr>
      <vt:lpstr>PowerPoint Presentation</vt:lpstr>
      <vt:lpstr>PowerPoint Presentation</vt:lpstr>
      <vt:lpstr>PowerPoint Presentation</vt:lpstr>
      <vt:lpstr> II. READING</vt:lpstr>
      <vt:lpstr>PowerPoint Presentation</vt:lpstr>
      <vt:lpstr>PowerPoint Presentation</vt:lpstr>
      <vt:lpstr>       Find the answers for the following questions.</vt:lpstr>
      <vt:lpstr>Scan here</vt:lpstr>
      <vt:lpstr>         Find the answers for the following questions.</vt:lpstr>
      <vt:lpstr>PowerPoint Presentation</vt:lpstr>
      <vt:lpstr>The sightseeings</vt:lpstr>
      <vt:lpstr>PowerPoint Presentation</vt:lpstr>
      <vt:lpstr>PowerPoint Presentation</vt:lpstr>
      <vt:lpstr>III. SPEAKING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all of you to our class today!</dc:title>
  <dc:creator>GV. Trinh Thi Thanh Xuan</dc:creator>
  <cp:lastModifiedBy>Nguyễn Anh Dũng (VH-KHTXD-MBHTXD)</cp:lastModifiedBy>
  <cp:revision>147</cp:revision>
  <dcterms:created xsi:type="dcterms:W3CDTF">2023-02-06T13:53:42Z</dcterms:created>
  <dcterms:modified xsi:type="dcterms:W3CDTF">2023-12-30T15:12:18Z</dcterms:modified>
</cp:coreProperties>
</file>