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dp" ContentType="image/vnd.ms-photo"/>
  <Default Extension="mp3" ContentType="audio/mp3"/>
  <Default Extension="mp4" ContentType="video/mp4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diagrams/colors1.xml" ContentType="application/vnd.openxmlformats-officedocument.drawingml.diagramColors+xml"/>
  <Override PartName="/ppt/diagrams/data1.xml" ContentType="application/vnd.openxmlformats-officedocument.drawingml.diagramData+xml"/>
  <Override PartName="/ppt/diagrams/drawing1.xml" ContentType="application/vnd.ms-office.drawingml.diagramDrawing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fonts/font1.fntdata" ContentType="application/x-fontdata"/>
  <Override PartName="/ppt/fonts/font10.fntdata" ContentType="application/x-fontdata"/>
  <Override PartName="/ppt/fonts/font1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media/image11.svg" ContentType="image/svg+xml"/>
  <Override PartName="/ppt/media/image13.svg" ContentType="image/svg+xml"/>
  <Override PartName="/ppt/media/image15.svg" ContentType="image/svg+xml"/>
  <Override PartName="/ppt/media/image17.svg" ContentType="image/svg+xml"/>
  <Override PartName="/ppt/media/image19.svg" ContentType="image/svg+xml"/>
  <Override PartName="/ppt/media/image21.svg" ContentType="image/svg+xml"/>
  <Override PartName="/ppt/media/image23.svg" ContentType="image/svg+xml"/>
  <Override PartName="/ppt/media/image25.svg" ContentType="image/svg+xml"/>
  <Override PartName="/ppt/media/image28.svg" ContentType="image/svg+xml"/>
  <Override PartName="/ppt/media/image3.svg" ContentType="image/svg+xml"/>
  <Override PartName="/ppt/media/image32.svg" ContentType="image/svg+xml"/>
  <Override PartName="/ppt/media/image34.svg" ContentType="image/svg+xml"/>
  <Override PartName="/ppt/media/image36.svg" ContentType="image/svg+xml"/>
  <Override PartName="/ppt/media/image38.svg" ContentType="image/svg+xml"/>
  <Override PartName="/ppt/media/image40.svg" ContentType="image/svg+xml"/>
  <Override PartName="/ppt/media/image42.svg" ContentType="image/svg+xml"/>
  <Override PartName="/ppt/media/image44.svg" ContentType="image/svg+xml"/>
  <Override PartName="/ppt/media/image46.svg" ContentType="image/svg+xml"/>
  <Override PartName="/ppt/media/image48.svg" ContentType="image/svg+xml"/>
  <Override PartName="/ppt/media/image5.svg" ContentType="image/svg+xml"/>
  <Override PartName="/ppt/media/image50.svg" ContentType="image/svg+xml"/>
  <Override PartName="/ppt/media/image52.svg" ContentType="image/svg+xml"/>
  <Override PartName="/ppt/media/image57.svg" ContentType="image/svg+xml"/>
  <Override PartName="/ppt/media/image59.svg" ContentType="image/svg+xml"/>
  <Override PartName="/ppt/media/image7.svg" ContentType="image/svg+xml"/>
  <Override PartName="/ppt/media/image78.svg" ContentType="image/svg+xml"/>
  <Override PartName="/ppt/media/image80.svg" ContentType="image/svg+xml"/>
  <Override PartName="/ppt/media/image9.svg" ContentType="image/svg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9"/>
  </p:notesMasterIdLst>
  <p:sldIdLst>
    <p:sldId id="256" r:id="rId3"/>
    <p:sldId id="257" r:id="rId4"/>
    <p:sldId id="308" r:id="rId5"/>
    <p:sldId id="258" r:id="rId6"/>
    <p:sldId id="312" r:id="rId7"/>
    <p:sldId id="281" r:id="rId8"/>
    <p:sldId id="283" r:id="rId10"/>
    <p:sldId id="314" r:id="rId11"/>
    <p:sldId id="284" r:id="rId12"/>
    <p:sldId id="317" r:id="rId13"/>
    <p:sldId id="289" r:id="rId14"/>
    <p:sldId id="322" r:id="rId15"/>
    <p:sldId id="291" r:id="rId16"/>
    <p:sldId id="327" r:id="rId17"/>
    <p:sldId id="326" r:id="rId18"/>
    <p:sldId id="295" r:id="rId19"/>
    <p:sldId id="297" r:id="rId20"/>
    <p:sldId id="318" r:id="rId21"/>
    <p:sldId id="320" r:id="rId22"/>
    <p:sldId id="301" r:id="rId23"/>
    <p:sldId id="325" r:id="rId24"/>
    <p:sldId id="306" r:id="rId25"/>
    <p:sldId id="307" r:id="rId26"/>
  </p:sldIdLst>
  <p:sldSz cx="18288000" cy="10287000"/>
  <p:notesSz cx="6858000" cy="9144000"/>
  <p:embeddedFontLst>
    <p:embeddedFont>
      <p:font typeface="SimSun" panose="02010600030101010101" pitchFamily="2" charset="-122"/>
      <p:regular r:id="rId30"/>
    </p:embeddedFont>
    <p:embeddedFont>
      <p:font typeface="Calibri" panose="020F0502020204030204" pitchFamily="34" charset="0"/>
      <p:regular r:id="rId31"/>
      <p:bold r:id="rId32"/>
      <p:italic r:id="rId33"/>
      <p:boldItalic r:id="rId34"/>
    </p:embeddedFont>
    <p:embeddedFont>
      <p:font typeface="Cambria Math" panose="02040503050406030204" pitchFamily="18" charset="0"/>
      <p:regular r:id="rId35"/>
    </p:embeddedFont>
    <p:embeddedFont>
      <p:font typeface="Tahoma" panose="020B0604030504040204" pitchFamily="34" charset="0"/>
      <p:regular r:id="rId36"/>
    </p:embeddedFont>
    <p:embeddedFont>
      <p:font typeface="Calibri" panose="020F0502020204030204"/>
      <p:regular r:id="rId37"/>
      <p:bold r:id="rId38"/>
      <p:italic r:id="rId39"/>
      <p:boldItalic r:id="rId40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0E33D"/>
    <a:srgbClr val="FF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441" autoAdjust="0"/>
    <p:restoredTop sz="94622" autoAdjust="0"/>
  </p:normalViewPr>
  <p:slideViewPr>
    <p:cSldViewPr showGuides="1">
      <p:cViewPr varScale="1">
        <p:scale>
          <a:sx n="45" d="100"/>
          <a:sy n="45" d="100"/>
        </p:scale>
        <p:origin x="264" y="5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0" Type="http://schemas.openxmlformats.org/officeDocument/2006/relationships/font" Target="fonts/font11.fntdata"/><Relationship Id="rId4" Type="http://schemas.openxmlformats.org/officeDocument/2006/relationships/slide" Target="slides/slide2.xml"/><Relationship Id="rId39" Type="http://schemas.openxmlformats.org/officeDocument/2006/relationships/font" Target="fonts/font10.fntdata"/><Relationship Id="rId38" Type="http://schemas.openxmlformats.org/officeDocument/2006/relationships/font" Target="fonts/font9.fntdata"/><Relationship Id="rId37" Type="http://schemas.openxmlformats.org/officeDocument/2006/relationships/font" Target="fonts/font8.fntdata"/><Relationship Id="rId36" Type="http://schemas.openxmlformats.org/officeDocument/2006/relationships/font" Target="fonts/font7.fntdata"/><Relationship Id="rId35" Type="http://schemas.openxmlformats.org/officeDocument/2006/relationships/font" Target="fonts/font6.fntdata"/><Relationship Id="rId34" Type="http://schemas.openxmlformats.org/officeDocument/2006/relationships/font" Target="fonts/font5.fntdata"/><Relationship Id="rId33" Type="http://schemas.openxmlformats.org/officeDocument/2006/relationships/font" Target="fonts/font4.fntdata"/><Relationship Id="rId32" Type="http://schemas.openxmlformats.org/officeDocument/2006/relationships/font" Target="fonts/font3.fntdata"/><Relationship Id="rId31" Type="http://schemas.openxmlformats.org/officeDocument/2006/relationships/font" Target="fonts/font2.fntdata"/><Relationship Id="rId30" Type="http://schemas.openxmlformats.org/officeDocument/2006/relationships/font" Target="fonts/font1.fntdata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3_2">
  <dgm:title val=""/>
  <dgm:desc val=""/>
  <dgm:catLst>
    <dgm:cat type="accent3" pri="11200"/>
  </dgm:catLst>
  <dgm:styleLbl name="align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asst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C458E3B-98CD-4A11-8673-C1448A74B954}" type="doc">
      <dgm:prSet loTypeId="urn:microsoft.com/office/officeart/2009/3/layout/HorizontalOrganizationChart" loCatId="hierarchy" qsTypeId="urn:microsoft.com/office/officeart/2005/8/quickstyle/3d1" qsCatId="3D" csTypeId="urn:microsoft.com/office/officeart/2005/8/colors/accent3_2" csCatId="accent3" phldr="1"/>
      <dgm:spPr/>
      <dgm:t>
        <a:bodyPr/>
        <a:lstStyle/>
        <a:p>
          <a:endParaRPr lang="en-US"/>
        </a:p>
      </dgm:t>
    </dgm:pt>
    <dgm:pt modelId="{8E1C3652-33DB-4E00-817C-825C8044EBF2}">
      <dgm:prSet phldrT="[Text]" custT="1">
        <dgm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dgm:style>
      </dgm:prSet>
      <dgm:spPr>
        <a:solidFill>
          <a:schemeClr val="accent2">
            <a:lumMod val="40000"/>
            <a:lumOff val="60000"/>
          </a:schemeClr>
        </a:solidFill>
      </dgm:spPr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en-US" sz="5400" b="1" dirty="0" err="1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Tác</a:t>
          </a:r>
          <a:r>
            <a:rPr lang="en-US" sz="54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5400" b="1" dirty="0" err="1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dụng</a:t>
          </a:r>
          <a:r>
            <a:rPr lang="en-US" sz="54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</a:p>
        <a:p>
          <a:pPr>
            <a:lnSpc>
              <a:spcPct val="100000"/>
            </a:lnSpc>
            <a:spcAft>
              <a:spcPts val="0"/>
            </a:spcAft>
          </a:pPr>
          <a:r>
            <a:rPr lang="en-US" sz="5400" b="1" dirty="0" err="1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của</a:t>
          </a:r>
          <a:r>
            <a:rPr lang="en-US" sz="54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5400" b="1" dirty="0" err="1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lực</a:t>
          </a:r>
          <a:endParaRPr lang="en-US" sz="5400" b="1" dirty="0">
            <a:solidFill>
              <a:srgbClr val="00206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4131F880-E235-4EE5-9C38-99722B37262D}" cxnId="{588B72E4-5173-43F9-BCB0-FB070965F170}" type="parTrans">
      <dgm:prSet/>
      <dgm:spPr/>
      <dgm:t>
        <a:bodyPr/>
        <a:lstStyle/>
        <a:p>
          <a:endParaRPr lang="en-US" sz="2800" b="1">
            <a:solidFill>
              <a:srgbClr val="00206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7AAF6A0A-1699-41BD-960D-D10FE4027CA6}" cxnId="{588B72E4-5173-43F9-BCB0-FB070965F170}" type="sibTrans">
      <dgm:prSet/>
      <dgm:spPr/>
      <dgm:t>
        <a:bodyPr/>
        <a:lstStyle/>
        <a:p>
          <a:endParaRPr lang="en-US" sz="2800" b="1">
            <a:solidFill>
              <a:srgbClr val="00206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71A1C704-FBF9-4EAA-894D-BA8A04742BF3}">
      <dgm:prSet phldrT="[Text]" custT="1">
        <dgm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dgm:style>
      </dgm:prSet>
      <dgm:spPr>
        <a:solidFill>
          <a:srgbClr val="FFC000"/>
        </a:solidFill>
      </dgm:spPr>
      <dgm:t>
        <a:bodyPr/>
        <a:lstStyle/>
        <a:p>
          <a:r>
            <a:rPr lang="en-US" sz="4800" b="1" dirty="0" err="1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Biến</a:t>
          </a:r>
          <a:r>
            <a:rPr lang="en-US" sz="48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4800" b="1" dirty="0" err="1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dạng</a:t>
          </a:r>
          <a:r>
            <a:rPr lang="en-US" sz="48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4800" b="1" dirty="0" err="1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vật</a:t>
          </a:r>
          <a:endParaRPr lang="en-US" sz="4800" b="1" dirty="0">
            <a:solidFill>
              <a:srgbClr val="00206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DC2F9FFC-9CCF-4946-8926-A44A3911B78B}" cxnId="{AE9EB51C-B54A-4194-8B82-276E0A0F2D3E}" type="parTrans">
      <dgm:prSet>
        <dgm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dgm:style>
      </dgm:prSet>
      <dgm:spPr>
        <a:ln w="114300">
          <a:solidFill>
            <a:srgbClr val="002060"/>
          </a:solidFill>
        </a:ln>
      </dgm:spPr>
      <dgm:t>
        <a:bodyPr/>
        <a:lstStyle/>
        <a:p>
          <a:endParaRPr lang="en-US" sz="2800" b="1">
            <a:solidFill>
              <a:srgbClr val="00206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FECD9E27-981D-4353-8265-0856043B1F03}" cxnId="{AE9EB51C-B54A-4194-8B82-276E0A0F2D3E}" type="sibTrans">
      <dgm:prSet/>
      <dgm:spPr/>
      <dgm:t>
        <a:bodyPr/>
        <a:lstStyle/>
        <a:p>
          <a:endParaRPr lang="en-US" sz="2800" b="1">
            <a:solidFill>
              <a:srgbClr val="00206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827B6D19-F979-4B93-B652-2C72D5BC03B0}">
      <dgm:prSet phldrT="[Text]" custT="1">
        <dgm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dgm:style>
      </dgm:prSet>
      <dgm:spPr>
        <a:solidFill>
          <a:schemeClr val="accent1">
            <a:lumMod val="40000"/>
            <a:lumOff val="60000"/>
          </a:schemeClr>
        </a:solidFill>
        <a:ln>
          <a:solidFill>
            <a:schemeClr val="tx2">
              <a:lumMod val="20000"/>
              <a:lumOff val="80000"/>
            </a:schemeClr>
          </a:solidFill>
        </a:ln>
      </dgm:spPr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en-US" sz="4800" b="1" dirty="0" err="1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Biến</a:t>
          </a:r>
          <a:r>
            <a:rPr lang="en-US" sz="48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4800" b="1" dirty="0" err="1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đổi</a:t>
          </a:r>
          <a:r>
            <a:rPr lang="en-US" sz="48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</a:p>
        <a:p>
          <a:pPr>
            <a:lnSpc>
              <a:spcPct val="100000"/>
            </a:lnSpc>
            <a:spcAft>
              <a:spcPts val="0"/>
            </a:spcAft>
          </a:pPr>
          <a:r>
            <a:rPr lang="en-US" sz="4800" b="1" dirty="0" err="1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chuyển</a:t>
          </a:r>
          <a:r>
            <a:rPr lang="en-US" sz="48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4800" b="1" dirty="0" err="1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động</a:t>
          </a:r>
          <a:endParaRPr lang="en-US" sz="4800" b="1" dirty="0">
            <a:solidFill>
              <a:srgbClr val="00206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AF918840-ADFE-4234-9ADE-241236ADE979}" cxnId="{634CD5AF-A479-4102-BA29-36E97C977B8B}" type="parTrans">
      <dgm:prSet>
        <dgm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dgm:style>
      </dgm:prSet>
      <dgm:spPr>
        <a:ln w="114300">
          <a:solidFill>
            <a:srgbClr val="002060"/>
          </a:solidFill>
        </a:ln>
      </dgm:spPr>
      <dgm:t>
        <a:bodyPr/>
        <a:lstStyle/>
        <a:p>
          <a:endParaRPr lang="en-US" sz="2800" b="1">
            <a:solidFill>
              <a:srgbClr val="00206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64DF9819-EAA5-46A9-96F1-C7C2E90FFD65}" cxnId="{634CD5AF-A479-4102-BA29-36E97C977B8B}" type="sibTrans">
      <dgm:prSet/>
      <dgm:spPr/>
      <dgm:t>
        <a:bodyPr/>
        <a:lstStyle/>
        <a:p>
          <a:endParaRPr lang="en-US" sz="2800" b="1">
            <a:solidFill>
              <a:srgbClr val="00206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88BFBE26-4F5D-4DE6-B8A3-B71BA1EBB18B}">
      <dgm:prSet phldrT="[Text]" custT="1">
        <dgm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dgm:style>
      </dgm:prSet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en-US" sz="4800" b="1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Thay đổi tốc độ</a:t>
          </a:r>
          <a:endParaRPr lang="en-US" sz="4800" b="1">
            <a:solidFill>
              <a:srgbClr val="00206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C8B29E30-222E-4A6D-AF02-030BF3BE0AC6}" cxnId="{8039136E-A32A-45A1-884A-AA5AE160573B}" type="parTrans">
      <dgm:prSet>
        <dgm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dgm:style>
      </dgm:prSet>
      <dgm:spPr>
        <a:ln w="114300">
          <a:solidFill>
            <a:srgbClr val="002060"/>
          </a:solidFill>
        </a:ln>
      </dgm:spPr>
      <dgm:t>
        <a:bodyPr/>
        <a:lstStyle/>
        <a:p>
          <a:endParaRPr lang="en-US" sz="2800" b="1">
            <a:solidFill>
              <a:srgbClr val="00206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2F2B7BFB-6F25-4377-AD3D-DF8CB3D513C3}" cxnId="{8039136E-A32A-45A1-884A-AA5AE160573B}" type="sibTrans">
      <dgm:prSet/>
      <dgm:spPr/>
      <dgm:t>
        <a:bodyPr/>
        <a:lstStyle/>
        <a:p>
          <a:endParaRPr lang="en-US" sz="2800" b="1">
            <a:solidFill>
              <a:srgbClr val="00206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32710C5D-5163-456E-AFC2-351D33E93D2E}">
      <dgm:prSet custT="1"/>
      <dgm:spPr>
        <a:solidFill>
          <a:srgbClr val="B0E33D"/>
        </a:solidFill>
      </dgm:spPr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en-US" sz="4800" b="1" dirty="0" err="1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Vừa</a:t>
          </a:r>
          <a:r>
            <a:rPr lang="en-US" sz="48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4800" b="1" dirty="0" err="1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biến</a:t>
          </a:r>
          <a:r>
            <a:rPr lang="en-US" sz="48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4800" b="1" dirty="0" err="1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dạng</a:t>
          </a:r>
          <a:r>
            <a:rPr lang="en-US" sz="48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4800" b="1" dirty="0" err="1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vật</a:t>
          </a:r>
          <a:r>
            <a:rPr lang="en-US" sz="48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, </a:t>
          </a:r>
          <a:r>
            <a:rPr lang="en-US" sz="4800" b="1" dirty="0" err="1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vừa</a:t>
          </a:r>
          <a:r>
            <a:rPr lang="en-US" sz="48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4800" b="1" dirty="0" err="1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biến</a:t>
          </a:r>
          <a:r>
            <a:rPr lang="en-US" sz="48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4800" b="1" dirty="0" err="1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đổi</a:t>
          </a:r>
          <a:r>
            <a:rPr lang="en-US" sz="48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</a:p>
        <a:p>
          <a:pPr>
            <a:lnSpc>
              <a:spcPct val="100000"/>
            </a:lnSpc>
            <a:spcAft>
              <a:spcPts val="0"/>
            </a:spcAft>
          </a:pPr>
          <a:r>
            <a:rPr lang="en-US" sz="4800" b="1" dirty="0" err="1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chuyển</a:t>
          </a:r>
          <a:r>
            <a:rPr lang="en-US" sz="48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4800" b="1" dirty="0" err="1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động</a:t>
          </a:r>
          <a:endParaRPr lang="en-US" sz="4800" b="1" dirty="0">
            <a:solidFill>
              <a:srgbClr val="00206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3A14D18D-46B1-4AB7-BE62-D86BDF11A0FD}" cxnId="{7104464D-5FC2-45CD-A7D9-49289D5DD0E9}" type="parTrans">
      <dgm:prSet>
        <dgm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dgm:style>
      </dgm:prSet>
      <dgm:spPr>
        <a:ln w="114300">
          <a:solidFill>
            <a:srgbClr val="002060"/>
          </a:solidFill>
        </a:ln>
      </dgm:spPr>
      <dgm:t>
        <a:bodyPr/>
        <a:lstStyle/>
        <a:p>
          <a:endParaRPr lang="en-US" sz="2800" b="1">
            <a:solidFill>
              <a:srgbClr val="00206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912AF566-53B4-4BD8-B50C-FA1513717697}" cxnId="{7104464D-5FC2-45CD-A7D9-49289D5DD0E9}" type="sibTrans">
      <dgm:prSet/>
      <dgm:spPr/>
      <dgm:t>
        <a:bodyPr/>
        <a:lstStyle/>
        <a:p>
          <a:endParaRPr lang="en-US" sz="2800" b="1">
            <a:solidFill>
              <a:srgbClr val="00206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F26EA96A-C6F9-4CE1-86CB-92C0C0050401}">
      <dgm:prSet custT="1">
        <dgm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dgm:style>
      </dgm:prSet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en-US" sz="4800" b="1" dirty="0" err="1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Thay</a:t>
          </a:r>
          <a:r>
            <a:rPr lang="en-US" sz="48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4800" b="1" dirty="0" err="1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đổi</a:t>
          </a:r>
          <a:r>
            <a:rPr lang="en-US" sz="48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4800" b="1" dirty="0" err="1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hướng</a:t>
          </a:r>
          <a:r>
            <a:rPr lang="en-US" sz="48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4800" b="1" dirty="0" err="1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chuyển</a:t>
          </a:r>
          <a:r>
            <a:rPr lang="en-US" sz="48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4800" b="1" dirty="0" err="1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động</a:t>
          </a:r>
          <a:endParaRPr lang="en-US" sz="4800" b="1" dirty="0">
            <a:solidFill>
              <a:srgbClr val="00206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D03A01B-F1A1-4EE9-8462-C88D18D1F0DF}" cxnId="{7C09E111-C705-4593-BBE0-FD5C2A088BFC}" type="parTrans">
      <dgm:prSet>
        <dgm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dgm:style>
      </dgm:prSet>
      <dgm:spPr>
        <a:ln w="114300">
          <a:solidFill>
            <a:srgbClr val="002060"/>
          </a:solidFill>
        </a:ln>
      </dgm:spPr>
      <dgm:t>
        <a:bodyPr/>
        <a:lstStyle/>
        <a:p>
          <a:endParaRPr lang="en-US" sz="2800" b="1">
            <a:solidFill>
              <a:srgbClr val="00206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E665B2C8-7947-4313-B86A-B2F84816040C}" cxnId="{7C09E111-C705-4593-BBE0-FD5C2A088BFC}" type="sibTrans">
      <dgm:prSet/>
      <dgm:spPr/>
      <dgm:t>
        <a:bodyPr/>
        <a:lstStyle/>
        <a:p>
          <a:endParaRPr lang="en-US" sz="2800" b="1">
            <a:solidFill>
              <a:srgbClr val="00206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0FC5378B-A12D-4A4E-AA2D-3A0B26CC6C13}" type="pres">
      <dgm:prSet presAssocID="{3C458E3B-98CD-4A11-8673-C1448A74B954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en-US"/>
        </a:p>
      </dgm:t>
    </dgm:pt>
    <dgm:pt modelId="{57C93F3B-A5A9-4685-ABAA-DBF5EDC225B0}" type="pres">
      <dgm:prSet presAssocID="{8E1C3652-33DB-4E00-817C-825C8044EBF2}" presName="hierRoot1" presStyleCnt="0">
        <dgm:presLayoutVars>
          <dgm:hierBranch val="init"/>
        </dgm:presLayoutVars>
      </dgm:prSet>
      <dgm:spPr/>
    </dgm:pt>
    <dgm:pt modelId="{3C667789-8F43-455E-90CA-FE2A991EF70D}" type="pres">
      <dgm:prSet presAssocID="{8E1C3652-33DB-4E00-817C-825C8044EBF2}" presName="rootComposite1" presStyleCnt="0"/>
      <dgm:spPr/>
    </dgm:pt>
    <dgm:pt modelId="{590DA24F-94AF-4C97-A5A4-32DAA37EBFF1}" type="pres">
      <dgm:prSet presAssocID="{8E1C3652-33DB-4E00-817C-825C8044EBF2}" presName="rootText1" presStyleLbl="node0" presStyleIdx="0" presStyleCnt="1" custScaleY="147333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F5093725-FBA1-43CD-8900-1AFB76383D68}" type="pres">
      <dgm:prSet presAssocID="{8E1C3652-33DB-4E00-817C-825C8044EBF2}" presName="rootConnector1" presStyleLbl="node1" presStyleIdx="0" presStyleCnt="0"/>
      <dgm:spPr/>
      <dgm:t>
        <a:bodyPr/>
        <a:lstStyle/>
        <a:p>
          <a:endParaRPr lang="en-US"/>
        </a:p>
      </dgm:t>
    </dgm:pt>
    <dgm:pt modelId="{4D4AADA5-6B15-4BB6-B197-D7C1D3FA1D5F}" type="pres">
      <dgm:prSet presAssocID="{8E1C3652-33DB-4E00-817C-825C8044EBF2}" presName="hierChild2" presStyleCnt="0"/>
      <dgm:spPr/>
    </dgm:pt>
    <dgm:pt modelId="{7392FE1C-8BE0-45C5-B18D-EEEB9FF84E73}" type="pres">
      <dgm:prSet presAssocID="{DC2F9FFC-9CCF-4946-8926-A44A3911B78B}" presName="Name64" presStyleLbl="parChTrans1D2" presStyleIdx="0" presStyleCnt="3"/>
      <dgm:spPr/>
      <dgm:t>
        <a:bodyPr/>
        <a:lstStyle/>
        <a:p>
          <a:endParaRPr lang="en-US"/>
        </a:p>
      </dgm:t>
    </dgm:pt>
    <dgm:pt modelId="{01E17348-9059-4325-8C9A-9E140DD66607}" type="pres">
      <dgm:prSet presAssocID="{71A1C704-FBF9-4EAA-894D-BA8A04742BF3}" presName="hierRoot2" presStyleCnt="0">
        <dgm:presLayoutVars>
          <dgm:hierBranch val="init"/>
        </dgm:presLayoutVars>
      </dgm:prSet>
      <dgm:spPr/>
    </dgm:pt>
    <dgm:pt modelId="{EFBDFEF7-533D-444F-AEF1-310B719F7430}" type="pres">
      <dgm:prSet presAssocID="{71A1C704-FBF9-4EAA-894D-BA8A04742BF3}" presName="rootComposite" presStyleCnt="0"/>
      <dgm:spPr/>
    </dgm:pt>
    <dgm:pt modelId="{34E5BFE5-0046-4AB9-9001-7E40E643AE68}" type="pres">
      <dgm:prSet presAssocID="{71A1C704-FBF9-4EAA-894D-BA8A04742BF3}" presName="rootText" presStyleLbl="node2" presStyleIdx="0" presStyleCnt="3" custScaleX="138657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3EF13BA8-855A-400D-9B5C-63E56E7AE0F1}" type="pres">
      <dgm:prSet presAssocID="{71A1C704-FBF9-4EAA-894D-BA8A04742BF3}" presName="rootConnector" presStyleLbl="node2" presStyleIdx="0" presStyleCnt="3"/>
      <dgm:spPr/>
      <dgm:t>
        <a:bodyPr/>
        <a:lstStyle/>
        <a:p>
          <a:endParaRPr lang="en-US"/>
        </a:p>
      </dgm:t>
    </dgm:pt>
    <dgm:pt modelId="{69A27715-AEAE-43C3-84D0-3CA86BD75719}" type="pres">
      <dgm:prSet presAssocID="{71A1C704-FBF9-4EAA-894D-BA8A04742BF3}" presName="hierChild4" presStyleCnt="0"/>
      <dgm:spPr/>
    </dgm:pt>
    <dgm:pt modelId="{2843B566-1633-414C-9CEC-AAE5C70C9703}" type="pres">
      <dgm:prSet presAssocID="{71A1C704-FBF9-4EAA-894D-BA8A04742BF3}" presName="hierChild5" presStyleCnt="0"/>
      <dgm:spPr/>
    </dgm:pt>
    <dgm:pt modelId="{DEF5B0C6-A1B2-4C8B-A4CD-DC9B4B778E1D}" type="pres">
      <dgm:prSet presAssocID="{AF918840-ADFE-4234-9ADE-241236ADE979}" presName="Name64" presStyleLbl="parChTrans1D2" presStyleIdx="1" presStyleCnt="3"/>
      <dgm:spPr/>
      <dgm:t>
        <a:bodyPr/>
        <a:lstStyle/>
        <a:p>
          <a:endParaRPr lang="en-US"/>
        </a:p>
      </dgm:t>
    </dgm:pt>
    <dgm:pt modelId="{7FC43FEF-BED5-4D21-85D2-69231006A4A8}" type="pres">
      <dgm:prSet presAssocID="{827B6D19-F979-4B93-B652-2C72D5BC03B0}" presName="hierRoot2" presStyleCnt="0">
        <dgm:presLayoutVars>
          <dgm:hierBranch val="init"/>
        </dgm:presLayoutVars>
      </dgm:prSet>
      <dgm:spPr/>
    </dgm:pt>
    <dgm:pt modelId="{A1BB5D85-5BC8-4786-B27C-BFE650187B97}" type="pres">
      <dgm:prSet presAssocID="{827B6D19-F979-4B93-B652-2C72D5BC03B0}" presName="rootComposite" presStyleCnt="0"/>
      <dgm:spPr/>
    </dgm:pt>
    <dgm:pt modelId="{EC1C75F0-DE76-4AF2-9968-A3EBD1250E9C}" type="pres">
      <dgm:prSet presAssocID="{827B6D19-F979-4B93-B652-2C72D5BC03B0}" presName="rootText" presStyleLbl="node2" presStyleIdx="1" presStyleCnt="3" custScaleX="139151" custScaleY="157305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05667B22-1472-4D1C-8E54-65B5BF2539D8}" type="pres">
      <dgm:prSet presAssocID="{827B6D19-F979-4B93-B652-2C72D5BC03B0}" presName="rootConnector" presStyleLbl="node2" presStyleIdx="1" presStyleCnt="3"/>
      <dgm:spPr/>
      <dgm:t>
        <a:bodyPr/>
        <a:lstStyle/>
        <a:p>
          <a:endParaRPr lang="en-US"/>
        </a:p>
      </dgm:t>
    </dgm:pt>
    <dgm:pt modelId="{DDBAE161-BFE7-4556-AACB-4C2166548C95}" type="pres">
      <dgm:prSet presAssocID="{827B6D19-F979-4B93-B652-2C72D5BC03B0}" presName="hierChild4" presStyleCnt="0"/>
      <dgm:spPr/>
    </dgm:pt>
    <dgm:pt modelId="{FF0ACA1C-130A-4A10-A9E5-FD9140D51B35}" type="pres">
      <dgm:prSet presAssocID="{C8B29E30-222E-4A6D-AF02-030BF3BE0AC6}" presName="Name64" presStyleLbl="parChTrans1D3" presStyleIdx="0" presStyleCnt="2"/>
      <dgm:spPr/>
      <dgm:t>
        <a:bodyPr/>
        <a:lstStyle/>
        <a:p>
          <a:endParaRPr lang="en-US"/>
        </a:p>
      </dgm:t>
    </dgm:pt>
    <dgm:pt modelId="{E6E06374-B702-4EA4-A1CF-25911E800C02}" type="pres">
      <dgm:prSet presAssocID="{88BFBE26-4F5D-4DE6-B8A3-B71BA1EBB18B}" presName="hierRoot2" presStyleCnt="0">
        <dgm:presLayoutVars>
          <dgm:hierBranch val="init"/>
        </dgm:presLayoutVars>
      </dgm:prSet>
      <dgm:spPr/>
    </dgm:pt>
    <dgm:pt modelId="{527F1D8F-5CB5-472C-A13A-02197DFA03D1}" type="pres">
      <dgm:prSet presAssocID="{88BFBE26-4F5D-4DE6-B8A3-B71BA1EBB18B}" presName="rootComposite" presStyleCnt="0"/>
      <dgm:spPr/>
    </dgm:pt>
    <dgm:pt modelId="{73D5F74B-38A8-4943-B1D5-C568F17EC71C}" type="pres">
      <dgm:prSet presAssocID="{88BFBE26-4F5D-4DE6-B8A3-B71BA1EBB18B}" presName="rootText" presStyleLbl="node3" presStyleIdx="0" presStyleCnt="2" custScaleX="145760" custScaleY="128018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EE5AE560-2626-4078-ABDF-1F825DFB06C5}" type="pres">
      <dgm:prSet presAssocID="{88BFBE26-4F5D-4DE6-B8A3-B71BA1EBB18B}" presName="rootConnector" presStyleLbl="node3" presStyleIdx="0" presStyleCnt="2"/>
      <dgm:spPr/>
      <dgm:t>
        <a:bodyPr/>
        <a:lstStyle/>
        <a:p>
          <a:endParaRPr lang="en-US"/>
        </a:p>
      </dgm:t>
    </dgm:pt>
    <dgm:pt modelId="{A963D82C-3BD4-491E-8964-04986030D34D}" type="pres">
      <dgm:prSet presAssocID="{88BFBE26-4F5D-4DE6-B8A3-B71BA1EBB18B}" presName="hierChild4" presStyleCnt="0"/>
      <dgm:spPr/>
    </dgm:pt>
    <dgm:pt modelId="{E1115787-1D2B-4310-A73A-310DD9AC3067}" type="pres">
      <dgm:prSet presAssocID="{88BFBE26-4F5D-4DE6-B8A3-B71BA1EBB18B}" presName="hierChild5" presStyleCnt="0"/>
      <dgm:spPr/>
    </dgm:pt>
    <dgm:pt modelId="{363E6987-240A-4269-8538-1BC1313298C7}" type="pres">
      <dgm:prSet presAssocID="{1D03A01B-F1A1-4EE9-8462-C88D18D1F0DF}" presName="Name64" presStyleLbl="parChTrans1D3" presStyleIdx="1" presStyleCnt="2"/>
      <dgm:spPr/>
      <dgm:t>
        <a:bodyPr/>
        <a:lstStyle/>
        <a:p>
          <a:endParaRPr lang="en-US"/>
        </a:p>
      </dgm:t>
    </dgm:pt>
    <dgm:pt modelId="{4CA2AAAF-02C4-4E11-9EBD-714A29980FB0}" type="pres">
      <dgm:prSet presAssocID="{F26EA96A-C6F9-4CE1-86CB-92C0C0050401}" presName="hierRoot2" presStyleCnt="0">
        <dgm:presLayoutVars>
          <dgm:hierBranch val="init"/>
        </dgm:presLayoutVars>
      </dgm:prSet>
      <dgm:spPr/>
    </dgm:pt>
    <dgm:pt modelId="{95F99C17-6E23-45DA-8A43-B9C2B75B3276}" type="pres">
      <dgm:prSet presAssocID="{F26EA96A-C6F9-4CE1-86CB-92C0C0050401}" presName="rootComposite" presStyleCnt="0"/>
      <dgm:spPr/>
    </dgm:pt>
    <dgm:pt modelId="{8B5AB433-1E1C-470D-9556-3DB8ABE11FE1}" type="pres">
      <dgm:prSet presAssocID="{F26EA96A-C6F9-4CE1-86CB-92C0C0050401}" presName="rootText" presStyleLbl="node3" presStyleIdx="1" presStyleCnt="2" custScaleX="145992" custScaleY="128592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413D7A3C-DB0F-47F8-9D35-D1D3C2EDBEA0}" type="pres">
      <dgm:prSet presAssocID="{F26EA96A-C6F9-4CE1-86CB-92C0C0050401}" presName="rootConnector" presStyleLbl="node3" presStyleIdx="1" presStyleCnt="2"/>
      <dgm:spPr/>
      <dgm:t>
        <a:bodyPr/>
        <a:lstStyle/>
        <a:p>
          <a:endParaRPr lang="en-US"/>
        </a:p>
      </dgm:t>
    </dgm:pt>
    <dgm:pt modelId="{E40D2D46-6BA3-4885-9CDF-722BFF0AA8D3}" type="pres">
      <dgm:prSet presAssocID="{F26EA96A-C6F9-4CE1-86CB-92C0C0050401}" presName="hierChild4" presStyleCnt="0"/>
      <dgm:spPr/>
    </dgm:pt>
    <dgm:pt modelId="{CBC4E387-D95F-4E09-9EA2-0330CC6FA137}" type="pres">
      <dgm:prSet presAssocID="{F26EA96A-C6F9-4CE1-86CB-92C0C0050401}" presName="hierChild5" presStyleCnt="0"/>
      <dgm:spPr/>
    </dgm:pt>
    <dgm:pt modelId="{EACD2767-531B-4E23-9772-18CD9AAC18B5}" type="pres">
      <dgm:prSet presAssocID="{827B6D19-F979-4B93-B652-2C72D5BC03B0}" presName="hierChild5" presStyleCnt="0"/>
      <dgm:spPr/>
    </dgm:pt>
    <dgm:pt modelId="{82C578FD-A544-40A4-B31F-C90B791C136C}" type="pres">
      <dgm:prSet presAssocID="{3A14D18D-46B1-4AB7-BE62-D86BDF11A0FD}" presName="Name64" presStyleLbl="parChTrans1D2" presStyleIdx="2" presStyleCnt="3"/>
      <dgm:spPr/>
      <dgm:t>
        <a:bodyPr/>
        <a:lstStyle/>
        <a:p>
          <a:endParaRPr lang="en-US"/>
        </a:p>
      </dgm:t>
    </dgm:pt>
    <dgm:pt modelId="{3A13BFAD-36F2-45EF-82E7-AD2DEF32A92F}" type="pres">
      <dgm:prSet presAssocID="{32710C5D-5163-456E-AFC2-351D33E93D2E}" presName="hierRoot2" presStyleCnt="0">
        <dgm:presLayoutVars>
          <dgm:hierBranch val="init"/>
        </dgm:presLayoutVars>
      </dgm:prSet>
      <dgm:spPr/>
    </dgm:pt>
    <dgm:pt modelId="{921AEDA6-2E96-4FFD-9A13-31A2E9D11A04}" type="pres">
      <dgm:prSet presAssocID="{32710C5D-5163-456E-AFC2-351D33E93D2E}" presName="rootComposite" presStyleCnt="0"/>
      <dgm:spPr/>
    </dgm:pt>
    <dgm:pt modelId="{5F9EB9DC-049C-4F53-8A09-CF608CFAF334}" type="pres">
      <dgm:prSet presAssocID="{32710C5D-5163-456E-AFC2-351D33E93D2E}" presName="rootText" presStyleLbl="node2" presStyleIdx="2" presStyleCnt="3" custScaleX="140861" custScaleY="221815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A701C402-ECDE-4ADA-9A9A-F39BDAD20D2C}" type="pres">
      <dgm:prSet presAssocID="{32710C5D-5163-456E-AFC2-351D33E93D2E}" presName="rootConnector" presStyleLbl="node2" presStyleIdx="2" presStyleCnt="3"/>
      <dgm:spPr/>
      <dgm:t>
        <a:bodyPr/>
        <a:lstStyle/>
        <a:p>
          <a:endParaRPr lang="en-US"/>
        </a:p>
      </dgm:t>
    </dgm:pt>
    <dgm:pt modelId="{89EAF71B-CB92-488C-949B-4738A30AB742}" type="pres">
      <dgm:prSet presAssocID="{32710C5D-5163-456E-AFC2-351D33E93D2E}" presName="hierChild4" presStyleCnt="0"/>
      <dgm:spPr/>
    </dgm:pt>
    <dgm:pt modelId="{96C68809-EC6F-410C-9E1A-EC3782114048}" type="pres">
      <dgm:prSet presAssocID="{32710C5D-5163-456E-AFC2-351D33E93D2E}" presName="hierChild5" presStyleCnt="0"/>
      <dgm:spPr/>
    </dgm:pt>
    <dgm:pt modelId="{AEF336A5-B098-46DB-88A2-95D438AC73B2}" type="pres">
      <dgm:prSet presAssocID="{8E1C3652-33DB-4E00-817C-825C8044EBF2}" presName="hierChild3" presStyleCnt="0"/>
      <dgm:spPr/>
    </dgm:pt>
  </dgm:ptLst>
  <dgm:cxnLst>
    <dgm:cxn modelId="{7864329B-61FB-48EB-8002-8EF1D50926C5}" type="presOf" srcId="{AF918840-ADFE-4234-9ADE-241236ADE979}" destId="{DEF5B0C6-A1B2-4C8B-A4CD-DC9B4B778E1D}" srcOrd="0" destOrd="0" presId="urn:microsoft.com/office/officeart/2009/3/layout/HorizontalOrganizationChart"/>
    <dgm:cxn modelId="{34B45CDE-814A-4C03-8207-7D54D37FB559}" type="presOf" srcId="{1D03A01B-F1A1-4EE9-8462-C88D18D1F0DF}" destId="{363E6987-240A-4269-8538-1BC1313298C7}" srcOrd="0" destOrd="0" presId="urn:microsoft.com/office/officeart/2009/3/layout/HorizontalOrganizationChart"/>
    <dgm:cxn modelId="{47FE9147-DEC7-48A0-9566-510E703CDAE3}" type="presOf" srcId="{71A1C704-FBF9-4EAA-894D-BA8A04742BF3}" destId="{3EF13BA8-855A-400D-9B5C-63E56E7AE0F1}" srcOrd="1" destOrd="0" presId="urn:microsoft.com/office/officeart/2009/3/layout/HorizontalOrganizationChart"/>
    <dgm:cxn modelId="{B6FC75D5-D029-4D86-BC90-45CE02C93B52}" type="presOf" srcId="{32710C5D-5163-456E-AFC2-351D33E93D2E}" destId="{A701C402-ECDE-4ADA-9A9A-F39BDAD20D2C}" srcOrd="1" destOrd="0" presId="urn:microsoft.com/office/officeart/2009/3/layout/HorizontalOrganizationChart"/>
    <dgm:cxn modelId="{607E3C6D-D151-4845-AF29-913B13A18362}" type="presOf" srcId="{88BFBE26-4F5D-4DE6-B8A3-B71BA1EBB18B}" destId="{73D5F74B-38A8-4943-B1D5-C568F17EC71C}" srcOrd="0" destOrd="0" presId="urn:microsoft.com/office/officeart/2009/3/layout/HorizontalOrganizationChart"/>
    <dgm:cxn modelId="{46E2EEF7-D18D-400A-A007-2E1A0C637971}" type="presOf" srcId="{F26EA96A-C6F9-4CE1-86CB-92C0C0050401}" destId="{8B5AB433-1E1C-470D-9556-3DB8ABE11FE1}" srcOrd="0" destOrd="0" presId="urn:microsoft.com/office/officeart/2009/3/layout/HorizontalOrganizationChart"/>
    <dgm:cxn modelId="{5F017BA5-D6E5-45F3-947B-4AABEB2CEA3A}" type="presOf" srcId="{C8B29E30-222E-4A6D-AF02-030BF3BE0AC6}" destId="{FF0ACA1C-130A-4A10-A9E5-FD9140D51B35}" srcOrd="0" destOrd="0" presId="urn:microsoft.com/office/officeart/2009/3/layout/HorizontalOrganizationChart"/>
    <dgm:cxn modelId="{CD6C2862-E656-4E89-A989-472E0320462C}" type="presOf" srcId="{827B6D19-F979-4B93-B652-2C72D5BC03B0}" destId="{EC1C75F0-DE76-4AF2-9968-A3EBD1250E9C}" srcOrd="0" destOrd="0" presId="urn:microsoft.com/office/officeart/2009/3/layout/HorizontalOrganizationChart"/>
    <dgm:cxn modelId="{4E9B34AB-C96E-4531-8614-125A50F46FE9}" type="presOf" srcId="{71A1C704-FBF9-4EAA-894D-BA8A04742BF3}" destId="{34E5BFE5-0046-4AB9-9001-7E40E643AE68}" srcOrd="0" destOrd="0" presId="urn:microsoft.com/office/officeart/2009/3/layout/HorizontalOrganizationChart"/>
    <dgm:cxn modelId="{877A1F30-C132-45FB-B534-7C583CFBE262}" type="presOf" srcId="{8E1C3652-33DB-4E00-817C-825C8044EBF2}" destId="{590DA24F-94AF-4C97-A5A4-32DAA37EBFF1}" srcOrd="0" destOrd="0" presId="urn:microsoft.com/office/officeart/2009/3/layout/HorizontalOrganizationChart"/>
    <dgm:cxn modelId="{D6879EC1-0E0C-47BD-BD5A-9D43A3527496}" type="presOf" srcId="{8E1C3652-33DB-4E00-817C-825C8044EBF2}" destId="{F5093725-FBA1-43CD-8900-1AFB76383D68}" srcOrd="1" destOrd="0" presId="urn:microsoft.com/office/officeart/2009/3/layout/HorizontalOrganizationChart"/>
    <dgm:cxn modelId="{0A997C23-B3BA-4C89-9974-0C5D84CCFFDA}" type="presOf" srcId="{F26EA96A-C6F9-4CE1-86CB-92C0C0050401}" destId="{413D7A3C-DB0F-47F8-9D35-D1D3C2EDBEA0}" srcOrd="1" destOrd="0" presId="urn:microsoft.com/office/officeart/2009/3/layout/HorizontalOrganizationChart"/>
    <dgm:cxn modelId="{DD0D781E-6EF9-4817-8DC0-25814E7EC187}" type="presOf" srcId="{32710C5D-5163-456E-AFC2-351D33E93D2E}" destId="{5F9EB9DC-049C-4F53-8A09-CF608CFAF334}" srcOrd="0" destOrd="0" presId="urn:microsoft.com/office/officeart/2009/3/layout/HorizontalOrganizationChart"/>
    <dgm:cxn modelId="{7104464D-5FC2-45CD-A7D9-49289D5DD0E9}" srcId="{8E1C3652-33DB-4E00-817C-825C8044EBF2}" destId="{32710C5D-5163-456E-AFC2-351D33E93D2E}" srcOrd="2" destOrd="0" parTransId="{3A14D18D-46B1-4AB7-BE62-D86BDF11A0FD}" sibTransId="{912AF566-53B4-4BD8-B50C-FA1513717697}"/>
    <dgm:cxn modelId="{588B72E4-5173-43F9-BCB0-FB070965F170}" srcId="{3C458E3B-98CD-4A11-8673-C1448A74B954}" destId="{8E1C3652-33DB-4E00-817C-825C8044EBF2}" srcOrd="0" destOrd="0" parTransId="{4131F880-E235-4EE5-9C38-99722B37262D}" sibTransId="{7AAF6A0A-1699-41BD-960D-D10FE4027CA6}"/>
    <dgm:cxn modelId="{AE9EB51C-B54A-4194-8B82-276E0A0F2D3E}" srcId="{8E1C3652-33DB-4E00-817C-825C8044EBF2}" destId="{71A1C704-FBF9-4EAA-894D-BA8A04742BF3}" srcOrd="0" destOrd="0" parTransId="{DC2F9FFC-9CCF-4946-8926-A44A3911B78B}" sibTransId="{FECD9E27-981D-4353-8265-0856043B1F03}"/>
    <dgm:cxn modelId="{0A9995B8-B1BB-4486-A0EC-41EA5630C6BD}" type="presOf" srcId="{827B6D19-F979-4B93-B652-2C72D5BC03B0}" destId="{05667B22-1472-4D1C-8E54-65B5BF2539D8}" srcOrd="1" destOrd="0" presId="urn:microsoft.com/office/officeart/2009/3/layout/HorizontalOrganizationChart"/>
    <dgm:cxn modelId="{477798D5-B315-43D4-829F-597254F31417}" type="presOf" srcId="{3C458E3B-98CD-4A11-8673-C1448A74B954}" destId="{0FC5378B-A12D-4A4E-AA2D-3A0B26CC6C13}" srcOrd="0" destOrd="0" presId="urn:microsoft.com/office/officeart/2009/3/layout/HorizontalOrganizationChart"/>
    <dgm:cxn modelId="{FD683CAC-BA35-48B7-AF33-15B1639C2720}" type="presOf" srcId="{DC2F9FFC-9CCF-4946-8926-A44A3911B78B}" destId="{7392FE1C-8BE0-45C5-B18D-EEEB9FF84E73}" srcOrd="0" destOrd="0" presId="urn:microsoft.com/office/officeart/2009/3/layout/HorizontalOrganizationChart"/>
    <dgm:cxn modelId="{B995F2F2-2B45-4C56-9AE1-F681D0D8F7A6}" type="presOf" srcId="{88BFBE26-4F5D-4DE6-B8A3-B71BA1EBB18B}" destId="{EE5AE560-2626-4078-ABDF-1F825DFB06C5}" srcOrd="1" destOrd="0" presId="urn:microsoft.com/office/officeart/2009/3/layout/HorizontalOrganizationChart"/>
    <dgm:cxn modelId="{C65E90E9-C6E1-481C-893E-6786D2DDBFE8}" type="presOf" srcId="{3A14D18D-46B1-4AB7-BE62-D86BDF11A0FD}" destId="{82C578FD-A544-40A4-B31F-C90B791C136C}" srcOrd="0" destOrd="0" presId="urn:microsoft.com/office/officeart/2009/3/layout/HorizontalOrganizationChart"/>
    <dgm:cxn modelId="{8039136E-A32A-45A1-884A-AA5AE160573B}" srcId="{827B6D19-F979-4B93-B652-2C72D5BC03B0}" destId="{88BFBE26-4F5D-4DE6-B8A3-B71BA1EBB18B}" srcOrd="0" destOrd="0" parTransId="{C8B29E30-222E-4A6D-AF02-030BF3BE0AC6}" sibTransId="{2F2B7BFB-6F25-4377-AD3D-DF8CB3D513C3}"/>
    <dgm:cxn modelId="{7C09E111-C705-4593-BBE0-FD5C2A088BFC}" srcId="{827B6D19-F979-4B93-B652-2C72D5BC03B0}" destId="{F26EA96A-C6F9-4CE1-86CB-92C0C0050401}" srcOrd="1" destOrd="0" parTransId="{1D03A01B-F1A1-4EE9-8462-C88D18D1F0DF}" sibTransId="{E665B2C8-7947-4313-B86A-B2F84816040C}"/>
    <dgm:cxn modelId="{634CD5AF-A479-4102-BA29-36E97C977B8B}" srcId="{8E1C3652-33DB-4E00-817C-825C8044EBF2}" destId="{827B6D19-F979-4B93-B652-2C72D5BC03B0}" srcOrd="1" destOrd="0" parTransId="{AF918840-ADFE-4234-9ADE-241236ADE979}" sibTransId="{64DF9819-EAA5-46A9-96F1-C7C2E90FFD65}"/>
    <dgm:cxn modelId="{FA5E2F0A-2E17-42FF-8770-424198324A18}" type="presParOf" srcId="{0FC5378B-A12D-4A4E-AA2D-3A0B26CC6C13}" destId="{57C93F3B-A5A9-4685-ABAA-DBF5EDC225B0}" srcOrd="0" destOrd="0" presId="urn:microsoft.com/office/officeart/2009/3/layout/HorizontalOrganizationChart"/>
    <dgm:cxn modelId="{63160DEF-B57D-4CC5-95A2-56F3B14DFE11}" type="presParOf" srcId="{57C93F3B-A5A9-4685-ABAA-DBF5EDC225B0}" destId="{3C667789-8F43-455E-90CA-FE2A991EF70D}" srcOrd="0" destOrd="0" presId="urn:microsoft.com/office/officeart/2009/3/layout/HorizontalOrganizationChart"/>
    <dgm:cxn modelId="{12C9FD0F-8551-43F1-BE85-4EF72ECFC027}" type="presParOf" srcId="{3C667789-8F43-455E-90CA-FE2A991EF70D}" destId="{590DA24F-94AF-4C97-A5A4-32DAA37EBFF1}" srcOrd="0" destOrd="0" presId="urn:microsoft.com/office/officeart/2009/3/layout/HorizontalOrganizationChart"/>
    <dgm:cxn modelId="{1FA33B38-93ED-42A5-B769-6CDB7BB04EA7}" type="presParOf" srcId="{3C667789-8F43-455E-90CA-FE2A991EF70D}" destId="{F5093725-FBA1-43CD-8900-1AFB76383D68}" srcOrd="1" destOrd="0" presId="urn:microsoft.com/office/officeart/2009/3/layout/HorizontalOrganizationChart"/>
    <dgm:cxn modelId="{DB51F544-99A1-4D74-91B7-2270E968E61F}" type="presParOf" srcId="{57C93F3B-A5A9-4685-ABAA-DBF5EDC225B0}" destId="{4D4AADA5-6B15-4BB6-B197-D7C1D3FA1D5F}" srcOrd="1" destOrd="0" presId="urn:microsoft.com/office/officeart/2009/3/layout/HorizontalOrganizationChart"/>
    <dgm:cxn modelId="{23748A26-E171-46AE-82D5-17DE3D977302}" type="presParOf" srcId="{4D4AADA5-6B15-4BB6-B197-D7C1D3FA1D5F}" destId="{7392FE1C-8BE0-45C5-B18D-EEEB9FF84E73}" srcOrd="0" destOrd="0" presId="urn:microsoft.com/office/officeart/2009/3/layout/HorizontalOrganizationChart"/>
    <dgm:cxn modelId="{D5704D02-61EA-4FF9-B912-C7EC070FBBD1}" type="presParOf" srcId="{4D4AADA5-6B15-4BB6-B197-D7C1D3FA1D5F}" destId="{01E17348-9059-4325-8C9A-9E140DD66607}" srcOrd="1" destOrd="0" presId="urn:microsoft.com/office/officeart/2009/3/layout/HorizontalOrganizationChart"/>
    <dgm:cxn modelId="{303830DF-64E9-4786-BB73-5EB44224CC35}" type="presParOf" srcId="{01E17348-9059-4325-8C9A-9E140DD66607}" destId="{EFBDFEF7-533D-444F-AEF1-310B719F7430}" srcOrd="0" destOrd="0" presId="urn:microsoft.com/office/officeart/2009/3/layout/HorizontalOrganizationChart"/>
    <dgm:cxn modelId="{577D777C-6652-4B30-B43F-BEFE4EDC842B}" type="presParOf" srcId="{EFBDFEF7-533D-444F-AEF1-310B719F7430}" destId="{34E5BFE5-0046-4AB9-9001-7E40E643AE68}" srcOrd="0" destOrd="0" presId="urn:microsoft.com/office/officeart/2009/3/layout/HorizontalOrganizationChart"/>
    <dgm:cxn modelId="{7F58331E-D6EF-48D2-A35C-32BC412C0CE4}" type="presParOf" srcId="{EFBDFEF7-533D-444F-AEF1-310B719F7430}" destId="{3EF13BA8-855A-400D-9B5C-63E56E7AE0F1}" srcOrd="1" destOrd="0" presId="urn:microsoft.com/office/officeart/2009/3/layout/HorizontalOrganizationChart"/>
    <dgm:cxn modelId="{650CDD02-5FD2-4DD7-8117-0D5AC4DF03B2}" type="presParOf" srcId="{01E17348-9059-4325-8C9A-9E140DD66607}" destId="{69A27715-AEAE-43C3-84D0-3CA86BD75719}" srcOrd="1" destOrd="0" presId="urn:microsoft.com/office/officeart/2009/3/layout/HorizontalOrganizationChart"/>
    <dgm:cxn modelId="{44FAE71B-8400-4478-81F6-FECE8CC0EE54}" type="presParOf" srcId="{01E17348-9059-4325-8C9A-9E140DD66607}" destId="{2843B566-1633-414C-9CEC-AAE5C70C9703}" srcOrd="2" destOrd="0" presId="urn:microsoft.com/office/officeart/2009/3/layout/HorizontalOrganizationChart"/>
    <dgm:cxn modelId="{D0956AEB-F00A-4EAD-BA4B-372AD3FF10EF}" type="presParOf" srcId="{4D4AADA5-6B15-4BB6-B197-D7C1D3FA1D5F}" destId="{DEF5B0C6-A1B2-4C8B-A4CD-DC9B4B778E1D}" srcOrd="2" destOrd="0" presId="urn:microsoft.com/office/officeart/2009/3/layout/HorizontalOrganizationChart"/>
    <dgm:cxn modelId="{E0B35B96-3F0F-47C6-A301-AFC9641951EE}" type="presParOf" srcId="{4D4AADA5-6B15-4BB6-B197-D7C1D3FA1D5F}" destId="{7FC43FEF-BED5-4D21-85D2-69231006A4A8}" srcOrd="3" destOrd="0" presId="urn:microsoft.com/office/officeart/2009/3/layout/HorizontalOrganizationChart"/>
    <dgm:cxn modelId="{E320E2C2-824A-4F63-A2D7-E4C04CC21F70}" type="presParOf" srcId="{7FC43FEF-BED5-4D21-85D2-69231006A4A8}" destId="{A1BB5D85-5BC8-4786-B27C-BFE650187B97}" srcOrd="0" destOrd="0" presId="urn:microsoft.com/office/officeart/2009/3/layout/HorizontalOrganizationChart"/>
    <dgm:cxn modelId="{BA636402-56B1-4A66-8F3F-CF6565405A03}" type="presParOf" srcId="{A1BB5D85-5BC8-4786-B27C-BFE650187B97}" destId="{EC1C75F0-DE76-4AF2-9968-A3EBD1250E9C}" srcOrd="0" destOrd="0" presId="urn:microsoft.com/office/officeart/2009/3/layout/HorizontalOrganizationChart"/>
    <dgm:cxn modelId="{9ECE5364-64BD-498E-8ABD-EFF3C6229A44}" type="presParOf" srcId="{A1BB5D85-5BC8-4786-B27C-BFE650187B97}" destId="{05667B22-1472-4D1C-8E54-65B5BF2539D8}" srcOrd="1" destOrd="0" presId="urn:microsoft.com/office/officeart/2009/3/layout/HorizontalOrganizationChart"/>
    <dgm:cxn modelId="{75CF1279-E4FB-4058-AE02-09BD5C75F9D8}" type="presParOf" srcId="{7FC43FEF-BED5-4D21-85D2-69231006A4A8}" destId="{DDBAE161-BFE7-4556-AACB-4C2166548C95}" srcOrd="1" destOrd="0" presId="urn:microsoft.com/office/officeart/2009/3/layout/HorizontalOrganizationChart"/>
    <dgm:cxn modelId="{CF1E56A9-E00C-4F31-813E-06B793A31FAD}" type="presParOf" srcId="{DDBAE161-BFE7-4556-AACB-4C2166548C95}" destId="{FF0ACA1C-130A-4A10-A9E5-FD9140D51B35}" srcOrd="0" destOrd="0" presId="urn:microsoft.com/office/officeart/2009/3/layout/HorizontalOrganizationChart"/>
    <dgm:cxn modelId="{6A4406BB-9C18-49E6-BC08-B9D2421EAD0D}" type="presParOf" srcId="{DDBAE161-BFE7-4556-AACB-4C2166548C95}" destId="{E6E06374-B702-4EA4-A1CF-25911E800C02}" srcOrd="1" destOrd="0" presId="urn:microsoft.com/office/officeart/2009/3/layout/HorizontalOrganizationChart"/>
    <dgm:cxn modelId="{15A636FB-9D43-4467-8CFC-4903C9D13597}" type="presParOf" srcId="{E6E06374-B702-4EA4-A1CF-25911E800C02}" destId="{527F1D8F-5CB5-472C-A13A-02197DFA03D1}" srcOrd="0" destOrd="0" presId="urn:microsoft.com/office/officeart/2009/3/layout/HorizontalOrganizationChart"/>
    <dgm:cxn modelId="{92DD486B-0A41-4776-8027-693F7374995A}" type="presParOf" srcId="{527F1D8F-5CB5-472C-A13A-02197DFA03D1}" destId="{73D5F74B-38A8-4943-B1D5-C568F17EC71C}" srcOrd="0" destOrd="0" presId="urn:microsoft.com/office/officeart/2009/3/layout/HorizontalOrganizationChart"/>
    <dgm:cxn modelId="{9F17C1C1-6EF4-497F-89A7-AC8C0668DC2F}" type="presParOf" srcId="{527F1D8F-5CB5-472C-A13A-02197DFA03D1}" destId="{EE5AE560-2626-4078-ABDF-1F825DFB06C5}" srcOrd="1" destOrd="0" presId="urn:microsoft.com/office/officeart/2009/3/layout/HorizontalOrganizationChart"/>
    <dgm:cxn modelId="{4DA794AA-AAE4-4690-8553-22C955EF846D}" type="presParOf" srcId="{E6E06374-B702-4EA4-A1CF-25911E800C02}" destId="{A963D82C-3BD4-491E-8964-04986030D34D}" srcOrd="1" destOrd="0" presId="urn:microsoft.com/office/officeart/2009/3/layout/HorizontalOrganizationChart"/>
    <dgm:cxn modelId="{C62A4882-D8CD-4F9A-A134-5172B5900A54}" type="presParOf" srcId="{E6E06374-B702-4EA4-A1CF-25911E800C02}" destId="{E1115787-1D2B-4310-A73A-310DD9AC3067}" srcOrd="2" destOrd="0" presId="urn:microsoft.com/office/officeart/2009/3/layout/HorizontalOrganizationChart"/>
    <dgm:cxn modelId="{DDB2772D-16BA-4270-9776-1D1AEB30470B}" type="presParOf" srcId="{DDBAE161-BFE7-4556-AACB-4C2166548C95}" destId="{363E6987-240A-4269-8538-1BC1313298C7}" srcOrd="2" destOrd="0" presId="urn:microsoft.com/office/officeart/2009/3/layout/HorizontalOrganizationChart"/>
    <dgm:cxn modelId="{B3AFEED6-6F09-45DF-9B4E-BB72D84A392E}" type="presParOf" srcId="{DDBAE161-BFE7-4556-AACB-4C2166548C95}" destId="{4CA2AAAF-02C4-4E11-9EBD-714A29980FB0}" srcOrd="3" destOrd="0" presId="urn:microsoft.com/office/officeart/2009/3/layout/HorizontalOrganizationChart"/>
    <dgm:cxn modelId="{0B341113-89B3-403C-B4BF-6093E4E18937}" type="presParOf" srcId="{4CA2AAAF-02C4-4E11-9EBD-714A29980FB0}" destId="{95F99C17-6E23-45DA-8A43-B9C2B75B3276}" srcOrd="0" destOrd="0" presId="urn:microsoft.com/office/officeart/2009/3/layout/HorizontalOrganizationChart"/>
    <dgm:cxn modelId="{59EDEE34-0D58-4509-ABED-A107B2FB1201}" type="presParOf" srcId="{95F99C17-6E23-45DA-8A43-B9C2B75B3276}" destId="{8B5AB433-1E1C-470D-9556-3DB8ABE11FE1}" srcOrd="0" destOrd="0" presId="urn:microsoft.com/office/officeart/2009/3/layout/HorizontalOrganizationChart"/>
    <dgm:cxn modelId="{F9A3358E-7B06-4C49-B57E-8E7BD270E895}" type="presParOf" srcId="{95F99C17-6E23-45DA-8A43-B9C2B75B3276}" destId="{413D7A3C-DB0F-47F8-9D35-D1D3C2EDBEA0}" srcOrd="1" destOrd="0" presId="urn:microsoft.com/office/officeart/2009/3/layout/HorizontalOrganizationChart"/>
    <dgm:cxn modelId="{9F717DE7-144C-45BC-9A5D-17EA0159CC65}" type="presParOf" srcId="{4CA2AAAF-02C4-4E11-9EBD-714A29980FB0}" destId="{E40D2D46-6BA3-4885-9CDF-722BFF0AA8D3}" srcOrd="1" destOrd="0" presId="urn:microsoft.com/office/officeart/2009/3/layout/HorizontalOrganizationChart"/>
    <dgm:cxn modelId="{5612B594-D5B6-4074-9C35-8AD41A2BEE70}" type="presParOf" srcId="{4CA2AAAF-02C4-4E11-9EBD-714A29980FB0}" destId="{CBC4E387-D95F-4E09-9EA2-0330CC6FA137}" srcOrd="2" destOrd="0" presId="urn:microsoft.com/office/officeart/2009/3/layout/HorizontalOrganizationChart"/>
    <dgm:cxn modelId="{50F9BAF8-A39C-4AC7-95DF-82C2B40A27E1}" type="presParOf" srcId="{7FC43FEF-BED5-4D21-85D2-69231006A4A8}" destId="{EACD2767-531B-4E23-9772-18CD9AAC18B5}" srcOrd="2" destOrd="0" presId="urn:microsoft.com/office/officeart/2009/3/layout/HorizontalOrganizationChart"/>
    <dgm:cxn modelId="{8A96F846-9A22-440B-A52E-04EACE9D66BB}" type="presParOf" srcId="{4D4AADA5-6B15-4BB6-B197-D7C1D3FA1D5F}" destId="{82C578FD-A544-40A4-B31F-C90B791C136C}" srcOrd="4" destOrd="0" presId="urn:microsoft.com/office/officeart/2009/3/layout/HorizontalOrganizationChart"/>
    <dgm:cxn modelId="{E7C00102-CF99-483D-9FB6-71AE17184542}" type="presParOf" srcId="{4D4AADA5-6B15-4BB6-B197-D7C1D3FA1D5F}" destId="{3A13BFAD-36F2-45EF-82E7-AD2DEF32A92F}" srcOrd="5" destOrd="0" presId="urn:microsoft.com/office/officeart/2009/3/layout/HorizontalOrganizationChart"/>
    <dgm:cxn modelId="{D82E8F6A-63F9-4AE9-AF36-975290D7887A}" type="presParOf" srcId="{3A13BFAD-36F2-45EF-82E7-AD2DEF32A92F}" destId="{921AEDA6-2E96-4FFD-9A13-31A2E9D11A04}" srcOrd="0" destOrd="0" presId="urn:microsoft.com/office/officeart/2009/3/layout/HorizontalOrganizationChart"/>
    <dgm:cxn modelId="{6FA95F11-8673-4ABC-A3FB-F335D8AA1689}" type="presParOf" srcId="{921AEDA6-2E96-4FFD-9A13-31A2E9D11A04}" destId="{5F9EB9DC-049C-4F53-8A09-CF608CFAF334}" srcOrd="0" destOrd="0" presId="urn:microsoft.com/office/officeart/2009/3/layout/HorizontalOrganizationChart"/>
    <dgm:cxn modelId="{79FC0F04-833B-43D2-8453-927EF441ECB2}" type="presParOf" srcId="{921AEDA6-2E96-4FFD-9A13-31A2E9D11A04}" destId="{A701C402-ECDE-4ADA-9A9A-F39BDAD20D2C}" srcOrd="1" destOrd="0" presId="urn:microsoft.com/office/officeart/2009/3/layout/HorizontalOrganizationChart"/>
    <dgm:cxn modelId="{07C9B9D9-01DE-40D8-AB82-18334AA111CB}" type="presParOf" srcId="{3A13BFAD-36F2-45EF-82E7-AD2DEF32A92F}" destId="{89EAF71B-CB92-488C-949B-4738A30AB742}" srcOrd="1" destOrd="0" presId="urn:microsoft.com/office/officeart/2009/3/layout/HorizontalOrganizationChart"/>
    <dgm:cxn modelId="{48EEB63F-731F-4093-9719-35D746C83F00}" type="presParOf" srcId="{3A13BFAD-36F2-45EF-82E7-AD2DEF32A92F}" destId="{96C68809-EC6F-410C-9E1A-EC3782114048}" srcOrd="2" destOrd="0" presId="urn:microsoft.com/office/officeart/2009/3/layout/HorizontalOrganizationChart"/>
    <dgm:cxn modelId="{64C130D3-2D7E-4688-95BC-DF3BDC91B194}" type="presParOf" srcId="{57C93F3B-A5A9-4685-ABAA-DBF5EDC225B0}" destId="{AEF336A5-B098-46DB-88A2-95D438AC73B2}" srcOrd="2" destOrd="0" presId="urn:microsoft.com/office/officeart/2009/3/layout/HorizontalOrganizationChart"/>
  </dgm:cxnLst>
  <dgm:bg/>
  <dgm:whole/>
  <dgm:extLst>
    <a:ext uri="http://schemas.microsoft.com/office/drawing/2008/diagram">
      <dsp:dataModelExt xmlns:dsp="http://schemas.microsoft.com/office/drawing/2008/diagram" relId="rId1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 xmlns:r="http://schemas.openxmlformats.org/officeDocument/2006/relationships">
  <dsp:spTree>
    <dsp:nvGrpSpPr>
      <dsp:cNvPr id="2" name="Group 1"/>
      <dsp:cNvGrpSpPr/>
    </dsp:nvGrpSpPr>
    <dsp:grpSpPr>
      <a:xfrm>
        <a:off x="0" y="0"/>
        <a:ext cx="14802375" cy="8408451"/>
        <a:chOff x="0" y="0"/>
        <a:chExt cx="14802375" cy="8408451"/>
      </a:xfrm>
    </dsp:grpSpPr>
    <dsp:sp modelId="{7392FE1C-8BE0-45C5-B18D-EEEB9FF84E73}">
      <dsp:nvSpPr>
        <dsp:cNvPr id="5" name="Freeform 4"/>
        <dsp:cNvSpPr/>
      </dsp:nvSpPr>
      <dsp:spPr bwMode="white">
        <a:xfrm>
          <a:off x="3481740" y="1756012"/>
          <a:ext cx="696348" cy="2448214"/>
        </a:xfrm>
        <a:custGeom>
          <a:avLst/>
          <a:gdLst/>
          <a:ahLst/>
          <a:cxnLst/>
          <a:pathLst>
            <a:path w="1097" h="3855">
              <a:moveTo>
                <a:pt x="0" y="3855"/>
              </a:moveTo>
              <a:lnTo>
                <a:pt x="754" y="3855"/>
              </a:lnTo>
              <a:lnTo>
                <a:pt x="754" y="0"/>
              </a:lnTo>
              <a:lnTo>
                <a:pt x="1097" y="0"/>
              </a:lnTo>
            </a:path>
          </a:pathLst>
        </a:custGeom>
        <a:ln w="114300">
          <a:solidFill>
            <a:srgbClr val="002060"/>
          </a:solidFill>
        </a:ln>
        <a:sp3d prstMaterial="matte"/>
      </dsp:spPr>
      <dsp:style>
        <a:lnRef idx="3">
          <a:schemeClr val="accent3"/>
        </a:lnRef>
        <a:fillRef idx="0">
          <a:schemeClr val="accent3"/>
        </a:fillRef>
        <a:effectRef idx="2">
          <a:schemeClr val="accent3"/>
        </a:effectRef>
        <a:fontRef idx="minor">
          <a:schemeClr val="tx1"/>
        </a:fontRef>
      </dsp:style>
      <dsp:txXfrm>
        <a:off x="3481740" y="1756012"/>
        <a:ext cx="696348" cy="2448214"/>
      </dsp:txXfrm>
    </dsp:sp>
    <dsp:sp modelId="{DEF5B0C6-A1B2-4C8B-A4CD-DC9B4B778E1D}">
      <dsp:nvSpPr>
        <dsp:cNvPr id="8" name="Freeform 7"/>
        <dsp:cNvSpPr/>
      </dsp:nvSpPr>
      <dsp:spPr bwMode="white">
        <a:xfrm>
          <a:off x="3481740" y="3557430"/>
          <a:ext cx="696348" cy="646795"/>
        </a:xfrm>
        <a:custGeom>
          <a:avLst/>
          <a:gdLst/>
          <a:ahLst/>
          <a:cxnLst/>
          <a:pathLst>
            <a:path w="1097" h="1019">
              <a:moveTo>
                <a:pt x="0" y="1019"/>
              </a:moveTo>
              <a:lnTo>
                <a:pt x="754" y="1019"/>
              </a:lnTo>
              <a:lnTo>
                <a:pt x="754" y="0"/>
              </a:lnTo>
              <a:lnTo>
                <a:pt x="1097" y="0"/>
              </a:lnTo>
            </a:path>
          </a:pathLst>
        </a:custGeom>
        <a:ln w="114300">
          <a:solidFill>
            <a:srgbClr val="002060"/>
          </a:solidFill>
        </a:ln>
        <a:sp3d prstMaterial="matte"/>
      </dsp:spPr>
      <dsp:style>
        <a:lnRef idx="3">
          <a:schemeClr val="accent3"/>
        </a:lnRef>
        <a:fillRef idx="0">
          <a:schemeClr val="accent3"/>
        </a:fillRef>
        <a:effectRef idx="2">
          <a:schemeClr val="accent3"/>
        </a:effectRef>
        <a:fontRef idx="minor">
          <a:schemeClr val="tx1"/>
        </a:fontRef>
      </dsp:style>
      <dsp:txXfrm>
        <a:off x="3481740" y="3557430"/>
        <a:ext cx="696348" cy="646795"/>
      </dsp:txXfrm>
    </dsp:sp>
    <dsp:sp modelId="{FF0ACA1C-130A-4A10-A9E5-FD9140D51B35}">
      <dsp:nvSpPr>
        <dsp:cNvPr id="11" name="Freeform 10"/>
        <dsp:cNvSpPr/>
      </dsp:nvSpPr>
      <dsp:spPr bwMode="white">
        <a:xfrm>
          <a:off x="9022965" y="2657042"/>
          <a:ext cx="696348" cy="900388"/>
        </a:xfrm>
        <a:custGeom>
          <a:avLst/>
          <a:gdLst/>
          <a:ahLst/>
          <a:cxnLst/>
          <a:pathLst>
            <a:path w="1097" h="1418">
              <a:moveTo>
                <a:pt x="0" y="1418"/>
              </a:moveTo>
              <a:lnTo>
                <a:pt x="754" y="1418"/>
              </a:lnTo>
              <a:lnTo>
                <a:pt x="754" y="0"/>
              </a:lnTo>
              <a:lnTo>
                <a:pt x="1097" y="0"/>
              </a:lnTo>
            </a:path>
          </a:pathLst>
        </a:custGeom>
        <a:ln w="114300">
          <a:solidFill>
            <a:srgbClr val="002060"/>
          </a:solidFill>
        </a:ln>
        <a:sp3d prstMaterial="matte"/>
      </dsp:spPr>
      <dsp:style>
        <a:lnRef idx="3">
          <a:schemeClr val="accent3"/>
        </a:lnRef>
        <a:fillRef idx="0">
          <a:schemeClr val="accent3"/>
        </a:fillRef>
        <a:effectRef idx="2">
          <a:schemeClr val="accent3"/>
        </a:effectRef>
        <a:fontRef idx="minor">
          <a:schemeClr val="tx1"/>
        </a:fontRef>
      </dsp:style>
      <dsp:txXfrm>
        <a:off x="9022965" y="2657042"/>
        <a:ext cx="696348" cy="900388"/>
      </dsp:txXfrm>
    </dsp:sp>
    <dsp:sp modelId="{363E6987-240A-4269-8538-1BC1313298C7}">
      <dsp:nvSpPr>
        <dsp:cNvPr id="14" name="Freeform 13"/>
        <dsp:cNvSpPr/>
      </dsp:nvSpPr>
      <dsp:spPr bwMode="white">
        <a:xfrm>
          <a:off x="9022965" y="3557430"/>
          <a:ext cx="696348" cy="897340"/>
        </a:xfrm>
        <a:custGeom>
          <a:avLst/>
          <a:gdLst/>
          <a:ahLst/>
          <a:cxnLst/>
          <a:pathLst>
            <a:path w="1097" h="1413">
              <a:moveTo>
                <a:pt x="0" y="0"/>
              </a:moveTo>
              <a:lnTo>
                <a:pt x="754" y="0"/>
              </a:lnTo>
              <a:lnTo>
                <a:pt x="754" y="1413"/>
              </a:lnTo>
              <a:lnTo>
                <a:pt x="1097" y="1413"/>
              </a:lnTo>
            </a:path>
          </a:pathLst>
        </a:custGeom>
        <a:ln w="114300">
          <a:solidFill>
            <a:srgbClr val="002060"/>
          </a:solidFill>
        </a:ln>
        <a:sp3d prstMaterial="matte"/>
      </dsp:spPr>
      <dsp:style>
        <a:lnRef idx="3">
          <a:schemeClr val="accent3"/>
        </a:lnRef>
        <a:fillRef idx="0">
          <a:schemeClr val="accent3"/>
        </a:fillRef>
        <a:effectRef idx="2">
          <a:schemeClr val="accent3"/>
        </a:effectRef>
        <a:fontRef idx="minor">
          <a:schemeClr val="tx1"/>
        </a:fontRef>
      </dsp:style>
      <dsp:txXfrm>
        <a:off x="9022965" y="3557430"/>
        <a:ext cx="696348" cy="897340"/>
      </dsp:txXfrm>
    </dsp:sp>
    <dsp:sp modelId="{82C578FD-A544-40A4-B31F-C90B791C136C}">
      <dsp:nvSpPr>
        <dsp:cNvPr id="17" name="Freeform 16"/>
        <dsp:cNvSpPr/>
      </dsp:nvSpPr>
      <dsp:spPr bwMode="white">
        <a:xfrm>
          <a:off x="3481740" y="4204226"/>
          <a:ext cx="696348" cy="1801418"/>
        </a:xfrm>
        <a:custGeom>
          <a:avLst/>
          <a:gdLst/>
          <a:ahLst/>
          <a:cxnLst/>
          <a:pathLst>
            <a:path w="1097" h="2837">
              <a:moveTo>
                <a:pt x="0" y="0"/>
              </a:moveTo>
              <a:lnTo>
                <a:pt x="754" y="0"/>
              </a:lnTo>
              <a:lnTo>
                <a:pt x="754" y="2837"/>
              </a:lnTo>
              <a:lnTo>
                <a:pt x="1097" y="2837"/>
              </a:lnTo>
            </a:path>
          </a:pathLst>
        </a:custGeom>
        <a:ln w="114300">
          <a:solidFill>
            <a:srgbClr val="002060"/>
          </a:solidFill>
        </a:ln>
        <a:sp3d prstMaterial="matte"/>
      </dsp:spPr>
      <dsp:style>
        <a:lnRef idx="3">
          <a:schemeClr val="accent3"/>
        </a:lnRef>
        <a:fillRef idx="0">
          <a:schemeClr val="accent3"/>
        </a:fillRef>
        <a:effectRef idx="2">
          <a:schemeClr val="accent3"/>
        </a:effectRef>
        <a:fontRef idx="minor">
          <a:schemeClr val="tx1"/>
        </a:fontRef>
      </dsp:style>
      <dsp:txXfrm>
        <a:off x="3481740" y="4204226"/>
        <a:ext cx="696348" cy="1801418"/>
      </dsp:txXfrm>
    </dsp:sp>
    <dsp:sp modelId="{590DA24F-94AF-4C97-A5A4-32DAA37EBFF1}">
      <dsp:nvSpPr>
        <dsp:cNvPr id="3" name="Rectangles 2"/>
        <dsp:cNvSpPr/>
      </dsp:nvSpPr>
      <dsp:spPr bwMode="white">
        <a:xfrm>
          <a:off x="0" y="3421938"/>
          <a:ext cx="3481740" cy="1564574"/>
        </a:xfrm>
        <a:prstGeom prst="rect">
          <a:avLst/>
        </a:prstGeom>
        <a:solidFill>
          <a:schemeClr val="accent2">
            <a:lumMod val="40000"/>
            <a:lumOff val="60000"/>
          </a:schemeClr>
        </a:solidFill>
        <a:sp3d prstMaterial="plastic">
          <a:bevelT w="120900" h="88900"/>
          <a:bevelB w="88900" h="31750" prst="angle"/>
        </a:sp3d>
      </dsp:spPr>
      <dsp:style>
        <a:lnRef idx="0">
          <a:schemeClr val="accent2"/>
        </a:lnRef>
        <a:fillRef idx="3">
          <a:schemeClr val="accent2"/>
        </a:fillRef>
        <a:effectRef idx="3">
          <a:schemeClr val="accent2"/>
        </a:effectRef>
        <a:fontRef idx="minor">
          <a:schemeClr val="lt1"/>
        </a:fontRef>
      </dsp:style>
      <dsp:txBody>
        <a:bodyPr lIns="34290" tIns="34290" rIns="34290" bIns="34290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en-US" sz="5400" b="1" dirty="0" err="1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Tác</a:t>
          </a:r>
          <a:r>
            <a:rPr lang="en-US" sz="54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5400" b="1" dirty="0" err="1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dụng</a:t>
          </a:r>
          <a:r>
            <a:rPr lang="en-US" sz="54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endParaRPr lang="en-US" sz="5400" b="1" dirty="0" smtClean="0">
            <a:solidFill>
              <a:srgbClr val="00206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lvl="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en-US" sz="5400" b="1" dirty="0" err="1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của</a:t>
          </a:r>
          <a:r>
            <a:rPr lang="en-US" sz="54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5400" b="1" dirty="0" err="1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lực</a:t>
          </a:r>
          <a:endParaRPr lang="en-US" sz="5400" b="1" dirty="0">
            <a:solidFill>
              <a:srgbClr val="00206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0" y="3421938"/>
        <a:ext cx="3481740" cy="1564574"/>
      </dsp:txXfrm>
    </dsp:sp>
    <dsp:sp modelId="{34E5BFE5-0046-4AB9-9001-7E40E643AE68}">
      <dsp:nvSpPr>
        <dsp:cNvPr id="6" name="Rectangles 5"/>
        <dsp:cNvSpPr/>
      </dsp:nvSpPr>
      <dsp:spPr bwMode="white">
        <a:xfrm>
          <a:off x="4178088" y="1225047"/>
          <a:ext cx="4827677" cy="1061931"/>
        </a:xfrm>
        <a:prstGeom prst="rect">
          <a:avLst/>
        </a:prstGeom>
        <a:solidFill>
          <a:srgbClr val="FFC000"/>
        </a:solidFill>
        <a:sp3d prstMaterial="plastic">
          <a:bevelT w="120900" h="88900"/>
          <a:bevelB w="88900" h="31750" prst="angle"/>
        </a:sp3d>
      </dsp:spPr>
      <dsp:style>
        <a:lnRef idx="0">
          <a:schemeClr val="accent6"/>
        </a:lnRef>
        <a:fillRef idx="3">
          <a:schemeClr val="accent6"/>
        </a:fillRef>
        <a:effectRef idx="3">
          <a:schemeClr val="accent6"/>
        </a:effectRef>
        <a:fontRef idx="minor">
          <a:schemeClr val="lt1"/>
        </a:fontRef>
      </dsp:style>
      <dsp:txBody>
        <a:bodyPr lIns="30480" tIns="30480" rIns="30480" bIns="30480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US" sz="4800" b="1" dirty="0" err="1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Biến</a:t>
          </a:r>
          <a:r>
            <a:rPr lang="en-US" sz="48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4800" b="1" dirty="0" err="1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dạng</a:t>
          </a:r>
          <a:r>
            <a:rPr lang="en-US" sz="48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4800" b="1" dirty="0" err="1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vật</a:t>
          </a:r>
          <a:endParaRPr lang="en-US" sz="4800" b="1" dirty="0">
            <a:solidFill>
              <a:srgbClr val="00206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4178088" y="1225047"/>
        <a:ext cx="4827677" cy="1061931"/>
      </dsp:txXfrm>
    </dsp:sp>
    <dsp:sp modelId="{EC1C75F0-DE76-4AF2-9968-A3EBD1250E9C}">
      <dsp:nvSpPr>
        <dsp:cNvPr id="9" name="Rectangles 8"/>
        <dsp:cNvSpPr/>
      </dsp:nvSpPr>
      <dsp:spPr bwMode="white">
        <a:xfrm>
          <a:off x="4178088" y="2722195"/>
          <a:ext cx="4844876" cy="1670470"/>
        </a:xfrm>
        <a:prstGeom prst="rect">
          <a:avLst/>
        </a:prstGeom>
        <a:solidFill>
          <a:schemeClr val="accent1">
            <a:lumMod val="40000"/>
            <a:lumOff val="60000"/>
          </a:schemeClr>
        </a:solidFill>
        <a:ln>
          <a:solidFill>
            <a:schemeClr val="tx2">
              <a:lumMod val="20000"/>
              <a:lumOff val="80000"/>
            </a:schemeClr>
          </a:solidFill>
        </a:ln>
        <a:sp3d prstMaterial="plastic">
          <a:bevelT w="120900" h="88900"/>
          <a:bevelB w="88900" h="31750" prst="angle"/>
        </a:sp3d>
      </dsp:spPr>
      <dsp:style>
        <a:lnRef idx="0">
          <a:schemeClr val="accent5"/>
        </a:lnRef>
        <a:fillRef idx="3">
          <a:schemeClr val="accent5"/>
        </a:fillRef>
        <a:effectRef idx="3">
          <a:schemeClr val="accent5"/>
        </a:effectRef>
        <a:fontRef idx="minor">
          <a:schemeClr val="lt1"/>
        </a:fontRef>
      </dsp:style>
      <dsp:txBody>
        <a:bodyPr lIns="30480" tIns="30480" rIns="30480" bIns="30480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en-US" sz="4800" b="1" dirty="0" err="1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Biến</a:t>
          </a:r>
          <a:r>
            <a:rPr lang="en-US" sz="48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4800" b="1" dirty="0" err="1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đổi</a:t>
          </a:r>
          <a:r>
            <a:rPr lang="en-US" sz="48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endParaRPr lang="en-US" sz="4800" b="1" dirty="0" smtClean="0">
            <a:solidFill>
              <a:srgbClr val="00206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lvl="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en-US" sz="4800" b="1" dirty="0" err="1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chuyển</a:t>
          </a:r>
          <a:r>
            <a:rPr lang="en-US" sz="48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4800" b="1" dirty="0" err="1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động</a:t>
          </a:r>
          <a:endParaRPr lang="en-US" sz="4800" b="1" dirty="0">
            <a:solidFill>
              <a:srgbClr val="00206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4178088" y="2722195"/>
        <a:ext cx="4844876" cy="1670470"/>
      </dsp:txXfrm>
    </dsp:sp>
    <dsp:sp modelId="{73D5F74B-38A8-4943-B1D5-C568F17EC71C}">
      <dsp:nvSpPr>
        <dsp:cNvPr id="12" name="Rectangles 11"/>
        <dsp:cNvSpPr/>
      </dsp:nvSpPr>
      <dsp:spPr bwMode="white">
        <a:xfrm>
          <a:off x="9719313" y="1977311"/>
          <a:ext cx="5074985" cy="1359463"/>
        </a:xfrm>
        <a:prstGeom prst="rect">
          <a:avLst/>
        </a:prstGeom>
        <a:solidFill>
          <a:schemeClr val="accent1">
            <a:lumMod val="40000"/>
            <a:lumOff val="60000"/>
          </a:schemeClr>
        </a:solidFill>
        <a:sp3d prstMaterial="plastic">
          <a:bevelT w="120900" h="88900"/>
          <a:bevelB w="88900" h="31750" prst="angle"/>
        </a:sp3d>
      </dsp:spPr>
      <dsp:style>
        <a:lnRef idx="0">
          <a:schemeClr val="accent5"/>
        </a:lnRef>
        <a:fillRef idx="3">
          <a:schemeClr val="accent5"/>
        </a:fillRef>
        <a:effectRef idx="3">
          <a:schemeClr val="accent5"/>
        </a:effectRef>
        <a:fontRef idx="minor">
          <a:schemeClr val="lt1"/>
        </a:fontRef>
      </dsp:style>
      <dsp:txBody>
        <a:bodyPr lIns="30480" tIns="30480" rIns="30480" bIns="30480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US" sz="4800" b="1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Thay đổi tốc độ</a:t>
          </a:r>
          <a:endParaRPr lang="en-US" sz="4800" b="1">
            <a:solidFill>
              <a:srgbClr val="00206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9719313" y="1977311"/>
        <a:ext cx="5074985" cy="1359463"/>
      </dsp:txXfrm>
    </dsp:sp>
    <dsp:sp modelId="{8B5AB433-1E1C-470D-9556-3DB8ABE11FE1}">
      <dsp:nvSpPr>
        <dsp:cNvPr id="15" name="Rectangles 14"/>
        <dsp:cNvSpPr/>
      </dsp:nvSpPr>
      <dsp:spPr bwMode="white">
        <a:xfrm>
          <a:off x="9719313" y="3771991"/>
          <a:ext cx="5083062" cy="1365558"/>
        </a:xfrm>
        <a:prstGeom prst="rect">
          <a:avLst/>
        </a:prstGeom>
        <a:solidFill>
          <a:schemeClr val="accent1">
            <a:lumMod val="40000"/>
            <a:lumOff val="60000"/>
          </a:schemeClr>
        </a:solidFill>
        <a:sp3d prstMaterial="plastic">
          <a:bevelT w="120900" h="88900"/>
          <a:bevelB w="88900" h="31750" prst="angle"/>
        </a:sp3d>
      </dsp:spPr>
      <dsp:style>
        <a:lnRef idx="0">
          <a:schemeClr val="accent5"/>
        </a:lnRef>
        <a:fillRef idx="3">
          <a:schemeClr val="accent5"/>
        </a:fillRef>
        <a:effectRef idx="3">
          <a:schemeClr val="accent5"/>
        </a:effectRef>
        <a:fontRef idx="minor">
          <a:schemeClr val="lt1"/>
        </a:fontRef>
      </dsp:style>
      <dsp:txBody>
        <a:bodyPr lIns="30480" tIns="30480" rIns="30480" bIns="30480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US" sz="4800" b="1" dirty="0" err="1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Thay</a:t>
          </a:r>
          <a:r>
            <a:rPr lang="en-US" sz="48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4800" b="1" dirty="0" err="1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đổi</a:t>
          </a:r>
          <a:r>
            <a:rPr lang="en-US" sz="48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4800" b="1" dirty="0" err="1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hướng</a:t>
          </a:r>
          <a:r>
            <a:rPr lang="en-US" sz="48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4800" b="1" dirty="0" err="1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chuyển</a:t>
          </a:r>
          <a:r>
            <a:rPr lang="en-US" sz="48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4800" b="1" dirty="0" err="1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động</a:t>
          </a:r>
          <a:endParaRPr lang="en-US" sz="4800" b="1" dirty="0">
            <a:solidFill>
              <a:srgbClr val="00206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9719313" y="3771991"/>
        <a:ext cx="5083062" cy="1365558"/>
      </dsp:txXfrm>
    </dsp:sp>
    <dsp:sp modelId="{5F9EB9DC-049C-4F53-8A09-CF608CFAF334}">
      <dsp:nvSpPr>
        <dsp:cNvPr id="18" name="Rectangles 17"/>
        <dsp:cNvSpPr/>
      </dsp:nvSpPr>
      <dsp:spPr bwMode="white">
        <a:xfrm>
          <a:off x="4178088" y="4827883"/>
          <a:ext cx="4904414" cy="2355522"/>
        </a:xfrm>
        <a:prstGeom prst="rect">
          <a:avLst/>
        </a:prstGeom>
        <a:solidFill>
          <a:srgbClr val="B0E33D"/>
        </a:solidFill>
        <a:sp3d prstMaterial="plastic">
          <a:bevelT w="120900" h="88900"/>
          <a:bevelB w="88900" h="31750" prst="angle"/>
        </a:sp3d>
      </dsp:spPr>
      <dsp:style>
        <a:lnRef idx="0">
          <a:schemeClr val="lt1"/>
        </a:lnRef>
        <a:fillRef idx="3">
          <a:schemeClr val="accent3"/>
        </a:fillRef>
        <a:effectRef idx="1">
          <a:scrgbClr r="0" g="0" b="0"/>
        </a:effectRef>
        <a:fontRef idx="minor">
          <a:schemeClr val="lt1"/>
        </a:fontRef>
      </dsp:style>
      <dsp:txBody>
        <a:bodyPr lIns="30480" tIns="30480" rIns="30480" bIns="30480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en-US" sz="4800" b="1" dirty="0" err="1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Vừa</a:t>
          </a:r>
          <a:r>
            <a:rPr lang="en-US" sz="48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4800" b="1" dirty="0" err="1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biến</a:t>
          </a:r>
          <a:r>
            <a:rPr lang="en-US" sz="48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4800" b="1" dirty="0" err="1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dạng</a:t>
          </a:r>
          <a:r>
            <a:rPr lang="en-US" sz="48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4800" b="1" dirty="0" err="1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vật</a:t>
          </a:r>
          <a:r>
            <a:rPr lang="en-US" sz="48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, </a:t>
          </a:r>
          <a:r>
            <a:rPr lang="en-US" sz="4800" b="1" dirty="0" err="1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vừa</a:t>
          </a:r>
          <a:r>
            <a:rPr lang="en-US" sz="48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4800" b="1" dirty="0" err="1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biến</a:t>
          </a:r>
          <a:r>
            <a:rPr lang="en-US" sz="48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4800" b="1" dirty="0" err="1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đổi</a:t>
          </a:r>
          <a:r>
            <a:rPr lang="en-US" sz="48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endParaRPr lang="en-US" sz="4800" b="1" dirty="0" smtClean="0">
            <a:solidFill>
              <a:srgbClr val="00206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lvl="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en-US" sz="4800" b="1" dirty="0" err="1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chuyển</a:t>
          </a:r>
          <a:r>
            <a:rPr lang="en-US" sz="48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4800" b="1" dirty="0" err="1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động</a:t>
          </a:r>
          <a:endParaRPr lang="en-US" sz="4800" b="1" dirty="0">
            <a:solidFill>
              <a:srgbClr val="00206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4178088" y="4827883"/>
        <a:ext cx="4904414" cy="2355522"/>
      </dsp:txXfrm>
    </dsp:sp>
    <dsp:sp modelId="{F5093725-FBA1-43CD-8900-1AFB76383D68}">
      <dsp:nvSpPr>
        <dsp:cNvPr id="4" name="Rectangles 3" hidden="1"/>
        <dsp:cNvSpPr/>
      </dsp:nvSpPr>
      <dsp:spPr bwMode="white">
        <a:xfrm>
          <a:off x="0" y="3421938"/>
          <a:ext cx="696348" cy="1564574"/>
        </a:xfrm>
        <a:prstGeom prst="rect">
          <a:avLst/>
        </a:prstGeom>
        <a:solidFill>
          <a:schemeClr val="accent2">
            <a:lumMod val="40000"/>
            <a:lumOff val="60000"/>
          </a:schemeClr>
        </a:solidFill>
        <a:sp3d prstMaterial="plastic">
          <a:bevelT w="120900" h="88900"/>
          <a:bevelB w="88900" h="31750" prst="angle"/>
        </a:sp3d>
      </dsp:spPr>
      <dsp:style>
        <a:lnRef idx="0">
          <a:schemeClr val="accent2"/>
        </a:lnRef>
        <a:fillRef idx="3">
          <a:schemeClr val="accent2"/>
        </a:fillRef>
        <a:effectRef idx="3">
          <a:schemeClr val="accent2"/>
        </a:effectRef>
        <a:fontRef idx="minor">
          <a:schemeClr val="lt1"/>
        </a:fontRef>
      </dsp:style>
      <dsp:txXfrm>
        <a:off x="0" y="3421938"/>
        <a:ext cx="696348" cy="1564574"/>
      </dsp:txXfrm>
    </dsp:sp>
    <dsp:sp modelId="{3EF13BA8-855A-400D-9B5C-63E56E7AE0F1}">
      <dsp:nvSpPr>
        <dsp:cNvPr id="7" name="Rectangles 6" hidden="1"/>
        <dsp:cNvSpPr/>
      </dsp:nvSpPr>
      <dsp:spPr bwMode="white">
        <a:xfrm>
          <a:off x="4178088" y="1225047"/>
          <a:ext cx="965535" cy="1061931"/>
        </a:xfrm>
        <a:prstGeom prst="rect">
          <a:avLst/>
        </a:prstGeom>
        <a:solidFill>
          <a:srgbClr val="FFC000"/>
        </a:solidFill>
        <a:sp3d prstMaterial="plastic">
          <a:bevelT w="120900" h="88900"/>
          <a:bevelB w="88900" h="31750" prst="angle"/>
        </a:sp3d>
      </dsp:spPr>
      <dsp:style>
        <a:lnRef idx="0">
          <a:schemeClr val="accent6"/>
        </a:lnRef>
        <a:fillRef idx="3">
          <a:schemeClr val="accent6"/>
        </a:fillRef>
        <a:effectRef idx="3">
          <a:schemeClr val="accent6"/>
        </a:effectRef>
        <a:fontRef idx="minor">
          <a:schemeClr val="lt1"/>
        </a:fontRef>
      </dsp:style>
      <dsp:txXfrm>
        <a:off x="4178088" y="1225047"/>
        <a:ext cx="965535" cy="1061931"/>
      </dsp:txXfrm>
    </dsp:sp>
    <dsp:sp modelId="{05667B22-1472-4D1C-8E54-65B5BF2539D8}">
      <dsp:nvSpPr>
        <dsp:cNvPr id="10" name="Rectangles 9" hidden="1"/>
        <dsp:cNvSpPr/>
      </dsp:nvSpPr>
      <dsp:spPr bwMode="white">
        <a:xfrm>
          <a:off x="4178088" y="2722195"/>
          <a:ext cx="968975" cy="1670470"/>
        </a:xfrm>
        <a:prstGeom prst="rect">
          <a:avLst/>
        </a:prstGeom>
        <a:solidFill>
          <a:schemeClr val="accent1">
            <a:lumMod val="40000"/>
            <a:lumOff val="60000"/>
          </a:schemeClr>
        </a:solidFill>
        <a:ln>
          <a:solidFill>
            <a:schemeClr val="tx2">
              <a:lumMod val="20000"/>
              <a:lumOff val="80000"/>
            </a:schemeClr>
          </a:solidFill>
        </a:ln>
        <a:sp3d prstMaterial="plastic">
          <a:bevelT w="120900" h="88900"/>
          <a:bevelB w="88900" h="31750" prst="angle"/>
        </a:sp3d>
      </dsp:spPr>
      <dsp:style>
        <a:lnRef idx="0">
          <a:schemeClr val="accent5"/>
        </a:lnRef>
        <a:fillRef idx="3">
          <a:schemeClr val="accent5"/>
        </a:fillRef>
        <a:effectRef idx="3">
          <a:schemeClr val="accent5"/>
        </a:effectRef>
        <a:fontRef idx="minor">
          <a:schemeClr val="lt1"/>
        </a:fontRef>
      </dsp:style>
      <dsp:txXfrm>
        <a:off x="4178088" y="2722195"/>
        <a:ext cx="968975" cy="1670470"/>
      </dsp:txXfrm>
    </dsp:sp>
    <dsp:sp modelId="{EE5AE560-2626-4078-ABDF-1F825DFB06C5}">
      <dsp:nvSpPr>
        <dsp:cNvPr id="13" name="Rectangles 12" hidden="1"/>
        <dsp:cNvSpPr/>
      </dsp:nvSpPr>
      <dsp:spPr bwMode="white">
        <a:xfrm>
          <a:off x="9719313" y="1977311"/>
          <a:ext cx="1014997" cy="1359463"/>
        </a:xfrm>
        <a:prstGeom prst="rect">
          <a:avLst/>
        </a:prstGeom>
        <a:solidFill>
          <a:schemeClr val="accent1">
            <a:lumMod val="40000"/>
            <a:lumOff val="60000"/>
          </a:schemeClr>
        </a:solidFill>
        <a:sp3d prstMaterial="plastic">
          <a:bevelT w="120900" h="88900"/>
          <a:bevelB w="88900" h="31750" prst="angle"/>
        </a:sp3d>
      </dsp:spPr>
      <dsp:style>
        <a:lnRef idx="0">
          <a:schemeClr val="accent5"/>
        </a:lnRef>
        <a:fillRef idx="3">
          <a:schemeClr val="accent5"/>
        </a:fillRef>
        <a:effectRef idx="3">
          <a:schemeClr val="accent5"/>
        </a:effectRef>
        <a:fontRef idx="minor">
          <a:schemeClr val="lt1"/>
        </a:fontRef>
      </dsp:style>
      <dsp:txXfrm>
        <a:off x="9719313" y="1977311"/>
        <a:ext cx="1014997" cy="1359463"/>
      </dsp:txXfrm>
    </dsp:sp>
    <dsp:sp modelId="{413D7A3C-DB0F-47F8-9D35-D1D3C2EDBEA0}">
      <dsp:nvSpPr>
        <dsp:cNvPr id="16" name="Rectangles 15" hidden="1"/>
        <dsp:cNvSpPr/>
      </dsp:nvSpPr>
      <dsp:spPr bwMode="white">
        <a:xfrm>
          <a:off x="9719313" y="3771991"/>
          <a:ext cx="1016612" cy="1365558"/>
        </a:xfrm>
        <a:prstGeom prst="rect">
          <a:avLst/>
        </a:prstGeom>
        <a:solidFill>
          <a:schemeClr val="accent1">
            <a:lumMod val="40000"/>
            <a:lumOff val="60000"/>
          </a:schemeClr>
        </a:solidFill>
        <a:sp3d prstMaterial="plastic">
          <a:bevelT w="120900" h="88900"/>
          <a:bevelB w="88900" h="31750" prst="angle"/>
        </a:sp3d>
      </dsp:spPr>
      <dsp:style>
        <a:lnRef idx="0">
          <a:schemeClr val="accent5"/>
        </a:lnRef>
        <a:fillRef idx="3">
          <a:schemeClr val="accent5"/>
        </a:fillRef>
        <a:effectRef idx="3">
          <a:schemeClr val="accent5"/>
        </a:effectRef>
        <a:fontRef idx="minor">
          <a:schemeClr val="lt1"/>
        </a:fontRef>
      </dsp:style>
      <dsp:txXfrm>
        <a:off x="9719313" y="3771991"/>
        <a:ext cx="1016612" cy="1365558"/>
      </dsp:txXfrm>
    </dsp:sp>
    <dsp:sp modelId="{A701C402-ECDE-4ADA-9A9A-F39BDAD20D2C}">
      <dsp:nvSpPr>
        <dsp:cNvPr id="19" name="Rectangles 18" hidden="1"/>
        <dsp:cNvSpPr/>
      </dsp:nvSpPr>
      <dsp:spPr bwMode="white">
        <a:xfrm>
          <a:off x="4178088" y="4827883"/>
          <a:ext cx="980883" cy="2355522"/>
        </a:xfrm>
        <a:prstGeom prst="rect">
          <a:avLst/>
        </a:prstGeom>
        <a:solidFill>
          <a:srgbClr val="B0E33D"/>
        </a:solidFill>
        <a:sp3d prstMaterial="plastic">
          <a:bevelT w="120900" h="88900"/>
          <a:bevelB w="88900" h="31750" prst="angle"/>
        </a:sp3d>
      </dsp:spPr>
      <dsp:style>
        <a:lnRef idx="0">
          <a:schemeClr val="lt1"/>
        </a:lnRef>
        <a:fillRef idx="3">
          <a:schemeClr val="accent3"/>
        </a:fillRef>
        <a:effectRef idx="1">
          <a:scrgbClr r="0" g="0" b="0"/>
        </a:effectRef>
        <a:fontRef idx="minor">
          <a:schemeClr val="lt1"/>
        </a:fontRef>
      </dsp:style>
      <dsp:txXfrm>
        <a:off x="4178088" y="4827883"/>
        <a:ext cx="980883" cy="235552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9/3/layout/HorizontalOrganizationChart">
  <dgm:title val=""/>
  <dgm:desc val=""/>
  <dgm:catLst>
    <dgm:cat type="hierarchy" pri="43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305"/>
      <dgm:constr type="w" for="des" forName="rootComposite" refType="w" fact="10"/>
      <dgm:constr type="h" for="des" forName="rootComposite" refType="w" refFor="des" refForName="rootComposite1" fact="0.305"/>
      <dgm:constr type="w" for="des" forName="rootComposite3" refType="w" fact="10"/>
      <dgm:constr type="h" for="des" forName="rootComposite3" refType="w" refFor="des" refForName="rootComposite1" fact="0.305"/>
      <dgm:constr type="primFontSz" for="des" ptType="node" op="equ"/>
      <dgm:constr type="sp" for="des" op="equ"/>
      <dgm:constr type="sp" for="des" forName="hierRoot1" refType="w" refFor="des" refForName="rootComposite1" fact="0.2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125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125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func="var" arg="dir" op="equ" val="norm">
                  <dgm:alg type="hierRoot">
                    <dgm:param type="hierAlign" val="lT"/>
                  </dgm:alg>
                  <dgm:constrLst>
                    <dgm:constr type="alignOff" val="0.75"/>
                  </dgm:constrLst>
                </dgm:if>
                <dgm:else name="Name9">
                  <dgm:alg type="hierRoot">
                    <dgm:param type="hierAlign" val="rT"/>
                  </dgm:alg>
                  <dgm:constrLst>
                    <dgm:constr type="alignOff" val="0.75"/>
                  </dgm:constrLst>
                </dgm:else>
              </dgm:choose>
            </dgm:if>
            <dgm:if name="Name10" func="var" arg="hierBranch" op="equ" val="r">
              <dgm:choose name="Name11">
                <dgm:if name="Name12" func="var" arg="dir" op="equ" val="norm">
                  <dgm:alg type="hierRoot">
                    <dgm:param type="hierAlign" val="lB"/>
                  </dgm:alg>
                  <dgm:constrLst>
                    <dgm:constr type="alignOff" val="0.75"/>
                  </dgm:constrLst>
                </dgm:if>
                <dgm:else name="Name13">
                  <dgm:alg type="hierRoot">
                    <dgm:param type="hierAlign" val="rB"/>
                  </dgm:alg>
                  <dgm:constrLst>
                    <dgm:constr type="alignOff" val="0.75"/>
                  </dgm:constrLst>
                </dgm:else>
              </dgm:choose>
            </dgm:if>
            <dgm:if name="Name14" func="var" arg="hierBranch" op="equ" val="hang">
              <dgm:choose name="Name15">
                <dgm:if name="Name16" func="var" arg="dir" op="equ" val="norm">
                  <dgm:alg type="hierRoot">
                    <dgm:param type="hierAlign" val="lCtrCh"/>
                  </dgm:alg>
                  <dgm:constrLst>
                    <dgm:constr type="alignOff" val="0.65"/>
                  </dgm:constrLst>
                </dgm:if>
                <dgm:else name="Name17">
                  <dgm:alg type="hierRoot">
                    <dgm:param type="hierAlign" val="rCtrCh"/>
                  </dgm:alg>
                  <dgm:constrLst>
                    <dgm:constr type="alignOff" val="0.65"/>
                  </dgm:constrLst>
                </dgm:else>
              </dgm:choose>
            </dgm:if>
            <dgm:else name="Name18">
              <dgm:choose name="Name19">
                <dgm:if name="Name20" func="var" arg="dir" op="equ" val="norm">
                  <dgm:alg type="hierRoot">
                    <dgm:param type="hierAlign" val="lCtrCh"/>
                  </dgm:alg>
                  <dgm:constrLst>
                    <dgm:constr type="alignOff"/>
                    <dgm:constr type="bendDist" for="des" ptType="parTrans" refType="sp" fact="0.5"/>
                  </dgm:constrLst>
                </dgm:if>
                <dgm:else name="Name21">
                  <dgm:alg type="hierRoot">
                    <dgm:param type="hierAlign" val="rCtrCh"/>
                  </dgm:alg>
                  <dgm:constrLst>
                    <dgm:constr type="alignOff"/>
                    <dgm:constr type="bendDist" for="des" ptType="parTrans" refType="sp" fact="0.5"/>
                  </dgm:constrLst>
                </dgm:else>
              </dgm:choose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22">
              <dgm:if name="Name23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24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25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6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7">
              <dgm:if name="Name28" func="var" arg="hierBranch" op="equ" val="l">
                <dgm:choose name="Name29">
                  <dgm:if name="Name30" func="var" arg="dir" op="equ" val="norm">
                    <dgm:alg type="hierChild">
                      <dgm:param type="linDir" val="fromL"/>
                      <dgm:param type="chAlign" val="t"/>
                    </dgm:alg>
                  </dgm:if>
                  <dgm:else name="Name31">
                    <dgm:alg type="hierChild">
                      <dgm:param type="linDir" val="fromR"/>
                      <dgm:param type="chAlign" val="t"/>
                    </dgm:alg>
                  </dgm:else>
                </dgm:choose>
              </dgm:if>
              <dgm:if name="Name32" func="var" arg="hierBranch" op="equ" val="r">
                <dgm:choose name="Name33">
                  <dgm:if name="Name34" func="var" arg="dir" op="equ" val="norm">
                    <dgm:alg type="hierChild">
                      <dgm:param type="linDir" val="fromL"/>
                      <dgm:param type="chAlign" val="b"/>
                    </dgm:alg>
                  </dgm:if>
                  <dgm:else name="Name35">
                    <dgm:alg type="hierChild">
                      <dgm:param type="linDir" val="fromR"/>
                      <dgm:param type="chAlign" val="b"/>
                    </dgm:alg>
                  </dgm:else>
                </dgm:choose>
              </dgm:if>
              <dgm:if name="Name36" func="var" arg="hierBranch" op="equ" val="hang">
                <dgm:choose name="Name37">
                  <dgm:if name="Name38" func="var" arg="dir" op="equ" val="norm">
                    <dgm:alg type="hierChild">
                      <dgm:param type="linDir" val="fromT"/>
                      <dgm:param type="chAlign" val="l"/>
                      <dgm:param type="secLinDir" val="fromL"/>
                      <dgm:param type="secChAlign" val="t"/>
                    </dgm:alg>
                  </dgm:if>
                  <dgm:else name="Name39">
                    <dgm:alg type="hierChild">
                      <dgm:param type="linDir" val="fromT"/>
                      <dgm:param type="chAlign" val="r"/>
                      <dgm:param type="secLinDir" val="fromR"/>
                      <dgm:param type="secChAlign" val="t"/>
                    </dgm:alg>
                  </dgm:else>
                </dgm:choose>
              </dgm:if>
              <dgm:else name="Name40">
                <dgm:choose name="Name41">
                  <dgm:if name="Name42" func="var" arg="dir" op="equ" val="norm">
                    <dgm:alg type="hierChild">
                      <dgm:param type="linDir" val="fromT"/>
                      <dgm:param type="chAlign" val="l"/>
                    </dgm:alg>
                  </dgm:if>
                  <dgm:else name="Name43">
                    <dgm:alg type="hierChild">
                      <dgm:param type="linDir" val="fromT"/>
                      <dgm:param type="chAlign" val="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44" axis="precedSib" ptType="parTrans" st="-1" cnt="1">
                <dgm:choose name="Name45">
                  <dgm:if name="Name46" func="var" arg="hierBranch" op="equ" val="hang">
                    <dgm:layoutNode name="Name47">
                      <dgm:choose name="Name48">
                        <dgm:if name="Name49" func="var" arg="dir" op="equ" val="norm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gPts" val="midR"/>
                            <dgm:param type="endPts" val="bCtr tCtr"/>
                          </dgm:alg>
                        </dgm:if>
                        <dgm:else name="Name50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gPts" val="midL"/>
                            <dgm:param type="endPts" val="bCtr tCtr"/>
                          </dgm:alg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51" func="var" arg="hierBranch" op="equ" val="l">
                    <dgm:layoutNode name="Name52">
                      <dgm:choose name="Name53">
                        <dgm:if name="Name54" func="var" arg="dir" op="equ" val="norm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gPts" val="midR"/>
                            <dgm:param type="endPts" val="tCtr"/>
                          </dgm:alg>
                        </dgm:if>
                        <dgm:else name="Name55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gPts" val="midL"/>
                            <dgm:param type="endPts" val="tCtr"/>
                          </dgm:alg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56" func="var" arg="hierBranch" op="equ" val="r">
                    <dgm:layoutNode name="Name57">
                      <dgm:choose name="Name58">
                        <dgm:if name="Name59" func="var" arg="dir" op="equ" val="norm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gPts" val="midR"/>
                            <dgm:param type="endPts" val="bCtr"/>
                          </dgm:alg>
                        </dgm:if>
                        <dgm:else name="Name60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gPts" val="midL"/>
                            <dgm:param type="endPts" val="bCtr"/>
                          </dgm:alg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61">
                    <dgm:choose name="Name62">
                      <dgm:if name="Name63" func="var" arg="dir" op="equ" val="norm">
                        <dgm:layoutNode name="Name64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gPts" val="midR"/>
                            <dgm:param type="endPts" val="midL"/>
                            <dgm:param type="bendPt" val="end"/>
                          </dgm:alg>
                          <dgm:shape xmlns:r="http://schemas.openxmlformats.org/officeDocument/2006/relationships" type="conn" r:blip="" zOrderOff="-99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if>
                      <dgm:else name="Name65">
                        <dgm:layoutNode name="Name66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gPts" val="midL"/>
                            <dgm:param type="endPts" val="midR"/>
                            <dgm:param type="bendPt" val="end"/>
                          </dgm:alg>
                          <dgm:shape xmlns:r="http://schemas.openxmlformats.org/officeDocument/2006/relationships" type="conn" r:blip="" zOrderOff="-99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else>
                    </dgm:choos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7">
                  <dgm:if name="Name68" func="var" arg="hierBranch" op="equ" val="l">
                    <dgm:choose name="Name69">
                      <dgm:if name="Name70" func="var" arg="dir" op="equ" val="norm">
                        <dgm:alg type="hierRoot">
                          <dgm:param type="hierAlign" val="lT"/>
                        </dgm:alg>
                        <dgm:constrLst>
                          <dgm:constr type="alignOff" val="0.75"/>
                        </dgm:constrLst>
                      </dgm:if>
                      <dgm:else name="Name71">
                        <dgm:alg type="hierRoot">
                          <dgm:param type="hierAlign" val="rT"/>
                        </dgm:alg>
                        <dgm:constrLst>
                          <dgm:constr type="alignOff" val="0.75"/>
                        </dgm:constrLst>
                      </dgm:else>
                    </dgm:choose>
                  </dgm:if>
                  <dgm:if name="Name72" func="var" arg="hierBranch" op="equ" val="r">
                    <dgm:choose name="Name73">
                      <dgm:if name="Name74" func="var" arg="dir" op="equ" val="norm">
                        <dgm:alg type="hierRoot">
                          <dgm:param type="hierAlign" val="lB"/>
                        </dgm:alg>
                        <dgm:constrLst>
                          <dgm:constr type="alignOff" val="0.75"/>
                        </dgm:constrLst>
                      </dgm:if>
                      <dgm:else name="Name75">
                        <dgm:alg type="hierRoot">
                          <dgm:param type="hierAlign" val="rB"/>
                        </dgm:alg>
                        <dgm:constrLst>
                          <dgm:constr type="alignOff" val="0.75"/>
                        </dgm:constrLst>
                      </dgm:else>
                    </dgm:choose>
                  </dgm:if>
                  <dgm:if name="Name76" func="var" arg="hierBranch" op="equ" val="hang">
                    <dgm:choose name="Name77">
                      <dgm:if name="Name78" func="var" arg="dir" op="equ" val="norm">
                        <dgm:alg type="hierRoot">
                          <dgm:param type="hierAlign" val="lCtrCh"/>
                        </dgm:alg>
                        <dgm:constrLst>
                          <dgm:constr type="alignOff" val="0.65"/>
                        </dgm:constrLst>
                      </dgm:if>
                      <dgm:else name="Name79">
                        <dgm:alg type="hierRoot">
                          <dgm:param type="hierAlign" val="rCtrCh"/>
                        </dgm:alg>
                        <dgm:constrLst>
                          <dgm:constr type="alignOff" val="0.65"/>
                        </dgm:constrLst>
                      </dgm:else>
                    </dgm:choose>
                  </dgm:if>
                  <dgm:else name="Name80">
                    <dgm:choose name="Name81">
                      <dgm:if name="Name82" func="var" arg="dir" op="equ" val="norm">
                        <dgm:alg type="hierRoot">
                          <dgm:param type="hierAlign" val="lCtrCh"/>
                        </dgm:alg>
                        <dgm:constrLst>
                          <dgm:constr type="alignOff"/>
                          <dgm:constr type="bendDist" for="des" ptType="parTrans" refType="sp" fact="0.5"/>
                        </dgm:constrLst>
                      </dgm:if>
                      <dgm:else name="Name83">
                        <dgm:alg type="hierRoot">
                          <dgm:param type="hierAlign" val="rCtrCh"/>
                        </dgm:alg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84">
                    <dgm:if name="Name85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6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7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8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9">
                    <dgm:if name="Name90" func="var" arg="hierBranch" op="equ" val="l">
                      <dgm:choose name="Name91">
                        <dgm:if name="Name92" func="var" arg="dir" op="equ" val="norm">
                          <dgm:alg type="hierChild">
                            <dgm:param type="linDir" val="fromL"/>
                            <dgm:param type="chAlign" val="t"/>
                          </dgm:alg>
                        </dgm:if>
                        <dgm:else name="Name93">
                          <dgm:alg type="hierChild">
                            <dgm:param type="linDir" val="fromR"/>
                            <dgm:param type="chAlign" val="t"/>
                          </dgm:alg>
                        </dgm:else>
                      </dgm:choose>
                    </dgm:if>
                    <dgm:if name="Name94" func="var" arg="hierBranch" op="equ" val="r">
                      <dgm:choose name="Name95">
                        <dgm:if name="Name96" func="var" arg="dir" op="equ" val="norm">
                          <dgm:alg type="hierChild">
                            <dgm:param type="linDir" val="fromL"/>
                            <dgm:param type="chAlign" val="b"/>
                          </dgm:alg>
                        </dgm:if>
                        <dgm:else name="Name97">
                          <dgm:alg type="hierChild">
                            <dgm:param type="linDir" val="fromR"/>
                            <dgm:param type="chAlign" val="b"/>
                          </dgm:alg>
                        </dgm:else>
                      </dgm:choose>
                    </dgm:if>
                    <dgm:if name="Name98" func="var" arg="hierBranch" op="equ" val="hang">
                      <dgm:choose name="Name99">
                        <dgm:if name="Name100" func="var" arg="dir" op="equ" val="norm">
                          <dgm:alg type="hierChild">
                            <dgm:param type="linDir" val="fromT"/>
                            <dgm:param type="chAlign" val="l"/>
                            <dgm:param type="secLinDir" val="fromL"/>
                            <dgm:param type="secChAlign" val="t"/>
                          </dgm:alg>
                        </dgm:if>
                        <dgm:else name="Name101">
                          <dgm:alg type="hierChild">
                            <dgm:param type="linDir" val="fromT"/>
                            <dgm:param type="chAlign" val="r"/>
                            <dgm:param type="secLinDir" val="fromR"/>
                            <dgm:param type="secChAlign" val="t"/>
                          </dgm:alg>
                        </dgm:else>
                      </dgm:choose>
                    </dgm:if>
                    <dgm:else name="Name102">
                      <dgm:choose name="Name103">
                        <dgm:if name="Name104" func="var" arg="dir" op="equ" val="norm">
                          <dgm:alg type="hierChild">
                            <dgm:param type="linDir" val="fromT"/>
                            <dgm:param type="chAlign" val="l"/>
                          </dgm:alg>
                        </dgm:if>
                        <dgm:else name="Name105">
                          <dgm:alg type="hierChild">
                            <dgm:param type="linDir" val="fromT"/>
                            <dgm:param type="ch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a"/>
                </dgm:layoutNode>
                <dgm:layoutNode name="hierChild5">
                  <dgm:choose name="Name107">
                    <dgm:if name="Name108" func="var" arg="dir" op="equ" val="norm">
                      <dgm:alg type="hierChild">
                        <dgm:param type="linDir" val="fromT"/>
                        <dgm:param type="chAlign" val="l"/>
                        <dgm:param type="secLinDir" val="fromL"/>
                        <dgm:param type="secChAlign" val="t"/>
                      </dgm:alg>
                    </dgm:if>
                    <dgm:else name="Name109">
                      <dgm:alg type="hierChild">
                        <dgm:param type="linDir" val="fromT"/>
                        <dgm:param type="chAlign" val="r"/>
                        <dgm:param type="secLinDir" val="fromR"/>
                        <dgm:param type="secChAlign" val="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10" ref="rep2b"/>
                </dgm:layoutNode>
              </dgm:layoutNode>
            </dgm:forEach>
          </dgm:layoutNode>
          <dgm:layoutNode name="hierChild3">
            <dgm:choose name="Name111">
              <dgm:if name="Name112" func="var" arg="dir" op="equ" val="norm">
                <dgm:alg type="hierChild">
                  <dgm:param type="linDir" val="fromT"/>
                  <dgm:param type="chAlign" val="l"/>
                  <dgm:param type="secLinDir" val="fromL"/>
                  <dgm:param type="secChAlign" val="t"/>
                </dgm:alg>
              </dgm:if>
              <dgm:else name="Name113">
                <dgm:alg type="hierChild">
                  <dgm:param type="linDir" val="fromT"/>
                  <dgm:param type="chAlign" val="r"/>
                  <dgm:param type="secLinDir" val="fromR"/>
                  <dgm:param type="secChAlign" val="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4" axis="precedSib" ptType="parTrans" st="-1" cnt="1">
                <dgm:layoutNode name="Name115">
                  <dgm:choose name="Name116">
                    <dgm:if name="Name117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midR"/>
                        <dgm:param type="endPts" val="bCtr tCtr"/>
                      </dgm:alg>
                    </dgm:if>
                    <dgm:else name="Name118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midL"/>
                        <dgm:param type="endPts" val="bCtr tCtr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9">
                  <dgm:if name="Name120" func="var" arg="hierBranch" op="equ" val="l">
                    <dgm:choose name="Name121">
                      <dgm:if name="Name122" func="var" arg="dir" op="equ" val="norm">
                        <dgm:alg type="hierRoot">
                          <dgm:param type="hierAlign" val="lT"/>
                        </dgm:alg>
                        <dgm:constrLst>
                          <dgm:constr type="alignOff" val="0.75"/>
                        </dgm:constrLst>
                      </dgm:if>
                      <dgm:else name="Name123">
                        <dgm:alg type="hierRoot">
                          <dgm:param type="hierAlign" val="rT"/>
                        </dgm:alg>
                        <dgm:constrLst>
                          <dgm:constr type="alignOff" val="0.75"/>
                        </dgm:constrLst>
                      </dgm:else>
                    </dgm:choose>
                  </dgm:if>
                  <dgm:if name="Name124" func="var" arg="hierBranch" op="equ" val="r">
                    <dgm:choose name="Name125">
                      <dgm:if name="Name126" func="var" arg="dir" op="equ" val="norm">
                        <dgm:alg type="hierRoot">
                          <dgm:param type="hierAlign" val="lB"/>
                        </dgm:alg>
                        <dgm:constrLst>
                          <dgm:constr type="alignOff" val="0.75"/>
                        </dgm:constrLst>
                      </dgm:if>
                      <dgm:else name="Name127">
                        <dgm:alg type="hierRoot">
                          <dgm:param type="hierAlign" val="rB"/>
                        </dgm:alg>
                        <dgm:constrLst>
                          <dgm:constr type="alignOff" val="0.75"/>
                        </dgm:constrLst>
                      </dgm:else>
                    </dgm:choose>
                  </dgm:if>
                  <dgm:if name="Name128" func="var" arg="hierBranch" op="equ" val="hang">
                    <dgm:choose name="Name129">
                      <dgm:if name="Name130" func="var" arg="dir" op="equ" val="norm">
                        <dgm:alg type="hierRoot">
                          <dgm:param type="hierAlign" val="lCtrCh"/>
                        </dgm:alg>
                        <dgm:constrLst>
                          <dgm:constr type="alignOff" val="0.65"/>
                        </dgm:constrLst>
                      </dgm:if>
                      <dgm:else name="Name131">
                        <dgm:alg type="hierRoot">
                          <dgm:param type="hierAlign" val="rCtrCh"/>
                        </dgm:alg>
                        <dgm:constrLst>
                          <dgm:constr type="alignOff" val="0.65"/>
                        </dgm:constrLst>
                      </dgm:else>
                    </dgm:choose>
                  </dgm:if>
                  <dgm:else name="Name132">
                    <dgm:choose name="Name133">
                      <dgm:if name="Name134" func="var" arg="dir" op="equ" val="norm">
                        <dgm:alg type="hierRoot">
                          <dgm:param type="hierAlign" val="lCtrCh"/>
                        </dgm:alg>
                        <dgm:constrLst>
                          <dgm:constr type="alignOff"/>
                          <dgm:constr type="bendDist" for="des" ptType="parTrans" refType="sp" fact="0.5"/>
                        </dgm:constrLst>
                      </dgm:if>
                      <dgm:else name="Name135">
                        <dgm:alg type="hierRoot">
                          <dgm:param type="hierAlign" val="rCtrCh"/>
                        </dgm:alg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36">
                    <dgm:if name="Name137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38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39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40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41">
                    <dgm:if name="Name142" func="var" arg="hierBranch" op="equ" val="l">
                      <dgm:choose name="Name143">
                        <dgm:if name="Name144" func="var" arg="dir" op="equ" val="norm">
                          <dgm:alg type="hierChild">
                            <dgm:param type="linDir" val="fromL"/>
                            <dgm:param type="chAlign" val="t"/>
                          </dgm:alg>
                        </dgm:if>
                        <dgm:else name="Name145">
                          <dgm:alg type="hierChild">
                            <dgm:param type="linDir" val="fromR"/>
                            <dgm:param type="chAlign" val="t"/>
                          </dgm:alg>
                        </dgm:else>
                      </dgm:choose>
                    </dgm:if>
                    <dgm:if name="Name146" func="var" arg="hierBranch" op="equ" val="r">
                      <dgm:choose name="Name147">
                        <dgm:if name="Name148" func="var" arg="dir" op="equ" val="norm">
                          <dgm:alg type="hierChild">
                            <dgm:param type="linDir" val="fromL"/>
                            <dgm:param type="chAlign" val="b"/>
                          </dgm:alg>
                        </dgm:if>
                        <dgm:else name="Name149">
                          <dgm:alg type="hierChild">
                            <dgm:param type="linDir" val="fromR"/>
                            <dgm:param type="chAlign" val="b"/>
                          </dgm:alg>
                        </dgm:else>
                      </dgm:choose>
                    </dgm:if>
                    <dgm:if name="Name150" func="var" arg="hierBranch" op="equ" val="hang">
                      <dgm:choose name="Name151">
                        <dgm:if name="Name152" func="var" arg="dir" op="equ" val="norm">
                          <dgm:alg type="hierChild">
                            <dgm:param type="linDir" val="fromT"/>
                            <dgm:param type="chAlign" val="l"/>
                            <dgm:param type="secLinDir" val="fromL"/>
                            <dgm:param type="secChAlign" val="t"/>
                          </dgm:alg>
                        </dgm:if>
                        <dgm:else name="Name153">
                          <dgm:alg type="hierChild">
                            <dgm:param type="linDir" val="fromT"/>
                            <dgm:param type="chAlign" val="r"/>
                            <dgm:param type="secLinDir" val="fromR"/>
                            <dgm:param type="secChAlign" val="t"/>
                          </dgm:alg>
                        </dgm:else>
                      </dgm:choose>
                    </dgm:if>
                    <dgm:else name="Name154">
                      <dgm:choose name="Name155">
                        <dgm:if name="Name156" func="var" arg="dir" op="equ" val="norm">
                          <dgm:alg type="hierChild">
                            <dgm:param type="linDir" val="fromT"/>
                            <dgm:param type="chAlign" val="l"/>
                          </dgm:alg>
                        </dgm:if>
                        <dgm:else name="Name157">
                          <dgm:alg type="hierChild">
                            <dgm:param type="linDir" val="fromT"/>
                            <dgm:param type="ch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58" ref="rep2a"/>
                </dgm:layoutNode>
                <dgm:layoutNode name="hierChild7">
                  <dgm:choose name="Name159">
                    <dgm:if name="Name160" func="var" arg="dir" op="equ" val="norm">
                      <dgm:alg type="hierChild">
                        <dgm:param type="linDir" val="fromT"/>
                        <dgm:param type="chAlign" val="l"/>
                        <dgm:param type="secLinDir" val="fromL"/>
                        <dgm:param type="secChAlign" val="t"/>
                      </dgm:alg>
                    </dgm:if>
                    <dgm:else name="Name161">
                      <dgm:alg type="hierChild">
                        <dgm:param type="linDir" val="fromT"/>
                        <dgm:param type="chAlign" val="r"/>
                        <dgm:param type="secLinDir" val="fromR"/>
                        <dgm:param type="secChAlign" val="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62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vi-VN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1EFD199-F5E7-47A3-B129-8F0BDDB52DAC}" type="datetimeFigureOut">
              <a:rPr lang="vi-VN" smtClean="0"/>
            </a:fld>
            <a:endParaRPr lang="vi-VN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vi-VN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vi-V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6FBF4DB-4D66-49CD-920F-22EDDF111C76}" type="slidenum">
              <a:rPr lang="vi-VN" smtClean="0"/>
            </a:fld>
            <a:endParaRPr lang="vi-V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hỗ dành sẵn cho Hình ảnh của Bản chiế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Chỗ dành sẵn cho Ghi chú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4" name="Chỗ dành sẵn cho Số hiệu Bản chiế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8914F3-66BD-403D-933E-993BCBDE3DDD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hỗ dành sẵn cho Hình ảnh của Bản chiế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Chỗ dành sẵn cho Ghi chú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vi-VN" dirty="0"/>
          </a:p>
        </p:txBody>
      </p:sp>
      <p:sp>
        <p:nvSpPr>
          <p:cNvPr id="4" name="Chỗ dành sẵn cho Số hiệu Bản chiế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8914F3-66BD-403D-933E-993BCBDE3DDD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hỗ dành sẵn cho Hình ảnh của Bản chiế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Chỗ dành sẵn cho Ghi chú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4" name="Chỗ dành sẵn cho Số hiệu Bản chiế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8914F3-66BD-403D-933E-993BCBDE3DDD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hỗ dành sẵn cho Hình ảnh của Bản chiế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Chỗ dành sẵn cho Ghi chú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4" name="Chỗ dành sẵn cho Số hiệu Bản chiế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8914F3-66BD-403D-933E-993BCBDE3DDD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hỗ dành sẵn cho Hình ảnh của Bản chiế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Chỗ dành sẵn cho Ghi chú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vi-VN" dirty="0"/>
          </a:p>
        </p:txBody>
      </p:sp>
      <p:sp>
        <p:nvSpPr>
          <p:cNvPr id="4" name="Chỗ dành sẵn cho Số hiệu Bản chiế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8914F3-66BD-403D-933E-993BCBDE3DDD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B60D5CF-55BE-489F-8C91-CA271D4CCE7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SimSun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SimSun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5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image" Target="../media/image9.svg"/><Relationship Id="rId8" Type="http://schemas.openxmlformats.org/officeDocument/2006/relationships/image" Target="../media/image8.png"/><Relationship Id="rId7" Type="http://schemas.openxmlformats.org/officeDocument/2006/relationships/image" Target="../media/image7.svg"/><Relationship Id="rId6" Type="http://schemas.openxmlformats.org/officeDocument/2006/relationships/image" Target="../media/image6.png"/><Relationship Id="rId5" Type="http://schemas.openxmlformats.org/officeDocument/2006/relationships/image" Target="../media/image5.svg"/><Relationship Id="rId4" Type="http://schemas.openxmlformats.org/officeDocument/2006/relationships/image" Target="../media/image4.png"/><Relationship Id="rId33" Type="http://schemas.openxmlformats.org/officeDocument/2006/relationships/slideLayout" Target="../slideLayouts/slideLayout7.xml"/><Relationship Id="rId32" Type="http://schemas.openxmlformats.org/officeDocument/2006/relationships/image" Target="../media/image30.png"/><Relationship Id="rId31" Type="http://schemas.microsoft.com/office/2007/relationships/media" Target="../media/media1.mp3"/><Relationship Id="rId30" Type="http://schemas.openxmlformats.org/officeDocument/2006/relationships/audio" Target="NULL" TargetMode="External"/><Relationship Id="rId3" Type="http://schemas.openxmlformats.org/officeDocument/2006/relationships/image" Target="../media/image3.svg"/><Relationship Id="rId29" Type="http://schemas.openxmlformats.org/officeDocument/2006/relationships/image" Target="../media/image29.png"/><Relationship Id="rId28" Type="http://schemas.openxmlformats.org/officeDocument/2006/relationships/image" Target="../media/image28.svg"/><Relationship Id="rId27" Type="http://schemas.openxmlformats.org/officeDocument/2006/relationships/image" Target="../media/image27.png"/><Relationship Id="rId26" Type="http://schemas.openxmlformats.org/officeDocument/2006/relationships/image" Target="../media/image26.png"/><Relationship Id="rId25" Type="http://schemas.openxmlformats.org/officeDocument/2006/relationships/image" Target="../media/image25.svg"/><Relationship Id="rId24" Type="http://schemas.openxmlformats.org/officeDocument/2006/relationships/image" Target="../media/image24.png"/><Relationship Id="rId23" Type="http://schemas.openxmlformats.org/officeDocument/2006/relationships/image" Target="../media/image23.svg"/><Relationship Id="rId22" Type="http://schemas.openxmlformats.org/officeDocument/2006/relationships/image" Target="../media/image22.png"/><Relationship Id="rId21" Type="http://schemas.openxmlformats.org/officeDocument/2006/relationships/image" Target="../media/image21.svg"/><Relationship Id="rId20" Type="http://schemas.openxmlformats.org/officeDocument/2006/relationships/image" Target="../media/image20.png"/><Relationship Id="rId2" Type="http://schemas.openxmlformats.org/officeDocument/2006/relationships/image" Target="../media/image2.png"/><Relationship Id="rId19" Type="http://schemas.openxmlformats.org/officeDocument/2006/relationships/image" Target="../media/image19.svg"/><Relationship Id="rId18" Type="http://schemas.openxmlformats.org/officeDocument/2006/relationships/image" Target="../media/image18.png"/><Relationship Id="rId17" Type="http://schemas.openxmlformats.org/officeDocument/2006/relationships/image" Target="../media/image17.svg"/><Relationship Id="rId16" Type="http://schemas.openxmlformats.org/officeDocument/2006/relationships/image" Target="../media/image16.png"/><Relationship Id="rId15" Type="http://schemas.openxmlformats.org/officeDocument/2006/relationships/image" Target="../media/image15.svg"/><Relationship Id="rId14" Type="http://schemas.openxmlformats.org/officeDocument/2006/relationships/image" Target="../media/image14.png"/><Relationship Id="rId13" Type="http://schemas.openxmlformats.org/officeDocument/2006/relationships/image" Target="../media/image13.svg"/><Relationship Id="rId12" Type="http://schemas.openxmlformats.org/officeDocument/2006/relationships/image" Target="../media/image12.png"/><Relationship Id="rId11" Type="http://schemas.openxmlformats.org/officeDocument/2006/relationships/image" Target="../media/image11.svg"/><Relationship Id="rId10" Type="http://schemas.openxmlformats.org/officeDocument/2006/relationships/image" Target="../media/image10.png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.xml"/><Relationship Id="rId8" Type="http://schemas.openxmlformats.org/officeDocument/2006/relationships/image" Target="../media/image68.png"/><Relationship Id="rId7" Type="http://schemas.microsoft.com/office/2007/relationships/media" Target="../media/media3.mp4"/><Relationship Id="rId6" Type="http://schemas.openxmlformats.org/officeDocument/2006/relationships/video" Target="NULL" TargetMode="External"/><Relationship Id="rId5" Type="http://schemas.openxmlformats.org/officeDocument/2006/relationships/image" Target="../media/image67.png"/><Relationship Id="rId4" Type="http://schemas.openxmlformats.org/officeDocument/2006/relationships/image" Target="../media/image66.png"/><Relationship Id="rId3" Type="http://schemas.openxmlformats.org/officeDocument/2006/relationships/image" Target="../media/image65.png"/><Relationship Id="rId2" Type="http://schemas.openxmlformats.org/officeDocument/2006/relationships/image" Target="../media/image64.png"/><Relationship Id="rId10" Type="http://schemas.openxmlformats.org/officeDocument/2006/relationships/notesSlide" Target="../notesSlides/notesSlide4.xml"/><Relationship Id="rId1" Type="http://schemas.openxmlformats.org/officeDocument/2006/relationships/image" Target="../media/image63.jpeg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14.png"/><Relationship Id="rId4" Type="http://schemas.openxmlformats.org/officeDocument/2006/relationships/image" Target="../media/image37.png"/><Relationship Id="rId3" Type="http://schemas.openxmlformats.org/officeDocument/2006/relationships/image" Target="../media/image58.png"/><Relationship Id="rId2" Type="http://schemas.openxmlformats.org/officeDocument/2006/relationships/image" Target="../media/image56.png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microsoft.com/office/2007/relationships/hdphoto" Target="../media/image73.wdp"/><Relationship Id="rId4" Type="http://schemas.openxmlformats.org/officeDocument/2006/relationships/image" Target="../media/image72.png"/><Relationship Id="rId3" Type="http://schemas.openxmlformats.org/officeDocument/2006/relationships/image" Target="../media/image71.jpeg"/><Relationship Id="rId2" Type="http://schemas.openxmlformats.org/officeDocument/2006/relationships/image" Target="../media/image70.jpeg"/><Relationship Id="rId1" Type="http://schemas.openxmlformats.org/officeDocument/2006/relationships/image" Target="../media/image69.jpe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74.png"/><Relationship Id="rId2" Type="http://schemas.microsoft.com/office/2007/relationships/media" Target="../media/media4.mp4"/><Relationship Id="rId1" Type="http://schemas.openxmlformats.org/officeDocument/2006/relationships/video" Target="NULL" TargetMode="Externa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14.png"/><Relationship Id="rId4" Type="http://schemas.openxmlformats.org/officeDocument/2006/relationships/image" Target="../media/image37.png"/><Relationship Id="rId3" Type="http://schemas.openxmlformats.org/officeDocument/2006/relationships/image" Target="../media/image58.png"/><Relationship Id="rId2" Type="http://schemas.openxmlformats.org/officeDocument/2006/relationships/image" Target="../media/image56.png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2.xml"/><Relationship Id="rId4" Type="http://schemas.openxmlformats.org/officeDocument/2006/relationships/hyperlink" Target="../Package%20-%20H%20(1)/Package%20-%20H/H.exe" TargetMode="External"/><Relationship Id="rId3" Type="http://schemas.openxmlformats.org/officeDocument/2006/relationships/image" Target="../media/image75.png"/><Relationship Id="rId2" Type="http://schemas.microsoft.com/office/2007/relationships/media" Target="../media/media3.mp4"/><Relationship Id="rId1" Type="http://schemas.openxmlformats.org/officeDocument/2006/relationships/video" Target="../media/media3.mp4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6.jpeg"/></Relationships>
</file>

<file path=ppt/slides/_rels/slide19.xml.rels><?xml version="1.0" encoding="UTF-8" standalone="yes"?>
<Relationships xmlns="http://schemas.openxmlformats.org/package/2006/relationships"><Relationship Id="rId9" Type="http://schemas.openxmlformats.org/officeDocument/2006/relationships/image" Target="../media/image19.svg"/><Relationship Id="rId8" Type="http://schemas.openxmlformats.org/officeDocument/2006/relationships/image" Target="../media/image18.png"/><Relationship Id="rId7" Type="http://schemas.openxmlformats.org/officeDocument/2006/relationships/image" Target="../media/image13.svg"/><Relationship Id="rId6" Type="http://schemas.openxmlformats.org/officeDocument/2006/relationships/image" Target="../media/image12.png"/><Relationship Id="rId5" Type="http://schemas.openxmlformats.org/officeDocument/2006/relationships/image" Target="../media/image11.svg"/><Relationship Id="rId4" Type="http://schemas.openxmlformats.org/officeDocument/2006/relationships/image" Target="../media/image10.png"/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9" Type="http://schemas.openxmlformats.org/officeDocument/2006/relationships/slideLayout" Target="../slideLayouts/slideLayout7.xml"/><Relationship Id="rId18" Type="http://schemas.microsoft.com/office/2007/relationships/diagramDrawing" Target="../diagrams/drawing1.xml"/><Relationship Id="rId17" Type="http://schemas.openxmlformats.org/officeDocument/2006/relationships/diagramColors" Target="../diagrams/colors1.xml"/><Relationship Id="rId16" Type="http://schemas.openxmlformats.org/officeDocument/2006/relationships/diagramQuickStyle" Target="../diagrams/quickStyle1.xml"/><Relationship Id="rId15" Type="http://schemas.openxmlformats.org/officeDocument/2006/relationships/diagramLayout" Target="../diagrams/layout1.xml"/><Relationship Id="rId14" Type="http://schemas.openxmlformats.org/officeDocument/2006/relationships/diagramData" Target="../diagrams/data1.xml"/><Relationship Id="rId13" Type="http://schemas.openxmlformats.org/officeDocument/2006/relationships/image" Target="../media/image15.svg"/><Relationship Id="rId12" Type="http://schemas.openxmlformats.org/officeDocument/2006/relationships/image" Target="../media/image14.png"/><Relationship Id="rId11" Type="http://schemas.openxmlformats.org/officeDocument/2006/relationships/image" Target="../media/image17.svg"/><Relationship Id="rId10" Type="http://schemas.openxmlformats.org/officeDocument/2006/relationships/image" Target="../media/image16.png"/><Relationship Id="rId1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image" Target="../media/image13.svg"/><Relationship Id="rId8" Type="http://schemas.openxmlformats.org/officeDocument/2006/relationships/image" Target="../media/image12.png"/><Relationship Id="rId7" Type="http://schemas.openxmlformats.org/officeDocument/2006/relationships/image" Target="../media/image11.svg"/><Relationship Id="rId6" Type="http://schemas.openxmlformats.org/officeDocument/2006/relationships/image" Target="../media/image10.png"/><Relationship Id="rId5" Type="http://schemas.openxmlformats.org/officeDocument/2006/relationships/image" Target="../media/image3.svg"/><Relationship Id="rId4" Type="http://schemas.openxmlformats.org/officeDocument/2006/relationships/image" Target="../media/image2.png"/><Relationship Id="rId3" Type="http://schemas.openxmlformats.org/officeDocument/2006/relationships/image" Target="../media/image32.svg"/><Relationship Id="rId2" Type="http://schemas.openxmlformats.org/officeDocument/2006/relationships/image" Target="../media/image31.png"/><Relationship Id="rId16" Type="http://schemas.openxmlformats.org/officeDocument/2006/relationships/slideLayout" Target="../slideLayouts/slideLayout7.xml"/><Relationship Id="rId15" Type="http://schemas.openxmlformats.org/officeDocument/2006/relationships/image" Target="../media/image15.svg"/><Relationship Id="rId14" Type="http://schemas.openxmlformats.org/officeDocument/2006/relationships/image" Target="../media/image14.png"/><Relationship Id="rId13" Type="http://schemas.openxmlformats.org/officeDocument/2006/relationships/image" Target="../media/image17.svg"/><Relationship Id="rId12" Type="http://schemas.openxmlformats.org/officeDocument/2006/relationships/image" Target="../media/image16.png"/><Relationship Id="rId11" Type="http://schemas.openxmlformats.org/officeDocument/2006/relationships/image" Target="../media/image19.svg"/><Relationship Id="rId10" Type="http://schemas.openxmlformats.org/officeDocument/2006/relationships/image" Target="../media/image18.png"/><Relationship Id="rId1" Type="http://schemas.openxmlformats.org/officeDocument/2006/relationships/image" Target="../media/image1.jpeg"/></Relationships>
</file>

<file path=ppt/slides/_rels/slide20.xml.rels><?xml version="1.0" encoding="UTF-8" standalone="yes"?>
<Relationships xmlns="http://schemas.openxmlformats.org/package/2006/relationships"><Relationship Id="rId9" Type="http://schemas.openxmlformats.org/officeDocument/2006/relationships/image" Target="../media/image19.svg"/><Relationship Id="rId8" Type="http://schemas.openxmlformats.org/officeDocument/2006/relationships/image" Target="../media/image18.png"/><Relationship Id="rId7" Type="http://schemas.openxmlformats.org/officeDocument/2006/relationships/image" Target="../media/image13.svg"/><Relationship Id="rId6" Type="http://schemas.openxmlformats.org/officeDocument/2006/relationships/image" Target="../media/image12.png"/><Relationship Id="rId5" Type="http://schemas.openxmlformats.org/officeDocument/2006/relationships/image" Target="../media/image11.svg"/><Relationship Id="rId4" Type="http://schemas.openxmlformats.org/officeDocument/2006/relationships/image" Target="../media/image10.png"/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5" Type="http://schemas.openxmlformats.org/officeDocument/2006/relationships/notesSlide" Target="../notesSlides/notesSlide5.xml"/><Relationship Id="rId14" Type="http://schemas.openxmlformats.org/officeDocument/2006/relationships/slideLayout" Target="../slideLayouts/slideLayout7.xml"/><Relationship Id="rId13" Type="http://schemas.openxmlformats.org/officeDocument/2006/relationships/image" Target="../media/image15.svg"/><Relationship Id="rId12" Type="http://schemas.openxmlformats.org/officeDocument/2006/relationships/image" Target="../media/image14.png"/><Relationship Id="rId11" Type="http://schemas.openxmlformats.org/officeDocument/2006/relationships/image" Target="../media/image17.svg"/><Relationship Id="rId10" Type="http://schemas.openxmlformats.org/officeDocument/2006/relationships/image" Target="../media/image16.png"/><Relationship Id="rId1" Type="http://schemas.openxmlformats.org/officeDocument/2006/relationships/hyperlink" Target="../Package%20-%20H%20(1)/Package%20-%20H/H.exe" TargetMode="External"/></Relationships>
</file>

<file path=ppt/slides/_rels/slide2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.xml"/><Relationship Id="rId8" Type="http://schemas.openxmlformats.org/officeDocument/2006/relationships/image" Target="../media/image20.png"/><Relationship Id="rId7" Type="http://schemas.openxmlformats.org/officeDocument/2006/relationships/image" Target="../media/image14.png"/><Relationship Id="rId6" Type="http://schemas.openxmlformats.org/officeDocument/2006/relationships/image" Target="../media/image16.png"/><Relationship Id="rId5" Type="http://schemas.openxmlformats.org/officeDocument/2006/relationships/image" Target="../media/image80.svg"/><Relationship Id="rId4" Type="http://schemas.openxmlformats.org/officeDocument/2006/relationships/image" Target="../media/image79.png"/><Relationship Id="rId3" Type="http://schemas.openxmlformats.org/officeDocument/2006/relationships/image" Target="../media/image78.svg"/><Relationship Id="rId2" Type="http://schemas.openxmlformats.org/officeDocument/2006/relationships/image" Target="../media/image77.png"/><Relationship Id="rId1" Type="http://schemas.openxmlformats.org/officeDocument/2006/relationships/image" Target="../media/image1.jpe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1.pn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image" Target="../media/image15.svg"/><Relationship Id="rId8" Type="http://schemas.openxmlformats.org/officeDocument/2006/relationships/image" Target="../media/image14.png"/><Relationship Id="rId7" Type="http://schemas.openxmlformats.org/officeDocument/2006/relationships/image" Target="../media/image17.svg"/><Relationship Id="rId6" Type="http://schemas.openxmlformats.org/officeDocument/2006/relationships/image" Target="../media/image16.png"/><Relationship Id="rId5" Type="http://schemas.openxmlformats.org/officeDocument/2006/relationships/image" Target="../media/image36.svg"/><Relationship Id="rId4" Type="http://schemas.openxmlformats.org/officeDocument/2006/relationships/image" Target="../media/image35.png"/><Relationship Id="rId3" Type="http://schemas.openxmlformats.org/officeDocument/2006/relationships/image" Target="../media/image34.svg"/><Relationship Id="rId2" Type="http://schemas.openxmlformats.org/officeDocument/2006/relationships/image" Target="../media/image33.png"/><Relationship Id="rId12" Type="http://schemas.openxmlformats.org/officeDocument/2006/relationships/slideLayout" Target="../slideLayouts/slideLayout7.xml"/><Relationship Id="rId11" Type="http://schemas.openxmlformats.org/officeDocument/2006/relationships/image" Target="../media/image21.svg"/><Relationship Id="rId10" Type="http://schemas.openxmlformats.org/officeDocument/2006/relationships/image" Target="../media/image20.png"/><Relationship Id="rId1" Type="http://schemas.openxmlformats.org/officeDocument/2006/relationships/image" Target="../media/image1.jpeg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image" Target="../media/image40.svg"/><Relationship Id="rId8" Type="http://schemas.openxmlformats.org/officeDocument/2006/relationships/image" Target="../media/image39.png"/><Relationship Id="rId7" Type="http://schemas.openxmlformats.org/officeDocument/2006/relationships/image" Target="../media/image15.svg"/><Relationship Id="rId6" Type="http://schemas.openxmlformats.org/officeDocument/2006/relationships/image" Target="../media/image14.png"/><Relationship Id="rId5" Type="http://schemas.openxmlformats.org/officeDocument/2006/relationships/image" Target="../media/image38.svg"/><Relationship Id="rId4" Type="http://schemas.openxmlformats.org/officeDocument/2006/relationships/image" Target="../media/image37.png"/><Relationship Id="rId3" Type="http://schemas.openxmlformats.org/officeDocument/2006/relationships/image" Target="../media/image19.svg"/><Relationship Id="rId2" Type="http://schemas.openxmlformats.org/officeDocument/2006/relationships/image" Target="../media/image18.png"/><Relationship Id="rId16" Type="http://schemas.openxmlformats.org/officeDocument/2006/relationships/slideLayout" Target="../slideLayouts/slideLayout7.xml"/><Relationship Id="rId15" Type="http://schemas.openxmlformats.org/officeDocument/2006/relationships/image" Target="../media/image11.svg"/><Relationship Id="rId14" Type="http://schemas.openxmlformats.org/officeDocument/2006/relationships/image" Target="../media/image10.png"/><Relationship Id="rId13" Type="http://schemas.openxmlformats.org/officeDocument/2006/relationships/image" Target="../media/image44.svg"/><Relationship Id="rId12" Type="http://schemas.openxmlformats.org/officeDocument/2006/relationships/image" Target="../media/image43.png"/><Relationship Id="rId11" Type="http://schemas.openxmlformats.org/officeDocument/2006/relationships/image" Target="../media/image42.svg"/><Relationship Id="rId10" Type="http://schemas.openxmlformats.org/officeDocument/2006/relationships/image" Target="../media/image41.png"/><Relationship Id="rId1" Type="http://schemas.openxmlformats.org/officeDocument/2006/relationships/image" Target="../media/image1.jpeg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image" Target="../media/image51.png"/><Relationship Id="rId8" Type="http://schemas.openxmlformats.org/officeDocument/2006/relationships/image" Target="../media/image50.svg"/><Relationship Id="rId7" Type="http://schemas.openxmlformats.org/officeDocument/2006/relationships/image" Target="../media/image49.png"/><Relationship Id="rId6" Type="http://schemas.openxmlformats.org/officeDocument/2006/relationships/image" Target="../media/image48.svg"/><Relationship Id="rId5" Type="http://schemas.openxmlformats.org/officeDocument/2006/relationships/image" Target="../media/image47.png"/><Relationship Id="rId4" Type="http://schemas.openxmlformats.org/officeDocument/2006/relationships/image" Target="../media/image46.svg"/><Relationship Id="rId3" Type="http://schemas.openxmlformats.org/officeDocument/2006/relationships/image" Target="../media/image45.png"/><Relationship Id="rId20" Type="http://schemas.openxmlformats.org/officeDocument/2006/relationships/slideLayout" Target="../slideLayouts/slideLayout7.xml"/><Relationship Id="rId2" Type="http://schemas.openxmlformats.org/officeDocument/2006/relationships/hyperlink" Target="https://padlet.com/" TargetMode="External"/><Relationship Id="rId19" Type="http://schemas.openxmlformats.org/officeDocument/2006/relationships/image" Target="../media/image21.svg"/><Relationship Id="rId18" Type="http://schemas.openxmlformats.org/officeDocument/2006/relationships/image" Target="../media/image20.png"/><Relationship Id="rId17" Type="http://schemas.openxmlformats.org/officeDocument/2006/relationships/image" Target="../media/image15.svg"/><Relationship Id="rId16" Type="http://schemas.openxmlformats.org/officeDocument/2006/relationships/image" Target="../media/image14.png"/><Relationship Id="rId15" Type="http://schemas.openxmlformats.org/officeDocument/2006/relationships/image" Target="../media/image17.svg"/><Relationship Id="rId14" Type="http://schemas.openxmlformats.org/officeDocument/2006/relationships/image" Target="../media/image16.png"/><Relationship Id="rId13" Type="http://schemas.openxmlformats.org/officeDocument/2006/relationships/image" Target="../media/image19.svg"/><Relationship Id="rId12" Type="http://schemas.openxmlformats.org/officeDocument/2006/relationships/image" Target="../media/image18.png"/><Relationship Id="rId11" Type="http://schemas.openxmlformats.org/officeDocument/2006/relationships/image" Target="../media/image53.png"/><Relationship Id="rId10" Type="http://schemas.openxmlformats.org/officeDocument/2006/relationships/image" Target="../media/image52.svg"/><Relationship Id="rId1" Type="http://schemas.openxmlformats.org/officeDocument/2006/relationships/image" Target="../media/image1.jpe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55.png"/><Relationship Id="rId1" Type="http://schemas.openxmlformats.org/officeDocument/2006/relationships/image" Target="../media/image54.png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image" Target="../media/image14.png"/><Relationship Id="rId8" Type="http://schemas.openxmlformats.org/officeDocument/2006/relationships/image" Target="../media/image38.svg"/><Relationship Id="rId7" Type="http://schemas.openxmlformats.org/officeDocument/2006/relationships/image" Target="../media/image37.png"/><Relationship Id="rId6" Type="http://schemas.openxmlformats.org/officeDocument/2006/relationships/image" Target="../media/image59.svg"/><Relationship Id="rId5" Type="http://schemas.openxmlformats.org/officeDocument/2006/relationships/image" Target="../media/image58.png"/><Relationship Id="rId4" Type="http://schemas.openxmlformats.org/officeDocument/2006/relationships/image" Target="../media/image57.svg"/><Relationship Id="rId3" Type="http://schemas.openxmlformats.org/officeDocument/2006/relationships/image" Target="../media/image56.png"/><Relationship Id="rId2" Type="http://schemas.openxmlformats.org/officeDocument/2006/relationships/image" Target="../media/image19.svg"/><Relationship Id="rId12" Type="http://schemas.openxmlformats.org/officeDocument/2006/relationships/notesSlide" Target="../notesSlides/notesSlide2.xml"/><Relationship Id="rId11" Type="http://schemas.openxmlformats.org/officeDocument/2006/relationships/slideLayout" Target="../slideLayouts/slideLayout7.xml"/><Relationship Id="rId10" Type="http://schemas.openxmlformats.org/officeDocument/2006/relationships/image" Target="../media/image15.svg"/><Relationship Id="rId1" Type="http://schemas.openxmlformats.org/officeDocument/2006/relationships/image" Target="../media/image1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61.png"/><Relationship Id="rId1" Type="http://schemas.openxmlformats.org/officeDocument/2006/relationships/image" Target="../media/image60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62.png"/><Relationship Id="rId2" Type="http://schemas.microsoft.com/office/2007/relationships/media" Target="../media/media2.mp4"/><Relationship Id="rId1" Type="http://schemas.openxmlformats.org/officeDocument/2006/relationships/video" Target="NULL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1">
            <a:alphaModFix amt="14000"/>
          </a:blip>
          <a:srcRect l="-25046" t="21875" r="-25046" b="21875"/>
          <a:stretch>
            <a:fillRect/>
          </a:stretch>
        </p:blipFill>
        <p:spPr>
          <a:xfrm>
            <a:off x="482539" y="721225"/>
            <a:ext cx="18288000" cy="10287000"/>
          </a:xfrm>
          <a:prstGeom prst="rect">
            <a:avLst/>
          </a:prstGeom>
        </p:spPr>
      </p:pic>
      <p:grpSp>
        <p:nvGrpSpPr>
          <p:cNvPr id="3" name="Group 3"/>
          <p:cNvGrpSpPr/>
          <p:nvPr/>
        </p:nvGrpSpPr>
        <p:grpSpPr>
          <a:xfrm>
            <a:off x="-910809" y="-467077"/>
            <a:ext cx="20086371" cy="12006726"/>
            <a:chOff x="0" y="0"/>
            <a:chExt cx="26781829" cy="16008969"/>
          </a:xfrm>
        </p:grpSpPr>
        <p:grpSp>
          <p:nvGrpSpPr>
            <p:cNvPr id="4" name="Group 4"/>
            <p:cNvGrpSpPr/>
            <p:nvPr/>
          </p:nvGrpSpPr>
          <p:grpSpPr>
            <a:xfrm>
              <a:off x="0" y="394920"/>
              <a:ext cx="1900244" cy="15205129"/>
              <a:chOff x="0" y="0"/>
              <a:chExt cx="356429" cy="2852028"/>
            </a:xfrm>
          </p:grpSpPr>
          <p:sp>
            <p:nvSpPr>
              <p:cNvPr id="5" name="Freeform 5"/>
              <p:cNvSpPr/>
              <p:nvPr/>
            </p:nvSpPr>
            <p:spPr>
              <a:xfrm>
                <a:off x="0" y="0"/>
                <a:ext cx="356429" cy="2852028"/>
              </a:xfrm>
              <a:custGeom>
                <a:avLst/>
                <a:gdLst/>
                <a:ahLst/>
                <a:cxnLst/>
                <a:rect l="l" t="t" r="r" b="b"/>
                <a:pathLst>
                  <a:path w="356429" h="2852028">
                    <a:moveTo>
                      <a:pt x="0" y="0"/>
                    </a:moveTo>
                    <a:lnTo>
                      <a:pt x="356429" y="0"/>
                    </a:lnTo>
                    <a:lnTo>
                      <a:pt x="356429" y="2852028"/>
                    </a:lnTo>
                    <a:lnTo>
                      <a:pt x="0" y="2852028"/>
                    </a:lnTo>
                    <a:close/>
                  </a:path>
                </a:pathLst>
              </a:custGeom>
              <a:solidFill>
                <a:srgbClr val="00AD9C"/>
              </a:solidFill>
            </p:spPr>
          </p:sp>
          <p:sp>
            <p:nvSpPr>
              <p:cNvPr id="6" name="TextBox 6"/>
              <p:cNvSpPr txBox="1"/>
              <p:nvPr/>
            </p:nvSpPr>
            <p:spPr>
              <a:xfrm>
                <a:off x="0" y="-57150"/>
                <a:ext cx="812800" cy="869950"/>
              </a:xfrm>
              <a:prstGeom prst="rect">
                <a:avLst/>
              </a:prstGeom>
            </p:spPr>
            <p:txBody>
              <a:bodyPr lIns="53498" tIns="53498" rIns="53498" bIns="53498" rtlCol="0" anchor="ctr"/>
              <a:lstStyle/>
              <a:p>
                <a:pPr algn="ctr">
                  <a:lnSpc>
                    <a:spcPts val="2800"/>
                  </a:lnSpc>
                </a:pPr>
              </a:p>
            </p:txBody>
          </p:sp>
        </p:grpSp>
        <p:grpSp>
          <p:nvGrpSpPr>
            <p:cNvPr id="7" name="Group 7"/>
            <p:cNvGrpSpPr/>
            <p:nvPr/>
          </p:nvGrpSpPr>
          <p:grpSpPr>
            <a:xfrm>
              <a:off x="24881585" y="394920"/>
              <a:ext cx="1900244" cy="15205129"/>
              <a:chOff x="0" y="0"/>
              <a:chExt cx="356429" cy="2852028"/>
            </a:xfrm>
          </p:grpSpPr>
          <p:sp>
            <p:nvSpPr>
              <p:cNvPr id="8" name="Freeform 8"/>
              <p:cNvSpPr/>
              <p:nvPr/>
            </p:nvSpPr>
            <p:spPr>
              <a:xfrm>
                <a:off x="0" y="0"/>
                <a:ext cx="356429" cy="2852028"/>
              </a:xfrm>
              <a:custGeom>
                <a:avLst/>
                <a:gdLst/>
                <a:ahLst/>
                <a:cxnLst/>
                <a:rect l="l" t="t" r="r" b="b"/>
                <a:pathLst>
                  <a:path w="356429" h="2852028">
                    <a:moveTo>
                      <a:pt x="0" y="0"/>
                    </a:moveTo>
                    <a:lnTo>
                      <a:pt x="356429" y="0"/>
                    </a:lnTo>
                    <a:lnTo>
                      <a:pt x="356429" y="2852028"/>
                    </a:lnTo>
                    <a:lnTo>
                      <a:pt x="0" y="2852028"/>
                    </a:lnTo>
                    <a:close/>
                  </a:path>
                </a:pathLst>
              </a:custGeom>
              <a:solidFill>
                <a:srgbClr val="00AD9C"/>
              </a:solidFill>
            </p:spPr>
          </p:sp>
          <p:sp>
            <p:nvSpPr>
              <p:cNvPr id="9" name="TextBox 9"/>
              <p:cNvSpPr txBox="1"/>
              <p:nvPr/>
            </p:nvSpPr>
            <p:spPr>
              <a:xfrm>
                <a:off x="0" y="-57150"/>
                <a:ext cx="812800" cy="869950"/>
              </a:xfrm>
              <a:prstGeom prst="rect">
                <a:avLst/>
              </a:prstGeom>
            </p:spPr>
            <p:txBody>
              <a:bodyPr lIns="53498" tIns="53498" rIns="53498" bIns="53498" rtlCol="0" anchor="ctr"/>
              <a:lstStyle/>
              <a:p>
                <a:pPr algn="ctr">
                  <a:lnSpc>
                    <a:spcPts val="2800"/>
                  </a:lnSpc>
                </a:pPr>
              </a:p>
            </p:txBody>
          </p:sp>
        </p:grpSp>
        <p:grpSp>
          <p:nvGrpSpPr>
            <p:cNvPr id="10" name="Group 10"/>
            <p:cNvGrpSpPr/>
            <p:nvPr/>
          </p:nvGrpSpPr>
          <p:grpSpPr>
            <a:xfrm rot="5400000">
              <a:off x="12801106" y="-11850985"/>
              <a:ext cx="1900244" cy="25602213"/>
              <a:chOff x="0" y="0"/>
              <a:chExt cx="356429" cy="4802210"/>
            </a:xfrm>
          </p:grpSpPr>
          <p:sp>
            <p:nvSpPr>
              <p:cNvPr id="11" name="Freeform 11"/>
              <p:cNvSpPr/>
              <p:nvPr/>
            </p:nvSpPr>
            <p:spPr>
              <a:xfrm>
                <a:off x="0" y="0"/>
                <a:ext cx="356429" cy="4802210"/>
              </a:xfrm>
              <a:custGeom>
                <a:avLst/>
                <a:gdLst/>
                <a:ahLst/>
                <a:cxnLst/>
                <a:rect l="l" t="t" r="r" b="b"/>
                <a:pathLst>
                  <a:path w="356429" h="4802210">
                    <a:moveTo>
                      <a:pt x="0" y="0"/>
                    </a:moveTo>
                    <a:lnTo>
                      <a:pt x="356429" y="0"/>
                    </a:lnTo>
                    <a:lnTo>
                      <a:pt x="356429" y="4802210"/>
                    </a:lnTo>
                    <a:lnTo>
                      <a:pt x="0" y="4802210"/>
                    </a:lnTo>
                    <a:close/>
                  </a:path>
                </a:pathLst>
              </a:custGeom>
              <a:solidFill>
                <a:srgbClr val="00AD9C"/>
              </a:solidFill>
            </p:spPr>
          </p:sp>
          <p:sp>
            <p:nvSpPr>
              <p:cNvPr id="12" name="TextBox 12"/>
              <p:cNvSpPr txBox="1"/>
              <p:nvPr/>
            </p:nvSpPr>
            <p:spPr>
              <a:xfrm>
                <a:off x="0" y="-57150"/>
                <a:ext cx="812800" cy="869950"/>
              </a:xfrm>
              <a:prstGeom prst="rect">
                <a:avLst/>
              </a:prstGeom>
            </p:spPr>
            <p:txBody>
              <a:bodyPr lIns="53498" tIns="53498" rIns="53498" bIns="53498" rtlCol="0" anchor="ctr"/>
              <a:lstStyle/>
              <a:p>
                <a:pPr algn="ctr">
                  <a:lnSpc>
                    <a:spcPts val="2800"/>
                  </a:lnSpc>
                </a:pPr>
              </a:p>
            </p:txBody>
          </p:sp>
        </p:grpSp>
        <p:grpSp>
          <p:nvGrpSpPr>
            <p:cNvPr id="13" name="Group 13"/>
            <p:cNvGrpSpPr/>
            <p:nvPr/>
          </p:nvGrpSpPr>
          <p:grpSpPr>
            <a:xfrm rot="5400000">
              <a:off x="12656286" y="2257740"/>
              <a:ext cx="1900244" cy="25602213"/>
              <a:chOff x="0" y="0"/>
              <a:chExt cx="356429" cy="4802210"/>
            </a:xfrm>
          </p:grpSpPr>
          <p:sp>
            <p:nvSpPr>
              <p:cNvPr id="14" name="Freeform 14"/>
              <p:cNvSpPr/>
              <p:nvPr/>
            </p:nvSpPr>
            <p:spPr>
              <a:xfrm>
                <a:off x="0" y="0"/>
                <a:ext cx="356429" cy="4802210"/>
              </a:xfrm>
              <a:custGeom>
                <a:avLst/>
                <a:gdLst/>
                <a:ahLst/>
                <a:cxnLst/>
                <a:rect l="l" t="t" r="r" b="b"/>
                <a:pathLst>
                  <a:path w="356429" h="4802210">
                    <a:moveTo>
                      <a:pt x="0" y="0"/>
                    </a:moveTo>
                    <a:lnTo>
                      <a:pt x="356429" y="0"/>
                    </a:lnTo>
                    <a:lnTo>
                      <a:pt x="356429" y="4802210"/>
                    </a:lnTo>
                    <a:lnTo>
                      <a:pt x="0" y="4802210"/>
                    </a:lnTo>
                    <a:close/>
                  </a:path>
                </a:pathLst>
              </a:custGeom>
              <a:solidFill>
                <a:srgbClr val="00AD9C"/>
              </a:solidFill>
            </p:spPr>
          </p:sp>
          <p:sp>
            <p:nvSpPr>
              <p:cNvPr id="15" name="TextBox 15"/>
              <p:cNvSpPr txBox="1"/>
              <p:nvPr/>
            </p:nvSpPr>
            <p:spPr>
              <a:xfrm>
                <a:off x="0" y="-57150"/>
                <a:ext cx="812800" cy="869950"/>
              </a:xfrm>
              <a:prstGeom prst="rect">
                <a:avLst/>
              </a:prstGeom>
            </p:spPr>
            <p:txBody>
              <a:bodyPr lIns="53498" tIns="53498" rIns="53498" bIns="53498" rtlCol="0" anchor="ctr"/>
              <a:lstStyle/>
              <a:p>
                <a:pPr algn="ctr">
                  <a:lnSpc>
                    <a:spcPts val="2800"/>
                  </a:lnSpc>
                </a:pPr>
              </a:p>
            </p:txBody>
          </p:sp>
        </p:grpSp>
      </p:grpSp>
      <p:pic>
        <p:nvPicPr>
          <p:cNvPr id="17" name="Picture 1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 rot="-4590959">
            <a:off x="15997142" y="3573304"/>
            <a:ext cx="2538932" cy="2538932"/>
          </a:xfrm>
          <a:prstGeom prst="rect">
            <a:avLst/>
          </a:prstGeom>
        </p:spPr>
      </p:pic>
      <p:pic>
        <p:nvPicPr>
          <p:cNvPr id="18" name="Picture 1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 rot="-10325232" flipV="1">
            <a:off x="-735485" y="106452"/>
            <a:ext cx="2815623" cy="2815623"/>
          </a:xfrm>
          <a:prstGeom prst="rect">
            <a:avLst/>
          </a:prstGeom>
        </p:spPr>
      </p:pic>
      <p:pic>
        <p:nvPicPr>
          <p:cNvPr id="19" name="Picture 1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 rot="-2049497">
            <a:off x="125050" y="6657359"/>
            <a:ext cx="2053555" cy="2933651"/>
          </a:xfrm>
          <a:prstGeom prst="rect">
            <a:avLst/>
          </a:prstGeom>
        </p:spPr>
      </p:pic>
      <p:pic>
        <p:nvPicPr>
          <p:cNvPr id="20" name="Picture 2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 rot="-2245013">
            <a:off x="1141207" y="2386216"/>
            <a:ext cx="880607" cy="1841573"/>
          </a:xfrm>
          <a:prstGeom prst="rect">
            <a:avLst/>
          </a:prstGeom>
        </p:spPr>
      </p:pic>
      <p:pic>
        <p:nvPicPr>
          <p:cNvPr id="21" name="Picture 2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/>
          <a:stretch>
            <a:fillRect/>
          </a:stretch>
        </p:blipFill>
        <p:spPr>
          <a:xfrm rot="1254325">
            <a:off x="-2461" y="4984554"/>
            <a:ext cx="2288606" cy="678260"/>
          </a:xfrm>
          <a:prstGeom prst="rect">
            <a:avLst/>
          </a:prstGeom>
        </p:spPr>
      </p:pic>
      <p:pic>
        <p:nvPicPr>
          <p:cNvPr id="22" name="Picture 22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rcRect/>
          <a:stretch>
            <a:fillRect/>
          </a:stretch>
        </p:blipFill>
        <p:spPr>
          <a:xfrm>
            <a:off x="16156784" y="6407053"/>
            <a:ext cx="2131216" cy="2080842"/>
          </a:xfrm>
          <a:prstGeom prst="rect">
            <a:avLst/>
          </a:prstGeom>
        </p:spPr>
      </p:pic>
      <p:pic>
        <p:nvPicPr>
          <p:cNvPr id="24" name="Picture 24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rcRect/>
          <a:stretch>
            <a:fillRect/>
          </a:stretch>
        </p:blipFill>
        <p:spPr>
          <a:xfrm rot="1612873">
            <a:off x="16578786" y="2115729"/>
            <a:ext cx="1078345" cy="1913193"/>
          </a:xfrm>
          <a:prstGeom prst="rect">
            <a:avLst/>
          </a:prstGeom>
        </p:spPr>
      </p:pic>
      <p:pic>
        <p:nvPicPr>
          <p:cNvPr id="26" name="Picture 26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5"/>
              </a:ext>
            </a:extLst>
          </a:blip>
          <a:srcRect/>
          <a:stretch>
            <a:fillRect/>
          </a:stretch>
        </p:blipFill>
        <p:spPr>
          <a:xfrm>
            <a:off x="1984971" y="6344082"/>
            <a:ext cx="464062" cy="471782"/>
          </a:xfrm>
          <a:prstGeom prst="rect">
            <a:avLst/>
          </a:prstGeom>
        </p:spPr>
      </p:pic>
      <p:pic>
        <p:nvPicPr>
          <p:cNvPr id="27" name="Picture 27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7"/>
              </a:ext>
            </a:extLst>
          </a:blip>
          <a:srcRect/>
          <a:stretch>
            <a:fillRect/>
          </a:stretch>
        </p:blipFill>
        <p:spPr>
          <a:xfrm>
            <a:off x="17402703" y="8895672"/>
            <a:ext cx="433498" cy="411429"/>
          </a:xfrm>
          <a:prstGeom prst="rect">
            <a:avLst/>
          </a:prstGeom>
        </p:spPr>
      </p:pic>
      <p:grpSp>
        <p:nvGrpSpPr>
          <p:cNvPr id="28" name="Group 28"/>
          <p:cNvGrpSpPr>
            <a:grpSpLocks noChangeAspect="1"/>
          </p:cNvGrpSpPr>
          <p:nvPr/>
        </p:nvGrpSpPr>
        <p:grpSpPr>
          <a:xfrm rot="1977585">
            <a:off x="17291502" y="858834"/>
            <a:ext cx="512498" cy="269991"/>
            <a:chOff x="0" y="0"/>
            <a:chExt cx="1610360" cy="848360"/>
          </a:xfrm>
        </p:grpSpPr>
        <p:sp>
          <p:nvSpPr>
            <p:cNvPr id="29" name="Freeform 29"/>
            <p:cNvSpPr/>
            <p:nvPr/>
          </p:nvSpPr>
          <p:spPr>
            <a:xfrm>
              <a:off x="-31750" y="0"/>
              <a:ext cx="1675130" cy="880110"/>
            </a:xfrm>
            <a:custGeom>
              <a:avLst/>
              <a:gdLst/>
              <a:ahLst/>
              <a:cxnLst/>
              <a:rect l="l" t="t" r="r" b="b"/>
              <a:pathLst>
                <a:path w="1675130" h="880110">
                  <a:moveTo>
                    <a:pt x="266700" y="848360"/>
                  </a:moveTo>
                  <a:cubicBezTo>
                    <a:pt x="236220" y="848360"/>
                    <a:pt x="205740" y="842010"/>
                    <a:pt x="175260" y="829310"/>
                  </a:cubicBezTo>
                  <a:cubicBezTo>
                    <a:pt x="55880" y="778510"/>
                    <a:pt x="0" y="641350"/>
                    <a:pt x="50800" y="521970"/>
                  </a:cubicBezTo>
                  <a:cubicBezTo>
                    <a:pt x="184150" y="204470"/>
                    <a:pt x="492760" y="0"/>
                    <a:pt x="836930" y="0"/>
                  </a:cubicBezTo>
                  <a:cubicBezTo>
                    <a:pt x="1181100" y="0"/>
                    <a:pt x="1489710" y="204470"/>
                    <a:pt x="1624330" y="521970"/>
                  </a:cubicBezTo>
                  <a:cubicBezTo>
                    <a:pt x="1675130" y="641350"/>
                    <a:pt x="1619250" y="779780"/>
                    <a:pt x="1499870" y="829310"/>
                  </a:cubicBezTo>
                  <a:cubicBezTo>
                    <a:pt x="1380490" y="880110"/>
                    <a:pt x="1242060" y="824230"/>
                    <a:pt x="1192530" y="704850"/>
                  </a:cubicBezTo>
                  <a:cubicBezTo>
                    <a:pt x="1131570" y="562610"/>
                    <a:pt x="991870" y="469900"/>
                    <a:pt x="836930" y="469900"/>
                  </a:cubicBezTo>
                  <a:cubicBezTo>
                    <a:pt x="681990" y="469900"/>
                    <a:pt x="543560" y="562610"/>
                    <a:pt x="482600" y="704850"/>
                  </a:cubicBezTo>
                  <a:cubicBezTo>
                    <a:pt x="445770" y="793750"/>
                    <a:pt x="358140" y="848360"/>
                    <a:pt x="266700" y="848360"/>
                  </a:cubicBezTo>
                  <a:close/>
                </a:path>
              </a:pathLst>
            </a:custGeom>
            <a:solidFill>
              <a:srgbClr val="F2BC2A"/>
            </a:solidFill>
          </p:spPr>
        </p:sp>
      </p:grpSp>
      <p:grpSp>
        <p:nvGrpSpPr>
          <p:cNvPr id="30" name="Group 30"/>
          <p:cNvGrpSpPr/>
          <p:nvPr/>
        </p:nvGrpSpPr>
        <p:grpSpPr>
          <a:xfrm>
            <a:off x="2030890" y="4603934"/>
            <a:ext cx="229651" cy="229651"/>
            <a:chOff x="0" y="0"/>
            <a:chExt cx="6350000" cy="6350000"/>
          </a:xfrm>
        </p:grpSpPr>
        <p:sp>
          <p:nvSpPr>
            <p:cNvPr id="31" name="Freeform 31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1AB5DB"/>
            </a:solidFill>
          </p:spPr>
        </p:sp>
      </p:grpSp>
      <p:pic>
        <p:nvPicPr>
          <p:cNvPr id="32" name="Picture 32"/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9"/>
              </a:ext>
            </a:extLst>
          </a:blip>
          <a:srcRect/>
          <a:stretch>
            <a:fillRect/>
          </a:stretch>
        </p:blipFill>
        <p:spPr>
          <a:xfrm>
            <a:off x="399457" y="3512761"/>
            <a:ext cx="238202" cy="236037"/>
          </a:xfrm>
          <a:prstGeom prst="rect">
            <a:avLst/>
          </a:prstGeom>
        </p:spPr>
      </p:pic>
      <p:pic>
        <p:nvPicPr>
          <p:cNvPr id="33" name="Picture 33"/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1"/>
              </a:ext>
            </a:extLst>
          </a:blip>
          <a:srcRect/>
          <a:stretch>
            <a:fillRect/>
          </a:stretch>
        </p:blipFill>
        <p:spPr>
          <a:xfrm>
            <a:off x="16814686" y="1469307"/>
            <a:ext cx="451922" cy="405086"/>
          </a:xfrm>
          <a:prstGeom prst="rect">
            <a:avLst/>
          </a:prstGeom>
        </p:spPr>
      </p:pic>
      <p:grpSp>
        <p:nvGrpSpPr>
          <p:cNvPr id="35" name="Group 35"/>
          <p:cNvGrpSpPr/>
          <p:nvPr/>
        </p:nvGrpSpPr>
        <p:grpSpPr>
          <a:xfrm>
            <a:off x="2490694" y="9376318"/>
            <a:ext cx="229651" cy="229651"/>
            <a:chOff x="0" y="0"/>
            <a:chExt cx="6350000" cy="6350000"/>
          </a:xfrm>
        </p:grpSpPr>
        <p:sp>
          <p:nvSpPr>
            <p:cNvPr id="36" name="Freeform 36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1AB5DB"/>
            </a:solidFill>
          </p:spPr>
        </p:sp>
      </p:grpSp>
      <p:pic>
        <p:nvPicPr>
          <p:cNvPr id="37" name="Picture 37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7"/>
              </a:ext>
            </a:extLst>
          </a:blip>
          <a:srcRect/>
          <a:stretch>
            <a:fillRect/>
          </a:stretch>
        </p:blipFill>
        <p:spPr>
          <a:xfrm rot="-771795">
            <a:off x="2865448" y="1647521"/>
            <a:ext cx="433712" cy="411632"/>
          </a:xfrm>
          <a:prstGeom prst="rect">
            <a:avLst/>
          </a:prstGeom>
        </p:spPr>
      </p:pic>
      <p:pic>
        <p:nvPicPr>
          <p:cNvPr id="38" name="Picture 38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7"/>
              </a:ext>
            </a:extLst>
          </a:blip>
          <a:srcRect/>
          <a:stretch>
            <a:fillRect/>
          </a:stretch>
        </p:blipFill>
        <p:spPr>
          <a:xfrm rot="4678159">
            <a:off x="14873910" y="7672391"/>
            <a:ext cx="433498" cy="411429"/>
          </a:xfrm>
          <a:prstGeom prst="rect">
            <a:avLst/>
          </a:prstGeom>
        </p:spPr>
      </p:pic>
      <p:grpSp>
        <p:nvGrpSpPr>
          <p:cNvPr id="39" name="Group 39"/>
          <p:cNvGrpSpPr>
            <a:grpSpLocks noChangeAspect="1"/>
          </p:cNvGrpSpPr>
          <p:nvPr/>
        </p:nvGrpSpPr>
        <p:grpSpPr>
          <a:xfrm rot="1977585">
            <a:off x="3370855" y="9474682"/>
            <a:ext cx="498419" cy="262574"/>
            <a:chOff x="0" y="0"/>
            <a:chExt cx="1610360" cy="848360"/>
          </a:xfrm>
        </p:grpSpPr>
        <p:sp>
          <p:nvSpPr>
            <p:cNvPr id="40" name="Freeform 40"/>
            <p:cNvSpPr/>
            <p:nvPr/>
          </p:nvSpPr>
          <p:spPr>
            <a:xfrm>
              <a:off x="-31750" y="0"/>
              <a:ext cx="1675130" cy="880110"/>
            </a:xfrm>
            <a:custGeom>
              <a:avLst/>
              <a:gdLst/>
              <a:ahLst/>
              <a:cxnLst/>
              <a:rect l="l" t="t" r="r" b="b"/>
              <a:pathLst>
                <a:path w="1675130" h="880110">
                  <a:moveTo>
                    <a:pt x="266700" y="848360"/>
                  </a:moveTo>
                  <a:cubicBezTo>
                    <a:pt x="236220" y="848360"/>
                    <a:pt x="205740" y="842010"/>
                    <a:pt x="175260" y="829310"/>
                  </a:cubicBezTo>
                  <a:cubicBezTo>
                    <a:pt x="55880" y="778510"/>
                    <a:pt x="0" y="641350"/>
                    <a:pt x="50800" y="521970"/>
                  </a:cubicBezTo>
                  <a:cubicBezTo>
                    <a:pt x="184150" y="204470"/>
                    <a:pt x="492760" y="0"/>
                    <a:pt x="836930" y="0"/>
                  </a:cubicBezTo>
                  <a:cubicBezTo>
                    <a:pt x="1181100" y="0"/>
                    <a:pt x="1489710" y="204470"/>
                    <a:pt x="1624330" y="521970"/>
                  </a:cubicBezTo>
                  <a:cubicBezTo>
                    <a:pt x="1675130" y="641350"/>
                    <a:pt x="1619250" y="779780"/>
                    <a:pt x="1499870" y="829310"/>
                  </a:cubicBezTo>
                  <a:cubicBezTo>
                    <a:pt x="1380490" y="880110"/>
                    <a:pt x="1242060" y="824230"/>
                    <a:pt x="1192530" y="704850"/>
                  </a:cubicBezTo>
                  <a:cubicBezTo>
                    <a:pt x="1131570" y="562610"/>
                    <a:pt x="991870" y="469900"/>
                    <a:pt x="836930" y="469900"/>
                  </a:cubicBezTo>
                  <a:cubicBezTo>
                    <a:pt x="681990" y="469900"/>
                    <a:pt x="543560" y="562610"/>
                    <a:pt x="482600" y="704850"/>
                  </a:cubicBezTo>
                  <a:cubicBezTo>
                    <a:pt x="445770" y="793750"/>
                    <a:pt x="358140" y="848360"/>
                    <a:pt x="266700" y="848360"/>
                  </a:cubicBezTo>
                  <a:close/>
                </a:path>
              </a:pathLst>
            </a:custGeom>
            <a:solidFill>
              <a:srgbClr val="F2BC2A"/>
            </a:solidFill>
          </p:spPr>
        </p:sp>
      </p:grpSp>
      <p:pic>
        <p:nvPicPr>
          <p:cNvPr id="41" name="Picture 41"/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9"/>
              </a:ext>
            </a:extLst>
          </a:blip>
          <a:srcRect/>
          <a:stretch>
            <a:fillRect/>
          </a:stretch>
        </p:blipFill>
        <p:spPr>
          <a:xfrm>
            <a:off x="2748353" y="7888147"/>
            <a:ext cx="238202" cy="236037"/>
          </a:xfrm>
          <a:prstGeom prst="rect">
            <a:avLst/>
          </a:prstGeom>
        </p:spPr>
      </p:pic>
      <p:grpSp>
        <p:nvGrpSpPr>
          <p:cNvPr id="44" name="Group 44"/>
          <p:cNvGrpSpPr/>
          <p:nvPr/>
        </p:nvGrpSpPr>
        <p:grpSpPr>
          <a:xfrm>
            <a:off x="2102176" y="1987440"/>
            <a:ext cx="229651" cy="229651"/>
            <a:chOff x="0" y="0"/>
            <a:chExt cx="6350000" cy="6350000"/>
          </a:xfrm>
        </p:grpSpPr>
        <p:sp>
          <p:nvSpPr>
            <p:cNvPr id="45" name="Freeform 45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1AB5DB"/>
            </a:solidFill>
          </p:spPr>
        </p:sp>
      </p:grpSp>
      <p:grpSp>
        <p:nvGrpSpPr>
          <p:cNvPr id="46" name="Group 46"/>
          <p:cNvGrpSpPr>
            <a:grpSpLocks noChangeAspect="1"/>
          </p:cNvGrpSpPr>
          <p:nvPr/>
        </p:nvGrpSpPr>
        <p:grpSpPr>
          <a:xfrm rot="-921396">
            <a:off x="16540798" y="9558525"/>
            <a:ext cx="547777" cy="288577"/>
            <a:chOff x="0" y="0"/>
            <a:chExt cx="1610360" cy="848360"/>
          </a:xfrm>
        </p:grpSpPr>
        <p:sp>
          <p:nvSpPr>
            <p:cNvPr id="47" name="Freeform 47"/>
            <p:cNvSpPr/>
            <p:nvPr/>
          </p:nvSpPr>
          <p:spPr>
            <a:xfrm>
              <a:off x="-31750" y="0"/>
              <a:ext cx="1675130" cy="880110"/>
            </a:xfrm>
            <a:custGeom>
              <a:avLst/>
              <a:gdLst/>
              <a:ahLst/>
              <a:cxnLst/>
              <a:rect l="l" t="t" r="r" b="b"/>
              <a:pathLst>
                <a:path w="1675130" h="880110">
                  <a:moveTo>
                    <a:pt x="266700" y="848360"/>
                  </a:moveTo>
                  <a:cubicBezTo>
                    <a:pt x="236220" y="848360"/>
                    <a:pt x="205740" y="842010"/>
                    <a:pt x="175260" y="829310"/>
                  </a:cubicBezTo>
                  <a:cubicBezTo>
                    <a:pt x="55880" y="778510"/>
                    <a:pt x="0" y="641350"/>
                    <a:pt x="50800" y="521970"/>
                  </a:cubicBezTo>
                  <a:cubicBezTo>
                    <a:pt x="184150" y="204470"/>
                    <a:pt x="492760" y="0"/>
                    <a:pt x="836930" y="0"/>
                  </a:cubicBezTo>
                  <a:cubicBezTo>
                    <a:pt x="1181100" y="0"/>
                    <a:pt x="1489710" y="204470"/>
                    <a:pt x="1624330" y="521970"/>
                  </a:cubicBezTo>
                  <a:cubicBezTo>
                    <a:pt x="1675130" y="641350"/>
                    <a:pt x="1619250" y="779780"/>
                    <a:pt x="1499870" y="829310"/>
                  </a:cubicBezTo>
                  <a:cubicBezTo>
                    <a:pt x="1380490" y="880110"/>
                    <a:pt x="1242060" y="824230"/>
                    <a:pt x="1192530" y="704850"/>
                  </a:cubicBezTo>
                  <a:cubicBezTo>
                    <a:pt x="1131570" y="562610"/>
                    <a:pt x="991870" y="469900"/>
                    <a:pt x="836930" y="469900"/>
                  </a:cubicBezTo>
                  <a:cubicBezTo>
                    <a:pt x="681990" y="469900"/>
                    <a:pt x="543560" y="562610"/>
                    <a:pt x="482600" y="704850"/>
                  </a:cubicBezTo>
                  <a:cubicBezTo>
                    <a:pt x="445770" y="793750"/>
                    <a:pt x="358140" y="848360"/>
                    <a:pt x="266700" y="848360"/>
                  </a:cubicBezTo>
                  <a:close/>
                </a:path>
              </a:pathLst>
            </a:custGeom>
            <a:solidFill>
              <a:srgbClr val="F2BC2A"/>
            </a:solidFill>
          </p:spPr>
        </p:sp>
      </p:grpSp>
      <p:pic>
        <p:nvPicPr>
          <p:cNvPr id="49" name="Picture 49"/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3"/>
              </a:ext>
            </a:extLst>
          </a:blip>
          <a:srcRect/>
          <a:stretch>
            <a:fillRect/>
          </a:stretch>
        </p:blipFill>
        <p:spPr>
          <a:xfrm rot="1153974">
            <a:off x="15418170" y="8432300"/>
            <a:ext cx="635916" cy="2347340"/>
          </a:xfrm>
          <a:prstGeom prst="rect">
            <a:avLst/>
          </a:prstGeom>
        </p:spPr>
      </p:pic>
      <p:pic>
        <p:nvPicPr>
          <p:cNvPr id="50" name="Picture 50"/>
          <p:cNvPicPr>
            <a:picLocks noChangeAspect="1"/>
          </p:cNvPicPr>
          <p:nvPr/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5"/>
              </a:ext>
            </a:extLst>
          </a:blip>
          <a:srcRect/>
          <a:stretch>
            <a:fillRect/>
          </a:stretch>
        </p:blipFill>
        <p:spPr>
          <a:xfrm rot="-842482">
            <a:off x="3931404" y="8366112"/>
            <a:ext cx="1054904" cy="2072133"/>
          </a:xfrm>
          <a:prstGeom prst="rect">
            <a:avLst/>
          </a:prstGeom>
        </p:spPr>
      </p:pic>
      <p:pic>
        <p:nvPicPr>
          <p:cNvPr id="51" name="Picture 51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5"/>
              </a:ext>
            </a:extLst>
          </a:blip>
          <a:srcRect/>
          <a:stretch>
            <a:fillRect/>
          </a:stretch>
        </p:blipFill>
        <p:spPr>
          <a:xfrm>
            <a:off x="5649993" y="9347076"/>
            <a:ext cx="464062" cy="471782"/>
          </a:xfrm>
          <a:prstGeom prst="rect">
            <a:avLst/>
          </a:prstGeom>
        </p:spPr>
      </p:pic>
      <p:pic>
        <p:nvPicPr>
          <p:cNvPr id="52" name="Picture 52"/>
          <p:cNvPicPr>
            <a:picLocks noChangeAspect="1"/>
          </p:cNvPicPr>
          <p:nvPr/>
        </p:nvPicPr>
        <p:blipFill>
          <a:blip r:embed="rId2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rcRect/>
          <a:stretch>
            <a:fillRect/>
          </a:stretch>
        </p:blipFill>
        <p:spPr>
          <a:xfrm rot="-684765">
            <a:off x="13333465" y="8957720"/>
            <a:ext cx="850155" cy="1508339"/>
          </a:xfrm>
          <a:prstGeom prst="rect">
            <a:avLst/>
          </a:prstGeom>
        </p:spPr>
      </p:pic>
      <p:pic>
        <p:nvPicPr>
          <p:cNvPr id="53" name="Picture 53"/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9"/>
              </a:ext>
            </a:extLst>
          </a:blip>
          <a:srcRect/>
          <a:stretch>
            <a:fillRect/>
          </a:stretch>
        </p:blipFill>
        <p:spPr>
          <a:xfrm>
            <a:off x="280356" y="9140282"/>
            <a:ext cx="238202" cy="236037"/>
          </a:xfrm>
          <a:prstGeom prst="rect">
            <a:avLst/>
          </a:prstGeom>
        </p:spPr>
      </p:pic>
      <p:grpSp>
        <p:nvGrpSpPr>
          <p:cNvPr id="55" name="Group 55"/>
          <p:cNvGrpSpPr/>
          <p:nvPr/>
        </p:nvGrpSpPr>
        <p:grpSpPr>
          <a:xfrm>
            <a:off x="17374128" y="5789409"/>
            <a:ext cx="208069" cy="208069"/>
            <a:chOff x="0" y="0"/>
            <a:chExt cx="6350000" cy="6350000"/>
          </a:xfrm>
        </p:grpSpPr>
        <p:sp>
          <p:nvSpPr>
            <p:cNvPr id="56" name="Freeform 56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1AB5DB"/>
            </a:solidFill>
          </p:spPr>
        </p:sp>
      </p:grpSp>
      <p:pic>
        <p:nvPicPr>
          <p:cNvPr id="57" name="Picture 57"/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1"/>
              </a:ext>
            </a:extLst>
          </a:blip>
          <a:srcRect/>
          <a:stretch>
            <a:fillRect/>
          </a:stretch>
        </p:blipFill>
        <p:spPr>
          <a:xfrm>
            <a:off x="14599093" y="8855697"/>
            <a:ext cx="548192" cy="491379"/>
          </a:xfrm>
          <a:prstGeom prst="rect">
            <a:avLst/>
          </a:prstGeom>
        </p:spPr>
      </p:pic>
      <p:pic>
        <p:nvPicPr>
          <p:cNvPr id="59" name="Picture 59"/>
          <p:cNvPicPr>
            <a:picLocks noChangeAspect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8"/>
              </a:ext>
            </a:extLst>
          </a:blip>
          <a:srcRect/>
          <a:stretch>
            <a:fillRect/>
          </a:stretch>
        </p:blipFill>
        <p:spPr>
          <a:xfrm>
            <a:off x="2417439" y="721225"/>
            <a:ext cx="548192" cy="491379"/>
          </a:xfrm>
          <a:prstGeom prst="rect">
            <a:avLst/>
          </a:prstGeom>
        </p:spPr>
      </p:pic>
      <p:pic>
        <p:nvPicPr>
          <p:cNvPr id="60" name="Picture 60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7"/>
              </a:ext>
            </a:extLst>
          </a:blip>
          <a:srcRect/>
          <a:stretch>
            <a:fillRect/>
          </a:stretch>
        </p:blipFill>
        <p:spPr>
          <a:xfrm rot="4678159">
            <a:off x="12300890" y="9540296"/>
            <a:ext cx="433498" cy="411429"/>
          </a:xfrm>
          <a:prstGeom prst="rect">
            <a:avLst/>
          </a:prstGeom>
        </p:spPr>
      </p:pic>
      <p:grpSp>
        <p:nvGrpSpPr>
          <p:cNvPr id="61" name="Group 61"/>
          <p:cNvGrpSpPr/>
          <p:nvPr/>
        </p:nvGrpSpPr>
        <p:grpSpPr>
          <a:xfrm>
            <a:off x="12018872" y="362559"/>
            <a:ext cx="252393" cy="252393"/>
            <a:chOff x="0" y="0"/>
            <a:chExt cx="6350000" cy="6350000"/>
          </a:xfrm>
        </p:grpSpPr>
        <p:sp>
          <p:nvSpPr>
            <p:cNvPr id="62" name="Freeform 62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E65C7E"/>
            </a:solidFill>
          </p:spPr>
        </p:sp>
      </p:grpSp>
      <p:sp>
        <p:nvSpPr>
          <p:cNvPr id="63" name="Text Box 8"/>
          <p:cNvSpPr txBox="1">
            <a:spLocks noChangeArrowheads="1"/>
          </p:cNvSpPr>
          <p:nvPr/>
        </p:nvSpPr>
        <p:spPr bwMode="auto">
          <a:xfrm>
            <a:off x="2414909" y="3405665"/>
            <a:ext cx="12968417" cy="2462213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ts val="600"/>
              </a:spcBef>
            </a:pPr>
            <a:r>
              <a:rPr lang="en-US" sz="4800" b="1" dirty="0">
                <a:solidFill>
                  <a:srgbClr val="FF0000"/>
                </a:solidFill>
                <a:latin typeface="Times New Roman" panose="02020603050405020304" pitchFamily="18" charset="0"/>
                <a:ea typeface="Cambria Math" panose="02040503050406030204" pitchFamily="18" charset="0"/>
                <a:cs typeface="Times New Roman" panose="02020603050405020304" pitchFamily="18" charset="0"/>
              </a:rPr>
              <a:t>NHIỆT LIỆT CHÀO MỪNG THẦY CÔ GIÁO </a:t>
            </a:r>
            <a:endParaRPr lang="en-US" sz="4800" b="1" dirty="0">
              <a:solidFill>
                <a:srgbClr val="FF0000"/>
              </a:solidFill>
              <a:latin typeface="Times New Roman" panose="02020603050405020304" pitchFamily="18" charset="0"/>
              <a:ea typeface="Cambria Math" panose="020405030504060302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ts val="600"/>
              </a:spcBef>
            </a:pPr>
            <a:r>
              <a:rPr lang="en-US" sz="4800" b="1" dirty="0">
                <a:solidFill>
                  <a:srgbClr val="FF0000"/>
                </a:solidFill>
                <a:latin typeface="Times New Roman" panose="02020603050405020304" pitchFamily="18" charset="0"/>
                <a:ea typeface="Cambria Math" panose="02040503050406030204" pitchFamily="18" charset="0"/>
                <a:cs typeface="Times New Roman" panose="02020603050405020304" pitchFamily="18" charset="0"/>
              </a:rPr>
              <a:t>TỚI DỰ GIỜ TIẾT THI GVG CẤP QUẬN</a:t>
            </a:r>
            <a:endParaRPr lang="en-US" sz="4800" b="1" dirty="0">
              <a:solidFill>
                <a:srgbClr val="FF0000"/>
              </a:solidFill>
              <a:latin typeface="Times New Roman" panose="02020603050405020304" pitchFamily="18" charset="0"/>
              <a:ea typeface="Cambria Math" panose="020405030504060302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ts val="600"/>
              </a:spcBef>
            </a:pPr>
            <a:r>
              <a:rPr lang="en-US" sz="4800" b="1" dirty="0">
                <a:solidFill>
                  <a:srgbClr val="FF0000"/>
                </a:solidFill>
                <a:latin typeface="Times New Roman" panose="02020603050405020304" pitchFamily="18" charset="0"/>
                <a:ea typeface="Cambria Math" panose="02040503050406030204" pitchFamily="18" charset="0"/>
                <a:cs typeface="Times New Roman" panose="02020603050405020304" pitchFamily="18" charset="0"/>
              </a:rPr>
              <a:t>MÔN: </a:t>
            </a:r>
            <a:r>
              <a:rPr lang="en-US" sz="4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Cambria Math" panose="02040503050406030204" pitchFamily="18" charset="0"/>
                <a:cs typeface="Times New Roman" panose="02020603050405020304" pitchFamily="18" charset="0"/>
              </a:rPr>
              <a:t>KHOA HỌC TỰ NHIÊN 6</a:t>
            </a:r>
            <a:endParaRPr lang="vi-VN" sz="4800" b="1" dirty="0">
              <a:solidFill>
                <a:srgbClr val="FF0000"/>
              </a:solidFill>
              <a:latin typeface="Times New Roman" panose="02020603050405020304" pitchFamily="18" charset="0"/>
              <a:ea typeface="Cambria Math" panose="02040503050406030204" pitchFamily="18" charset="0"/>
              <a:cs typeface="Times New Roman" panose="02020603050405020304" pitchFamily="18" charset="0"/>
            </a:endParaRPr>
          </a:p>
        </p:txBody>
      </p:sp>
      <p:sp>
        <p:nvSpPr>
          <p:cNvPr id="64" name="Rectangle 4"/>
          <p:cNvSpPr/>
          <p:nvPr/>
        </p:nvSpPr>
        <p:spPr>
          <a:xfrm>
            <a:off x="4667382" y="6539600"/>
            <a:ext cx="8749250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800" b="1" i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00CC"/>
                </a:solidFill>
                <a:latin typeface="Times New Roman" panose="02020603050405020304" pitchFamily="18" charset="0"/>
                <a:ea typeface="Cambria Math" panose="02040503050406030204" pitchFamily="18" charset="0"/>
                <a:cs typeface="Times New Roman" panose="02020603050405020304" pitchFamily="18" charset="0"/>
              </a:rPr>
              <a:t>Giáo</a:t>
            </a:r>
            <a:r>
              <a:rPr lang="en-US" sz="4800" b="1" i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00CC"/>
                </a:solidFill>
                <a:latin typeface="Times New Roman" panose="02020603050405020304" pitchFamily="18" charset="0"/>
                <a:ea typeface="Cambria Math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i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00CC"/>
                </a:solidFill>
                <a:latin typeface="Times New Roman" panose="02020603050405020304" pitchFamily="18" charset="0"/>
                <a:ea typeface="Cambria Math" panose="02040503050406030204" pitchFamily="18" charset="0"/>
                <a:cs typeface="Times New Roman" panose="02020603050405020304" pitchFamily="18" charset="0"/>
              </a:rPr>
              <a:t>viên</a:t>
            </a:r>
            <a:r>
              <a:rPr lang="en-US" sz="4800" b="1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00CC"/>
                </a:solidFill>
                <a:latin typeface="Times New Roman" panose="02020603050405020304" pitchFamily="18" charset="0"/>
                <a:ea typeface="Cambria Math" panose="02040503050406030204" pitchFamily="18" charset="0"/>
                <a:cs typeface="Times New Roman" panose="02020603050405020304" pitchFamily="18" charset="0"/>
              </a:rPr>
              <a:t>: </a:t>
            </a:r>
            <a:r>
              <a:rPr lang="en-US" sz="4800" b="1" i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00CC"/>
                </a:solidFill>
                <a:latin typeface="Times New Roman" panose="02020603050405020304" pitchFamily="18" charset="0"/>
                <a:ea typeface="Cambria Math" panose="02040503050406030204" pitchFamily="18" charset="0"/>
                <a:cs typeface="Times New Roman" panose="02020603050405020304" pitchFamily="18" charset="0"/>
              </a:rPr>
              <a:t>Đặng</a:t>
            </a:r>
            <a:r>
              <a:rPr lang="en-US" sz="4800" b="1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00CC"/>
                </a:solidFill>
                <a:latin typeface="Times New Roman" panose="02020603050405020304" pitchFamily="18" charset="0"/>
                <a:ea typeface="Cambria Math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i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00CC"/>
                </a:solidFill>
                <a:latin typeface="Times New Roman" panose="02020603050405020304" pitchFamily="18" charset="0"/>
                <a:ea typeface="Cambria Math" panose="02040503050406030204" pitchFamily="18" charset="0"/>
                <a:cs typeface="Times New Roman" panose="02020603050405020304" pitchFamily="18" charset="0"/>
              </a:rPr>
              <a:t>Thị</a:t>
            </a:r>
            <a:r>
              <a:rPr lang="en-US" sz="4800" b="1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00CC"/>
                </a:solidFill>
                <a:latin typeface="Times New Roman" panose="02020603050405020304" pitchFamily="18" charset="0"/>
                <a:ea typeface="Cambria Math" panose="02040503050406030204" pitchFamily="18" charset="0"/>
                <a:cs typeface="Times New Roman" panose="02020603050405020304" pitchFamily="18" charset="0"/>
              </a:rPr>
              <a:t> Thu </a:t>
            </a:r>
            <a:r>
              <a:rPr lang="en-US" sz="4800" b="1" i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00CC"/>
                </a:solidFill>
                <a:latin typeface="Times New Roman" panose="02020603050405020304" pitchFamily="18" charset="0"/>
                <a:ea typeface="Cambria Math" panose="02040503050406030204" pitchFamily="18" charset="0"/>
                <a:cs typeface="Times New Roman" panose="02020603050405020304" pitchFamily="18" charset="0"/>
              </a:rPr>
              <a:t>Hương</a:t>
            </a:r>
            <a:r>
              <a:rPr lang="en-US" sz="4800" b="1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00CC"/>
                </a:solidFill>
                <a:latin typeface="Times New Roman" panose="02020603050405020304" pitchFamily="18" charset="0"/>
                <a:ea typeface="Cambria Math" panose="02040503050406030204" pitchFamily="18" charset="0"/>
                <a:cs typeface="Times New Roman" panose="02020603050405020304" pitchFamily="18" charset="0"/>
              </a:rPr>
              <a:t> </a:t>
            </a:r>
            <a:endParaRPr lang="en-US" sz="4800" b="1" i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0000CC"/>
              </a:solidFill>
              <a:latin typeface="Times New Roman" panose="02020603050405020304" pitchFamily="18" charset="0"/>
              <a:ea typeface="Cambria Math" panose="02040503050406030204" pitchFamily="18" charset="0"/>
              <a:cs typeface="Times New Roman" panose="02020603050405020304" pitchFamily="18" charset="0"/>
            </a:endParaRPr>
          </a:p>
        </p:txBody>
      </p:sp>
      <p:sp>
        <p:nvSpPr>
          <p:cNvPr id="65" name="TextBox 3"/>
          <p:cNvSpPr txBox="1"/>
          <p:nvPr/>
        </p:nvSpPr>
        <p:spPr>
          <a:xfrm>
            <a:off x="4341995" y="1138421"/>
            <a:ext cx="8138583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 Math" panose="02040503050406030204" pitchFamily="18" charset="0"/>
                <a:ea typeface="Cambria Math" panose="02040503050406030204" pitchFamily="18" charset="0"/>
                <a:cs typeface="Times New Roman" panose="02020603050405020304" pitchFamily="18" charset="0"/>
              </a:rPr>
              <a:t>UBND QUẬN LONG BIÊN</a:t>
            </a:r>
            <a:endParaRPr lang="en-US" sz="40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 Math" panose="02040503050406030204" pitchFamily="18" charset="0"/>
              <a:ea typeface="Cambria Math" panose="02040503050406030204" pitchFamily="18" charset="0"/>
              <a:cs typeface="Times New Roman" panose="02020603050405020304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 Math" panose="02040503050406030204" pitchFamily="18" charset="0"/>
                <a:ea typeface="Cambria Math" panose="02040503050406030204" pitchFamily="18" charset="0"/>
                <a:cs typeface="Times New Roman" panose="02020603050405020304" pitchFamily="18" charset="0"/>
              </a:rPr>
              <a:t>TRƯỜNG THCS THƯỢNG THANH</a:t>
            </a:r>
            <a:endParaRPr lang="en-US" sz="40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 Math" panose="02040503050406030204" pitchFamily="18" charset="0"/>
              <a:ea typeface="Cambria Math" panose="020405030504060302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6" name="Hình ảnh 2"/>
          <p:cNvPicPr>
            <a:picLocks noChangeAspect="1" noChangeArrowheads="1"/>
          </p:cNvPicPr>
          <p:nvPr/>
        </p:nvPicPr>
        <p:blipFill>
          <a:blip r:embed="rId2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999442" y="914403"/>
            <a:ext cx="1782139" cy="1542361"/>
          </a:xfrm>
          <a:prstGeom prst="rect">
            <a:avLst/>
          </a:prstGeom>
          <a:noFill/>
          <a:ln>
            <a:noFill/>
          </a:ln>
        </p:spPr>
      </p:pic>
      <p:pic>
        <p:nvPicPr>
          <p:cNvPr id="16" name="Nhổ Củ Cải Nhạc">
            <a:hlinkClick r:id="" action="ppaction://media"/>
          </p:cNvPr>
          <p:cNvPicPr>
            <a:picLocks noChangeAspect="1"/>
          </p:cNvPicPr>
          <p:nvPr>
            <a:audioFile r:link="rId30"/>
            <p:extLst>
              <p:ext uri="{DAA4B4D4-6D71-4841-9C94-3DE7FCFB9230}">
                <p14:media xmlns:p14="http://schemas.microsoft.com/office/powerpoint/2010/main" r:embed="rId31">
                  <p14:trim st="16480.000000"/>
                </p14:media>
              </p:ext>
            </p:extLst>
          </p:nvPr>
        </p:nvPicPr>
        <p:blipFill>
          <a:blip r:embed="rId32"/>
          <a:stretch>
            <a:fillRect/>
          </a:stretch>
        </p:blipFill>
        <p:spPr>
          <a:xfrm>
            <a:off x="8637767" y="7930036"/>
            <a:ext cx="1047638" cy="104763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6528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714378" y="671457"/>
            <a:ext cx="156210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4800" b="1" dirty="0" smtClean="0">
                <a:solidFill>
                  <a:srgbClr val="FF0000"/>
                </a:solidFill>
                <a:latin typeface="+mj-lt"/>
              </a:rPr>
              <a:t>PHIẾU  HỌC TẬP SỐ 1</a:t>
            </a:r>
            <a:endParaRPr lang="vi-VN" sz="4800" b="1" dirty="0" smtClean="0">
              <a:solidFill>
                <a:srgbClr val="FF0000"/>
              </a:solidFill>
              <a:latin typeface="+mj-lt"/>
            </a:endParaRPr>
          </a:p>
          <a:p>
            <a:pPr algn="ctr"/>
            <a:r>
              <a:rPr lang="vi-VN" sz="4800" b="1" dirty="0" smtClean="0">
                <a:latin typeface="+mj-lt"/>
              </a:rPr>
              <a:t>Xác </a:t>
            </a:r>
            <a:r>
              <a:rPr lang="vi-VN" sz="4800" b="1" dirty="0">
                <a:latin typeface="+mj-lt"/>
              </a:rPr>
              <a:t>định lực tác dụng vào vật trong các trường hợp sau</a:t>
            </a:r>
            <a:r>
              <a:rPr lang="vi-VN" sz="4800" b="1" dirty="0" smtClean="0">
                <a:latin typeface="+mj-lt"/>
              </a:rPr>
              <a:t>:</a:t>
            </a:r>
            <a:endParaRPr lang="vi-VN" sz="4800" b="1" dirty="0">
              <a:latin typeface="+mj-lt"/>
            </a:endParaRPr>
          </a:p>
        </p:txBody>
      </p:sp>
      <p:pic>
        <p:nvPicPr>
          <p:cNvPr id="8" name="Picture 1" descr="Description: A person preparing food in a kitchen  Description automatically generated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16972" y="2549681"/>
            <a:ext cx="3685770" cy="24132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33977" y="2528070"/>
            <a:ext cx="3468424" cy="25747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Oval 18"/>
          <p:cNvSpPr/>
          <p:nvPr/>
        </p:nvSpPr>
        <p:spPr>
          <a:xfrm>
            <a:off x="7510490" y="2566354"/>
            <a:ext cx="668481" cy="516099"/>
          </a:xfrm>
          <a:prstGeom prst="ellipse">
            <a:avLst/>
          </a:prstGeom>
          <a:solidFill>
            <a:srgbClr val="FFFF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2800" dirty="0">
                <a:solidFill>
                  <a:srgbClr val="FF0000"/>
                </a:solidFill>
                <a:latin typeface="#9Slide03 Arima Madurai Black" panose="00000A00000000000000" pitchFamily="2" charset="0"/>
                <a:cs typeface="#9Slide03 Arima Madurai Black" panose="00000A00000000000000" pitchFamily="2" charset="0"/>
              </a:rPr>
              <a:t>2</a:t>
            </a:r>
            <a:endParaRPr lang="en-US" sz="2800" dirty="0">
              <a:solidFill>
                <a:srgbClr val="FF0000"/>
              </a:solidFill>
              <a:latin typeface="#9Slide03 Arima Madurai Black" panose="00000A00000000000000" pitchFamily="2" charset="0"/>
              <a:cs typeface="#9Slide03 Arima Madurai Black" panose="00000A00000000000000" pitchFamily="2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3190165" y="9194912"/>
            <a:ext cx="3672209" cy="707886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txBody>
          <a:bodyPr wrap="square" rtlCol="0">
            <a:spAutoFit/>
          </a:bodyPr>
          <a:lstStyle/>
          <a:p>
            <a:pPr algn="ctr"/>
            <a:endParaRPr lang="vi-VN" sz="4000" b="1" dirty="0">
              <a:latin typeface="+mj-lt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3245129" y="5379681"/>
            <a:ext cx="3672209" cy="707886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txBody>
          <a:bodyPr wrap="square" rtlCol="0">
            <a:spAutoFit/>
          </a:bodyPr>
          <a:lstStyle/>
          <a:p>
            <a:pPr algn="ctr"/>
            <a:endParaRPr lang="vi-VN" sz="4000" b="1" dirty="0">
              <a:latin typeface="+mj-lt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7761003" y="9194912"/>
            <a:ext cx="3672209" cy="707886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txBody>
          <a:bodyPr wrap="square" rtlCol="0">
            <a:spAutoFit/>
          </a:bodyPr>
          <a:lstStyle/>
          <a:p>
            <a:pPr algn="ctr"/>
            <a:endParaRPr lang="vi-VN" sz="4000" b="1" dirty="0">
              <a:latin typeface="+mj-lt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7564135" y="5354592"/>
            <a:ext cx="3672209" cy="707886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txBody>
          <a:bodyPr wrap="square" rtlCol="0">
            <a:spAutoFit/>
          </a:bodyPr>
          <a:lstStyle/>
          <a:p>
            <a:pPr algn="ctr"/>
            <a:endParaRPr lang="vi-VN" sz="4000" b="1" dirty="0">
              <a:latin typeface="+mj-lt"/>
            </a:endParaRPr>
          </a:p>
        </p:txBody>
      </p:sp>
      <p:pic>
        <p:nvPicPr>
          <p:cNvPr id="30" name="Picture 2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21866" y="6580695"/>
            <a:ext cx="3428998" cy="2567088"/>
          </a:xfrm>
          <a:prstGeom prst="rect">
            <a:avLst/>
          </a:prstGeom>
        </p:spPr>
      </p:pic>
      <p:sp>
        <p:nvSpPr>
          <p:cNvPr id="32" name="Oval 31"/>
          <p:cNvSpPr/>
          <p:nvPr/>
        </p:nvSpPr>
        <p:spPr>
          <a:xfrm>
            <a:off x="3234969" y="6505366"/>
            <a:ext cx="668481" cy="516099"/>
          </a:xfrm>
          <a:prstGeom prst="ellipse">
            <a:avLst/>
          </a:prstGeom>
          <a:solidFill>
            <a:srgbClr val="FFFF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2800" dirty="0">
                <a:solidFill>
                  <a:srgbClr val="FF0000"/>
                </a:solidFill>
                <a:latin typeface="#9Slide03 Arima Madurai Black" panose="00000A00000000000000" pitchFamily="2" charset="0"/>
                <a:cs typeface="#9Slide03 Arima Madurai Black" panose="00000A00000000000000" pitchFamily="2" charset="0"/>
              </a:rPr>
              <a:t>4</a:t>
            </a:r>
            <a:endParaRPr lang="en-US" sz="2800" dirty="0">
              <a:solidFill>
                <a:srgbClr val="FF0000"/>
              </a:solidFill>
              <a:latin typeface="#9Slide03 Arima Madurai Black" panose="00000A00000000000000" pitchFamily="2" charset="0"/>
              <a:cs typeface="#9Slide03 Arima Madurai Black" panose="00000A00000000000000" pitchFamily="2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18566" y="2129203"/>
            <a:ext cx="3509779" cy="3204734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633977" y="6140054"/>
            <a:ext cx="3039550" cy="2977281"/>
          </a:xfrm>
          <a:prstGeom prst="rect">
            <a:avLst/>
          </a:prstGeom>
        </p:spPr>
      </p:pic>
      <p:sp>
        <p:nvSpPr>
          <p:cNvPr id="35" name="TextBox 34"/>
          <p:cNvSpPr txBox="1"/>
          <p:nvPr/>
        </p:nvSpPr>
        <p:spPr>
          <a:xfrm>
            <a:off x="12166093" y="5339677"/>
            <a:ext cx="3672209" cy="707886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txBody>
          <a:bodyPr wrap="square" rtlCol="0">
            <a:spAutoFit/>
          </a:bodyPr>
          <a:lstStyle/>
          <a:p>
            <a:pPr algn="ctr"/>
            <a:endParaRPr lang="vi-VN" sz="4000" b="1" dirty="0">
              <a:latin typeface="+mj-lt"/>
            </a:endParaRPr>
          </a:p>
        </p:txBody>
      </p:sp>
      <p:sp>
        <p:nvSpPr>
          <p:cNvPr id="36" name="Oval 35"/>
          <p:cNvSpPr/>
          <p:nvPr/>
        </p:nvSpPr>
        <p:spPr>
          <a:xfrm>
            <a:off x="7578111" y="6411030"/>
            <a:ext cx="668481" cy="516099"/>
          </a:xfrm>
          <a:prstGeom prst="ellipse">
            <a:avLst/>
          </a:prstGeom>
          <a:solidFill>
            <a:srgbClr val="FFFF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2800" dirty="0">
                <a:solidFill>
                  <a:srgbClr val="FF0000"/>
                </a:solidFill>
                <a:latin typeface="#9Slide03 Arima Madurai Black" panose="00000A00000000000000" pitchFamily="2" charset="0"/>
                <a:cs typeface="#9Slide03 Arima Madurai Black" panose="00000A00000000000000" pitchFamily="2" charset="0"/>
              </a:rPr>
              <a:t>5</a:t>
            </a:r>
            <a:endParaRPr lang="en-US" sz="2800" dirty="0">
              <a:solidFill>
                <a:srgbClr val="FF0000"/>
              </a:solidFill>
              <a:latin typeface="#9Slide03 Arima Madurai Black" panose="00000A00000000000000" pitchFamily="2" charset="0"/>
              <a:cs typeface="#9Slide03 Arima Madurai Black" panose="00000A00000000000000" pitchFamily="2" charset="0"/>
            </a:endParaRPr>
          </a:p>
        </p:txBody>
      </p:sp>
      <p:sp>
        <p:nvSpPr>
          <p:cNvPr id="21" name="Oval 20"/>
          <p:cNvSpPr/>
          <p:nvPr/>
        </p:nvSpPr>
        <p:spPr>
          <a:xfrm>
            <a:off x="3292659" y="2365484"/>
            <a:ext cx="668481" cy="516099"/>
          </a:xfrm>
          <a:prstGeom prst="ellipse">
            <a:avLst/>
          </a:prstGeom>
          <a:solidFill>
            <a:srgbClr val="FFFF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2800" dirty="0">
                <a:solidFill>
                  <a:srgbClr val="FF0000"/>
                </a:solidFill>
                <a:latin typeface="#9Slide03 Arima Madurai Black" panose="00000A00000000000000" pitchFamily="2" charset="0"/>
                <a:cs typeface="#9Slide03 Arima Madurai Black" panose="00000A00000000000000" pitchFamily="2" charset="0"/>
              </a:rPr>
              <a:t>1</a:t>
            </a:r>
            <a:endParaRPr lang="en-US" sz="2800" dirty="0">
              <a:solidFill>
                <a:srgbClr val="FF0000"/>
              </a:solidFill>
              <a:latin typeface="#9Slide03 Arima Madurai Black" panose="00000A00000000000000" pitchFamily="2" charset="0"/>
              <a:cs typeface="#9Slide03 Arima Madurai Black" panose="00000A00000000000000" pitchFamily="2" charset="0"/>
            </a:endParaRPr>
          </a:p>
        </p:txBody>
      </p:sp>
      <p:sp>
        <p:nvSpPr>
          <p:cNvPr id="22" name="Oval 21"/>
          <p:cNvSpPr/>
          <p:nvPr/>
        </p:nvSpPr>
        <p:spPr>
          <a:xfrm>
            <a:off x="12078820" y="2559069"/>
            <a:ext cx="668481" cy="516099"/>
          </a:xfrm>
          <a:prstGeom prst="ellipse">
            <a:avLst/>
          </a:prstGeom>
          <a:solidFill>
            <a:srgbClr val="FFFF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2800" dirty="0">
                <a:solidFill>
                  <a:srgbClr val="FF0000"/>
                </a:solidFill>
                <a:latin typeface="#9Slide03 Arima Madurai Black" panose="00000A00000000000000" pitchFamily="2" charset="0"/>
                <a:cs typeface="#9Slide03 Arima Madurai Black" panose="00000A00000000000000" pitchFamily="2" charset="0"/>
              </a:rPr>
              <a:t>3</a:t>
            </a:r>
            <a:endParaRPr lang="en-US" sz="2800" dirty="0">
              <a:solidFill>
                <a:srgbClr val="FF0000"/>
              </a:solidFill>
              <a:latin typeface="#9Slide03 Arima Madurai Black" panose="00000A00000000000000" pitchFamily="2" charset="0"/>
              <a:cs typeface="#9Slide03 Arima Madurai Black" panose="00000A00000000000000" pitchFamily="2" charset="0"/>
            </a:endParaRPr>
          </a:p>
        </p:txBody>
      </p:sp>
      <p:pic>
        <p:nvPicPr>
          <p:cNvPr id="25" name="Đồng hồ đếm ngược 2 phút có tiếng">
            <a:hlinkClick r:id="" action="ppaction://media"/>
          </p:cNvPr>
          <p:cNvPicPr>
            <a:picLocks noChangeAspect="1"/>
          </p:cNvPicPr>
          <p:nvPr>
            <a:videoFile r:link="rId6"/>
            <p:extLst>
              <p:ext uri="{DAA4B4D4-6D71-4841-9C94-3DE7FCFB9230}">
                <p14:media xmlns:p14="http://schemas.microsoft.com/office/powerpoint/2010/main" r:embed="rId7">
                  <p14:trim st="60264.000000" end="0.687500"/>
                </p14:media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2166093" y="6669079"/>
            <a:ext cx="3797393" cy="258572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5"/>
                </p:tgtEl>
              </p:cMediaNode>
            </p:vide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2"/>
          <p:cNvSpPr/>
          <p:nvPr/>
        </p:nvSpPr>
        <p:spPr>
          <a:xfrm>
            <a:off x="1305256" y="739039"/>
            <a:ext cx="11582400" cy="762000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vi-VN" sz="6600" b="1" dirty="0" smtClean="0">
                <a:solidFill>
                  <a:srgbClr val="0000CC"/>
                </a:solidFill>
                <a:latin typeface="+mj-lt"/>
              </a:rPr>
              <a:t>II. Tác dụng lực</a:t>
            </a:r>
            <a:endParaRPr lang="vi-VN" sz="6600" b="1" dirty="0">
              <a:solidFill>
                <a:srgbClr val="0000CC"/>
              </a:solidFill>
              <a:latin typeface="+mj-lt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1471635" y="1864119"/>
            <a:ext cx="11582400" cy="762000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vi-VN" sz="6600" b="1" dirty="0" smtClean="0">
                <a:solidFill>
                  <a:srgbClr val="0000CC"/>
                </a:solidFill>
                <a:latin typeface="+mj-lt"/>
              </a:rPr>
              <a:t>1. Thí nghiệm</a:t>
            </a:r>
            <a:endParaRPr lang="vi-VN" sz="6600" b="1" dirty="0">
              <a:solidFill>
                <a:srgbClr val="0000CC"/>
              </a:solidFill>
              <a:latin typeface="+mj-lt"/>
            </a:endParaRPr>
          </a:p>
        </p:txBody>
      </p:sp>
      <p:grpSp>
        <p:nvGrpSpPr>
          <p:cNvPr id="81" name="Group 3"/>
          <p:cNvGrpSpPr/>
          <p:nvPr/>
        </p:nvGrpSpPr>
        <p:grpSpPr>
          <a:xfrm>
            <a:off x="-869488" y="-836544"/>
            <a:ext cx="20086371" cy="12006726"/>
            <a:chOff x="0" y="0"/>
            <a:chExt cx="26781829" cy="16008969"/>
          </a:xfrm>
        </p:grpSpPr>
        <p:grpSp>
          <p:nvGrpSpPr>
            <p:cNvPr id="82" name="Group 4"/>
            <p:cNvGrpSpPr/>
            <p:nvPr/>
          </p:nvGrpSpPr>
          <p:grpSpPr>
            <a:xfrm>
              <a:off x="0" y="394920"/>
              <a:ext cx="1900244" cy="15205129"/>
              <a:chOff x="0" y="0"/>
              <a:chExt cx="356429" cy="2852028"/>
            </a:xfrm>
          </p:grpSpPr>
          <p:sp>
            <p:nvSpPr>
              <p:cNvPr id="92" name="Freeform 5"/>
              <p:cNvSpPr/>
              <p:nvPr/>
            </p:nvSpPr>
            <p:spPr>
              <a:xfrm>
                <a:off x="0" y="0"/>
                <a:ext cx="356429" cy="2852028"/>
              </a:xfrm>
              <a:custGeom>
                <a:avLst/>
                <a:gdLst/>
                <a:ahLst/>
                <a:cxnLst/>
                <a:rect l="l" t="t" r="r" b="b"/>
                <a:pathLst>
                  <a:path w="356429" h="2852028">
                    <a:moveTo>
                      <a:pt x="0" y="0"/>
                    </a:moveTo>
                    <a:lnTo>
                      <a:pt x="356429" y="0"/>
                    </a:lnTo>
                    <a:lnTo>
                      <a:pt x="356429" y="2852028"/>
                    </a:lnTo>
                    <a:lnTo>
                      <a:pt x="0" y="2852028"/>
                    </a:lnTo>
                    <a:close/>
                  </a:path>
                </a:pathLst>
              </a:custGeom>
              <a:solidFill>
                <a:srgbClr val="E65C7E"/>
              </a:solidFill>
            </p:spPr>
          </p:sp>
          <p:sp>
            <p:nvSpPr>
              <p:cNvPr id="93" name="TextBox 6"/>
              <p:cNvSpPr txBox="1"/>
              <p:nvPr/>
            </p:nvSpPr>
            <p:spPr>
              <a:xfrm>
                <a:off x="0" y="-57150"/>
                <a:ext cx="812800" cy="869950"/>
              </a:xfrm>
              <a:prstGeom prst="rect">
                <a:avLst/>
              </a:prstGeom>
            </p:spPr>
            <p:txBody>
              <a:bodyPr lIns="53498" tIns="53498" rIns="53498" bIns="53498" rtlCol="0" anchor="ctr"/>
              <a:lstStyle/>
              <a:p>
                <a:pPr algn="ctr">
                  <a:lnSpc>
                    <a:spcPts val="2800"/>
                  </a:lnSpc>
                </a:pPr>
              </a:p>
            </p:txBody>
          </p:sp>
        </p:grpSp>
        <p:grpSp>
          <p:nvGrpSpPr>
            <p:cNvPr id="83" name="Group 7"/>
            <p:cNvGrpSpPr/>
            <p:nvPr/>
          </p:nvGrpSpPr>
          <p:grpSpPr>
            <a:xfrm>
              <a:off x="24881585" y="394920"/>
              <a:ext cx="1900244" cy="15205129"/>
              <a:chOff x="0" y="0"/>
              <a:chExt cx="356429" cy="2852028"/>
            </a:xfrm>
          </p:grpSpPr>
          <p:sp>
            <p:nvSpPr>
              <p:cNvPr id="90" name="Freeform 8"/>
              <p:cNvSpPr/>
              <p:nvPr/>
            </p:nvSpPr>
            <p:spPr>
              <a:xfrm>
                <a:off x="0" y="0"/>
                <a:ext cx="356429" cy="2852028"/>
              </a:xfrm>
              <a:custGeom>
                <a:avLst/>
                <a:gdLst/>
                <a:ahLst/>
                <a:cxnLst/>
                <a:rect l="l" t="t" r="r" b="b"/>
                <a:pathLst>
                  <a:path w="356429" h="2852028">
                    <a:moveTo>
                      <a:pt x="0" y="0"/>
                    </a:moveTo>
                    <a:lnTo>
                      <a:pt x="356429" y="0"/>
                    </a:lnTo>
                    <a:lnTo>
                      <a:pt x="356429" y="2852028"/>
                    </a:lnTo>
                    <a:lnTo>
                      <a:pt x="0" y="2852028"/>
                    </a:lnTo>
                    <a:close/>
                  </a:path>
                </a:pathLst>
              </a:custGeom>
              <a:solidFill>
                <a:srgbClr val="E65C7E"/>
              </a:solidFill>
            </p:spPr>
          </p:sp>
          <p:sp>
            <p:nvSpPr>
              <p:cNvPr id="91" name="TextBox 9"/>
              <p:cNvSpPr txBox="1"/>
              <p:nvPr/>
            </p:nvSpPr>
            <p:spPr>
              <a:xfrm>
                <a:off x="0" y="-57150"/>
                <a:ext cx="812800" cy="869950"/>
              </a:xfrm>
              <a:prstGeom prst="rect">
                <a:avLst/>
              </a:prstGeom>
            </p:spPr>
            <p:txBody>
              <a:bodyPr lIns="53498" tIns="53498" rIns="53498" bIns="53498" rtlCol="0" anchor="ctr"/>
              <a:lstStyle/>
              <a:p>
                <a:pPr algn="ctr">
                  <a:lnSpc>
                    <a:spcPts val="2800"/>
                  </a:lnSpc>
                </a:pPr>
              </a:p>
            </p:txBody>
          </p:sp>
        </p:grpSp>
        <p:grpSp>
          <p:nvGrpSpPr>
            <p:cNvPr id="84" name="Group 83"/>
            <p:cNvGrpSpPr/>
            <p:nvPr/>
          </p:nvGrpSpPr>
          <p:grpSpPr>
            <a:xfrm rot="5400000">
              <a:off x="12801106" y="-11850985"/>
              <a:ext cx="1900244" cy="25602213"/>
              <a:chOff x="0" y="0"/>
              <a:chExt cx="356429" cy="4802210"/>
            </a:xfrm>
          </p:grpSpPr>
          <p:sp>
            <p:nvSpPr>
              <p:cNvPr id="88" name="Freeform 11"/>
              <p:cNvSpPr/>
              <p:nvPr/>
            </p:nvSpPr>
            <p:spPr>
              <a:xfrm>
                <a:off x="0" y="0"/>
                <a:ext cx="356429" cy="4802210"/>
              </a:xfrm>
              <a:custGeom>
                <a:avLst/>
                <a:gdLst/>
                <a:ahLst/>
                <a:cxnLst/>
                <a:rect l="l" t="t" r="r" b="b"/>
                <a:pathLst>
                  <a:path w="356429" h="4802210">
                    <a:moveTo>
                      <a:pt x="0" y="0"/>
                    </a:moveTo>
                    <a:lnTo>
                      <a:pt x="356429" y="0"/>
                    </a:lnTo>
                    <a:lnTo>
                      <a:pt x="356429" y="4802210"/>
                    </a:lnTo>
                    <a:lnTo>
                      <a:pt x="0" y="4802210"/>
                    </a:lnTo>
                    <a:close/>
                  </a:path>
                </a:pathLst>
              </a:custGeom>
              <a:solidFill>
                <a:srgbClr val="E65C7E"/>
              </a:solidFill>
            </p:spPr>
          </p:sp>
          <p:sp>
            <p:nvSpPr>
              <p:cNvPr id="89" name="TextBox 12"/>
              <p:cNvSpPr txBox="1"/>
              <p:nvPr/>
            </p:nvSpPr>
            <p:spPr>
              <a:xfrm>
                <a:off x="0" y="-57150"/>
                <a:ext cx="812800" cy="869950"/>
              </a:xfrm>
              <a:prstGeom prst="rect">
                <a:avLst/>
              </a:prstGeom>
            </p:spPr>
            <p:txBody>
              <a:bodyPr lIns="53498" tIns="53498" rIns="53498" bIns="53498" rtlCol="0" anchor="ctr"/>
              <a:lstStyle/>
              <a:p>
                <a:pPr algn="ctr">
                  <a:lnSpc>
                    <a:spcPts val="2800"/>
                  </a:lnSpc>
                </a:pPr>
              </a:p>
            </p:txBody>
          </p:sp>
        </p:grpSp>
        <p:grpSp>
          <p:nvGrpSpPr>
            <p:cNvPr id="85" name="Group 13"/>
            <p:cNvGrpSpPr/>
            <p:nvPr/>
          </p:nvGrpSpPr>
          <p:grpSpPr>
            <a:xfrm rot="5400000">
              <a:off x="12656286" y="2257740"/>
              <a:ext cx="1900244" cy="25602213"/>
              <a:chOff x="0" y="0"/>
              <a:chExt cx="356429" cy="4802210"/>
            </a:xfrm>
          </p:grpSpPr>
          <p:sp>
            <p:nvSpPr>
              <p:cNvPr id="86" name="Freeform 14"/>
              <p:cNvSpPr/>
              <p:nvPr/>
            </p:nvSpPr>
            <p:spPr>
              <a:xfrm>
                <a:off x="0" y="0"/>
                <a:ext cx="356429" cy="4802210"/>
              </a:xfrm>
              <a:custGeom>
                <a:avLst/>
                <a:gdLst/>
                <a:ahLst/>
                <a:cxnLst/>
                <a:rect l="l" t="t" r="r" b="b"/>
                <a:pathLst>
                  <a:path w="356429" h="4802210">
                    <a:moveTo>
                      <a:pt x="0" y="0"/>
                    </a:moveTo>
                    <a:lnTo>
                      <a:pt x="356429" y="0"/>
                    </a:lnTo>
                    <a:lnTo>
                      <a:pt x="356429" y="4802210"/>
                    </a:lnTo>
                    <a:lnTo>
                      <a:pt x="0" y="4802210"/>
                    </a:lnTo>
                    <a:close/>
                  </a:path>
                </a:pathLst>
              </a:custGeom>
              <a:solidFill>
                <a:srgbClr val="E65C7E"/>
              </a:solidFill>
            </p:spPr>
          </p:sp>
          <p:sp>
            <p:nvSpPr>
              <p:cNvPr id="87" name="TextBox 15"/>
              <p:cNvSpPr txBox="1"/>
              <p:nvPr/>
            </p:nvSpPr>
            <p:spPr>
              <a:xfrm>
                <a:off x="0" y="-57150"/>
                <a:ext cx="812800" cy="869950"/>
              </a:xfrm>
              <a:prstGeom prst="rect">
                <a:avLst/>
              </a:prstGeom>
            </p:spPr>
            <p:txBody>
              <a:bodyPr lIns="53498" tIns="53498" rIns="53498" bIns="53498" rtlCol="0" anchor="ctr"/>
              <a:lstStyle/>
              <a:p>
                <a:pPr algn="ctr">
                  <a:lnSpc>
                    <a:spcPts val="2800"/>
                  </a:lnSpc>
                </a:pPr>
              </a:p>
            </p:txBody>
          </p:sp>
        </p:grpSp>
      </p:grpSp>
      <p:grpSp>
        <p:nvGrpSpPr>
          <p:cNvPr id="94" name="Group 21"/>
          <p:cNvGrpSpPr/>
          <p:nvPr/>
        </p:nvGrpSpPr>
        <p:grpSpPr>
          <a:xfrm>
            <a:off x="1717687" y="4678387"/>
            <a:ext cx="229651" cy="229651"/>
            <a:chOff x="0" y="0"/>
            <a:chExt cx="6350000" cy="6350000"/>
          </a:xfrm>
        </p:grpSpPr>
        <p:sp>
          <p:nvSpPr>
            <p:cNvPr id="95" name="Freeform 22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1AB5DB"/>
            </a:solidFill>
          </p:spPr>
        </p:sp>
      </p:grpSp>
      <p:pic>
        <p:nvPicPr>
          <p:cNvPr id="96" name="Picture 2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96669" y="4271065"/>
            <a:ext cx="238202" cy="236037"/>
          </a:xfrm>
          <a:prstGeom prst="rect">
            <a:avLst/>
          </a:prstGeom>
        </p:spPr>
      </p:pic>
      <p:pic>
        <p:nvPicPr>
          <p:cNvPr id="97" name="Picture 2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-771795">
            <a:off x="322580" y="9449844"/>
            <a:ext cx="433712" cy="411632"/>
          </a:xfrm>
          <a:prstGeom prst="rect">
            <a:avLst/>
          </a:prstGeom>
        </p:spPr>
      </p:pic>
      <p:grpSp>
        <p:nvGrpSpPr>
          <p:cNvPr id="98" name="Group 26"/>
          <p:cNvGrpSpPr>
            <a:grpSpLocks noChangeAspect="1"/>
          </p:cNvGrpSpPr>
          <p:nvPr/>
        </p:nvGrpSpPr>
        <p:grpSpPr>
          <a:xfrm rot="-874149">
            <a:off x="821680" y="1028847"/>
            <a:ext cx="498419" cy="262574"/>
            <a:chOff x="0" y="0"/>
            <a:chExt cx="1610360" cy="848360"/>
          </a:xfrm>
        </p:grpSpPr>
        <p:sp>
          <p:nvSpPr>
            <p:cNvPr id="99" name="Freeform 27"/>
            <p:cNvSpPr/>
            <p:nvPr/>
          </p:nvSpPr>
          <p:spPr>
            <a:xfrm>
              <a:off x="-31750" y="0"/>
              <a:ext cx="1675130" cy="880110"/>
            </a:xfrm>
            <a:custGeom>
              <a:avLst/>
              <a:gdLst/>
              <a:ahLst/>
              <a:cxnLst/>
              <a:rect l="l" t="t" r="r" b="b"/>
              <a:pathLst>
                <a:path w="1675130" h="880110">
                  <a:moveTo>
                    <a:pt x="266700" y="848360"/>
                  </a:moveTo>
                  <a:cubicBezTo>
                    <a:pt x="236220" y="848360"/>
                    <a:pt x="205740" y="842010"/>
                    <a:pt x="175260" y="829310"/>
                  </a:cubicBezTo>
                  <a:cubicBezTo>
                    <a:pt x="55880" y="778510"/>
                    <a:pt x="0" y="641350"/>
                    <a:pt x="50800" y="521970"/>
                  </a:cubicBezTo>
                  <a:cubicBezTo>
                    <a:pt x="184150" y="204470"/>
                    <a:pt x="492760" y="0"/>
                    <a:pt x="836930" y="0"/>
                  </a:cubicBezTo>
                  <a:cubicBezTo>
                    <a:pt x="1181100" y="0"/>
                    <a:pt x="1489710" y="204470"/>
                    <a:pt x="1624330" y="521970"/>
                  </a:cubicBezTo>
                  <a:cubicBezTo>
                    <a:pt x="1675130" y="641350"/>
                    <a:pt x="1619250" y="779780"/>
                    <a:pt x="1499870" y="829310"/>
                  </a:cubicBezTo>
                  <a:cubicBezTo>
                    <a:pt x="1380490" y="880110"/>
                    <a:pt x="1242060" y="824230"/>
                    <a:pt x="1192530" y="704850"/>
                  </a:cubicBezTo>
                  <a:cubicBezTo>
                    <a:pt x="1131570" y="562610"/>
                    <a:pt x="991870" y="469900"/>
                    <a:pt x="836930" y="469900"/>
                  </a:cubicBezTo>
                  <a:cubicBezTo>
                    <a:pt x="681990" y="469900"/>
                    <a:pt x="543560" y="562610"/>
                    <a:pt x="482600" y="704850"/>
                  </a:cubicBezTo>
                  <a:cubicBezTo>
                    <a:pt x="445770" y="793750"/>
                    <a:pt x="358140" y="848360"/>
                    <a:pt x="266700" y="848360"/>
                  </a:cubicBezTo>
                  <a:close/>
                </a:path>
              </a:pathLst>
            </a:custGeom>
            <a:solidFill>
              <a:srgbClr val="F2BC2A"/>
            </a:solidFill>
          </p:spPr>
        </p:sp>
      </p:grpSp>
      <p:grpSp>
        <p:nvGrpSpPr>
          <p:cNvPr id="100" name="Group 30"/>
          <p:cNvGrpSpPr/>
          <p:nvPr/>
        </p:nvGrpSpPr>
        <p:grpSpPr>
          <a:xfrm>
            <a:off x="17544116" y="4522721"/>
            <a:ext cx="229651" cy="229651"/>
            <a:chOff x="0" y="0"/>
            <a:chExt cx="6350000" cy="6350000"/>
          </a:xfrm>
        </p:grpSpPr>
        <p:sp>
          <p:nvSpPr>
            <p:cNvPr id="101" name="Freeform 31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1AB5DB"/>
            </a:solidFill>
          </p:spPr>
        </p:sp>
      </p:grpSp>
      <p:pic>
        <p:nvPicPr>
          <p:cNvPr id="102" name="Picture 3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7401708" y="716243"/>
            <a:ext cx="488240" cy="483801"/>
          </a:xfrm>
          <a:prstGeom prst="rect">
            <a:avLst/>
          </a:prstGeom>
        </p:spPr>
      </p:pic>
      <p:pic>
        <p:nvPicPr>
          <p:cNvPr id="103" name="Picture 3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-771795">
            <a:off x="17442085" y="5897299"/>
            <a:ext cx="433712" cy="411632"/>
          </a:xfrm>
          <a:prstGeom prst="rect">
            <a:avLst/>
          </a:prstGeom>
        </p:spPr>
      </p:pic>
      <p:pic>
        <p:nvPicPr>
          <p:cNvPr id="104" name="Picture 3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6523523" y="4957450"/>
            <a:ext cx="464062" cy="471782"/>
          </a:xfrm>
          <a:prstGeom prst="rect">
            <a:avLst/>
          </a:prstGeom>
        </p:spPr>
      </p:pic>
      <p:grpSp>
        <p:nvGrpSpPr>
          <p:cNvPr id="105" name="Group 35"/>
          <p:cNvGrpSpPr>
            <a:grpSpLocks noChangeAspect="1"/>
          </p:cNvGrpSpPr>
          <p:nvPr/>
        </p:nvGrpSpPr>
        <p:grpSpPr>
          <a:xfrm rot="-874149">
            <a:off x="16506344" y="6632665"/>
            <a:ext cx="498419" cy="262574"/>
            <a:chOff x="0" y="0"/>
            <a:chExt cx="1610360" cy="848360"/>
          </a:xfrm>
        </p:grpSpPr>
        <p:sp>
          <p:nvSpPr>
            <p:cNvPr id="106" name="Freeform 36"/>
            <p:cNvSpPr/>
            <p:nvPr/>
          </p:nvSpPr>
          <p:spPr>
            <a:xfrm>
              <a:off x="-31750" y="0"/>
              <a:ext cx="1675130" cy="880110"/>
            </a:xfrm>
            <a:custGeom>
              <a:avLst/>
              <a:gdLst/>
              <a:ahLst/>
              <a:cxnLst/>
              <a:rect l="l" t="t" r="r" b="b"/>
              <a:pathLst>
                <a:path w="1675130" h="880110">
                  <a:moveTo>
                    <a:pt x="266700" y="848360"/>
                  </a:moveTo>
                  <a:cubicBezTo>
                    <a:pt x="236220" y="848360"/>
                    <a:pt x="205740" y="842010"/>
                    <a:pt x="175260" y="829310"/>
                  </a:cubicBezTo>
                  <a:cubicBezTo>
                    <a:pt x="55880" y="778510"/>
                    <a:pt x="0" y="641350"/>
                    <a:pt x="50800" y="521970"/>
                  </a:cubicBezTo>
                  <a:cubicBezTo>
                    <a:pt x="184150" y="204470"/>
                    <a:pt x="492760" y="0"/>
                    <a:pt x="836930" y="0"/>
                  </a:cubicBezTo>
                  <a:cubicBezTo>
                    <a:pt x="1181100" y="0"/>
                    <a:pt x="1489710" y="204470"/>
                    <a:pt x="1624330" y="521970"/>
                  </a:cubicBezTo>
                  <a:cubicBezTo>
                    <a:pt x="1675130" y="641350"/>
                    <a:pt x="1619250" y="779780"/>
                    <a:pt x="1499870" y="829310"/>
                  </a:cubicBezTo>
                  <a:cubicBezTo>
                    <a:pt x="1380490" y="880110"/>
                    <a:pt x="1242060" y="824230"/>
                    <a:pt x="1192530" y="704850"/>
                  </a:cubicBezTo>
                  <a:cubicBezTo>
                    <a:pt x="1131570" y="562610"/>
                    <a:pt x="991870" y="469900"/>
                    <a:pt x="836930" y="469900"/>
                  </a:cubicBezTo>
                  <a:cubicBezTo>
                    <a:pt x="681990" y="469900"/>
                    <a:pt x="543560" y="562610"/>
                    <a:pt x="482600" y="704850"/>
                  </a:cubicBezTo>
                  <a:cubicBezTo>
                    <a:pt x="445770" y="793750"/>
                    <a:pt x="358140" y="848360"/>
                    <a:pt x="266700" y="848360"/>
                  </a:cubicBezTo>
                  <a:close/>
                </a:path>
              </a:pathLst>
            </a:custGeom>
            <a:solidFill>
              <a:srgbClr val="F2BC2A"/>
            </a:solidFill>
          </p:spPr>
        </p:sp>
      </p:grpSp>
      <p:sp>
        <p:nvSpPr>
          <p:cNvPr id="107" name="Rectangle 3"/>
          <p:cNvSpPr/>
          <p:nvPr/>
        </p:nvSpPr>
        <p:spPr>
          <a:xfrm>
            <a:off x="2197376" y="3901599"/>
            <a:ext cx="14495814" cy="5445401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4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 Nội </a:t>
            </a:r>
            <a:r>
              <a:rPr lang="vi-VN" sz="4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dung: </a:t>
            </a:r>
            <a:r>
              <a:rPr lang="vi-VN" sz="4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Thực hiện lần lượt các thí </a:t>
            </a:r>
            <a:r>
              <a:rPr lang="vi-VN" sz="4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nghiệm và </a:t>
            </a:r>
            <a:endParaRPr lang="vi-VN" sz="48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vi-VN" sz="4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rút ra nhận xét</a:t>
            </a:r>
            <a:endParaRPr lang="vi-VN" sz="48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t"/>
            <a:r>
              <a:rPr lang="vi-VN" sz="4400" b="1" dirty="0" smtClean="0">
                <a:solidFill>
                  <a:srgbClr val="002060"/>
                </a:solidFill>
                <a:latin typeface="+mj-lt"/>
              </a:rPr>
              <a:t>+ TN1</a:t>
            </a:r>
            <a:r>
              <a:rPr lang="vi-VN" sz="4400" b="1" dirty="0">
                <a:solidFill>
                  <a:srgbClr val="002060"/>
                </a:solidFill>
                <a:latin typeface="+mj-lt"/>
              </a:rPr>
              <a:t>. Bơm quả bóng cao </a:t>
            </a:r>
            <a:r>
              <a:rPr lang="vi-VN" sz="4400" b="1" dirty="0" smtClean="0">
                <a:solidFill>
                  <a:srgbClr val="002060"/>
                </a:solidFill>
                <a:latin typeface="+mj-lt"/>
              </a:rPr>
              <a:t>su.</a:t>
            </a:r>
            <a:endParaRPr lang="vi-VN" sz="4400" dirty="0">
              <a:solidFill>
                <a:srgbClr val="002060"/>
              </a:solidFill>
              <a:latin typeface="+mj-lt"/>
            </a:endParaRPr>
          </a:p>
          <a:p>
            <a:pPr fontAlgn="t"/>
            <a:r>
              <a:rPr lang="vi-VN" sz="4400" b="1" dirty="0" smtClean="0">
                <a:solidFill>
                  <a:srgbClr val="002060"/>
                </a:solidFill>
                <a:latin typeface="+mj-lt"/>
              </a:rPr>
              <a:t>+ TN2</a:t>
            </a:r>
            <a:r>
              <a:rPr lang="vi-VN" sz="4400" b="1" dirty="0">
                <a:solidFill>
                  <a:srgbClr val="002060"/>
                </a:solidFill>
                <a:latin typeface="+mj-lt"/>
              </a:rPr>
              <a:t>. Dùng tay ấn hai đầu lò </a:t>
            </a:r>
            <a:r>
              <a:rPr lang="vi-VN" sz="4400" b="1" dirty="0" smtClean="0">
                <a:solidFill>
                  <a:srgbClr val="002060"/>
                </a:solidFill>
                <a:latin typeface="+mj-lt"/>
              </a:rPr>
              <a:t>xo.</a:t>
            </a:r>
            <a:endParaRPr lang="vi-VN" sz="4400" dirty="0">
              <a:solidFill>
                <a:srgbClr val="002060"/>
              </a:solidFill>
              <a:latin typeface="+mj-lt"/>
            </a:endParaRPr>
          </a:p>
          <a:p>
            <a:pPr fontAlgn="t"/>
            <a:r>
              <a:rPr lang="vi-VN" sz="4400" b="1" dirty="0" smtClean="0">
                <a:solidFill>
                  <a:srgbClr val="002060"/>
                </a:solidFill>
                <a:latin typeface="+mj-lt"/>
              </a:rPr>
              <a:t>+ TN3</a:t>
            </a:r>
            <a:r>
              <a:rPr lang="vi-VN" sz="4400" b="1" dirty="0">
                <a:solidFill>
                  <a:srgbClr val="002060"/>
                </a:solidFill>
                <a:latin typeface="+mj-lt"/>
              </a:rPr>
              <a:t>. K</a:t>
            </a:r>
            <a:r>
              <a:rPr lang="vi-VN" sz="4400" b="1" dirty="0" smtClean="0">
                <a:solidFill>
                  <a:srgbClr val="002060"/>
                </a:solidFill>
                <a:latin typeface="+mj-lt"/>
              </a:rPr>
              <a:t>éo dãn dây cao su.</a:t>
            </a:r>
            <a:endParaRPr lang="vi-VN" sz="4400" dirty="0">
              <a:solidFill>
                <a:srgbClr val="002060"/>
              </a:solidFill>
              <a:latin typeface="+mj-lt"/>
            </a:endParaRPr>
          </a:p>
          <a:p>
            <a:pPr algn="just"/>
            <a:r>
              <a:rPr lang="vi-VN" sz="4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* </a:t>
            </a:r>
            <a:r>
              <a:rPr lang="vi-VN" sz="4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 </a:t>
            </a:r>
            <a:r>
              <a:rPr lang="vi-VN" sz="4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thức: Trình bày bảng phụ. </a:t>
            </a:r>
            <a:endParaRPr lang="vi-VN" sz="48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vi-VN" sz="4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* </a:t>
            </a:r>
            <a:r>
              <a:rPr lang="vi-VN" sz="4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Thời </a:t>
            </a:r>
            <a:r>
              <a:rPr lang="vi-VN" sz="4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gian: </a:t>
            </a:r>
            <a:r>
              <a:rPr lang="vi-VN" sz="4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vi-VN" sz="4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phút</a:t>
            </a:r>
            <a:endParaRPr lang="vi-VN" sz="48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8" name="Rounded Rectangle 107"/>
          <p:cNvSpPr/>
          <p:nvPr/>
        </p:nvSpPr>
        <p:spPr>
          <a:xfrm>
            <a:off x="6096000" y="2776519"/>
            <a:ext cx="8422225" cy="803773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4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HOẠT ĐỘNG NHÓM LỚN</a:t>
            </a:r>
            <a:endParaRPr lang="vi-VN" sz="40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vi-VN" sz="1200" dirty="0"/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7" grpId="0" animBg="1"/>
      <p:bldP spid="10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Tổng hợp Bóng Bay Chưa Thổi giá rẻ, bán chạy tháng 3/2023 - BeeCost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601" y="3771544"/>
            <a:ext cx="4370864" cy="35271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10 dây vòng chun, dây nịt buộc, nịt thít | Shopee Việt Nam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3000" y="3086100"/>
            <a:ext cx="4374157" cy="40146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6" descr="Lò xo nén Inox - Sản xuất lò xo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19608" y="3771544"/>
            <a:ext cx="3384839" cy="3329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696194" y="7977290"/>
            <a:ext cx="341905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BÓNG CAO SU</a:t>
            </a:r>
            <a:endParaRPr lang="en-US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578566" y="8038250"/>
            <a:ext cx="304086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DÂY CAO SU</a:t>
            </a:r>
            <a:endParaRPr lang="en-US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0371336" y="7977289"/>
            <a:ext cx="228138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LÒ XO</a:t>
            </a:r>
            <a:endParaRPr lang="en-US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593806" y="800100"/>
            <a:ext cx="798043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DỤNG CỤ THÍ NGHIỆM</a:t>
            </a:r>
            <a:endParaRPr lang="en-US" sz="4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2" name="Picture 2" descr="Bơm bóng bay sử dụng bơm bóng bằng tay và chân | Shopee Việt Nam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8500" l="0" r="99875">
                        <a14:backgroundMark x1="54500" y1="29000" x2="99000" y2="48375"/>
                        <a14:backgroundMark x1="66625" y1="42500" x2="96500" y2="53500"/>
                        <a14:backgroundMark x1="67875" y1="46750" x2="87250" y2="5262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13629" y="3022049"/>
            <a:ext cx="4520371" cy="45203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Box 12"/>
          <p:cNvSpPr txBox="1"/>
          <p:nvPr/>
        </p:nvSpPr>
        <p:spPr>
          <a:xfrm>
            <a:off x="14550705" y="7927658"/>
            <a:ext cx="296718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BƠM BÓNG</a:t>
            </a:r>
            <a:endParaRPr lang="en-US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28600" y="0"/>
            <a:ext cx="17907000" cy="9930245"/>
          </a:xfrm>
          <a:prstGeom prst="rect">
            <a:avLst/>
          </a:prstGeom>
          <a:solidFill>
            <a:schemeClr val="bg1"/>
          </a:solidFill>
          <a:ln>
            <a:solidFill>
              <a:srgbClr val="00B05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1676400" y="2148643"/>
          <a:ext cx="15475267" cy="53856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78267"/>
                <a:gridCol w="7696200"/>
                <a:gridCol w="2895600"/>
                <a:gridCol w="3505200"/>
              </a:tblGrid>
              <a:tr h="1257102">
                <a:tc>
                  <a:txBody>
                    <a:bodyPr/>
                    <a:lstStyle/>
                    <a:p>
                      <a:pPr algn="ctr"/>
                      <a:r>
                        <a:rPr lang="vi-VN" sz="4000" dirty="0" smtClean="0">
                          <a:solidFill>
                            <a:schemeClr val="tx1"/>
                          </a:solidFill>
                          <a:latin typeface="+mj-lt"/>
                        </a:rPr>
                        <a:t>TT</a:t>
                      </a:r>
                      <a:endParaRPr lang="vi-VN" sz="4000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vi-VN" sz="4000" dirty="0" smtClean="0">
                          <a:solidFill>
                            <a:schemeClr val="tx1"/>
                          </a:solidFill>
                          <a:latin typeface="+mj-lt"/>
                        </a:rPr>
                        <a:t>Cách</a:t>
                      </a:r>
                      <a:r>
                        <a:rPr lang="vi-VN" sz="4000" baseline="0" dirty="0" smtClean="0">
                          <a:solidFill>
                            <a:schemeClr val="tx1"/>
                          </a:solidFill>
                          <a:latin typeface="+mj-lt"/>
                        </a:rPr>
                        <a:t> tiến hành</a:t>
                      </a:r>
                      <a:endParaRPr lang="vi-VN" sz="4000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vi-VN" sz="4000" dirty="0" smtClean="0">
                          <a:solidFill>
                            <a:schemeClr val="tx1"/>
                          </a:solidFill>
                          <a:latin typeface="+mj-lt"/>
                        </a:rPr>
                        <a:t>Lực</a:t>
                      </a:r>
                      <a:r>
                        <a:rPr lang="vi-VN" sz="4000" baseline="0" dirty="0" smtClean="0">
                          <a:solidFill>
                            <a:schemeClr val="tx1"/>
                          </a:solidFill>
                          <a:latin typeface="+mj-lt"/>
                        </a:rPr>
                        <a:t> tác dụng</a:t>
                      </a:r>
                      <a:endParaRPr lang="vi-VN" sz="4000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vi-VN" sz="4000" dirty="0" smtClean="0">
                          <a:solidFill>
                            <a:schemeClr val="tx1"/>
                          </a:solidFill>
                          <a:latin typeface="+mj-lt"/>
                        </a:rPr>
                        <a:t>Hiện</a:t>
                      </a:r>
                      <a:r>
                        <a:rPr lang="vi-VN" sz="4000" baseline="0" dirty="0" smtClean="0">
                          <a:solidFill>
                            <a:schemeClr val="tx1"/>
                          </a:solidFill>
                          <a:latin typeface="+mj-lt"/>
                        </a:rPr>
                        <a:t> tượng</a:t>
                      </a:r>
                      <a:endParaRPr lang="vi-VN" sz="4000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1358338">
                <a:tc>
                  <a:txBody>
                    <a:bodyPr/>
                    <a:lstStyle/>
                    <a:p>
                      <a:pPr algn="ctr"/>
                      <a:r>
                        <a:rPr lang="vi-VN" sz="4400" b="1" dirty="0" smtClean="0">
                          <a:latin typeface="+mj-lt"/>
                        </a:rPr>
                        <a:t>TN1</a:t>
                      </a:r>
                      <a:endParaRPr lang="vi-VN" sz="4400" b="1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vi-VN" sz="4400" b="1" dirty="0" smtClean="0">
                          <a:latin typeface="+mj-lt"/>
                        </a:rPr>
                        <a:t>Bơm</a:t>
                      </a:r>
                      <a:r>
                        <a:rPr lang="vi-VN" sz="4400" b="1" baseline="0" dirty="0" smtClean="0">
                          <a:latin typeface="+mj-lt"/>
                        </a:rPr>
                        <a:t> </a:t>
                      </a:r>
                      <a:r>
                        <a:rPr lang="vi-VN" sz="4400" b="1" baseline="0" dirty="0" smtClean="0">
                          <a:latin typeface="+mj-lt"/>
                        </a:rPr>
                        <a:t>quả bóng cao su</a:t>
                      </a:r>
                      <a:endParaRPr lang="vi-VN" sz="4400" b="1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vi-VN" sz="3600" b="1" dirty="0">
                        <a:solidFill>
                          <a:srgbClr val="FF0000"/>
                        </a:solidFill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vi-VN" sz="3600" b="1" dirty="0">
                        <a:solidFill>
                          <a:srgbClr val="FF0000"/>
                        </a:solidFill>
                        <a:latin typeface="+mj-lt"/>
                      </a:endParaRPr>
                    </a:p>
                  </a:txBody>
                  <a:tcPr/>
                </a:tc>
              </a:tr>
              <a:tr h="1358338">
                <a:tc>
                  <a:txBody>
                    <a:bodyPr/>
                    <a:lstStyle/>
                    <a:p>
                      <a:pPr algn="ctr"/>
                      <a:r>
                        <a:rPr lang="vi-VN" sz="4400" b="1" dirty="0" smtClean="0">
                          <a:latin typeface="+mj-lt"/>
                        </a:rPr>
                        <a:t>TN2</a:t>
                      </a:r>
                      <a:endParaRPr lang="vi-VN" sz="4400" b="1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vi-VN" sz="4400" b="1" dirty="0" smtClean="0">
                          <a:latin typeface="+mj-lt"/>
                        </a:rPr>
                        <a:t>Dùng</a:t>
                      </a:r>
                      <a:r>
                        <a:rPr lang="vi-VN" sz="4400" b="1" baseline="0" dirty="0" smtClean="0">
                          <a:latin typeface="+mj-lt"/>
                        </a:rPr>
                        <a:t> </a:t>
                      </a:r>
                      <a:r>
                        <a:rPr lang="vi-VN" sz="4400" b="1" baseline="0" dirty="0" smtClean="0">
                          <a:latin typeface="+mj-lt"/>
                        </a:rPr>
                        <a:t>tay ấn hai đầu lò xo</a:t>
                      </a:r>
                      <a:endParaRPr lang="vi-VN" sz="4400" b="1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3600" b="1" baseline="0" dirty="0" smtClean="0">
                        <a:solidFill>
                          <a:srgbClr val="FF0000"/>
                        </a:solidFill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vi-VN" sz="3600" b="1" dirty="0">
                        <a:solidFill>
                          <a:srgbClr val="FF0000"/>
                        </a:solidFill>
                        <a:latin typeface="+mj-lt"/>
                      </a:endParaRPr>
                    </a:p>
                  </a:txBody>
                  <a:tcPr/>
                </a:tc>
              </a:tr>
              <a:tr h="1358338">
                <a:tc>
                  <a:txBody>
                    <a:bodyPr/>
                    <a:lstStyle/>
                    <a:p>
                      <a:pPr algn="ctr"/>
                      <a:r>
                        <a:rPr lang="vi-VN" sz="4400" b="1" dirty="0" smtClean="0">
                          <a:latin typeface="+mj-lt"/>
                        </a:rPr>
                        <a:t>TN3</a:t>
                      </a:r>
                      <a:endParaRPr lang="vi-VN" sz="4400" b="1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vi-VN" sz="4400" b="1" dirty="0" smtClean="0">
                          <a:latin typeface="+mj-lt"/>
                        </a:rPr>
                        <a:t>Dùng</a:t>
                      </a:r>
                      <a:r>
                        <a:rPr lang="vi-VN" sz="4400" b="1" baseline="0" dirty="0" smtClean="0">
                          <a:latin typeface="+mj-lt"/>
                        </a:rPr>
                        <a:t> </a:t>
                      </a:r>
                      <a:r>
                        <a:rPr lang="vi-VN" sz="4400" b="1" baseline="0" dirty="0" smtClean="0">
                          <a:latin typeface="+mj-lt"/>
                        </a:rPr>
                        <a:t>tay k</a:t>
                      </a:r>
                      <a:r>
                        <a:rPr lang="vi-VN" sz="4400" b="1" dirty="0" smtClean="0">
                          <a:latin typeface="+mj-lt"/>
                        </a:rPr>
                        <a:t>éo</a:t>
                      </a:r>
                      <a:r>
                        <a:rPr lang="vi-VN" sz="4400" b="1" baseline="0" dirty="0" smtClean="0">
                          <a:latin typeface="+mj-lt"/>
                        </a:rPr>
                        <a:t> dãn dây cao su</a:t>
                      </a:r>
                      <a:endParaRPr lang="vi-VN" sz="4400" b="1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3600" b="1" baseline="0" dirty="0" smtClean="0">
                        <a:solidFill>
                          <a:srgbClr val="FF0000"/>
                        </a:solidFill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vi-VN" sz="3600" b="1" dirty="0">
                        <a:solidFill>
                          <a:srgbClr val="FF0000"/>
                        </a:solidFill>
                        <a:latin typeface="+mj-lt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1371600" y="8496300"/>
            <a:ext cx="16764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4000" b="1" dirty="0" smtClean="0">
                <a:latin typeface="+mj-lt"/>
              </a:rPr>
              <a:t>Nhận xét: Khi có lực tác dụng lên vật, lực có thể làm ....................................</a:t>
            </a:r>
            <a:endParaRPr lang="vi-VN" sz="4000" b="1" dirty="0">
              <a:latin typeface="+mj-lt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876800" y="803996"/>
            <a:ext cx="92202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5400" b="1" dirty="0" smtClean="0">
                <a:solidFill>
                  <a:srgbClr val="FF0000"/>
                </a:solidFill>
                <a:latin typeface="+mj-lt"/>
              </a:rPr>
              <a:t> </a:t>
            </a:r>
            <a:endParaRPr lang="vi-VN" sz="5400" b="1" dirty="0">
              <a:solidFill>
                <a:srgbClr val="FF0000"/>
              </a:solidFill>
              <a:latin typeface="+mj-lt"/>
            </a:endParaRPr>
          </a:p>
        </p:txBody>
      </p:sp>
      <p:pic>
        <p:nvPicPr>
          <p:cNvPr id="11" name="VIDEO 3 PHUT" descr="VIDEO 3 PHUT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end="7897.173828"/>
                </p14:media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609600" y="290454"/>
            <a:ext cx="2667000" cy="1500187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4591050" y="933796"/>
            <a:ext cx="92202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5400" b="1" dirty="0">
                <a:solidFill>
                  <a:srgbClr val="FF0000"/>
                </a:solidFill>
                <a:latin typeface="+mj-lt"/>
              </a:rPr>
              <a:t>	</a:t>
            </a:r>
            <a:r>
              <a:rPr lang="vi-VN" sz="5400" b="1" dirty="0" smtClean="0">
                <a:solidFill>
                  <a:srgbClr val="FF0000"/>
                </a:solidFill>
                <a:latin typeface="+mj-lt"/>
              </a:rPr>
              <a:t>KẾT QUẢ THÍ NGHIỆM</a:t>
            </a:r>
            <a:endParaRPr lang="vi-VN" sz="5400" b="1" dirty="0">
              <a:solidFill>
                <a:srgbClr val="FF0000"/>
              </a:solidFill>
              <a:latin typeface="+mj-lt"/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video>
              <p:cMediaNode vol="33300">
                <p:cTn id="2" fill="hold" display="0">
                  <p:stCondLst>
                    <p:cond delay="indefinite"/>
                  </p:stCondLst>
                </p:cTn>
                <p:tgtEl>
                  <p:spTgt spid="11"/>
                </p:tgtEl>
              </p:cMediaNode>
            </p:vide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28600" y="0"/>
            <a:ext cx="17907000" cy="9930245"/>
          </a:xfrm>
          <a:prstGeom prst="rect">
            <a:avLst/>
          </a:prstGeom>
          <a:solidFill>
            <a:schemeClr val="bg1"/>
          </a:solidFill>
          <a:ln>
            <a:solidFill>
              <a:srgbClr val="00B05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1676400" y="2148643"/>
          <a:ext cx="15475267" cy="53856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78267"/>
                <a:gridCol w="7696200"/>
                <a:gridCol w="2895600"/>
                <a:gridCol w="3505200"/>
              </a:tblGrid>
              <a:tr h="1257102">
                <a:tc>
                  <a:txBody>
                    <a:bodyPr/>
                    <a:lstStyle/>
                    <a:p>
                      <a:pPr algn="ctr"/>
                      <a:r>
                        <a:rPr lang="vi-VN" sz="4000" dirty="0" smtClean="0">
                          <a:solidFill>
                            <a:schemeClr val="tx1"/>
                          </a:solidFill>
                          <a:latin typeface="+mj-lt"/>
                        </a:rPr>
                        <a:t>TT</a:t>
                      </a:r>
                      <a:endParaRPr lang="vi-VN" sz="4000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vi-VN" sz="4000" dirty="0" smtClean="0">
                          <a:solidFill>
                            <a:schemeClr val="tx1"/>
                          </a:solidFill>
                          <a:latin typeface="+mj-lt"/>
                        </a:rPr>
                        <a:t>Cách</a:t>
                      </a:r>
                      <a:r>
                        <a:rPr lang="vi-VN" sz="4000" baseline="0" dirty="0" smtClean="0">
                          <a:solidFill>
                            <a:schemeClr val="tx1"/>
                          </a:solidFill>
                          <a:latin typeface="+mj-lt"/>
                        </a:rPr>
                        <a:t> tiến hành</a:t>
                      </a:r>
                      <a:endParaRPr lang="vi-VN" sz="4000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vi-VN" sz="4000" dirty="0" smtClean="0">
                          <a:solidFill>
                            <a:schemeClr val="tx1"/>
                          </a:solidFill>
                          <a:latin typeface="+mj-lt"/>
                        </a:rPr>
                        <a:t>Lực</a:t>
                      </a:r>
                      <a:r>
                        <a:rPr lang="vi-VN" sz="4000" baseline="0" dirty="0" smtClean="0">
                          <a:solidFill>
                            <a:schemeClr val="tx1"/>
                          </a:solidFill>
                          <a:latin typeface="+mj-lt"/>
                        </a:rPr>
                        <a:t> tác dụng</a:t>
                      </a:r>
                      <a:endParaRPr lang="vi-VN" sz="4000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vi-VN" sz="4000" dirty="0" smtClean="0">
                          <a:solidFill>
                            <a:schemeClr val="tx1"/>
                          </a:solidFill>
                          <a:latin typeface="+mj-lt"/>
                        </a:rPr>
                        <a:t>Hiện</a:t>
                      </a:r>
                      <a:r>
                        <a:rPr lang="vi-VN" sz="4000" baseline="0" dirty="0" smtClean="0">
                          <a:solidFill>
                            <a:schemeClr val="tx1"/>
                          </a:solidFill>
                          <a:latin typeface="+mj-lt"/>
                        </a:rPr>
                        <a:t> tượng</a:t>
                      </a:r>
                      <a:endParaRPr lang="vi-VN" sz="4000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1358338">
                <a:tc>
                  <a:txBody>
                    <a:bodyPr/>
                    <a:lstStyle/>
                    <a:p>
                      <a:pPr algn="ctr"/>
                      <a:r>
                        <a:rPr lang="vi-VN" sz="4400" b="1" dirty="0" smtClean="0">
                          <a:latin typeface="+mj-lt"/>
                        </a:rPr>
                        <a:t>TN1</a:t>
                      </a:r>
                      <a:endParaRPr lang="vi-VN" sz="4400" b="1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vi-VN" sz="4400" b="1" dirty="0" smtClean="0">
                          <a:latin typeface="+mj-lt"/>
                        </a:rPr>
                        <a:t>Bơm</a:t>
                      </a:r>
                      <a:r>
                        <a:rPr lang="vi-VN" sz="4400" b="1" baseline="0" dirty="0" smtClean="0">
                          <a:latin typeface="+mj-lt"/>
                        </a:rPr>
                        <a:t> </a:t>
                      </a:r>
                      <a:r>
                        <a:rPr lang="vi-VN" sz="4400" b="1" baseline="0" dirty="0" smtClean="0">
                          <a:latin typeface="+mj-lt"/>
                        </a:rPr>
                        <a:t>quả bóng cao su</a:t>
                      </a:r>
                      <a:endParaRPr lang="vi-VN" sz="4400" b="1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vi-VN" sz="3600" b="1" dirty="0" smtClean="0">
                          <a:solidFill>
                            <a:srgbClr val="FF0000"/>
                          </a:solidFill>
                          <a:latin typeface="+mj-lt"/>
                        </a:rPr>
                        <a:t>Lực</a:t>
                      </a:r>
                      <a:r>
                        <a:rPr lang="vi-VN" sz="3600" b="1" baseline="0" dirty="0" smtClean="0">
                          <a:solidFill>
                            <a:srgbClr val="FF0000"/>
                          </a:solidFill>
                          <a:latin typeface="+mj-lt"/>
                        </a:rPr>
                        <a:t> đẩy, </a:t>
                      </a:r>
                      <a:endParaRPr lang="vi-VN" sz="3600" b="1" baseline="0" dirty="0" smtClean="0">
                        <a:solidFill>
                          <a:srgbClr val="FF0000"/>
                        </a:solidFill>
                        <a:latin typeface="+mj-lt"/>
                      </a:endParaRPr>
                    </a:p>
                    <a:p>
                      <a:pPr algn="ctr"/>
                      <a:r>
                        <a:rPr lang="vi-VN" sz="3600" b="1" baseline="0" dirty="0" smtClean="0">
                          <a:solidFill>
                            <a:srgbClr val="FF0000"/>
                          </a:solidFill>
                          <a:latin typeface="+mj-lt"/>
                        </a:rPr>
                        <a:t>lực kéo</a:t>
                      </a:r>
                      <a:endParaRPr lang="vi-VN" sz="3600" b="1" dirty="0">
                        <a:solidFill>
                          <a:srgbClr val="FF0000"/>
                        </a:solidFill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vi-VN" sz="3600" b="1" dirty="0" smtClean="0">
                          <a:solidFill>
                            <a:srgbClr val="FF0000"/>
                          </a:solidFill>
                          <a:latin typeface="+mj-lt"/>
                        </a:rPr>
                        <a:t>Bóng phồng</a:t>
                      </a:r>
                      <a:r>
                        <a:rPr lang="vi-VN" sz="3600" b="1" baseline="0" dirty="0" smtClean="0">
                          <a:solidFill>
                            <a:srgbClr val="FF0000"/>
                          </a:solidFill>
                          <a:latin typeface="+mj-lt"/>
                        </a:rPr>
                        <a:t> to ra</a:t>
                      </a:r>
                      <a:endParaRPr lang="vi-VN" sz="3600" b="1" dirty="0">
                        <a:solidFill>
                          <a:srgbClr val="FF0000"/>
                        </a:solidFill>
                        <a:latin typeface="+mj-lt"/>
                      </a:endParaRPr>
                    </a:p>
                  </a:txBody>
                  <a:tcPr/>
                </a:tc>
              </a:tr>
              <a:tr h="1358338">
                <a:tc>
                  <a:txBody>
                    <a:bodyPr/>
                    <a:lstStyle/>
                    <a:p>
                      <a:pPr algn="ctr"/>
                      <a:r>
                        <a:rPr lang="vi-VN" sz="4400" b="1" dirty="0" smtClean="0">
                          <a:latin typeface="+mj-lt"/>
                        </a:rPr>
                        <a:t>TN2</a:t>
                      </a:r>
                      <a:endParaRPr lang="vi-VN" sz="4400" b="1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vi-VN" sz="4400" b="1" dirty="0" smtClean="0">
                          <a:latin typeface="+mj-lt"/>
                        </a:rPr>
                        <a:t>Dùng</a:t>
                      </a:r>
                      <a:r>
                        <a:rPr lang="vi-VN" sz="4400" b="1" baseline="0" dirty="0" smtClean="0">
                          <a:latin typeface="+mj-lt"/>
                        </a:rPr>
                        <a:t> </a:t>
                      </a:r>
                      <a:r>
                        <a:rPr lang="vi-VN" sz="4400" b="1" baseline="0" dirty="0" smtClean="0">
                          <a:latin typeface="+mj-lt"/>
                        </a:rPr>
                        <a:t>tay ấn hai đầu lò xo</a:t>
                      </a:r>
                      <a:endParaRPr lang="vi-VN" sz="4400" b="1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vi-VN" sz="3600" b="1" baseline="0" dirty="0" smtClean="0">
                          <a:solidFill>
                            <a:srgbClr val="FF0000"/>
                          </a:solidFill>
                          <a:latin typeface="+mj-lt"/>
                        </a:rPr>
                        <a:t>Lực đẩy</a:t>
                      </a:r>
                      <a:endParaRPr lang="en-US" sz="3600" b="1" baseline="0" dirty="0" smtClean="0">
                        <a:solidFill>
                          <a:srgbClr val="FF0000"/>
                        </a:solidFill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vi-VN" sz="3600" b="1" dirty="0" smtClean="0">
                          <a:solidFill>
                            <a:srgbClr val="FF0000"/>
                          </a:solidFill>
                          <a:latin typeface="+mj-lt"/>
                        </a:rPr>
                        <a:t>Lò</a:t>
                      </a:r>
                      <a:r>
                        <a:rPr lang="vi-VN" sz="3600" b="1" baseline="0" dirty="0" smtClean="0">
                          <a:solidFill>
                            <a:srgbClr val="FF0000"/>
                          </a:solidFill>
                          <a:latin typeface="+mj-lt"/>
                        </a:rPr>
                        <a:t> xo ngắn lại</a:t>
                      </a:r>
                      <a:endParaRPr lang="vi-VN" sz="3600" b="1" dirty="0">
                        <a:solidFill>
                          <a:srgbClr val="FF0000"/>
                        </a:solidFill>
                        <a:latin typeface="+mj-lt"/>
                      </a:endParaRPr>
                    </a:p>
                  </a:txBody>
                  <a:tcPr/>
                </a:tc>
              </a:tr>
              <a:tr h="1358338">
                <a:tc>
                  <a:txBody>
                    <a:bodyPr/>
                    <a:lstStyle/>
                    <a:p>
                      <a:pPr algn="ctr"/>
                      <a:r>
                        <a:rPr lang="vi-VN" sz="4400" b="1" dirty="0" smtClean="0">
                          <a:latin typeface="+mj-lt"/>
                        </a:rPr>
                        <a:t>TN3</a:t>
                      </a:r>
                      <a:endParaRPr lang="vi-VN" sz="4400" b="1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vi-VN" sz="4400" b="1" dirty="0" smtClean="0">
                          <a:latin typeface="+mj-lt"/>
                        </a:rPr>
                        <a:t>Dùng</a:t>
                      </a:r>
                      <a:r>
                        <a:rPr lang="vi-VN" sz="4400" b="1" baseline="0" dirty="0" smtClean="0">
                          <a:latin typeface="+mj-lt"/>
                        </a:rPr>
                        <a:t> </a:t>
                      </a:r>
                      <a:r>
                        <a:rPr lang="vi-VN" sz="4400" b="1" baseline="0" dirty="0" smtClean="0">
                          <a:latin typeface="+mj-lt"/>
                        </a:rPr>
                        <a:t>tay k</a:t>
                      </a:r>
                      <a:r>
                        <a:rPr lang="vi-VN" sz="4400" b="1" dirty="0" smtClean="0">
                          <a:latin typeface="+mj-lt"/>
                        </a:rPr>
                        <a:t>éo</a:t>
                      </a:r>
                      <a:r>
                        <a:rPr lang="vi-VN" sz="4400" b="1" baseline="0" dirty="0" smtClean="0">
                          <a:latin typeface="+mj-lt"/>
                        </a:rPr>
                        <a:t> dãn dây cao su</a:t>
                      </a:r>
                      <a:endParaRPr lang="vi-VN" sz="4400" b="1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vi-VN" sz="3600" b="1" dirty="0" smtClean="0">
                          <a:solidFill>
                            <a:srgbClr val="FF0000"/>
                          </a:solidFill>
                          <a:latin typeface="+mj-lt"/>
                        </a:rPr>
                        <a:t>Lực</a:t>
                      </a:r>
                      <a:r>
                        <a:rPr lang="vi-VN" sz="3600" b="1" baseline="0" dirty="0" smtClean="0">
                          <a:solidFill>
                            <a:srgbClr val="FF0000"/>
                          </a:solidFill>
                          <a:latin typeface="+mj-lt"/>
                        </a:rPr>
                        <a:t> kéo</a:t>
                      </a:r>
                      <a:endParaRPr lang="en-US" sz="3600" b="1" baseline="0" dirty="0" smtClean="0">
                        <a:solidFill>
                          <a:srgbClr val="FF0000"/>
                        </a:solidFill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vi-VN" sz="3600" b="1" dirty="0" smtClean="0">
                          <a:solidFill>
                            <a:srgbClr val="FF0000"/>
                          </a:solidFill>
                          <a:latin typeface="+mj-lt"/>
                        </a:rPr>
                        <a:t>Dây</a:t>
                      </a:r>
                      <a:r>
                        <a:rPr lang="vi-VN" sz="3600" b="1" baseline="0" dirty="0" smtClean="0">
                          <a:solidFill>
                            <a:srgbClr val="FF0000"/>
                          </a:solidFill>
                          <a:latin typeface="+mj-lt"/>
                        </a:rPr>
                        <a:t> chun dãn dài ra</a:t>
                      </a:r>
                      <a:endParaRPr lang="vi-VN" sz="3600" b="1" dirty="0">
                        <a:solidFill>
                          <a:srgbClr val="FF0000"/>
                        </a:solidFill>
                        <a:latin typeface="+mj-lt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1371600" y="8496300"/>
            <a:ext cx="16764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4000" b="1" dirty="0" smtClean="0">
                <a:latin typeface="+mj-lt"/>
              </a:rPr>
              <a:t>Nhận xét: Khi có lực tác dụng lên vật, lực có thể làm ....................................</a:t>
            </a:r>
            <a:endParaRPr lang="vi-VN" sz="4000" b="1" dirty="0">
              <a:latin typeface="+mj-lt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876800" y="803996"/>
            <a:ext cx="92202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5400" b="1" dirty="0" smtClean="0">
                <a:solidFill>
                  <a:srgbClr val="FF0000"/>
                </a:solidFill>
                <a:latin typeface="+mj-lt"/>
              </a:rPr>
              <a:t> </a:t>
            </a:r>
            <a:endParaRPr lang="vi-VN" sz="5400" b="1" dirty="0">
              <a:solidFill>
                <a:srgbClr val="FF0000"/>
              </a:solidFill>
              <a:latin typeface="+mj-lt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591050" y="933796"/>
            <a:ext cx="92202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5400" b="1" dirty="0">
                <a:solidFill>
                  <a:srgbClr val="FF0000"/>
                </a:solidFill>
                <a:latin typeface="+mj-lt"/>
              </a:rPr>
              <a:t>	</a:t>
            </a:r>
            <a:r>
              <a:rPr lang="vi-VN" sz="5400" b="1" dirty="0" smtClean="0">
                <a:solidFill>
                  <a:srgbClr val="FF0000"/>
                </a:solidFill>
                <a:latin typeface="+mj-lt"/>
              </a:rPr>
              <a:t>KẾT QUẢ THÍ NGHIỆM</a:t>
            </a:r>
            <a:endParaRPr lang="vi-VN" sz="5400" b="1" dirty="0">
              <a:solidFill>
                <a:srgbClr val="FF0000"/>
              </a:solidFill>
              <a:latin typeface="+mj-lt"/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1385576" y="909946"/>
            <a:ext cx="11582400" cy="762000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vi-VN" sz="6600" b="1" dirty="0">
                <a:solidFill>
                  <a:srgbClr val="0000CC"/>
                </a:solidFill>
                <a:latin typeface="+mj-lt"/>
              </a:rPr>
              <a:t>2</a:t>
            </a:r>
            <a:r>
              <a:rPr lang="vi-VN" sz="6600" b="1" dirty="0" smtClean="0">
                <a:solidFill>
                  <a:srgbClr val="0000CC"/>
                </a:solidFill>
                <a:latin typeface="+mj-lt"/>
              </a:rPr>
              <a:t>. Quan sát</a:t>
            </a:r>
            <a:endParaRPr lang="vi-VN" sz="6600" b="1" dirty="0">
              <a:solidFill>
                <a:srgbClr val="0000CC"/>
              </a:solidFill>
              <a:latin typeface="+mj-lt"/>
            </a:endParaRPr>
          </a:p>
        </p:txBody>
      </p:sp>
      <p:grpSp>
        <p:nvGrpSpPr>
          <p:cNvPr id="81" name="Group 3"/>
          <p:cNvGrpSpPr/>
          <p:nvPr/>
        </p:nvGrpSpPr>
        <p:grpSpPr>
          <a:xfrm>
            <a:off x="-869488" y="-836544"/>
            <a:ext cx="20086371" cy="12006726"/>
            <a:chOff x="0" y="0"/>
            <a:chExt cx="26781829" cy="16008969"/>
          </a:xfrm>
        </p:grpSpPr>
        <p:grpSp>
          <p:nvGrpSpPr>
            <p:cNvPr id="82" name="Group 4"/>
            <p:cNvGrpSpPr/>
            <p:nvPr/>
          </p:nvGrpSpPr>
          <p:grpSpPr>
            <a:xfrm>
              <a:off x="0" y="394920"/>
              <a:ext cx="1900244" cy="15205129"/>
              <a:chOff x="0" y="0"/>
              <a:chExt cx="356429" cy="2852028"/>
            </a:xfrm>
          </p:grpSpPr>
          <p:sp>
            <p:nvSpPr>
              <p:cNvPr id="92" name="Freeform 5"/>
              <p:cNvSpPr/>
              <p:nvPr/>
            </p:nvSpPr>
            <p:spPr>
              <a:xfrm>
                <a:off x="0" y="0"/>
                <a:ext cx="356429" cy="2852028"/>
              </a:xfrm>
              <a:custGeom>
                <a:avLst/>
                <a:gdLst/>
                <a:ahLst/>
                <a:cxnLst/>
                <a:rect l="l" t="t" r="r" b="b"/>
                <a:pathLst>
                  <a:path w="356429" h="2852028">
                    <a:moveTo>
                      <a:pt x="0" y="0"/>
                    </a:moveTo>
                    <a:lnTo>
                      <a:pt x="356429" y="0"/>
                    </a:lnTo>
                    <a:lnTo>
                      <a:pt x="356429" y="2852028"/>
                    </a:lnTo>
                    <a:lnTo>
                      <a:pt x="0" y="2852028"/>
                    </a:lnTo>
                    <a:close/>
                  </a:path>
                </a:pathLst>
              </a:custGeom>
              <a:solidFill>
                <a:srgbClr val="E65C7E"/>
              </a:solidFill>
            </p:spPr>
          </p:sp>
          <p:sp>
            <p:nvSpPr>
              <p:cNvPr id="93" name="TextBox 6"/>
              <p:cNvSpPr txBox="1"/>
              <p:nvPr/>
            </p:nvSpPr>
            <p:spPr>
              <a:xfrm>
                <a:off x="0" y="-57150"/>
                <a:ext cx="812800" cy="869950"/>
              </a:xfrm>
              <a:prstGeom prst="rect">
                <a:avLst/>
              </a:prstGeom>
            </p:spPr>
            <p:txBody>
              <a:bodyPr lIns="53498" tIns="53498" rIns="53498" bIns="53498" rtlCol="0" anchor="ctr"/>
              <a:lstStyle/>
              <a:p>
                <a:pPr algn="ctr">
                  <a:lnSpc>
                    <a:spcPts val="2800"/>
                  </a:lnSpc>
                </a:pPr>
              </a:p>
            </p:txBody>
          </p:sp>
        </p:grpSp>
        <p:grpSp>
          <p:nvGrpSpPr>
            <p:cNvPr id="83" name="Group 7"/>
            <p:cNvGrpSpPr/>
            <p:nvPr/>
          </p:nvGrpSpPr>
          <p:grpSpPr>
            <a:xfrm>
              <a:off x="24881585" y="394920"/>
              <a:ext cx="1900244" cy="15205129"/>
              <a:chOff x="0" y="0"/>
              <a:chExt cx="356429" cy="2852028"/>
            </a:xfrm>
          </p:grpSpPr>
          <p:sp>
            <p:nvSpPr>
              <p:cNvPr id="90" name="Freeform 8"/>
              <p:cNvSpPr/>
              <p:nvPr/>
            </p:nvSpPr>
            <p:spPr>
              <a:xfrm>
                <a:off x="0" y="0"/>
                <a:ext cx="356429" cy="2852028"/>
              </a:xfrm>
              <a:custGeom>
                <a:avLst/>
                <a:gdLst/>
                <a:ahLst/>
                <a:cxnLst/>
                <a:rect l="l" t="t" r="r" b="b"/>
                <a:pathLst>
                  <a:path w="356429" h="2852028">
                    <a:moveTo>
                      <a:pt x="0" y="0"/>
                    </a:moveTo>
                    <a:lnTo>
                      <a:pt x="356429" y="0"/>
                    </a:lnTo>
                    <a:lnTo>
                      <a:pt x="356429" y="2852028"/>
                    </a:lnTo>
                    <a:lnTo>
                      <a:pt x="0" y="2852028"/>
                    </a:lnTo>
                    <a:close/>
                  </a:path>
                </a:pathLst>
              </a:custGeom>
              <a:solidFill>
                <a:srgbClr val="E65C7E"/>
              </a:solidFill>
            </p:spPr>
          </p:sp>
          <p:sp>
            <p:nvSpPr>
              <p:cNvPr id="91" name="TextBox 9"/>
              <p:cNvSpPr txBox="1"/>
              <p:nvPr/>
            </p:nvSpPr>
            <p:spPr>
              <a:xfrm>
                <a:off x="0" y="-57150"/>
                <a:ext cx="812800" cy="869950"/>
              </a:xfrm>
              <a:prstGeom prst="rect">
                <a:avLst/>
              </a:prstGeom>
            </p:spPr>
            <p:txBody>
              <a:bodyPr lIns="53498" tIns="53498" rIns="53498" bIns="53498" rtlCol="0" anchor="ctr"/>
              <a:lstStyle/>
              <a:p>
                <a:pPr algn="ctr">
                  <a:lnSpc>
                    <a:spcPts val="2800"/>
                  </a:lnSpc>
                </a:pPr>
              </a:p>
            </p:txBody>
          </p:sp>
        </p:grpSp>
        <p:grpSp>
          <p:nvGrpSpPr>
            <p:cNvPr id="84" name="Group 83"/>
            <p:cNvGrpSpPr/>
            <p:nvPr/>
          </p:nvGrpSpPr>
          <p:grpSpPr>
            <a:xfrm rot="5400000">
              <a:off x="12801106" y="-11850985"/>
              <a:ext cx="1900244" cy="25602213"/>
              <a:chOff x="0" y="0"/>
              <a:chExt cx="356429" cy="4802210"/>
            </a:xfrm>
          </p:grpSpPr>
          <p:sp>
            <p:nvSpPr>
              <p:cNvPr id="88" name="Freeform 11"/>
              <p:cNvSpPr/>
              <p:nvPr/>
            </p:nvSpPr>
            <p:spPr>
              <a:xfrm>
                <a:off x="0" y="0"/>
                <a:ext cx="356429" cy="4802210"/>
              </a:xfrm>
              <a:custGeom>
                <a:avLst/>
                <a:gdLst/>
                <a:ahLst/>
                <a:cxnLst/>
                <a:rect l="l" t="t" r="r" b="b"/>
                <a:pathLst>
                  <a:path w="356429" h="4802210">
                    <a:moveTo>
                      <a:pt x="0" y="0"/>
                    </a:moveTo>
                    <a:lnTo>
                      <a:pt x="356429" y="0"/>
                    </a:lnTo>
                    <a:lnTo>
                      <a:pt x="356429" y="4802210"/>
                    </a:lnTo>
                    <a:lnTo>
                      <a:pt x="0" y="4802210"/>
                    </a:lnTo>
                    <a:close/>
                  </a:path>
                </a:pathLst>
              </a:custGeom>
              <a:solidFill>
                <a:srgbClr val="E65C7E"/>
              </a:solidFill>
            </p:spPr>
          </p:sp>
          <p:sp>
            <p:nvSpPr>
              <p:cNvPr id="89" name="TextBox 12"/>
              <p:cNvSpPr txBox="1"/>
              <p:nvPr/>
            </p:nvSpPr>
            <p:spPr>
              <a:xfrm>
                <a:off x="0" y="-57150"/>
                <a:ext cx="812800" cy="869950"/>
              </a:xfrm>
              <a:prstGeom prst="rect">
                <a:avLst/>
              </a:prstGeom>
            </p:spPr>
            <p:txBody>
              <a:bodyPr lIns="53498" tIns="53498" rIns="53498" bIns="53498" rtlCol="0" anchor="ctr"/>
              <a:lstStyle/>
              <a:p>
                <a:pPr algn="ctr">
                  <a:lnSpc>
                    <a:spcPts val="2800"/>
                  </a:lnSpc>
                </a:pPr>
              </a:p>
            </p:txBody>
          </p:sp>
        </p:grpSp>
        <p:grpSp>
          <p:nvGrpSpPr>
            <p:cNvPr id="85" name="Group 13"/>
            <p:cNvGrpSpPr/>
            <p:nvPr/>
          </p:nvGrpSpPr>
          <p:grpSpPr>
            <a:xfrm rot="5400000">
              <a:off x="12656286" y="2257740"/>
              <a:ext cx="1900244" cy="25602213"/>
              <a:chOff x="0" y="0"/>
              <a:chExt cx="356429" cy="4802210"/>
            </a:xfrm>
          </p:grpSpPr>
          <p:sp>
            <p:nvSpPr>
              <p:cNvPr id="86" name="Freeform 14"/>
              <p:cNvSpPr/>
              <p:nvPr/>
            </p:nvSpPr>
            <p:spPr>
              <a:xfrm>
                <a:off x="0" y="0"/>
                <a:ext cx="356429" cy="4802210"/>
              </a:xfrm>
              <a:custGeom>
                <a:avLst/>
                <a:gdLst/>
                <a:ahLst/>
                <a:cxnLst/>
                <a:rect l="l" t="t" r="r" b="b"/>
                <a:pathLst>
                  <a:path w="356429" h="4802210">
                    <a:moveTo>
                      <a:pt x="0" y="0"/>
                    </a:moveTo>
                    <a:lnTo>
                      <a:pt x="356429" y="0"/>
                    </a:lnTo>
                    <a:lnTo>
                      <a:pt x="356429" y="4802210"/>
                    </a:lnTo>
                    <a:lnTo>
                      <a:pt x="0" y="4802210"/>
                    </a:lnTo>
                    <a:close/>
                  </a:path>
                </a:pathLst>
              </a:custGeom>
              <a:solidFill>
                <a:srgbClr val="E65C7E"/>
              </a:solidFill>
            </p:spPr>
          </p:sp>
          <p:sp>
            <p:nvSpPr>
              <p:cNvPr id="87" name="TextBox 15"/>
              <p:cNvSpPr txBox="1"/>
              <p:nvPr/>
            </p:nvSpPr>
            <p:spPr>
              <a:xfrm>
                <a:off x="0" y="-57150"/>
                <a:ext cx="812800" cy="869950"/>
              </a:xfrm>
              <a:prstGeom prst="rect">
                <a:avLst/>
              </a:prstGeom>
            </p:spPr>
            <p:txBody>
              <a:bodyPr lIns="53498" tIns="53498" rIns="53498" bIns="53498" rtlCol="0" anchor="ctr"/>
              <a:lstStyle/>
              <a:p>
                <a:pPr algn="ctr">
                  <a:lnSpc>
                    <a:spcPts val="2800"/>
                  </a:lnSpc>
                </a:pPr>
              </a:p>
            </p:txBody>
          </p:sp>
        </p:grpSp>
      </p:grpSp>
      <p:grpSp>
        <p:nvGrpSpPr>
          <p:cNvPr id="94" name="Group 21"/>
          <p:cNvGrpSpPr/>
          <p:nvPr/>
        </p:nvGrpSpPr>
        <p:grpSpPr>
          <a:xfrm>
            <a:off x="1717687" y="4678387"/>
            <a:ext cx="229651" cy="229651"/>
            <a:chOff x="0" y="0"/>
            <a:chExt cx="6350000" cy="6350000"/>
          </a:xfrm>
        </p:grpSpPr>
        <p:sp>
          <p:nvSpPr>
            <p:cNvPr id="95" name="Freeform 22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1AB5DB"/>
            </a:solidFill>
          </p:spPr>
        </p:sp>
      </p:grpSp>
      <p:pic>
        <p:nvPicPr>
          <p:cNvPr id="96" name="Picture 2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96669" y="4271065"/>
            <a:ext cx="238202" cy="236037"/>
          </a:xfrm>
          <a:prstGeom prst="rect">
            <a:avLst/>
          </a:prstGeom>
        </p:spPr>
      </p:pic>
      <p:pic>
        <p:nvPicPr>
          <p:cNvPr id="97" name="Picture 2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-771795">
            <a:off x="322580" y="9449844"/>
            <a:ext cx="433712" cy="411632"/>
          </a:xfrm>
          <a:prstGeom prst="rect">
            <a:avLst/>
          </a:prstGeom>
        </p:spPr>
      </p:pic>
      <p:grpSp>
        <p:nvGrpSpPr>
          <p:cNvPr id="98" name="Group 26"/>
          <p:cNvGrpSpPr>
            <a:grpSpLocks noChangeAspect="1"/>
          </p:cNvGrpSpPr>
          <p:nvPr/>
        </p:nvGrpSpPr>
        <p:grpSpPr>
          <a:xfrm rot="-874149">
            <a:off x="821680" y="1028847"/>
            <a:ext cx="498419" cy="262574"/>
            <a:chOff x="0" y="0"/>
            <a:chExt cx="1610360" cy="848360"/>
          </a:xfrm>
        </p:grpSpPr>
        <p:sp>
          <p:nvSpPr>
            <p:cNvPr id="99" name="Freeform 27"/>
            <p:cNvSpPr/>
            <p:nvPr/>
          </p:nvSpPr>
          <p:spPr>
            <a:xfrm>
              <a:off x="-31750" y="0"/>
              <a:ext cx="1675130" cy="880110"/>
            </a:xfrm>
            <a:custGeom>
              <a:avLst/>
              <a:gdLst/>
              <a:ahLst/>
              <a:cxnLst/>
              <a:rect l="l" t="t" r="r" b="b"/>
              <a:pathLst>
                <a:path w="1675130" h="880110">
                  <a:moveTo>
                    <a:pt x="266700" y="848360"/>
                  </a:moveTo>
                  <a:cubicBezTo>
                    <a:pt x="236220" y="848360"/>
                    <a:pt x="205740" y="842010"/>
                    <a:pt x="175260" y="829310"/>
                  </a:cubicBezTo>
                  <a:cubicBezTo>
                    <a:pt x="55880" y="778510"/>
                    <a:pt x="0" y="641350"/>
                    <a:pt x="50800" y="521970"/>
                  </a:cubicBezTo>
                  <a:cubicBezTo>
                    <a:pt x="184150" y="204470"/>
                    <a:pt x="492760" y="0"/>
                    <a:pt x="836930" y="0"/>
                  </a:cubicBezTo>
                  <a:cubicBezTo>
                    <a:pt x="1181100" y="0"/>
                    <a:pt x="1489710" y="204470"/>
                    <a:pt x="1624330" y="521970"/>
                  </a:cubicBezTo>
                  <a:cubicBezTo>
                    <a:pt x="1675130" y="641350"/>
                    <a:pt x="1619250" y="779780"/>
                    <a:pt x="1499870" y="829310"/>
                  </a:cubicBezTo>
                  <a:cubicBezTo>
                    <a:pt x="1380490" y="880110"/>
                    <a:pt x="1242060" y="824230"/>
                    <a:pt x="1192530" y="704850"/>
                  </a:cubicBezTo>
                  <a:cubicBezTo>
                    <a:pt x="1131570" y="562610"/>
                    <a:pt x="991870" y="469900"/>
                    <a:pt x="836930" y="469900"/>
                  </a:cubicBezTo>
                  <a:cubicBezTo>
                    <a:pt x="681990" y="469900"/>
                    <a:pt x="543560" y="562610"/>
                    <a:pt x="482600" y="704850"/>
                  </a:cubicBezTo>
                  <a:cubicBezTo>
                    <a:pt x="445770" y="793750"/>
                    <a:pt x="358140" y="848360"/>
                    <a:pt x="266700" y="848360"/>
                  </a:cubicBezTo>
                  <a:close/>
                </a:path>
              </a:pathLst>
            </a:custGeom>
            <a:solidFill>
              <a:srgbClr val="F2BC2A"/>
            </a:solidFill>
          </p:spPr>
        </p:sp>
      </p:grpSp>
      <p:grpSp>
        <p:nvGrpSpPr>
          <p:cNvPr id="100" name="Group 30"/>
          <p:cNvGrpSpPr/>
          <p:nvPr/>
        </p:nvGrpSpPr>
        <p:grpSpPr>
          <a:xfrm>
            <a:off x="17544116" y="4522721"/>
            <a:ext cx="229651" cy="229651"/>
            <a:chOff x="0" y="0"/>
            <a:chExt cx="6350000" cy="6350000"/>
          </a:xfrm>
        </p:grpSpPr>
        <p:sp>
          <p:nvSpPr>
            <p:cNvPr id="101" name="Freeform 31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1AB5DB"/>
            </a:solidFill>
          </p:spPr>
        </p:sp>
      </p:grpSp>
      <p:pic>
        <p:nvPicPr>
          <p:cNvPr id="102" name="Picture 3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7401708" y="716243"/>
            <a:ext cx="488240" cy="483801"/>
          </a:xfrm>
          <a:prstGeom prst="rect">
            <a:avLst/>
          </a:prstGeom>
        </p:spPr>
      </p:pic>
      <p:pic>
        <p:nvPicPr>
          <p:cNvPr id="103" name="Picture 3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-771795">
            <a:off x="17442085" y="5897299"/>
            <a:ext cx="433712" cy="411632"/>
          </a:xfrm>
          <a:prstGeom prst="rect">
            <a:avLst/>
          </a:prstGeom>
        </p:spPr>
      </p:pic>
      <p:pic>
        <p:nvPicPr>
          <p:cNvPr id="104" name="Picture 3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6523523" y="4957450"/>
            <a:ext cx="464062" cy="471782"/>
          </a:xfrm>
          <a:prstGeom prst="rect">
            <a:avLst/>
          </a:prstGeom>
        </p:spPr>
      </p:pic>
      <p:grpSp>
        <p:nvGrpSpPr>
          <p:cNvPr id="105" name="Group 35"/>
          <p:cNvGrpSpPr>
            <a:grpSpLocks noChangeAspect="1"/>
          </p:cNvGrpSpPr>
          <p:nvPr/>
        </p:nvGrpSpPr>
        <p:grpSpPr>
          <a:xfrm rot="-874149">
            <a:off x="16506344" y="6632665"/>
            <a:ext cx="498419" cy="262574"/>
            <a:chOff x="0" y="0"/>
            <a:chExt cx="1610360" cy="848360"/>
          </a:xfrm>
        </p:grpSpPr>
        <p:sp>
          <p:nvSpPr>
            <p:cNvPr id="106" name="Freeform 36"/>
            <p:cNvSpPr/>
            <p:nvPr/>
          </p:nvSpPr>
          <p:spPr>
            <a:xfrm>
              <a:off x="-31750" y="0"/>
              <a:ext cx="1675130" cy="880110"/>
            </a:xfrm>
            <a:custGeom>
              <a:avLst/>
              <a:gdLst/>
              <a:ahLst/>
              <a:cxnLst/>
              <a:rect l="l" t="t" r="r" b="b"/>
              <a:pathLst>
                <a:path w="1675130" h="880110">
                  <a:moveTo>
                    <a:pt x="266700" y="848360"/>
                  </a:moveTo>
                  <a:cubicBezTo>
                    <a:pt x="236220" y="848360"/>
                    <a:pt x="205740" y="842010"/>
                    <a:pt x="175260" y="829310"/>
                  </a:cubicBezTo>
                  <a:cubicBezTo>
                    <a:pt x="55880" y="778510"/>
                    <a:pt x="0" y="641350"/>
                    <a:pt x="50800" y="521970"/>
                  </a:cubicBezTo>
                  <a:cubicBezTo>
                    <a:pt x="184150" y="204470"/>
                    <a:pt x="492760" y="0"/>
                    <a:pt x="836930" y="0"/>
                  </a:cubicBezTo>
                  <a:cubicBezTo>
                    <a:pt x="1181100" y="0"/>
                    <a:pt x="1489710" y="204470"/>
                    <a:pt x="1624330" y="521970"/>
                  </a:cubicBezTo>
                  <a:cubicBezTo>
                    <a:pt x="1675130" y="641350"/>
                    <a:pt x="1619250" y="779780"/>
                    <a:pt x="1499870" y="829310"/>
                  </a:cubicBezTo>
                  <a:cubicBezTo>
                    <a:pt x="1380490" y="880110"/>
                    <a:pt x="1242060" y="824230"/>
                    <a:pt x="1192530" y="704850"/>
                  </a:cubicBezTo>
                  <a:cubicBezTo>
                    <a:pt x="1131570" y="562610"/>
                    <a:pt x="991870" y="469900"/>
                    <a:pt x="836930" y="469900"/>
                  </a:cubicBezTo>
                  <a:cubicBezTo>
                    <a:pt x="681990" y="469900"/>
                    <a:pt x="543560" y="562610"/>
                    <a:pt x="482600" y="704850"/>
                  </a:cubicBezTo>
                  <a:cubicBezTo>
                    <a:pt x="445770" y="793750"/>
                    <a:pt x="358140" y="848360"/>
                    <a:pt x="266700" y="848360"/>
                  </a:cubicBezTo>
                  <a:close/>
                </a:path>
              </a:pathLst>
            </a:custGeom>
            <a:solidFill>
              <a:srgbClr val="F2BC2A"/>
            </a:solidFill>
          </p:spPr>
        </p:sp>
      </p:grpSp>
      <p:sp>
        <p:nvSpPr>
          <p:cNvPr id="107" name="Rectangle 3"/>
          <p:cNvSpPr/>
          <p:nvPr/>
        </p:nvSpPr>
        <p:spPr>
          <a:xfrm>
            <a:off x="2259740" y="3335480"/>
            <a:ext cx="14495814" cy="5445401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50000"/>
              </a:lnSpc>
            </a:pPr>
            <a:r>
              <a:rPr lang="vi-VN" sz="4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 Nội dung: Quan sát các thao tác làm gốm và hoàn thiện phiếu học tập số </a:t>
            </a:r>
            <a:r>
              <a:rPr lang="vi-VN" sz="4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</a:t>
            </a:r>
            <a:endParaRPr lang="vi-VN" sz="4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vi-VN" sz="4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 Thời gian: 3 phút</a:t>
            </a:r>
            <a:endParaRPr lang="vi-VN" sz="4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vi-VN" sz="48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8" name="Rounded Rectangle 107"/>
          <p:cNvSpPr/>
          <p:nvPr/>
        </p:nvSpPr>
        <p:spPr>
          <a:xfrm>
            <a:off x="5232819" y="2133635"/>
            <a:ext cx="8422225" cy="803773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4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HOẠT ĐỘNG NHÓM </a:t>
            </a:r>
            <a:r>
              <a:rPr lang="vi-VN" sz="4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ĐÔI</a:t>
            </a:r>
            <a:endParaRPr lang="vi-VN" sz="40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vi-VN" sz="1200" dirty="0"/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341120" y="119028"/>
            <a:ext cx="147828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4000" b="1" dirty="0" smtClean="0">
                <a:solidFill>
                  <a:srgbClr val="002060"/>
                </a:solidFill>
                <a:latin typeface="+mj-lt"/>
              </a:rPr>
              <a:t>PHIẾU HỌC TẬP SỐ 2</a:t>
            </a:r>
            <a:endParaRPr lang="vi-VN" sz="4000" b="1" dirty="0" smtClean="0">
              <a:solidFill>
                <a:srgbClr val="002060"/>
              </a:solidFill>
              <a:latin typeface="+mj-lt"/>
            </a:endParaRPr>
          </a:p>
          <a:p>
            <a:r>
              <a:rPr lang="en-US" sz="4000" b="1" dirty="0" err="1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Em</a:t>
            </a:r>
            <a:r>
              <a:rPr lang="en-US" sz="4000" b="1" dirty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hãy</a:t>
            </a:r>
            <a:r>
              <a:rPr lang="en-US" sz="4000" b="1" dirty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chọn</a:t>
            </a:r>
            <a:r>
              <a:rPr lang="en-US" sz="4000" b="1" dirty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các</a:t>
            </a:r>
            <a:r>
              <a:rPr lang="en-US" sz="4000" b="1" dirty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thao</a:t>
            </a:r>
            <a:r>
              <a:rPr lang="en-US" sz="4000" b="1" dirty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tác</a:t>
            </a:r>
            <a:r>
              <a:rPr lang="en-US" sz="4000" b="1" dirty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phù</a:t>
            </a:r>
            <a:r>
              <a:rPr lang="en-US" sz="4000" b="1" dirty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hợp</a:t>
            </a:r>
            <a:r>
              <a:rPr lang="en-US" sz="4000" b="1" dirty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với</a:t>
            </a:r>
            <a:r>
              <a:rPr lang="en-US" sz="4000" b="1" dirty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các</a:t>
            </a:r>
            <a:r>
              <a:rPr lang="en-US" sz="4000" b="1" dirty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biểu</a:t>
            </a:r>
            <a:r>
              <a:rPr lang="en-US" sz="4000" b="1" dirty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hiện</a:t>
            </a:r>
            <a:r>
              <a:rPr lang="en-US" sz="4000" b="1" dirty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về</a:t>
            </a:r>
            <a:r>
              <a:rPr lang="en-US" sz="4000" b="1" dirty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tác</a:t>
            </a:r>
            <a:r>
              <a:rPr lang="en-US" sz="4000" b="1" dirty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dụng</a:t>
            </a:r>
            <a:r>
              <a:rPr lang="en-US" sz="4000" b="1" dirty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của</a:t>
            </a:r>
            <a:r>
              <a:rPr lang="en-US" sz="4000" b="1" dirty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lực</a:t>
            </a:r>
            <a:r>
              <a:rPr lang="en-US" sz="4000" b="1" dirty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lên</a:t>
            </a:r>
            <a:r>
              <a:rPr lang="en-US" sz="4000" b="1" dirty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chuyển</a:t>
            </a:r>
            <a:r>
              <a:rPr lang="en-US" sz="4000" b="1" dirty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động</a:t>
            </a:r>
            <a:r>
              <a:rPr lang="en-US" sz="4000" b="1" dirty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của</a:t>
            </a:r>
            <a:r>
              <a:rPr lang="en-US" sz="4000" b="1" dirty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bàn</a:t>
            </a:r>
            <a:r>
              <a:rPr lang="en-US" sz="4000" b="1" dirty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xoay</a:t>
            </a:r>
            <a:r>
              <a:rPr lang="en-US" sz="4000" b="1" dirty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.</a:t>
            </a:r>
            <a:endParaRPr lang="vi-VN" sz="4000" dirty="0"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4495800" y="5457190"/>
          <a:ext cx="13296900" cy="463930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705042"/>
                <a:gridCol w="5882347"/>
                <a:gridCol w="5709511"/>
              </a:tblGrid>
              <a:tr h="85203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3385820" algn="l"/>
                        </a:tabLst>
                      </a:pPr>
                      <a:r>
                        <a:rPr lang="vi-VN" sz="3600" dirty="0">
                          <a:effectLst/>
                          <a:latin typeface="+mj-lt"/>
                        </a:rPr>
                        <a:t>STT</a:t>
                      </a:r>
                      <a:endParaRPr lang="vi-VN" sz="24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3385820" algn="l"/>
                        </a:tabLst>
                      </a:pPr>
                      <a:r>
                        <a:rPr lang="vi-VN" sz="3600" dirty="0">
                          <a:effectLst/>
                          <a:latin typeface="+mj-lt"/>
                        </a:rPr>
                        <a:t>Biểu hiện</a:t>
                      </a:r>
                      <a:endParaRPr lang="vi-VN" sz="24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3385820" algn="l"/>
                        </a:tabLst>
                      </a:pPr>
                      <a:r>
                        <a:rPr lang="vi-VN" sz="3600" dirty="0">
                          <a:effectLst/>
                          <a:latin typeface="+mj-lt"/>
                        </a:rPr>
                        <a:t>Thao tác</a:t>
                      </a:r>
                      <a:endParaRPr lang="vi-VN" sz="24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75000"/>
                      </a:schemeClr>
                    </a:solidFill>
                  </a:tcPr>
                </a:tc>
              </a:tr>
              <a:tr h="75745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3385820" algn="l"/>
                        </a:tabLst>
                      </a:pPr>
                      <a:r>
                        <a:rPr lang="vi-VN" sz="3200" dirty="0">
                          <a:effectLst/>
                          <a:latin typeface="+mj-lt"/>
                        </a:rPr>
                        <a:t>1</a:t>
                      </a:r>
                      <a:endParaRPr lang="vi-VN" sz="24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vi-VN" sz="4000" dirty="0">
                          <a:effectLst/>
                          <a:latin typeface="+mj-lt"/>
                        </a:rPr>
                        <a:t>Chuyển động chậm </a:t>
                      </a:r>
                      <a:r>
                        <a:rPr lang="vi-VN" sz="4000" dirty="0" smtClean="0">
                          <a:effectLst/>
                          <a:latin typeface="+mj-lt"/>
                        </a:rPr>
                        <a:t>dần</a:t>
                      </a:r>
                      <a:r>
                        <a:rPr lang="vi-VN" sz="4000" dirty="0">
                          <a:effectLst/>
                          <a:latin typeface="+mj-lt"/>
                        </a:rPr>
                        <a:t> </a:t>
                      </a:r>
                      <a:endParaRPr lang="vi-VN" sz="32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3385820" algn="l"/>
                        </a:tabLst>
                      </a:pPr>
                      <a:r>
                        <a:rPr lang="vi-VN" sz="3200" dirty="0">
                          <a:effectLst/>
                          <a:latin typeface="+mj-lt"/>
                        </a:rPr>
                        <a:t> </a:t>
                      </a:r>
                      <a:endParaRPr lang="vi-VN" sz="2400" dirty="0">
                        <a:effectLst/>
                        <a:latin typeface="+mj-lt"/>
                      </a:endParaRPr>
                    </a:p>
                  </a:txBody>
                  <a:tcPr marL="68580" marR="68580" marT="0" marB="0"/>
                </a:tc>
              </a:tr>
              <a:tr h="75745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3385820" algn="l"/>
                        </a:tabLst>
                      </a:pPr>
                      <a:r>
                        <a:rPr lang="vi-VN" sz="3200" dirty="0">
                          <a:effectLst/>
                          <a:latin typeface="+mj-lt"/>
                        </a:rPr>
                        <a:t>2</a:t>
                      </a:r>
                      <a:endParaRPr lang="vi-VN" sz="24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vi-VN" sz="4000" dirty="0">
                          <a:effectLst/>
                          <a:latin typeface="+mj-lt"/>
                        </a:rPr>
                        <a:t>Đổi hướng chuyển </a:t>
                      </a:r>
                      <a:r>
                        <a:rPr lang="vi-VN" sz="4000" dirty="0" smtClean="0">
                          <a:effectLst/>
                          <a:latin typeface="+mj-lt"/>
                        </a:rPr>
                        <a:t>động</a:t>
                      </a:r>
                      <a:r>
                        <a:rPr lang="vi-VN" sz="4000" dirty="0">
                          <a:effectLst/>
                          <a:latin typeface="+mj-lt"/>
                        </a:rPr>
                        <a:t> </a:t>
                      </a:r>
                      <a:endParaRPr lang="vi-VN" sz="32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3385820" algn="l"/>
                        </a:tabLst>
                      </a:pPr>
                      <a:endParaRPr lang="vi-VN" sz="2400" dirty="0">
                        <a:effectLst/>
                        <a:latin typeface="+mj-lt"/>
                      </a:endParaRPr>
                    </a:p>
                  </a:txBody>
                  <a:tcPr marL="68580" marR="68580" marT="0" marB="0"/>
                </a:tc>
              </a:tr>
              <a:tr h="75745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3385820" algn="l"/>
                        </a:tabLst>
                      </a:pPr>
                      <a:r>
                        <a:rPr lang="vi-VN" sz="3200" dirty="0">
                          <a:effectLst/>
                          <a:latin typeface="+mj-lt"/>
                        </a:rPr>
                        <a:t>3</a:t>
                      </a:r>
                      <a:endParaRPr lang="vi-VN" sz="24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vi-VN" sz="4000" dirty="0">
                          <a:effectLst/>
                          <a:latin typeface="+mj-lt"/>
                        </a:rPr>
                        <a:t>Chuyển động nhanh </a:t>
                      </a:r>
                      <a:r>
                        <a:rPr lang="vi-VN" sz="4000" dirty="0" smtClean="0">
                          <a:effectLst/>
                          <a:latin typeface="+mj-lt"/>
                        </a:rPr>
                        <a:t>dần</a:t>
                      </a:r>
                      <a:endParaRPr lang="vi-VN" sz="3200" dirty="0">
                        <a:effectLst/>
                        <a:latin typeface="+mj-lt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3385820" algn="l"/>
                        </a:tabLst>
                      </a:pPr>
                      <a:endParaRPr lang="vi-VN" sz="2400" dirty="0">
                        <a:effectLst/>
                        <a:latin typeface="+mj-lt"/>
                      </a:endParaRPr>
                    </a:p>
                  </a:txBody>
                  <a:tcPr marL="68580" marR="68580" marT="0" marB="0"/>
                </a:tc>
              </a:tr>
              <a:tr h="75745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3385820" algn="l"/>
                        </a:tabLst>
                      </a:pPr>
                      <a:r>
                        <a:rPr lang="vi-VN" sz="3200" dirty="0">
                          <a:effectLst/>
                          <a:latin typeface="+mj-lt"/>
                        </a:rPr>
                        <a:t>4</a:t>
                      </a:r>
                      <a:endParaRPr lang="vi-VN" sz="24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vi-VN" sz="4000" dirty="0">
                          <a:effectLst/>
                          <a:latin typeface="+mj-lt"/>
                        </a:rPr>
                        <a:t>Dừng </a:t>
                      </a:r>
                      <a:r>
                        <a:rPr lang="vi-VN" sz="4000" dirty="0" smtClean="0">
                          <a:effectLst/>
                          <a:latin typeface="+mj-lt"/>
                        </a:rPr>
                        <a:t>lại</a:t>
                      </a:r>
                      <a:r>
                        <a:rPr lang="vi-VN" sz="4000" dirty="0">
                          <a:effectLst/>
                          <a:latin typeface="+mj-lt"/>
                        </a:rPr>
                        <a:t> </a:t>
                      </a:r>
                      <a:endParaRPr lang="vi-VN" sz="32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3385820" algn="l"/>
                        </a:tabLst>
                      </a:pPr>
                      <a:r>
                        <a:rPr lang="vi-VN" sz="3200" dirty="0">
                          <a:effectLst/>
                          <a:latin typeface="+mj-lt"/>
                        </a:rPr>
                        <a:t> </a:t>
                      </a:r>
                      <a:endParaRPr lang="vi-VN" sz="2400" dirty="0">
                        <a:effectLst/>
                        <a:latin typeface="+mj-lt"/>
                      </a:endParaRPr>
                    </a:p>
                  </a:txBody>
                  <a:tcPr marL="68580" marR="68580" marT="0" marB="0"/>
                </a:tc>
              </a:tr>
              <a:tr h="75745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3385820" algn="l"/>
                        </a:tabLst>
                      </a:pPr>
                      <a:r>
                        <a:rPr lang="vi-VN" sz="3200" dirty="0">
                          <a:effectLst/>
                          <a:latin typeface="+mj-lt"/>
                        </a:rPr>
                        <a:t>5</a:t>
                      </a:r>
                      <a:endParaRPr lang="vi-VN" sz="24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vi-VN" sz="4000" dirty="0">
                          <a:effectLst/>
                          <a:latin typeface="+mj-lt"/>
                        </a:rPr>
                        <a:t>Bắt đầu chuyển </a:t>
                      </a:r>
                      <a:r>
                        <a:rPr lang="vi-VN" sz="4000" dirty="0" smtClean="0">
                          <a:effectLst/>
                          <a:latin typeface="+mj-lt"/>
                        </a:rPr>
                        <a:t>động</a:t>
                      </a:r>
                      <a:r>
                        <a:rPr lang="vi-VN" sz="4000" dirty="0">
                          <a:effectLst/>
                          <a:latin typeface="+mj-lt"/>
                        </a:rPr>
                        <a:t> </a:t>
                      </a:r>
                      <a:endParaRPr lang="vi-VN" sz="32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3385820" algn="l"/>
                        </a:tabLst>
                      </a:pPr>
                      <a:endParaRPr lang="vi-VN" sz="2400" dirty="0">
                        <a:effectLst/>
                        <a:latin typeface="+mj-lt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5" name="Oval 4"/>
          <p:cNvSpPr/>
          <p:nvPr/>
        </p:nvSpPr>
        <p:spPr>
          <a:xfrm>
            <a:off x="4998720" y="2271928"/>
            <a:ext cx="3733800" cy="1460183"/>
          </a:xfrm>
          <a:prstGeom prst="ellips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endParaRPr lang="vi-VN" sz="4000" b="1" dirty="0" smtClean="0">
              <a:solidFill>
                <a:srgbClr val="00206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vi-VN" sz="4000" b="1" dirty="0" smtClean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Đổi chiều xoay</a:t>
            </a:r>
            <a:endParaRPr lang="vi-VN" sz="4000" dirty="0">
              <a:solidFill>
                <a:srgbClr val="002060"/>
              </a:solidFill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vi-VN" sz="4000" b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vi-VN" sz="4000" dirty="0">
              <a:solidFill>
                <a:srgbClr val="002060"/>
              </a:solidFill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Oval 5"/>
          <p:cNvSpPr/>
          <p:nvPr/>
        </p:nvSpPr>
        <p:spPr>
          <a:xfrm>
            <a:off x="13754100" y="3851940"/>
            <a:ext cx="4038600" cy="1460183"/>
          </a:xfrm>
          <a:prstGeom prst="ellips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endParaRPr lang="vi-VN" sz="4000" b="1" dirty="0" smtClean="0">
              <a:solidFill>
                <a:srgbClr val="00206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vi-VN" sz="40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Dừng bàn xoay lại</a:t>
            </a:r>
            <a:endParaRPr lang="vi-VN" sz="4000" dirty="0">
              <a:solidFill>
                <a:srgbClr val="002060"/>
              </a:solidFill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vi-VN" sz="4000" b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vi-VN" sz="4000" dirty="0">
              <a:solidFill>
                <a:srgbClr val="002060"/>
              </a:solidFill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Oval 6"/>
          <p:cNvSpPr/>
          <p:nvPr/>
        </p:nvSpPr>
        <p:spPr>
          <a:xfrm>
            <a:off x="9522459" y="3851940"/>
            <a:ext cx="3733800" cy="1460183"/>
          </a:xfrm>
          <a:prstGeom prst="ellips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endParaRPr lang="vi-VN" sz="4000" b="1" dirty="0" smtClean="0">
              <a:solidFill>
                <a:srgbClr val="00206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vi-VN" sz="4000" b="1" dirty="0" smtClean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Xoay chậm</a:t>
            </a:r>
            <a:endParaRPr lang="vi-VN" sz="4000" dirty="0">
              <a:solidFill>
                <a:srgbClr val="002060"/>
              </a:solidFill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vi-VN" sz="4000" b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vi-VN" sz="4000" dirty="0">
              <a:solidFill>
                <a:srgbClr val="002060"/>
              </a:solidFill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Oval 7"/>
          <p:cNvSpPr/>
          <p:nvPr/>
        </p:nvSpPr>
        <p:spPr>
          <a:xfrm>
            <a:off x="5000624" y="3892096"/>
            <a:ext cx="3733800" cy="1460183"/>
          </a:xfrm>
          <a:prstGeom prst="ellips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endParaRPr lang="vi-VN" sz="4000" b="1" dirty="0" smtClean="0">
              <a:solidFill>
                <a:srgbClr val="00206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vi-VN" sz="4000" b="1" dirty="0" smtClean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Tạo hình</a:t>
            </a:r>
            <a:endParaRPr lang="vi-VN" sz="4000" dirty="0">
              <a:solidFill>
                <a:srgbClr val="002060"/>
              </a:solidFill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vi-VN" sz="4000" b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vi-VN" sz="4000" dirty="0">
              <a:solidFill>
                <a:srgbClr val="002060"/>
              </a:solidFill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9" name="Oval 8"/>
          <p:cNvSpPr/>
          <p:nvPr/>
        </p:nvSpPr>
        <p:spPr>
          <a:xfrm>
            <a:off x="708660" y="2271929"/>
            <a:ext cx="3733800" cy="1460183"/>
          </a:xfrm>
          <a:prstGeom prst="ellips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endParaRPr lang="vi-VN" sz="4000" b="1" dirty="0" smtClean="0">
              <a:solidFill>
                <a:srgbClr val="00206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vi-VN" sz="4000" b="1" dirty="0" smtClean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Bắt </a:t>
            </a:r>
            <a:r>
              <a:rPr lang="vi-VN" sz="4000" b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đầu xoay</a:t>
            </a:r>
            <a:endParaRPr lang="vi-VN" sz="4000" dirty="0">
              <a:solidFill>
                <a:srgbClr val="002060"/>
              </a:solidFill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vi-VN" sz="4000" b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vi-VN" sz="4000" dirty="0">
              <a:solidFill>
                <a:srgbClr val="002060"/>
              </a:solidFill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0" name="Oval 9"/>
          <p:cNvSpPr/>
          <p:nvPr/>
        </p:nvSpPr>
        <p:spPr>
          <a:xfrm>
            <a:off x="514349" y="3892097"/>
            <a:ext cx="3733800" cy="1460183"/>
          </a:xfrm>
          <a:prstGeom prst="ellips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endParaRPr lang="vi-VN" sz="4000" b="1" dirty="0" smtClean="0">
              <a:solidFill>
                <a:srgbClr val="00206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vi-VN" sz="4000" b="1" dirty="0" smtClean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Nặn</a:t>
            </a:r>
            <a:endParaRPr lang="vi-VN" sz="4000" dirty="0">
              <a:solidFill>
                <a:srgbClr val="002060"/>
              </a:solidFill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vi-VN" sz="4000" b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vi-VN" sz="4000" dirty="0">
              <a:solidFill>
                <a:srgbClr val="002060"/>
              </a:solidFill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1" name="Oval 10"/>
          <p:cNvSpPr/>
          <p:nvPr/>
        </p:nvSpPr>
        <p:spPr>
          <a:xfrm>
            <a:off x="9677400" y="2190716"/>
            <a:ext cx="3733800" cy="1460183"/>
          </a:xfrm>
          <a:prstGeom prst="ellips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endParaRPr lang="vi-VN" sz="4000" b="1" dirty="0" smtClean="0">
              <a:solidFill>
                <a:srgbClr val="00206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vi-VN" sz="4000" b="1" dirty="0" smtClean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Xoay nhanh</a:t>
            </a:r>
            <a:endParaRPr lang="vi-VN" sz="4000" dirty="0" smtClean="0">
              <a:solidFill>
                <a:srgbClr val="002060"/>
              </a:solidFill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vi-VN" sz="4000" b="1" dirty="0" smtClean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vi-VN" sz="4000" dirty="0">
              <a:solidFill>
                <a:srgbClr val="002060"/>
              </a:solidFill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2" name="Oval 11"/>
          <p:cNvSpPr/>
          <p:nvPr/>
        </p:nvSpPr>
        <p:spPr>
          <a:xfrm>
            <a:off x="14058900" y="2190716"/>
            <a:ext cx="3733800" cy="1460183"/>
          </a:xfrm>
          <a:prstGeom prst="ellips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endParaRPr lang="vi-VN" sz="4000" b="1" dirty="0" smtClean="0">
              <a:solidFill>
                <a:srgbClr val="00206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vi-VN" sz="4000" b="1" dirty="0" smtClean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Vuốt</a:t>
            </a:r>
            <a:endParaRPr lang="vi-VN" sz="4000" dirty="0">
              <a:solidFill>
                <a:srgbClr val="002060"/>
              </a:solidFill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vi-VN" sz="4000" b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vi-VN" sz="4000" dirty="0">
              <a:solidFill>
                <a:srgbClr val="002060"/>
              </a:solidFill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3" name="Đồng hồ đếm ngược 2 phút có tiếng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488949" y="6819900"/>
            <a:ext cx="3505200" cy="1971675"/>
          </a:xfrm>
          <a:prstGeom prst="rect">
            <a:avLst/>
          </a:prstGeom>
        </p:spPr>
      </p:pic>
      <p:sp>
        <p:nvSpPr>
          <p:cNvPr id="2" name="Right Arrow 1">
            <a:hlinkClick r:id="rId4" action="ppaction://hlinkfile"/>
          </p:cNvPr>
          <p:cNvSpPr/>
          <p:nvPr/>
        </p:nvSpPr>
        <p:spPr>
          <a:xfrm>
            <a:off x="16687800" y="420505"/>
            <a:ext cx="838200" cy="68579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13"/>
                </p:tgtEl>
              </p:cMediaNode>
            </p:vide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28600" y="90055"/>
            <a:ext cx="17907000" cy="9930245"/>
          </a:xfrm>
          <a:prstGeom prst="rect">
            <a:avLst/>
          </a:prstGeom>
          <a:solidFill>
            <a:schemeClr val="bg1"/>
          </a:solidFill>
          <a:ln>
            <a:solidFill>
              <a:srgbClr val="00B05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2"/>
          <p:cNvSpPr/>
          <p:nvPr/>
        </p:nvSpPr>
        <p:spPr>
          <a:xfrm>
            <a:off x="1295400" y="495300"/>
            <a:ext cx="11582400" cy="762000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vi-VN" sz="6600" b="1" dirty="0" smtClean="0">
                <a:solidFill>
                  <a:srgbClr val="0000CC"/>
                </a:solidFill>
                <a:latin typeface="+mj-lt"/>
              </a:rPr>
              <a:t>2. Quan sát</a:t>
            </a:r>
            <a:endParaRPr lang="vi-VN" sz="6600" b="1" dirty="0">
              <a:solidFill>
                <a:srgbClr val="0000CC"/>
              </a:solidFill>
              <a:latin typeface="+mj-lt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371600" y="1866900"/>
            <a:ext cx="15011400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5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Biểu hiện về tác dụng của lực lên vật chuyển động</a:t>
            </a:r>
            <a:endParaRPr lang="vi-VN" sz="54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685800" indent="-685800">
              <a:buFontTx/>
              <a:buChar char="-"/>
            </a:pPr>
            <a:r>
              <a:rPr lang="vi-VN" sz="5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Bắt đầu chuyển động</a:t>
            </a:r>
            <a:endParaRPr lang="vi-VN" sz="54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685800" indent="-685800">
              <a:buFontTx/>
              <a:buChar char="-"/>
            </a:pPr>
            <a:r>
              <a:rPr lang="vi-VN" sz="5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Chuyển động nhanh dần</a:t>
            </a:r>
            <a:endParaRPr lang="vi-VN" sz="54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685800" indent="-685800">
              <a:buFontTx/>
              <a:buChar char="-"/>
            </a:pPr>
            <a:r>
              <a:rPr lang="vi-VN" sz="5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Chuyển động chậm dần</a:t>
            </a:r>
            <a:endParaRPr lang="vi-VN" sz="54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685800" indent="-685800">
              <a:buFontTx/>
              <a:buChar char="-"/>
            </a:pPr>
            <a:r>
              <a:rPr lang="vi-VN" sz="5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Dừng lại</a:t>
            </a:r>
            <a:endParaRPr lang="vi-VN" sz="54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685800" indent="-685800">
              <a:buFontTx/>
              <a:buChar char="-"/>
            </a:pPr>
            <a:r>
              <a:rPr lang="vi-VN" sz="5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Đổi hướng chuyển động</a:t>
            </a:r>
            <a:endParaRPr lang="vi-VN" sz="5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371600" y="8246010"/>
            <a:ext cx="15621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5400" b="1" dirty="0" smtClean="0">
                <a:solidFill>
                  <a:srgbClr val="002060"/>
                </a:solidFill>
                <a:latin typeface="+mj-lt"/>
              </a:rPr>
              <a:t>Nhận xét:</a:t>
            </a:r>
            <a:endParaRPr lang="vi-VN" sz="5400" b="1" dirty="0">
              <a:solidFill>
                <a:srgbClr val="002060"/>
              </a:solidFill>
              <a:latin typeface="+mj-lt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495800" y="8343900"/>
            <a:ext cx="136398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4800" b="1" dirty="0">
                <a:solidFill>
                  <a:srgbClr val="FF0000"/>
                </a:solidFill>
                <a:latin typeface="+mj-lt"/>
              </a:rPr>
              <a:t>Lực tác dụng vào vật làm vật biến đổi chuyển động. </a:t>
            </a:r>
            <a:endParaRPr lang="vi-VN" sz="4800" b="1" dirty="0">
              <a:solidFill>
                <a:srgbClr val="FF0000"/>
              </a:solidFill>
              <a:latin typeface="+mj-lt"/>
            </a:endParaRPr>
          </a:p>
          <a:p>
            <a:endParaRPr lang="vi-VN" dirty="0"/>
          </a:p>
        </p:txBody>
      </p:sp>
      <p:sp>
        <p:nvSpPr>
          <p:cNvPr id="5" name="Right Brace 4"/>
          <p:cNvSpPr/>
          <p:nvPr/>
        </p:nvSpPr>
        <p:spPr>
          <a:xfrm>
            <a:off x="9753600" y="2933700"/>
            <a:ext cx="609600" cy="2945822"/>
          </a:xfrm>
          <a:prstGeom prst="rightBrac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sp>
        <p:nvSpPr>
          <p:cNvPr id="6" name="TextBox 5"/>
          <p:cNvSpPr txBox="1"/>
          <p:nvPr/>
        </p:nvSpPr>
        <p:spPr>
          <a:xfrm>
            <a:off x="10553700" y="4109134"/>
            <a:ext cx="69723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4800" b="1" dirty="0" smtClean="0">
                <a:solidFill>
                  <a:srgbClr val="FF0000"/>
                </a:solidFill>
                <a:latin typeface="+mj-lt"/>
              </a:rPr>
              <a:t>=&gt;  Thay đổi tốc độ</a:t>
            </a:r>
            <a:endParaRPr lang="vi-VN" sz="4800" b="1" dirty="0">
              <a:solidFill>
                <a:srgbClr val="FF0000"/>
              </a:solidFill>
              <a:latin typeface="+mj-lt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0553700" y="6156885"/>
            <a:ext cx="69723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4800" b="1" dirty="0" smtClean="0">
                <a:solidFill>
                  <a:srgbClr val="FF0000"/>
                </a:solidFill>
                <a:latin typeface="+mj-lt"/>
              </a:rPr>
              <a:t>=&gt;  Thay đổi hướng chuyển động</a:t>
            </a:r>
            <a:endParaRPr lang="vi-VN" sz="4800" b="1" dirty="0">
              <a:solidFill>
                <a:srgbClr val="FF0000"/>
              </a:solidFill>
              <a:latin typeface="+mj-lt"/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  <p:bldP spid="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ình ảnh dấu chấm hỏi đẹp | Imagenes para presentaciones, Imagenes para  diapositivas, Signo de interrogación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8800" y="4762500"/>
            <a:ext cx="5334000" cy="533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loud Callout 2"/>
          <p:cNvSpPr/>
          <p:nvPr/>
        </p:nvSpPr>
        <p:spPr>
          <a:xfrm>
            <a:off x="228600" y="342900"/>
            <a:ext cx="17830800" cy="4876800"/>
          </a:xfrm>
          <a:prstGeom prst="cloudCallou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400" b="1" dirty="0" err="1">
                <a:solidFill>
                  <a:schemeClr val="tx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L</a:t>
            </a:r>
            <a:r>
              <a:rPr lang="en-US" sz="5400" b="1" dirty="0" err="1" smtClean="0">
                <a:solidFill>
                  <a:schemeClr val="tx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ực</a:t>
            </a:r>
            <a:r>
              <a:rPr lang="en-US" sz="54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5400" b="1" dirty="0" err="1">
                <a:solidFill>
                  <a:schemeClr val="tx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có</a:t>
            </a:r>
            <a:r>
              <a:rPr lang="en-US" sz="5400" b="1" dirty="0">
                <a:solidFill>
                  <a:schemeClr val="tx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5400" b="1" dirty="0" err="1">
                <a:solidFill>
                  <a:schemeClr val="tx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thể</a:t>
            </a:r>
            <a:r>
              <a:rPr lang="en-US" sz="5400" b="1" dirty="0">
                <a:solidFill>
                  <a:schemeClr val="tx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5400" b="1" dirty="0" err="1">
                <a:solidFill>
                  <a:schemeClr val="tx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vừa</a:t>
            </a:r>
            <a:r>
              <a:rPr lang="en-US" sz="5400" b="1" dirty="0">
                <a:solidFill>
                  <a:schemeClr val="tx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5400" b="1" dirty="0" err="1">
                <a:solidFill>
                  <a:schemeClr val="tx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làm</a:t>
            </a:r>
            <a:r>
              <a:rPr lang="en-US" sz="5400" b="1" dirty="0">
                <a:solidFill>
                  <a:schemeClr val="tx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5400" b="1" dirty="0" err="1">
                <a:solidFill>
                  <a:schemeClr val="tx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biến</a:t>
            </a:r>
            <a:r>
              <a:rPr lang="en-US" sz="5400" b="1" dirty="0">
                <a:solidFill>
                  <a:schemeClr val="tx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5400" b="1" dirty="0" err="1">
                <a:solidFill>
                  <a:schemeClr val="tx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dạng</a:t>
            </a:r>
            <a:r>
              <a:rPr lang="en-US" sz="5400" b="1" dirty="0">
                <a:solidFill>
                  <a:schemeClr val="tx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, </a:t>
            </a:r>
            <a:endParaRPr lang="en-US" sz="5400" b="1" dirty="0" smtClean="0">
              <a:solidFill>
                <a:schemeClr val="tx1"/>
              </a:solidFill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</a:endParaRPr>
          </a:p>
          <a:p>
            <a:pPr algn="ctr"/>
            <a:r>
              <a:rPr lang="en-US" sz="5400" b="1" dirty="0" err="1" smtClean="0">
                <a:solidFill>
                  <a:schemeClr val="tx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vừa</a:t>
            </a:r>
            <a:r>
              <a:rPr lang="en-US" sz="54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5400" b="1" dirty="0" err="1">
                <a:solidFill>
                  <a:schemeClr val="tx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làm</a:t>
            </a:r>
            <a:r>
              <a:rPr lang="en-US" sz="5400" b="1" dirty="0">
                <a:solidFill>
                  <a:schemeClr val="tx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5400" b="1" dirty="0" err="1">
                <a:solidFill>
                  <a:schemeClr val="tx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biến</a:t>
            </a:r>
            <a:r>
              <a:rPr lang="en-US" sz="5400" b="1" dirty="0">
                <a:solidFill>
                  <a:schemeClr val="tx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5400" b="1" dirty="0" err="1">
                <a:solidFill>
                  <a:schemeClr val="tx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đổi</a:t>
            </a:r>
            <a:r>
              <a:rPr lang="en-US" sz="5400" b="1" dirty="0">
                <a:solidFill>
                  <a:schemeClr val="tx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5400" b="1" dirty="0" err="1">
                <a:solidFill>
                  <a:schemeClr val="tx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chuyển</a:t>
            </a:r>
            <a:r>
              <a:rPr lang="en-US" sz="5400" b="1" dirty="0">
                <a:solidFill>
                  <a:schemeClr val="tx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5400" b="1" dirty="0" err="1">
                <a:solidFill>
                  <a:schemeClr val="tx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động</a:t>
            </a:r>
            <a:r>
              <a:rPr lang="en-US" sz="5400" b="1" dirty="0">
                <a:solidFill>
                  <a:schemeClr val="tx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5400" b="1" dirty="0" err="1">
                <a:solidFill>
                  <a:schemeClr val="tx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không</a:t>
            </a:r>
            <a:r>
              <a:rPr lang="en-US" sz="5400" b="1" dirty="0">
                <a:solidFill>
                  <a:schemeClr val="tx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? </a:t>
            </a:r>
            <a:r>
              <a:rPr lang="en-US" sz="5400" b="1" dirty="0" err="1">
                <a:solidFill>
                  <a:schemeClr val="tx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Nếu</a:t>
            </a:r>
            <a:r>
              <a:rPr lang="en-US" sz="5400" b="1" dirty="0">
                <a:solidFill>
                  <a:schemeClr val="tx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5400" b="1" dirty="0" err="1">
                <a:solidFill>
                  <a:schemeClr val="tx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có</a:t>
            </a:r>
            <a:r>
              <a:rPr lang="en-US" sz="5400" b="1" dirty="0">
                <a:solidFill>
                  <a:schemeClr val="tx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5400" b="1" dirty="0" err="1" smtClean="0">
                <a:solidFill>
                  <a:schemeClr val="tx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hãy</a:t>
            </a:r>
            <a:r>
              <a:rPr lang="en-US" sz="54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5400" b="1" dirty="0" err="1">
                <a:solidFill>
                  <a:schemeClr val="tx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cho</a:t>
            </a:r>
            <a:r>
              <a:rPr lang="en-US" sz="5400" b="1" dirty="0">
                <a:solidFill>
                  <a:schemeClr val="tx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5400" b="1" dirty="0" err="1">
                <a:solidFill>
                  <a:schemeClr val="tx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ví</a:t>
            </a:r>
            <a:r>
              <a:rPr lang="en-US" sz="5400" b="1" dirty="0">
                <a:solidFill>
                  <a:schemeClr val="tx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5400" b="1" dirty="0" err="1">
                <a:solidFill>
                  <a:schemeClr val="tx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dụ</a:t>
            </a:r>
            <a:r>
              <a:rPr lang="en-US" sz="54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.</a:t>
            </a:r>
            <a:endParaRPr lang="vi-VN" sz="5400" b="1" dirty="0">
              <a:solidFill>
                <a:schemeClr val="tx1"/>
              </a:solidFill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1">
            <a:alphaModFix amt="14000"/>
          </a:blip>
          <a:srcRect l="-25046" t="21875" r="-25046" b="21875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grpSp>
        <p:nvGrpSpPr>
          <p:cNvPr id="3" name="Group 3"/>
          <p:cNvGrpSpPr/>
          <p:nvPr/>
        </p:nvGrpSpPr>
        <p:grpSpPr>
          <a:xfrm>
            <a:off x="-1116810" y="-427766"/>
            <a:ext cx="20086371" cy="12006726"/>
            <a:chOff x="0" y="0"/>
            <a:chExt cx="26781829" cy="16008969"/>
          </a:xfrm>
        </p:grpSpPr>
        <p:grpSp>
          <p:nvGrpSpPr>
            <p:cNvPr id="4" name="Group 4"/>
            <p:cNvGrpSpPr/>
            <p:nvPr/>
          </p:nvGrpSpPr>
          <p:grpSpPr>
            <a:xfrm>
              <a:off x="0" y="394920"/>
              <a:ext cx="1900244" cy="15205129"/>
              <a:chOff x="0" y="0"/>
              <a:chExt cx="356429" cy="2852028"/>
            </a:xfrm>
          </p:grpSpPr>
          <p:sp>
            <p:nvSpPr>
              <p:cNvPr id="14" name="Freeform 5"/>
              <p:cNvSpPr/>
              <p:nvPr/>
            </p:nvSpPr>
            <p:spPr>
              <a:xfrm>
                <a:off x="0" y="0"/>
                <a:ext cx="356429" cy="2852028"/>
              </a:xfrm>
              <a:custGeom>
                <a:avLst/>
                <a:gdLst/>
                <a:ahLst/>
                <a:cxnLst/>
                <a:rect l="l" t="t" r="r" b="b"/>
                <a:pathLst>
                  <a:path w="356429" h="2852028">
                    <a:moveTo>
                      <a:pt x="0" y="0"/>
                    </a:moveTo>
                    <a:lnTo>
                      <a:pt x="356429" y="0"/>
                    </a:lnTo>
                    <a:lnTo>
                      <a:pt x="356429" y="2852028"/>
                    </a:lnTo>
                    <a:lnTo>
                      <a:pt x="0" y="2852028"/>
                    </a:lnTo>
                    <a:close/>
                  </a:path>
                </a:pathLst>
              </a:custGeom>
              <a:solidFill>
                <a:srgbClr val="00AD9C"/>
              </a:solidFill>
            </p:spPr>
          </p:sp>
          <p:sp>
            <p:nvSpPr>
              <p:cNvPr id="15" name="TextBox 6"/>
              <p:cNvSpPr txBox="1"/>
              <p:nvPr/>
            </p:nvSpPr>
            <p:spPr>
              <a:xfrm>
                <a:off x="0" y="-57150"/>
                <a:ext cx="812800" cy="869950"/>
              </a:xfrm>
              <a:prstGeom prst="rect">
                <a:avLst/>
              </a:prstGeom>
            </p:spPr>
            <p:txBody>
              <a:bodyPr lIns="53498" tIns="53498" rIns="53498" bIns="53498" rtlCol="0" anchor="ctr"/>
              <a:lstStyle/>
              <a:p>
                <a:pPr algn="ctr">
                  <a:lnSpc>
                    <a:spcPts val="2800"/>
                  </a:lnSpc>
                </a:pPr>
              </a:p>
            </p:txBody>
          </p:sp>
        </p:grpSp>
        <p:grpSp>
          <p:nvGrpSpPr>
            <p:cNvPr id="5" name="Group 7"/>
            <p:cNvGrpSpPr/>
            <p:nvPr/>
          </p:nvGrpSpPr>
          <p:grpSpPr>
            <a:xfrm>
              <a:off x="24881585" y="394920"/>
              <a:ext cx="1900244" cy="15205129"/>
              <a:chOff x="0" y="0"/>
              <a:chExt cx="356429" cy="2852028"/>
            </a:xfrm>
          </p:grpSpPr>
          <p:sp>
            <p:nvSpPr>
              <p:cNvPr id="12" name="Freeform 8"/>
              <p:cNvSpPr/>
              <p:nvPr/>
            </p:nvSpPr>
            <p:spPr>
              <a:xfrm>
                <a:off x="0" y="0"/>
                <a:ext cx="356429" cy="2852028"/>
              </a:xfrm>
              <a:custGeom>
                <a:avLst/>
                <a:gdLst/>
                <a:ahLst/>
                <a:cxnLst/>
                <a:rect l="l" t="t" r="r" b="b"/>
                <a:pathLst>
                  <a:path w="356429" h="2852028">
                    <a:moveTo>
                      <a:pt x="0" y="0"/>
                    </a:moveTo>
                    <a:lnTo>
                      <a:pt x="356429" y="0"/>
                    </a:lnTo>
                    <a:lnTo>
                      <a:pt x="356429" y="2852028"/>
                    </a:lnTo>
                    <a:lnTo>
                      <a:pt x="0" y="2852028"/>
                    </a:lnTo>
                    <a:close/>
                  </a:path>
                </a:pathLst>
              </a:custGeom>
              <a:solidFill>
                <a:srgbClr val="00AD9C"/>
              </a:solidFill>
            </p:spPr>
          </p:sp>
          <p:sp>
            <p:nvSpPr>
              <p:cNvPr id="13" name="TextBox 9"/>
              <p:cNvSpPr txBox="1"/>
              <p:nvPr/>
            </p:nvSpPr>
            <p:spPr>
              <a:xfrm>
                <a:off x="0" y="-57150"/>
                <a:ext cx="812800" cy="869950"/>
              </a:xfrm>
              <a:prstGeom prst="rect">
                <a:avLst/>
              </a:prstGeom>
            </p:spPr>
            <p:txBody>
              <a:bodyPr lIns="53498" tIns="53498" rIns="53498" bIns="53498" rtlCol="0" anchor="ctr"/>
              <a:lstStyle/>
              <a:p>
                <a:pPr algn="ctr">
                  <a:lnSpc>
                    <a:spcPts val="2800"/>
                  </a:lnSpc>
                </a:pPr>
              </a:p>
            </p:txBody>
          </p:sp>
        </p:grpSp>
        <p:grpSp>
          <p:nvGrpSpPr>
            <p:cNvPr id="6" name="Group 10"/>
            <p:cNvGrpSpPr/>
            <p:nvPr/>
          </p:nvGrpSpPr>
          <p:grpSpPr>
            <a:xfrm rot="5400000">
              <a:off x="12801106" y="-11850985"/>
              <a:ext cx="1900244" cy="25602213"/>
              <a:chOff x="0" y="0"/>
              <a:chExt cx="356429" cy="4802210"/>
            </a:xfrm>
          </p:grpSpPr>
          <p:sp>
            <p:nvSpPr>
              <p:cNvPr id="10" name="Freeform 11"/>
              <p:cNvSpPr/>
              <p:nvPr/>
            </p:nvSpPr>
            <p:spPr>
              <a:xfrm>
                <a:off x="0" y="0"/>
                <a:ext cx="356429" cy="4802210"/>
              </a:xfrm>
              <a:custGeom>
                <a:avLst/>
                <a:gdLst/>
                <a:ahLst/>
                <a:cxnLst/>
                <a:rect l="l" t="t" r="r" b="b"/>
                <a:pathLst>
                  <a:path w="356429" h="4802210">
                    <a:moveTo>
                      <a:pt x="0" y="0"/>
                    </a:moveTo>
                    <a:lnTo>
                      <a:pt x="356429" y="0"/>
                    </a:lnTo>
                    <a:lnTo>
                      <a:pt x="356429" y="4802210"/>
                    </a:lnTo>
                    <a:lnTo>
                      <a:pt x="0" y="4802210"/>
                    </a:lnTo>
                    <a:close/>
                  </a:path>
                </a:pathLst>
              </a:custGeom>
              <a:solidFill>
                <a:srgbClr val="00AD9C"/>
              </a:solidFill>
            </p:spPr>
          </p:sp>
          <p:sp>
            <p:nvSpPr>
              <p:cNvPr id="11" name="TextBox 12"/>
              <p:cNvSpPr txBox="1"/>
              <p:nvPr/>
            </p:nvSpPr>
            <p:spPr>
              <a:xfrm>
                <a:off x="0" y="-57150"/>
                <a:ext cx="812800" cy="869950"/>
              </a:xfrm>
              <a:prstGeom prst="rect">
                <a:avLst/>
              </a:prstGeom>
            </p:spPr>
            <p:txBody>
              <a:bodyPr lIns="53498" tIns="53498" rIns="53498" bIns="53498" rtlCol="0" anchor="ctr"/>
              <a:lstStyle/>
              <a:p>
                <a:pPr algn="ctr">
                  <a:lnSpc>
                    <a:spcPts val="2800"/>
                  </a:lnSpc>
                </a:pPr>
              </a:p>
            </p:txBody>
          </p:sp>
        </p:grpSp>
        <p:grpSp>
          <p:nvGrpSpPr>
            <p:cNvPr id="7" name="Group 13"/>
            <p:cNvGrpSpPr/>
            <p:nvPr/>
          </p:nvGrpSpPr>
          <p:grpSpPr>
            <a:xfrm rot="5400000">
              <a:off x="12656286" y="2257740"/>
              <a:ext cx="1900244" cy="25602213"/>
              <a:chOff x="0" y="0"/>
              <a:chExt cx="356429" cy="4802210"/>
            </a:xfrm>
          </p:grpSpPr>
          <p:sp>
            <p:nvSpPr>
              <p:cNvPr id="8" name="Freeform 14"/>
              <p:cNvSpPr/>
              <p:nvPr/>
            </p:nvSpPr>
            <p:spPr>
              <a:xfrm>
                <a:off x="0" y="0"/>
                <a:ext cx="356429" cy="4802210"/>
              </a:xfrm>
              <a:custGeom>
                <a:avLst/>
                <a:gdLst/>
                <a:ahLst/>
                <a:cxnLst/>
                <a:rect l="l" t="t" r="r" b="b"/>
                <a:pathLst>
                  <a:path w="356429" h="4802210">
                    <a:moveTo>
                      <a:pt x="0" y="0"/>
                    </a:moveTo>
                    <a:lnTo>
                      <a:pt x="356429" y="0"/>
                    </a:lnTo>
                    <a:lnTo>
                      <a:pt x="356429" y="4802210"/>
                    </a:lnTo>
                    <a:lnTo>
                      <a:pt x="0" y="4802210"/>
                    </a:lnTo>
                    <a:close/>
                  </a:path>
                </a:pathLst>
              </a:custGeom>
              <a:solidFill>
                <a:srgbClr val="00AD9C"/>
              </a:solidFill>
            </p:spPr>
          </p:sp>
          <p:sp>
            <p:nvSpPr>
              <p:cNvPr id="9" name="TextBox 15"/>
              <p:cNvSpPr txBox="1"/>
              <p:nvPr/>
            </p:nvSpPr>
            <p:spPr>
              <a:xfrm>
                <a:off x="0" y="-57150"/>
                <a:ext cx="812800" cy="869950"/>
              </a:xfrm>
              <a:prstGeom prst="rect">
                <a:avLst/>
              </a:prstGeom>
            </p:spPr>
            <p:txBody>
              <a:bodyPr lIns="53498" tIns="53498" rIns="53498" bIns="53498" rtlCol="0" anchor="ctr"/>
              <a:lstStyle/>
              <a:p>
                <a:pPr algn="ctr">
                  <a:lnSpc>
                    <a:spcPts val="2800"/>
                  </a:lnSpc>
                </a:pPr>
              </a:p>
            </p:txBody>
          </p:sp>
        </p:grpSp>
      </p:grpSp>
      <p:pic>
        <p:nvPicPr>
          <p:cNvPr id="17" name="Picture 1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 rot="-10325232" flipV="1">
            <a:off x="606914" y="6940297"/>
            <a:ext cx="2736104" cy="2736104"/>
          </a:xfrm>
          <a:prstGeom prst="rect">
            <a:avLst/>
          </a:prstGeom>
        </p:spPr>
      </p:pic>
      <p:pic>
        <p:nvPicPr>
          <p:cNvPr id="18" name="Picture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>
            <a:off x="15119006" y="7150056"/>
            <a:ext cx="2717478" cy="2653247"/>
          </a:xfrm>
          <a:prstGeom prst="rect">
            <a:avLst/>
          </a:prstGeom>
        </p:spPr>
      </p:pic>
      <p:pic>
        <p:nvPicPr>
          <p:cNvPr id="19" name="Picture 2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 rot="-734777">
            <a:off x="16065897" y="471702"/>
            <a:ext cx="1268092" cy="2249841"/>
          </a:xfrm>
          <a:prstGeom prst="rect">
            <a:avLst/>
          </a:prstGeom>
        </p:spPr>
      </p:pic>
      <p:grpSp>
        <p:nvGrpSpPr>
          <p:cNvPr id="20" name="Group 22"/>
          <p:cNvGrpSpPr/>
          <p:nvPr/>
        </p:nvGrpSpPr>
        <p:grpSpPr>
          <a:xfrm>
            <a:off x="4807145" y="705317"/>
            <a:ext cx="229651" cy="229651"/>
            <a:chOff x="0" y="0"/>
            <a:chExt cx="6350000" cy="6350000"/>
          </a:xfrm>
        </p:grpSpPr>
        <p:sp>
          <p:nvSpPr>
            <p:cNvPr id="21" name="Freeform 23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1AB5DB"/>
            </a:solidFill>
          </p:spPr>
        </p:sp>
      </p:grpSp>
      <p:pic>
        <p:nvPicPr>
          <p:cNvPr id="22" name="Picture 24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/>
          <a:stretch>
            <a:fillRect/>
          </a:stretch>
        </p:blipFill>
        <p:spPr>
          <a:xfrm>
            <a:off x="558467" y="4269523"/>
            <a:ext cx="238202" cy="236037"/>
          </a:xfrm>
          <a:prstGeom prst="rect">
            <a:avLst/>
          </a:prstGeom>
        </p:spPr>
      </p:pic>
      <p:pic>
        <p:nvPicPr>
          <p:cNvPr id="23" name="Picture 25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rcRect/>
          <a:stretch>
            <a:fillRect/>
          </a:stretch>
        </p:blipFill>
        <p:spPr>
          <a:xfrm rot="-771795">
            <a:off x="717946" y="7310183"/>
            <a:ext cx="433712" cy="411632"/>
          </a:xfrm>
          <a:prstGeom prst="rect">
            <a:avLst/>
          </a:prstGeom>
        </p:spPr>
      </p:pic>
      <p:grpSp>
        <p:nvGrpSpPr>
          <p:cNvPr id="24" name="Group 26"/>
          <p:cNvGrpSpPr>
            <a:grpSpLocks noChangeAspect="1"/>
          </p:cNvGrpSpPr>
          <p:nvPr/>
        </p:nvGrpSpPr>
        <p:grpSpPr>
          <a:xfrm rot="1977585">
            <a:off x="3269116" y="9426276"/>
            <a:ext cx="498419" cy="262574"/>
            <a:chOff x="0" y="0"/>
            <a:chExt cx="1610360" cy="848360"/>
          </a:xfrm>
        </p:grpSpPr>
        <p:sp>
          <p:nvSpPr>
            <p:cNvPr id="25" name="Freeform 27"/>
            <p:cNvSpPr/>
            <p:nvPr/>
          </p:nvSpPr>
          <p:spPr>
            <a:xfrm>
              <a:off x="-31750" y="0"/>
              <a:ext cx="1675130" cy="880110"/>
            </a:xfrm>
            <a:custGeom>
              <a:avLst/>
              <a:gdLst/>
              <a:ahLst/>
              <a:cxnLst/>
              <a:rect l="l" t="t" r="r" b="b"/>
              <a:pathLst>
                <a:path w="1675130" h="880110">
                  <a:moveTo>
                    <a:pt x="266700" y="848360"/>
                  </a:moveTo>
                  <a:cubicBezTo>
                    <a:pt x="236220" y="848360"/>
                    <a:pt x="205740" y="842010"/>
                    <a:pt x="175260" y="829310"/>
                  </a:cubicBezTo>
                  <a:cubicBezTo>
                    <a:pt x="55880" y="778510"/>
                    <a:pt x="0" y="641350"/>
                    <a:pt x="50800" y="521970"/>
                  </a:cubicBezTo>
                  <a:cubicBezTo>
                    <a:pt x="184150" y="204470"/>
                    <a:pt x="492760" y="0"/>
                    <a:pt x="836930" y="0"/>
                  </a:cubicBezTo>
                  <a:cubicBezTo>
                    <a:pt x="1181100" y="0"/>
                    <a:pt x="1489710" y="204470"/>
                    <a:pt x="1624330" y="521970"/>
                  </a:cubicBezTo>
                  <a:cubicBezTo>
                    <a:pt x="1675130" y="641350"/>
                    <a:pt x="1619250" y="779780"/>
                    <a:pt x="1499870" y="829310"/>
                  </a:cubicBezTo>
                  <a:cubicBezTo>
                    <a:pt x="1380490" y="880110"/>
                    <a:pt x="1242060" y="824230"/>
                    <a:pt x="1192530" y="704850"/>
                  </a:cubicBezTo>
                  <a:cubicBezTo>
                    <a:pt x="1131570" y="562610"/>
                    <a:pt x="991870" y="469900"/>
                    <a:pt x="836930" y="469900"/>
                  </a:cubicBezTo>
                  <a:cubicBezTo>
                    <a:pt x="681990" y="469900"/>
                    <a:pt x="543560" y="562610"/>
                    <a:pt x="482600" y="704850"/>
                  </a:cubicBezTo>
                  <a:cubicBezTo>
                    <a:pt x="445770" y="793750"/>
                    <a:pt x="358140" y="848360"/>
                    <a:pt x="266700" y="848360"/>
                  </a:cubicBezTo>
                  <a:close/>
                </a:path>
              </a:pathLst>
            </a:custGeom>
            <a:solidFill>
              <a:srgbClr val="F2BC2A"/>
            </a:solidFill>
          </p:spPr>
        </p:sp>
      </p:grpSp>
      <p:grpSp>
        <p:nvGrpSpPr>
          <p:cNvPr id="26" name="Group 28"/>
          <p:cNvGrpSpPr/>
          <p:nvPr/>
        </p:nvGrpSpPr>
        <p:grpSpPr>
          <a:xfrm>
            <a:off x="2030890" y="9258300"/>
            <a:ext cx="229651" cy="229651"/>
            <a:chOff x="0" y="0"/>
            <a:chExt cx="6350000" cy="6350000"/>
          </a:xfrm>
        </p:grpSpPr>
        <p:sp>
          <p:nvSpPr>
            <p:cNvPr id="27" name="Freeform 29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1AB5DB"/>
            </a:solidFill>
          </p:spPr>
        </p:sp>
      </p:grpSp>
      <p:pic>
        <p:nvPicPr>
          <p:cNvPr id="28" name="Picture 30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rcRect/>
          <a:stretch>
            <a:fillRect/>
          </a:stretch>
        </p:blipFill>
        <p:spPr>
          <a:xfrm>
            <a:off x="1857760" y="6167686"/>
            <a:ext cx="464062" cy="471782"/>
          </a:xfrm>
          <a:prstGeom prst="rect">
            <a:avLst/>
          </a:prstGeom>
        </p:spPr>
      </p:pic>
      <p:grpSp>
        <p:nvGrpSpPr>
          <p:cNvPr id="29" name="Group 31"/>
          <p:cNvGrpSpPr>
            <a:grpSpLocks noChangeAspect="1"/>
          </p:cNvGrpSpPr>
          <p:nvPr/>
        </p:nvGrpSpPr>
        <p:grpSpPr>
          <a:xfrm rot="-874149">
            <a:off x="1053712" y="5439604"/>
            <a:ext cx="498419" cy="262574"/>
            <a:chOff x="0" y="0"/>
            <a:chExt cx="1610360" cy="848360"/>
          </a:xfrm>
        </p:grpSpPr>
        <p:sp>
          <p:nvSpPr>
            <p:cNvPr id="30" name="Freeform 32"/>
            <p:cNvSpPr/>
            <p:nvPr/>
          </p:nvSpPr>
          <p:spPr>
            <a:xfrm>
              <a:off x="-31750" y="0"/>
              <a:ext cx="1675130" cy="880110"/>
            </a:xfrm>
            <a:custGeom>
              <a:avLst/>
              <a:gdLst/>
              <a:ahLst/>
              <a:cxnLst/>
              <a:rect l="l" t="t" r="r" b="b"/>
              <a:pathLst>
                <a:path w="1675130" h="880110">
                  <a:moveTo>
                    <a:pt x="266700" y="848360"/>
                  </a:moveTo>
                  <a:cubicBezTo>
                    <a:pt x="236220" y="848360"/>
                    <a:pt x="205740" y="842010"/>
                    <a:pt x="175260" y="829310"/>
                  </a:cubicBezTo>
                  <a:cubicBezTo>
                    <a:pt x="55880" y="778510"/>
                    <a:pt x="0" y="641350"/>
                    <a:pt x="50800" y="521970"/>
                  </a:cubicBezTo>
                  <a:cubicBezTo>
                    <a:pt x="184150" y="204470"/>
                    <a:pt x="492760" y="0"/>
                    <a:pt x="836930" y="0"/>
                  </a:cubicBezTo>
                  <a:cubicBezTo>
                    <a:pt x="1181100" y="0"/>
                    <a:pt x="1489710" y="204470"/>
                    <a:pt x="1624330" y="521970"/>
                  </a:cubicBezTo>
                  <a:cubicBezTo>
                    <a:pt x="1675130" y="641350"/>
                    <a:pt x="1619250" y="779780"/>
                    <a:pt x="1499870" y="829310"/>
                  </a:cubicBezTo>
                  <a:cubicBezTo>
                    <a:pt x="1380490" y="880110"/>
                    <a:pt x="1242060" y="824230"/>
                    <a:pt x="1192530" y="704850"/>
                  </a:cubicBezTo>
                  <a:cubicBezTo>
                    <a:pt x="1131570" y="562610"/>
                    <a:pt x="991870" y="469900"/>
                    <a:pt x="836930" y="469900"/>
                  </a:cubicBezTo>
                  <a:cubicBezTo>
                    <a:pt x="681990" y="469900"/>
                    <a:pt x="543560" y="562610"/>
                    <a:pt x="482600" y="704850"/>
                  </a:cubicBezTo>
                  <a:cubicBezTo>
                    <a:pt x="445770" y="793750"/>
                    <a:pt x="358140" y="848360"/>
                    <a:pt x="266700" y="848360"/>
                  </a:cubicBezTo>
                  <a:close/>
                </a:path>
              </a:pathLst>
            </a:custGeom>
            <a:solidFill>
              <a:srgbClr val="F2BC2A"/>
            </a:solidFill>
          </p:spPr>
        </p:sp>
      </p:grpSp>
      <p:pic>
        <p:nvPicPr>
          <p:cNvPr id="31" name="Picture 33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rcRect/>
          <a:stretch>
            <a:fillRect/>
          </a:stretch>
        </p:blipFill>
        <p:spPr>
          <a:xfrm>
            <a:off x="3850273" y="792809"/>
            <a:ext cx="464062" cy="471782"/>
          </a:xfrm>
          <a:prstGeom prst="rect">
            <a:avLst/>
          </a:prstGeom>
        </p:spPr>
      </p:pic>
      <p:grpSp>
        <p:nvGrpSpPr>
          <p:cNvPr id="32" name="Group 34"/>
          <p:cNvGrpSpPr/>
          <p:nvPr/>
        </p:nvGrpSpPr>
        <p:grpSpPr>
          <a:xfrm rot="-2074858">
            <a:off x="15366099" y="2674126"/>
            <a:ext cx="229651" cy="229651"/>
            <a:chOff x="0" y="0"/>
            <a:chExt cx="6350000" cy="6350000"/>
          </a:xfrm>
        </p:grpSpPr>
        <p:sp>
          <p:nvSpPr>
            <p:cNvPr id="33" name="Freeform 35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1AB5DB"/>
            </a:solidFill>
          </p:spPr>
        </p:sp>
      </p:grpSp>
      <p:pic>
        <p:nvPicPr>
          <p:cNvPr id="34" name="Picture 36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/>
          <a:stretch>
            <a:fillRect/>
          </a:stretch>
        </p:blipFill>
        <p:spPr>
          <a:xfrm rot="-2074858">
            <a:off x="14586618" y="839557"/>
            <a:ext cx="238202" cy="236037"/>
          </a:xfrm>
          <a:prstGeom prst="rect">
            <a:avLst/>
          </a:prstGeom>
        </p:spPr>
      </p:pic>
      <p:pic>
        <p:nvPicPr>
          <p:cNvPr id="35" name="Picture 37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rcRect/>
          <a:stretch>
            <a:fillRect/>
          </a:stretch>
        </p:blipFill>
        <p:spPr>
          <a:xfrm rot="-2846654">
            <a:off x="17042444" y="5898826"/>
            <a:ext cx="433712" cy="411632"/>
          </a:xfrm>
          <a:prstGeom prst="rect">
            <a:avLst/>
          </a:prstGeom>
        </p:spPr>
      </p:pic>
      <p:pic>
        <p:nvPicPr>
          <p:cNvPr id="36" name="Picture 38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rcRect/>
          <a:stretch>
            <a:fillRect/>
          </a:stretch>
        </p:blipFill>
        <p:spPr>
          <a:xfrm rot="-2074858">
            <a:off x="17279532" y="4129890"/>
            <a:ext cx="464062" cy="471782"/>
          </a:xfrm>
          <a:prstGeom prst="rect">
            <a:avLst/>
          </a:prstGeom>
        </p:spPr>
      </p:pic>
      <p:grpSp>
        <p:nvGrpSpPr>
          <p:cNvPr id="37" name="Group 39"/>
          <p:cNvGrpSpPr>
            <a:grpSpLocks noChangeAspect="1"/>
          </p:cNvGrpSpPr>
          <p:nvPr/>
        </p:nvGrpSpPr>
        <p:grpSpPr>
          <a:xfrm rot="-2949008">
            <a:off x="17101869" y="3171247"/>
            <a:ext cx="498419" cy="262574"/>
            <a:chOff x="0" y="0"/>
            <a:chExt cx="1610360" cy="848360"/>
          </a:xfrm>
        </p:grpSpPr>
        <p:sp>
          <p:nvSpPr>
            <p:cNvPr id="38" name="Freeform 40"/>
            <p:cNvSpPr/>
            <p:nvPr/>
          </p:nvSpPr>
          <p:spPr>
            <a:xfrm>
              <a:off x="-31750" y="0"/>
              <a:ext cx="1675130" cy="880110"/>
            </a:xfrm>
            <a:custGeom>
              <a:avLst/>
              <a:gdLst/>
              <a:ahLst/>
              <a:cxnLst/>
              <a:rect l="l" t="t" r="r" b="b"/>
              <a:pathLst>
                <a:path w="1675130" h="880110">
                  <a:moveTo>
                    <a:pt x="266700" y="848360"/>
                  </a:moveTo>
                  <a:cubicBezTo>
                    <a:pt x="236220" y="848360"/>
                    <a:pt x="205740" y="842010"/>
                    <a:pt x="175260" y="829310"/>
                  </a:cubicBezTo>
                  <a:cubicBezTo>
                    <a:pt x="55880" y="778510"/>
                    <a:pt x="0" y="641350"/>
                    <a:pt x="50800" y="521970"/>
                  </a:cubicBezTo>
                  <a:cubicBezTo>
                    <a:pt x="184150" y="204470"/>
                    <a:pt x="492760" y="0"/>
                    <a:pt x="836930" y="0"/>
                  </a:cubicBezTo>
                  <a:cubicBezTo>
                    <a:pt x="1181100" y="0"/>
                    <a:pt x="1489710" y="204470"/>
                    <a:pt x="1624330" y="521970"/>
                  </a:cubicBezTo>
                  <a:cubicBezTo>
                    <a:pt x="1675130" y="641350"/>
                    <a:pt x="1619250" y="779780"/>
                    <a:pt x="1499870" y="829310"/>
                  </a:cubicBezTo>
                  <a:cubicBezTo>
                    <a:pt x="1380490" y="880110"/>
                    <a:pt x="1242060" y="824230"/>
                    <a:pt x="1192530" y="704850"/>
                  </a:cubicBezTo>
                  <a:cubicBezTo>
                    <a:pt x="1131570" y="562610"/>
                    <a:pt x="991870" y="469900"/>
                    <a:pt x="836930" y="469900"/>
                  </a:cubicBezTo>
                  <a:cubicBezTo>
                    <a:pt x="681990" y="469900"/>
                    <a:pt x="543560" y="562610"/>
                    <a:pt x="482600" y="704850"/>
                  </a:cubicBezTo>
                  <a:cubicBezTo>
                    <a:pt x="445770" y="793750"/>
                    <a:pt x="358140" y="848360"/>
                    <a:pt x="266700" y="848360"/>
                  </a:cubicBezTo>
                  <a:close/>
                </a:path>
              </a:pathLst>
            </a:custGeom>
            <a:solidFill>
              <a:srgbClr val="F2BC2A"/>
            </a:solidFill>
          </p:spPr>
        </p:sp>
      </p:grpSp>
      <p:grpSp>
        <p:nvGrpSpPr>
          <p:cNvPr id="39" name="Group 41"/>
          <p:cNvGrpSpPr>
            <a:grpSpLocks noChangeAspect="1"/>
          </p:cNvGrpSpPr>
          <p:nvPr/>
        </p:nvGrpSpPr>
        <p:grpSpPr>
          <a:xfrm rot="-2949008">
            <a:off x="14359241" y="9446041"/>
            <a:ext cx="498419" cy="262574"/>
            <a:chOff x="0" y="0"/>
            <a:chExt cx="1610360" cy="848360"/>
          </a:xfrm>
        </p:grpSpPr>
        <p:sp>
          <p:nvSpPr>
            <p:cNvPr id="40" name="Freeform 42"/>
            <p:cNvSpPr/>
            <p:nvPr/>
          </p:nvSpPr>
          <p:spPr>
            <a:xfrm>
              <a:off x="-31750" y="0"/>
              <a:ext cx="1675130" cy="880110"/>
            </a:xfrm>
            <a:custGeom>
              <a:avLst/>
              <a:gdLst/>
              <a:ahLst/>
              <a:cxnLst/>
              <a:rect l="l" t="t" r="r" b="b"/>
              <a:pathLst>
                <a:path w="1675130" h="880110">
                  <a:moveTo>
                    <a:pt x="266700" y="848360"/>
                  </a:moveTo>
                  <a:cubicBezTo>
                    <a:pt x="236220" y="848360"/>
                    <a:pt x="205740" y="842010"/>
                    <a:pt x="175260" y="829310"/>
                  </a:cubicBezTo>
                  <a:cubicBezTo>
                    <a:pt x="55880" y="778510"/>
                    <a:pt x="0" y="641350"/>
                    <a:pt x="50800" y="521970"/>
                  </a:cubicBezTo>
                  <a:cubicBezTo>
                    <a:pt x="184150" y="204470"/>
                    <a:pt x="492760" y="0"/>
                    <a:pt x="836930" y="0"/>
                  </a:cubicBezTo>
                  <a:cubicBezTo>
                    <a:pt x="1181100" y="0"/>
                    <a:pt x="1489710" y="204470"/>
                    <a:pt x="1624330" y="521970"/>
                  </a:cubicBezTo>
                  <a:cubicBezTo>
                    <a:pt x="1675130" y="641350"/>
                    <a:pt x="1619250" y="779780"/>
                    <a:pt x="1499870" y="829310"/>
                  </a:cubicBezTo>
                  <a:cubicBezTo>
                    <a:pt x="1380490" y="880110"/>
                    <a:pt x="1242060" y="824230"/>
                    <a:pt x="1192530" y="704850"/>
                  </a:cubicBezTo>
                  <a:cubicBezTo>
                    <a:pt x="1131570" y="562610"/>
                    <a:pt x="991870" y="469900"/>
                    <a:pt x="836930" y="469900"/>
                  </a:cubicBezTo>
                  <a:cubicBezTo>
                    <a:pt x="681990" y="469900"/>
                    <a:pt x="543560" y="562610"/>
                    <a:pt x="482600" y="704850"/>
                  </a:cubicBezTo>
                  <a:cubicBezTo>
                    <a:pt x="445770" y="793750"/>
                    <a:pt x="358140" y="848360"/>
                    <a:pt x="266700" y="848360"/>
                  </a:cubicBezTo>
                  <a:close/>
                </a:path>
              </a:pathLst>
            </a:custGeom>
            <a:solidFill>
              <a:srgbClr val="F2BC2A"/>
            </a:solidFill>
          </p:spPr>
        </p:sp>
      </p:grpSp>
      <p:grpSp>
        <p:nvGrpSpPr>
          <p:cNvPr id="41" name="Group 43"/>
          <p:cNvGrpSpPr/>
          <p:nvPr/>
        </p:nvGrpSpPr>
        <p:grpSpPr>
          <a:xfrm>
            <a:off x="15738452" y="6288751"/>
            <a:ext cx="229651" cy="229651"/>
            <a:chOff x="0" y="0"/>
            <a:chExt cx="6350000" cy="6350000"/>
          </a:xfrm>
        </p:grpSpPr>
        <p:sp>
          <p:nvSpPr>
            <p:cNvPr id="42" name="Freeform 44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1AB5DB"/>
            </a:solidFill>
          </p:spPr>
        </p:sp>
      </p:grpSp>
      <p:graphicFrame>
        <p:nvGraphicFramePr>
          <p:cNvPr id="43" name="Diagram 42"/>
          <p:cNvGraphicFramePr/>
          <p:nvPr/>
        </p:nvGraphicFramePr>
        <p:xfrm>
          <a:off x="1525189" y="1541004"/>
          <a:ext cx="14802375" cy="840845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4" r:lo="rId15" r:qs="rId16" r:cs="rId17"/>
          </a:graphicData>
        </a:graphic>
      </p:graphicFrame>
      <p:sp>
        <p:nvSpPr>
          <p:cNvPr id="44" name="Rectangle 2"/>
          <p:cNvSpPr/>
          <p:nvPr/>
        </p:nvSpPr>
        <p:spPr>
          <a:xfrm>
            <a:off x="1213543" y="1347891"/>
            <a:ext cx="11582400" cy="762000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vi-VN" sz="6600" b="1" dirty="0" smtClean="0">
                <a:solidFill>
                  <a:srgbClr val="0000CC"/>
                </a:solidFill>
                <a:latin typeface="+mj-lt"/>
              </a:rPr>
              <a:t>3. Kết luận</a:t>
            </a:r>
            <a:endParaRPr lang="vi-VN" sz="6600" b="1" dirty="0">
              <a:solidFill>
                <a:srgbClr val="0000CC"/>
              </a:solidFill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3" grpId="0">
        <p:bldAsOne/>
      </p:bldGraphic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1">
            <a:alphaModFix amt="14000"/>
          </a:blip>
          <a:srcRect l="-25046" t="21875" r="-25046" b="21875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grpSp>
        <p:nvGrpSpPr>
          <p:cNvPr id="3" name="Group 3"/>
          <p:cNvGrpSpPr/>
          <p:nvPr/>
        </p:nvGrpSpPr>
        <p:grpSpPr>
          <a:xfrm>
            <a:off x="-869488" y="-836544"/>
            <a:ext cx="20086371" cy="12006726"/>
            <a:chOff x="0" y="0"/>
            <a:chExt cx="26781829" cy="16008969"/>
          </a:xfrm>
        </p:grpSpPr>
        <p:grpSp>
          <p:nvGrpSpPr>
            <p:cNvPr id="4" name="Group 4"/>
            <p:cNvGrpSpPr/>
            <p:nvPr/>
          </p:nvGrpSpPr>
          <p:grpSpPr>
            <a:xfrm>
              <a:off x="0" y="394920"/>
              <a:ext cx="1900244" cy="15205129"/>
              <a:chOff x="0" y="0"/>
              <a:chExt cx="356429" cy="2852028"/>
            </a:xfrm>
          </p:grpSpPr>
          <p:sp>
            <p:nvSpPr>
              <p:cNvPr id="5" name="Freeform 5"/>
              <p:cNvSpPr/>
              <p:nvPr/>
            </p:nvSpPr>
            <p:spPr>
              <a:xfrm>
                <a:off x="0" y="0"/>
                <a:ext cx="356429" cy="2852028"/>
              </a:xfrm>
              <a:custGeom>
                <a:avLst/>
                <a:gdLst/>
                <a:ahLst/>
                <a:cxnLst/>
                <a:rect l="l" t="t" r="r" b="b"/>
                <a:pathLst>
                  <a:path w="356429" h="2852028">
                    <a:moveTo>
                      <a:pt x="0" y="0"/>
                    </a:moveTo>
                    <a:lnTo>
                      <a:pt x="356429" y="0"/>
                    </a:lnTo>
                    <a:lnTo>
                      <a:pt x="356429" y="2852028"/>
                    </a:lnTo>
                    <a:lnTo>
                      <a:pt x="0" y="2852028"/>
                    </a:lnTo>
                    <a:close/>
                  </a:path>
                </a:pathLst>
              </a:custGeom>
              <a:solidFill>
                <a:srgbClr val="00AD9C"/>
              </a:solidFill>
            </p:spPr>
          </p:sp>
          <p:sp>
            <p:nvSpPr>
              <p:cNvPr id="6" name="TextBox 6"/>
              <p:cNvSpPr txBox="1"/>
              <p:nvPr/>
            </p:nvSpPr>
            <p:spPr>
              <a:xfrm>
                <a:off x="0" y="-57150"/>
                <a:ext cx="812800" cy="869950"/>
              </a:xfrm>
              <a:prstGeom prst="rect">
                <a:avLst/>
              </a:prstGeom>
            </p:spPr>
            <p:txBody>
              <a:bodyPr lIns="53498" tIns="53498" rIns="53498" bIns="53498" rtlCol="0" anchor="ctr"/>
              <a:lstStyle/>
              <a:p>
                <a:pPr algn="ctr">
                  <a:lnSpc>
                    <a:spcPts val="2800"/>
                  </a:lnSpc>
                </a:pPr>
              </a:p>
            </p:txBody>
          </p:sp>
        </p:grpSp>
        <p:grpSp>
          <p:nvGrpSpPr>
            <p:cNvPr id="7" name="Group 7"/>
            <p:cNvGrpSpPr/>
            <p:nvPr/>
          </p:nvGrpSpPr>
          <p:grpSpPr>
            <a:xfrm>
              <a:off x="24881585" y="394920"/>
              <a:ext cx="1900244" cy="15205129"/>
              <a:chOff x="0" y="0"/>
              <a:chExt cx="356429" cy="2852028"/>
            </a:xfrm>
          </p:grpSpPr>
          <p:sp>
            <p:nvSpPr>
              <p:cNvPr id="8" name="Freeform 8"/>
              <p:cNvSpPr/>
              <p:nvPr/>
            </p:nvSpPr>
            <p:spPr>
              <a:xfrm>
                <a:off x="0" y="0"/>
                <a:ext cx="356429" cy="2852028"/>
              </a:xfrm>
              <a:custGeom>
                <a:avLst/>
                <a:gdLst/>
                <a:ahLst/>
                <a:cxnLst/>
                <a:rect l="l" t="t" r="r" b="b"/>
                <a:pathLst>
                  <a:path w="356429" h="2852028">
                    <a:moveTo>
                      <a:pt x="0" y="0"/>
                    </a:moveTo>
                    <a:lnTo>
                      <a:pt x="356429" y="0"/>
                    </a:lnTo>
                    <a:lnTo>
                      <a:pt x="356429" y="2852028"/>
                    </a:lnTo>
                    <a:lnTo>
                      <a:pt x="0" y="2852028"/>
                    </a:lnTo>
                    <a:close/>
                  </a:path>
                </a:pathLst>
              </a:custGeom>
              <a:solidFill>
                <a:srgbClr val="00AD9C"/>
              </a:solidFill>
            </p:spPr>
          </p:sp>
          <p:sp>
            <p:nvSpPr>
              <p:cNvPr id="9" name="TextBox 9"/>
              <p:cNvSpPr txBox="1"/>
              <p:nvPr/>
            </p:nvSpPr>
            <p:spPr>
              <a:xfrm>
                <a:off x="0" y="-57150"/>
                <a:ext cx="812800" cy="869950"/>
              </a:xfrm>
              <a:prstGeom prst="rect">
                <a:avLst/>
              </a:prstGeom>
            </p:spPr>
            <p:txBody>
              <a:bodyPr lIns="53498" tIns="53498" rIns="53498" bIns="53498" rtlCol="0" anchor="ctr"/>
              <a:lstStyle/>
              <a:p>
                <a:pPr algn="ctr">
                  <a:lnSpc>
                    <a:spcPts val="2800"/>
                  </a:lnSpc>
                </a:pPr>
              </a:p>
            </p:txBody>
          </p:sp>
        </p:grpSp>
        <p:grpSp>
          <p:nvGrpSpPr>
            <p:cNvPr id="10" name="Group 10"/>
            <p:cNvGrpSpPr/>
            <p:nvPr/>
          </p:nvGrpSpPr>
          <p:grpSpPr>
            <a:xfrm rot="5400000">
              <a:off x="12801106" y="-11850985"/>
              <a:ext cx="1900244" cy="25602213"/>
              <a:chOff x="0" y="0"/>
              <a:chExt cx="356429" cy="4802210"/>
            </a:xfrm>
          </p:grpSpPr>
          <p:sp>
            <p:nvSpPr>
              <p:cNvPr id="11" name="Freeform 11"/>
              <p:cNvSpPr/>
              <p:nvPr/>
            </p:nvSpPr>
            <p:spPr>
              <a:xfrm>
                <a:off x="0" y="0"/>
                <a:ext cx="356429" cy="4802210"/>
              </a:xfrm>
              <a:custGeom>
                <a:avLst/>
                <a:gdLst/>
                <a:ahLst/>
                <a:cxnLst/>
                <a:rect l="l" t="t" r="r" b="b"/>
                <a:pathLst>
                  <a:path w="356429" h="4802210">
                    <a:moveTo>
                      <a:pt x="0" y="0"/>
                    </a:moveTo>
                    <a:lnTo>
                      <a:pt x="356429" y="0"/>
                    </a:lnTo>
                    <a:lnTo>
                      <a:pt x="356429" y="4802210"/>
                    </a:lnTo>
                    <a:lnTo>
                      <a:pt x="0" y="4802210"/>
                    </a:lnTo>
                    <a:close/>
                  </a:path>
                </a:pathLst>
              </a:custGeom>
              <a:solidFill>
                <a:srgbClr val="00AD9C"/>
              </a:solidFill>
            </p:spPr>
          </p:sp>
          <p:sp>
            <p:nvSpPr>
              <p:cNvPr id="12" name="TextBox 12"/>
              <p:cNvSpPr txBox="1"/>
              <p:nvPr/>
            </p:nvSpPr>
            <p:spPr>
              <a:xfrm>
                <a:off x="0" y="-57150"/>
                <a:ext cx="812800" cy="869950"/>
              </a:xfrm>
              <a:prstGeom prst="rect">
                <a:avLst/>
              </a:prstGeom>
            </p:spPr>
            <p:txBody>
              <a:bodyPr lIns="53498" tIns="53498" rIns="53498" bIns="53498" rtlCol="0" anchor="ctr"/>
              <a:lstStyle/>
              <a:p>
                <a:pPr algn="ctr">
                  <a:lnSpc>
                    <a:spcPts val="2800"/>
                  </a:lnSpc>
                </a:pPr>
              </a:p>
            </p:txBody>
          </p:sp>
        </p:grpSp>
        <p:grpSp>
          <p:nvGrpSpPr>
            <p:cNvPr id="13" name="Group 13"/>
            <p:cNvGrpSpPr/>
            <p:nvPr/>
          </p:nvGrpSpPr>
          <p:grpSpPr>
            <a:xfrm rot="5400000">
              <a:off x="12656286" y="2257740"/>
              <a:ext cx="1900244" cy="25602213"/>
              <a:chOff x="0" y="0"/>
              <a:chExt cx="356429" cy="4802210"/>
            </a:xfrm>
          </p:grpSpPr>
          <p:sp>
            <p:nvSpPr>
              <p:cNvPr id="14" name="Freeform 14"/>
              <p:cNvSpPr/>
              <p:nvPr/>
            </p:nvSpPr>
            <p:spPr>
              <a:xfrm>
                <a:off x="0" y="0"/>
                <a:ext cx="356429" cy="4802210"/>
              </a:xfrm>
              <a:custGeom>
                <a:avLst/>
                <a:gdLst/>
                <a:ahLst/>
                <a:cxnLst/>
                <a:rect l="l" t="t" r="r" b="b"/>
                <a:pathLst>
                  <a:path w="356429" h="4802210">
                    <a:moveTo>
                      <a:pt x="0" y="0"/>
                    </a:moveTo>
                    <a:lnTo>
                      <a:pt x="356429" y="0"/>
                    </a:lnTo>
                    <a:lnTo>
                      <a:pt x="356429" y="4802210"/>
                    </a:lnTo>
                    <a:lnTo>
                      <a:pt x="0" y="4802210"/>
                    </a:lnTo>
                    <a:close/>
                  </a:path>
                </a:pathLst>
              </a:custGeom>
              <a:solidFill>
                <a:srgbClr val="00AD9C"/>
              </a:solidFill>
            </p:spPr>
          </p:sp>
          <p:sp>
            <p:nvSpPr>
              <p:cNvPr id="15" name="TextBox 15"/>
              <p:cNvSpPr txBox="1"/>
              <p:nvPr/>
            </p:nvSpPr>
            <p:spPr>
              <a:xfrm>
                <a:off x="0" y="-57150"/>
                <a:ext cx="812800" cy="869950"/>
              </a:xfrm>
              <a:prstGeom prst="rect">
                <a:avLst/>
              </a:prstGeom>
            </p:spPr>
            <p:txBody>
              <a:bodyPr lIns="53498" tIns="53498" rIns="53498" bIns="53498" rtlCol="0" anchor="ctr"/>
              <a:lstStyle/>
              <a:p>
                <a:pPr algn="ctr">
                  <a:lnSpc>
                    <a:spcPts val="2800"/>
                  </a:lnSpc>
                </a:pPr>
              </a:p>
            </p:txBody>
          </p:sp>
        </p:grpSp>
      </p:grpSp>
      <p:pic>
        <p:nvPicPr>
          <p:cNvPr id="18" name="Picture 1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 rot="542064">
            <a:off x="796763" y="507381"/>
            <a:ext cx="2028056" cy="2363201"/>
          </a:xfrm>
          <a:prstGeom prst="rect">
            <a:avLst/>
          </a:prstGeom>
        </p:spPr>
      </p:pic>
      <p:pic>
        <p:nvPicPr>
          <p:cNvPr id="19" name="Picture 1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 rot="-10325232" flipV="1">
            <a:off x="606914" y="6940297"/>
            <a:ext cx="2736104" cy="2736104"/>
          </a:xfrm>
          <a:prstGeom prst="rect">
            <a:avLst/>
          </a:prstGeom>
        </p:spPr>
      </p:pic>
      <p:pic>
        <p:nvPicPr>
          <p:cNvPr id="20" name="Picture 2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>
            <a:off x="15119006" y="7150056"/>
            <a:ext cx="2717478" cy="2653247"/>
          </a:xfrm>
          <a:prstGeom prst="rect">
            <a:avLst/>
          </a:prstGeom>
        </p:spPr>
      </p:pic>
      <p:pic>
        <p:nvPicPr>
          <p:cNvPr id="21" name="Picture 2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/>
          <a:stretch>
            <a:fillRect/>
          </a:stretch>
        </p:blipFill>
        <p:spPr>
          <a:xfrm rot="-734777">
            <a:off x="16065897" y="471702"/>
            <a:ext cx="1268092" cy="2249841"/>
          </a:xfrm>
          <a:prstGeom prst="rect">
            <a:avLst/>
          </a:prstGeom>
        </p:spPr>
      </p:pic>
      <p:grpSp>
        <p:nvGrpSpPr>
          <p:cNvPr id="22" name="Group 22"/>
          <p:cNvGrpSpPr/>
          <p:nvPr/>
        </p:nvGrpSpPr>
        <p:grpSpPr>
          <a:xfrm>
            <a:off x="4807145" y="705317"/>
            <a:ext cx="229651" cy="229651"/>
            <a:chOff x="0" y="0"/>
            <a:chExt cx="6350000" cy="6350000"/>
          </a:xfrm>
        </p:grpSpPr>
        <p:sp>
          <p:nvSpPr>
            <p:cNvPr id="23" name="Freeform 23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1AB5DB"/>
            </a:solidFill>
          </p:spPr>
        </p:sp>
      </p:grpSp>
      <p:pic>
        <p:nvPicPr>
          <p:cNvPr id="24" name="Picture 24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rcRect/>
          <a:stretch>
            <a:fillRect/>
          </a:stretch>
        </p:blipFill>
        <p:spPr>
          <a:xfrm>
            <a:off x="558467" y="4269523"/>
            <a:ext cx="238202" cy="236037"/>
          </a:xfrm>
          <a:prstGeom prst="rect">
            <a:avLst/>
          </a:prstGeom>
        </p:spPr>
      </p:pic>
      <p:pic>
        <p:nvPicPr>
          <p:cNvPr id="25" name="Picture 25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rcRect/>
          <a:stretch>
            <a:fillRect/>
          </a:stretch>
        </p:blipFill>
        <p:spPr>
          <a:xfrm rot="-771795">
            <a:off x="717946" y="7310183"/>
            <a:ext cx="433712" cy="411632"/>
          </a:xfrm>
          <a:prstGeom prst="rect">
            <a:avLst/>
          </a:prstGeom>
        </p:spPr>
      </p:pic>
      <p:grpSp>
        <p:nvGrpSpPr>
          <p:cNvPr id="26" name="Group 26"/>
          <p:cNvGrpSpPr>
            <a:grpSpLocks noChangeAspect="1"/>
          </p:cNvGrpSpPr>
          <p:nvPr/>
        </p:nvGrpSpPr>
        <p:grpSpPr>
          <a:xfrm rot="1977585">
            <a:off x="3269116" y="9426276"/>
            <a:ext cx="498419" cy="262574"/>
            <a:chOff x="0" y="0"/>
            <a:chExt cx="1610360" cy="848360"/>
          </a:xfrm>
        </p:grpSpPr>
        <p:sp>
          <p:nvSpPr>
            <p:cNvPr id="27" name="Freeform 27"/>
            <p:cNvSpPr/>
            <p:nvPr/>
          </p:nvSpPr>
          <p:spPr>
            <a:xfrm>
              <a:off x="-31750" y="0"/>
              <a:ext cx="1675130" cy="880110"/>
            </a:xfrm>
            <a:custGeom>
              <a:avLst/>
              <a:gdLst/>
              <a:ahLst/>
              <a:cxnLst/>
              <a:rect l="l" t="t" r="r" b="b"/>
              <a:pathLst>
                <a:path w="1675130" h="880110">
                  <a:moveTo>
                    <a:pt x="266700" y="848360"/>
                  </a:moveTo>
                  <a:cubicBezTo>
                    <a:pt x="236220" y="848360"/>
                    <a:pt x="205740" y="842010"/>
                    <a:pt x="175260" y="829310"/>
                  </a:cubicBezTo>
                  <a:cubicBezTo>
                    <a:pt x="55880" y="778510"/>
                    <a:pt x="0" y="641350"/>
                    <a:pt x="50800" y="521970"/>
                  </a:cubicBezTo>
                  <a:cubicBezTo>
                    <a:pt x="184150" y="204470"/>
                    <a:pt x="492760" y="0"/>
                    <a:pt x="836930" y="0"/>
                  </a:cubicBezTo>
                  <a:cubicBezTo>
                    <a:pt x="1181100" y="0"/>
                    <a:pt x="1489710" y="204470"/>
                    <a:pt x="1624330" y="521970"/>
                  </a:cubicBezTo>
                  <a:cubicBezTo>
                    <a:pt x="1675130" y="641350"/>
                    <a:pt x="1619250" y="779780"/>
                    <a:pt x="1499870" y="829310"/>
                  </a:cubicBezTo>
                  <a:cubicBezTo>
                    <a:pt x="1380490" y="880110"/>
                    <a:pt x="1242060" y="824230"/>
                    <a:pt x="1192530" y="704850"/>
                  </a:cubicBezTo>
                  <a:cubicBezTo>
                    <a:pt x="1131570" y="562610"/>
                    <a:pt x="991870" y="469900"/>
                    <a:pt x="836930" y="469900"/>
                  </a:cubicBezTo>
                  <a:cubicBezTo>
                    <a:pt x="681990" y="469900"/>
                    <a:pt x="543560" y="562610"/>
                    <a:pt x="482600" y="704850"/>
                  </a:cubicBezTo>
                  <a:cubicBezTo>
                    <a:pt x="445770" y="793750"/>
                    <a:pt x="358140" y="848360"/>
                    <a:pt x="266700" y="848360"/>
                  </a:cubicBezTo>
                  <a:close/>
                </a:path>
              </a:pathLst>
            </a:custGeom>
            <a:solidFill>
              <a:srgbClr val="F2BC2A"/>
            </a:solidFill>
          </p:spPr>
        </p:sp>
      </p:grpSp>
      <p:grpSp>
        <p:nvGrpSpPr>
          <p:cNvPr id="28" name="Group 28"/>
          <p:cNvGrpSpPr/>
          <p:nvPr/>
        </p:nvGrpSpPr>
        <p:grpSpPr>
          <a:xfrm>
            <a:off x="2030890" y="9258300"/>
            <a:ext cx="229651" cy="229651"/>
            <a:chOff x="0" y="0"/>
            <a:chExt cx="6350000" cy="6350000"/>
          </a:xfrm>
        </p:grpSpPr>
        <p:sp>
          <p:nvSpPr>
            <p:cNvPr id="29" name="Freeform 29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1AB5DB"/>
            </a:solidFill>
          </p:spPr>
        </p:sp>
      </p:grpSp>
      <p:pic>
        <p:nvPicPr>
          <p:cNvPr id="30" name="Picture 30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5"/>
              </a:ext>
            </a:extLst>
          </a:blip>
          <a:srcRect/>
          <a:stretch>
            <a:fillRect/>
          </a:stretch>
        </p:blipFill>
        <p:spPr>
          <a:xfrm>
            <a:off x="1857760" y="6167686"/>
            <a:ext cx="464062" cy="471782"/>
          </a:xfrm>
          <a:prstGeom prst="rect">
            <a:avLst/>
          </a:prstGeom>
        </p:spPr>
      </p:pic>
      <p:grpSp>
        <p:nvGrpSpPr>
          <p:cNvPr id="31" name="Group 31"/>
          <p:cNvGrpSpPr>
            <a:grpSpLocks noChangeAspect="1"/>
          </p:cNvGrpSpPr>
          <p:nvPr/>
        </p:nvGrpSpPr>
        <p:grpSpPr>
          <a:xfrm rot="-874149">
            <a:off x="1053712" y="5439604"/>
            <a:ext cx="498419" cy="262574"/>
            <a:chOff x="0" y="0"/>
            <a:chExt cx="1610360" cy="848360"/>
          </a:xfrm>
        </p:grpSpPr>
        <p:sp>
          <p:nvSpPr>
            <p:cNvPr id="32" name="Freeform 32"/>
            <p:cNvSpPr/>
            <p:nvPr/>
          </p:nvSpPr>
          <p:spPr>
            <a:xfrm>
              <a:off x="-31750" y="0"/>
              <a:ext cx="1675130" cy="880110"/>
            </a:xfrm>
            <a:custGeom>
              <a:avLst/>
              <a:gdLst/>
              <a:ahLst/>
              <a:cxnLst/>
              <a:rect l="l" t="t" r="r" b="b"/>
              <a:pathLst>
                <a:path w="1675130" h="880110">
                  <a:moveTo>
                    <a:pt x="266700" y="848360"/>
                  </a:moveTo>
                  <a:cubicBezTo>
                    <a:pt x="236220" y="848360"/>
                    <a:pt x="205740" y="842010"/>
                    <a:pt x="175260" y="829310"/>
                  </a:cubicBezTo>
                  <a:cubicBezTo>
                    <a:pt x="55880" y="778510"/>
                    <a:pt x="0" y="641350"/>
                    <a:pt x="50800" y="521970"/>
                  </a:cubicBezTo>
                  <a:cubicBezTo>
                    <a:pt x="184150" y="204470"/>
                    <a:pt x="492760" y="0"/>
                    <a:pt x="836930" y="0"/>
                  </a:cubicBezTo>
                  <a:cubicBezTo>
                    <a:pt x="1181100" y="0"/>
                    <a:pt x="1489710" y="204470"/>
                    <a:pt x="1624330" y="521970"/>
                  </a:cubicBezTo>
                  <a:cubicBezTo>
                    <a:pt x="1675130" y="641350"/>
                    <a:pt x="1619250" y="779780"/>
                    <a:pt x="1499870" y="829310"/>
                  </a:cubicBezTo>
                  <a:cubicBezTo>
                    <a:pt x="1380490" y="880110"/>
                    <a:pt x="1242060" y="824230"/>
                    <a:pt x="1192530" y="704850"/>
                  </a:cubicBezTo>
                  <a:cubicBezTo>
                    <a:pt x="1131570" y="562610"/>
                    <a:pt x="991870" y="469900"/>
                    <a:pt x="836930" y="469900"/>
                  </a:cubicBezTo>
                  <a:cubicBezTo>
                    <a:pt x="681990" y="469900"/>
                    <a:pt x="543560" y="562610"/>
                    <a:pt x="482600" y="704850"/>
                  </a:cubicBezTo>
                  <a:cubicBezTo>
                    <a:pt x="445770" y="793750"/>
                    <a:pt x="358140" y="848360"/>
                    <a:pt x="266700" y="848360"/>
                  </a:cubicBezTo>
                  <a:close/>
                </a:path>
              </a:pathLst>
            </a:custGeom>
            <a:solidFill>
              <a:srgbClr val="F2BC2A"/>
            </a:solidFill>
          </p:spPr>
        </p:sp>
      </p:grpSp>
      <p:pic>
        <p:nvPicPr>
          <p:cNvPr id="33" name="Picture 33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5"/>
              </a:ext>
            </a:extLst>
          </a:blip>
          <a:srcRect/>
          <a:stretch>
            <a:fillRect/>
          </a:stretch>
        </p:blipFill>
        <p:spPr>
          <a:xfrm>
            <a:off x="3850273" y="792809"/>
            <a:ext cx="464062" cy="471782"/>
          </a:xfrm>
          <a:prstGeom prst="rect">
            <a:avLst/>
          </a:prstGeom>
        </p:spPr>
      </p:pic>
      <p:grpSp>
        <p:nvGrpSpPr>
          <p:cNvPr id="34" name="Group 34"/>
          <p:cNvGrpSpPr/>
          <p:nvPr/>
        </p:nvGrpSpPr>
        <p:grpSpPr>
          <a:xfrm rot="-2074858">
            <a:off x="15366099" y="2674126"/>
            <a:ext cx="229651" cy="229651"/>
            <a:chOff x="0" y="0"/>
            <a:chExt cx="6350000" cy="6350000"/>
          </a:xfrm>
        </p:grpSpPr>
        <p:sp>
          <p:nvSpPr>
            <p:cNvPr id="35" name="Freeform 35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1AB5DB"/>
            </a:solidFill>
          </p:spPr>
        </p:sp>
      </p:grpSp>
      <p:pic>
        <p:nvPicPr>
          <p:cNvPr id="36" name="Picture 36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rcRect/>
          <a:stretch>
            <a:fillRect/>
          </a:stretch>
        </p:blipFill>
        <p:spPr>
          <a:xfrm rot="-2074858">
            <a:off x="14586618" y="839557"/>
            <a:ext cx="238202" cy="236037"/>
          </a:xfrm>
          <a:prstGeom prst="rect">
            <a:avLst/>
          </a:prstGeom>
        </p:spPr>
      </p:pic>
      <p:pic>
        <p:nvPicPr>
          <p:cNvPr id="37" name="Picture 37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rcRect/>
          <a:stretch>
            <a:fillRect/>
          </a:stretch>
        </p:blipFill>
        <p:spPr>
          <a:xfrm rot="-2846654">
            <a:off x="17042444" y="5898826"/>
            <a:ext cx="433712" cy="411632"/>
          </a:xfrm>
          <a:prstGeom prst="rect">
            <a:avLst/>
          </a:prstGeom>
        </p:spPr>
      </p:pic>
      <p:pic>
        <p:nvPicPr>
          <p:cNvPr id="38" name="Picture 38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5"/>
              </a:ext>
            </a:extLst>
          </a:blip>
          <a:srcRect/>
          <a:stretch>
            <a:fillRect/>
          </a:stretch>
        </p:blipFill>
        <p:spPr>
          <a:xfrm rot="-2074858">
            <a:off x="17279532" y="4129890"/>
            <a:ext cx="464062" cy="471782"/>
          </a:xfrm>
          <a:prstGeom prst="rect">
            <a:avLst/>
          </a:prstGeom>
        </p:spPr>
      </p:pic>
      <p:grpSp>
        <p:nvGrpSpPr>
          <p:cNvPr id="39" name="Group 39"/>
          <p:cNvGrpSpPr>
            <a:grpSpLocks noChangeAspect="1"/>
          </p:cNvGrpSpPr>
          <p:nvPr/>
        </p:nvGrpSpPr>
        <p:grpSpPr>
          <a:xfrm rot="-2949008">
            <a:off x="17101869" y="3171247"/>
            <a:ext cx="498419" cy="262574"/>
            <a:chOff x="0" y="0"/>
            <a:chExt cx="1610360" cy="848360"/>
          </a:xfrm>
        </p:grpSpPr>
        <p:sp>
          <p:nvSpPr>
            <p:cNvPr id="40" name="Freeform 40"/>
            <p:cNvSpPr/>
            <p:nvPr/>
          </p:nvSpPr>
          <p:spPr>
            <a:xfrm>
              <a:off x="-31750" y="0"/>
              <a:ext cx="1675130" cy="880110"/>
            </a:xfrm>
            <a:custGeom>
              <a:avLst/>
              <a:gdLst/>
              <a:ahLst/>
              <a:cxnLst/>
              <a:rect l="l" t="t" r="r" b="b"/>
              <a:pathLst>
                <a:path w="1675130" h="880110">
                  <a:moveTo>
                    <a:pt x="266700" y="848360"/>
                  </a:moveTo>
                  <a:cubicBezTo>
                    <a:pt x="236220" y="848360"/>
                    <a:pt x="205740" y="842010"/>
                    <a:pt x="175260" y="829310"/>
                  </a:cubicBezTo>
                  <a:cubicBezTo>
                    <a:pt x="55880" y="778510"/>
                    <a:pt x="0" y="641350"/>
                    <a:pt x="50800" y="521970"/>
                  </a:cubicBezTo>
                  <a:cubicBezTo>
                    <a:pt x="184150" y="204470"/>
                    <a:pt x="492760" y="0"/>
                    <a:pt x="836930" y="0"/>
                  </a:cubicBezTo>
                  <a:cubicBezTo>
                    <a:pt x="1181100" y="0"/>
                    <a:pt x="1489710" y="204470"/>
                    <a:pt x="1624330" y="521970"/>
                  </a:cubicBezTo>
                  <a:cubicBezTo>
                    <a:pt x="1675130" y="641350"/>
                    <a:pt x="1619250" y="779780"/>
                    <a:pt x="1499870" y="829310"/>
                  </a:cubicBezTo>
                  <a:cubicBezTo>
                    <a:pt x="1380490" y="880110"/>
                    <a:pt x="1242060" y="824230"/>
                    <a:pt x="1192530" y="704850"/>
                  </a:cubicBezTo>
                  <a:cubicBezTo>
                    <a:pt x="1131570" y="562610"/>
                    <a:pt x="991870" y="469900"/>
                    <a:pt x="836930" y="469900"/>
                  </a:cubicBezTo>
                  <a:cubicBezTo>
                    <a:pt x="681990" y="469900"/>
                    <a:pt x="543560" y="562610"/>
                    <a:pt x="482600" y="704850"/>
                  </a:cubicBezTo>
                  <a:cubicBezTo>
                    <a:pt x="445770" y="793750"/>
                    <a:pt x="358140" y="848360"/>
                    <a:pt x="266700" y="848360"/>
                  </a:cubicBezTo>
                  <a:close/>
                </a:path>
              </a:pathLst>
            </a:custGeom>
            <a:solidFill>
              <a:srgbClr val="F2BC2A"/>
            </a:solidFill>
          </p:spPr>
        </p:sp>
      </p:grpSp>
      <p:grpSp>
        <p:nvGrpSpPr>
          <p:cNvPr id="41" name="Group 41"/>
          <p:cNvGrpSpPr>
            <a:grpSpLocks noChangeAspect="1"/>
          </p:cNvGrpSpPr>
          <p:nvPr/>
        </p:nvGrpSpPr>
        <p:grpSpPr>
          <a:xfrm rot="-2949008">
            <a:off x="14359241" y="9446041"/>
            <a:ext cx="498419" cy="262574"/>
            <a:chOff x="0" y="0"/>
            <a:chExt cx="1610360" cy="848360"/>
          </a:xfrm>
        </p:grpSpPr>
        <p:sp>
          <p:nvSpPr>
            <p:cNvPr id="42" name="Freeform 42"/>
            <p:cNvSpPr/>
            <p:nvPr/>
          </p:nvSpPr>
          <p:spPr>
            <a:xfrm>
              <a:off x="-31750" y="0"/>
              <a:ext cx="1675130" cy="880110"/>
            </a:xfrm>
            <a:custGeom>
              <a:avLst/>
              <a:gdLst/>
              <a:ahLst/>
              <a:cxnLst/>
              <a:rect l="l" t="t" r="r" b="b"/>
              <a:pathLst>
                <a:path w="1675130" h="880110">
                  <a:moveTo>
                    <a:pt x="266700" y="848360"/>
                  </a:moveTo>
                  <a:cubicBezTo>
                    <a:pt x="236220" y="848360"/>
                    <a:pt x="205740" y="842010"/>
                    <a:pt x="175260" y="829310"/>
                  </a:cubicBezTo>
                  <a:cubicBezTo>
                    <a:pt x="55880" y="778510"/>
                    <a:pt x="0" y="641350"/>
                    <a:pt x="50800" y="521970"/>
                  </a:cubicBezTo>
                  <a:cubicBezTo>
                    <a:pt x="184150" y="204470"/>
                    <a:pt x="492760" y="0"/>
                    <a:pt x="836930" y="0"/>
                  </a:cubicBezTo>
                  <a:cubicBezTo>
                    <a:pt x="1181100" y="0"/>
                    <a:pt x="1489710" y="204470"/>
                    <a:pt x="1624330" y="521970"/>
                  </a:cubicBezTo>
                  <a:cubicBezTo>
                    <a:pt x="1675130" y="641350"/>
                    <a:pt x="1619250" y="779780"/>
                    <a:pt x="1499870" y="829310"/>
                  </a:cubicBezTo>
                  <a:cubicBezTo>
                    <a:pt x="1380490" y="880110"/>
                    <a:pt x="1242060" y="824230"/>
                    <a:pt x="1192530" y="704850"/>
                  </a:cubicBezTo>
                  <a:cubicBezTo>
                    <a:pt x="1131570" y="562610"/>
                    <a:pt x="991870" y="469900"/>
                    <a:pt x="836930" y="469900"/>
                  </a:cubicBezTo>
                  <a:cubicBezTo>
                    <a:pt x="681990" y="469900"/>
                    <a:pt x="543560" y="562610"/>
                    <a:pt x="482600" y="704850"/>
                  </a:cubicBezTo>
                  <a:cubicBezTo>
                    <a:pt x="445770" y="793750"/>
                    <a:pt x="358140" y="848360"/>
                    <a:pt x="266700" y="848360"/>
                  </a:cubicBezTo>
                  <a:close/>
                </a:path>
              </a:pathLst>
            </a:custGeom>
            <a:solidFill>
              <a:srgbClr val="F2BC2A"/>
            </a:solidFill>
          </p:spPr>
        </p:sp>
      </p:grpSp>
      <p:grpSp>
        <p:nvGrpSpPr>
          <p:cNvPr id="43" name="Group 43"/>
          <p:cNvGrpSpPr/>
          <p:nvPr/>
        </p:nvGrpSpPr>
        <p:grpSpPr>
          <a:xfrm>
            <a:off x="15738452" y="6288751"/>
            <a:ext cx="229651" cy="229651"/>
            <a:chOff x="0" y="0"/>
            <a:chExt cx="6350000" cy="6350000"/>
          </a:xfrm>
        </p:grpSpPr>
        <p:sp>
          <p:nvSpPr>
            <p:cNvPr id="44" name="Freeform 44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1AB5DB"/>
            </a:solidFill>
          </p:spPr>
        </p:sp>
      </p:grpSp>
      <p:sp>
        <p:nvSpPr>
          <p:cNvPr id="45" name="TextBox 5"/>
          <p:cNvSpPr txBox="1"/>
          <p:nvPr/>
        </p:nvSpPr>
        <p:spPr>
          <a:xfrm>
            <a:off x="1019189" y="2855568"/>
            <a:ext cx="15766808" cy="31393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6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mbria Math" panose="02040503050406030204" pitchFamily="18" charset="0"/>
                <a:cs typeface="Times New Roman" panose="02020603050405020304" pitchFamily="18" charset="0"/>
              </a:rPr>
              <a:t>CHƯƠNG VIII: LỰC TRONG ĐỜI SỐNG</a:t>
            </a:r>
            <a:endParaRPr lang="en-US" sz="66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Cambria Math" panose="02040503050406030204" pitchFamily="18" charset="0"/>
              <a:cs typeface="Times New Roman" panose="02020603050405020304" pitchFamily="18" charset="0"/>
            </a:endParaRPr>
          </a:p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66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mbria Math" panose="02040503050406030204" pitchFamily="18" charset="0"/>
                <a:cs typeface="Times New Roman" panose="02020603050405020304" pitchFamily="18" charset="0"/>
              </a:rPr>
              <a:t>Tiết</a:t>
            </a:r>
            <a:r>
              <a:rPr lang="en-US" sz="6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mbria Math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6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mbria Math" panose="02040503050406030204" pitchFamily="18" charset="0"/>
                <a:cs typeface="Times New Roman" panose="02020603050405020304" pitchFamily="18" charset="0"/>
              </a:rPr>
              <a:t>99 – </a:t>
            </a:r>
            <a:r>
              <a:rPr lang="en-US" sz="66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mbria Math" panose="02040503050406030204" pitchFamily="18" charset="0"/>
                <a:cs typeface="Times New Roman" panose="02020603050405020304" pitchFamily="18" charset="0"/>
              </a:rPr>
              <a:t>Bài</a:t>
            </a:r>
            <a:r>
              <a:rPr lang="en-US" sz="6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mbria Math" panose="02040503050406030204" pitchFamily="18" charset="0"/>
                <a:cs typeface="Times New Roman" panose="02020603050405020304" pitchFamily="18" charset="0"/>
              </a:rPr>
              <a:t> 40: </a:t>
            </a:r>
            <a:r>
              <a:rPr lang="en-US" sz="60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mbria Math" panose="02040503050406030204" pitchFamily="18" charset="0"/>
                <a:cs typeface="Times New Roman" panose="02020603050405020304" pitchFamily="18" charset="0"/>
              </a:rPr>
              <a:t>LỰC LÀ GÌ? </a:t>
            </a:r>
            <a:endParaRPr lang="en-US" sz="6000" b="1" dirty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Cambria Math" panose="020405030504060302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ounded Rectangle 43"/>
          <p:cNvSpPr/>
          <p:nvPr/>
        </p:nvSpPr>
        <p:spPr>
          <a:xfrm>
            <a:off x="5410200" y="2095500"/>
            <a:ext cx="7467600" cy="728703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 w="12700" cap="flat" cmpd="sng" algn="ctr">
            <a:solidFill>
              <a:srgbClr val="5B9BD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vi-VN" sz="44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+mj-lt"/>
                <a:ea typeface="Cambria Math" panose="02040503050406030204" pitchFamily="18" charset="0"/>
                <a:cs typeface="Arial" panose="020B0604020202020204" pitchFamily="34" charset="0"/>
              </a:rPr>
              <a:t>HOẠT ĐỘNG LUYỆN TẬP</a:t>
            </a:r>
            <a:endParaRPr kumimoji="0" lang="x-none" sz="4400" b="1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+mj-lt"/>
              <a:ea typeface="Cambria Math" panose="02040503050406030204" pitchFamily="18" charset="0"/>
              <a:cs typeface="Arial" panose="020B0604020202020204" pitchFamily="34" charset="0"/>
            </a:endParaRPr>
          </a:p>
        </p:txBody>
      </p:sp>
      <p:sp>
        <p:nvSpPr>
          <p:cNvPr id="10" name="Right Arrow 9">
            <a:hlinkClick r:id="rId1" action="ppaction://hlinkfile"/>
          </p:cNvPr>
          <p:cNvSpPr/>
          <p:nvPr/>
        </p:nvSpPr>
        <p:spPr>
          <a:xfrm>
            <a:off x="16104781" y="9023906"/>
            <a:ext cx="838200" cy="68579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grpSp>
        <p:nvGrpSpPr>
          <p:cNvPr id="13" name="Group 3"/>
          <p:cNvGrpSpPr/>
          <p:nvPr/>
        </p:nvGrpSpPr>
        <p:grpSpPr>
          <a:xfrm>
            <a:off x="-1116810" y="-427766"/>
            <a:ext cx="20086371" cy="12006726"/>
            <a:chOff x="0" y="0"/>
            <a:chExt cx="26781829" cy="16008969"/>
          </a:xfrm>
        </p:grpSpPr>
        <p:grpSp>
          <p:nvGrpSpPr>
            <p:cNvPr id="14" name="Group 4"/>
            <p:cNvGrpSpPr/>
            <p:nvPr/>
          </p:nvGrpSpPr>
          <p:grpSpPr>
            <a:xfrm>
              <a:off x="0" y="394920"/>
              <a:ext cx="1900244" cy="15205129"/>
              <a:chOff x="0" y="0"/>
              <a:chExt cx="356429" cy="2852028"/>
            </a:xfrm>
          </p:grpSpPr>
          <p:sp>
            <p:nvSpPr>
              <p:cNvPr id="24" name="Freeform 5"/>
              <p:cNvSpPr/>
              <p:nvPr/>
            </p:nvSpPr>
            <p:spPr>
              <a:xfrm>
                <a:off x="0" y="0"/>
                <a:ext cx="356429" cy="2852028"/>
              </a:xfrm>
              <a:custGeom>
                <a:avLst/>
                <a:gdLst/>
                <a:ahLst/>
                <a:cxnLst/>
                <a:rect l="l" t="t" r="r" b="b"/>
                <a:pathLst>
                  <a:path w="356429" h="2852028">
                    <a:moveTo>
                      <a:pt x="0" y="0"/>
                    </a:moveTo>
                    <a:lnTo>
                      <a:pt x="356429" y="0"/>
                    </a:lnTo>
                    <a:lnTo>
                      <a:pt x="356429" y="2852028"/>
                    </a:lnTo>
                    <a:lnTo>
                      <a:pt x="0" y="2852028"/>
                    </a:lnTo>
                    <a:close/>
                  </a:path>
                </a:pathLst>
              </a:custGeom>
              <a:solidFill>
                <a:srgbClr val="00AD9C"/>
              </a:solidFill>
            </p:spPr>
          </p:sp>
          <p:sp>
            <p:nvSpPr>
              <p:cNvPr id="25" name="TextBox 6"/>
              <p:cNvSpPr txBox="1"/>
              <p:nvPr/>
            </p:nvSpPr>
            <p:spPr>
              <a:xfrm>
                <a:off x="0" y="-57150"/>
                <a:ext cx="812800" cy="869950"/>
              </a:xfrm>
              <a:prstGeom prst="rect">
                <a:avLst/>
              </a:prstGeom>
            </p:spPr>
            <p:txBody>
              <a:bodyPr lIns="53498" tIns="53498" rIns="53498" bIns="53498" rtlCol="0" anchor="ctr"/>
              <a:lstStyle/>
              <a:p>
                <a:pPr algn="ctr">
                  <a:lnSpc>
                    <a:spcPts val="2800"/>
                  </a:lnSpc>
                </a:pPr>
              </a:p>
            </p:txBody>
          </p:sp>
        </p:grpSp>
        <p:grpSp>
          <p:nvGrpSpPr>
            <p:cNvPr id="15" name="Group 7"/>
            <p:cNvGrpSpPr/>
            <p:nvPr/>
          </p:nvGrpSpPr>
          <p:grpSpPr>
            <a:xfrm>
              <a:off x="24881585" y="394920"/>
              <a:ext cx="1900244" cy="15205129"/>
              <a:chOff x="0" y="0"/>
              <a:chExt cx="356429" cy="2852028"/>
            </a:xfrm>
          </p:grpSpPr>
          <p:sp>
            <p:nvSpPr>
              <p:cNvPr id="22" name="Freeform 8"/>
              <p:cNvSpPr/>
              <p:nvPr/>
            </p:nvSpPr>
            <p:spPr>
              <a:xfrm>
                <a:off x="0" y="0"/>
                <a:ext cx="356429" cy="2852028"/>
              </a:xfrm>
              <a:custGeom>
                <a:avLst/>
                <a:gdLst/>
                <a:ahLst/>
                <a:cxnLst/>
                <a:rect l="l" t="t" r="r" b="b"/>
                <a:pathLst>
                  <a:path w="356429" h="2852028">
                    <a:moveTo>
                      <a:pt x="0" y="0"/>
                    </a:moveTo>
                    <a:lnTo>
                      <a:pt x="356429" y="0"/>
                    </a:lnTo>
                    <a:lnTo>
                      <a:pt x="356429" y="2852028"/>
                    </a:lnTo>
                    <a:lnTo>
                      <a:pt x="0" y="2852028"/>
                    </a:lnTo>
                    <a:close/>
                  </a:path>
                </a:pathLst>
              </a:custGeom>
              <a:solidFill>
                <a:srgbClr val="00AD9C"/>
              </a:solidFill>
            </p:spPr>
          </p:sp>
          <p:sp>
            <p:nvSpPr>
              <p:cNvPr id="23" name="TextBox 9"/>
              <p:cNvSpPr txBox="1"/>
              <p:nvPr/>
            </p:nvSpPr>
            <p:spPr>
              <a:xfrm>
                <a:off x="0" y="-57150"/>
                <a:ext cx="812800" cy="869950"/>
              </a:xfrm>
              <a:prstGeom prst="rect">
                <a:avLst/>
              </a:prstGeom>
            </p:spPr>
            <p:txBody>
              <a:bodyPr lIns="53498" tIns="53498" rIns="53498" bIns="53498" rtlCol="0" anchor="ctr"/>
              <a:lstStyle/>
              <a:p>
                <a:pPr algn="ctr">
                  <a:lnSpc>
                    <a:spcPts val="2800"/>
                  </a:lnSpc>
                </a:pPr>
              </a:p>
            </p:txBody>
          </p:sp>
        </p:grpSp>
        <p:grpSp>
          <p:nvGrpSpPr>
            <p:cNvPr id="16" name="Group 10"/>
            <p:cNvGrpSpPr/>
            <p:nvPr/>
          </p:nvGrpSpPr>
          <p:grpSpPr>
            <a:xfrm rot="5400000">
              <a:off x="12801106" y="-11850985"/>
              <a:ext cx="1900244" cy="25602213"/>
              <a:chOff x="0" y="0"/>
              <a:chExt cx="356429" cy="4802210"/>
            </a:xfrm>
          </p:grpSpPr>
          <p:sp>
            <p:nvSpPr>
              <p:cNvPr id="20" name="Freeform 11"/>
              <p:cNvSpPr/>
              <p:nvPr/>
            </p:nvSpPr>
            <p:spPr>
              <a:xfrm>
                <a:off x="0" y="0"/>
                <a:ext cx="356429" cy="4802210"/>
              </a:xfrm>
              <a:custGeom>
                <a:avLst/>
                <a:gdLst/>
                <a:ahLst/>
                <a:cxnLst/>
                <a:rect l="l" t="t" r="r" b="b"/>
                <a:pathLst>
                  <a:path w="356429" h="4802210">
                    <a:moveTo>
                      <a:pt x="0" y="0"/>
                    </a:moveTo>
                    <a:lnTo>
                      <a:pt x="356429" y="0"/>
                    </a:lnTo>
                    <a:lnTo>
                      <a:pt x="356429" y="4802210"/>
                    </a:lnTo>
                    <a:lnTo>
                      <a:pt x="0" y="4802210"/>
                    </a:lnTo>
                    <a:close/>
                  </a:path>
                </a:pathLst>
              </a:custGeom>
              <a:solidFill>
                <a:srgbClr val="00AD9C"/>
              </a:solidFill>
            </p:spPr>
          </p:sp>
          <p:sp>
            <p:nvSpPr>
              <p:cNvPr id="21" name="TextBox 12"/>
              <p:cNvSpPr txBox="1"/>
              <p:nvPr/>
            </p:nvSpPr>
            <p:spPr>
              <a:xfrm>
                <a:off x="0" y="-57150"/>
                <a:ext cx="812800" cy="869950"/>
              </a:xfrm>
              <a:prstGeom prst="rect">
                <a:avLst/>
              </a:prstGeom>
            </p:spPr>
            <p:txBody>
              <a:bodyPr lIns="53498" tIns="53498" rIns="53498" bIns="53498" rtlCol="0" anchor="ctr"/>
              <a:lstStyle/>
              <a:p>
                <a:pPr algn="ctr">
                  <a:lnSpc>
                    <a:spcPts val="2800"/>
                  </a:lnSpc>
                </a:pPr>
              </a:p>
            </p:txBody>
          </p:sp>
        </p:grpSp>
        <p:grpSp>
          <p:nvGrpSpPr>
            <p:cNvPr id="17" name="Group 13"/>
            <p:cNvGrpSpPr/>
            <p:nvPr/>
          </p:nvGrpSpPr>
          <p:grpSpPr>
            <a:xfrm rot="5400000">
              <a:off x="12656286" y="2257740"/>
              <a:ext cx="1900244" cy="25602213"/>
              <a:chOff x="0" y="0"/>
              <a:chExt cx="356429" cy="4802210"/>
            </a:xfrm>
          </p:grpSpPr>
          <p:sp>
            <p:nvSpPr>
              <p:cNvPr id="18" name="Freeform 14"/>
              <p:cNvSpPr/>
              <p:nvPr/>
            </p:nvSpPr>
            <p:spPr>
              <a:xfrm>
                <a:off x="0" y="0"/>
                <a:ext cx="356429" cy="4802210"/>
              </a:xfrm>
              <a:custGeom>
                <a:avLst/>
                <a:gdLst/>
                <a:ahLst/>
                <a:cxnLst/>
                <a:rect l="l" t="t" r="r" b="b"/>
                <a:pathLst>
                  <a:path w="356429" h="4802210">
                    <a:moveTo>
                      <a:pt x="0" y="0"/>
                    </a:moveTo>
                    <a:lnTo>
                      <a:pt x="356429" y="0"/>
                    </a:lnTo>
                    <a:lnTo>
                      <a:pt x="356429" y="4802210"/>
                    </a:lnTo>
                    <a:lnTo>
                      <a:pt x="0" y="4802210"/>
                    </a:lnTo>
                    <a:close/>
                  </a:path>
                </a:pathLst>
              </a:custGeom>
              <a:solidFill>
                <a:srgbClr val="00AD9C"/>
              </a:solidFill>
            </p:spPr>
          </p:sp>
          <p:sp>
            <p:nvSpPr>
              <p:cNvPr id="19" name="TextBox 15"/>
              <p:cNvSpPr txBox="1"/>
              <p:nvPr/>
            </p:nvSpPr>
            <p:spPr>
              <a:xfrm>
                <a:off x="0" y="-57150"/>
                <a:ext cx="812800" cy="869950"/>
              </a:xfrm>
              <a:prstGeom prst="rect">
                <a:avLst/>
              </a:prstGeom>
            </p:spPr>
            <p:txBody>
              <a:bodyPr lIns="53498" tIns="53498" rIns="53498" bIns="53498" rtlCol="0" anchor="ctr"/>
              <a:lstStyle/>
              <a:p>
                <a:pPr algn="ctr">
                  <a:lnSpc>
                    <a:spcPts val="2800"/>
                  </a:lnSpc>
                </a:pPr>
              </a:p>
            </p:txBody>
          </p:sp>
        </p:grpSp>
      </p:grpSp>
      <p:pic>
        <p:nvPicPr>
          <p:cNvPr id="26" name="Picture 1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 rot="-10325232" flipV="1">
            <a:off x="606914" y="6940297"/>
            <a:ext cx="2736104" cy="2736104"/>
          </a:xfrm>
          <a:prstGeom prst="rect">
            <a:avLst/>
          </a:prstGeom>
        </p:spPr>
      </p:pic>
      <p:pic>
        <p:nvPicPr>
          <p:cNvPr id="27" name="Picture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>
            <a:off x="15119006" y="7150056"/>
            <a:ext cx="2717478" cy="2653247"/>
          </a:xfrm>
          <a:prstGeom prst="rect">
            <a:avLst/>
          </a:prstGeom>
        </p:spPr>
      </p:pic>
      <p:pic>
        <p:nvPicPr>
          <p:cNvPr id="28" name="Picture 2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 rot="-734777">
            <a:off x="16065897" y="471702"/>
            <a:ext cx="1268092" cy="2249841"/>
          </a:xfrm>
          <a:prstGeom prst="rect">
            <a:avLst/>
          </a:prstGeom>
        </p:spPr>
      </p:pic>
      <p:grpSp>
        <p:nvGrpSpPr>
          <p:cNvPr id="29" name="Group 22"/>
          <p:cNvGrpSpPr/>
          <p:nvPr/>
        </p:nvGrpSpPr>
        <p:grpSpPr>
          <a:xfrm>
            <a:off x="4807145" y="705317"/>
            <a:ext cx="229651" cy="229651"/>
            <a:chOff x="0" y="0"/>
            <a:chExt cx="6350000" cy="6350000"/>
          </a:xfrm>
        </p:grpSpPr>
        <p:sp>
          <p:nvSpPr>
            <p:cNvPr id="30" name="Freeform 23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1AB5DB"/>
            </a:solidFill>
          </p:spPr>
        </p:sp>
      </p:grpSp>
      <p:pic>
        <p:nvPicPr>
          <p:cNvPr id="31" name="Picture 24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/>
          <a:stretch>
            <a:fillRect/>
          </a:stretch>
        </p:blipFill>
        <p:spPr>
          <a:xfrm>
            <a:off x="558467" y="4269523"/>
            <a:ext cx="238202" cy="236037"/>
          </a:xfrm>
          <a:prstGeom prst="rect">
            <a:avLst/>
          </a:prstGeom>
        </p:spPr>
      </p:pic>
      <p:pic>
        <p:nvPicPr>
          <p:cNvPr id="32" name="Picture 25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rcRect/>
          <a:stretch>
            <a:fillRect/>
          </a:stretch>
        </p:blipFill>
        <p:spPr>
          <a:xfrm rot="-771795">
            <a:off x="717946" y="7310183"/>
            <a:ext cx="433712" cy="411632"/>
          </a:xfrm>
          <a:prstGeom prst="rect">
            <a:avLst/>
          </a:prstGeom>
        </p:spPr>
      </p:pic>
      <p:grpSp>
        <p:nvGrpSpPr>
          <p:cNvPr id="33" name="Group 26"/>
          <p:cNvGrpSpPr>
            <a:grpSpLocks noChangeAspect="1"/>
          </p:cNvGrpSpPr>
          <p:nvPr/>
        </p:nvGrpSpPr>
        <p:grpSpPr>
          <a:xfrm rot="1977585">
            <a:off x="3269116" y="9426276"/>
            <a:ext cx="498419" cy="262574"/>
            <a:chOff x="0" y="0"/>
            <a:chExt cx="1610360" cy="848360"/>
          </a:xfrm>
        </p:grpSpPr>
        <p:sp>
          <p:nvSpPr>
            <p:cNvPr id="34" name="Freeform 27"/>
            <p:cNvSpPr/>
            <p:nvPr/>
          </p:nvSpPr>
          <p:spPr>
            <a:xfrm>
              <a:off x="-31750" y="0"/>
              <a:ext cx="1675130" cy="880110"/>
            </a:xfrm>
            <a:custGeom>
              <a:avLst/>
              <a:gdLst/>
              <a:ahLst/>
              <a:cxnLst/>
              <a:rect l="l" t="t" r="r" b="b"/>
              <a:pathLst>
                <a:path w="1675130" h="880110">
                  <a:moveTo>
                    <a:pt x="266700" y="848360"/>
                  </a:moveTo>
                  <a:cubicBezTo>
                    <a:pt x="236220" y="848360"/>
                    <a:pt x="205740" y="842010"/>
                    <a:pt x="175260" y="829310"/>
                  </a:cubicBezTo>
                  <a:cubicBezTo>
                    <a:pt x="55880" y="778510"/>
                    <a:pt x="0" y="641350"/>
                    <a:pt x="50800" y="521970"/>
                  </a:cubicBezTo>
                  <a:cubicBezTo>
                    <a:pt x="184150" y="204470"/>
                    <a:pt x="492760" y="0"/>
                    <a:pt x="836930" y="0"/>
                  </a:cubicBezTo>
                  <a:cubicBezTo>
                    <a:pt x="1181100" y="0"/>
                    <a:pt x="1489710" y="204470"/>
                    <a:pt x="1624330" y="521970"/>
                  </a:cubicBezTo>
                  <a:cubicBezTo>
                    <a:pt x="1675130" y="641350"/>
                    <a:pt x="1619250" y="779780"/>
                    <a:pt x="1499870" y="829310"/>
                  </a:cubicBezTo>
                  <a:cubicBezTo>
                    <a:pt x="1380490" y="880110"/>
                    <a:pt x="1242060" y="824230"/>
                    <a:pt x="1192530" y="704850"/>
                  </a:cubicBezTo>
                  <a:cubicBezTo>
                    <a:pt x="1131570" y="562610"/>
                    <a:pt x="991870" y="469900"/>
                    <a:pt x="836930" y="469900"/>
                  </a:cubicBezTo>
                  <a:cubicBezTo>
                    <a:pt x="681990" y="469900"/>
                    <a:pt x="543560" y="562610"/>
                    <a:pt x="482600" y="704850"/>
                  </a:cubicBezTo>
                  <a:cubicBezTo>
                    <a:pt x="445770" y="793750"/>
                    <a:pt x="358140" y="848360"/>
                    <a:pt x="266700" y="848360"/>
                  </a:cubicBezTo>
                  <a:close/>
                </a:path>
              </a:pathLst>
            </a:custGeom>
            <a:solidFill>
              <a:srgbClr val="F2BC2A"/>
            </a:solidFill>
          </p:spPr>
        </p:sp>
      </p:grpSp>
      <p:grpSp>
        <p:nvGrpSpPr>
          <p:cNvPr id="35" name="Group 28"/>
          <p:cNvGrpSpPr/>
          <p:nvPr/>
        </p:nvGrpSpPr>
        <p:grpSpPr>
          <a:xfrm>
            <a:off x="2030890" y="9258300"/>
            <a:ext cx="229651" cy="229651"/>
            <a:chOff x="0" y="0"/>
            <a:chExt cx="6350000" cy="6350000"/>
          </a:xfrm>
        </p:grpSpPr>
        <p:sp>
          <p:nvSpPr>
            <p:cNvPr id="36" name="Freeform 29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1AB5DB"/>
            </a:solidFill>
          </p:spPr>
        </p:sp>
      </p:grpSp>
      <p:pic>
        <p:nvPicPr>
          <p:cNvPr id="37" name="Picture 30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rcRect/>
          <a:stretch>
            <a:fillRect/>
          </a:stretch>
        </p:blipFill>
        <p:spPr>
          <a:xfrm>
            <a:off x="1857760" y="6167686"/>
            <a:ext cx="464062" cy="471782"/>
          </a:xfrm>
          <a:prstGeom prst="rect">
            <a:avLst/>
          </a:prstGeom>
        </p:spPr>
      </p:pic>
      <p:grpSp>
        <p:nvGrpSpPr>
          <p:cNvPr id="38" name="Group 31"/>
          <p:cNvGrpSpPr>
            <a:grpSpLocks noChangeAspect="1"/>
          </p:cNvGrpSpPr>
          <p:nvPr/>
        </p:nvGrpSpPr>
        <p:grpSpPr>
          <a:xfrm rot="-874149">
            <a:off x="1053712" y="5439604"/>
            <a:ext cx="498419" cy="262574"/>
            <a:chOff x="0" y="0"/>
            <a:chExt cx="1610360" cy="848360"/>
          </a:xfrm>
        </p:grpSpPr>
        <p:sp>
          <p:nvSpPr>
            <p:cNvPr id="39" name="Freeform 32"/>
            <p:cNvSpPr/>
            <p:nvPr/>
          </p:nvSpPr>
          <p:spPr>
            <a:xfrm>
              <a:off x="-31750" y="0"/>
              <a:ext cx="1675130" cy="880110"/>
            </a:xfrm>
            <a:custGeom>
              <a:avLst/>
              <a:gdLst/>
              <a:ahLst/>
              <a:cxnLst/>
              <a:rect l="l" t="t" r="r" b="b"/>
              <a:pathLst>
                <a:path w="1675130" h="880110">
                  <a:moveTo>
                    <a:pt x="266700" y="848360"/>
                  </a:moveTo>
                  <a:cubicBezTo>
                    <a:pt x="236220" y="848360"/>
                    <a:pt x="205740" y="842010"/>
                    <a:pt x="175260" y="829310"/>
                  </a:cubicBezTo>
                  <a:cubicBezTo>
                    <a:pt x="55880" y="778510"/>
                    <a:pt x="0" y="641350"/>
                    <a:pt x="50800" y="521970"/>
                  </a:cubicBezTo>
                  <a:cubicBezTo>
                    <a:pt x="184150" y="204470"/>
                    <a:pt x="492760" y="0"/>
                    <a:pt x="836930" y="0"/>
                  </a:cubicBezTo>
                  <a:cubicBezTo>
                    <a:pt x="1181100" y="0"/>
                    <a:pt x="1489710" y="204470"/>
                    <a:pt x="1624330" y="521970"/>
                  </a:cubicBezTo>
                  <a:cubicBezTo>
                    <a:pt x="1675130" y="641350"/>
                    <a:pt x="1619250" y="779780"/>
                    <a:pt x="1499870" y="829310"/>
                  </a:cubicBezTo>
                  <a:cubicBezTo>
                    <a:pt x="1380490" y="880110"/>
                    <a:pt x="1242060" y="824230"/>
                    <a:pt x="1192530" y="704850"/>
                  </a:cubicBezTo>
                  <a:cubicBezTo>
                    <a:pt x="1131570" y="562610"/>
                    <a:pt x="991870" y="469900"/>
                    <a:pt x="836930" y="469900"/>
                  </a:cubicBezTo>
                  <a:cubicBezTo>
                    <a:pt x="681990" y="469900"/>
                    <a:pt x="543560" y="562610"/>
                    <a:pt x="482600" y="704850"/>
                  </a:cubicBezTo>
                  <a:cubicBezTo>
                    <a:pt x="445770" y="793750"/>
                    <a:pt x="358140" y="848360"/>
                    <a:pt x="266700" y="848360"/>
                  </a:cubicBezTo>
                  <a:close/>
                </a:path>
              </a:pathLst>
            </a:custGeom>
            <a:solidFill>
              <a:srgbClr val="F2BC2A"/>
            </a:solidFill>
          </p:spPr>
        </p:sp>
      </p:grpSp>
      <p:pic>
        <p:nvPicPr>
          <p:cNvPr id="40" name="Picture 33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rcRect/>
          <a:stretch>
            <a:fillRect/>
          </a:stretch>
        </p:blipFill>
        <p:spPr>
          <a:xfrm>
            <a:off x="3850273" y="792809"/>
            <a:ext cx="464062" cy="471782"/>
          </a:xfrm>
          <a:prstGeom prst="rect">
            <a:avLst/>
          </a:prstGeom>
        </p:spPr>
      </p:pic>
      <p:grpSp>
        <p:nvGrpSpPr>
          <p:cNvPr id="41" name="Group 34"/>
          <p:cNvGrpSpPr/>
          <p:nvPr/>
        </p:nvGrpSpPr>
        <p:grpSpPr>
          <a:xfrm rot="-2074858">
            <a:off x="15366099" y="2674126"/>
            <a:ext cx="229651" cy="229651"/>
            <a:chOff x="0" y="0"/>
            <a:chExt cx="6350000" cy="6350000"/>
          </a:xfrm>
        </p:grpSpPr>
        <p:sp>
          <p:nvSpPr>
            <p:cNvPr id="42" name="Freeform 35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1AB5DB"/>
            </a:solidFill>
          </p:spPr>
        </p:sp>
      </p:grpSp>
      <p:pic>
        <p:nvPicPr>
          <p:cNvPr id="43" name="Picture 36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/>
          <a:stretch>
            <a:fillRect/>
          </a:stretch>
        </p:blipFill>
        <p:spPr>
          <a:xfrm rot="-2074858">
            <a:off x="14586618" y="839557"/>
            <a:ext cx="238202" cy="236037"/>
          </a:xfrm>
          <a:prstGeom prst="rect">
            <a:avLst/>
          </a:prstGeom>
        </p:spPr>
      </p:pic>
      <p:pic>
        <p:nvPicPr>
          <p:cNvPr id="44" name="Picture 37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rcRect/>
          <a:stretch>
            <a:fillRect/>
          </a:stretch>
        </p:blipFill>
        <p:spPr>
          <a:xfrm rot="-2846654">
            <a:off x="17042444" y="5898826"/>
            <a:ext cx="433712" cy="411632"/>
          </a:xfrm>
          <a:prstGeom prst="rect">
            <a:avLst/>
          </a:prstGeom>
        </p:spPr>
      </p:pic>
      <p:pic>
        <p:nvPicPr>
          <p:cNvPr id="45" name="Picture 38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rcRect/>
          <a:stretch>
            <a:fillRect/>
          </a:stretch>
        </p:blipFill>
        <p:spPr>
          <a:xfrm rot="-2074858">
            <a:off x="17279532" y="4129890"/>
            <a:ext cx="464062" cy="471782"/>
          </a:xfrm>
          <a:prstGeom prst="rect">
            <a:avLst/>
          </a:prstGeom>
        </p:spPr>
      </p:pic>
      <p:grpSp>
        <p:nvGrpSpPr>
          <p:cNvPr id="46" name="Group 39"/>
          <p:cNvGrpSpPr>
            <a:grpSpLocks noChangeAspect="1"/>
          </p:cNvGrpSpPr>
          <p:nvPr/>
        </p:nvGrpSpPr>
        <p:grpSpPr>
          <a:xfrm rot="-2949008">
            <a:off x="17101869" y="3171247"/>
            <a:ext cx="498419" cy="262574"/>
            <a:chOff x="0" y="0"/>
            <a:chExt cx="1610360" cy="848360"/>
          </a:xfrm>
        </p:grpSpPr>
        <p:sp>
          <p:nvSpPr>
            <p:cNvPr id="47" name="Freeform 40"/>
            <p:cNvSpPr/>
            <p:nvPr/>
          </p:nvSpPr>
          <p:spPr>
            <a:xfrm>
              <a:off x="-31750" y="0"/>
              <a:ext cx="1675130" cy="880110"/>
            </a:xfrm>
            <a:custGeom>
              <a:avLst/>
              <a:gdLst/>
              <a:ahLst/>
              <a:cxnLst/>
              <a:rect l="l" t="t" r="r" b="b"/>
              <a:pathLst>
                <a:path w="1675130" h="880110">
                  <a:moveTo>
                    <a:pt x="266700" y="848360"/>
                  </a:moveTo>
                  <a:cubicBezTo>
                    <a:pt x="236220" y="848360"/>
                    <a:pt x="205740" y="842010"/>
                    <a:pt x="175260" y="829310"/>
                  </a:cubicBezTo>
                  <a:cubicBezTo>
                    <a:pt x="55880" y="778510"/>
                    <a:pt x="0" y="641350"/>
                    <a:pt x="50800" y="521970"/>
                  </a:cubicBezTo>
                  <a:cubicBezTo>
                    <a:pt x="184150" y="204470"/>
                    <a:pt x="492760" y="0"/>
                    <a:pt x="836930" y="0"/>
                  </a:cubicBezTo>
                  <a:cubicBezTo>
                    <a:pt x="1181100" y="0"/>
                    <a:pt x="1489710" y="204470"/>
                    <a:pt x="1624330" y="521970"/>
                  </a:cubicBezTo>
                  <a:cubicBezTo>
                    <a:pt x="1675130" y="641350"/>
                    <a:pt x="1619250" y="779780"/>
                    <a:pt x="1499870" y="829310"/>
                  </a:cubicBezTo>
                  <a:cubicBezTo>
                    <a:pt x="1380490" y="880110"/>
                    <a:pt x="1242060" y="824230"/>
                    <a:pt x="1192530" y="704850"/>
                  </a:cubicBezTo>
                  <a:cubicBezTo>
                    <a:pt x="1131570" y="562610"/>
                    <a:pt x="991870" y="469900"/>
                    <a:pt x="836930" y="469900"/>
                  </a:cubicBezTo>
                  <a:cubicBezTo>
                    <a:pt x="681990" y="469900"/>
                    <a:pt x="543560" y="562610"/>
                    <a:pt x="482600" y="704850"/>
                  </a:cubicBezTo>
                  <a:cubicBezTo>
                    <a:pt x="445770" y="793750"/>
                    <a:pt x="358140" y="848360"/>
                    <a:pt x="266700" y="848360"/>
                  </a:cubicBezTo>
                  <a:close/>
                </a:path>
              </a:pathLst>
            </a:custGeom>
            <a:solidFill>
              <a:srgbClr val="F2BC2A"/>
            </a:solidFill>
          </p:spPr>
        </p:sp>
      </p:grpSp>
      <p:grpSp>
        <p:nvGrpSpPr>
          <p:cNvPr id="48" name="Group 41"/>
          <p:cNvGrpSpPr>
            <a:grpSpLocks noChangeAspect="1"/>
          </p:cNvGrpSpPr>
          <p:nvPr/>
        </p:nvGrpSpPr>
        <p:grpSpPr>
          <a:xfrm rot="-2949008">
            <a:off x="14359241" y="9446041"/>
            <a:ext cx="498419" cy="262574"/>
            <a:chOff x="0" y="0"/>
            <a:chExt cx="1610360" cy="848360"/>
          </a:xfrm>
        </p:grpSpPr>
        <p:sp>
          <p:nvSpPr>
            <p:cNvPr id="49" name="Freeform 42"/>
            <p:cNvSpPr/>
            <p:nvPr/>
          </p:nvSpPr>
          <p:spPr>
            <a:xfrm>
              <a:off x="-31750" y="0"/>
              <a:ext cx="1675130" cy="880110"/>
            </a:xfrm>
            <a:custGeom>
              <a:avLst/>
              <a:gdLst/>
              <a:ahLst/>
              <a:cxnLst/>
              <a:rect l="l" t="t" r="r" b="b"/>
              <a:pathLst>
                <a:path w="1675130" h="880110">
                  <a:moveTo>
                    <a:pt x="266700" y="848360"/>
                  </a:moveTo>
                  <a:cubicBezTo>
                    <a:pt x="236220" y="848360"/>
                    <a:pt x="205740" y="842010"/>
                    <a:pt x="175260" y="829310"/>
                  </a:cubicBezTo>
                  <a:cubicBezTo>
                    <a:pt x="55880" y="778510"/>
                    <a:pt x="0" y="641350"/>
                    <a:pt x="50800" y="521970"/>
                  </a:cubicBezTo>
                  <a:cubicBezTo>
                    <a:pt x="184150" y="204470"/>
                    <a:pt x="492760" y="0"/>
                    <a:pt x="836930" y="0"/>
                  </a:cubicBezTo>
                  <a:cubicBezTo>
                    <a:pt x="1181100" y="0"/>
                    <a:pt x="1489710" y="204470"/>
                    <a:pt x="1624330" y="521970"/>
                  </a:cubicBezTo>
                  <a:cubicBezTo>
                    <a:pt x="1675130" y="641350"/>
                    <a:pt x="1619250" y="779780"/>
                    <a:pt x="1499870" y="829310"/>
                  </a:cubicBezTo>
                  <a:cubicBezTo>
                    <a:pt x="1380490" y="880110"/>
                    <a:pt x="1242060" y="824230"/>
                    <a:pt x="1192530" y="704850"/>
                  </a:cubicBezTo>
                  <a:cubicBezTo>
                    <a:pt x="1131570" y="562610"/>
                    <a:pt x="991870" y="469900"/>
                    <a:pt x="836930" y="469900"/>
                  </a:cubicBezTo>
                  <a:cubicBezTo>
                    <a:pt x="681990" y="469900"/>
                    <a:pt x="543560" y="562610"/>
                    <a:pt x="482600" y="704850"/>
                  </a:cubicBezTo>
                  <a:cubicBezTo>
                    <a:pt x="445770" y="793750"/>
                    <a:pt x="358140" y="848360"/>
                    <a:pt x="266700" y="848360"/>
                  </a:cubicBezTo>
                  <a:close/>
                </a:path>
              </a:pathLst>
            </a:custGeom>
            <a:solidFill>
              <a:srgbClr val="F2BC2A"/>
            </a:solidFill>
          </p:spPr>
        </p:sp>
      </p:grpSp>
      <p:grpSp>
        <p:nvGrpSpPr>
          <p:cNvPr id="50" name="Group 43"/>
          <p:cNvGrpSpPr/>
          <p:nvPr/>
        </p:nvGrpSpPr>
        <p:grpSpPr>
          <a:xfrm>
            <a:off x="15738452" y="6288751"/>
            <a:ext cx="229651" cy="229651"/>
            <a:chOff x="0" y="0"/>
            <a:chExt cx="6350000" cy="6350000"/>
          </a:xfrm>
        </p:grpSpPr>
        <p:sp>
          <p:nvSpPr>
            <p:cNvPr id="51" name="Freeform 44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1AB5DB"/>
            </a:solidFill>
          </p:spPr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1">
            <a:alphaModFix amt="14000"/>
          </a:blip>
          <a:srcRect l="-25046" t="21875" r="-25046" b="21875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grpSp>
        <p:nvGrpSpPr>
          <p:cNvPr id="3" name="Group 3"/>
          <p:cNvGrpSpPr/>
          <p:nvPr/>
        </p:nvGrpSpPr>
        <p:grpSpPr>
          <a:xfrm>
            <a:off x="-869488" y="-836544"/>
            <a:ext cx="20086371" cy="12006726"/>
            <a:chOff x="0" y="0"/>
            <a:chExt cx="26781829" cy="16008969"/>
          </a:xfrm>
        </p:grpSpPr>
        <p:grpSp>
          <p:nvGrpSpPr>
            <p:cNvPr id="4" name="Group 4"/>
            <p:cNvGrpSpPr/>
            <p:nvPr/>
          </p:nvGrpSpPr>
          <p:grpSpPr>
            <a:xfrm>
              <a:off x="0" y="394920"/>
              <a:ext cx="1900244" cy="15205129"/>
              <a:chOff x="0" y="0"/>
              <a:chExt cx="356429" cy="2852028"/>
            </a:xfrm>
          </p:grpSpPr>
          <p:sp>
            <p:nvSpPr>
              <p:cNvPr id="5" name="Freeform 5"/>
              <p:cNvSpPr/>
              <p:nvPr/>
            </p:nvSpPr>
            <p:spPr>
              <a:xfrm>
                <a:off x="0" y="0"/>
                <a:ext cx="356429" cy="2852028"/>
              </a:xfrm>
              <a:custGeom>
                <a:avLst/>
                <a:gdLst/>
                <a:ahLst/>
                <a:cxnLst/>
                <a:rect l="l" t="t" r="r" b="b"/>
                <a:pathLst>
                  <a:path w="356429" h="2852028">
                    <a:moveTo>
                      <a:pt x="0" y="0"/>
                    </a:moveTo>
                    <a:lnTo>
                      <a:pt x="356429" y="0"/>
                    </a:lnTo>
                    <a:lnTo>
                      <a:pt x="356429" y="2852028"/>
                    </a:lnTo>
                    <a:lnTo>
                      <a:pt x="0" y="2852028"/>
                    </a:lnTo>
                    <a:close/>
                  </a:path>
                </a:pathLst>
              </a:custGeom>
              <a:solidFill>
                <a:srgbClr val="1AB5DB"/>
              </a:solidFill>
            </p:spPr>
          </p:sp>
          <p:sp>
            <p:nvSpPr>
              <p:cNvPr id="6" name="TextBox 6"/>
              <p:cNvSpPr txBox="1"/>
              <p:nvPr/>
            </p:nvSpPr>
            <p:spPr>
              <a:xfrm>
                <a:off x="0" y="-57150"/>
                <a:ext cx="812800" cy="869950"/>
              </a:xfrm>
              <a:prstGeom prst="rect">
                <a:avLst/>
              </a:prstGeom>
            </p:spPr>
            <p:txBody>
              <a:bodyPr lIns="53498" tIns="53498" rIns="53498" bIns="53498" rtlCol="0" anchor="ctr"/>
              <a:lstStyle/>
              <a:p>
                <a:pPr algn="ctr">
                  <a:lnSpc>
                    <a:spcPts val="2800"/>
                  </a:lnSpc>
                </a:pPr>
              </a:p>
            </p:txBody>
          </p:sp>
        </p:grpSp>
        <p:grpSp>
          <p:nvGrpSpPr>
            <p:cNvPr id="7" name="Group 7"/>
            <p:cNvGrpSpPr/>
            <p:nvPr/>
          </p:nvGrpSpPr>
          <p:grpSpPr>
            <a:xfrm>
              <a:off x="24881585" y="394920"/>
              <a:ext cx="1900244" cy="15205129"/>
              <a:chOff x="0" y="0"/>
              <a:chExt cx="356429" cy="2852028"/>
            </a:xfrm>
          </p:grpSpPr>
          <p:sp>
            <p:nvSpPr>
              <p:cNvPr id="8" name="Freeform 8"/>
              <p:cNvSpPr/>
              <p:nvPr/>
            </p:nvSpPr>
            <p:spPr>
              <a:xfrm>
                <a:off x="0" y="0"/>
                <a:ext cx="356429" cy="2852028"/>
              </a:xfrm>
              <a:custGeom>
                <a:avLst/>
                <a:gdLst/>
                <a:ahLst/>
                <a:cxnLst/>
                <a:rect l="l" t="t" r="r" b="b"/>
                <a:pathLst>
                  <a:path w="356429" h="2852028">
                    <a:moveTo>
                      <a:pt x="0" y="0"/>
                    </a:moveTo>
                    <a:lnTo>
                      <a:pt x="356429" y="0"/>
                    </a:lnTo>
                    <a:lnTo>
                      <a:pt x="356429" y="2852028"/>
                    </a:lnTo>
                    <a:lnTo>
                      <a:pt x="0" y="2852028"/>
                    </a:lnTo>
                    <a:close/>
                  </a:path>
                </a:pathLst>
              </a:custGeom>
              <a:solidFill>
                <a:srgbClr val="1AB5DB"/>
              </a:solidFill>
            </p:spPr>
          </p:sp>
          <p:sp>
            <p:nvSpPr>
              <p:cNvPr id="9" name="TextBox 9"/>
              <p:cNvSpPr txBox="1"/>
              <p:nvPr/>
            </p:nvSpPr>
            <p:spPr>
              <a:xfrm>
                <a:off x="0" y="-57150"/>
                <a:ext cx="812800" cy="869950"/>
              </a:xfrm>
              <a:prstGeom prst="rect">
                <a:avLst/>
              </a:prstGeom>
            </p:spPr>
            <p:txBody>
              <a:bodyPr lIns="53498" tIns="53498" rIns="53498" bIns="53498" rtlCol="0" anchor="ctr"/>
              <a:lstStyle/>
              <a:p>
                <a:pPr algn="ctr">
                  <a:lnSpc>
                    <a:spcPts val="2800"/>
                  </a:lnSpc>
                </a:pPr>
              </a:p>
            </p:txBody>
          </p:sp>
        </p:grpSp>
        <p:grpSp>
          <p:nvGrpSpPr>
            <p:cNvPr id="10" name="Group 10"/>
            <p:cNvGrpSpPr/>
            <p:nvPr/>
          </p:nvGrpSpPr>
          <p:grpSpPr>
            <a:xfrm rot="5400000">
              <a:off x="12801106" y="-11850985"/>
              <a:ext cx="1900244" cy="25602213"/>
              <a:chOff x="0" y="0"/>
              <a:chExt cx="356429" cy="4802210"/>
            </a:xfrm>
          </p:grpSpPr>
          <p:sp>
            <p:nvSpPr>
              <p:cNvPr id="11" name="Freeform 11"/>
              <p:cNvSpPr/>
              <p:nvPr/>
            </p:nvSpPr>
            <p:spPr>
              <a:xfrm>
                <a:off x="0" y="0"/>
                <a:ext cx="356429" cy="4802210"/>
              </a:xfrm>
              <a:custGeom>
                <a:avLst/>
                <a:gdLst/>
                <a:ahLst/>
                <a:cxnLst/>
                <a:rect l="l" t="t" r="r" b="b"/>
                <a:pathLst>
                  <a:path w="356429" h="4802210">
                    <a:moveTo>
                      <a:pt x="0" y="0"/>
                    </a:moveTo>
                    <a:lnTo>
                      <a:pt x="356429" y="0"/>
                    </a:lnTo>
                    <a:lnTo>
                      <a:pt x="356429" y="4802210"/>
                    </a:lnTo>
                    <a:lnTo>
                      <a:pt x="0" y="4802210"/>
                    </a:lnTo>
                    <a:close/>
                  </a:path>
                </a:pathLst>
              </a:custGeom>
              <a:solidFill>
                <a:srgbClr val="1AB5DB"/>
              </a:solidFill>
            </p:spPr>
          </p:sp>
          <p:sp>
            <p:nvSpPr>
              <p:cNvPr id="12" name="TextBox 12"/>
              <p:cNvSpPr txBox="1"/>
              <p:nvPr/>
            </p:nvSpPr>
            <p:spPr>
              <a:xfrm>
                <a:off x="0" y="-57150"/>
                <a:ext cx="812800" cy="869950"/>
              </a:xfrm>
              <a:prstGeom prst="rect">
                <a:avLst/>
              </a:prstGeom>
            </p:spPr>
            <p:txBody>
              <a:bodyPr lIns="53498" tIns="53498" rIns="53498" bIns="53498" rtlCol="0" anchor="ctr"/>
              <a:lstStyle/>
              <a:p>
                <a:pPr algn="ctr">
                  <a:lnSpc>
                    <a:spcPts val="2800"/>
                  </a:lnSpc>
                </a:pPr>
              </a:p>
            </p:txBody>
          </p:sp>
        </p:grpSp>
        <p:grpSp>
          <p:nvGrpSpPr>
            <p:cNvPr id="13" name="Group 13"/>
            <p:cNvGrpSpPr/>
            <p:nvPr/>
          </p:nvGrpSpPr>
          <p:grpSpPr>
            <a:xfrm rot="5400000">
              <a:off x="12656286" y="2257740"/>
              <a:ext cx="1900244" cy="25602213"/>
              <a:chOff x="0" y="0"/>
              <a:chExt cx="356429" cy="4802210"/>
            </a:xfrm>
          </p:grpSpPr>
          <p:sp>
            <p:nvSpPr>
              <p:cNvPr id="14" name="Freeform 14"/>
              <p:cNvSpPr/>
              <p:nvPr/>
            </p:nvSpPr>
            <p:spPr>
              <a:xfrm>
                <a:off x="0" y="0"/>
                <a:ext cx="356429" cy="4802210"/>
              </a:xfrm>
              <a:custGeom>
                <a:avLst/>
                <a:gdLst/>
                <a:ahLst/>
                <a:cxnLst/>
                <a:rect l="l" t="t" r="r" b="b"/>
                <a:pathLst>
                  <a:path w="356429" h="4802210">
                    <a:moveTo>
                      <a:pt x="0" y="0"/>
                    </a:moveTo>
                    <a:lnTo>
                      <a:pt x="356429" y="0"/>
                    </a:lnTo>
                    <a:lnTo>
                      <a:pt x="356429" y="4802210"/>
                    </a:lnTo>
                    <a:lnTo>
                      <a:pt x="0" y="4802210"/>
                    </a:lnTo>
                    <a:close/>
                  </a:path>
                </a:pathLst>
              </a:custGeom>
              <a:solidFill>
                <a:srgbClr val="1AB5DB"/>
              </a:solidFill>
            </p:spPr>
          </p:sp>
          <p:sp>
            <p:nvSpPr>
              <p:cNvPr id="15" name="TextBox 15"/>
              <p:cNvSpPr txBox="1"/>
              <p:nvPr/>
            </p:nvSpPr>
            <p:spPr>
              <a:xfrm>
                <a:off x="0" y="-57150"/>
                <a:ext cx="812800" cy="869950"/>
              </a:xfrm>
              <a:prstGeom prst="rect">
                <a:avLst/>
              </a:prstGeom>
            </p:spPr>
            <p:txBody>
              <a:bodyPr lIns="53498" tIns="53498" rIns="53498" bIns="53498" rtlCol="0" anchor="ctr"/>
              <a:lstStyle/>
              <a:p>
                <a:pPr algn="ctr">
                  <a:lnSpc>
                    <a:spcPts val="2800"/>
                  </a:lnSpc>
                </a:pPr>
              </a:p>
            </p:txBody>
          </p:sp>
        </p:grpSp>
      </p:grpSp>
      <p:sp>
        <p:nvSpPr>
          <p:cNvPr id="16" name="TextBox 16"/>
          <p:cNvSpPr txBox="1"/>
          <p:nvPr/>
        </p:nvSpPr>
        <p:spPr>
          <a:xfrm>
            <a:off x="907798" y="3210526"/>
            <a:ext cx="12333634" cy="504753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857250" indent="-857250" algn="just" defTabSz="1828800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vi-VN" sz="4400" dirty="0" smtClean="0">
                <a:latin typeface="+mj-lt"/>
              </a:rPr>
              <a:t>Hình thức: Nhóm 8  - 10 HS</a:t>
            </a:r>
            <a:endParaRPr lang="vi-VN" sz="4400" dirty="0" smtClean="0">
              <a:latin typeface="+mj-lt"/>
            </a:endParaRPr>
          </a:p>
          <a:p>
            <a:pPr marL="857250" indent="-857250" algn="just" defTabSz="1828800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vi-VN" sz="4400" dirty="0" smtClean="0">
                <a:latin typeface="+mj-lt"/>
              </a:rPr>
              <a:t>Vật liệu tái chế: giấy, bìa carton, ống hút nhựa, que kem gỗ, cố nhựa, nam châm, dây sợi, que tre, dây cao su, nắp chai,...</a:t>
            </a:r>
            <a:endParaRPr lang="vi-VN" sz="4400" dirty="0" smtClean="0">
              <a:latin typeface="+mj-lt"/>
            </a:endParaRPr>
          </a:p>
          <a:p>
            <a:pPr marL="571500" indent="-571500" algn="just" defTabSz="1828800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vi-VN" sz="4400" dirty="0" smtClean="0">
                <a:latin typeface="+mj-lt"/>
              </a:rPr>
              <a:t>Yêu cầu: Mỗi </a:t>
            </a:r>
            <a:r>
              <a:rPr lang="vi-VN" sz="4400" dirty="0">
                <a:latin typeface="+mj-lt"/>
              </a:rPr>
              <a:t>nhóm sử dụng những vật liệu </a:t>
            </a:r>
            <a:r>
              <a:rPr lang="vi-VN" sz="4400" dirty="0" smtClean="0">
                <a:latin typeface="+mj-lt"/>
              </a:rPr>
              <a:t>trên để </a:t>
            </a:r>
            <a:r>
              <a:rPr lang="vi-VN" sz="4400" dirty="0">
                <a:latin typeface="+mj-lt"/>
              </a:rPr>
              <a:t>chế tạo những bộ đồ </a:t>
            </a:r>
            <a:r>
              <a:rPr lang="vi-VN" sz="4400" dirty="0" smtClean="0">
                <a:latin typeface="+mj-lt"/>
              </a:rPr>
              <a:t>chơi</a:t>
            </a:r>
            <a:r>
              <a:rPr lang="vi-VN" sz="4400" dirty="0">
                <a:latin typeface="+mj-lt"/>
              </a:rPr>
              <a:t> </a:t>
            </a:r>
            <a:r>
              <a:rPr lang="vi-VN" sz="4400" dirty="0" smtClean="0">
                <a:latin typeface="+mj-lt"/>
              </a:rPr>
              <a:t>có ứng dụng lực trong đời sống với chi phí thấp nhất.</a:t>
            </a:r>
            <a:endParaRPr lang="en-US" sz="12100" b="1" dirty="0">
              <a:solidFill>
                <a:srgbClr val="FF0000"/>
              </a:solidFill>
              <a:latin typeface="+mj-lt"/>
              <a:ea typeface="Cambria Math" panose="020405030504060302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TextBox 17"/>
          <p:cNvSpPr txBox="1"/>
          <p:nvPr/>
        </p:nvSpPr>
        <p:spPr>
          <a:xfrm>
            <a:off x="1331811" y="1531604"/>
            <a:ext cx="11415402" cy="135421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 defTabSz="1828800">
              <a:spcBef>
                <a:spcPts val="1200"/>
              </a:spcBef>
            </a:pPr>
            <a:r>
              <a:rPr lang="vi-VN" sz="8800" b="1" dirty="0" smtClean="0">
                <a:solidFill>
                  <a:srgbClr val="FF0000"/>
                </a:solidFill>
                <a:latin typeface="+mj-lt"/>
                <a:ea typeface="Cambria Math" panose="02040503050406030204" pitchFamily="18" charset="0"/>
                <a:cs typeface="Times New Roman" panose="02020603050405020304" pitchFamily="18" charset="0"/>
              </a:rPr>
              <a:t>GIAO NHIỆM VỤ</a:t>
            </a:r>
            <a:endParaRPr lang="vi-VN" sz="8800" b="1" dirty="0">
              <a:solidFill>
                <a:srgbClr val="FF0000"/>
              </a:solidFill>
              <a:latin typeface="+mj-lt"/>
              <a:ea typeface="Cambria Math" panose="020405030504060302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8" name="Picture 1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 rot="771677">
            <a:off x="13389293" y="5297170"/>
            <a:ext cx="4445598" cy="6318033"/>
          </a:xfrm>
          <a:prstGeom prst="rect">
            <a:avLst/>
          </a:prstGeom>
        </p:spPr>
      </p:pic>
      <p:pic>
        <p:nvPicPr>
          <p:cNvPr id="20" name="Picture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 rot="-6816188">
            <a:off x="14734598" y="987425"/>
            <a:ext cx="3656175" cy="3543166"/>
          </a:xfrm>
          <a:prstGeom prst="rect">
            <a:avLst/>
          </a:prstGeom>
        </p:spPr>
      </p:pic>
      <p:grpSp>
        <p:nvGrpSpPr>
          <p:cNvPr id="22" name="Group 22"/>
          <p:cNvGrpSpPr/>
          <p:nvPr/>
        </p:nvGrpSpPr>
        <p:grpSpPr>
          <a:xfrm>
            <a:off x="17259300" y="626213"/>
            <a:ext cx="229651" cy="229651"/>
            <a:chOff x="0" y="0"/>
            <a:chExt cx="6350000" cy="6350000"/>
          </a:xfrm>
        </p:grpSpPr>
        <p:sp>
          <p:nvSpPr>
            <p:cNvPr id="23" name="Freeform 23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1AB5DB"/>
            </a:solidFill>
          </p:spPr>
        </p:sp>
      </p:grpSp>
      <p:pic>
        <p:nvPicPr>
          <p:cNvPr id="25" name="Picture 2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-771795">
            <a:off x="17483208" y="9501083"/>
            <a:ext cx="433712" cy="411632"/>
          </a:xfrm>
          <a:prstGeom prst="rect">
            <a:avLst/>
          </a:prstGeom>
        </p:spPr>
      </p:pic>
      <p:pic>
        <p:nvPicPr>
          <p:cNvPr id="26" name="Picture 2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4407372" y="4274705"/>
            <a:ext cx="464062" cy="471782"/>
          </a:xfrm>
          <a:prstGeom prst="rect">
            <a:avLst/>
          </a:prstGeom>
        </p:spPr>
      </p:pic>
      <p:grpSp>
        <p:nvGrpSpPr>
          <p:cNvPr id="27" name="Group 27"/>
          <p:cNvGrpSpPr>
            <a:grpSpLocks noChangeAspect="1"/>
          </p:cNvGrpSpPr>
          <p:nvPr/>
        </p:nvGrpSpPr>
        <p:grpSpPr>
          <a:xfrm rot="-874149">
            <a:off x="13641867" y="5520507"/>
            <a:ext cx="498419" cy="262574"/>
            <a:chOff x="0" y="0"/>
            <a:chExt cx="1610360" cy="848360"/>
          </a:xfrm>
        </p:grpSpPr>
        <p:sp>
          <p:nvSpPr>
            <p:cNvPr id="28" name="Freeform 28"/>
            <p:cNvSpPr/>
            <p:nvPr/>
          </p:nvSpPr>
          <p:spPr>
            <a:xfrm>
              <a:off x="-31750" y="0"/>
              <a:ext cx="1675130" cy="880110"/>
            </a:xfrm>
            <a:custGeom>
              <a:avLst/>
              <a:gdLst/>
              <a:ahLst/>
              <a:cxnLst/>
              <a:rect l="l" t="t" r="r" b="b"/>
              <a:pathLst>
                <a:path w="1675130" h="880110">
                  <a:moveTo>
                    <a:pt x="266700" y="848360"/>
                  </a:moveTo>
                  <a:cubicBezTo>
                    <a:pt x="236220" y="848360"/>
                    <a:pt x="205740" y="842010"/>
                    <a:pt x="175260" y="829310"/>
                  </a:cubicBezTo>
                  <a:cubicBezTo>
                    <a:pt x="55880" y="778510"/>
                    <a:pt x="0" y="641350"/>
                    <a:pt x="50800" y="521970"/>
                  </a:cubicBezTo>
                  <a:cubicBezTo>
                    <a:pt x="184150" y="204470"/>
                    <a:pt x="492760" y="0"/>
                    <a:pt x="836930" y="0"/>
                  </a:cubicBezTo>
                  <a:cubicBezTo>
                    <a:pt x="1181100" y="0"/>
                    <a:pt x="1489710" y="204470"/>
                    <a:pt x="1624330" y="521970"/>
                  </a:cubicBezTo>
                  <a:cubicBezTo>
                    <a:pt x="1675130" y="641350"/>
                    <a:pt x="1619250" y="779780"/>
                    <a:pt x="1499870" y="829310"/>
                  </a:cubicBezTo>
                  <a:cubicBezTo>
                    <a:pt x="1380490" y="880110"/>
                    <a:pt x="1242060" y="824230"/>
                    <a:pt x="1192530" y="704850"/>
                  </a:cubicBezTo>
                  <a:cubicBezTo>
                    <a:pt x="1131570" y="562610"/>
                    <a:pt x="991870" y="469900"/>
                    <a:pt x="836930" y="469900"/>
                  </a:cubicBezTo>
                  <a:cubicBezTo>
                    <a:pt x="681990" y="469900"/>
                    <a:pt x="543560" y="562610"/>
                    <a:pt x="482600" y="704850"/>
                  </a:cubicBezTo>
                  <a:cubicBezTo>
                    <a:pt x="445770" y="793750"/>
                    <a:pt x="358140" y="848360"/>
                    <a:pt x="266700" y="848360"/>
                  </a:cubicBezTo>
                  <a:close/>
                </a:path>
              </a:pathLst>
            </a:custGeom>
            <a:solidFill>
              <a:srgbClr val="F2BC2A"/>
            </a:solidFill>
          </p:spPr>
        </p:sp>
      </p:grpSp>
      <p:grpSp>
        <p:nvGrpSpPr>
          <p:cNvPr id="29" name="Group 29"/>
          <p:cNvGrpSpPr/>
          <p:nvPr/>
        </p:nvGrpSpPr>
        <p:grpSpPr>
          <a:xfrm>
            <a:off x="17442831" y="4913849"/>
            <a:ext cx="229651" cy="229651"/>
            <a:chOff x="0" y="0"/>
            <a:chExt cx="6350000" cy="6350000"/>
          </a:xfrm>
        </p:grpSpPr>
        <p:sp>
          <p:nvSpPr>
            <p:cNvPr id="30" name="Freeform 30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1AB5DB"/>
            </a:solidFill>
          </p:spPr>
        </p:sp>
      </p:grpSp>
      <p:pic>
        <p:nvPicPr>
          <p:cNvPr id="31" name="Picture 3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2657002" y="9299018"/>
            <a:ext cx="455040" cy="407881"/>
          </a:xfrm>
          <a:prstGeom prst="rect">
            <a:avLst/>
          </a:prstGeom>
        </p:spPr>
      </p:pic>
      <p:pic>
        <p:nvPicPr>
          <p:cNvPr id="32" name="Picture 32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3891077" y="741038"/>
            <a:ext cx="568596" cy="509669"/>
          </a:xfrm>
          <a:prstGeom prst="rect">
            <a:avLst/>
          </a:prstGeom>
        </p:spPr>
      </p:pic>
      <p:grpSp>
        <p:nvGrpSpPr>
          <p:cNvPr id="33" name="Group 33"/>
          <p:cNvGrpSpPr>
            <a:grpSpLocks noChangeAspect="1"/>
          </p:cNvGrpSpPr>
          <p:nvPr/>
        </p:nvGrpSpPr>
        <p:grpSpPr>
          <a:xfrm rot="-9583335">
            <a:off x="11985075" y="8218500"/>
            <a:ext cx="498419" cy="262574"/>
            <a:chOff x="0" y="0"/>
            <a:chExt cx="1610360" cy="848360"/>
          </a:xfrm>
        </p:grpSpPr>
        <p:sp>
          <p:nvSpPr>
            <p:cNvPr id="34" name="Freeform 34"/>
            <p:cNvSpPr/>
            <p:nvPr/>
          </p:nvSpPr>
          <p:spPr>
            <a:xfrm>
              <a:off x="-31750" y="0"/>
              <a:ext cx="1675130" cy="880110"/>
            </a:xfrm>
            <a:custGeom>
              <a:avLst/>
              <a:gdLst/>
              <a:ahLst/>
              <a:cxnLst/>
              <a:rect l="l" t="t" r="r" b="b"/>
              <a:pathLst>
                <a:path w="1675130" h="880110">
                  <a:moveTo>
                    <a:pt x="266700" y="848360"/>
                  </a:moveTo>
                  <a:cubicBezTo>
                    <a:pt x="236220" y="848360"/>
                    <a:pt x="205740" y="842010"/>
                    <a:pt x="175260" y="829310"/>
                  </a:cubicBezTo>
                  <a:cubicBezTo>
                    <a:pt x="55880" y="778510"/>
                    <a:pt x="0" y="641350"/>
                    <a:pt x="50800" y="521970"/>
                  </a:cubicBezTo>
                  <a:cubicBezTo>
                    <a:pt x="184150" y="204470"/>
                    <a:pt x="492760" y="0"/>
                    <a:pt x="836930" y="0"/>
                  </a:cubicBezTo>
                  <a:cubicBezTo>
                    <a:pt x="1181100" y="0"/>
                    <a:pt x="1489710" y="204470"/>
                    <a:pt x="1624330" y="521970"/>
                  </a:cubicBezTo>
                  <a:cubicBezTo>
                    <a:pt x="1675130" y="641350"/>
                    <a:pt x="1619250" y="779780"/>
                    <a:pt x="1499870" y="829310"/>
                  </a:cubicBezTo>
                  <a:cubicBezTo>
                    <a:pt x="1380490" y="880110"/>
                    <a:pt x="1242060" y="824230"/>
                    <a:pt x="1192530" y="704850"/>
                  </a:cubicBezTo>
                  <a:cubicBezTo>
                    <a:pt x="1131570" y="562610"/>
                    <a:pt x="991870" y="469900"/>
                    <a:pt x="836930" y="469900"/>
                  </a:cubicBezTo>
                  <a:cubicBezTo>
                    <a:pt x="681990" y="469900"/>
                    <a:pt x="543560" y="562610"/>
                    <a:pt x="482600" y="704850"/>
                  </a:cubicBezTo>
                  <a:cubicBezTo>
                    <a:pt x="445770" y="793750"/>
                    <a:pt x="358140" y="848360"/>
                    <a:pt x="266700" y="848360"/>
                  </a:cubicBezTo>
                  <a:close/>
                </a:path>
              </a:pathLst>
            </a:custGeom>
            <a:solidFill>
              <a:srgbClr val="F2BC2A"/>
            </a:solidFill>
          </p:spPr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1155848" y="647700"/>
            <a:ext cx="7200900" cy="861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defTabSz="1828800" eaLnBrk="1" hangingPunct="1">
              <a:spcBef>
                <a:spcPct val="0"/>
              </a:spcBef>
              <a:buNone/>
            </a:pPr>
            <a:r>
              <a:rPr lang="en-US" altLang="en-US" sz="5000" b="1" dirty="0">
                <a:solidFill>
                  <a:srgbClr val="CC00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HƯỚNG DẪN VỀ NHÀ</a:t>
            </a:r>
            <a:endParaRPr lang="en-US" altLang="en-US" sz="5000" b="1" dirty="0">
              <a:solidFill>
                <a:srgbClr val="CC009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Hộp Văn bản 4"/>
          <p:cNvSpPr txBox="1"/>
          <p:nvPr/>
        </p:nvSpPr>
        <p:spPr>
          <a:xfrm>
            <a:off x="298598" y="1746915"/>
            <a:ext cx="8915400" cy="74789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685800" indent="-685800" defTabSz="1828800">
              <a:buFontTx/>
              <a:buChar char="-"/>
            </a:pPr>
            <a:r>
              <a:rPr lang="vi-VN" sz="4800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Lấy thêm các ví dụ về lực trong đời sống và tác dụng của lực.</a:t>
            </a:r>
            <a:endParaRPr lang="vi-VN" sz="4800" dirty="0" smtClean="0"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685800" indent="-685800" defTabSz="1828800">
              <a:buFontTx/>
              <a:buChar char="-"/>
            </a:pPr>
            <a:r>
              <a:rPr lang="vi-VN" sz="4800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Mô tả lại các hoạt động thể thao đã gửi trên Padlet theo mẫu câu “Vật A tác dụng lực lên vật B”.</a:t>
            </a:r>
            <a:endParaRPr lang="vi-VN" sz="4800" dirty="0" smtClean="0"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685800" indent="-685800" defTabSz="1828800">
              <a:buFontTx/>
              <a:buChar char="-"/>
            </a:pPr>
            <a:r>
              <a:rPr lang="vi-VN" sz="4800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Chia sẻ cách chế tạo và sử dụng bộ đồ chơi của nhóm mình với các nhóm khác.</a:t>
            </a:r>
            <a:endParaRPr lang="vi-VN" sz="4800" dirty="0" smtClean="0"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685800" indent="-685800" defTabSz="1828800">
              <a:buFontTx/>
              <a:buChar char="-"/>
            </a:pPr>
            <a:r>
              <a:rPr lang="vi-VN" sz="4800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Đọc trước mục III. Lực tiếp xúc và lực không tiếp xúc.</a:t>
            </a:r>
            <a:endParaRPr lang="vi-VN" sz="4800" dirty="0"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/>
          <p:nvPr/>
        </p:nvSpPr>
        <p:spPr>
          <a:xfrm>
            <a:off x="152400" y="190500"/>
            <a:ext cx="17907000" cy="9930245"/>
          </a:xfrm>
          <a:prstGeom prst="rect">
            <a:avLst/>
          </a:prstGeom>
          <a:solidFill>
            <a:schemeClr val="bg1"/>
          </a:solidFill>
          <a:ln>
            <a:solidFill>
              <a:srgbClr val="00B05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0936" y="114301"/>
            <a:ext cx="17462132" cy="9949506"/>
          </a:xfrm>
          <a:prstGeom prst="rect">
            <a:avLst/>
          </a:prstGeom>
        </p:spPr>
      </p:pic>
      <p:sp>
        <p:nvSpPr>
          <p:cNvPr id="13" name="Rectangles 12"/>
          <p:cNvSpPr/>
          <p:nvPr/>
        </p:nvSpPr>
        <p:spPr>
          <a:xfrm>
            <a:off x="3125704" y="3666172"/>
            <a:ext cx="12492596" cy="2862322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 defTabSz="1371600">
              <a:defRPr/>
            </a:pPr>
            <a:r>
              <a:rPr lang="en-US" altLang="en-US" sz="9000" b="1" dirty="0">
                <a:solidFill>
                  <a:srgbClr val="FF0000"/>
                </a:solidFill>
                <a:latin typeface="Arial" panose="020B0604020202020204" pitchFamily="34" charset="0"/>
              </a:rPr>
              <a:t>Xin </a:t>
            </a:r>
            <a:r>
              <a:rPr lang="en-US" altLang="en-US" sz="9000" b="1" dirty="0" err="1">
                <a:solidFill>
                  <a:srgbClr val="FF0000"/>
                </a:solidFill>
                <a:latin typeface="Arial" panose="020B0604020202020204" pitchFamily="34" charset="0"/>
              </a:rPr>
              <a:t>trân</a:t>
            </a:r>
            <a:r>
              <a:rPr lang="en-US" altLang="en-US" sz="9000" b="1" dirty="0">
                <a:solidFill>
                  <a:srgbClr val="FF0000"/>
                </a:solidFill>
                <a:latin typeface="Arial" panose="020B0604020202020204" pitchFamily="34" charset="0"/>
              </a:rPr>
              <a:t> </a:t>
            </a:r>
            <a:r>
              <a:rPr lang="en-US" altLang="en-US" sz="9000" b="1" dirty="0" err="1">
                <a:solidFill>
                  <a:srgbClr val="FF0000"/>
                </a:solidFill>
                <a:latin typeface="Arial" panose="020B0604020202020204" pitchFamily="34" charset="0"/>
              </a:rPr>
              <a:t>trọng</a:t>
            </a:r>
            <a:r>
              <a:rPr lang="en-US" altLang="en-US" sz="9000" b="1" dirty="0">
                <a:solidFill>
                  <a:srgbClr val="FF0000"/>
                </a:solidFill>
                <a:latin typeface="Arial" panose="020B0604020202020204" pitchFamily="34" charset="0"/>
              </a:rPr>
              <a:t> </a:t>
            </a:r>
            <a:r>
              <a:rPr lang="en-US" altLang="en-US" sz="9000" b="1" dirty="0" err="1">
                <a:solidFill>
                  <a:srgbClr val="FF0000"/>
                </a:solidFill>
                <a:latin typeface="Arial" panose="020B0604020202020204" pitchFamily="34" charset="0"/>
              </a:rPr>
              <a:t>cảm</a:t>
            </a:r>
            <a:r>
              <a:rPr lang="en-US" altLang="en-US" sz="9000" b="1" dirty="0">
                <a:solidFill>
                  <a:srgbClr val="FF0000"/>
                </a:solidFill>
                <a:latin typeface="Arial" panose="020B0604020202020204" pitchFamily="34" charset="0"/>
              </a:rPr>
              <a:t> </a:t>
            </a:r>
            <a:r>
              <a:rPr lang="en-US" altLang="en-US" sz="9000" b="1" dirty="0" err="1">
                <a:solidFill>
                  <a:srgbClr val="FF0000"/>
                </a:solidFill>
                <a:latin typeface="Arial" panose="020B0604020202020204" pitchFamily="34" charset="0"/>
              </a:rPr>
              <a:t>ơn</a:t>
            </a:r>
            <a:r>
              <a:rPr lang="en-US" altLang="en-US" sz="9000" b="1" dirty="0">
                <a:solidFill>
                  <a:srgbClr val="FF0000"/>
                </a:solidFill>
                <a:latin typeface="Arial" panose="020B0604020202020204" pitchFamily="34" charset="0"/>
              </a:rPr>
              <a:t> </a:t>
            </a:r>
            <a:endParaRPr lang="en-US" altLang="en-US" sz="9000" b="1" dirty="0">
              <a:solidFill>
                <a:srgbClr val="FF0000"/>
              </a:solidFill>
              <a:latin typeface="Arial" panose="020B0604020202020204" pitchFamily="34" charset="0"/>
            </a:endParaRPr>
          </a:p>
          <a:p>
            <a:pPr algn="ctr" defTabSz="1371600">
              <a:defRPr/>
            </a:pPr>
            <a:r>
              <a:rPr lang="en-US" altLang="en-US" sz="9000" b="1" dirty="0" err="1">
                <a:solidFill>
                  <a:srgbClr val="FF0000"/>
                </a:solidFill>
                <a:latin typeface="Arial" panose="020B0604020202020204" pitchFamily="34" charset="0"/>
              </a:rPr>
              <a:t>quý</a:t>
            </a:r>
            <a:r>
              <a:rPr lang="en-US" altLang="en-US" sz="9000" b="1" dirty="0">
                <a:solidFill>
                  <a:srgbClr val="FF0000"/>
                </a:solidFill>
                <a:latin typeface="Arial" panose="020B0604020202020204" pitchFamily="34" charset="0"/>
              </a:rPr>
              <a:t> </a:t>
            </a:r>
            <a:r>
              <a:rPr lang="en-US" altLang="en-US" sz="9000" b="1" dirty="0" err="1">
                <a:solidFill>
                  <a:srgbClr val="FF0000"/>
                </a:solidFill>
                <a:latin typeface="Arial" panose="020B0604020202020204" pitchFamily="34" charset="0"/>
              </a:rPr>
              <a:t>thầy</a:t>
            </a:r>
            <a:r>
              <a:rPr lang="en-US" altLang="en-US" sz="9000" b="1" dirty="0">
                <a:solidFill>
                  <a:srgbClr val="FF0000"/>
                </a:solidFill>
                <a:latin typeface="Arial" panose="020B0604020202020204" pitchFamily="34" charset="0"/>
              </a:rPr>
              <a:t> </a:t>
            </a:r>
            <a:r>
              <a:rPr lang="en-US" altLang="en-US" sz="9000" b="1" dirty="0" err="1">
                <a:solidFill>
                  <a:srgbClr val="FF0000"/>
                </a:solidFill>
                <a:latin typeface="Arial" panose="020B0604020202020204" pitchFamily="34" charset="0"/>
              </a:rPr>
              <a:t>cô</a:t>
            </a:r>
            <a:r>
              <a:rPr lang="en-US" altLang="en-US" sz="9000" b="1" dirty="0">
                <a:solidFill>
                  <a:srgbClr val="FF0000"/>
                </a:solidFill>
                <a:latin typeface="Arial" panose="020B0604020202020204" pitchFamily="34" charset="0"/>
              </a:rPr>
              <a:t>!</a:t>
            </a:r>
            <a:endParaRPr lang="vi-VN" altLang="en-US" sz="90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1">
            <a:alphaModFix amt="14000"/>
          </a:blip>
          <a:srcRect l="-25046" t="21875" r="-25046" b="21875"/>
          <a:stretch>
            <a:fillRect/>
          </a:stretch>
        </p:blipFill>
        <p:spPr>
          <a:xfrm>
            <a:off x="-150759" y="-979850"/>
            <a:ext cx="18288000" cy="10287000"/>
          </a:xfrm>
          <a:prstGeom prst="rect">
            <a:avLst/>
          </a:prstGeom>
        </p:spPr>
      </p:pic>
      <p:grpSp>
        <p:nvGrpSpPr>
          <p:cNvPr id="3" name="Group 3"/>
          <p:cNvGrpSpPr/>
          <p:nvPr/>
        </p:nvGrpSpPr>
        <p:grpSpPr>
          <a:xfrm>
            <a:off x="-869488" y="-836544"/>
            <a:ext cx="20086371" cy="12006726"/>
            <a:chOff x="0" y="0"/>
            <a:chExt cx="26781829" cy="16008969"/>
          </a:xfrm>
        </p:grpSpPr>
        <p:grpSp>
          <p:nvGrpSpPr>
            <p:cNvPr id="4" name="Group 4"/>
            <p:cNvGrpSpPr/>
            <p:nvPr/>
          </p:nvGrpSpPr>
          <p:grpSpPr>
            <a:xfrm>
              <a:off x="0" y="394920"/>
              <a:ext cx="1900244" cy="15205129"/>
              <a:chOff x="0" y="0"/>
              <a:chExt cx="356429" cy="2852028"/>
            </a:xfrm>
          </p:grpSpPr>
          <p:sp>
            <p:nvSpPr>
              <p:cNvPr id="14" name="Freeform 5"/>
              <p:cNvSpPr/>
              <p:nvPr/>
            </p:nvSpPr>
            <p:spPr>
              <a:xfrm>
                <a:off x="0" y="0"/>
                <a:ext cx="356429" cy="2852028"/>
              </a:xfrm>
              <a:custGeom>
                <a:avLst/>
                <a:gdLst/>
                <a:ahLst/>
                <a:cxnLst/>
                <a:rect l="l" t="t" r="r" b="b"/>
                <a:pathLst>
                  <a:path w="356429" h="2852028">
                    <a:moveTo>
                      <a:pt x="0" y="0"/>
                    </a:moveTo>
                    <a:lnTo>
                      <a:pt x="356429" y="0"/>
                    </a:lnTo>
                    <a:lnTo>
                      <a:pt x="356429" y="2852028"/>
                    </a:lnTo>
                    <a:lnTo>
                      <a:pt x="0" y="2852028"/>
                    </a:lnTo>
                    <a:close/>
                  </a:path>
                </a:pathLst>
              </a:custGeom>
              <a:solidFill>
                <a:srgbClr val="1AB5DB"/>
              </a:solidFill>
            </p:spPr>
          </p:sp>
          <p:sp>
            <p:nvSpPr>
              <p:cNvPr id="15" name="TextBox 6"/>
              <p:cNvSpPr txBox="1"/>
              <p:nvPr/>
            </p:nvSpPr>
            <p:spPr>
              <a:xfrm>
                <a:off x="0" y="-57150"/>
                <a:ext cx="812800" cy="869950"/>
              </a:xfrm>
              <a:prstGeom prst="rect">
                <a:avLst/>
              </a:prstGeom>
            </p:spPr>
            <p:txBody>
              <a:bodyPr lIns="53498" tIns="53498" rIns="53498" bIns="53498" rtlCol="0" anchor="ctr"/>
              <a:lstStyle/>
              <a:p>
                <a:pPr algn="ctr">
                  <a:lnSpc>
                    <a:spcPts val="2800"/>
                  </a:lnSpc>
                </a:pPr>
              </a:p>
            </p:txBody>
          </p:sp>
        </p:grpSp>
        <p:grpSp>
          <p:nvGrpSpPr>
            <p:cNvPr id="5" name="Group 7"/>
            <p:cNvGrpSpPr/>
            <p:nvPr/>
          </p:nvGrpSpPr>
          <p:grpSpPr>
            <a:xfrm>
              <a:off x="24881585" y="394920"/>
              <a:ext cx="1900244" cy="15205129"/>
              <a:chOff x="0" y="0"/>
              <a:chExt cx="356429" cy="2852028"/>
            </a:xfrm>
          </p:grpSpPr>
          <p:sp>
            <p:nvSpPr>
              <p:cNvPr id="12" name="Freeform 8"/>
              <p:cNvSpPr/>
              <p:nvPr/>
            </p:nvSpPr>
            <p:spPr>
              <a:xfrm>
                <a:off x="0" y="0"/>
                <a:ext cx="356429" cy="2852028"/>
              </a:xfrm>
              <a:custGeom>
                <a:avLst/>
                <a:gdLst/>
                <a:ahLst/>
                <a:cxnLst/>
                <a:rect l="l" t="t" r="r" b="b"/>
                <a:pathLst>
                  <a:path w="356429" h="2852028">
                    <a:moveTo>
                      <a:pt x="0" y="0"/>
                    </a:moveTo>
                    <a:lnTo>
                      <a:pt x="356429" y="0"/>
                    </a:lnTo>
                    <a:lnTo>
                      <a:pt x="356429" y="2852028"/>
                    </a:lnTo>
                    <a:lnTo>
                      <a:pt x="0" y="2852028"/>
                    </a:lnTo>
                    <a:close/>
                  </a:path>
                </a:pathLst>
              </a:custGeom>
              <a:solidFill>
                <a:srgbClr val="1AB5DB"/>
              </a:solidFill>
            </p:spPr>
          </p:sp>
          <p:sp>
            <p:nvSpPr>
              <p:cNvPr id="13" name="TextBox 9"/>
              <p:cNvSpPr txBox="1"/>
              <p:nvPr/>
            </p:nvSpPr>
            <p:spPr>
              <a:xfrm>
                <a:off x="0" y="-57150"/>
                <a:ext cx="812800" cy="869950"/>
              </a:xfrm>
              <a:prstGeom prst="rect">
                <a:avLst/>
              </a:prstGeom>
            </p:spPr>
            <p:txBody>
              <a:bodyPr lIns="53498" tIns="53498" rIns="53498" bIns="53498" rtlCol="0" anchor="ctr"/>
              <a:lstStyle/>
              <a:p>
                <a:pPr algn="ctr">
                  <a:lnSpc>
                    <a:spcPts val="2800"/>
                  </a:lnSpc>
                </a:pPr>
              </a:p>
            </p:txBody>
          </p:sp>
        </p:grpSp>
        <p:grpSp>
          <p:nvGrpSpPr>
            <p:cNvPr id="6" name="Group 10"/>
            <p:cNvGrpSpPr/>
            <p:nvPr/>
          </p:nvGrpSpPr>
          <p:grpSpPr>
            <a:xfrm rot="5400000">
              <a:off x="12801106" y="-11850985"/>
              <a:ext cx="1900244" cy="25602213"/>
              <a:chOff x="0" y="0"/>
              <a:chExt cx="356429" cy="4802210"/>
            </a:xfrm>
          </p:grpSpPr>
          <p:sp>
            <p:nvSpPr>
              <p:cNvPr id="10" name="Freeform 11"/>
              <p:cNvSpPr/>
              <p:nvPr/>
            </p:nvSpPr>
            <p:spPr>
              <a:xfrm>
                <a:off x="0" y="0"/>
                <a:ext cx="356429" cy="4802210"/>
              </a:xfrm>
              <a:custGeom>
                <a:avLst/>
                <a:gdLst/>
                <a:ahLst/>
                <a:cxnLst/>
                <a:rect l="l" t="t" r="r" b="b"/>
                <a:pathLst>
                  <a:path w="356429" h="4802210">
                    <a:moveTo>
                      <a:pt x="0" y="0"/>
                    </a:moveTo>
                    <a:lnTo>
                      <a:pt x="356429" y="0"/>
                    </a:lnTo>
                    <a:lnTo>
                      <a:pt x="356429" y="4802210"/>
                    </a:lnTo>
                    <a:lnTo>
                      <a:pt x="0" y="4802210"/>
                    </a:lnTo>
                    <a:close/>
                  </a:path>
                </a:pathLst>
              </a:custGeom>
              <a:solidFill>
                <a:srgbClr val="1AB5DB"/>
              </a:solidFill>
            </p:spPr>
          </p:sp>
          <p:sp>
            <p:nvSpPr>
              <p:cNvPr id="11" name="TextBox 12"/>
              <p:cNvSpPr txBox="1"/>
              <p:nvPr/>
            </p:nvSpPr>
            <p:spPr>
              <a:xfrm>
                <a:off x="0" y="-57150"/>
                <a:ext cx="812800" cy="869950"/>
              </a:xfrm>
              <a:prstGeom prst="rect">
                <a:avLst/>
              </a:prstGeom>
            </p:spPr>
            <p:txBody>
              <a:bodyPr lIns="53498" tIns="53498" rIns="53498" bIns="53498" rtlCol="0" anchor="ctr"/>
              <a:lstStyle/>
              <a:p>
                <a:pPr algn="ctr">
                  <a:lnSpc>
                    <a:spcPts val="2800"/>
                  </a:lnSpc>
                </a:pPr>
              </a:p>
            </p:txBody>
          </p:sp>
        </p:grpSp>
        <p:grpSp>
          <p:nvGrpSpPr>
            <p:cNvPr id="7" name="Group 13"/>
            <p:cNvGrpSpPr/>
            <p:nvPr/>
          </p:nvGrpSpPr>
          <p:grpSpPr>
            <a:xfrm rot="5400000">
              <a:off x="12656286" y="2257740"/>
              <a:ext cx="1900244" cy="25602213"/>
              <a:chOff x="0" y="0"/>
              <a:chExt cx="356429" cy="4802210"/>
            </a:xfrm>
          </p:grpSpPr>
          <p:sp>
            <p:nvSpPr>
              <p:cNvPr id="8" name="Freeform 14"/>
              <p:cNvSpPr/>
              <p:nvPr/>
            </p:nvSpPr>
            <p:spPr>
              <a:xfrm>
                <a:off x="0" y="0"/>
                <a:ext cx="356429" cy="4802210"/>
              </a:xfrm>
              <a:custGeom>
                <a:avLst/>
                <a:gdLst/>
                <a:ahLst/>
                <a:cxnLst/>
                <a:rect l="l" t="t" r="r" b="b"/>
                <a:pathLst>
                  <a:path w="356429" h="4802210">
                    <a:moveTo>
                      <a:pt x="0" y="0"/>
                    </a:moveTo>
                    <a:lnTo>
                      <a:pt x="356429" y="0"/>
                    </a:lnTo>
                    <a:lnTo>
                      <a:pt x="356429" y="4802210"/>
                    </a:lnTo>
                    <a:lnTo>
                      <a:pt x="0" y="4802210"/>
                    </a:lnTo>
                    <a:close/>
                  </a:path>
                </a:pathLst>
              </a:custGeom>
              <a:solidFill>
                <a:srgbClr val="1AB5DB"/>
              </a:solidFill>
            </p:spPr>
          </p:sp>
          <p:sp>
            <p:nvSpPr>
              <p:cNvPr id="9" name="TextBox 15"/>
              <p:cNvSpPr txBox="1"/>
              <p:nvPr/>
            </p:nvSpPr>
            <p:spPr>
              <a:xfrm>
                <a:off x="0" y="-57150"/>
                <a:ext cx="812800" cy="869950"/>
              </a:xfrm>
              <a:prstGeom prst="rect">
                <a:avLst/>
              </a:prstGeom>
            </p:spPr>
            <p:txBody>
              <a:bodyPr lIns="53498" tIns="53498" rIns="53498" bIns="53498" rtlCol="0" anchor="ctr"/>
              <a:lstStyle/>
              <a:p>
                <a:pPr algn="ctr">
                  <a:lnSpc>
                    <a:spcPts val="2800"/>
                  </a:lnSpc>
                </a:pPr>
              </a:p>
            </p:txBody>
          </p:sp>
        </p:grpSp>
      </p:grpSp>
      <p:sp>
        <p:nvSpPr>
          <p:cNvPr id="16" name="TextBox 16"/>
          <p:cNvSpPr txBox="1"/>
          <p:nvPr/>
        </p:nvSpPr>
        <p:spPr>
          <a:xfrm>
            <a:off x="2864299" y="1848510"/>
            <a:ext cx="12559403" cy="130324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0790"/>
              </a:lnSpc>
            </a:pPr>
            <a:r>
              <a:rPr lang="en-US" sz="7200" b="1" spc="613" dirty="0" smtClean="0">
                <a:solidFill>
                  <a:srgbClr val="00AD9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MỤC TIÊU</a:t>
            </a:r>
            <a:endParaRPr lang="en-US" sz="7200" b="1" spc="613" dirty="0">
              <a:solidFill>
                <a:srgbClr val="00AD9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TextBox 17"/>
          <p:cNvSpPr txBox="1"/>
          <p:nvPr/>
        </p:nvSpPr>
        <p:spPr>
          <a:xfrm>
            <a:off x="1159869" y="4333718"/>
            <a:ext cx="4437793" cy="59420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00"/>
              </a:lnSpc>
            </a:pPr>
            <a:r>
              <a:rPr lang="en-US" sz="6600" dirty="0" smtClean="0">
                <a:solidFill>
                  <a:srgbClr val="00AD9C"/>
                </a:solidFill>
                <a:latin typeface="Marykate"/>
              </a:rPr>
              <a:t>1</a:t>
            </a:r>
            <a:endParaRPr lang="en-US" sz="6600" dirty="0">
              <a:solidFill>
                <a:srgbClr val="00AD9C"/>
              </a:solidFill>
              <a:latin typeface="Marykate"/>
            </a:endParaRPr>
          </a:p>
        </p:txBody>
      </p:sp>
      <p:sp>
        <p:nvSpPr>
          <p:cNvPr id="18" name="TextBox 18"/>
          <p:cNvSpPr txBox="1"/>
          <p:nvPr/>
        </p:nvSpPr>
        <p:spPr>
          <a:xfrm>
            <a:off x="6468013" y="4429140"/>
            <a:ext cx="4564793" cy="59420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00"/>
              </a:lnSpc>
            </a:pPr>
            <a:r>
              <a:rPr lang="en-US" sz="6600" dirty="0" smtClean="0">
                <a:solidFill>
                  <a:srgbClr val="00AD9C"/>
                </a:solidFill>
                <a:latin typeface="Marykate"/>
              </a:rPr>
              <a:t>2</a:t>
            </a:r>
            <a:endParaRPr lang="en-US" sz="6600" dirty="0">
              <a:solidFill>
                <a:srgbClr val="00AD9C"/>
              </a:solidFill>
              <a:latin typeface="Marykate"/>
            </a:endParaRPr>
          </a:p>
        </p:txBody>
      </p:sp>
      <p:sp>
        <p:nvSpPr>
          <p:cNvPr id="19" name="TextBox 19"/>
          <p:cNvSpPr txBox="1"/>
          <p:nvPr/>
        </p:nvSpPr>
        <p:spPr>
          <a:xfrm>
            <a:off x="12183018" y="4429364"/>
            <a:ext cx="4521774" cy="59420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00"/>
              </a:lnSpc>
            </a:pPr>
            <a:r>
              <a:rPr lang="en-US" sz="6600" dirty="0">
                <a:solidFill>
                  <a:srgbClr val="00AD9C"/>
                </a:solidFill>
                <a:latin typeface="Marykate"/>
              </a:rPr>
              <a:t>3</a:t>
            </a:r>
            <a:endParaRPr lang="en-US" sz="6600" dirty="0">
              <a:solidFill>
                <a:srgbClr val="00AD9C"/>
              </a:solidFill>
              <a:latin typeface="Marykate"/>
            </a:endParaRPr>
          </a:p>
        </p:txBody>
      </p:sp>
      <p:sp>
        <p:nvSpPr>
          <p:cNvPr id="20" name="TextBox 20"/>
          <p:cNvSpPr txBox="1"/>
          <p:nvPr/>
        </p:nvSpPr>
        <p:spPr>
          <a:xfrm>
            <a:off x="1185520" y="5371733"/>
            <a:ext cx="4787043" cy="2462213"/>
          </a:xfrm>
          <a:prstGeom prst="rect">
            <a:avLst/>
          </a:prstGeom>
          <a:ln w="38100">
            <a:solidFill>
              <a:schemeClr val="accent2">
                <a:lumMod val="60000"/>
                <a:lumOff val="40000"/>
              </a:schemeClr>
            </a:solidFill>
          </a:ln>
        </p:spPr>
        <p:txBody>
          <a:bodyPr lIns="0" tIns="0" rIns="0" bIns="0" rtlCol="0" anchor="t">
            <a:spAutoFit/>
          </a:bodyPr>
          <a:lstStyle/>
          <a:p>
            <a:pPr>
              <a:buNone/>
            </a:pP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Nhận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biết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tác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dụng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đẩy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kéo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vật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này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lên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vật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khác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gọi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lực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vi-VN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21"/>
          <p:cNvSpPr txBox="1"/>
          <p:nvPr/>
        </p:nvSpPr>
        <p:spPr>
          <a:xfrm>
            <a:off x="6702307" y="5340231"/>
            <a:ext cx="4787043" cy="3077766"/>
          </a:xfrm>
          <a:prstGeom prst="rect">
            <a:avLst/>
          </a:prstGeom>
          <a:ln w="38100">
            <a:solidFill>
              <a:schemeClr val="accent2">
                <a:lumMod val="60000"/>
                <a:lumOff val="40000"/>
              </a:schemeClr>
            </a:solidFill>
          </a:ln>
        </p:spPr>
        <p:txBody>
          <a:bodyPr lIns="0" tIns="0" rIns="0" bIns="0" rtlCol="0" anchor="t">
            <a:spAutoFit/>
          </a:bodyPr>
          <a:lstStyle/>
          <a:p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Nhận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biết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lực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tác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dụng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lên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vật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thể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thay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đổi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tốc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độ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hướng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chuyển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biến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dạng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vật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vi-VN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22"/>
          <p:cNvSpPr txBox="1"/>
          <p:nvPr/>
        </p:nvSpPr>
        <p:spPr>
          <a:xfrm>
            <a:off x="12207202" y="5340231"/>
            <a:ext cx="4787043" cy="2462213"/>
          </a:xfrm>
          <a:prstGeom prst="rect">
            <a:avLst/>
          </a:prstGeom>
          <a:ln w="38100">
            <a:solidFill>
              <a:schemeClr val="accent2">
                <a:lumMod val="40000"/>
                <a:lumOff val="60000"/>
              </a:schemeClr>
            </a:solidFill>
          </a:ln>
        </p:spPr>
        <p:txBody>
          <a:bodyPr lIns="0" tIns="0" rIns="0" bIns="0" rtlCol="0" anchor="t">
            <a:spAutoFit/>
          </a:bodyPr>
          <a:lstStyle/>
          <a:p>
            <a:pPr>
              <a:buNone/>
            </a:pP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Lấy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ví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dụ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chứng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tỏ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lực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sự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đẩy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hoặc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sự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kéo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ví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dụ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tác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dụng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lực</a:t>
            </a:r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vi-VN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3" name="Picture 2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 rot="802746" flipH="1">
            <a:off x="1679602" y="1147964"/>
            <a:ext cx="2964842" cy="2964842"/>
          </a:xfrm>
          <a:prstGeom prst="rect">
            <a:avLst/>
          </a:prstGeom>
        </p:spPr>
      </p:pic>
      <p:pic>
        <p:nvPicPr>
          <p:cNvPr id="24" name="Picture 2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 rot="-1407288">
            <a:off x="14777120" y="1457894"/>
            <a:ext cx="1451157" cy="2574634"/>
          </a:xfrm>
          <a:prstGeom prst="rect">
            <a:avLst/>
          </a:prstGeom>
        </p:spPr>
      </p:pic>
      <p:grpSp>
        <p:nvGrpSpPr>
          <p:cNvPr id="25" name="Group 25"/>
          <p:cNvGrpSpPr/>
          <p:nvPr/>
        </p:nvGrpSpPr>
        <p:grpSpPr>
          <a:xfrm>
            <a:off x="16716329" y="2745211"/>
            <a:ext cx="229651" cy="229651"/>
            <a:chOff x="0" y="0"/>
            <a:chExt cx="6350000" cy="6350000"/>
          </a:xfrm>
        </p:grpSpPr>
        <p:sp>
          <p:nvSpPr>
            <p:cNvPr id="26" name="Freeform 26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1AB5DB"/>
            </a:solidFill>
          </p:spPr>
        </p:sp>
      </p:grpSp>
      <p:pic>
        <p:nvPicPr>
          <p:cNvPr id="27" name="Picture 2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 rot="-771795">
            <a:off x="16463855" y="1308040"/>
            <a:ext cx="433712" cy="411632"/>
          </a:xfrm>
          <a:prstGeom prst="rect">
            <a:avLst/>
          </a:prstGeom>
        </p:spPr>
      </p:pic>
      <p:pic>
        <p:nvPicPr>
          <p:cNvPr id="28" name="Picture 28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/>
          <a:stretch>
            <a:fillRect/>
          </a:stretch>
        </p:blipFill>
        <p:spPr>
          <a:xfrm>
            <a:off x="13860624" y="3308837"/>
            <a:ext cx="464062" cy="471782"/>
          </a:xfrm>
          <a:prstGeom prst="rect">
            <a:avLst/>
          </a:prstGeom>
        </p:spPr>
      </p:pic>
      <p:grpSp>
        <p:nvGrpSpPr>
          <p:cNvPr id="29" name="Group 29"/>
          <p:cNvGrpSpPr>
            <a:grpSpLocks noChangeAspect="1"/>
          </p:cNvGrpSpPr>
          <p:nvPr/>
        </p:nvGrpSpPr>
        <p:grpSpPr>
          <a:xfrm rot="-874149">
            <a:off x="13286470" y="1441744"/>
            <a:ext cx="498419" cy="262574"/>
            <a:chOff x="0" y="0"/>
            <a:chExt cx="1610360" cy="848360"/>
          </a:xfrm>
        </p:grpSpPr>
        <p:sp>
          <p:nvSpPr>
            <p:cNvPr id="30" name="Freeform 30"/>
            <p:cNvSpPr/>
            <p:nvPr/>
          </p:nvSpPr>
          <p:spPr>
            <a:xfrm>
              <a:off x="-31750" y="0"/>
              <a:ext cx="1675130" cy="880110"/>
            </a:xfrm>
            <a:custGeom>
              <a:avLst/>
              <a:gdLst/>
              <a:ahLst/>
              <a:cxnLst/>
              <a:rect l="l" t="t" r="r" b="b"/>
              <a:pathLst>
                <a:path w="1675130" h="880110">
                  <a:moveTo>
                    <a:pt x="266700" y="848360"/>
                  </a:moveTo>
                  <a:cubicBezTo>
                    <a:pt x="236220" y="848360"/>
                    <a:pt x="205740" y="842010"/>
                    <a:pt x="175260" y="829310"/>
                  </a:cubicBezTo>
                  <a:cubicBezTo>
                    <a:pt x="55880" y="778510"/>
                    <a:pt x="0" y="641350"/>
                    <a:pt x="50800" y="521970"/>
                  </a:cubicBezTo>
                  <a:cubicBezTo>
                    <a:pt x="184150" y="204470"/>
                    <a:pt x="492760" y="0"/>
                    <a:pt x="836930" y="0"/>
                  </a:cubicBezTo>
                  <a:cubicBezTo>
                    <a:pt x="1181100" y="0"/>
                    <a:pt x="1489710" y="204470"/>
                    <a:pt x="1624330" y="521970"/>
                  </a:cubicBezTo>
                  <a:cubicBezTo>
                    <a:pt x="1675130" y="641350"/>
                    <a:pt x="1619250" y="779780"/>
                    <a:pt x="1499870" y="829310"/>
                  </a:cubicBezTo>
                  <a:cubicBezTo>
                    <a:pt x="1380490" y="880110"/>
                    <a:pt x="1242060" y="824230"/>
                    <a:pt x="1192530" y="704850"/>
                  </a:cubicBezTo>
                  <a:cubicBezTo>
                    <a:pt x="1131570" y="562610"/>
                    <a:pt x="991870" y="469900"/>
                    <a:pt x="836930" y="469900"/>
                  </a:cubicBezTo>
                  <a:cubicBezTo>
                    <a:pt x="681990" y="469900"/>
                    <a:pt x="543560" y="562610"/>
                    <a:pt x="482600" y="704850"/>
                  </a:cubicBezTo>
                  <a:cubicBezTo>
                    <a:pt x="445770" y="793750"/>
                    <a:pt x="358140" y="848360"/>
                    <a:pt x="266700" y="848360"/>
                  </a:cubicBezTo>
                  <a:close/>
                </a:path>
              </a:pathLst>
            </a:custGeom>
            <a:solidFill>
              <a:srgbClr val="F2BC2A"/>
            </a:solidFill>
          </p:spPr>
        </p:sp>
      </p:grpSp>
      <p:pic>
        <p:nvPicPr>
          <p:cNvPr id="31" name="Picture 31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rcRect/>
          <a:stretch>
            <a:fillRect/>
          </a:stretch>
        </p:blipFill>
        <p:spPr>
          <a:xfrm>
            <a:off x="2195664" y="1199709"/>
            <a:ext cx="511826" cy="458783"/>
          </a:xfrm>
          <a:prstGeom prst="rect">
            <a:avLst/>
          </a:prstGeom>
        </p:spPr>
      </p:pic>
      <p:grpSp>
        <p:nvGrpSpPr>
          <p:cNvPr id="32" name="Group 32"/>
          <p:cNvGrpSpPr/>
          <p:nvPr/>
        </p:nvGrpSpPr>
        <p:grpSpPr>
          <a:xfrm>
            <a:off x="4366640" y="3315076"/>
            <a:ext cx="229651" cy="229651"/>
            <a:chOff x="0" y="0"/>
            <a:chExt cx="6350000" cy="6350000"/>
          </a:xfrm>
        </p:grpSpPr>
        <p:sp>
          <p:nvSpPr>
            <p:cNvPr id="33" name="Freeform 33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1AB5DB"/>
            </a:solidFill>
          </p:spPr>
        </p:sp>
      </p:grpSp>
      <p:pic>
        <p:nvPicPr>
          <p:cNvPr id="34" name="Picture 3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 rot="-771795">
            <a:off x="2904676" y="3708905"/>
            <a:ext cx="433712" cy="411632"/>
          </a:xfrm>
          <a:prstGeom prst="rect">
            <a:avLst/>
          </a:prstGeom>
        </p:spPr>
      </p:pic>
      <p:grpSp>
        <p:nvGrpSpPr>
          <p:cNvPr id="35" name="Group 35"/>
          <p:cNvGrpSpPr>
            <a:grpSpLocks noChangeAspect="1"/>
          </p:cNvGrpSpPr>
          <p:nvPr/>
        </p:nvGrpSpPr>
        <p:grpSpPr>
          <a:xfrm rot="-874149">
            <a:off x="1401824" y="2309345"/>
            <a:ext cx="498419" cy="262574"/>
            <a:chOff x="0" y="0"/>
            <a:chExt cx="1610360" cy="848360"/>
          </a:xfrm>
        </p:grpSpPr>
        <p:sp>
          <p:nvSpPr>
            <p:cNvPr id="36" name="Freeform 36"/>
            <p:cNvSpPr/>
            <p:nvPr/>
          </p:nvSpPr>
          <p:spPr>
            <a:xfrm>
              <a:off x="-31750" y="0"/>
              <a:ext cx="1675130" cy="880110"/>
            </a:xfrm>
            <a:custGeom>
              <a:avLst/>
              <a:gdLst/>
              <a:ahLst/>
              <a:cxnLst/>
              <a:rect l="l" t="t" r="r" b="b"/>
              <a:pathLst>
                <a:path w="1675130" h="880110">
                  <a:moveTo>
                    <a:pt x="266700" y="848360"/>
                  </a:moveTo>
                  <a:cubicBezTo>
                    <a:pt x="236220" y="848360"/>
                    <a:pt x="205740" y="842010"/>
                    <a:pt x="175260" y="829310"/>
                  </a:cubicBezTo>
                  <a:cubicBezTo>
                    <a:pt x="55880" y="778510"/>
                    <a:pt x="0" y="641350"/>
                    <a:pt x="50800" y="521970"/>
                  </a:cubicBezTo>
                  <a:cubicBezTo>
                    <a:pt x="184150" y="204470"/>
                    <a:pt x="492760" y="0"/>
                    <a:pt x="836930" y="0"/>
                  </a:cubicBezTo>
                  <a:cubicBezTo>
                    <a:pt x="1181100" y="0"/>
                    <a:pt x="1489710" y="204470"/>
                    <a:pt x="1624330" y="521970"/>
                  </a:cubicBezTo>
                  <a:cubicBezTo>
                    <a:pt x="1675130" y="641350"/>
                    <a:pt x="1619250" y="779780"/>
                    <a:pt x="1499870" y="829310"/>
                  </a:cubicBezTo>
                  <a:cubicBezTo>
                    <a:pt x="1380490" y="880110"/>
                    <a:pt x="1242060" y="824230"/>
                    <a:pt x="1192530" y="704850"/>
                  </a:cubicBezTo>
                  <a:cubicBezTo>
                    <a:pt x="1131570" y="562610"/>
                    <a:pt x="991870" y="469900"/>
                    <a:pt x="836930" y="469900"/>
                  </a:cubicBezTo>
                  <a:cubicBezTo>
                    <a:pt x="681990" y="469900"/>
                    <a:pt x="543560" y="562610"/>
                    <a:pt x="482600" y="704850"/>
                  </a:cubicBezTo>
                  <a:cubicBezTo>
                    <a:pt x="445770" y="793750"/>
                    <a:pt x="358140" y="848360"/>
                    <a:pt x="266700" y="848360"/>
                  </a:cubicBezTo>
                  <a:close/>
                </a:path>
              </a:pathLst>
            </a:custGeom>
            <a:solidFill>
              <a:srgbClr val="F2BC2A"/>
            </a:solidFill>
          </p:spPr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1">
            <a:alphaModFix amt="14000"/>
          </a:blip>
          <a:srcRect l="-25046" t="21875" r="-25046" b="21875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grpSp>
        <p:nvGrpSpPr>
          <p:cNvPr id="3" name="Group 3"/>
          <p:cNvGrpSpPr/>
          <p:nvPr/>
        </p:nvGrpSpPr>
        <p:grpSpPr>
          <a:xfrm>
            <a:off x="-869488" y="-836544"/>
            <a:ext cx="20086371" cy="12006726"/>
            <a:chOff x="0" y="0"/>
            <a:chExt cx="26781829" cy="16008969"/>
          </a:xfrm>
        </p:grpSpPr>
        <p:grpSp>
          <p:nvGrpSpPr>
            <p:cNvPr id="4" name="Group 4"/>
            <p:cNvGrpSpPr/>
            <p:nvPr/>
          </p:nvGrpSpPr>
          <p:grpSpPr>
            <a:xfrm>
              <a:off x="0" y="394920"/>
              <a:ext cx="1900244" cy="15205129"/>
              <a:chOff x="0" y="0"/>
              <a:chExt cx="356429" cy="2852028"/>
            </a:xfrm>
          </p:grpSpPr>
          <p:sp>
            <p:nvSpPr>
              <p:cNvPr id="5" name="Freeform 5"/>
              <p:cNvSpPr/>
              <p:nvPr/>
            </p:nvSpPr>
            <p:spPr>
              <a:xfrm>
                <a:off x="0" y="0"/>
                <a:ext cx="356429" cy="2852028"/>
              </a:xfrm>
              <a:custGeom>
                <a:avLst/>
                <a:gdLst/>
                <a:ahLst/>
                <a:cxnLst/>
                <a:rect l="l" t="t" r="r" b="b"/>
                <a:pathLst>
                  <a:path w="356429" h="2852028">
                    <a:moveTo>
                      <a:pt x="0" y="0"/>
                    </a:moveTo>
                    <a:lnTo>
                      <a:pt x="356429" y="0"/>
                    </a:lnTo>
                    <a:lnTo>
                      <a:pt x="356429" y="2852028"/>
                    </a:lnTo>
                    <a:lnTo>
                      <a:pt x="0" y="2852028"/>
                    </a:lnTo>
                    <a:close/>
                  </a:path>
                </a:pathLst>
              </a:custGeom>
              <a:solidFill>
                <a:srgbClr val="E65C7E"/>
              </a:solidFill>
            </p:spPr>
          </p:sp>
          <p:sp>
            <p:nvSpPr>
              <p:cNvPr id="6" name="TextBox 6"/>
              <p:cNvSpPr txBox="1"/>
              <p:nvPr/>
            </p:nvSpPr>
            <p:spPr>
              <a:xfrm>
                <a:off x="0" y="-57150"/>
                <a:ext cx="812800" cy="869950"/>
              </a:xfrm>
              <a:prstGeom prst="rect">
                <a:avLst/>
              </a:prstGeom>
            </p:spPr>
            <p:txBody>
              <a:bodyPr lIns="53498" tIns="53498" rIns="53498" bIns="53498" rtlCol="0" anchor="ctr"/>
              <a:lstStyle/>
              <a:p>
                <a:pPr algn="ctr">
                  <a:lnSpc>
                    <a:spcPts val="2800"/>
                  </a:lnSpc>
                </a:pPr>
              </a:p>
            </p:txBody>
          </p:sp>
        </p:grpSp>
        <p:grpSp>
          <p:nvGrpSpPr>
            <p:cNvPr id="7" name="Group 7"/>
            <p:cNvGrpSpPr/>
            <p:nvPr/>
          </p:nvGrpSpPr>
          <p:grpSpPr>
            <a:xfrm>
              <a:off x="24881585" y="394920"/>
              <a:ext cx="1900244" cy="15205129"/>
              <a:chOff x="0" y="0"/>
              <a:chExt cx="356429" cy="2852028"/>
            </a:xfrm>
          </p:grpSpPr>
          <p:sp>
            <p:nvSpPr>
              <p:cNvPr id="8" name="Freeform 8"/>
              <p:cNvSpPr/>
              <p:nvPr/>
            </p:nvSpPr>
            <p:spPr>
              <a:xfrm>
                <a:off x="0" y="0"/>
                <a:ext cx="356429" cy="2852028"/>
              </a:xfrm>
              <a:custGeom>
                <a:avLst/>
                <a:gdLst/>
                <a:ahLst/>
                <a:cxnLst/>
                <a:rect l="l" t="t" r="r" b="b"/>
                <a:pathLst>
                  <a:path w="356429" h="2852028">
                    <a:moveTo>
                      <a:pt x="0" y="0"/>
                    </a:moveTo>
                    <a:lnTo>
                      <a:pt x="356429" y="0"/>
                    </a:lnTo>
                    <a:lnTo>
                      <a:pt x="356429" y="2852028"/>
                    </a:lnTo>
                    <a:lnTo>
                      <a:pt x="0" y="2852028"/>
                    </a:lnTo>
                    <a:close/>
                  </a:path>
                </a:pathLst>
              </a:custGeom>
              <a:solidFill>
                <a:srgbClr val="E65C7E"/>
              </a:solidFill>
            </p:spPr>
          </p:sp>
          <p:sp>
            <p:nvSpPr>
              <p:cNvPr id="9" name="TextBox 9"/>
              <p:cNvSpPr txBox="1"/>
              <p:nvPr/>
            </p:nvSpPr>
            <p:spPr>
              <a:xfrm>
                <a:off x="0" y="-57150"/>
                <a:ext cx="812800" cy="869950"/>
              </a:xfrm>
              <a:prstGeom prst="rect">
                <a:avLst/>
              </a:prstGeom>
            </p:spPr>
            <p:txBody>
              <a:bodyPr lIns="53498" tIns="53498" rIns="53498" bIns="53498" rtlCol="0" anchor="ctr"/>
              <a:lstStyle/>
              <a:p>
                <a:pPr algn="ctr">
                  <a:lnSpc>
                    <a:spcPts val="2800"/>
                  </a:lnSpc>
                </a:pPr>
              </a:p>
            </p:txBody>
          </p:sp>
        </p:grpSp>
        <p:grpSp>
          <p:nvGrpSpPr>
            <p:cNvPr id="10" name="Group 10"/>
            <p:cNvGrpSpPr/>
            <p:nvPr/>
          </p:nvGrpSpPr>
          <p:grpSpPr>
            <a:xfrm rot="5400000">
              <a:off x="12801106" y="-11850985"/>
              <a:ext cx="1900244" cy="25602213"/>
              <a:chOff x="0" y="0"/>
              <a:chExt cx="356429" cy="4802210"/>
            </a:xfrm>
          </p:grpSpPr>
          <p:sp>
            <p:nvSpPr>
              <p:cNvPr id="11" name="Freeform 11"/>
              <p:cNvSpPr/>
              <p:nvPr/>
            </p:nvSpPr>
            <p:spPr>
              <a:xfrm>
                <a:off x="0" y="0"/>
                <a:ext cx="356429" cy="4802210"/>
              </a:xfrm>
              <a:custGeom>
                <a:avLst/>
                <a:gdLst/>
                <a:ahLst/>
                <a:cxnLst/>
                <a:rect l="l" t="t" r="r" b="b"/>
                <a:pathLst>
                  <a:path w="356429" h="4802210">
                    <a:moveTo>
                      <a:pt x="0" y="0"/>
                    </a:moveTo>
                    <a:lnTo>
                      <a:pt x="356429" y="0"/>
                    </a:lnTo>
                    <a:lnTo>
                      <a:pt x="356429" y="4802210"/>
                    </a:lnTo>
                    <a:lnTo>
                      <a:pt x="0" y="4802210"/>
                    </a:lnTo>
                    <a:close/>
                  </a:path>
                </a:pathLst>
              </a:custGeom>
              <a:solidFill>
                <a:srgbClr val="E65C7E"/>
              </a:solidFill>
            </p:spPr>
          </p:sp>
          <p:sp>
            <p:nvSpPr>
              <p:cNvPr id="12" name="TextBox 12"/>
              <p:cNvSpPr txBox="1"/>
              <p:nvPr/>
            </p:nvSpPr>
            <p:spPr>
              <a:xfrm>
                <a:off x="0" y="-57150"/>
                <a:ext cx="812800" cy="869950"/>
              </a:xfrm>
              <a:prstGeom prst="rect">
                <a:avLst/>
              </a:prstGeom>
            </p:spPr>
            <p:txBody>
              <a:bodyPr lIns="53498" tIns="53498" rIns="53498" bIns="53498" rtlCol="0" anchor="ctr"/>
              <a:lstStyle/>
              <a:p>
                <a:pPr algn="ctr">
                  <a:lnSpc>
                    <a:spcPts val="2800"/>
                  </a:lnSpc>
                </a:pPr>
              </a:p>
            </p:txBody>
          </p:sp>
        </p:grpSp>
        <p:grpSp>
          <p:nvGrpSpPr>
            <p:cNvPr id="13" name="Group 13"/>
            <p:cNvGrpSpPr/>
            <p:nvPr/>
          </p:nvGrpSpPr>
          <p:grpSpPr>
            <a:xfrm rot="5400000">
              <a:off x="12656286" y="2257740"/>
              <a:ext cx="1900244" cy="25602213"/>
              <a:chOff x="0" y="0"/>
              <a:chExt cx="356429" cy="4802210"/>
            </a:xfrm>
          </p:grpSpPr>
          <p:sp>
            <p:nvSpPr>
              <p:cNvPr id="14" name="Freeform 14"/>
              <p:cNvSpPr/>
              <p:nvPr/>
            </p:nvSpPr>
            <p:spPr>
              <a:xfrm>
                <a:off x="0" y="0"/>
                <a:ext cx="356429" cy="4802210"/>
              </a:xfrm>
              <a:custGeom>
                <a:avLst/>
                <a:gdLst/>
                <a:ahLst/>
                <a:cxnLst/>
                <a:rect l="l" t="t" r="r" b="b"/>
                <a:pathLst>
                  <a:path w="356429" h="4802210">
                    <a:moveTo>
                      <a:pt x="0" y="0"/>
                    </a:moveTo>
                    <a:lnTo>
                      <a:pt x="356429" y="0"/>
                    </a:lnTo>
                    <a:lnTo>
                      <a:pt x="356429" y="4802210"/>
                    </a:lnTo>
                    <a:lnTo>
                      <a:pt x="0" y="4802210"/>
                    </a:lnTo>
                    <a:close/>
                  </a:path>
                </a:pathLst>
              </a:custGeom>
              <a:solidFill>
                <a:srgbClr val="E65C7E"/>
              </a:solidFill>
            </p:spPr>
          </p:sp>
          <p:sp>
            <p:nvSpPr>
              <p:cNvPr id="15" name="TextBox 15"/>
              <p:cNvSpPr txBox="1"/>
              <p:nvPr/>
            </p:nvSpPr>
            <p:spPr>
              <a:xfrm>
                <a:off x="0" y="-57150"/>
                <a:ext cx="812800" cy="869950"/>
              </a:xfrm>
              <a:prstGeom prst="rect">
                <a:avLst/>
              </a:prstGeom>
            </p:spPr>
            <p:txBody>
              <a:bodyPr lIns="53498" tIns="53498" rIns="53498" bIns="53498" rtlCol="0" anchor="ctr"/>
              <a:lstStyle/>
              <a:p>
                <a:pPr algn="ctr">
                  <a:lnSpc>
                    <a:spcPts val="2800"/>
                  </a:lnSpc>
                </a:pPr>
              </a:p>
            </p:txBody>
          </p:sp>
        </p:grpSp>
      </p:grpSp>
      <p:grpSp>
        <p:nvGrpSpPr>
          <p:cNvPr id="20" name="Group 20"/>
          <p:cNvGrpSpPr/>
          <p:nvPr/>
        </p:nvGrpSpPr>
        <p:grpSpPr>
          <a:xfrm>
            <a:off x="17144474" y="913874"/>
            <a:ext cx="229651" cy="229651"/>
            <a:chOff x="0" y="0"/>
            <a:chExt cx="6350000" cy="6350000"/>
          </a:xfrm>
        </p:grpSpPr>
        <p:sp>
          <p:nvSpPr>
            <p:cNvPr id="21" name="Freeform 21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1AB5DB"/>
            </a:solidFill>
          </p:spPr>
        </p:sp>
      </p:grpSp>
      <p:pic>
        <p:nvPicPr>
          <p:cNvPr id="22" name="Picture 2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11561697" y="1893821"/>
            <a:ext cx="238202" cy="236037"/>
          </a:xfrm>
          <a:prstGeom prst="rect">
            <a:avLst/>
          </a:prstGeom>
        </p:spPr>
      </p:pic>
      <p:pic>
        <p:nvPicPr>
          <p:cNvPr id="23" name="Picture 2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 rot="-771795">
            <a:off x="17483208" y="9501083"/>
            <a:ext cx="433712" cy="411632"/>
          </a:xfrm>
          <a:prstGeom prst="rect">
            <a:avLst/>
          </a:prstGeom>
        </p:spPr>
      </p:pic>
      <p:pic>
        <p:nvPicPr>
          <p:cNvPr id="24" name="Picture 2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>
            <a:off x="14407372" y="4274705"/>
            <a:ext cx="464062" cy="471782"/>
          </a:xfrm>
          <a:prstGeom prst="rect">
            <a:avLst/>
          </a:prstGeom>
        </p:spPr>
      </p:pic>
      <p:grpSp>
        <p:nvGrpSpPr>
          <p:cNvPr id="25" name="Group 25"/>
          <p:cNvGrpSpPr>
            <a:grpSpLocks noChangeAspect="1"/>
          </p:cNvGrpSpPr>
          <p:nvPr/>
        </p:nvGrpSpPr>
        <p:grpSpPr>
          <a:xfrm rot="-874149">
            <a:off x="13641867" y="5520507"/>
            <a:ext cx="498419" cy="262574"/>
            <a:chOff x="0" y="0"/>
            <a:chExt cx="1610360" cy="848360"/>
          </a:xfrm>
        </p:grpSpPr>
        <p:sp>
          <p:nvSpPr>
            <p:cNvPr id="26" name="Freeform 26"/>
            <p:cNvSpPr/>
            <p:nvPr/>
          </p:nvSpPr>
          <p:spPr>
            <a:xfrm>
              <a:off x="-31750" y="0"/>
              <a:ext cx="1675130" cy="880110"/>
            </a:xfrm>
            <a:custGeom>
              <a:avLst/>
              <a:gdLst/>
              <a:ahLst/>
              <a:cxnLst/>
              <a:rect l="l" t="t" r="r" b="b"/>
              <a:pathLst>
                <a:path w="1675130" h="880110">
                  <a:moveTo>
                    <a:pt x="266700" y="848360"/>
                  </a:moveTo>
                  <a:cubicBezTo>
                    <a:pt x="236220" y="848360"/>
                    <a:pt x="205740" y="842010"/>
                    <a:pt x="175260" y="829310"/>
                  </a:cubicBezTo>
                  <a:cubicBezTo>
                    <a:pt x="55880" y="778510"/>
                    <a:pt x="0" y="641350"/>
                    <a:pt x="50800" y="521970"/>
                  </a:cubicBezTo>
                  <a:cubicBezTo>
                    <a:pt x="184150" y="204470"/>
                    <a:pt x="492760" y="0"/>
                    <a:pt x="836930" y="0"/>
                  </a:cubicBezTo>
                  <a:cubicBezTo>
                    <a:pt x="1181100" y="0"/>
                    <a:pt x="1489710" y="204470"/>
                    <a:pt x="1624330" y="521970"/>
                  </a:cubicBezTo>
                  <a:cubicBezTo>
                    <a:pt x="1675130" y="641350"/>
                    <a:pt x="1619250" y="779780"/>
                    <a:pt x="1499870" y="829310"/>
                  </a:cubicBezTo>
                  <a:cubicBezTo>
                    <a:pt x="1380490" y="880110"/>
                    <a:pt x="1242060" y="824230"/>
                    <a:pt x="1192530" y="704850"/>
                  </a:cubicBezTo>
                  <a:cubicBezTo>
                    <a:pt x="1131570" y="562610"/>
                    <a:pt x="991870" y="469900"/>
                    <a:pt x="836930" y="469900"/>
                  </a:cubicBezTo>
                  <a:cubicBezTo>
                    <a:pt x="681990" y="469900"/>
                    <a:pt x="543560" y="562610"/>
                    <a:pt x="482600" y="704850"/>
                  </a:cubicBezTo>
                  <a:cubicBezTo>
                    <a:pt x="445770" y="793750"/>
                    <a:pt x="358140" y="848360"/>
                    <a:pt x="266700" y="848360"/>
                  </a:cubicBezTo>
                  <a:close/>
                </a:path>
              </a:pathLst>
            </a:custGeom>
            <a:solidFill>
              <a:srgbClr val="F2BC2A"/>
            </a:solidFill>
          </p:spPr>
        </p:sp>
      </p:grpSp>
      <p:grpSp>
        <p:nvGrpSpPr>
          <p:cNvPr id="27" name="Group 27"/>
          <p:cNvGrpSpPr/>
          <p:nvPr/>
        </p:nvGrpSpPr>
        <p:grpSpPr>
          <a:xfrm>
            <a:off x="17144474" y="4746486"/>
            <a:ext cx="229651" cy="229651"/>
            <a:chOff x="0" y="0"/>
            <a:chExt cx="6350000" cy="6350000"/>
          </a:xfrm>
        </p:grpSpPr>
        <p:sp>
          <p:nvSpPr>
            <p:cNvPr id="28" name="Freeform 28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1AB5DB"/>
            </a:solidFill>
          </p:spPr>
        </p:sp>
      </p:grpSp>
      <p:pic>
        <p:nvPicPr>
          <p:cNvPr id="29" name="Picture 29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/>
          <a:stretch>
            <a:fillRect/>
          </a:stretch>
        </p:blipFill>
        <p:spPr>
          <a:xfrm>
            <a:off x="12657002" y="9299018"/>
            <a:ext cx="455040" cy="407881"/>
          </a:xfrm>
          <a:prstGeom prst="rect">
            <a:avLst/>
          </a:prstGeom>
        </p:spPr>
      </p:pic>
      <p:pic>
        <p:nvPicPr>
          <p:cNvPr id="30" name="Picture 30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rcRect/>
          <a:stretch>
            <a:fillRect/>
          </a:stretch>
        </p:blipFill>
        <p:spPr>
          <a:xfrm>
            <a:off x="13891077" y="741038"/>
            <a:ext cx="568596" cy="509669"/>
          </a:xfrm>
          <a:prstGeom prst="rect">
            <a:avLst/>
          </a:prstGeom>
        </p:spPr>
      </p:pic>
      <p:grpSp>
        <p:nvGrpSpPr>
          <p:cNvPr id="31" name="Group 31"/>
          <p:cNvGrpSpPr>
            <a:grpSpLocks noChangeAspect="1"/>
          </p:cNvGrpSpPr>
          <p:nvPr/>
        </p:nvGrpSpPr>
        <p:grpSpPr>
          <a:xfrm rot="-9583335">
            <a:off x="11985075" y="8218500"/>
            <a:ext cx="498419" cy="262574"/>
            <a:chOff x="0" y="0"/>
            <a:chExt cx="1610360" cy="848360"/>
          </a:xfrm>
        </p:grpSpPr>
        <p:sp>
          <p:nvSpPr>
            <p:cNvPr id="32" name="Freeform 32"/>
            <p:cNvSpPr/>
            <p:nvPr/>
          </p:nvSpPr>
          <p:spPr>
            <a:xfrm>
              <a:off x="-31750" y="0"/>
              <a:ext cx="1675130" cy="880110"/>
            </a:xfrm>
            <a:custGeom>
              <a:avLst/>
              <a:gdLst/>
              <a:ahLst/>
              <a:cxnLst/>
              <a:rect l="l" t="t" r="r" b="b"/>
              <a:pathLst>
                <a:path w="1675130" h="880110">
                  <a:moveTo>
                    <a:pt x="266700" y="848360"/>
                  </a:moveTo>
                  <a:cubicBezTo>
                    <a:pt x="236220" y="848360"/>
                    <a:pt x="205740" y="842010"/>
                    <a:pt x="175260" y="829310"/>
                  </a:cubicBezTo>
                  <a:cubicBezTo>
                    <a:pt x="55880" y="778510"/>
                    <a:pt x="0" y="641350"/>
                    <a:pt x="50800" y="521970"/>
                  </a:cubicBezTo>
                  <a:cubicBezTo>
                    <a:pt x="184150" y="204470"/>
                    <a:pt x="492760" y="0"/>
                    <a:pt x="836930" y="0"/>
                  </a:cubicBezTo>
                  <a:cubicBezTo>
                    <a:pt x="1181100" y="0"/>
                    <a:pt x="1489710" y="204470"/>
                    <a:pt x="1624330" y="521970"/>
                  </a:cubicBezTo>
                  <a:cubicBezTo>
                    <a:pt x="1675130" y="641350"/>
                    <a:pt x="1619250" y="779780"/>
                    <a:pt x="1499870" y="829310"/>
                  </a:cubicBezTo>
                  <a:cubicBezTo>
                    <a:pt x="1380490" y="880110"/>
                    <a:pt x="1242060" y="824230"/>
                    <a:pt x="1192530" y="704850"/>
                  </a:cubicBezTo>
                  <a:cubicBezTo>
                    <a:pt x="1131570" y="562610"/>
                    <a:pt x="991870" y="469900"/>
                    <a:pt x="836930" y="469900"/>
                  </a:cubicBezTo>
                  <a:cubicBezTo>
                    <a:pt x="681990" y="469900"/>
                    <a:pt x="543560" y="562610"/>
                    <a:pt x="482600" y="704850"/>
                  </a:cubicBezTo>
                  <a:cubicBezTo>
                    <a:pt x="445770" y="793750"/>
                    <a:pt x="358140" y="848360"/>
                    <a:pt x="266700" y="848360"/>
                  </a:cubicBezTo>
                  <a:close/>
                </a:path>
              </a:pathLst>
            </a:custGeom>
            <a:solidFill>
              <a:srgbClr val="F2BC2A"/>
            </a:solidFill>
          </p:spPr>
        </p:sp>
      </p:grpSp>
      <p:sp>
        <p:nvSpPr>
          <p:cNvPr id="33" name="TextBox 33"/>
          <p:cNvSpPr txBox="1"/>
          <p:nvPr/>
        </p:nvSpPr>
        <p:spPr>
          <a:xfrm>
            <a:off x="1455509" y="4409484"/>
            <a:ext cx="9088679" cy="191077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14945"/>
              </a:lnSpc>
            </a:pPr>
            <a:endParaRPr lang="en-US" sz="14100" spc="465" dirty="0">
              <a:solidFill>
                <a:srgbClr val="00AD9C"/>
              </a:solidFill>
              <a:latin typeface="Marykate"/>
            </a:endParaRPr>
          </a:p>
        </p:txBody>
      </p:sp>
      <p:sp>
        <p:nvSpPr>
          <p:cNvPr id="35" name="Rectangle 2"/>
          <p:cNvSpPr/>
          <p:nvPr/>
        </p:nvSpPr>
        <p:spPr>
          <a:xfrm>
            <a:off x="1255909" y="1128185"/>
            <a:ext cx="11582400" cy="762000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vi-VN" sz="6600" b="1" dirty="0" smtClean="0">
                <a:solidFill>
                  <a:srgbClr val="0000CC"/>
                </a:solidFill>
                <a:latin typeface="+mj-lt"/>
              </a:rPr>
              <a:t>I. Lực và sự đẩy, sự kéo</a:t>
            </a:r>
            <a:endParaRPr lang="vi-VN" sz="6600" b="1" dirty="0">
              <a:solidFill>
                <a:srgbClr val="0000CC"/>
              </a:solidFill>
              <a:latin typeface="+mj-lt"/>
            </a:endParaRPr>
          </a:p>
        </p:txBody>
      </p:sp>
      <p:pic>
        <p:nvPicPr>
          <p:cNvPr id="39" name="Picture 5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rcRect/>
          <a:stretch>
            <a:fillRect/>
          </a:stretch>
        </p:blipFill>
        <p:spPr>
          <a:xfrm>
            <a:off x="1828800" y="6211851"/>
            <a:ext cx="7315200" cy="2992582"/>
          </a:xfrm>
          <a:prstGeom prst="rect">
            <a:avLst/>
          </a:prstGeom>
        </p:spPr>
      </p:pic>
      <p:pic>
        <p:nvPicPr>
          <p:cNvPr id="40" name="Picture 22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5"/>
              </a:ext>
            </a:extLst>
          </a:blip>
          <a:srcRect/>
          <a:stretch>
            <a:fillRect/>
          </a:stretch>
        </p:blipFill>
        <p:spPr>
          <a:xfrm>
            <a:off x="15316694" y="1709629"/>
            <a:ext cx="2131216" cy="208084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1">
            <a:alphaModFix amt="14000"/>
          </a:blip>
          <a:srcRect l="-25046" t="21875" r="-25046" b="21875"/>
          <a:stretch>
            <a:fillRect/>
          </a:stretch>
        </p:blipFill>
        <p:spPr>
          <a:xfrm>
            <a:off x="-285832" y="-952504"/>
            <a:ext cx="18288000" cy="10287000"/>
          </a:xfrm>
          <a:prstGeom prst="rect">
            <a:avLst/>
          </a:prstGeom>
        </p:spPr>
      </p:pic>
      <p:grpSp>
        <p:nvGrpSpPr>
          <p:cNvPr id="3" name="Group 3"/>
          <p:cNvGrpSpPr/>
          <p:nvPr/>
        </p:nvGrpSpPr>
        <p:grpSpPr>
          <a:xfrm>
            <a:off x="-869488" y="-836544"/>
            <a:ext cx="20086371" cy="12006726"/>
            <a:chOff x="0" y="0"/>
            <a:chExt cx="26781829" cy="16008969"/>
          </a:xfrm>
        </p:grpSpPr>
        <p:grpSp>
          <p:nvGrpSpPr>
            <p:cNvPr id="4" name="Group 4"/>
            <p:cNvGrpSpPr/>
            <p:nvPr/>
          </p:nvGrpSpPr>
          <p:grpSpPr>
            <a:xfrm>
              <a:off x="0" y="394920"/>
              <a:ext cx="1900244" cy="15205129"/>
              <a:chOff x="0" y="0"/>
              <a:chExt cx="356429" cy="2852028"/>
            </a:xfrm>
          </p:grpSpPr>
          <p:sp>
            <p:nvSpPr>
              <p:cNvPr id="5" name="Freeform 5"/>
              <p:cNvSpPr/>
              <p:nvPr/>
            </p:nvSpPr>
            <p:spPr>
              <a:xfrm>
                <a:off x="0" y="0"/>
                <a:ext cx="356429" cy="2852028"/>
              </a:xfrm>
              <a:custGeom>
                <a:avLst/>
                <a:gdLst/>
                <a:ahLst/>
                <a:cxnLst/>
                <a:rect l="l" t="t" r="r" b="b"/>
                <a:pathLst>
                  <a:path w="356429" h="2852028">
                    <a:moveTo>
                      <a:pt x="0" y="0"/>
                    </a:moveTo>
                    <a:lnTo>
                      <a:pt x="356429" y="0"/>
                    </a:lnTo>
                    <a:lnTo>
                      <a:pt x="356429" y="2852028"/>
                    </a:lnTo>
                    <a:lnTo>
                      <a:pt x="0" y="2852028"/>
                    </a:lnTo>
                    <a:close/>
                  </a:path>
                </a:pathLst>
              </a:custGeom>
              <a:solidFill>
                <a:srgbClr val="1AB5DB"/>
              </a:solidFill>
            </p:spPr>
          </p:sp>
          <p:sp>
            <p:nvSpPr>
              <p:cNvPr id="6" name="TextBox 6"/>
              <p:cNvSpPr txBox="1"/>
              <p:nvPr/>
            </p:nvSpPr>
            <p:spPr>
              <a:xfrm>
                <a:off x="0" y="-57150"/>
                <a:ext cx="812800" cy="869950"/>
              </a:xfrm>
              <a:prstGeom prst="rect">
                <a:avLst/>
              </a:prstGeom>
            </p:spPr>
            <p:txBody>
              <a:bodyPr lIns="53498" tIns="53498" rIns="53498" bIns="53498" rtlCol="0" anchor="ctr"/>
              <a:lstStyle/>
              <a:p>
                <a:pPr algn="ctr">
                  <a:lnSpc>
                    <a:spcPts val="2800"/>
                  </a:lnSpc>
                </a:pPr>
              </a:p>
            </p:txBody>
          </p:sp>
        </p:grpSp>
        <p:grpSp>
          <p:nvGrpSpPr>
            <p:cNvPr id="7" name="Group 7"/>
            <p:cNvGrpSpPr/>
            <p:nvPr/>
          </p:nvGrpSpPr>
          <p:grpSpPr>
            <a:xfrm>
              <a:off x="24881585" y="394920"/>
              <a:ext cx="1900244" cy="15205129"/>
              <a:chOff x="0" y="0"/>
              <a:chExt cx="356429" cy="2852028"/>
            </a:xfrm>
          </p:grpSpPr>
          <p:sp>
            <p:nvSpPr>
              <p:cNvPr id="8" name="Freeform 8"/>
              <p:cNvSpPr/>
              <p:nvPr/>
            </p:nvSpPr>
            <p:spPr>
              <a:xfrm>
                <a:off x="0" y="0"/>
                <a:ext cx="356429" cy="2852028"/>
              </a:xfrm>
              <a:custGeom>
                <a:avLst/>
                <a:gdLst/>
                <a:ahLst/>
                <a:cxnLst/>
                <a:rect l="l" t="t" r="r" b="b"/>
                <a:pathLst>
                  <a:path w="356429" h="2852028">
                    <a:moveTo>
                      <a:pt x="0" y="0"/>
                    </a:moveTo>
                    <a:lnTo>
                      <a:pt x="356429" y="0"/>
                    </a:lnTo>
                    <a:lnTo>
                      <a:pt x="356429" y="2852028"/>
                    </a:lnTo>
                    <a:lnTo>
                      <a:pt x="0" y="2852028"/>
                    </a:lnTo>
                    <a:close/>
                  </a:path>
                </a:pathLst>
              </a:custGeom>
              <a:solidFill>
                <a:srgbClr val="1AB5DB"/>
              </a:solidFill>
            </p:spPr>
          </p:sp>
          <p:sp>
            <p:nvSpPr>
              <p:cNvPr id="9" name="TextBox 9"/>
              <p:cNvSpPr txBox="1"/>
              <p:nvPr/>
            </p:nvSpPr>
            <p:spPr>
              <a:xfrm>
                <a:off x="0" y="-57150"/>
                <a:ext cx="812800" cy="869950"/>
              </a:xfrm>
              <a:prstGeom prst="rect">
                <a:avLst/>
              </a:prstGeom>
            </p:spPr>
            <p:txBody>
              <a:bodyPr lIns="53498" tIns="53498" rIns="53498" bIns="53498" rtlCol="0" anchor="ctr"/>
              <a:lstStyle/>
              <a:p>
                <a:pPr algn="ctr">
                  <a:lnSpc>
                    <a:spcPts val="2800"/>
                  </a:lnSpc>
                </a:pPr>
              </a:p>
            </p:txBody>
          </p:sp>
        </p:grpSp>
        <p:grpSp>
          <p:nvGrpSpPr>
            <p:cNvPr id="10" name="Group 10"/>
            <p:cNvGrpSpPr/>
            <p:nvPr/>
          </p:nvGrpSpPr>
          <p:grpSpPr>
            <a:xfrm rot="5400000">
              <a:off x="12801106" y="-11850985"/>
              <a:ext cx="1900244" cy="25602213"/>
              <a:chOff x="0" y="0"/>
              <a:chExt cx="356429" cy="4802210"/>
            </a:xfrm>
          </p:grpSpPr>
          <p:sp>
            <p:nvSpPr>
              <p:cNvPr id="11" name="Freeform 11"/>
              <p:cNvSpPr/>
              <p:nvPr/>
            </p:nvSpPr>
            <p:spPr>
              <a:xfrm>
                <a:off x="0" y="0"/>
                <a:ext cx="356429" cy="4802210"/>
              </a:xfrm>
              <a:custGeom>
                <a:avLst/>
                <a:gdLst/>
                <a:ahLst/>
                <a:cxnLst/>
                <a:rect l="l" t="t" r="r" b="b"/>
                <a:pathLst>
                  <a:path w="356429" h="4802210">
                    <a:moveTo>
                      <a:pt x="0" y="0"/>
                    </a:moveTo>
                    <a:lnTo>
                      <a:pt x="356429" y="0"/>
                    </a:lnTo>
                    <a:lnTo>
                      <a:pt x="356429" y="4802210"/>
                    </a:lnTo>
                    <a:lnTo>
                      <a:pt x="0" y="4802210"/>
                    </a:lnTo>
                    <a:close/>
                  </a:path>
                </a:pathLst>
              </a:custGeom>
              <a:solidFill>
                <a:srgbClr val="1AB5DB"/>
              </a:solidFill>
            </p:spPr>
          </p:sp>
          <p:sp>
            <p:nvSpPr>
              <p:cNvPr id="12" name="TextBox 12"/>
              <p:cNvSpPr txBox="1"/>
              <p:nvPr/>
            </p:nvSpPr>
            <p:spPr>
              <a:xfrm>
                <a:off x="0" y="-57150"/>
                <a:ext cx="812800" cy="869950"/>
              </a:xfrm>
              <a:prstGeom prst="rect">
                <a:avLst/>
              </a:prstGeom>
            </p:spPr>
            <p:txBody>
              <a:bodyPr lIns="53498" tIns="53498" rIns="53498" bIns="53498" rtlCol="0" anchor="ctr"/>
              <a:lstStyle/>
              <a:p>
                <a:pPr algn="ctr">
                  <a:lnSpc>
                    <a:spcPts val="2800"/>
                  </a:lnSpc>
                </a:pPr>
              </a:p>
            </p:txBody>
          </p:sp>
        </p:grpSp>
        <p:grpSp>
          <p:nvGrpSpPr>
            <p:cNvPr id="13" name="Group 13"/>
            <p:cNvGrpSpPr/>
            <p:nvPr/>
          </p:nvGrpSpPr>
          <p:grpSpPr>
            <a:xfrm rot="5400000">
              <a:off x="12656286" y="2257740"/>
              <a:ext cx="1900244" cy="25602213"/>
              <a:chOff x="0" y="0"/>
              <a:chExt cx="356429" cy="4802210"/>
            </a:xfrm>
          </p:grpSpPr>
          <p:sp>
            <p:nvSpPr>
              <p:cNvPr id="14" name="Freeform 14"/>
              <p:cNvSpPr/>
              <p:nvPr/>
            </p:nvSpPr>
            <p:spPr>
              <a:xfrm>
                <a:off x="0" y="0"/>
                <a:ext cx="356429" cy="4802210"/>
              </a:xfrm>
              <a:custGeom>
                <a:avLst/>
                <a:gdLst/>
                <a:ahLst/>
                <a:cxnLst/>
                <a:rect l="l" t="t" r="r" b="b"/>
                <a:pathLst>
                  <a:path w="356429" h="4802210">
                    <a:moveTo>
                      <a:pt x="0" y="0"/>
                    </a:moveTo>
                    <a:lnTo>
                      <a:pt x="356429" y="0"/>
                    </a:lnTo>
                    <a:lnTo>
                      <a:pt x="356429" y="4802210"/>
                    </a:lnTo>
                    <a:lnTo>
                      <a:pt x="0" y="4802210"/>
                    </a:lnTo>
                    <a:close/>
                  </a:path>
                </a:pathLst>
              </a:custGeom>
              <a:solidFill>
                <a:srgbClr val="1AB5DB"/>
              </a:solidFill>
            </p:spPr>
          </p:sp>
          <p:sp>
            <p:nvSpPr>
              <p:cNvPr id="15" name="TextBox 15"/>
              <p:cNvSpPr txBox="1"/>
              <p:nvPr/>
            </p:nvSpPr>
            <p:spPr>
              <a:xfrm>
                <a:off x="0" y="-57150"/>
                <a:ext cx="812800" cy="869950"/>
              </a:xfrm>
              <a:prstGeom prst="rect">
                <a:avLst/>
              </a:prstGeom>
            </p:spPr>
            <p:txBody>
              <a:bodyPr lIns="53498" tIns="53498" rIns="53498" bIns="53498" rtlCol="0" anchor="ctr"/>
              <a:lstStyle/>
              <a:p>
                <a:pPr algn="ctr">
                  <a:lnSpc>
                    <a:spcPts val="2800"/>
                  </a:lnSpc>
                </a:pPr>
              </a:p>
            </p:txBody>
          </p:sp>
        </p:grpSp>
      </p:grpSp>
      <p:sp>
        <p:nvSpPr>
          <p:cNvPr id="16" name="TextBox 16"/>
          <p:cNvSpPr txBox="1"/>
          <p:nvPr/>
        </p:nvSpPr>
        <p:spPr>
          <a:xfrm>
            <a:off x="3518056" y="3432132"/>
            <a:ext cx="11361323" cy="517135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vi-VN" sz="4000" b="1" dirty="0">
                <a:latin typeface="+mj-lt"/>
              </a:rPr>
              <a:t>* Hình thức: hoạt động cá nhân hoặc nhóm </a:t>
            </a:r>
            <a:r>
              <a:rPr lang="vi-VN" sz="4000" b="1" dirty="0" smtClean="0">
                <a:latin typeface="+mj-lt"/>
              </a:rPr>
              <a:t>2-3 HS. </a:t>
            </a:r>
            <a:endParaRPr lang="vi-VN" sz="4000" b="1" dirty="0">
              <a:latin typeface="+mj-lt"/>
            </a:endParaRPr>
          </a:p>
          <a:p>
            <a:pPr algn="just">
              <a:lnSpc>
                <a:spcPct val="150000"/>
              </a:lnSpc>
            </a:pPr>
            <a:r>
              <a:rPr lang="vi-VN" sz="4000" b="1" dirty="0">
                <a:latin typeface="+mj-lt"/>
              </a:rPr>
              <a:t>* Nội dung: </a:t>
            </a:r>
            <a:r>
              <a:rPr lang="vi-VN" sz="4000" b="1" spc="-50" dirty="0">
                <a:latin typeface="+mj-lt"/>
              </a:rPr>
              <a:t>quay lại một đoạn video ngắn về hoạt động thể thao thường ngày của em.</a:t>
            </a:r>
            <a:endParaRPr lang="vi-VN" sz="4000" b="1" spc="-50" dirty="0">
              <a:latin typeface="+mj-lt"/>
            </a:endParaRPr>
          </a:p>
          <a:p>
            <a:pPr algn="just">
              <a:lnSpc>
                <a:spcPct val="150000"/>
              </a:lnSpc>
            </a:pPr>
            <a:r>
              <a:rPr lang="vi-VN" sz="4000" b="1" dirty="0">
                <a:latin typeface="+mj-lt"/>
              </a:rPr>
              <a:t>* Thời gian hoàn thành: trước 20h ngày 09/03/2023 tại địa chỉ </a:t>
            </a:r>
            <a:r>
              <a:rPr lang="nl-NL" sz="4000" u="sng" dirty="0">
                <a:solidFill>
                  <a:schemeClr val="bg1"/>
                </a:solidFill>
                <a:latin typeface="+mj-lt"/>
                <a:hlinkClick r:id="rId2"/>
              </a:rPr>
              <a:t>https://padlet.com</a:t>
            </a:r>
            <a:endParaRPr lang="vi-VN" sz="4000" b="1" dirty="0">
              <a:solidFill>
                <a:schemeClr val="bg1"/>
              </a:solidFill>
              <a:latin typeface="+mj-lt"/>
            </a:endParaRPr>
          </a:p>
          <a:p>
            <a:pPr algn="ctr">
              <a:lnSpc>
                <a:spcPts val="4520"/>
              </a:lnSpc>
            </a:pPr>
            <a:endParaRPr lang="en-US" sz="3600" dirty="0">
              <a:solidFill>
                <a:srgbClr val="003933"/>
              </a:solidFill>
              <a:latin typeface="+mj-lt"/>
            </a:endParaRPr>
          </a:p>
        </p:txBody>
      </p:sp>
      <p:pic>
        <p:nvPicPr>
          <p:cNvPr id="18" name="Picture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>
            <a:off x="2618050" y="1079587"/>
            <a:ext cx="1104148" cy="1829161"/>
          </a:xfrm>
          <a:prstGeom prst="rect">
            <a:avLst/>
          </a:prstGeom>
        </p:spPr>
      </p:pic>
      <p:pic>
        <p:nvPicPr>
          <p:cNvPr id="19" name="Picture 1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/>
          </a:stretch>
        </p:blipFill>
        <p:spPr>
          <a:xfrm rot="-644862">
            <a:off x="1268130" y="3031165"/>
            <a:ext cx="771346" cy="2847251"/>
          </a:xfrm>
          <a:prstGeom prst="rect">
            <a:avLst/>
          </a:prstGeom>
        </p:spPr>
      </p:pic>
      <p:pic>
        <p:nvPicPr>
          <p:cNvPr id="20" name="Picture 2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>
            <a:fillRect/>
          </a:stretch>
        </p:blipFill>
        <p:spPr>
          <a:xfrm rot="788756">
            <a:off x="1461737" y="7155179"/>
            <a:ext cx="1449374" cy="2538713"/>
          </a:xfrm>
          <a:prstGeom prst="rect">
            <a:avLst/>
          </a:prstGeom>
        </p:spPr>
      </p:pic>
      <p:pic>
        <p:nvPicPr>
          <p:cNvPr id="21" name="Picture 21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rcRect/>
          <a:stretch>
            <a:fillRect/>
          </a:stretch>
        </p:blipFill>
        <p:spPr>
          <a:xfrm rot="-858404">
            <a:off x="15772456" y="6781343"/>
            <a:ext cx="1793513" cy="2252128"/>
          </a:xfrm>
          <a:prstGeom prst="rect">
            <a:avLst/>
          </a:prstGeom>
        </p:spPr>
      </p:pic>
      <p:pic>
        <p:nvPicPr>
          <p:cNvPr id="22" name="Picture 22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>
            <a:off x="14660501" y="1484498"/>
            <a:ext cx="859729" cy="1424250"/>
          </a:xfrm>
          <a:prstGeom prst="rect">
            <a:avLst/>
          </a:prstGeom>
        </p:spPr>
      </p:pic>
      <p:pic>
        <p:nvPicPr>
          <p:cNvPr id="23" name="Picture 2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/>
          </a:stretch>
        </p:blipFill>
        <p:spPr>
          <a:xfrm rot="450598">
            <a:off x="16407512" y="3463313"/>
            <a:ext cx="653653" cy="2412814"/>
          </a:xfrm>
          <a:prstGeom prst="rect">
            <a:avLst/>
          </a:prstGeom>
        </p:spPr>
      </p:pic>
      <p:grpSp>
        <p:nvGrpSpPr>
          <p:cNvPr id="24" name="Group 24"/>
          <p:cNvGrpSpPr/>
          <p:nvPr/>
        </p:nvGrpSpPr>
        <p:grpSpPr>
          <a:xfrm>
            <a:off x="2705262" y="3858847"/>
            <a:ext cx="229651" cy="229651"/>
            <a:chOff x="0" y="0"/>
            <a:chExt cx="6350000" cy="6350000"/>
          </a:xfrm>
        </p:grpSpPr>
        <p:sp>
          <p:nvSpPr>
            <p:cNvPr id="25" name="Freeform 25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1AB5DB"/>
            </a:solidFill>
          </p:spPr>
        </p:sp>
      </p:grpSp>
      <p:pic>
        <p:nvPicPr>
          <p:cNvPr id="26" name="Picture 26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rcRect/>
          <a:stretch>
            <a:fillRect/>
          </a:stretch>
        </p:blipFill>
        <p:spPr>
          <a:xfrm>
            <a:off x="558467" y="4269523"/>
            <a:ext cx="238202" cy="236037"/>
          </a:xfrm>
          <a:prstGeom prst="rect">
            <a:avLst/>
          </a:prstGeom>
        </p:spPr>
      </p:pic>
      <p:pic>
        <p:nvPicPr>
          <p:cNvPr id="27" name="Picture 27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5"/>
              </a:ext>
            </a:extLst>
          </a:blip>
          <a:srcRect/>
          <a:stretch>
            <a:fillRect/>
          </a:stretch>
        </p:blipFill>
        <p:spPr>
          <a:xfrm rot="-771795">
            <a:off x="717946" y="8803556"/>
            <a:ext cx="433712" cy="411632"/>
          </a:xfrm>
          <a:prstGeom prst="rect">
            <a:avLst/>
          </a:prstGeom>
        </p:spPr>
      </p:pic>
      <p:pic>
        <p:nvPicPr>
          <p:cNvPr id="28" name="Picture 28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7"/>
              </a:ext>
            </a:extLst>
          </a:blip>
          <a:srcRect/>
          <a:stretch>
            <a:fillRect/>
          </a:stretch>
        </p:blipFill>
        <p:spPr>
          <a:xfrm>
            <a:off x="1263460" y="6430894"/>
            <a:ext cx="464062" cy="471782"/>
          </a:xfrm>
          <a:prstGeom prst="rect">
            <a:avLst/>
          </a:prstGeom>
        </p:spPr>
      </p:pic>
      <p:grpSp>
        <p:nvGrpSpPr>
          <p:cNvPr id="29" name="Group 29"/>
          <p:cNvGrpSpPr>
            <a:grpSpLocks noChangeAspect="1"/>
          </p:cNvGrpSpPr>
          <p:nvPr/>
        </p:nvGrpSpPr>
        <p:grpSpPr>
          <a:xfrm rot="-874149">
            <a:off x="2072612" y="897413"/>
            <a:ext cx="498419" cy="262574"/>
            <a:chOff x="0" y="0"/>
            <a:chExt cx="1610360" cy="848360"/>
          </a:xfrm>
        </p:grpSpPr>
        <p:sp>
          <p:nvSpPr>
            <p:cNvPr id="30" name="Freeform 30"/>
            <p:cNvSpPr/>
            <p:nvPr/>
          </p:nvSpPr>
          <p:spPr>
            <a:xfrm>
              <a:off x="-31750" y="0"/>
              <a:ext cx="1675130" cy="880110"/>
            </a:xfrm>
            <a:custGeom>
              <a:avLst/>
              <a:gdLst/>
              <a:ahLst/>
              <a:cxnLst/>
              <a:rect l="l" t="t" r="r" b="b"/>
              <a:pathLst>
                <a:path w="1675130" h="880110">
                  <a:moveTo>
                    <a:pt x="266700" y="848360"/>
                  </a:moveTo>
                  <a:cubicBezTo>
                    <a:pt x="236220" y="848360"/>
                    <a:pt x="205740" y="842010"/>
                    <a:pt x="175260" y="829310"/>
                  </a:cubicBezTo>
                  <a:cubicBezTo>
                    <a:pt x="55880" y="778510"/>
                    <a:pt x="0" y="641350"/>
                    <a:pt x="50800" y="521970"/>
                  </a:cubicBezTo>
                  <a:cubicBezTo>
                    <a:pt x="184150" y="204470"/>
                    <a:pt x="492760" y="0"/>
                    <a:pt x="836930" y="0"/>
                  </a:cubicBezTo>
                  <a:cubicBezTo>
                    <a:pt x="1181100" y="0"/>
                    <a:pt x="1489710" y="204470"/>
                    <a:pt x="1624330" y="521970"/>
                  </a:cubicBezTo>
                  <a:cubicBezTo>
                    <a:pt x="1675130" y="641350"/>
                    <a:pt x="1619250" y="779780"/>
                    <a:pt x="1499870" y="829310"/>
                  </a:cubicBezTo>
                  <a:cubicBezTo>
                    <a:pt x="1380490" y="880110"/>
                    <a:pt x="1242060" y="824230"/>
                    <a:pt x="1192530" y="704850"/>
                  </a:cubicBezTo>
                  <a:cubicBezTo>
                    <a:pt x="1131570" y="562610"/>
                    <a:pt x="991870" y="469900"/>
                    <a:pt x="836930" y="469900"/>
                  </a:cubicBezTo>
                  <a:cubicBezTo>
                    <a:pt x="681990" y="469900"/>
                    <a:pt x="543560" y="562610"/>
                    <a:pt x="482600" y="704850"/>
                  </a:cubicBezTo>
                  <a:cubicBezTo>
                    <a:pt x="445770" y="793750"/>
                    <a:pt x="358140" y="848360"/>
                    <a:pt x="266700" y="848360"/>
                  </a:cubicBezTo>
                  <a:close/>
                </a:path>
              </a:pathLst>
            </a:custGeom>
            <a:solidFill>
              <a:srgbClr val="F2BC2A"/>
            </a:solidFill>
          </p:spPr>
        </p:sp>
      </p:grpSp>
      <p:pic>
        <p:nvPicPr>
          <p:cNvPr id="31" name="Picture 31"/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9"/>
              </a:ext>
            </a:extLst>
          </a:blip>
          <a:srcRect/>
          <a:stretch>
            <a:fillRect/>
          </a:stretch>
        </p:blipFill>
        <p:spPr>
          <a:xfrm>
            <a:off x="907737" y="1484498"/>
            <a:ext cx="511826" cy="458783"/>
          </a:xfrm>
          <a:prstGeom prst="rect">
            <a:avLst/>
          </a:prstGeom>
        </p:spPr>
      </p:pic>
      <p:grpSp>
        <p:nvGrpSpPr>
          <p:cNvPr id="32" name="Group 32"/>
          <p:cNvGrpSpPr/>
          <p:nvPr/>
        </p:nvGrpSpPr>
        <p:grpSpPr>
          <a:xfrm>
            <a:off x="17275074" y="5970988"/>
            <a:ext cx="229651" cy="229651"/>
            <a:chOff x="0" y="0"/>
            <a:chExt cx="6350000" cy="6350000"/>
          </a:xfrm>
        </p:grpSpPr>
        <p:sp>
          <p:nvSpPr>
            <p:cNvPr id="33" name="Freeform 33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1AB5DB"/>
            </a:solidFill>
          </p:spPr>
        </p:sp>
      </p:grpSp>
      <p:pic>
        <p:nvPicPr>
          <p:cNvPr id="34" name="Picture 34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rcRect/>
          <a:stretch>
            <a:fillRect/>
          </a:stretch>
        </p:blipFill>
        <p:spPr>
          <a:xfrm>
            <a:off x="15391207" y="5143500"/>
            <a:ext cx="238202" cy="236037"/>
          </a:xfrm>
          <a:prstGeom prst="rect">
            <a:avLst/>
          </a:prstGeom>
        </p:spPr>
      </p:pic>
      <p:pic>
        <p:nvPicPr>
          <p:cNvPr id="35" name="Picture 35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5"/>
              </a:ext>
            </a:extLst>
          </a:blip>
          <a:srcRect/>
          <a:stretch>
            <a:fillRect/>
          </a:stretch>
        </p:blipFill>
        <p:spPr>
          <a:xfrm rot="-771795">
            <a:off x="16785211" y="2124994"/>
            <a:ext cx="433712" cy="411632"/>
          </a:xfrm>
          <a:prstGeom prst="rect">
            <a:avLst/>
          </a:prstGeom>
        </p:spPr>
      </p:pic>
      <p:pic>
        <p:nvPicPr>
          <p:cNvPr id="36" name="Picture 36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7"/>
              </a:ext>
            </a:extLst>
          </a:blip>
          <a:srcRect/>
          <a:stretch>
            <a:fillRect/>
          </a:stretch>
        </p:blipFill>
        <p:spPr>
          <a:xfrm>
            <a:off x="16247457" y="746672"/>
            <a:ext cx="464062" cy="471782"/>
          </a:xfrm>
          <a:prstGeom prst="rect">
            <a:avLst/>
          </a:prstGeom>
        </p:spPr>
      </p:pic>
      <p:grpSp>
        <p:nvGrpSpPr>
          <p:cNvPr id="37" name="Group 37"/>
          <p:cNvGrpSpPr>
            <a:grpSpLocks noChangeAspect="1"/>
          </p:cNvGrpSpPr>
          <p:nvPr/>
        </p:nvGrpSpPr>
        <p:grpSpPr>
          <a:xfrm rot="-874149">
            <a:off x="17140690" y="9008664"/>
            <a:ext cx="498419" cy="262574"/>
            <a:chOff x="0" y="0"/>
            <a:chExt cx="1610360" cy="848360"/>
          </a:xfrm>
        </p:grpSpPr>
        <p:sp>
          <p:nvSpPr>
            <p:cNvPr id="38" name="Freeform 38"/>
            <p:cNvSpPr/>
            <p:nvPr/>
          </p:nvSpPr>
          <p:spPr>
            <a:xfrm>
              <a:off x="-31750" y="0"/>
              <a:ext cx="1675130" cy="880110"/>
            </a:xfrm>
            <a:custGeom>
              <a:avLst/>
              <a:gdLst/>
              <a:ahLst/>
              <a:cxnLst/>
              <a:rect l="l" t="t" r="r" b="b"/>
              <a:pathLst>
                <a:path w="1675130" h="880110">
                  <a:moveTo>
                    <a:pt x="266700" y="848360"/>
                  </a:moveTo>
                  <a:cubicBezTo>
                    <a:pt x="236220" y="848360"/>
                    <a:pt x="205740" y="842010"/>
                    <a:pt x="175260" y="829310"/>
                  </a:cubicBezTo>
                  <a:cubicBezTo>
                    <a:pt x="55880" y="778510"/>
                    <a:pt x="0" y="641350"/>
                    <a:pt x="50800" y="521970"/>
                  </a:cubicBezTo>
                  <a:cubicBezTo>
                    <a:pt x="184150" y="204470"/>
                    <a:pt x="492760" y="0"/>
                    <a:pt x="836930" y="0"/>
                  </a:cubicBezTo>
                  <a:cubicBezTo>
                    <a:pt x="1181100" y="0"/>
                    <a:pt x="1489710" y="204470"/>
                    <a:pt x="1624330" y="521970"/>
                  </a:cubicBezTo>
                  <a:cubicBezTo>
                    <a:pt x="1675130" y="641350"/>
                    <a:pt x="1619250" y="779780"/>
                    <a:pt x="1499870" y="829310"/>
                  </a:cubicBezTo>
                  <a:cubicBezTo>
                    <a:pt x="1380490" y="880110"/>
                    <a:pt x="1242060" y="824230"/>
                    <a:pt x="1192530" y="704850"/>
                  </a:cubicBezTo>
                  <a:cubicBezTo>
                    <a:pt x="1131570" y="562610"/>
                    <a:pt x="991870" y="469900"/>
                    <a:pt x="836930" y="469900"/>
                  </a:cubicBezTo>
                  <a:cubicBezTo>
                    <a:pt x="681990" y="469900"/>
                    <a:pt x="543560" y="562610"/>
                    <a:pt x="482600" y="704850"/>
                  </a:cubicBezTo>
                  <a:cubicBezTo>
                    <a:pt x="445770" y="793750"/>
                    <a:pt x="358140" y="848360"/>
                    <a:pt x="266700" y="848360"/>
                  </a:cubicBezTo>
                  <a:close/>
                </a:path>
              </a:pathLst>
            </a:custGeom>
            <a:solidFill>
              <a:srgbClr val="F2BC2A"/>
            </a:solidFill>
          </p:spPr>
        </p:sp>
      </p:grpSp>
      <p:pic>
        <p:nvPicPr>
          <p:cNvPr id="39" name="Picture 39"/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9"/>
              </a:ext>
            </a:extLst>
          </a:blip>
          <a:srcRect/>
          <a:stretch>
            <a:fillRect/>
          </a:stretch>
        </p:blipFill>
        <p:spPr>
          <a:xfrm>
            <a:off x="14879380" y="3514890"/>
            <a:ext cx="511826" cy="458783"/>
          </a:xfrm>
          <a:prstGeom prst="rect">
            <a:avLst/>
          </a:prstGeom>
        </p:spPr>
      </p:pic>
      <p:sp>
        <p:nvSpPr>
          <p:cNvPr id="40" name="Rounded Rectangle 43"/>
          <p:cNvSpPr/>
          <p:nvPr/>
        </p:nvSpPr>
        <p:spPr>
          <a:xfrm>
            <a:off x="4377419" y="1631345"/>
            <a:ext cx="9364647" cy="728703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 w="12700" cap="flat" cmpd="sng" algn="ctr">
            <a:solidFill>
              <a:srgbClr val="5B9BD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vi-VN" sz="4800" b="1" kern="0" dirty="0" smtClean="0"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 </a:t>
            </a:r>
            <a:r>
              <a:rPr lang="vi-VN" sz="4800" b="1" kern="0" dirty="0" smtClean="0"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GIAO NHIỆM VỤ</a:t>
            </a:r>
            <a:endParaRPr kumimoji="0" lang="x-none" sz="4800" b="1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Cambria Math" panose="02040503050406030204" pitchFamily="18" charset="0"/>
              <a:ea typeface="Cambria Math" panose="02040503050406030204" pitchFamily="18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42900" y="8761323"/>
            <a:ext cx="80772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4800" b="1" dirty="0" smtClean="0">
                <a:latin typeface="+mj-lt"/>
              </a:rPr>
              <a:t>Tác dụng đẩy</a:t>
            </a:r>
            <a:endParaRPr lang="vi-VN" sz="4800" b="1" dirty="0">
              <a:latin typeface="+mj-lt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534400" y="1021273"/>
            <a:ext cx="8878311" cy="722524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1" name="TextBox 10"/>
          <p:cNvSpPr txBox="1"/>
          <p:nvPr/>
        </p:nvSpPr>
        <p:spPr>
          <a:xfrm>
            <a:off x="10610850" y="8761323"/>
            <a:ext cx="5334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4800" b="1" dirty="0" smtClean="0">
                <a:latin typeface="+mj-lt"/>
              </a:rPr>
              <a:t>Tác dụng kéo </a:t>
            </a:r>
            <a:endParaRPr lang="vi-VN" sz="4800" b="1" dirty="0">
              <a:latin typeface="+mj-lt"/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00200" y="1021273"/>
            <a:ext cx="5562600" cy="722524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565621" y="3241715"/>
            <a:ext cx="5334000" cy="1015663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vi-VN" sz="6000" b="1" dirty="0" smtClean="0">
                <a:latin typeface="+mj-lt"/>
              </a:rPr>
              <a:t>Tác dụng đẩy </a:t>
            </a:r>
            <a:endParaRPr lang="vi-VN" sz="6000" b="1" dirty="0">
              <a:latin typeface="+mj-lt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642429" y="6109037"/>
            <a:ext cx="5334000" cy="1015663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vi-VN" sz="6000" b="1" dirty="0" smtClean="0">
                <a:latin typeface="+mj-lt"/>
              </a:rPr>
              <a:t>Tác dụng kéo</a:t>
            </a:r>
            <a:endParaRPr lang="vi-VN" sz="6000" b="1" dirty="0">
              <a:latin typeface="+mj-lt"/>
            </a:endParaRPr>
          </a:p>
        </p:txBody>
      </p:sp>
      <p:sp>
        <p:nvSpPr>
          <p:cNvPr id="3" name="Right Arrow 2"/>
          <p:cNvSpPr/>
          <p:nvPr/>
        </p:nvSpPr>
        <p:spPr>
          <a:xfrm rot="1249043">
            <a:off x="7971718" y="4055984"/>
            <a:ext cx="2700993" cy="46963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sp>
        <p:nvSpPr>
          <p:cNvPr id="10" name="Right Arrow 9"/>
          <p:cNvSpPr/>
          <p:nvPr/>
        </p:nvSpPr>
        <p:spPr>
          <a:xfrm rot="20620773">
            <a:off x="7987997" y="5745018"/>
            <a:ext cx="2700993" cy="46963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sp>
        <p:nvSpPr>
          <p:cNvPr id="6" name="Rounded Rectangle 5"/>
          <p:cNvSpPr/>
          <p:nvPr/>
        </p:nvSpPr>
        <p:spPr>
          <a:xfrm>
            <a:off x="10940242" y="4374318"/>
            <a:ext cx="5061758" cy="1560050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 sz="2800"/>
          </a:p>
        </p:txBody>
      </p:sp>
      <p:sp>
        <p:nvSpPr>
          <p:cNvPr id="11" name="TextBox 10"/>
          <p:cNvSpPr txBox="1"/>
          <p:nvPr/>
        </p:nvSpPr>
        <p:spPr>
          <a:xfrm>
            <a:off x="12085078" y="4561973"/>
            <a:ext cx="29718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6600" b="1" dirty="0" smtClean="0">
                <a:latin typeface="+mj-lt"/>
              </a:rPr>
              <a:t>LỰC</a:t>
            </a:r>
            <a:endParaRPr lang="vi-VN" sz="6600" b="1" dirty="0">
              <a:latin typeface="+mj-lt"/>
            </a:endParaRPr>
          </a:p>
        </p:txBody>
      </p:sp>
      <p:grpSp>
        <p:nvGrpSpPr>
          <p:cNvPr id="15" name="Group 3"/>
          <p:cNvGrpSpPr/>
          <p:nvPr/>
        </p:nvGrpSpPr>
        <p:grpSpPr>
          <a:xfrm>
            <a:off x="-869488" y="-836544"/>
            <a:ext cx="20086371" cy="12006726"/>
            <a:chOff x="0" y="0"/>
            <a:chExt cx="26781829" cy="16008969"/>
          </a:xfrm>
        </p:grpSpPr>
        <p:grpSp>
          <p:nvGrpSpPr>
            <p:cNvPr id="16" name="Group 4"/>
            <p:cNvGrpSpPr/>
            <p:nvPr/>
          </p:nvGrpSpPr>
          <p:grpSpPr>
            <a:xfrm>
              <a:off x="0" y="394920"/>
              <a:ext cx="1900244" cy="15205129"/>
              <a:chOff x="0" y="0"/>
              <a:chExt cx="356429" cy="2852028"/>
            </a:xfrm>
          </p:grpSpPr>
          <p:sp>
            <p:nvSpPr>
              <p:cNvPr id="26" name="Freeform 5"/>
              <p:cNvSpPr/>
              <p:nvPr/>
            </p:nvSpPr>
            <p:spPr>
              <a:xfrm>
                <a:off x="0" y="0"/>
                <a:ext cx="356429" cy="2852028"/>
              </a:xfrm>
              <a:custGeom>
                <a:avLst/>
                <a:gdLst/>
                <a:ahLst/>
                <a:cxnLst/>
                <a:rect l="l" t="t" r="r" b="b"/>
                <a:pathLst>
                  <a:path w="356429" h="2852028">
                    <a:moveTo>
                      <a:pt x="0" y="0"/>
                    </a:moveTo>
                    <a:lnTo>
                      <a:pt x="356429" y="0"/>
                    </a:lnTo>
                    <a:lnTo>
                      <a:pt x="356429" y="2852028"/>
                    </a:lnTo>
                    <a:lnTo>
                      <a:pt x="0" y="2852028"/>
                    </a:lnTo>
                    <a:close/>
                  </a:path>
                </a:pathLst>
              </a:custGeom>
              <a:solidFill>
                <a:srgbClr val="E65C7E"/>
              </a:solidFill>
            </p:spPr>
          </p:sp>
          <p:sp>
            <p:nvSpPr>
              <p:cNvPr id="27" name="TextBox 6"/>
              <p:cNvSpPr txBox="1"/>
              <p:nvPr/>
            </p:nvSpPr>
            <p:spPr>
              <a:xfrm>
                <a:off x="0" y="-57150"/>
                <a:ext cx="812800" cy="869950"/>
              </a:xfrm>
              <a:prstGeom prst="rect">
                <a:avLst/>
              </a:prstGeom>
            </p:spPr>
            <p:txBody>
              <a:bodyPr lIns="53498" tIns="53498" rIns="53498" bIns="53498" rtlCol="0" anchor="ctr"/>
              <a:lstStyle/>
              <a:p>
                <a:pPr algn="ctr">
                  <a:lnSpc>
                    <a:spcPts val="2800"/>
                  </a:lnSpc>
                </a:pPr>
              </a:p>
            </p:txBody>
          </p:sp>
        </p:grpSp>
        <p:grpSp>
          <p:nvGrpSpPr>
            <p:cNvPr id="17" name="Group 7"/>
            <p:cNvGrpSpPr/>
            <p:nvPr/>
          </p:nvGrpSpPr>
          <p:grpSpPr>
            <a:xfrm>
              <a:off x="24881585" y="394920"/>
              <a:ext cx="1900244" cy="15205129"/>
              <a:chOff x="0" y="0"/>
              <a:chExt cx="356429" cy="2852028"/>
            </a:xfrm>
          </p:grpSpPr>
          <p:sp>
            <p:nvSpPr>
              <p:cNvPr id="24" name="Freeform 8"/>
              <p:cNvSpPr/>
              <p:nvPr/>
            </p:nvSpPr>
            <p:spPr>
              <a:xfrm>
                <a:off x="0" y="0"/>
                <a:ext cx="356429" cy="2852028"/>
              </a:xfrm>
              <a:custGeom>
                <a:avLst/>
                <a:gdLst/>
                <a:ahLst/>
                <a:cxnLst/>
                <a:rect l="l" t="t" r="r" b="b"/>
                <a:pathLst>
                  <a:path w="356429" h="2852028">
                    <a:moveTo>
                      <a:pt x="0" y="0"/>
                    </a:moveTo>
                    <a:lnTo>
                      <a:pt x="356429" y="0"/>
                    </a:lnTo>
                    <a:lnTo>
                      <a:pt x="356429" y="2852028"/>
                    </a:lnTo>
                    <a:lnTo>
                      <a:pt x="0" y="2852028"/>
                    </a:lnTo>
                    <a:close/>
                  </a:path>
                </a:pathLst>
              </a:custGeom>
              <a:solidFill>
                <a:srgbClr val="E65C7E"/>
              </a:solidFill>
            </p:spPr>
          </p:sp>
          <p:sp>
            <p:nvSpPr>
              <p:cNvPr id="25" name="TextBox 9"/>
              <p:cNvSpPr txBox="1"/>
              <p:nvPr/>
            </p:nvSpPr>
            <p:spPr>
              <a:xfrm>
                <a:off x="0" y="-57150"/>
                <a:ext cx="812800" cy="869950"/>
              </a:xfrm>
              <a:prstGeom prst="rect">
                <a:avLst/>
              </a:prstGeom>
            </p:spPr>
            <p:txBody>
              <a:bodyPr lIns="53498" tIns="53498" rIns="53498" bIns="53498" rtlCol="0" anchor="ctr"/>
              <a:lstStyle/>
              <a:p>
                <a:pPr algn="ctr">
                  <a:lnSpc>
                    <a:spcPts val="2800"/>
                  </a:lnSpc>
                </a:pPr>
              </a:p>
            </p:txBody>
          </p:sp>
        </p:grpSp>
        <p:grpSp>
          <p:nvGrpSpPr>
            <p:cNvPr id="18" name="Group 17"/>
            <p:cNvGrpSpPr/>
            <p:nvPr/>
          </p:nvGrpSpPr>
          <p:grpSpPr>
            <a:xfrm rot="5400000">
              <a:off x="12801106" y="-11850985"/>
              <a:ext cx="1900244" cy="25602213"/>
              <a:chOff x="0" y="0"/>
              <a:chExt cx="356429" cy="4802210"/>
            </a:xfrm>
          </p:grpSpPr>
          <p:sp>
            <p:nvSpPr>
              <p:cNvPr id="22" name="Freeform 11"/>
              <p:cNvSpPr/>
              <p:nvPr/>
            </p:nvSpPr>
            <p:spPr>
              <a:xfrm>
                <a:off x="0" y="0"/>
                <a:ext cx="356429" cy="4802210"/>
              </a:xfrm>
              <a:custGeom>
                <a:avLst/>
                <a:gdLst/>
                <a:ahLst/>
                <a:cxnLst/>
                <a:rect l="l" t="t" r="r" b="b"/>
                <a:pathLst>
                  <a:path w="356429" h="4802210">
                    <a:moveTo>
                      <a:pt x="0" y="0"/>
                    </a:moveTo>
                    <a:lnTo>
                      <a:pt x="356429" y="0"/>
                    </a:lnTo>
                    <a:lnTo>
                      <a:pt x="356429" y="4802210"/>
                    </a:lnTo>
                    <a:lnTo>
                      <a:pt x="0" y="4802210"/>
                    </a:lnTo>
                    <a:close/>
                  </a:path>
                </a:pathLst>
              </a:custGeom>
              <a:solidFill>
                <a:srgbClr val="E65C7E"/>
              </a:solidFill>
            </p:spPr>
          </p:sp>
          <p:sp>
            <p:nvSpPr>
              <p:cNvPr id="23" name="TextBox 12"/>
              <p:cNvSpPr txBox="1"/>
              <p:nvPr/>
            </p:nvSpPr>
            <p:spPr>
              <a:xfrm>
                <a:off x="0" y="-57150"/>
                <a:ext cx="812800" cy="869950"/>
              </a:xfrm>
              <a:prstGeom prst="rect">
                <a:avLst/>
              </a:prstGeom>
            </p:spPr>
            <p:txBody>
              <a:bodyPr lIns="53498" tIns="53498" rIns="53498" bIns="53498" rtlCol="0" anchor="ctr"/>
              <a:lstStyle/>
              <a:p>
                <a:pPr algn="ctr">
                  <a:lnSpc>
                    <a:spcPts val="2800"/>
                  </a:lnSpc>
                </a:pPr>
              </a:p>
            </p:txBody>
          </p:sp>
        </p:grpSp>
        <p:grpSp>
          <p:nvGrpSpPr>
            <p:cNvPr id="19" name="Group 13"/>
            <p:cNvGrpSpPr/>
            <p:nvPr/>
          </p:nvGrpSpPr>
          <p:grpSpPr>
            <a:xfrm rot="5400000">
              <a:off x="12656286" y="2257740"/>
              <a:ext cx="1900244" cy="25602213"/>
              <a:chOff x="0" y="0"/>
              <a:chExt cx="356429" cy="4802210"/>
            </a:xfrm>
          </p:grpSpPr>
          <p:sp>
            <p:nvSpPr>
              <p:cNvPr id="20" name="Freeform 14"/>
              <p:cNvSpPr/>
              <p:nvPr/>
            </p:nvSpPr>
            <p:spPr>
              <a:xfrm>
                <a:off x="0" y="0"/>
                <a:ext cx="356429" cy="4802210"/>
              </a:xfrm>
              <a:custGeom>
                <a:avLst/>
                <a:gdLst/>
                <a:ahLst/>
                <a:cxnLst/>
                <a:rect l="l" t="t" r="r" b="b"/>
                <a:pathLst>
                  <a:path w="356429" h="4802210">
                    <a:moveTo>
                      <a:pt x="0" y="0"/>
                    </a:moveTo>
                    <a:lnTo>
                      <a:pt x="356429" y="0"/>
                    </a:lnTo>
                    <a:lnTo>
                      <a:pt x="356429" y="4802210"/>
                    </a:lnTo>
                    <a:lnTo>
                      <a:pt x="0" y="4802210"/>
                    </a:lnTo>
                    <a:close/>
                  </a:path>
                </a:pathLst>
              </a:custGeom>
              <a:solidFill>
                <a:srgbClr val="E65C7E"/>
              </a:solidFill>
            </p:spPr>
          </p:sp>
          <p:sp>
            <p:nvSpPr>
              <p:cNvPr id="21" name="TextBox 15"/>
              <p:cNvSpPr txBox="1"/>
              <p:nvPr/>
            </p:nvSpPr>
            <p:spPr>
              <a:xfrm>
                <a:off x="0" y="-57150"/>
                <a:ext cx="812800" cy="869950"/>
              </a:xfrm>
              <a:prstGeom prst="rect">
                <a:avLst/>
              </a:prstGeom>
            </p:spPr>
            <p:txBody>
              <a:bodyPr lIns="53498" tIns="53498" rIns="53498" bIns="53498" rtlCol="0" anchor="ctr"/>
              <a:lstStyle/>
              <a:p>
                <a:pPr algn="ctr">
                  <a:lnSpc>
                    <a:spcPts val="2800"/>
                  </a:lnSpc>
                </a:pPr>
              </a:p>
            </p:txBody>
          </p:sp>
        </p:grpSp>
      </p:grpSp>
      <p:grpSp>
        <p:nvGrpSpPr>
          <p:cNvPr id="28" name="Group 21"/>
          <p:cNvGrpSpPr/>
          <p:nvPr/>
        </p:nvGrpSpPr>
        <p:grpSpPr>
          <a:xfrm>
            <a:off x="1717687" y="4678387"/>
            <a:ext cx="229651" cy="229651"/>
            <a:chOff x="0" y="0"/>
            <a:chExt cx="6350000" cy="6350000"/>
          </a:xfrm>
        </p:grpSpPr>
        <p:sp>
          <p:nvSpPr>
            <p:cNvPr id="29" name="Freeform 22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1AB5DB"/>
            </a:solidFill>
          </p:spPr>
        </p:sp>
      </p:grpSp>
      <p:pic>
        <p:nvPicPr>
          <p:cNvPr id="30" name="Picture 2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>
            <a:fillRect/>
          </a:stretch>
        </p:blipFill>
        <p:spPr>
          <a:xfrm>
            <a:off x="796669" y="4271065"/>
            <a:ext cx="238202" cy="236037"/>
          </a:xfrm>
          <a:prstGeom prst="rect">
            <a:avLst/>
          </a:prstGeom>
        </p:spPr>
      </p:pic>
      <p:pic>
        <p:nvPicPr>
          <p:cNvPr id="31" name="Picture 2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 rot="-771795">
            <a:off x="322580" y="9449844"/>
            <a:ext cx="433712" cy="411632"/>
          </a:xfrm>
          <a:prstGeom prst="rect">
            <a:avLst/>
          </a:prstGeom>
        </p:spPr>
      </p:pic>
      <p:grpSp>
        <p:nvGrpSpPr>
          <p:cNvPr id="32" name="Group 26"/>
          <p:cNvGrpSpPr>
            <a:grpSpLocks noChangeAspect="1"/>
          </p:cNvGrpSpPr>
          <p:nvPr/>
        </p:nvGrpSpPr>
        <p:grpSpPr>
          <a:xfrm rot="-874149">
            <a:off x="821680" y="1028847"/>
            <a:ext cx="498419" cy="262574"/>
            <a:chOff x="0" y="0"/>
            <a:chExt cx="1610360" cy="848360"/>
          </a:xfrm>
        </p:grpSpPr>
        <p:sp>
          <p:nvSpPr>
            <p:cNvPr id="33" name="Freeform 27"/>
            <p:cNvSpPr/>
            <p:nvPr/>
          </p:nvSpPr>
          <p:spPr>
            <a:xfrm>
              <a:off x="-31750" y="0"/>
              <a:ext cx="1675130" cy="880110"/>
            </a:xfrm>
            <a:custGeom>
              <a:avLst/>
              <a:gdLst/>
              <a:ahLst/>
              <a:cxnLst/>
              <a:rect l="l" t="t" r="r" b="b"/>
              <a:pathLst>
                <a:path w="1675130" h="880110">
                  <a:moveTo>
                    <a:pt x="266700" y="848360"/>
                  </a:moveTo>
                  <a:cubicBezTo>
                    <a:pt x="236220" y="848360"/>
                    <a:pt x="205740" y="842010"/>
                    <a:pt x="175260" y="829310"/>
                  </a:cubicBezTo>
                  <a:cubicBezTo>
                    <a:pt x="55880" y="778510"/>
                    <a:pt x="0" y="641350"/>
                    <a:pt x="50800" y="521970"/>
                  </a:cubicBezTo>
                  <a:cubicBezTo>
                    <a:pt x="184150" y="204470"/>
                    <a:pt x="492760" y="0"/>
                    <a:pt x="836930" y="0"/>
                  </a:cubicBezTo>
                  <a:cubicBezTo>
                    <a:pt x="1181100" y="0"/>
                    <a:pt x="1489710" y="204470"/>
                    <a:pt x="1624330" y="521970"/>
                  </a:cubicBezTo>
                  <a:cubicBezTo>
                    <a:pt x="1675130" y="641350"/>
                    <a:pt x="1619250" y="779780"/>
                    <a:pt x="1499870" y="829310"/>
                  </a:cubicBezTo>
                  <a:cubicBezTo>
                    <a:pt x="1380490" y="880110"/>
                    <a:pt x="1242060" y="824230"/>
                    <a:pt x="1192530" y="704850"/>
                  </a:cubicBezTo>
                  <a:cubicBezTo>
                    <a:pt x="1131570" y="562610"/>
                    <a:pt x="991870" y="469900"/>
                    <a:pt x="836930" y="469900"/>
                  </a:cubicBezTo>
                  <a:cubicBezTo>
                    <a:pt x="681990" y="469900"/>
                    <a:pt x="543560" y="562610"/>
                    <a:pt x="482600" y="704850"/>
                  </a:cubicBezTo>
                  <a:cubicBezTo>
                    <a:pt x="445770" y="793750"/>
                    <a:pt x="358140" y="848360"/>
                    <a:pt x="266700" y="848360"/>
                  </a:cubicBezTo>
                  <a:close/>
                </a:path>
              </a:pathLst>
            </a:custGeom>
            <a:solidFill>
              <a:srgbClr val="F2BC2A"/>
            </a:solidFill>
          </p:spPr>
        </p:sp>
      </p:grpSp>
      <p:grpSp>
        <p:nvGrpSpPr>
          <p:cNvPr id="34" name="Group 30"/>
          <p:cNvGrpSpPr/>
          <p:nvPr/>
        </p:nvGrpSpPr>
        <p:grpSpPr>
          <a:xfrm>
            <a:off x="17544116" y="4522721"/>
            <a:ext cx="229651" cy="229651"/>
            <a:chOff x="0" y="0"/>
            <a:chExt cx="6350000" cy="6350000"/>
          </a:xfrm>
        </p:grpSpPr>
        <p:sp>
          <p:nvSpPr>
            <p:cNvPr id="35" name="Freeform 31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1AB5DB"/>
            </a:solidFill>
          </p:spPr>
        </p:sp>
      </p:grpSp>
      <p:pic>
        <p:nvPicPr>
          <p:cNvPr id="36" name="Picture 3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/>
          </a:stretch>
        </p:blipFill>
        <p:spPr>
          <a:xfrm>
            <a:off x="17401708" y="716243"/>
            <a:ext cx="488240" cy="483801"/>
          </a:xfrm>
          <a:prstGeom prst="rect">
            <a:avLst/>
          </a:prstGeom>
        </p:spPr>
      </p:pic>
      <p:pic>
        <p:nvPicPr>
          <p:cNvPr id="37" name="Picture 3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>
            <a:fillRect/>
          </a:stretch>
        </p:blipFill>
        <p:spPr>
          <a:xfrm rot="-771795">
            <a:off x="17442085" y="5897299"/>
            <a:ext cx="433712" cy="411632"/>
          </a:xfrm>
          <a:prstGeom prst="rect">
            <a:avLst/>
          </a:prstGeom>
        </p:spPr>
      </p:pic>
      <p:pic>
        <p:nvPicPr>
          <p:cNvPr id="38" name="Picture 34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rcRect/>
          <a:stretch>
            <a:fillRect/>
          </a:stretch>
        </p:blipFill>
        <p:spPr>
          <a:xfrm>
            <a:off x="16523523" y="4957450"/>
            <a:ext cx="464062" cy="471782"/>
          </a:xfrm>
          <a:prstGeom prst="rect">
            <a:avLst/>
          </a:prstGeom>
        </p:spPr>
      </p:pic>
      <p:grpSp>
        <p:nvGrpSpPr>
          <p:cNvPr id="39" name="Group 35"/>
          <p:cNvGrpSpPr>
            <a:grpSpLocks noChangeAspect="1"/>
          </p:cNvGrpSpPr>
          <p:nvPr/>
        </p:nvGrpSpPr>
        <p:grpSpPr>
          <a:xfrm rot="-874149">
            <a:off x="16506344" y="6632665"/>
            <a:ext cx="498419" cy="262574"/>
            <a:chOff x="0" y="0"/>
            <a:chExt cx="1610360" cy="848360"/>
          </a:xfrm>
        </p:grpSpPr>
        <p:sp>
          <p:nvSpPr>
            <p:cNvPr id="40" name="Freeform 36"/>
            <p:cNvSpPr/>
            <p:nvPr/>
          </p:nvSpPr>
          <p:spPr>
            <a:xfrm>
              <a:off x="-31750" y="0"/>
              <a:ext cx="1675130" cy="880110"/>
            </a:xfrm>
            <a:custGeom>
              <a:avLst/>
              <a:gdLst/>
              <a:ahLst/>
              <a:cxnLst/>
              <a:rect l="l" t="t" r="r" b="b"/>
              <a:pathLst>
                <a:path w="1675130" h="880110">
                  <a:moveTo>
                    <a:pt x="266700" y="848360"/>
                  </a:moveTo>
                  <a:cubicBezTo>
                    <a:pt x="236220" y="848360"/>
                    <a:pt x="205740" y="842010"/>
                    <a:pt x="175260" y="829310"/>
                  </a:cubicBezTo>
                  <a:cubicBezTo>
                    <a:pt x="55880" y="778510"/>
                    <a:pt x="0" y="641350"/>
                    <a:pt x="50800" y="521970"/>
                  </a:cubicBezTo>
                  <a:cubicBezTo>
                    <a:pt x="184150" y="204470"/>
                    <a:pt x="492760" y="0"/>
                    <a:pt x="836930" y="0"/>
                  </a:cubicBezTo>
                  <a:cubicBezTo>
                    <a:pt x="1181100" y="0"/>
                    <a:pt x="1489710" y="204470"/>
                    <a:pt x="1624330" y="521970"/>
                  </a:cubicBezTo>
                  <a:cubicBezTo>
                    <a:pt x="1675130" y="641350"/>
                    <a:pt x="1619250" y="779780"/>
                    <a:pt x="1499870" y="829310"/>
                  </a:cubicBezTo>
                  <a:cubicBezTo>
                    <a:pt x="1380490" y="880110"/>
                    <a:pt x="1242060" y="824230"/>
                    <a:pt x="1192530" y="704850"/>
                  </a:cubicBezTo>
                  <a:cubicBezTo>
                    <a:pt x="1131570" y="562610"/>
                    <a:pt x="991870" y="469900"/>
                    <a:pt x="836930" y="469900"/>
                  </a:cubicBezTo>
                  <a:cubicBezTo>
                    <a:pt x="681990" y="469900"/>
                    <a:pt x="543560" y="562610"/>
                    <a:pt x="482600" y="704850"/>
                  </a:cubicBezTo>
                  <a:cubicBezTo>
                    <a:pt x="445770" y="793750"/>
                    <a:pt x="358140" y="848360"/>
                    <a:pt x="266700" y="848360"/>
                  </a:cubicBezTo>
                  <a:close/>
                </a:path>
              </a:pathLst>
            </a:custGeom>
            <a:solidFill>
              <a:srgbClr val="F2BC2A"/>
            </a:solidFill>
          </p:spPr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3" grpId="0" animBg="1"/>
      <p:bldP spid="10" grpId="0" animBg="1"/>
      <p:bldP spid="6" grpId="0" animBg="1"/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6064" y="643414"/>
            <a:ext cx="8077200" cy="757396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07422" y="707192"/>
            <a:ext cx="7848600" cy="759301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5" name="TextBox 4"/>
          <p:cNvSpPr txBox="1"/>
          <p:nvPr/>
        </p:nvSpPr>
        <p:spPr>
          <a:xfrm>
            <a:off x="9944730" y="8619857"/>
            <a:ext cx="7848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3600" b="1" dirty="0" smtClean="0">
                <a:latin typeface="+mj-lt"/>
              </a:rPr>
              <a:t>Tay </a:t>
            </a:r>
            <a:r>
              <a:rPr lang="vi-VN" sz="3600" b="1" dirty="0" smtClean="0">
                <a:solidFill>
                  <a:srgbClr val="FF0000"/>
                </a:solidFill>
                <a:latin typeface="+mj-lt"/>
              </a:rPr>
              <a:t>tác dụng </a:t>
            </a:r>
            <a:r>
              <a:rPr lang="vi-VN" sz="3600" b="1" dirty="0" smtClean="0">
                <a:solidFill>
                  <a:srgbClr val="FF0000"/>
                </a:solidFill>
                <a:latin typeface="+mj-lt"/>
              </a:rPr>
              <a:t>lực đẩy </a:t>
            </a:r>
            <a:r>
              <a:rPr lang="vi-VN" sz="3600" b="1" dirty="0" smtClean="0">
                <a:latin typeface="+mj-lt"/>
              </a:rPr>
              <a:t>lên xe</a:t>
            </a:r>
            <a:endParaRPr lang="vi-VN" sz="3600" b="1" dirty="0">
              <a:latin typeface="+mj-lt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89742" y="8408953"/>
            <a:ext cx="935868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3600" b="1" dirty="0" smtClean="0">
                <a:latin typeface="+mj-lt"/>
              </a:rPr>
              <a:t> </a:t>
            </a:r>
            <a:r>
              <a:rPr lang="vi-VN" sz="3600" b="1" dirty="0">
                <a:latin typeface="+mj-lt"/>
              </a:rPr>
              <a:t>T</a:t>
            </a:r>
            <a:r>
              <a:rPr lang="vi-VN" sz="3600" b="1" dirty="0" smtClean="0">
                <a:latin typeface="+mj-lt"/>
              </a:rPr>
              <a:t>ay </a:t>
            </a:r>
            <a:r>
              <a:rPr lang="vi-VN" sz="3600" b="1" dirty="0" smtClean="0">
                <a:solidFill>
                  <a:srgbClr val="FF0000"/>
                </a:solidFill>
                <a:latin typeface="+mj-lt"/>
              </a:rPr>
              <a:t>tác dụng </a:t>
            </a:r>
            <a:r>
              <a:rPr lang="vi-VN" sz="3600" b="1" dirty="0" smtClean="0">
                <a:solidFill>
                  <a:srgbClr val="FF0000"/>
                </a:solidFill>
                <a:latin typeface="+mj-lt"/>
              </a:rPr>
              <a:t>lực kéo </a:t>
            </a:r>
            <a:r>
              <a:rPr lang="vi-VN" sz="3600" b="1" dirty="0" smtClean="0">
                <a:latin typeface="+mj-lt"/>
              </a:rPr>
              <a:t>lên củ cải</a:t>
            </a:r>
            <a:endParaRPr lang="vi-VN" sz="3600" b="1" dirty="0">
              <a:latin typeface="+mj-lt"/>
            </a:endParaRPr>
          </a:p>
        </p:txBody>
      </p:sp>
      <p:sp>
        <p:nvSpPr>
          <p:cNvPr id="9" name="Rectangle 8"/>
          <p:cNvSpPr/>
          <p:nvPr/>
        </p:nvSpPr>
        <p:spPr>
          <a:xfrm flipV="1">
            <a:off x="1706191" y="9050283"/>
            <a:ext cx="908386" cy="45719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sp>
        <p:nvSpPr>
          <p:cNvPr id="10" name="TextBox 9"/>
          <p:cNvSpPr txBox="1"/>
          <p:nvPr/>
        </p:nvSpPr>
        <p:spPr>
          <a:xfrm>
            <a:off x="1814477" y="9374576"/>
            <a:ext cx="1600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3600" b="1" dirty="0" smtClean="0">
                <a:solidFill>
                  <a:srgbClr val="FF0000"/>
                </a:solidFill>
                <a:latin typeface="+mj-lt"/>
              </a:rPr>
              <a:t>Vật A</a:t>
            </a:r>
            <a:endParaRPr lang="vi-VN" sz="3600" b="1" dirty="0">
              <a:solidFill>
                <a:srgbClr val="FF0000"/>
              </a:solidFill>
              <a:latin typeface="+mj-lt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1020021" y="9312876"/>
            <a:ext cx="1600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3600" b="1" dirty="0" smtClean="0">
                <a:solidFill>
                  <a:srgbClr val="FF0000"/>
                </a:solidFill>
                <a:latin typeface="+mj-lt"/>
              </a:rPr>
              <a:t>Vật A</a:t>
            </a:r>
            <a:endParaRPr lang="vi-VN" sz="3600" b="1" dirty="0">
              <a:solidFill>
                <a:srgbClr val="FF0000"/>
              </a:solidFill>
              <a:latin typeface="+mj-lt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09600" y="5829300"/>
            <a:ext cx="8077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vi-VN" sz="4000" b="1" dirty="0">
              <a:latin typeface="+mj-lt"/>
            </a:endParaRPr>
          </a:p>
        </p:txBody>
      </p:sp>
      <p:sp>
        <p:nvSpPr>
          <p:cNvPr id="13" name="Rectangle 12"/>
          <p:cNvSpPr/>
          <p:nvPr/>
        </p:nvSpPr>
        <p:spPr>
          <a:xfrm flipV="1">
            <a:off x="6619240" y="9027423"/>
            <a:ext cx="1357320" cy="45719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sp>
        <p:nvSpPr>
          <p:cNvPr id="14" name="Rectangle 13"/>
          <p:cNvSpPr/>
          <p:nvPr/>
        </p:nvSpPr>
        <p:spPr>
          <a:xfrm>
            <a:off x="11201400" y="9206188"/>
            <a:ext cx="914400" cy="45719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sp>
        <p:nvSpPr>
          <p:cNvPr id="15" name="Rectangle 14"/>
          <p:cNvSpPr/>
          <p:nvPr/>
        </p:nvSpPr>
        <p:spPr>
          <a:xfrm flipV="1">
            <a:off x="15933368" y="9193889"/>
            <a:ext cx="899259" cy="118987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sp>
        <p:nvSpPr>
          <p:cNvPr id="16" name="TextBox 15"/>
          <p:cNvSpPr txBox="1"/>
          <p:nvPr/>
        </p:nvSpPr>
        <p:spPr>
          <a:xfrm>
            <a:off x="6605956" y="9334565"/>
            <a:ext cx="1600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3600" b="1" dirty="0" smtClean="0">
                <a:solidFill>
                  <a:srgbClr val="FF0000"/>
                </a:solidFill>
                <a:latin typeface="+mj-lt"/>
              </a:rPr>
              <a:t>Vật B</a:t>
            </a:r>
            <a:endParaRPr lang="vi-VN" sz="3600" b="1" dirty="0">
              <a:solidFill>
                <a:srgbClr val="FF0000"/>
              </a:solidFill>
              <a:latin typeface="+mj-lt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5822185" y="9297885"/>
            <a:ext cx="1600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3600" b="1" dirty="0" smtClean="0">
                <a:solidFill>
                  <a:srgbClr val="FF0000"/>
                </a:solidFill>
                <a:latin typeface="+mj-lt"/>
              </a:rPr>
              <a:t>Vật B</a:t>
            </a:r>
            <a:endParaRPr lang="vi-VN" sz="3600" b="1" dirty="0">
              <a:solidFill>
                <a:srgbClr val="FF0000"/>
              </a:solidFill>
              <a:latin typeface="+mj-lt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2800350" y="1138099"/>
            <a:ext cx="18478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3200" b="1" dirty="0">
                <a:latin typeface="+mj-lt"/>
              </a:rPr>
              <a:t>Vật A</a:t>
            </a:r>
            <a:endParaRPr lang="vi-VN" sz="3200" b="1" dirty="0">
              <a:latin typeface="+mj-lt"/>
            </a:endParaRPr>
          </a:p>
        </p:txBody>
      </p:sp>
      <p:sp>
        <p:nvSpPr>
          <p:cNvPr id="23" name="Right Arrow 22"/>
          <p:cNvSpPr/>
          <p:nvPr/>
        </p:nvSpPr>
        <p:spPr>
          <a:xfrm rot="2710433">
            <a:off x="13452165" y="3387087"/>
            <a:ext cx="1980031" cy="496580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sp>
        <p:nvSpPr>
          <p:cNvPr id="24" name="Right Arrow 23"/>
          <p:cNvSpPr/>
          <p:nvPr/>
        </p:nvSpPr>
        <p:spPr>
          <a:xfrm rot="20618926" flipV="1">
            <a:off x="14399974" y="4688810"/>
            <a:ext cx="1510724" cy="297073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sp>
        <p:nvSpPr>
          <p:cNvPr id="25" name="TextBox 24"/>
          <p:cNvSpPr txBox="1"/>
          <p:nvPr/>
        </p:nvSpPr>
        <p:spPr>
          <a:xfrm>
            <a:off x="15822185" y="4191865"/>
            <a:ext cx="18478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3200" b="1" dirty="0">
                <a:latin typeface="+mj-lt"/>
              </a:rPr>
              <a:t>Vật </a:t>
            </a:r>
            <a:r>
              <a:rPr lang="vi-VN" sz="3200" b="1" dirty="0" smtClean="0">
                <a:latin typeface="+mj-lt"/>
              </a:rPr>
              <a:t>B</a:t>
            </a:r>
            <a:endParaRPr lang="vi-VN" sz="3200" b="1" dirty="0">
              <a:latin typeface="+mj-lt"/>
            </a:endParaRPr>
          </a:p>
        </p:txBody>
      </p:sp>
      <p:sp>
        <p:nvSpPr>
          <p:cNvPr id="26" name="Right Arrow 25"/>
          <p:cNvSpPr/>
          <p:nvPr/>
        </p:nvSpPr>
        <p:spPr>
          <a:xfrm rot="4203506">
            <a:off x="2830824" y="2482666"/>
            <a:ext cx="1717222" cy="321576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sp>
        <p:nvSpPr>
          <p:cNvPr id="27" name="Right Arrow 26"/>
          <p:cNvSpPr/>
          <p:nvPr/>
        </p:nvSpPr>
        <p:spPr>
          <a:xfrm rot="8048578">
            <a:off x="5772446" y="2914527"/>
            <a:ext cx="1717222" cy="321576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sp>
        <p:nvSpPr>
          <p:cNvPr id="28" name="TextBox 27"/>
          <p:cNvSpPr txBox="1"/>
          <p:nvPr/>
        </p:nvSpPr>
        <p:spPr>
          <a:xfrm>
            <a:off x="7282231" y="1907086"/>
            <a:ext cx="18478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3200" b="1" dirty="0">
                <a:latin typeface="+mj-lt"/>
              </a:rPr>
              <a:t>Vật </a:t>
            </a:r>
            <a:r>
              <a:rPr lang="vi-VN" sz="3200" b="1" dirty="0" smtClean="0">
                <a:latin typeface="+mj-lt"/>
              </a:rPr>
              <a:t>B</a:t>
            </a:r>
            <a:endParaRPr lang="vi-VN" sz="3200" b="1" dirty="0">
              <a:latin typeface="+mj-lt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12676050" y="2199473"/>
            <a:ext cx="18478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3200" b="1" dirty="0">
                <a:latin typeface="+mj-lt"/>
              </a:rPr>
              <a:t>Vật A</a:t>
            </a:r>
            <a:endParaRPr lang="vi-VN" sz="3200" b="1" dirty="0"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8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8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90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0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  <p:bldP spid="9" grpId="0" animBg="1"/>
      <p:bldP spid="10" grpId="0"/>
      <p:bldP spid="11" grpId="0"/>
      <p:bldP spid="13" grpId="0" animBg="1"/>
      <p:bldP spid="14" grpId="0" animBg="1"/>
      <p:bldP spid="15" grpId="0" animBg="1"/>
      <p:bldP spid="16" grpId="0"/>
      <p:bldP spid="17" grpId="0"/>
      <p:bldP spid="20" grpId="0"/>
      <p:bldP spid="23" grpId="0" animBg="1"/>
      <p:bldP spid="24" grpId="0" animBg="1"/>
      <p:bldP spid="25" grpId="0"/>
      <p:bldP spid="26" grpId="0" animBg="1"/>
      <p:bldP spid="27" grpId="0" animBg="1"/>
      <p:bldP spid="28" grpId="0"/>
      <p:bldP spid="2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52400" y="143913"/>
            <a:ext cx="17983200" cy="10058400"/>
          </a:xfrm>
          <a:prstGeom prst="rect">
            <a:avLst/>
          </a:prstGeom>
          <a:solidFill>
            <a:schemeClr val="bg1"/>
          </a:solidFill>
          <a:ln>
            <a:solidFill>
              <a:srgbClr val="00B05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1600200" y="2161441"/>
            <a:ext cx="177546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4000" b="1" dirty="0" smtClean="0">
                <a:latin typeface="+mj-lt"/>
              </a:rPr>
              <a:t>Khi vật A </a:t>
            </a:r>
            <a:r>
              <a:rPr lang="vi-VN" sz="4000" b="1" dirty="0" smtClean="0">
                <a:latin typeface="+mj-lt"/>
              </a:rPr>
              <a:t>.........hoặc.........vật </a:t>
            </a:r>
            <a:r>
              <a:rPr lang="vi-VN" sz="4000" b="1" dirty="0" smtClean="0">
                <a:latin typeface="+mj-lt"/>
              </a:rPr>
              <a:t>B ta nói vật A tác dụng lực lên vật B.</a:t>
            </a:r>
            <a:endParaRPr lang="vi-VN" sz="4000" b="1" dirty="0" smtClean="0">
              <a:latin typeface="+mj-lt"/>
            </a:endParaRPr>
          </a:p>
          <a:p>
            <a:r>
              <a:rPr lang="vi-VN" sz="4000" b="1" dirty="0">
                <a:latin typeface="+mj-lt"/>
              </a:rPr>
              <a:t> </a:t>
            </a:r>
            <a:r>
              <a:rPr lang="vi-VN" sz="4000" b="1" dirty="0" smtClean="0">
                <a:latin typeface="+mj-lt"/>
              </a:rPr>
              <a:t>                                          </a:t>
            </a:r>
            <a:r>
              <a:rPr lang="vi-VN" sz="4000" b="1" dirty="0" smtClean="0">
                <a:latin typeface="+mj-lt"/>
              </a:rPr>
              <a:t>        </a:t>
            </a:r>
            <a:endParaRPr lang="vi-VN" sz="4000" b="1" dirty="0">
              <a:latin typeface="+mj-lt"/>
            </a:endParaRPr>
          </a:p>
        </p:txBody>
      </p:sp>
      <p:pic>
        <p:nvPicPr>
          <p:cNvPr id="6" name="B28D3A2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end="12278.900391"/>
                </p14:media>
              </p:ext>
            </p:extLst>
          </p:nvPr>
        </p:nvPicPr>
        <p:blipFill rotWithShape="1">
          <a:blip r:embed="rId3"/>
          <a:srcRect l="2618" t="5172" r="54940" b="6897"/>
          <a:stretch>
            <a:fillRect/>
          </a:stretch>
        </p:blipFill>
        <p:spPr>
          <a:xfrm>
            <a:off x="1600200" y="3467100"/>
            <a:ext cx="6871447" cy="4800600"/>
          </a:xfrm>
          <a:prstGeom prst="rect">
            <a:avLst/>
          </a:prstGeom>
        </p:spPr>
      </p:pic>
      <p:pic>
        <p:nvPicPr>
          <p:cNvPr id="7" name="B28D3A2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end="12278.900391"/>
                </p14:media>
              </p:ext>
            </p:extLst>
          </p:nvPr>
        </p:nvPicPr>
        <p:blipFill rotWithShape="1">
          <a:blip r:embed="rId3"/>
          <a:srcRect l="55814" t="5172" r="1744" b="6897"/>
          <a:stretch>
            <a:fillRect/>
          </a:stretch>
        </p:blipFill>
        <p:spPr>
          <a:xfrm>
            <a:off x="9829800" y="3467100"/>
            <a:ext cx="6871447" cy="480060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1752600" y="495300"/>
            <a:ext cx="146304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b="1" dirty="0" err="1" smtClean="0">
                <a:solidFill>
                  <a:schemeClr val="accent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Điền</a:t>
            </a:r>
            <a:r>
              <a:rPr lang="en-US" sz="5400" b="1" dirty="0" smtClean="0">
                <a:solidFill>
                  <a:schemeClr val="accent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b="1" dirty="0" err="1" smtClean="0">
                <a:solidFill>
                  <a:schemeClr val="accent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từ</a:t>
            </a:r>
            <a:r>
              <a:rPr lang="en-US" sz="5400" b="1" dirty="0" smtClean="0">
                <a:solidFill>
                  <a:schemeClr val="accent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b="1" dirty="0" err="1" smtClean="0">
                <a:solidFill>
                  <a:schemeClr val="accent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còn</a:t>
            </a:r>
            <a:r>
              <a:rPr lang="en-US" sz="5400" b="1" dirty="0" smtClean="0">
                <a:solidFill>
                  <a:schemeClr val="accent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b="1" dirty="0" err="1" smtClean="0">
                <a:solidFill>
                  <a:schemeClr val="accent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thiếu</a:t>
            </a:r>
            <a:r>
              <a:rPr lang="en-US" sz="5400" b="1" dirty="0" smtClean="0">
                <a:solidFill>
                  <a:schemeClr val="accent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b="1" dirty="0" err="1" smtClean="0">
                <a:solidFill>
                  <a:schemeClr val="accent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en-US" sz="5400" b="1" dirty="0" smtClean="0">
                <a:solidFill>
                  <a:schemeClr val="accent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b="1" dirty="0" err="1" smtClean="0">
                <a:solidFill>
                  <a:schemeClr val="accent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kết</a:t>
            </a:r>
            <a:r>
              <a:rPr lang="en-US" sz="5400" b="1" dirty="0" smtClean="0">
                <a:solidFill>
                  <a:schemeClr val="accent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b="1" dirty="0" err="1" smtClean="0">
                <a:solidFill>
                  <a:schemeClr val="accent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luận</a:t>
            </a:r>
            <a:r>
              <a:rPr lang="en-US" sz="5400" b="1" dirty="0" smtClean="0">
                <a:solidFill>
                  <a:schemeClr val="accent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b="1" dirty="0" err="1" smtClean="0">
                <a:solidFill>
                  <a:schemeClr val="accent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sau</a:t>
            </a:r>
            <a:r>
              <a:rPr lang="en-US" sz="5400" b="1" dirty="0" smtClean="0">
                <a:solidFill>
                  <a:schemeClr val="accent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vi-VN" sz="5400" b="1" dirty="0">
              <a:solidFill>
                <a:schemeClr val="accent5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705600" y="4305300"/>
            <a:ext cx="1981200" cy="8678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vi-VN" dirty="0"/>
          </a:p>
        </p:txBody>
      </p:sp>
      <p:sp>
        <p:nvSpPr>
          <p:cNvPr id="8" name="TextBox 7"/>
          <p:cNvSpPr txBox="1"/>
          <p:nvPr/>
        </p:nvSpPr>
        <p:spPr>
          <a:xfrm>
            <a:off x="3962400" y="2044829"/>
            <a:ext cx="17526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4400" b="1" dirty="0" smtClean="0">
                <a:solidFill>
                  <a:srgbClr val="FF0000"/>
                </a:solidFill>
                <a:latin typeface="+mj-lt"/>
              </a:rPr>
              <a:t>đẩy</a:t>
            </a:r>
            <a:endParaRPr lang="vi-VN" sz="4400" b="1" dirty="0">
              <a:solidFill>
                <a:srgbClr val="FF0000"/>
              </a:solidFill>
              <a:latin typeface="+mj-lt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172200" y="2044829"/>
            <a:ext cx="179324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4400" b="1" dirty="0" smtClean="0">
                <a:solidFill>
                  <a:srgbClr val="FF0000"/>
                </a:solidFill>
                <a:latin typeface="+mj-lt"/>
              </a:rPr>
              <a:t>kéo</a:t>
            </a:r>
            <a:endParaRPr lang="vi-VN" sz="4400" b="1" dirty="0">
              <a:solidFill>
                <a:srgbClr val="FF0000"/>
              </a:solidFill>
              <a:latin typeface="+mj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168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10168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3" presetID="2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4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mute="1">
                <p:cTn id="35" repeatCount="indefinite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  <p:video>
              <p:cMediaNode vol="80000" mute="1">
                <p:cTn id="36" repeatCount="indefinite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</p:childTnLst>
        </p:cTn>
      </p:par>
    </p:tnLst>
    <p:bldLst>
      <p:bldP spid="8" grpId="0"/>
      <p:bldP spid="9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3428</Words>
  <Application>WPS Presentation</Application>
  <PresentationFormat>Custom</PresentationFormat>
  <Paragraphs>284</Paragraphs>
  <Slides>23</Slides>
  <Notes>8</Notes>
  <HiddenSlides>0</HiddenSlides>
  <MMClips>8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8" baseType="lpstr">
      <vt:lpstr>Arial</vt:lpstr>
      <vt:lpstr>SimSun</vt:lpstr>
      <vt:lpstr>Wingdings</vt:lpstr>
      <vt:lpstr>Calibri</vt:lpstr>
      <vt:lpstr>Times New Roman</vt:lpstr>
      <vt:lpstr>Cambria Math</vt:lpstr>
      <vt:lpstr>Marykate</vt:lpstr>
      <vt:lpstr>Microsoft YaHei</vt:lpstr>
      <vt:lpstr>Arial Unicode MS</vt:lpstr>
      <vt:lpstr>#9Slide03 Arima Madurai Black</vt:lpstr>
      <vt:lpstr>Segoe Print</vt:lpstr>
      <vt:lpstr>Tahoma</vt:lpstr>
      <vt:lpstr>Calibri</vt:lpstr>
      <vt:lpstr>等线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</dc:creator>
  <cp:lastModifiedBy>MY PC</cp:lastModifiedBy>
  <cp:revision>71</cp:revision>
  <dcterms:created xsi:type="dcterms:W3CDTF">2006-08-16T00:00:00Z</dcterms:created>
  <dcterms:modified xsi:type="dcterms:W3CDTF">2023-12-17T15:05:00Z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B93AC13F08D44D11839B26F8E31297D9_12</vt:lpwstr>
  </property>
  <property fmtid="{D5CDD505-2E9C-101B-9397-08002B2CF9AE}" pid="3" name="KSOProductBuildVer">
    <vt:lpwstr>1033-12.2.0.13359</vt:lpwstr>
  </property>
</Properties>
</file>