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6" r:id="rId5"/>
    <p:sldId id="257" r:id="rId6"/>
    <p:sldId id="258" r:id="rId7"/>
    <p:sldId id="264" r:id="rId8"/>
    <p:sldId id="283" r:id="rId9"/>
    <p:sldId id="265" r:id="rId10"/>
    <p:sldId id="284" r:id="rId11"/>
    <p:sldId id="266" r:id="rId12"/>
    <p:sldId id="267" r:id="rId13"/>
    <p:sldId id="285" r:id="rId14"/>
    <p:sldId id="268" r:id="rId15"/>
    <p:sldId id="287" r:id="rId16"/>
    <p:sldId id="288" r:id="rId17"/>
    <p:sldId id="289" r:id="rId18"/>
    <p:sldId id="262" r:id="rId19"/>
    <p:sldId id="263" r:id="rId20"/>
    <p:sldId id="290" r:id="rId21"/>
    <p:sldId id="291" r:id="rId22"/>
    <p:sldId id="261" r:id="rId23"/>
    <p:sldId id="292" r:id="rId24"/>
    <p:sldId id="293" r:id="rId25"/>
    <p:sldId id="294" r:id="rId26"/>
    <p:sldId id="269" r:id="rId27"/>
    <p:sldId id="270" r:id="rId28"/>
    <p:sldId id="27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040AFA"/>
    <a:srgbClr val="50A470"/>
    <a:srgbClr val="4EA670"/>
    <a:srgbClr val="70AD47"/>
    <a:srgbClr val="FF3399"/>
    <a:srgbClr val="E95A0B"/>
    <a:srgbClr val="00CC00"/>
    <a:srgbClr val="0C0D0E"/>
    <a:srgbClr val="1514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15" autoAdjust="0"/>
    <p:restoredTop sz="84954" autoAdjust="0"/>
  </p:normalViewPr>
  <p:slideViewPr>
    <p:cSldViewPr snapToGrid="0">
      <p:cViewPr varScale="1">
        <p:scale>
          <a:sx n="73" d="100"/>
          <a:sy n="73" d="100"/>
        </p:scale>
        <p:origin x="1411" y="-38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9/1/2021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8</a:t>
            </a:fld>
            <a:endParaRPr lang="en-US"/>
          </a:p>
        </p:txBody>
      </p:sp>
    </p:spTree>
    <p:extLst>
      <p:ext uri="{BB962C8B-B14F-4D97-AF65-F5344CB8AC3E}">
        <p14:creationId xmlns:p14="http://schemas.microsoft.com/office/powerpoint/2010/main" val="3037291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53816F-A1CF-4485-B308-1B9F14B36EAD}" type="slidenum">
              <a:rPr lang="en-US" smtClean="0"/>
              <a:t>9</a:t>
            </a:fld>
            <a:endParaRPr lang="en-US"/>
          </a:p>
        </p:txBody>
      </p:sp>
    </p:spTree>
    <p:extLst>
      <p:ext uri="{BB962C8B-B14F-4D97-AF65-F5344CB8AC3E}">
        <p14:creationId xmlns:p14="http://schemas.microsoft.com/office/powerpoint/2010/main" val="2365844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4056233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
        <p:nvSpPr>
          <p:cNvPr id="8" name="Date Placeholder 7"/>
          <p:cNvSpPr>
            <a:spLocks noGrp="1"/>
          </p:cNvSpPr>
          <p:nvPr>
            <p:ph type="dt" sz="half" idx="10"/>
          </p:nvPr>
        </p:nvSpPr>
        <p:spPr/>
        <p:txBody>
          <a:bodyPr/>
          <a:lstStyle/>
          <a:p>
            <a:fld id="{3133F5E9-5DAC-4C4A-9DF5-C2B87276BCC8}" type="datetimeFigureOut">
              <a:rPr lang="en-US" smtClean="0"/>
              <a:t>9/1/2021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9/1/2021</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9/1/2021</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9/1/2021</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9/1/2021</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9/1/2021</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9/1/2021</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9/1/2021</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9/1/2021</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9/1/2021</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0.bin"/><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11.bin"/><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28.wmf"/><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oleObject" Target="../embeddings/oleObject2.bin"/><Relationship Id="rId4" Type="http://schemas.openxmlformats.org/officeDocument/2006/relationships/image" Target="../media/image12.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w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wmf"/><Relationship Id="rId11" Type="http://schemas.openxmlformats.org/officeDocument/2006/relationships/image" Target="../media/image11.jpeg"/><Relationship Id="rId5" Type="http://schemas.openxmlformats.org/officeDocument/2006/relationships/oleObject" Target="../embeddings/oleObject7.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262360" y="2980930"/>
            <a:ext cx="11809826" cy="1264189"/>
          </a:xfrm>
        </p:spPr>
        <p:txBody>
          <a:bodyPr anchor="ctr">
            <a:noAutofit/>
          </a:bodyPr>
          <a:lstStyle/>
          <a:p>
            <a:pPr algn="ctr"/>
            <a:r>
              <a:rPr lang="en-US" sz="5000" b="1">
                <a:solidFill>
                  <a:srgbClr val="FFFF00"/>
                </a:solidFill>
                <a:cs typeface="Times New Roman" panose="02020603050405020304" pitchFamily="18" charset="0"/>
              </a:rPr>
              <a:t>Quan hệ chia hết. Tính chất chia hết</a:t>
            </a:r>
            <a:br>
              <a:rPr lang="en-US" sz="5000" b="1">
                <a:solidFill>
                  <a:srgbClr val="FFFF00"/>
                </a:solidFill>
                <a:cs typeface="Times New Roman" panose="02020603050405020304" pitchFamily="18" charset="0"/>
              </a:rPr>
            </a:br>
            <a:r>
              <a:rPr lang="en-US" sz="5000" b="1">
                <a:solidFill>
                  <a:srgbClr val="FFFF00"/>
                </a:solidFill>
                <a:cs typeface="Times New Roman" panose="02020603050405020304" pitchFamily="18" charset="0"/>
              </a:rPr>
              <a:t>(tiết 1)</a:t>
            </a:r>
            <a:endParaRPr lang="en-US" sz="5000" b="1" dirty="0">
              <a:solidFill>
                <a:srgbClr val="FFFF00"/>
              </a:solidFill>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2062462" y="5106893"/>
            <a:ext cx="7949329" cy="746370"/>
          </a:xfrm>
        </p:spPr>
        <p:txBody>
          <a:bodyPr anchor="ctr">
            <a:normAutofit/>
          </a:bodyPr>
          <a:lstStyle/>
          <a:p>
            <a:r>
              <a:rPr lang="en-US" sz="2800">
                <a:solidFill>
                  <a:schemeClr val="bg1"/>
                </a:solidFill>
                <a:latin typeface="+mj-lt"/>
                <a:ea typeface="Tahoma" panose="020B0604030504040204" pitchFamily="34" charset="0"/>
                <a:cs typeface="Times New Roman" panose="02020603050405020304" pitchFamily="18" charset="0"/>
              </a:rPr>
              <a:t>Giáo viên: Lê Thị Ánh Tuyết</a:t>
            </a:r>
            <a:endParaRPr lang="en-US" sz="2800" dirty="0">
              <a:solidFill>
                <a:schemeClr val="bg1"/>
              </a:solidFill>
              <a:latin typeface="+mj-lt"/>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685842" y="3883013"/>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6563443" cy="102356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a:solidFill>
                  <a:schemeClr val="bg1"/>
                </a:solidFill>
                <a:latin typeface="+mj-lt"/>
                <a:ea typeface="Tahoma" panose="020B0604030504040204" pitchFamily="34" charset="0"/>
                <a:cs typeface="Times New Roman" panose="02020603050405020304" pitchFamily="18" charset="0"/>
              </a:rPr>
              <a:t>    PHÒNG GD&amp;ĐT CẦN GIUỘC</a:t>
            </a:r>
          </a:p>
          <a:p>
            <a:r>
              <a:rPr lang="en-US" sz="2800">
                <a:solidFill>
                  <a:schemeClr val="bg1"/>
                </a:solidFill>
                <a:latin typeface="+mj-lt"/>
                <a:ea typeface="Tahoma" panose="020B0604030504040204" pitchFamily="34" charset="0"/>
                <a:cs typeface="Times New Roman" panose="02020603050405020304" pitchFamily="18" charset="0"/>
              </a:rPr>
              <a:t>TRƯỜNG THCS PHƯỚC VĨNH ĐÔNG</a:t>
            </a:r>
            <a:endParaRPr lang="en-US" sz="2800" dirty="0">
              <a:solidFill>
                <a:schemeClr val="bg1"/>
              </a:solidFill>
              <a:latin typeface="+mj-lt"/>
              <a:ea typeface="Tahoma" panose="020B0604030504040204" pitchFamily="34" charset="0"/>
              <a:cs typeface="Times New Roman" panose="02020603050405020304" pitchFamily="18" charset="0"/>
            </a:endParaRPr>
          </a:p>
        </p:txBody>
      </p:sp>
      <p:sp>
        <p:nvSpPr>
          <p:cNvPr id="14" name="!!1">
            <a:extLst>
              <a:ext uri="{FF2B5EF4-FFF2-40B4-BE49-F238E27FC236}">
                <a16:creationId xmlns:a16="http://schemas.microsoft.com/office/drawing/2014/main" id="{0E246211-C9C9-4B3E-9DDF-914AB989AE93}"/>
              </a:ext>
            </a:extLst>
          </p:cNvPr>
          <p:cNvSpPr txBox="1"/>
          <p:nvPr/>
        </p:nvSpPr>
        <p:spPr>
          <a:xfrm>
            <a:off x="4397104" y="2138683"/>
            <a:ext cx="3330220" cy="861774"/>
          </a:xfrm>
          <a:prstGeom prst="rect">
            <a:avLst/>
          </a:prstGeom>
          <a:noFill/>
        </p:spPr>
        <p:txBody>
          <a:bodyPr wrap="square">
            <a:spAutoFit/>
          </a:bodyPr>
          <a:lstStyle/>
          <a:p>
            <a:pPr algn="ctr"/>
            <a:r>
              <a:rPr lang="en-US" sz="4800" b="1">
                <a:solidFill>
                  <a:srgbClr val="FFFF00"/>
                </a:solidFill>
                <a:latin typeface="+mj-lt"/>
                <a:cs typeface="Times New Roman" panose="02020603050405020304" pitchFamily="18" charset="0"/>
              </a:rPr>
              <a:t>S6-C1-T….</a:t>
            </a:r>
            <a:endParaRPr lang="en-US" sz="4800">
              <a:solidFill>
                <a:srgbClr val="FFFF00"/>
              </a:solidFill>
              <a:latin typeface="+mj-lt"/>
            </a:endParaRPr>
          </a:p>
        </p:txBody>
      </p:sp>
    </p:spTree>
    <p:extLst>
      <p:ext uri="{BB962C8B-B14F-4D97-AF65-F5344CB8AC3E}">
        <p14:creationId xmlns:p14="http://schemas.microsoft.com/office/powerpoint/2010/main" val="2906397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8111" y="2207400"/>
            <a:ext cx="9152864" cy="707886"/>
          </a:xfrm>
          <a:prstGeom prst="rect">
            <a:avLst/>
          </a:prstGeom>
          <a:noFill/>
        </p:spPr>
        <p:txBody>
          <a:bodyPr wrap="square" rtlCol="0">
            <a:spAutoFit/>
          </a:bodyPr>
          <a:lstStyle/>
          <a:p>
            <a:r>
              <a:rPr lang="en-US" sz="4000" b="1">
                <a:solidFill>
                  <a:srgbClr val="FF3399"/>
                </a:solidFill>
                <a:latin typeface="+mj-lt"/>
              </a:rPr>
              <a:t>Chú ý:</a:t>
            </a:r>
            <a:r>
              <a:rPr lang="en-US" sz="4000">
                <a:solidFill>
                  <a:srgbClr val="FF3399"/>
                </a:solidFill>
                <a:latin typeface="+mj-lt"/>
              </a:rPr>
              <a:t> Với a là số tự nhiên khác 0 thì:</a:t>
            </a:r>
          </a:p>
        </p:txBody>
      </p:sp>
      <p:sp>
        <p:nvSpPr>
          <p:cNvPr id="3" name="TextBox 2"/>
          <p:cNvSpPr txBox="1"/>
          <p:nvPr/>
        </p:nvSpPr>
        <p:spPr>
          <a:xfrm>
            <a:off x="3666261" y="2893939"/>
            <a:ext cx="6051569" cy="707886"/>
          </a:xfrm>
          <a:prstGeom prst="rect">
            <a:avLst/>
          </a:prstGeom>
          <a:noFill/>
        </p:spPr>
        <p:txBody>
          <a:bodyPr wrap="square" rtlCol="0">
            <a:spAutoFit/>
          </a:bodyPr>
          <a:lstStyle/>
          <a:p>
            <a:pPr marL="285750" indent="-285750">
              <a:buFont typeface="Arial" panose="020B0604020202020204" pitchFamily="34" charset="0"/>
              <a:buChar char="•"/>
            </a:pPr>
            <a:r>
              <a:rPr lang="en-US" sz="4000">
                <a:latin typeface="+mj-lt"/>
              </a:rPr>
              <a:t>a là..……của a;</a:t>
            </a:r>
          </a:p>
        </p:txBody>
      </p:sp>
      <p:sp>
        <p:nvSpPr>
          <p:cNvPr id="4" name="TextBox 3"/>
          <p:cNvSpPr txBox="1"/>
          <p:nvPr/>
        </p:nvSpPr>
        <p:spPr>
          <a:xfrm flipH="1">
            <a:off x="3666261" y="3571438"/>
            <a:ext cx="5748171" cy="707886"/>
          </a:xfrm>
          <a:prstGeom prst="rect">
            <a:avLst/>
          </a:prstGeom>
          <a:noFill/>
        </p:spPr>
        <p:txBody>
          <a:bodyPr wrap="square" rtlCol="0">
            <a:spAutoFit/>
          </a:bodyPr>
          <a:lstStyle/>
          <a:p>
            <a:pPr marL="285750" indent="-285750">
              <a:buFont typeface="Arial" panose="020B0604020202020204" pitchFamily="34" charset="0"/>
              <a:buChar char="•"/>
            </a:pPr>
            <a:r>
              <a:rPr lang="en-US" sz="4000">
                <a:latin typeface="+mj-lt"/>
              </a:rPr>
              <a:t>a là ……của a;</a:t>
            </a:r>
          </a:p>
        </p:txBody>
      </p:sp>
      <p:sp>
        <p:nvSpPr>
          <p:cNvPr id="6" name="TextBox 5"/>
          <p:cNvSpPr txBox="1"/>
          <p:nvPr/>
        </p:nvSpPr>
        <p:spPr>
          <a:xfrm>
            <a:off x="3666261" y="5033193"/>
            <a:ext cx="5748169" cy="707886"/>
          </a:xfrm>
          <a:prstGeom prst="rect">
            <a:avLst/>
          </a:prstGeom>
          <a:noFill/>
        </p:spPr>
        <p:txBody>
          <a:bodyPr wrap="square" rtlCol="0">
            <a:spAutoFit/>
          </a:bodyPr>
          <a:lstStyle/>
          <a:p>
            <a:pPr marL="285750" indent="-285750">
              <a:buFont typeface="Arial" panose="020B0604020202020204" pitchFamily="34" charset="0"/>
              <a:buChar char="•"/>
            </a:pPr>
            <a:r>
              <a:rPr lang="en-US" sz="4000">
                <a:latin typeface="+mj-lt"/>
              </a:rPr>
              <a:t>1 là .……của a.</a:t>
            </a:r>
          </a:p>
        </p:txBody>
      </p:sp>
      <p:sp>
        <p:nvSpPr>
          <p:cNvPr id="7" name="TextBox 6"/>
          <p:cNvSpPr txBox="1"/>
          <p:nvPr/>
        </p:nvSpPr>
        <p:spPr>
          <a:xfrm>
            <a:off x="4899648" y="2894465"/>
            <a:ext cx="1227872" cy="707886"/>
          </a:xfrm>
          <a:prstGeom prst="rect">
            <a:avLst/>
          </a:prstGeom>
          <a:solidFill>
            <a:schemeClr val="bg1"/>
          </a:solidFill>
        </p:spPr>
        <p:txBody>
          <a:bodyPr wrap="square" rtlCol="0">
            <a:spAutoFit/>
          </a:bodyPr>
          <a:lstStyle/>
          <a:p>
            <a:pPr algn="ctr"/>
            <a:r>
              <a:rPr lang="en-US" sz="4000" b="1">
                <a:solidFill>
                  <a:srgbClr val="040AFA"/>
                </a:solidFill>
                <a:latin typeface="+mj-lt"/>
              </a:rPr>
              <a:t>ước</a:t>
            </a:r>
            <a:endParaRPr lang="en-US" sz="4000">
              <a:solidFill>
                <a:srgbClr val="040AFA"/>
              </a:solidFill>
              <a:latin typeface="+mj-lt"/>
            </a:endParaRPr>
          </a:p>
        </p:txBody>
      </p:sp>
      <p:sp>
        <p:nvSpPr>
          <p:cNvPr id="8" name="TextBox 7"/>
          <p:cNvSpPr txBox="1"/>
          <p:nvPr/>
        </p:nvSpPr>
        <p:spPr>
          <a:xfrm flipH="1">
            <a:off x="4910878" y="3571076"/>
            <a:ext cx="1043599" cy="714313"/>
          </a:xfrm>
          <a:prstGeom prst="rect">
            <a:avLst/>
          </a:prstGeom>
          <a:solidFill>
            <a:schemeClr val="bg1"/>
          </a:solidFill>
        </p:spPr>
        <p:txBody>
          <a:bodyPr wrap="square" rtlCol="0">
            <a:spAutoFit/>
          </a:bodyPr>
          <a:lstStyle/>
          <a:p>
            <a:pPr algn="ctr"/>
            <a:r>
              <a:rPr lang="en-US" sz="4000" b="1">
                <a:solidFill>
                  <a:srgbClr val="040AFA"/>
                </a:solidFill>
                <a:latin typeface="+mj-lt"/>
              </a:rPr>
              <a:t>bội</a:t>
            </a:r>
            <a:endParaRPr lang="en-US" sz="4000">
              <a:solidFill>
                <a:srgbClr val="040AFA"/>
              </a:solidFill>
              <a:latin typeface="+mj-lt"/>
            </a:endParaRPr>
          </a:p>
        </p:txBody>
      </p:sp>
      <p:sp>
        <p:nvSpPr>
          <p:cNvPr id="9" name="TextBox 8"/>
          <p:cNvSpPr txBox="1"/>
          <p:nvPr/>
        </p:nvSpPr>
        <p:spPr>
          <a:xfrm>
            <a:off x="3666261" y="4309711"/>
            <a:ext cx="5427520" cy="707886"/>
          </a:xfrm>
          <a:prstGeom prst="rect">
            <a:avLst/>
          </a:prstGeom>
          <a:noFill/>
        </p:spPr>
        <p:txBody>
          <a:bodyPr wrap="square" rtlCol="0">
            <a:spAutoFit/>
          </a:bodyPr>
          <a:lstStyle/>
          <a:p>
            <a:pPr marL="285750" indent="-285750">
              <a:buFont typeface="Arial" panose="020B0604020202020204" pitchFamily="34" charset="0"/>
              <a:buChar char="•"/>
            </a:pPr>
            <a:r>
              <a:rPr lang="en-US" sz="4000">
                <a:latin typeface="+mj-lt"/>
              </a:rPr>
              <a:t>0 là ……của a;</a:t>
            </a:r>
          </a:p>
        </p:txBody>
      </p:sp>
      <p:sp>
        <p:nvSpPr>
          <p:cNvPr id="13" name="Cloud Callout 12"/>
          <p:cNvSpPr/>
          <p:nvPr/>
        </p:nvSpPr>
        <p:spPr>
          <a:xfrm>
            <a:off x="2843740" y="-6524"/>
            <a:ext cx="8654603" cy="1783809"/>
          </a:xfrm>
          <a:prstGeom prst="cloudCallout">
            <a:avLst>
              <a:gd name="adj1" fmla="val -16666"/>
              <a:gd name="adj2" fmla="val 754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mj-lt"/>
                <a:cs typeface="Times New Roman" panose="02020603050405020304" pitchFamily="18" charset="0"/>
              </a:rPr>
              <a:t>Điền từ “</a:t>
            </a:r>
            <a:r>
              <a:rPr lang="en-US" sz="3600" b="1">
                <a:latin typeface="+mj-lt"/>
                <a:cs typeface="Times New Roman" panose="02020603050405020304" pitchFamily="18" charset="0"/>
              </a:rPr>
              <a:t>ước</a:t>
            </a:r>
            <a:r>
              <a:rPr lang="en-US" sz="3600">
                <a:latin typeface="+mj-lt"/>
                <a:cs typeface="Times New Roman" panose="02020603050405020304" pitchFamily="18" charset="0"/>
              </a:rPr>
              <a:t>” và “</a:t>
            </a:r>
            <a:r>
              <a:rPr lang="en-US" sz="3600" b="1">
                <a:latin typeface="+mj-lt"/>
                <a:cs typeface="Times New Roman" panose="02020603050405020304" pitchFamily="18" charset="0"/>
              </a:rPr>
              <a:t>bội</a:t>
            </a:r>
            <a:r>
              <a:rPr lang="en-US" sz="3600">
                <a:latin typeface="+mj-lt"/>
                <a:cs typeface="Times New Roman" panose="02020603050405020304" pitchFamily="18" charset="0"/>
              </a:rPr>
              <a:t>” thích hợp vào chổ trống.</a:t>
            </a:r>
          </a:p>
        </p:txBody>
      </p:sp>
      <p:grpSp>
        <p:nvGrpSpPr>
          <p:cNvPr id="14" name="Group 13">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15"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6" name="TextBox 15">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mj-lt"/>
                  <a:cs typeface="Times New Roman" panose="02020603050405020304" pitchFamily="18" charset="0"/>
                </a:rPr>
                <a:t>HOẠT ĐỘNG HÌNH THÀNH KIẾN THỨC</a:t>
              </a:r>
              <a:endParaRPr lang="en-US" sz="2400">
                <a:solidFill>
                  <a:srgbClr val="FFFF00"/>
                </a:solidFill>
                <a:latin typeface="+mj-lt"/>
              </a:endParaRPr>
            </a:p>
          </p:txBody>
        </p:sp>
      </p:grpSp>
      <p:sp>
        <p:nvSpPr>
          <p:cNvPr id="17" name="TextBox 16"/>
          <p:cNvSpPr txBox="1"/>
          <p:nvPr/>
        </p:nvSpPr>
        <p:spPr>
          <a:xfrm flipH="1">
            <a:off x="4899648" y="4305657"/>
            <a:ext cx="1059551" cy="707886"/>
          </a:xfrm>
          <a:prstGeom prst="rect">
            <a:avLst/>
          </a:prstGeom>
          <a:solidFill>
            <a:schemeClr val="bg1"/>
          </a:solidFill>
        </p:spPr>
        <p:txBody>
          <a:bodyPr wrap="square" rtlCol="0">
            <a:spAutoFit/>
          </a:bodyPr>
          <a:lstStyle/>
          <a:p>
            <a:pPr algn="ctr"/>
            <a:r>
              <a:rPr lang="en-US" sz="4000" b="1">
                <a:solidFill>
                  <a:srgbClr val="040AFA"/>
                </a:solidFill>
                <a:latin typeface="+mj-lt"/>
              </a:rPr>
              <a:t>bội</a:t>
            </a:r>
            <a:endParaRPr lang="en-US" sz="4000">
              <a:solidFill>
                <a:srgbClr val="040AFA"/>
              </a:solidFill>
              <a:latin typeface="+mj-lt"/>
            </a:endParaRPr>
          </a:p>
        </p:txBody>
      </p:sp>
      <p:sp>
        <p:nvSpPr>
          <p:cNvPr id="18" name="TextBox 17"/>
          <p:cNvSpPr txBox="1"/>
          <p:nvPr/>
        </p:nvSpPr>
        <p:spPr>
          <a:xfrm>
            <a:off x="4920495" y="5037865"/>
            <a:ext cx="1207025" cy="707886"/>
          </a:xfrm>
          <a:prstGeom prst="rect">
            <a:avLst/>
          </a:prstGeom>
          <a:solidFill>
            <a:schemeClr val="bg1"/>
          </a:solidFill>
        </p:spPr>
        <p:txBody>
          <a:bodyPr wrap="square" rtlCol="0">
            <a:spAutoFit/>
          </a:bodyPr>
          <a:lstStyle/>
          <a:p>
            <a:pPr algn="ctr"/>
            <a:r>
              <a:rPr lang="en-US" sz="4000" b="1">
                <a:solidFill>
                  <a:srgbClr val="040AFA"/>
                </a:solidFill>
                <a:latin typeface="+mj-lt"/>
              </a:rPr>
              <a:t>ước</a:t>
            </a:r>
            <a:endParaRPr lang="en-US" sz="4000">
              <a:solidFill>
                <a:srgbClr val="040AFA"/>
              </a:solidFill>
              <a:latin typeface="+mj-lt"/>
            </a:endParaRPr>
          </a:p>
        </p:txBody>
      </p:sp>
      <p:pic>
        <p:nvPicPr>
          <p:cNvPr id="20" name="!!3" descr="Chuyên đề về xác định công thức của hợp chất vô cơ và hữu cơ - Tech12h">
            <a:extLst>
              <a:ext uri="{FF2B5EF4-FFF2-40B4-BE49-F238E27FC236}">
                <a16:creationId xmlns:a16="http://schemas.microsoft.com/office/drawing/2014/main" id="{43D80D0E-F9AC-4D0D-9116-29FEC2960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06" y="4663654"/>
            <a:ext cx="2521284" cy="207753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464549" y="6374196"/>
            <a:ext cx="3288222" cy="369332"/>
          </a:xfrm>
          <a:prstGeom prst="rect">
            <a:avLst/>
          </a:prstGeom>
          <a:noFill/>
        </p:spPr>
        <p:txBody>
          <a:bodyPr wrap="square" rtlCol="0">
            <a:spAutoFit/>
          </a:bodyPr>
          <a:lstStyle/>
          <a:p>
            <a:r>
              <a:rPr lang="en-US" i="1">
                <a:solidFill>
                  <a:srgbClr val="CC3399"/>
                </a:solidFill>
                <a:latin typeface="+mj-lt"/>
                <a:cs typeface="Times New Roman" panose="02020603050405020304" pitchFamily="18" charset="0"/>
              </a:rPr>
              <a:t>Hoạt động cá nhân</a:t>
            </a:r>
          </a:p>
        </p:txBody>
      </p:sp>
    </p:spTree>
    <p:extLst>
      <p:ext uri="{BB962C8B-B14F-4D97-AF65-F5344CB8AC3E}">
        <p14:creationId xmlns:p14="http://schemas.microsoft.com/office/powerpoint/2010/main" val="414538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3">
            <a:extLst>
              <a:ext uri="{FF2B5EF4-FFF2-40B4-BE49-F238E27FC236}">
                <a16:creationId xmlns:a16="http://schemas.microsoft.com/office/drawing/2014/main" id="{5B19332C-1BE9-4073-BC1C-34C9F014F4D4}"/>
              </a:ext>
            </a:extLst>
          </p:cNvPr>
          <p:cNvPicPr>
            <a:picLocks noChangeAspect="1"/>
          </p:cNvPicPr>
          <p:nvPr/>
        </p:nvPicPr>
        <p:blipFill>
          <a:blip r:embed="rId3"/>
          <a:stretch>
            <a:fillRect/>
          </a:stretch>
        </p:blipFill>
        <p:spPr>
          <a:xfrm>
            <a:off x="50625" y="4068878"/>
            <a:ext cx="3127475" cy="2789122"/>
          </a:xfrm>
          <a:prstGeom prst="rect">
            <a:avLst/>
          </a:prstGeom>
        </p:spPr>
      </p:pic>
      <p:sp>
        <p:nvSpPr>
          <p:cNvPr id="20" name="TextBox 19">
            <a:extLst>
              <a:ext uri="{FF2B5EF4-FFF2-40B4-BE49-F238E27FC236}">
                <a16:creationId xmlns:a16="http://schemas.microsoft.com/office/drawing/2014/main" id="{DEAC0E1E-50D5-48F7-8449-EF3C31CD2512}"/>
              </a:ext>
            </a:extLst>
          </p:cNvPr>
          <p:cNvSpPr txBox="1"/>
          <p:nvPr/>
        </p:nvSpPr>
        <p:spPr>
          <a:xfrm>
            <a:off x="3070312" y="5955669"/>
            <a:ext cx="7574018" cy="923330"/>
          </a:xfrm>
          <a:prstGeom prst="rect">
            <a:avLst/>
          </a:prstGeom>
          <a:noFill/>
        </p:spPr>
        <p:txBody>
          <a:bodyPr wrap="square">
            <a:spAutoFit/>
          </a:bodyPr>
          <a:lstStyle/>
          <a:p>
            <a:r>
              <a:rPr lang="en-US" b="1" i="1">
                <a:solidFill>
                  <a:srgbClr val="7030A0"/>
                </a:solidFill>
                <a:latin typeface="+mj-lt"/>
              </a:rPr>
              <a:t>Chia lớp thành 4 nhóm: 2 nhóm làm bài tập 1; 2 nhóm làm bài tập 2</a:t>
            </a:r>
          </a:p>
          <a:p>
            <a:r>
              <a:rPr lang="en-US" b="1" i="1">
                <a:solidFill>
                  <a:srgbClr val="7030A0"/>
                </a:solidFill>
                <a:latin typeface="+mj-lt"/>
              </a:rPr>
              <a:t>Chọn 1 nhóm trình bày BT1, 1 nhóm trình bày BT2</a:t>
            </a:r>
          </a:p>
          <a:p>
            <a:r>
              <a:rPr lang="en-US" b="1" i="1">
                <a:solidFill>
                  <a:srgbClr val="7030A0"/>
                </a:solidFill>
                <a:latin typeface="+mj-lt"/>
              </a:rPr>
              <a:t>HS lên bảng trình bày, nhận xét chéo.</a:t>
            </a:r>
          </a:p>
        </p:txBody>
      </p:sp>
      <p:sp>
        <p:nvSpPr>
          <p:cNvPr id="9" name="TextBox 8"/>
          <p:cNvSpPr txBox="1"/>
          <p:nvPr/>
        </p:nvSpPr>
        <p:spPr>
          <a:xfrm>
            <a:off x="278554" y="560903"/>
            <a:ext cx="11057667" cy="646331"/>
          </a:xfrm>
          <a:prstGeom prst="rect">
            <a:avLst/>
          </a:prstGeom>
          <a:noFill/>
        </p:spPr>
        <p:txBody>
          <a:bodyPr wrap="square" rtlCol="0">
            <a:spAutoFit/>
          </a:bodyPr>
          <a:lstStyle/>
          <a:p>
            <a:r>
              <a:rPr lang="en-US" sz="3600" b="1">
                <a:solidFill>
                  <a:srgbClr val="040AFA"/>
                </a:solidFill>
                <a:latin typeface="+mj-lt"/>
                <a:cs typeface="Times New Roman" panose="02020603050405020304" pitchFamily="18" charset="0"/>
              </a:rPr>
              <a:t>Bài tập 1: Chỉ ra bốn bội của số m, biết: m = 15</a:t>
            </a:r>
          </a:p>
        </p:txBody>
      </p:sp>
      <p:sp>
        <p:nvSpPr>
          <p:cNvPr id="10" name="TextBox 9"/>
          <p:cNvSpPr txBox="1"/>
          <p:nvPr/>
        </p:nvSpPr>
        <p:spPr>
          <a:xfrm>
            <a:off x="4935527" y="1956309"/>
            <a:ext cx="1116280" cy="646331"/>
          </a:xfrm>
          <a:prstGeom prst="rect">
            <a:avLst/>
          </a:prstGeom>
          <a:noFill/>
        </p:spPr>
        <p:txBody>
          <a:bodyPr wrap="square" rtlCol="0">
            <a:spAutoFit/>
          </a:bodyPr>
          <a:lstStyle/>
          <a:p>
            <a:r>
              <a:rPr lang="en-US" sz="3600" b="1">
                <a:latin typeface="+mj-lt"/>
                <a:cs typeface="Times New Roman" panose="02020603050405020304" pitchFamily="18" charset="0"/>
              </a:rPr>
              <a:t>Giải</a:t>
            </a:r>
          </a:p>
        </p:txBody>
      </p:sp>
      <p:sp>
        <p:nvSpPr>
          <p:cNvPr id="11" name="TextBox 10"/>
          <p:cNvSpPr txBox="1"/>
          <p:nvPr/>
        </p:nvSpPr>
        <p:spPr>
          <a:xfrm>
            <a:off x="611147" y="2691367"/>
            <a:ext cx="8648763" cy="646331"/>
          </a:xfrm>
          <a:prstGeom prst="rect">
            <a:avLst/>
          </a:prstGeom>
          <a:noFill/>
        </p:spPr>
        <p:txBody>
          <a:bodyPr wrap="square" rtlCol="0">
            <a:spAutoFit/>
          </a:bodyPr>
          <a:lstStyle/>
          <a:p>
            <a:r>
              <a:rPr lang="en-US" sz="3600">
                <a:solidFill>
                  <a:srgbClr val="00CC00"/>
                </a:solidFill>
                <a:latin typeface="+mj-lt"/>
                <a:cs typeface="Times New Roman" panose="02020603050405020304" pitchFamily="18" charset="0"/>
              </a:rPr>
              <a:t>1) Bốn bội của 15 là: 0; 15; 30; 45</a:t>
            </a:r>
          </a:p>
        </p:txBody>
      </p:sp>
      <p:sp>
        <p:nvSpPr>
          <p:cNvPr id="12" name="TextBox 11"/>
          <p:cNvSpPr txBox="1"/>
          <p:nvPr/>
        </p:nvSpPr>
        <p:spPr>
          <a:xfrm>
            <a:off x="304624" y="1174026"/>
            <a:ext cx="11093088" cy="646331"/>
          </a:xfrm>
          <a:prstGeom prst="rect">
            <a:avLst/>
          </a:prstGeom>
          <a:noFill/>
        </p:spPr>
        <p:txBody>
          <a:bodyPr wrap="square" rtlCol="0">
            <a:spAutoFit/>
          </a:bodyPr>
          <a:lstStyle/>
          <a:p>
            <a:r>
              <a:rPr lang="en-US" sz="3600" b="1">
                <a:solidFill>
                  <a:srgbClr val="040AFA"/>
                </a:solidFill>
                <a:latin typeface="+mj-lt"/>
                <a:cs typeface="Times New Roman" panose="02020603050405020304" pitchFamily="18" charset="0"/>
              </a:rPr>
              <a:t>Bài tập 2: Tìm tất cả các ước của n, biết: n = 13</a:t>
            </a:r>
          </a:p>
        </p:txBody>
      </p:sp>
      <p:sp>
        <p:nvSpPr>
          <p:cNvPr id="13" name="TextBox 12"/>
          <p:cNvSpPr txBox="1"/>
          <p:nvPr/>
        </p:nvSpPr>
        <p:spPr>
          <a:xfrm>
            <a:off x="611147" y="3470966"/>
            <a:ext cx="6246174" cy="646331"/>
          </a:xfrm>
          <a:prstGeom prst="rect">
            <a:avLst/>
          </a:prstGeom>
          <a:noFill/>
        </p:spPr>
        <p:txBody>
          <a:bodyPr wrap="square" rtlCol="0">
            <a:spAutoFit/>
          </a:bodyPr>
          <a:lstStyle/>
          <a:p>
            <a:r>
              <a:rPr lang="en-US" sz="3600">
                <a:solidFill>
                  <a:srgbClr val="00CC00"/>
                </a:solidFill>
                <a:latin typeface="+mj-lt"/>
                <a:cs typeface="Times New Roman" panose="02020603050405020304" pitchFamily="18" charset="0"/>
              </a:rPr>
              <a:t>2) Các ước của 13 là: 1; 13</a:t>
            </a:r>
          </a:p>
        </p:txBody>
      </p:sp>
      <p:sp>
        <p:nvSpPr>
          <p:cNvPr id="19"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mj-lt"/>
                <a:cs typeface="Times New Roman" panose="02020603050405020304" pitchFamily="18" charset="0"/>
              </a:rPr>
              <a:t>HOẠT ĐỘNG LUYỆN TẬP</a:t>
            </a:r>
          </a:p>
        </p:txBody>
      </p:sp>
    </p:spTree>
    <p:extLst>
      <p:ext uri="{BB962C8B-B14F-4D97-AF65-F5344CB8AC3E}">
        <p14:creationId xmlns:p14="http://schemas.microsoft.com/office/powerpoint/2010/main" val="4089162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2746" y="1149631"/>
            <a:ext cx="3150619" cy="646331"/>
          </a:xfrm>
          <a:prstGeom prst="rect">
            <a:avLst/>
          </a:prstGeom>
          <a:noFill/>
          <a:scene3d>
            <a:camera prst="orthographicFront"/>
            <a:lightRig rig="threePt" dir="t"/>
          </a:scene3d>
          <a:sp3d>
            <a:bevelT prst="convex"/>
          </a:sp3d>
        </p:spPr>
        <p:txBody>
          <a:bodyPr wrap="square" rtlCol="0">
            <a:spAutoFit/>
          </a:bodyPr>
          <a:lstStyle/>
          <a:p>
            <a:pPr algn="ctr"/>
            <a:r>
              <a:rPr lang="en-US" sz="3600" b="1">
                <a:latin typeface="Arial" panose="020B0604020202020204" pitchFamily="34" charset="0"/>
                <a:cs typeface="Arial" panose="020B0604020202020204" pitchFamily="34" charset="0"/>
              </a:rPr>
              <a:t>Hoạt động 2</a:t>
            </a:r>
          </a:p>
        </p:txBody>
      </p:sp>
      <p:sp>
        <p:nvSpPr>
          <p:cNvPr id="6" name="TextBox 5"/>
          <p:cNvSpPr txBox="1"/>
          <p:nvPr/>
        </p:nvSpPr>
        <p:spPr>
          <a:xfrm>
            <a:off x="518812" y="1777885"/>
            <a:ext cx="10963354" cy="1107996"/>
          </a:xfrm>
          <a:prstGeom prst="rect">
            <a:avLst/>
          </a:prstGeom>
          <a:noFill/>
          <a:scene3d>
            <a:camera prst="orthographicFront"/>
            <a:lightRig rig="threePt" dir="t"/>
          </a:scene3d>
          <a:sp3d>
            <a:bevelT prst="convex"/>
          </a:sp3d>
        </p:spPr>
        <p:txBody>
          <a:bodyPr wrap="square" rtlCol="0">
            <a:spAutoFit/>
          </a:bodyPr>
          <a:lstStyle/>
          <a:p>
            <a:r>
              <a:rPr lang="en-US" sz="3300">
                <a:solidFill>
                  <a:schemeClr val="accent1">
                    <a:lumMod val="75000"/>
                  </a:schemeClr>
                </a:solidFill>
                <a:latin typeface="Arial" panose="020B0604020202020204" pitchFamily="34" charset="0"/>
                <a:cs typeface="Arial" panose="020B0604020202020204" pitchFamily="34" charset="0"/>
              </a:rPr>
              <a:t>+ Thực hiện các phép tính: 9.0; 9.1; 9.2; 9.3; 9.4; 9.5; 9.6</a:t>
            </a:r>
          </a:p>
          <a:p>
            <a:r>
              <a:rPr lang="en-US" sz="3300">
                <a:solidFill>
                  <a:schemeClr val="accent1">
                    <a:lumMod val="75000"/>
                  </a:schemeClr>
                </a:solidFill>
                <a:latin typeface="Arial" panose="020B0604020202020204" pitchFamily="34" charset="0"/>
                <a:cs typeface="Arial" panose="020B0604020202020204" pitchFamily="34" charset="0"/>
              </a:rPr>
              <a:t>+ Hãy chỉ ra 7 bội của 9. </a:t>
            </a:r>
          </a:p>
        </p:txBody>
      </p:sp>
      <p:sp>
        <p:nvSpPr>
          <p:cNvPr id="9" name="TextBox 8"/>
          <p:cNvSpPr txBox="1"/>
          <p:nvPr/>
        </p:nvSpPr>
        <p:spPr>
          <a:xfrm>
            <a:off x="5332442" y="2881488"/>
            <a:ext cx="1578316" cy="646331"/>
          </a:xfrm>
          <a:prstGeom prst="rect">
            <a:avLst/>
          </a:prstGeom>
          <a:noFill/>
        </p:spPr>
        <p:txBody>
          <a:bodyPr wrap="square" rtlCol="0">
            <a:spAutoFit/>
          </a:bodyPr>
          <a:lstStyle/>
          <a:p>
            <a:r>
              <a:rPr lang="en-US" sz="3600" b="1">
                <a:solidFill>
                  <a:schemeClr val="accent1">
                    <a:lumMod val="75000"/>
                  </a:schemeClr>
                </a:solidFill>
                <a:latin typeface="Arial" panose="020B0604020202020204" pitchFamily="34" charset="0"/>
                <a:cs typeface="Arial" panose="020B0604020202020204" pitchFamily="34" charset="0"/>
              </a:rPr>
              <a:t>Giải</a:t>
            </a:r>
          </a:p>
        </p:txBody>
      </p:sp>
      <p:sp>
        <p:nvSpPr>
          <p:cNvPr id="10" name="TextBox 9"/>
          <p:cNvSpPr txBox="1"/>
          <p:nvPr/>
        </p:nvSpPr>
        <p:spPr>
          <a:xfrm>
            <a:off x="1561515" y="3688675"/>
            <a:ext cx="2890923" cy="1200329"/>
          </a:xfrm>
          <a:prstGeom prst="rect">
            <a:avLst/>
          </a:prstGeom>
          <a:noFill/>
        </p:spPr>
        <p:txBody>
          <a:bodyPr wrap="square" rtlCol="0">
            <a:spAutoFit/>
          </a:bodyPr>
          <a:lstStyle/>
          <a:p>
            <a:r>
              <a:rPr lang="en-US" sz="3600">
                <a:solidFill>
                  <a:schemeClr val="accent1">
                    <a:lumMod val="75000"/>
                  </a:schemeClr>
                </a:solidFill>
                <a:latin typeface="Arial" panose="020B0604020202020204" pitchFamily="34" charset="0"/>
                <a:cs typeface="Arial" panose="020B0604020202020204" pitchFamily="34" charset="0"/>
              </a:rPr>
              <a:t>9 . 0 = 0</a:t>
            </a:r>
          </a:p>
          <a:p>
            <a:r>
              <a:rPr lang="en-US" sz="3600">
                <a:solidFill>
                  <a:schemeClr val="accent1">
                    <a:lumMod val="75000"/>
                  </a:schemeClr>
                </a:solidFill>
                <a:latin typeface="Arial" panose="020B0604020202020204" pitchFamily="34" charset="0"/>
                <a:cs typeface="Arial" panose="020B0604020202020204" pitchFamily="34" charset="0"/>
              </a:rPr>
              <a:t>9 . 1 = 9</a:t>
            </a:r>
          </a:p>
        </p:txBody>
      </p:sp>
      <p:sp>
        <p:nvSpPr>
          <p:cNvPr id="11" name="TextBox 10"/>
          <p:cNvSpPr txBox="1"/>
          <p:nvPr/>
        </p:nvSpPr>
        <p:spPr>
          <a:xfrm>
            <a:off x="7824033" y="3381513"/>
            <a:ext cx="2660739" cy="1754326"/>
          </a:xfrm>
          <a:prstGeom prst="rect">
            <a:avLst/>
          </a:prstGeom>
          <a:noFill/>
        </p:spPr>
        <p:txBody>
          <a:bodyPr wrap="square" rtlCol="0">
            <a:spAutoFit/>
          </a:bodyPr>
          <a:lstStyle/>
          <a:p>
            <a:r>
              <a:rPr lang="en-US" sz="3600">
                <a:solidFill>
                  <a:schemeClr val="accent1">
                    <a:lumMod val="75000"/>
                  </a:schemeClr>
                </a:solidFill>
                <a:latin typeface="Arial" panose="020B0604020202020204" pitchFamily="34" charset="0"/>
                <a:cs typeface="Arial" panose="020B0604020202020204" pitchFamily="34" charset="0"/>
              </a:rPr>
              <a:t>9 . 4 = 36</a:t>
            </a:r>
          </a:p>
          <a:p>
            <a:r>
              <a:rPr lang="en-US" sz="3600">
                <a:solidFill>
                  <a:schemeClr val="accent1">
                    <a:lumMod val="75000"/>
                  </a:schemeClr>
                </a:solidFill>
                <a:latin typeface="Arial" panose="020B0604020202020204" pitchFamily="34" charset="0"/>
                <a:cs typeface="Arial" panose="020B0604020202020204" pitchFamily="34" charset="0"/>
              </a:rPr>
              <a:t>9 . 5 = 45</a:t>
            </a:r>
          </a:p>
          <a:p>
            <a:r>
              <a:rPr lang="en-US" sz="3600">
                <a:solidFill>
                  <a:schemeClr val="accent1">
                    <a:lumMod val="75000"/>
                  </a:schemeClr>
                </a:solidFill>
                <a:latin typeface="Arial" panose="020B0604020202020204" pitchFamily="34" charset="0"/>
                <a:cs typeface="Arial" panose="020B0604020202020204" pitchFamily="34" charset="0"/>
              </a:rPr>
              <a:t>9 . 6 = 54</a:t>
            </a:r>
          </a:p>
        </p:txBody>
      </p:sp>
      <p:sp>
        <p:nvSpPr>
          <p:cNvPr id="13" name="Rounded Rectangle 12"/>
          <p:cNvSpPr/>
          <p:nvPr/>
        </p:nvSpPr>
        <p:spPr>
          <a:xfrm>
            <a:off x="11628232" y="72766"/>
            <a:ext cx="522514" cy="67199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sz="2600">
                <a:solidFill>
                  <a:srgbClr val="FFFF00"/>
                </a:solidFill>
                <a:latin typeface="Arial" panose="020B0604020202020204" pitchFamily="34" charset="0"/>
                <a:cs typeface="Arial" panose="020B0604020202020204" pitchFamily="34" charset="0"/>
              </a:rPr>
              <a:t>HOẠT ĐỘNG HÌNH THÀNH KIẾN THỨC</a:t>
            </a:r>
          </a:p>
        </p:txBody>
      </p:sp>
      <p:sp>
        <p:nvSpPr>
          <p:cNvPr id="14" name="TextBox 13"/>
          <p:cNvSpPr txBox="1"/>
          <p:nvPr/>
        </p:nvSpPr>
        <p:spPr>
          <a:xfrm>
            <a:off x="1458854" y="59712"/>
            <a:ext cx="9554663" cy="646331"/>
          </a:xfrm>
          <a:prstGeom prst="rect">
            <a:avLst/>
          </a:prstGeom>
          <a:noFill/>
        </p:spPr>
        <p:txBody>
          <a:bodyPr wrap="square" rtlCol="0">
            <a:spAutoFit/>
          </a:bodyPr>
          <a:lstStyle/>
          <a:p>
            <a:r>
              <a:rPr lang="en-US" sz="3600" b="1">
                <a:solidFill>
                  <a:srgbClr val="FF0000"/>
                </a:solidFill>
                <a:latin typeface="Arial" panose="020B0604020202020204" pitchFamily="34" charset="0"/>
                <a:cs typeface="Arial" panose="020B0604020202020204" pitchFamily="34" charset="0"/>
              </a:rPr>
              <a:t>2. Cách tìm bội và ước của một số</a:t>
            </a:r>
          </a:p>
        </p:txBody>
      </p:sp>
      <p:sp>
        <p:nvSpPr>
          <p:cNvPr id="17" name="TextBox 16"/>
          <p:cNvSpPr txBox="1"/>
          <p:nvPr/>
        </p:nvSpPr>
        <p:spPr>
          <a:xfrm>
            <a:off x="1878266" y="586595"/>
            <a:ext cx="9028579" cy="646331"/>
          </a:xfrm>
          <a:prstGeom prst="rect">
            <a:avLst/>
          </a:prstGeom>
          <a:noFill/>
        </p:spPr>
        <p:txBody>
          <a:bodyPr wrap="square" rtlCol="0">
            <a:spAutoFit/>
          </a:bodyPr>
          <a:lstStyle/>
          <a:p>
            <a:r>
              <a:rPr lang="en-US" sz="3600" b="1">
                <a:solidFill>
                  <a:srgbClr val="0070C0"/>
                </a:solidFill>
                <a:latin typeface="Arial" panose="020B0604020202020204" pitchFamily="34" charset="0"/>
                <a:cs typeface="Arial" panose="020B0604020202020204" pitchFamily="34" charset="0"/>
              </a:rPr>
              <a:t>a) Cách tìm bội của một số </a:t>
            </a:r>
          </a:p>
        </p:txBody>
      </p:sp>
      <p:sp>
        <p:nvSpPr>
          <p:cNvPr id="2" name="Rectangle 1"/>
          <p:cNvSpPr/>
          <p:nvPr/>
        </p:nvSpPr>
        <p:spPr>
          <a:xfrm>
            <a:off x="4741983" y="3688676"/>
            <a:ext cx="2833816" cy="1200329"/>
          </a:xfrm>
          <a:prstGeom prst="rect">
            <a:avLst/>
          </a:prstGeom>
        </p:spPr>
        <p:txBody>
          <a:bodyPr wrap="square">
            <a:spAutoFit/>
          </a:bodyPr>
          <a:lstStyle/>
          <a:p>
            <a:pPr lvl="0"/>
            <a:r>
              <a:rPr lang="en-US" sz="3600">
                <a:solidFill>
                  <a:srgbClr val="5B9BD5">
                    <a:lumMod val="75000"/>
                  </a:srgbClr>
                </a:solidFill>
                <a:latin typeface="Arial" panose="020B0604020202020204" pitchFamily="34" charset="0"/>
                <a:cs typeface="Arial" panose="020B0604020202020204" pitchFamily="34" charset="0"/>
              </a:rPr>
              <a:t>9 . 2 = 18</a:t>
            </a:r>
          </a:p>
          <a:p>
            <a:pPr lvl="0"/>
            <a:r>
              <a:rPr lang="en-US" sz="3600">
                <a:solidFill>
                  <a:srgbClr val="5B9BD5">
                    <a:lumMod val="75000"/>
                  </a:srgbClr>
                </a:solidFill>
                <a:latin typeface="Arial" panose="020B0604020202020204" pitchFamily="34" charset="0"/>
                <a:cs typeface="Arial" panose="020B0604020202020204" pitchFamily="34" charset="0"/>
              </a:rPr>
              <a:t>9 . 3 = 24</a:t>
            </a:r>
          </a:p>
        </p:txBody>
      </p:sp>
      <p:pic>
        <p:nvPicPr>
          <p:cNvPr id="18" name="!!3" descr="Chuyên đề về xác định công thức của hợp chất vô cơ và hữu cơ - Tech12h">
            <a:extLst>
              <a:ext uri="{FF2B5EF4-FFF2-40B4-BE49-F238E27FC236}">
                <a16:creationId xmlns:a16="http://schemas.microsoft.com/office/drawing/2014/main" id="{43D80D0E-F9AC-4D0D-9116-29FEC2960A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35" y="5398670"/>
            <a:ext cx="1684189" cy="1387772"/>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D4EF09CF-3362-453A-9463-F6669A9D3E01}"/>
              </a:ext>
            </a:extLst>
          </p:cNvPr>
          <p:cNvGrpSpPr/>
          <p:nvPr/>
        </p:nvGrpSpPr>
        <p:grpSpPr>
          <a:xfrm rot="13181831">
            <a:off x="-2335936" y="-3249900"/>
            <a:ext cx="3136324" cy="6858000"/>
            <a:chOff x="9055676" y="0"/>
            <a:chExt cx="3136324" cy="6858000"/>
          </a:xfrm>
        </p:grpSpPr>
        <p:sp>
          <p:nvSpPr>
            <p:cNvPr id="20" name="Rectangle 19">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1515369" y="5075505"/>
            <a:ext cx="8738290" cy="646331"/>
          </a:xfrm>
          <a:prstGeom prst="rect">
            <a:avLst/>
          </a:prstGeom>
          <a:noFill/>
        </p:spPr>
        <p:txBody>
          <a:bodyPr wrap="none" rtlCol="0">
            <a:spAutoFit/>
          </a:bodyPr>
          <a:lstStyle/>
          <a:p>
            <a:r>
              <a:rPr lang="en-US" sz="3600">
                <a:solidFill>
                  <a:schemeClr val="accent1">
                    <a:lumMod val="75000"/>
                  </a:schemeClr>
                </a:solidFill>
                <a:latin typeface="Arial" panose="020B0604020202020204" pitchFamily="34" charset="0"/>
                <a:cs typeface="Arial" panose="020B0604020202020204" pitchFamily="34" charset="0"/>
              </a:rPr>
              <a:t>+ Bảy bội của 9 là: 0; 9; 18; 24; 36; 45; 54</a:t>
            </a:r>
          </a:p>
        </p:txBody>
      </p:sp>
      <p:sp>
        <p:nvSpPr>
          <p:cNvPr id="16" name="TextBox 15"/>
          <p:cNvSpPr txBox="1"/>
          <p:nvPr/>
        </p:nvSpPr>
        <p:spPr>
          <a:xfrm>
            <a:off x="1781424" y="5956597"/>
            <a:ext cx="5580668" cy="923330"/>
          </a:xfrm>
          <a:prstGeom prst="rect">
            <a:avLst/>
          </a:prstGeom>
          <a:noFill/>
        </p:spPr>
        <p:txBody>
          <a:bodyPr wrap="square" rtlCol="0">
            <a:spAutoFit/>
          </a:bodyPr>
          <a:lstStyle/>
          <a:p>
            <a:r>
              <a:rPr lang="en-US" i="1">
                <a:solidFill>
                  <a:srgbClr val="7030A0"/>
                </a:solidFill>
                <a:latin typeface="Arial" panose="020B0604020202020204" pitchFamily="34" charset="0"/>
                <a:cs typeface="Arial" panose="020B0604020202020204" pitchFamily="34" charset="0"/>
              </a:rPr>
              <a:t>Hoạt động cá nhân</a:t>
            </a:r>
          </a:p>
          <a:p>
            <a:r>
              <a:rPr lang="en-US" i="1">
                <a:solidFill>
                  <a:srgbClr val="7030A0"/>
                </a:solidFill>
                <a:latin typeface="Arial" panose="020B0604020202020204" pitchFamily="34" charset="0"/>
                <a:cs typeface="Arial" panose="020B0604020202020204" pitchFamily="34" charset="0"/>
              </a:rPr>
              <a:t>HS đúng tại chỗ trình bày kết quả</a:t>
            </a:r>
          </a:p>
          <a:p>
            <a:r>
              <a:rPr lang="en-US" i="1">
                <a:solidFill>
                  <a:srgbClr val="7030A0"/>
                </a:solidFill>
                <a:latin typeface="Arial" panose="020B0604020202020204" pitchFamily="34" charset="0"/>
                <a:cs typeface="Arial" panose="020B0604020202020204" pitchFamily="34" charset="0"/>
              </a:rPr>
              <a:t>Lắng nghe, nhận xét</a:t>
            </a:r>
          </a:p>
        </p:txBody>
      </p:sp>
    </p:spTree>
    <p:extLst>
      <p:ext uri="{BB962C8B-B14F-4D97-AF65-F5344CB8AC3E}">
        <p14:creationId xmlns:p14="http://schemas.microsoft.com/office/powerpoint/2010/main" val="55594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1628232" y="72766"/>
            <a:ext cx="522514" cy="67199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sz="2600">
                <a:solidFill>
                  <a:srgbClr val="FFFF00"/>
                </a:solidFill>
                <a:latin typeface="Arial" panose="020B0604020202020204" pitchFamily="34" charset="0"/>
                <a:cs typeface="Arial" panose="020B0604020202020204" pitchFamily="34" charset="0"/>
              </a:rPr>
              <a:t>HOẠT ĐỘNG HÌNH THÀNH KIẾN THỨC</a:t>
            </a:r>
          </a:p>
        </p:txBody>
      </p:sp>
      <p:sp>
        <p:nvSpPr>
          <p:cNvPr id="4" name="Rectangle 3"/>
          <p:cNvSpPr/>
          <p:nvPr/>
        </p:nvSpPr>
        <p:spPr>
          <a:xfrm>
            <a:off x="784898" y="951697"/>
            <a:ext cx="10439400" cy="1569660"/>
          </a:xfrm>
          <a:prstGeom prst="rect">
            <a:avLst/>
          </a:prstGeom>
        </p:spPr>
        <p:txBody>
          <a:bodyPr wrap="square">
            <a:spAutoFit/>
          </a:bodyPr>
          <a:lstStyle/>
          <a:p>
            <a:pPr lvl="0" algn="just">
              <a:defRPr/>
            </a:pPr>
            <a:r>
              <a:rPr lang="en-US" sz="4800" kern="0">
                <a:solidFill>
                  <a:schemeClr val="accent1">
                    <a:lumMod val="75000"/>
                  </a:schemeClr>
                </a:solidFill>
                <a:latin typeface="Arial" panose="020B0604020202020204" pitchFamily="34" charset="0"/>
                <a:cs typeface="Arial" panose="020B0604020202020204" pitchFamily="34" charset="0"/>
              </a:rPr>
              <a:t>Từ Hoạt động 2, lớp thảo luận cách tìm bội của số tự nhiên n (khác 0)?</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5556" y="2634048"/>
            <a:ext cx="3230014" cy="3548464"/>
          </a:xfrm>
          <a:prstGeom prst="rect">
            <a:avLst/>
          </a:prstGeom>
        </p:spPr>
      </p:pic>
      <p:sp>
        <p:nvSpPr>
          <p:cNvPr id="7" name="Rectangle 6"/>
          <p:cNvSpPr/>
          <p:nvPr/>
        </p:nvSpPr>
        <p:spPr>
          <a:xfrm>
            <a:off x="1384310" y="6095993"/>
            <a:ext cx="5428613" cy="702372"/>
          </a:xfrm>
          <a:prstGeom prst="rect">
            <a:avLst/>
          </a:prstGeom>
        </p:spPr>
        <p:txBody>
          <a:bodyPr wrap="square">
            <a:spAutoFit/>
          </a:bodyPr>
          <a:lstStyle/>
          <a:p>
            <a:pPr algn="just">
              <a:lnSpc>
                <a:spcPct val="115000"/>
              </a:lnSpc>
              <a:spcAft>
                <a:spcPts val="0"/>
              </a:spcAft>
            </a:pPr>
            <a:r>
              <a:rPr lang="en-US" i="1">
                <a:solidFill>
                  <a:srgbClr val="CC3399"/>
                </a:solidFill>
                <a:latin typeface="Arial" panose="020B0604020202020204" pitchFamily="34" charset="0"/>
                <a:ea typeface="Times New Roman" panose="02020603050405020304" pitchFamily="18" charset="0"/>
                <a:cs typeface="Arial" panose="020B0604020202020204" pitchFamily="34" charset="0"/>
              </a:rPr>
              <a:t>- Giới thiệu quy tắc tìm bội của một số.</a:t>
            </a:r>
          </a:p>
          <a:p>
            <a:pPr algn="just">
              <a:lnSpc>
                <a:spcPct val="115000"/>
              </a:lnSpc>
              <a:spcAft>
                <a:spcPts val="0"/>
              </a:spcAft>
            </a:pPr>
            <a:r>
              <a:rPr lang="vi-VN" i="1">
                <a:solidFill>
                  <a:srgbClr val="CC3399"/>
                </a:solidFill>
                <a:latin typeface="Arial" panose="020B0604020202020204" pitchFamily="34" charset="0"/>
                <a:ea typeface="Times New Roman" panose="02020603050405020304" pitchFamily="18" charset="0"/>
                <a:cs typeface="Arial" panose="020B0604020202020204" pitchFamily="34" charset="0"/>
              </a:rPr>
              <a:t>- </a:t>
            </a:r>
            <a:r>
              <a:rPr lang="en-US" i="1">
                <a:solidFill>
                  <a:srgbClr val="CC3399"/>
                </a:solidFill>
                <a:latin typeface="Arial" panose="020B0604020202020204" pitchFamily="34" charset="0"/>
                <a:ea typeface="Times New Roman" panose="02020603050405020304" pitchFamily="18" charset="0"/>
                <a:cs typeface="Arial" panose="020B0604020202020204" pitchFamily="34" charset="0"/>
              </a:rPr>
              <a:t>H</a:t>
            </a:r>
            <a:r>
              <a:rPr lang="vi-VN" i="1">
                <a:solidFill>
                  <a:srgbClr val="CC3399"/>
                </a:solidFill>
                <a:latin typeface="Arial" panose="020B0604020202020204" pitchFamily="34" charset="0"/>
                <a:ea typeface="Times New Roman" panose="02020603050405020304" pitchFamily="18" charset="0"/>
                <a:cs typeface="Arial" panose="020B0604020202020204" pitchFamily="34" charset="0"/>
              </a:rPr>
              <a:t>ọc sinh đọc </a:t>
            </a:r>
            <a:r>
              <a:rPr lang="en-US" i="1">
                <a:solidFill>
                  <a:srgbClr val="CC3399"/>
                </a:solidFill>
                <a:latin typeface="Arial" panose="020B0604020202020204" pitchFamily="34" charset="0"/>
                <a:ea typeface="Times New Roman" panose="02020603050405020304" pitchFamily="18" charset="0"/>
                <a:cs typeface="Arial" panose="020B0604020202020204" pitchFamily="34" charset="0"/>
              </a:rPr>
              <a:t>quy tắc</a:t>
            </a:r>
            <a:r>
              <a:rPr lang="vi-VN" i="1">
                <a:solidFill>
                  <a:srgbClr val="CC3399"/>
                </a:solidFill>
                <a:latin typeface="Arial" panose="020B0604020202020204" pitchFamily="34" charset="0"/>
                <a:ea typeface="Times New Roman" panose="02020603050405020304" pitchFamily="18" charset="0"/>
                <a:cs typeface="Arial" panose="020B0604020202020204" pitchFamily="34" charset="0"/>
              </a:rPr>
              <a:t> trong SGK.</a:t>
            </a:r>
            <a:endParaRPr lang="en-US" i="1">
              <a:solidFill>
                <a:srgbClr val="CC3399"/>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8" name="Group 7">
            <a:extLst>
              <a:ext uri="{FF2B5EF4-FFF2-40B4-BE49-F238E27FC236}">
                <a16:creationId xmlns:a16="http://schemas.microsoft.com/office/drawing/2014/main" id="{D4EF09CF-3362-453A-9463-F6669A9D3E01}"/>
              </a:ext>
            </a:extLst>
          </p:cNvPr>
          <p:cNvGrpSpPr/>
          <p:nvPr/>
        </p:nvGrpSpPr>
        <p:grpSpPr>
          <a:xfrm rot="8575420">
            <a:off x="-1251833" y="4660461"/>
            <a:ext cx="3136324" cy="6858000"/>
            <a:chOff x="9055676" y="0"/>
            <a:chExt cx="3136324" cy="6858000"/>
          </a:xfrm>
        </p:grpSpPr>
        <p:sp>
          <p:nvSpPr>
            <p:cNvPr id="9" name="Rectangle 8">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34756124"/>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26640" y="2105943"/>
            <a:ext cx="10922261" cy="1938992"/>
            <a:chOff x="384780" y="734463"/>
            <a:chExt cx="11402571" cy="1938992"/>
          </a:xfrm>
          <a:noFill/>
        </p:grpSpPr>
        <p:sp>
          <p:nvSpPr>
            <p:cNvPr id="4" name="Rectangle 3"/>
            <p:cNvSpPr/>
            <p:nvPr/>
          </p:nvSpPr>
          <p:spPr>
            <a:xfrm>
              <a:off x="384780" y="734463"/>
              <a:ext cx="11402571" cy="1938992"/>
            </a:xfrm>
            <a:prstGeom prst="rect">
              <a:avLst/>
            </a:prstGeom>
            <a:grpFill/>
          </p:spPr>
          <p:txBody>
            <a:bodyPr wrap="square">
              <a:spAutoFit/>
            </a:bodyPr>
            <a:lstStyle/>
            <a:p>
              <a:pPr algn="just"/>
              <a:r>
                <a:rPr lang="en-US" sz="4000" b="1">
                  <a:solidFill>
                    <a:srgbClr val="4747E9"/>
                  </a:solidFill>
                  <a:latin typeface="Arial" panose="020B0604020202020204" pitchFamily="34" charset="0"/>
                  <a:cs typeface="Arial" panose="020B0604020202020204" pitchFamily="34" charset="0"/>
                </a:rPr>
                <a:t>   </a:t>
              </a:r>
              <a:r>
                <a:rPr lang="vi-VN" sz="4000" b="1">
                  <a:solidFill>
                    <a:srgbClr val="4747E9"/>
                  </a:solidFill>
                  <a:latin typeface="Arial" panose="020B0604020202020204" pitchFamily="34" charset="0"/>
                  <a:cs typeface="Arial" panose="020B0604020202020204" pitchFamily="34" charset="0"/>
                </a:rPr>
                <a:t>Quy tắc: </a:t>
              </a:r>
              <a:r>
                <a:rPr lang="vi-VN" sz="4000">
                  <a:solidFill>
                    <a:srgbClr val="4747E9"/>
                  </a:solidFill>
                  <a:latin typeface="Arial" panose="020B0604020202020204" pitchFamily="34" charset="0"/>
                  <a:cs typeface="Arial" panose="020B0604020202020204" pitchFamily="34" charset="0"/>
                </a:rPr>
                <a:t>Để tìm các bội của</a:t>
              </a:r>
              <a:r>
                <a:rPr lang="en-US" sz="4000">
                  <a:solidFill>
                    <a:srgbClr val="4747E9"/>
                  </a:solidFill>
                  <a:latin typeface="Arial" panose="020B0604020202020204" pitchFamily="34" charset="0"/>
                  <a:cs typeface="Arial" panose="020B0604020202020204" pitchFamily="34" charset="0"/>
                </a:rPr>
                <a:t> n</a:t>
              </a:r>
              <a:r>
                <a:rPr lang="vi-VN" sz="4000">
                  <a:solidFill>
                    <a:srgbClr val="4747E9"/>
                  </a:solidFill>
                  <a:latin typeface="Arial" panose="020B0604020202020204" pitchFamily="34" charset="0"/>
                  <a:cs typeface="Arial" panose="020B0604020202020204" pitchFamily="34" charset="0"/>
                </a:rPr>
                <a:t> (</a:t>
              </a:r>
              <a:r>
                <a:rPr lang="en-US" sz="4000">
                  <a:solidFill>
                    <a:srgbClr val="4747E9"/>
                  </a:solidFill>
                  <a:latin typeface="Arial" panose="020B0604020202020204" pitchFamily="34" charset="0"/>
                  <a:cs typeface="Arial" panose="020B0604020202020204" pitchFamily="34" charset="0"/>
                </a:rPr>
                <a:t>       </a:t>
              </a:r>
              <a:r>
                <a:rPr lang="vi-VN" sz="4000">
                  <a:solidFill>
                    <a:srgbClr val="4747E9"/>
                  </a:solidFill>
                  <a:latin typeface="Arial" panose="020B0604020202020204" pitchFamily="34" charset="0"/>
                  <a:cs typeface="Arial" panose="020B0604020202020204" pitchFamily="34" charset="0"/>
                </a:rPr>
                <a:t>) ta có thể lần lượt nhân </a:t>
              </a:r>
              <a:r>
                <a:rPr lang="en-US" sz="4000">
                  <a:solidFill>
                    <a:srgbClr val="4747E9"/>
                  </a:solidFill>
                  <a:latin typeface="Arial" panose="020B0604020202020204" pitchFamily="34" charset="0"/>
                  <a:cs typeface="Arial" panose="020B0604020202020204" pitchFamily="34" charset="0"/>
                </a:rPr>
                <a:t>n</a:t>
              </a:r>
              <a:r>
                <a:rPr lang="vi-VN" sz="4000">
                  <a:solidFill>
                    <a:srgbClr val="4747E9"/>
                  </a:solidFill>
                  <a:latin typeface="Arial" panose="020B0604020202020204" pitchFamily="34" charset="0"/>
                  <a:cs typeface="Arial" panose="020B0604020202020204" pitchFamily="34" charset="0"/>
                </a:rPr>
                <a:t> với </a:t>
              </a:r>
              <a:r>
                <a:rPr lang="en-US" sz="4000">
                  <a:solidFill>
                    <a:srgbClr val="4747E9"/>
                  </a:solidFill>
                  <a:latin typeface="Arial" panose="020B0604020202020204" pitchFamily="34" charset="0"/>
                  <a:cs typeface="Arial" panose="020B0604020202020204" pitchFamily="34" charset="0"/>
                </a:rPr>
                <a:t>0, 1, 2, 3, … </a:t>
              </a:r>
              <a:r>
                <a:rPr lang="vi-VN" sz="4000">
                  <a:solidFill>
                    <a:srgbClr val="4747E9"/>
                  </a:solidFill>
                  <a:latin typeface="Arial" panose="020B0604020202020204" pitchFamily="34" charset="0"/>
                  <a:cs typeface="Arial" panose="020B0604020202020204" pitchFamily="34" charset="0"/>
                </a:rPr>
                <a:t>Khi đó</a:t>
              </a:r>
              <a:r>
                <a:rPr lang="en-US" sz="4000">
                  <a:solidFill>
                    <a:srgbClr val="4747E9"/>
                  </a:solidFill>
                  <a:latin typeface="Arial" panose="020B0604020202020204" pitchFamily="34" charset="0"/>
                  <a:cs typeface="Arial" panose="020B0604020202020204" pitchFamily="34" charset="0"/>
                </a:rPr>
                <a:t>,</a:t>
              </a:r>
              <a:r>
                <a:rPr lang="vi-VN" sz="4000">
                  <a:solidFill>
                    <a:srgbClr val="4747E9"/>
                  </a:solidFill>
                  <a:latin typeface="Arial" panose="020B0604020202020204" pitchFamily="34" charset="0"/>
                  <a:cs typeface="Arial" panose="020B0604020202020204" pitchFamily="34" charset="0"/>
                </a:rPr>
                <a:t> các kết quả nhận được đều là bội của  </a:t>
              </a:r>
              <a:r>
                <a:rPr lang="en-US" sz="4000">
                  <a:solidFill>
                    <a:srgbClr val="4747E9"/>
                  </a:solidFill>
                  <a:latin typeface="Arial" panose="020B0604020202020204" pitchFamily="34" charset="0"/>
                  <a:cs typeface="Arial" panose="020B0604020202020204" pitchFamily="34" charset="0"/>
                </a:rPr>
                <a:t>n</a:t>
              </a:r>
              <a:r>
                <a:rPr lang="vi-VN" sz="4000">
                  <a:solidFill>
                    <a:srgbClr val="4747E9"/>
                  </a:solidFill>
                  <a:latin typeface="Arial" panose="020B0604020202020204" pitchFamily="34" charset="0"/>
                  <a:cs typeface="Arial" panose="020B0604020202020204" pitchFamily="34" charset="0"/>
                </a:rPr>
                <a:t>.</a:t>
              </a:r>
              <a:endParaRPr lang="en-US" sz="4000">
                <a:solidFill>
                  <a:srgbClr val="4747E9"/>
                </a:solidFill>
                <a:latin typeface="Arial" panose="020B0604020202020204" pitchFamily="34" charset="0"/>
                <a:cs typeface="Arial" panose="020B0604020202020204" pitchFamily="34" charset="0"/>
              </a:endParaRPr>
            </a:p>
          </p:txBody>
        </p:sp>
        <p:graphicFrame>
          <p:nvGraphicFramePr>
            <p:cNvPr id="5" name="Object 4"/>
            <p:cNvGraphicFramePr>
              <a:graphicFrameLocks noChangeAspect="1"/>
            </p:cNvGraphicFramePr>
            <p:nvPr/>
          </p:nvGraphicFramePr>
          <p:xfrm>
            <a:off x="8801033" y="797534"/>
            <a:ext cx="1292702" cy="533400"/>
          </p:xfrm>
          <a:graphic>
            <a:graphicData uri="http://schemas.openxmlformats.org/presentationml/2006/ole">
              <mc:AlternateContent xmlns:mc="http://schemas.openxmlformats.org/markup-compatibility/2006">
                <mc:Choice xmlns:v="urn:schemas-microsoft-com:vml" Requires="v">
                  <p:oleObj name="Equation" r:id="rId2" imgW="1295280" imgH="533160" progId="Equation.DSMT4">
                    <p:embed/>
                  </p:oleObj>
                </mc:Choice>
                <mc:Fallback>
                  <p:oleObj name="Equation" r:id="rId2" imgW="1295280" imgH="533160" progId="Equation.DSMT4">
                    <p:embed/>
                    <p:pic>
                      <p:nvPicPr>
                        <p:cNvPr id="5" name="Object 4"/>
                        <p:cNvPicPr/>
                        <p:nvPr/>
                      </p:nvPicPr>
                      <p:blipFill>
                        <a:blip r:embed="rId3"/>
                        <a:stretch>
                          <a:fillRect/>
                        </a:stretch>
                      </p:blipFill>
                      <p:spPr>
                        <a:xfrm>
                          <a:off x="8801033" y="797534"/>
                          <a:ext cx="1292702" cy="533400"/>
                        </a:xfrm>
                        <a:prstGeom prst="rect">
                          <a:avLst/>
                        </a:prstGeom>
                      </p:spPr>
                    </p:pic>
                  </p:oleObj>
                </mc:Fallback>
              </mc:AlternateContent>
            </a:graphicData>
          </a:graphic>
        </p:graphicFrame>
      </p:grpSp>
      <p:sp>
        <p:nvSpPr>
          <p:cNvPr id="14" name="Rounded Rectangle 13"/>
          <p:cNvSpPr/>
          <p:nvPr/>
        </p:nvSpPr>
        <p:spPr>
          <a:xfrm>
            <a:off x="11628232" y="72766"/>
            <a:ext cx="522514" cy="67199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sz="2600">
                <a:solidFill>
                  <a:srgbClr val="FFFF00"/>
                </a:solidFill>
                <a:latin typeface="Arial" panose="020B0604020202020204" pitchFamily="34" charset="0"/>
                <a:cs typeface="Arial" panose="020B0604020202020204" pitchFamily="34" charset="0"/>
              </a:rPr>
              <a:t>HOẠT ĐỘNG HÌNH THÀNH KIẾN THỨC</a:t>
            </a:r>
          </a:p>
        </p:txBody>
      </p:sp>
      <p:pic>
        <p:nvPicPr>
          <p:cNvPr id="2" name="Picture 1"/>
          <p:cNvPicPr>
            <a:picLocks noChangeAspect="1"/>
          </p:cNvPicPr>
          <p:nvPr/>
        </p:nvPicPr>
        <p:blipFill>
          <a:blip r:embed="rId4"/>
          <a:stretch>
            <a:fillRect/>
          </a:stretch>
        </p:blipFill>
        <p:spPr>
          <a:xfrm>
            <a:off x="5127223" y="106612"/>
            <a:ext cx="2079756" cy="1641631"/>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575420">
            <a:off x="-1251833" y="4660461"/>
            <a:ext cx="3136324" cy="6858000"/>
            <a:chOff x="9055676" y="0"/>
            <a:chExt cx="3136324" cy="6858000"/>
          </a:xfrm>
        </p:grpSpPr>
        <p:sp>
          <p:nvSpPr>
            <p:cNvPr id="11" name="Rectangle 10">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710693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1628232" y="72766"/>
            <a:ext cx="522514" cy="67199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sz="2600">
                <a:solidFill>
                  <a:srgbClr val="FFFF00"/>
                </a:solidFill>
                <a:latin typeface="Arial" panose="020B0604020202020204" pitchFamily="34" charset="0"/>
                <a:cs typeface="Arial" panose="020B0604020202020204" pitchFamily="34" charset="0"/>
              </a:rPr>
              <a:t>HOẠT ĐỘNG HÌNH THÀNH KIẾN THỨC</a:t>
            </a:r>
          </a:p>
        </p:txBody>
      </p:sp>
      <p:pic>
        <p:nvPicPr>
          <p:cNvPr id="11" name="!!3" descr="Chuyên đề về xác định công thức của hợp chất vô cơ và hữu cơ - Tech12h">
            <a:extLst>
              <a:ext uri="{FF2B5EF4-FFF2-40B4-BE49-F238E27FC236}">
                <a16:creationId xmlns:a16="http://schemas.microsoft.com/office/drawing/2014/main" id="{43D80D0E-F9AC-4D0D-9116-29FEC2960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11" y="4715150"/>
            <a:ext cx="2521284" cy="207753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D4EF09CF-3362-453A-9463-F6669A9D3E01}"/>
              </a:ext>
            </a:extLst>
          </p:cNvPr>
          <p:cNvGrpSpPr/>
          <p:nvPr/>
        </p:nvGrpSpPr>
        <p:grpSpPr>
          <a:xfrm rot="13363605">
            <a:off x="-1149063" y="-3720612"/>
            <a:ext cx="3136324" cy="6858000"/>
            <a:chOff x="9055676" y="0"/>
            <a:chExt cx="3136324" cy="6858000"/>
          </a:xfrm>
        </p:grpSpPr>
        <p:sp>
          <p:nvSpPr>
            <p:cNvPr id="14" name="Rectangle 1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1510002" y="1272449"/>
            <a:ext cx="8481051" cy="830997"/>
          </a:xfrm>
          <a:prstGeom prst="rect">
            <a:avLst/>
          </a:prstGeom>
          <a:noFill/>
        </p:spPr>
        <p:txBody>
          <a:bodyPr wrap="square" rtlCol="0">
            <a:spAutoFit/>
          </a:bodyPr>
          <a:lstStyle/>
          <a:p>
            <a:r>
              <a:rPr lang="en-US" sz="4800" b="1">
                <a:solidFill>
                  <a:srgbClr val="0070C0"/>
                </a:solidFill>
                <a:latin typeface="Arial" panose="020B0604020202020204" pitchFamily="34" charset="0"/>
                <a:cs typeface="Arial" panose="020B0604020202020204" pitchFamily="34" charset="0"/>
              </a:rPr>
              <a:t>Ví dụ 3: </a:t>
            </a:r>
            <a:r>
              <a:rPr lang="en-US" sz="4800">
                <a:solidFill>
                  <a:srgbClr val="0070C0"/>
                </a:solidFill>
                <a:latin typeface="Arial" panose="020B0604020202020204" pitchFamily="34" charset="0"/>
                <a:cs typeface="Arial" panose="020B0604020202020204" pitchFamily="34" charset="0"/>
              </a:rPr>
              <a:t>Hãy tìm 8 bội của 6.</a:t>
            </a:r>
          </a:p>
        </p:txBody>
      </p:sp>
      <p:sp>
        <p:nvSpPr>
          <p:cNvPr id="20" name="TextBox 19"/>
          <p:cNvSpPr txBox="1"/>
          <p:nvPr/>
        </p:nvSpPr>
        <p:spPr>
          <a:xfrm>
            <a:off x="691131" y="2277417"/>
            <a:ext cx="11209132" cy="2308324"/>
          </a:xfrm>
          <a:prstGeom prst="rect">
            <a:avLst/>
          </a:prstGeom>
          <a:noFill/>
        </p:spPr>
        <p:txBody>
          <a:bodyPr wrap="square" rtlCol="0">
            <a:spAutoFit/>
          </a:bodyPr>
          <a:lstStyle/>
          <a:p>
            <a:pPr algn="ctr"/>
            <a:r>
              <a:rPr lang="en-US" sz="4800" b="1">
                <a:solidFill>
                  <a:srgbClr val="C00000"/>
                </a:solidFill>
                <a:latin typeface="Arial" panose="020B0604020202020204" pitchFamily="34" charset="0"/>
                <a:cs typeface="Arial" panose="020B0604020202020204" pitchFamily="34" charset="0"/>
              </a:rPr>
              <a:t>Giải</a:t>
            </a:r>
          </a:p>
          <a:p>
            <a:r>
              <a:rPr lang="en-US" sz="4800">
                <a:solidFill>
                  <a:srgbClr val="C00000"/>
                </a:solidFill>
                <a:latin typeface="Arial" panose="020B0604020202020204" pitchFamily="34" charset="0"/>
                <a:cs typeface="Arial" panose="020B0604020202020204" pitchFamily="34" charset="0"/>
              </a:rPr>
              <a:t>Tám bội của 6 là: 0, 6, 12, 18, 24, 30, 36, 42.  </a:t>
            </a:r>
          </a:p>
        </p:txBody>
      </p:sp>
      <p:sp>
        <p:nvSpPr>
          <p:cNvPr id="21" name="TextBox 20"/>
          <p:cNvSpPr txBox="1"/>
          <p:nvPr/>
        </p:nvSpPr>
        <p:spPr>
          <a:xfrm>
            <a:off x="2760906" y="5764680"/>
            <a:ext cx="4554295" cy="923330"/>
          </a:xfrm>
          <a:prstGeom prst="rect">
            <a:avLst/>
          </a:prstGeom>
          <a:noFill/>
        </p:spPr>
        <p:txBody>
          <a:bodyPr wrap="square" rtlCol="0">
            <a:spAutoFit/>
          </a:bodyPr>
          <a:lstStyle/>
          <a:p>
            <a:r>
              <a:rPr lang="en-US" i="1">
                <a:solidFill>
                  <a:srgbClr val="7030A0"/>
                </a:solidFill>
                <a:latin typeface="Arial" panose="020B0604020202020204" pitchFamily="34" charset="0"/>
                <a:cs typeface="Arial" panose="020B0604020202020204" pitchFamily="34" charset="0"/>
              </a:rPr>
              <a:t>Hoạt động cá nhân</a:t>
            </a:r>
          </a:p>
          <a:p>
            <a:r>
              <a:rPr lang="en-US" i="1">
                <a:solidFill>
                  <a:srgbClr val="7030A0"/>
                </a:solidFill>
                <a:latin typeface="Arial" panose="020B0604020202020204" pitchFamily="34" charset="0"/>
                <a:cs typeface="Arial" panose="020B0604020202020204" pitchFamily="34" charset="0"/>
              </a:rPr>
              <a:t>HS đúng tại chỗ trình bày kết quả</a:t>
            </a:r>
          </a:p>
          <a:p>
            <a:r>
              <a:rPr lang="en-US" i="1">
                <a:solidFill>
                  <a:srgbClr val="7030A0"/>
                </a:solidFill>
                <a:latin typeface="Arial" panose="020B0604020202020204" pitchFamily="34" charset="0"/>
                <a:cs typeface="Arial" panose="020B0604020202020204" pitchFamily="34" charset="0"/>
              </a:rPr>
              <a:t>Lắng nghe, nhận xét</a:t>
            </a:r>
          </a:p>
        </p:txBody>
      </p:sp>
    </p:spTree>
    <p:extLst>
      <p:ext uri="{BB962C8B-B14F-4D97-AF65-F5344CB8AC3E}">
        <p14:creationId xmlns:p14="http://schemas.microsoft.com/office/powerpoint/2010/main" val="39363103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59431" y="218359"/>
            <a:ext cx="8504031" cy="1938992"/>
          </a:xfrm>
          <a:prstGeom prst="rect">
            <a:avLst/>
          </a:prstGeom>
          <a:noFill/>
          <a:scene3d>
            <a:camera prst="orthographicFront"/>
            <a:lightRig rig="threePt" dir="t"/>
          </a:scene3d>
          <a:sp3d>
            <a:bevelT prst="convex"/>
          </a:sp3d>
        </p:spPr>
        <p:txBody>
          <a:bodyPr wrap="square" rtlCol="0">
            <a:spAutoFit/>
          </a:bodyPr>
          <a:lstStyle/>
          <a:p>
            <a:r>
              <a:rPr lang="en-US" sz="4000" b="1">
                <a:solidFill>
                  <a:srgbClr val="0070C0"/>
                </a:solidFill>
                <a:latin typeface="Arial" panose="020B0604020202020204" pitchFamily="34" charset="0"/>
                <a:cs typeface="Arial" panose="020B0604020202020204" pitchFamily="34" charset="0"/>
              </a:rPr>
              <a:t>Luyện tập 2: </a:t>
            </a:r>
          </a:p>
          <a:p>
            <a:pPr marL="342900" indent="-342900">
              <a:buAutoNum type="alphaLcParenR"/>
            </a:pPr>
            <a:r>
              <a:rPr lang="en-US" sz="4000">
                <a:solidFill>
                  <a:srgbClr val="0070C0"/>
                </a:solidFill>
                <a:latin typeface="Arial" panose="020B0604020202020204" pitchFamily="34" charset="0"/>
                <a:cs typeface="Arial" panose="020B0604020202020204" pitchFamily="34" charset="0"/>
              </a:rPr>
              <a:t> Viết các bội nhỏ hơn 30 của 8.</a:t>
            </a:r>
          </a:p>
          <a:p>
            <a:pPr marL="342900" indent="-342900">
              <a:buAutoNum type="alphaLcParenR"/>
            </a:pPr>
            <a:r>
              <a:rPr lang="en-US" sz="4000">
                <a:solidFill>
                  <a:srgbClr val="0070C0"/>
                </a:solidFill>
                <a:latin typeface="Arial" panose="020B0604020202020204" pitchFamily="34" charset="0"/>
                <a:cs typeface="Arial" panose="020B0604020202020204" pitchFamily="34" charset="0"/>
              </a:rPr>
              <a:t> Viết các bội có hai chữ số của 11.</a:t>
            </a:r>
          </a:p>
        </p:txBody>
      </p:sp>
      <p:sp>
        <p:nvSpPr>
          <p:cNvPr id="11" name="TextBox 10"/>
          <p:cNvSpPr txBox="1"/>
          <p:nvPr/>
        </p:nvSpPr>
        <p:spPr>
          <a:xfrm>
            <a:off x="528328" y="3123337"/>
            <a:ext cx="10673071" cy="707886"/>
          </a:xfrm>
          <a:prstGeom prst="rect">
            <a:avLst/>
          </a:prstGeom>
          <a:noFill/>
        </p:spPr>
        <p:txBody>
          <a:bodyPr wrap="square" rtlCol="0">
            <a:spAutoFit/>
          </a:bodyPr>
          <a:lstStyle/>
          <a:p>
            <a:r>
              <a:rPr lang="en-US" sz="4000">
                <a:solidFill>
                  <a:schemeClr val="accent4">
                    <a:lumMod val="50000"/>
                  </a:schemeClr>
                </a:solidFill>
                <a:latin typeface="Arial" panose="020B0604020202020204" pitchFamily="34" charset="0"/>
                <a:cs typeface="Arial" panose="020B0604020202020204" pitchFamily="34" charset="0"/>
              </a:rPr>
              <a:t>a) Các bội nhỏ hơn 30 của 8 là: 0, 8, 16, 24 </a:t>
            </a:r>
          </a:p>
        </p:txBody>
      </p:sp>
      <p:sp>
        <p:nvSpPr>
          <p:cNvPr id="13" name="TextBox 12"/>
          <p:cNvSpPr txBox="1"/>
          <p:nvPr/>
        </p:nvSpPr>
        <p:spPr>
          <a:xfrm>
            <a:off x="4879384" y="2317226"/>
            <a:ext cx="2668282" cy="707886"/>
          </a:xfrm>
          <a:prstGeom prst="rect">
            <a:avLst/>
          </a:prstGeom>
          <a:noFill/>
        </p:spPr>
        <p:txBody>
          <a:bodyPr wrap="square" rtlCol="0">
            <a:spAutoFit/>
          </a:bodyPr>
          <a:lstStyle/>
          <a:p>
            <a:r>
              <a:rPr lang="en-US" sz="4000" b="1">
                <a:solidFill>
                  <a:schemeClr val="accent4">
                    <a:lumMod val="50000"/>
                  </a:schemeClr>
                </a:solidFill>
                <a:latin typeface="Arial" panose="020B0604020202020204" pitchFamily="34" charset="0"/>
                <a:cs typeface="Arial" panose="020B0604020202020204" pitchFamily="34" charset="0"/>
              </a:rPr>
              <a:t>Giải</a:t>
            </a:r>
          </a:p>
        </p:txBody>
      </p:sp>
      <p:sp>
        <p:nvSpPr>
          <p:cNvPr id="12" name="TextBox 11"/>
          <p:cNvSpPr txBox="1"/>
          <p:nvPr/>
        </p:nvSpPr>
        <p:spPr>
          <a:xfrm>
            <a:off x="528328" y="3831682"/>
            <a:ext cx="9853922" cy="1323439"/>
          </a:xfrm>
          <a:prstGeom prst="rect">
            <a:avLst/>
          </a:prstGeom>
          <a:noFill/>
        </p:spPr>
        <p:txBody>
          <a:bodyPr wrap="square" rtlCol="0">
            <a:spAutoFit/>
          </a:bodyPr>
          <a:lstStyle/>
          <a:p>
            <a:pPr algn="just"/>
            <a:r>
              <a:rPr lang="en-US" sz="4000">
                <a:solidFill>
                  <a:schemeClr val="accent4">
                    <a:lumMod val="50000"/>
                  </a:schemeClr>
                </a:solidFill>
                <a:latin typeface="Arial" panose="020B0604020202020204" pitchFamily="34" charset="0"/>
                <a:cs typeface="Arial" panose="020B0604020202020204" pitchFamily="34" charset="0"/>
              </a:rPr>
              <a:t>b) Các bội có hai chữ số của 11 là: 11, 22, 33, 44, 55, 66, 77, 88, 99.</a:t>
            </a:r>
          </a:p>
        </p:txBody>
      </p:sp>
      <p:sp>
        <p:nvSpPr>
          <p:cNvPr id="8" name="Rounded Rectangle 7"/>
          <p:cNvSpPr/>
          <p:nvPr/>
        </p:nvSpPr>
        <p:spPr>
          <a:xfrm>
            <a:off x="11628232" y="72766"/>
            <a:ext cx="522514" cy="67199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sz="2600">
                <a:solidFill>
                  <a:srgbClr val="FFFF00"/>
                </a:solidFill>
                <a:latin typeface="Times New Roman" panose="02020603050405020304" pitchFamily="18" charset="0"/>
                <a:cs typeface="Times New Roman" panose="02020603050405020304" pitchFamily="18" charset="0"/>
              </a:rPr>
              <a:t>HOẠT ĐỘNG HÌNH THÀNH KIẾN THỨC</a:t>
            </a:r>
          </a:p>
        </p:txBody>
      </p:sp>
      <p:sp>
        <p:nvSpPr>
          <p:cNvPr id="9" name="TextBox 8"/>
          <p:cNvSpPr txBox="1"/>
          <p:nvPr/>
        </p:nvSpPr>
        <p:spPr>
          <a:xfrm>
            <a:off x="186177" y="5934670"/>
            <a:ext cx="6027348" cy="923330"/>
          </a:xfrm>
          <a:prstGeom prst="rect">
            <a:avLst/>
          </a:prstGeom>
          <a:noFill/>
        </p:spPr>
        <p:txBody>
          <a:bodyPr wrap="square" rtlCol="0">
            <a:spAutoFit/>
          </a:bodyPr>
          <a:lstStyle/>
          <a:p>
            <a:r>
              <a:rPr lang="en-US" i="1">
                <a:solidFill>
                  <a:srgbClr val="7030A0"/>
                </a:solidFill>
                <a:latin typeface="Arial" panose="020B0604020202020204" pitchFamily="34" charset="0"/>
                <a:cs typeface="Arial" panose="020B0604020202020204" pitchFamily="34" charset="0"/>
              </a:rPr>
              <a:t>Lớp chia làm 4 nhóm</a:t>
            </a:r>
          </a:p>
          <a:p>
            <a:r>
              <a:rPr lang="en-US" i="1">
                <a:solidFill>
                  <a:srgbClr val="7030A0"/>
                </a:solidFill>
                <a:latin typeface="Arial" panose="020B0604020202020204" pitchFamily="34" charset="0"/>
                <a:cs typeface="Arial" panose="020B0604020202020204" pitchFamily="34" charset="0"/>
              </a:rPr>
              <a:t>4 nhóm treo bảng nhóm trình bày kết quả</a:t>
            </a:r>
          </a:p>
          <a:p>
            <a:r>
              <a:rPr lang="en-US" i="1">
                <a:solidFill>
                  <a:srgbClr val="7030A0"/>
                </a:solidFill>
                <a:latin typeface="Arial" panose="020B0604020202020204" pitchFamily="34" charset="0"/>
                <a:cs typeface="Arial" panose="020B0604020202020204" pitchFamily="34" charset="0"/>
              </a:rPr>
              <a:t>Cả lớp quan sát, lắng nghe, nhận xét</a:t>
            </a:r>
          </a:p>
        </p:txBody>
      </p:sp>
      <p:pic>
        <p:nvPicPr>
          <p:cNvPr id="14" name="!!3">
            <a:extLst>
              <a:ext uri="{FF2B5EF4-FFF2-40B4-BE49-F238E27FC236}">
                <a16:creationId xmlns:a16="http://schemas.microsoft.com/office/drawing/2014/main" id="{5B19332C-1BE9-4073-BC1C-34C9F014F4D4}"/>
              </a:ext>
            </a:extLst>
          </p:cNvPr>
          <p:cNvPicPr>
            <a:picLocks noChangeAspect="1"/>
          </p:cNvPicPr>
          <p:nvPr/>
        </p:nvPicPr>
        <p:blipFill>
          <a:blip r:embed="rId2"/>
          <a:stretch>
            <a:fillRect/>
          </a:stretch>
        </p:blipFill>
        <p:spPr>
          <a:xfrm>
            <a:off x="865853" y="259536"/>
            <a:ext cx="2516739" cy="2244460"/>
          </a:xfrm>
          <a:prstGeom prst="rect">
            <a:avLst/>
          </a:prstGeom>
        </p:spPr>
      </p:pic>
      <p:grpSp>
        <p:nvGrpSpPr>
          <p:cNvPr id="15" name="Group 14">
            <a:extLst>
              <a:ext uri="{FF2B5EF4-FFF2-40B4-BE49-F238E27FC236}">
                <a16:creationId xmlns:a16="http://schemas.microsoft.com/office/drawing/2014/main" id="{D4EF09CF-3362-453A-9463-F6669A9D3E01}"/>
              </a:ext>
            </a:extLst>
          </p:cNvPr>
          <p:cNvGrpSpPr/>
          <p:nvPr/>
        </p:nvGrpSpPr>
        <p:grpSpPr>
          <a:xfrm rot="13665502">
            <a:off x="-1694073" y="-3808444"/>
            <a:ext cx="3136324" cy="6858000"/>
            <a:chOff x="9055676" y="0"/>
            <a:chExt cx="3136324" cy="6858000"/>
          </a:xfrm>
        </p:grpSpPr>
        <p:sp>
          <p:nvSpPr>
            <p:cNvPr id="16" name="Rectangle 15">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064833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726" y="100960"/>
            <a:ext cx="8006683" cy="646331"/>
          </a:xfrm>
          <a:prstGeom prst="rect">
            <a:avLst/>
          </a:prstGeom>
          <a:noFill/>
        </p:spPr>
        <p:txBody>
          <a:bodyPr wrap="square" rtlCol="0">
            <a:spAutoFit/>
          </a:bodyPr>
          <a:lstStyle/>
          <a:p>
            <a:r>
              <a:rPr lang="en-US" sz="3600" b="1">
                <a:solidFill>
                  <a:srgbClr val="FF0000"/>
                </a:solidFill>
                <a:latin typeface="Arial" panose="020B0604020202020204" pitchFamily="34" charset="0"/>
                <a:cs typeface="Arial" panose="020B0604020202020204" pitchFamily="34" charset="0"/>
              </a:rPr>
              <a:t>b) Cách tìm ước của một số</a:t>
            </a:r>
          </a:p>
        </p:txBody>
      </p:sp>
      <p:sp>
        <p:nvSpPr>
          <p:cNvPr id="4" name="TextBox 3"/>
          <p:cNvSpPr txBox="1"/>
          <p:nvPr/>
        </p:nvSpPr>
        <p:spPr>
          <a:xfrm>
            <a:off x="-129897" y="652059"/>
            <a:ext cx="3441955" cy="646331"/>
          </a:xfrm>
          <a:prstGeom prst="rect">
            <a:avLst/>
          </a:prstGeom>
          <a:noFill/>
          <a:ln>
            <a:noFill/>
          </a:ln>
          <a:scene3d>
            <a:camera prst="orthographicFront"/>
            <a:lightRig rig="threePt" dir="t"/>
          </a:scene3d>
          <a:sp3d>
            <a:bevelT prst="convex"/>
          </a:sp3d>
        </p:spPr>
        <p:txBody>
          <a:bodyPr wrap="square" rtlCol="0">
            <a:spAutoFit/>
          </a:bodyPr>
          <a:lstStyle/>
          <a:p>
            <a:pPr algn="ctr"/>
            <a:r>
              <a:rPr lang="en-US" sz="3600" b="1">
                <a:solidFill>
                  <a:srgbClr val="0070C0"/>
                </a:solidFill>
                <a:latin typeface="Arial" panose="020B0604020202020204" pitchFamily="34" charset="0"/>
                <a:cs typeface="Arial" panose="020B0604020202020204" pitchFamily="34" charset="0"/>
              </a:rPr>
              <a:t>Hoạt động 3</a:t>
            </a:r>
          </a:p>
        </p:txBody>
      </p:sp>
      <p:graphicFrame>
        <p:nvGraphicFramePr>
          <p:cNvPr id="5" name="Object 4"/>
          <p:cNvGraphicFramePr>
            <a:graphicFrameLocks noChangeAspect="1"/>
          </p:cNvGraphicFramePr>
          <p:nvPr/>
        </p:nvGraphicFramePr>
        <p:xfrm>
          <a:off x="3489634" y="1433019"/>
          <a:ext cx="7772400" cy="3327400"/>
        </p:xfrm>
        <a:graphic>
          <a:graphicData uri="http://schemas.openxmlformats.org/presentationml/2006/ole">
            <mc:AlternateContent xmlns:mc="http://schemas.openxmlformats.org/markup-compatibility/2006">
              <mc:Choice xmlns:v="urn:schemas-microsoft-com:vml" Requires="v">
                <p:oleObj name="Equation" r:id="rId2" imgW="7772400" imgH="3327120" progId="Equation.DSMT4">
                  <p:embed/>
                </p:oleObj>
              </mc:Choice>
              <mc:Fallback>
                <p:oleObj name="Equation" r:id="rId2" imgW="7772400" imgH="3327120" progId="Equation.DSMT4">
                  <p:embed/>
                  <p:pic>
                    <p:nvPicPr>
                      <p:cNvPr id="5" name="Object 4"/>
                      <p:cNvPicPr/>
                      <p:nvPr/>
                    </p:nvPicPr>
                    <p:blipFill>
                      <a:blip r:embed="rId3"/>
                      <a:stretch>
                        <a:fillRect/>
                      </a:stretch>
                    </p:blipFill>
                    <p:spPr>
                      <a:xfrm>
                        <a:off x="3489634" y="1433019"/>
                        <a:ext cx="7772400" cy="3327400"/>
                      </a:xfrm>
                      <a:prstGeom prst="rect">
                        <a:avLst/>
                      </a:prstGeom>
                    </p:spPr>
                  </p:pic>
                </p:oleObj>
              </mc:Fallback>
            </mc:AlternateContent>
          </a:graphicData>
        </a:graphic>
      </p:graphicFrame>
      <p:sp>
        <p:nvSpPr>
          <p:cNvPr id="6" name="TextBox 5"/>
          <p:cNvSpPr txBox="1"/>
          <p:nvPr/>
        </p:nvSpPr>
        <p:spPr>
          <a:xfrm>
            <a:off x="3312058" y="4819858"/>
            <a:ext cx="7680625" cy="646331"/>
          </a:xfrm>
          <a:prstGeom prst="rect">
            <a:avLst/>
          </a:prstGeom>
          <a:noFill/>
        </p:spPr>
        <p:txBody>
          <a:bodyPr wrap="square" rtlCol="0">
            <a:spAutoFit/>
          </a:bodyPr>
          <a:lstStyle/>
          <a:p>
            <a:r>
              <a:rPr lang="en-US" sz="3600">
                <a:solidFill>
                  <a:srgbClr val="0070C0"/>
                </a:solidFill>
                <a:latin typeface="Arial" panose="020B0604020202020204" pitchFamily="34" charset="0"/>
                <a:cs typeface="Arial" panose="020B0604020202020204" pitchFamily="34" charset="0"/>
              </a:rPr>
              <a:t>b) Hãy chỉ ra các ước của 8.</a:t>
            </a:r>
          </a:p>
        </p:txBody>
      </p:sp>
      <p:sp>
        <p:nvSpPr>
          <p:cNvPr id="7" name="TextBox 6"/>
          <p:cNvSpPr txBox="1"/>
          <p:nvPr/>
        </p:nvSpPr>
        <p:spPr>
          <a:xfrm>
            <a:off x="4822719" y="2314549"/>
            <a:ext cx="518636" cy="707886"/>
          </a:xfrm>
          <a:prstGeom prst="rect">
            <a:avLst/>
          </a:prstGeom>
          <a:solidFill>
            <a:schemeClr val="bg1"/>
          </a:solidFill>
        </p:spPr>
        <p:txBody>
          <a:bodyPr wrap="square" rtlCol="0">
            <a:spAutoFit/>
          </a:bodyPr>
          <a:lstStyle/>
          <a:p>
            <a:pPr algn="ctr"/>
            <a:r>
              <a:rPr lang="en-US" sz="4000">
                <a:solidFill>
                  <a:srgbClr val="FF0000"/>
                </a:solidFill>
                <a:latin typeface="Arial" panose="020B0604020202020204" pitchFamily="34" charset="0"/>
                <a:cs typeface="Arial" panose="020B0604020202020204" pitchFamily="34" charset="0"/>
              </a:rPr>
              <a:t>4</a:t>
            </a:r>
          </a:p>
        </p:txBody>
      </p:sp>
      <p:grpSp>
        <p:nvGrpSpPr>
          <p:cNvPr id="8" name="Group 7"/>
          <p:cNvGrpSpPr/>
          <p:nvPr/>
        </p:nvGrpSpPr>
        <p:grpSpPr>
          <a:xfrm>
            <a:off x="3316317" y="604838"/>
            <a:ext cx="5596290" cy="698500"/>
            <a:chOff x="448733" y="633248"/>
            <a:chExt cx="3491896" cy="698500"/>
          </a:xfrm>
        </p:grpSpPr>
        <p:sp>
          <p:nvSpPr>
            <p:cNvPr id="9" name="TextBox 8"/>
            <p:cNvSpPr txBox="1"/>
            <p:nvPr/>
          </p:nvSpPr>
          <p:spPr>
            <a:xfrm>
              <a:off x="448733" y="680469"/>
              <a:ext cx="3491896" cy="646331"/>
            </a:xfrm>
            <a:prstGeom prst="rect">
              <a:avLst/>
            </a:prstGeom>
            <a:noFill/>
            <a:ln>
              <a:noFill/>
            </a:ln>
          </p:spPr>
          <p:txBody>
            <a:bodyPr wrap="square" rtlCol="0">
              <a:spAutoFit/>
            </a:bodyPr>
            <a:lstStyle/>
            <a:p>
              <a:r>
                <a:rPr lang="en-US" sz="3600">
                  <a:solidFill>
                    <a:srgbClr val="0070C0"/>
                  </a:solidFill>
                  <a:latin typeface="Arial" panose="020B0604020202020204" pitchFamily="34" charset="0"/>
                  <a:cs typeface="Arial" panose="020B0604020202020204" pitchFamily="34" charset="0"/>
                </a:rPr>
                <a:t>a) Tìm số thích hợp ở</a:t>
              </a:r>
            </a:p>
          </p:txBody>
        </p:sp>
        <p:graphicFrame>
          <p:nvGraphicFramePr>
            <p:cNvPr id="10" name="Object 9"/>
            <p:cNvGraphicFramePr>
              <a:graphicFrameLocks noChangeAspect="1"/>
            </p:cNvGraphicFramePr>
            <p:nvPr/>
          </p:nvGraphicFramePr>
          <p:xfrm>
            <a:off x="3321299" y="633248"/>
            <a:ext cx="335795" cy="698500"/>
          </p:xfrm>
          <a:graphic>
            <a:graphicData uri="http://schemas.openxmlformats.org/presentationml/2006/ole">
              <mc:AlternateContent xmlns:mc="http://schemas.openxmlformats.org/markup-compatibility/2006">
                <mc:Choice xmlns:v="urn:schemas-microsoft-com:vml" Requires="v">
                  <p:oleObj name="Equation" r:id="rId4" imgW="482400" imgH="698400" progId="Equation.DSMT4">
                    <p:embed/>
                  </p:oleObj>
                </mc:Choice>
                <mc:Fallback>
                  <p:oleObj name="Equation" r:id="rId4" imgW="482400" imgH="698400" progId="Equation.DSMT4">
                    <p:embed/>
                    <p:pic>
                      <p:nvPicPr>
                        <p:cNvPr id="10" name="Object 9"/>
                        <p:cNvPicPr/>
                        <p:nvPr/>
                      </p:nvPicPr>
                      <p:blipFill>
                        <a:blip r:embed="rId5"/>
                        <a:stretch>
                          <a:fillRect/>
                        </a:stretch>
                      </p:blipFill>
                      <p:spPr>
                        <a:xfrm>
                          <a:off x="3321299" y="633248"/>
                          <a:ext cx="335795" cy="698500"/>
                        </a:xfrm>
                        <a:prstGeom prst="rect">
                          <a:avLst/>
                        </a:prstGeom>
                      </p:spPr>
                    </p:pic>
                  </p:oleObj>
                </mc:Fallback>
              </mc:AlternateContent>
            </a:graphicData>
          </a:graphic>
        </p:graphicFrame>
      </p:grpSp>
      <p:sp>
        <p:nvSpPr>
          <p:cNvPr id="11" name="Cloud Callout 10"/>
          <p:cNvSpPr/>
          <p:nvPr/>
        </p:nvSpPr>
        <p:spPr>
          <a:xfrm>
            <a:off x="2932801" y="5638271"/>
            <a:ext cx="9317739" cy="812475"/>
          </a:xfrm>
          <a:prstGeom prst="cloudCallout">
            <a:avLst>
              <a:gd name="adj1" fmla="val -8783"/>
              <a:gd name="adj2" fmla="val -7810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Các ước của 8 là: 1, 2, 4, 8</a:t>
            </a:r>
          </a:p>
        </p:txBody>
      </p:sp>
      <p:sp>
        <p:nvSpPr>
          <p:cNvPr id="12" name="TextBox 11"/>
          <p:cNvSpPr txBox="1"/>
          <p:nvPr/>
        </p:nvSpPr>
        <p:spPr>
          <a:xfrm>
            <a:off x="4667249" y="1406403"/>
            <a:ext cx="586061" cy="707886"/>
          </a:xfrm>
          <a:prstGeom prst="rect">
            <a:avLst/>
          </a:prstGeom>
          <a:solidFill>
            <a:schemeClr val="bg1"/>
          </a:solidFill>
        </p:spPr>
        <p:txBody>
          <a:bodyPr wrap="square" rtlCol="0">
            <a:spAutoFit/>
          </a:bodyPr>
          <a:lstStyle/>
          <a:p>
            <a:pPr algn="ctr"/>
            <a:r>
              <a:rPr lang="en-US" sz="4000">
                <a:solidFill>
                  <a:srgbClr val="FF0000"/>
                </a:solidFill>
                <a:latin typeface="Arial" panose="020B0604020202020204" pitchFamily="34" charset="0"/>
                <a:cs typeface="Arial" panose="020B0604020202020204" pitchFamily="34" charset="0"/>
              </a:rPr>
              <a:t>8</a:t>
            </a:r>
          </a:p>
        </p:txBody>
      </p:sp>
      <p:sp>
        <p:nvSpPr>
          <p:cNvPr id="13" name="TextBox 12"/>
          <p:cNvSpPr txBox="1"/>
          <p:nvPr/>
        </p:nvSpPr>
        <p:spPr>
          <a:xfrm>
            <a:off x="4822719" y="3196080"/>
            <a:ext cx="513142" cy="707886"/>
          </a:xfrm>
          <a:prstGeom prst="rect">
            <a:avLst/>
          </a:prstGeom>
          <a:solidFill>
            <a:schemeClr val="bg1"/>
          </a:solidFill>
        </p:spPr>
        <p:txBody>
          <a:bodyPr wrap="square" rtlCol="0">
            <a:spAutoFit/>
          </a:bodyPr>
          <a:lstStyle/>
          <a:p>
            <a:pPr algn="ctr"/>
            <a:r>
              <a:rPr lang="en-US" sz="4000">
                <a:solidFill>
                  <a:srgbClr val="FF0000"/>
                </a:solidFill>
                <a:latin typeface="Arial" panose="020B0604020202020204" pitchFamily="34" charset="0"/>
                <a:cs typeface="Arial" panose="020B0604020202020204" pitchFamily="34" charset="0"/>
              </a:rPr>
              <a:t>2</a:t>
            </a:r>
          </a:p>
        </p:txBody>
      </p:sp>
      <p:sp>
        <p:nvSpPr>
          <p:cNvPr id="14" name="TextBox 13"/>
          <p:cNvSpPr txBox="1"/>
          <p:nvPr/>
        </p:nvSpPr>
        <p:spPr>
          <a:xfrm>
            <a:off x="4858814" y="4070184"/>
            <a:ext cx="487885" cy="707886"/>
          </a:xfrm>
          <a:prstGeom prst="rect">
            <a:avLst/>
          </a:prstGeom>
          <a:solidFill>
            <a:schemeClr val="bg1"/>
          </a:solidFill>
        </p:spPr>
        <p:txBody>
          <a:bodyPr wrap="square" rtlCol="0">
            <a:spAutoFit/>
          </a:bodyPr>
          <a:lstStyle/>
          <a:p>
            <a:pPr algn="ctr"/>
            <a:r>
              <a:rPr lang="en-US" sz="4000">
                <a:solidFill>
                  <a:srgbClr val="FF0000"/>
                </a:solidFill>
                <a:latin typeface="Arial" panose="020B0604020202020204" pitchFamily="34" charset="0"/>
                <a:cs typeface="Arial" panose="020B0604020202020204" pitchFamily="34" charset="0"/>
              </a:rPr>
              <a:t>2</a:t>
            </a:r>
          </a:p>
        </p:txBody>
      </p:sp>
      <p:sp>
        <p:nvSpPr>
          <p:cNvPr id="15" name="TextBox 14"/>
          <p:cNvSpPr txBox="1"/>
          <p:nvPr/>
        </p:nvSpPr>
        <p:spPr>
          <a:xfrm>
            <a:off x="6200418" y="3211605"/>
            <a:ext cx="454382" cy="707886"/>
          </a:xfrm>
          <a:prstGeom prst="rect">
            <a:avLst/>
          </a:prstGeom>
          <a:solidFill>
            <a:schemeClr val="bg1"/>
          </a:solidFill>
        </p:spPr>
        <p:txBody>
          <a:bodyPr wrap="square" rtlCol="0">
            <a:spAutoFit/>
          </a:bodyPr>
          <a:lstStyle/>
          <a:p>
            <a:pPr algn="ctr"/>
            <a:r>
              <a:rPr lang="en-US" sz="4000">
                <a:solidFill>
                  <a:srgbClr val="FF0000"/>
                </a:solidFill>
                <a:latin typeface="Arial" panose="020B0604020202020204" pitchFamily="34" charset="0"/>
                <a:cs typeface="Arial" panose="020B0604020202020204" pitchFamily="34" charset="0"/>
              </a:rPr>
              <a:t>2</a:t>
            </a:r>
          </a:p>
        </p:txBody>
      </p:sp>
      <p:sp>
        <p:nvSpPr>
          <p:cNvPr id="16" name="TextBox 15"/>
          <p:cNvSpPr txBox="1"/>
          <p:nvPr/>
        </p:nvSpPr>
        <p:spPr>
          <a:xfrm>
            <a:off x="9150079" y="1433019"/>
            <a:ext cx="470431" cy="707886"/>
          </a:xfrm>
          <a:prstGeom prst="rect">
            <a:avLst/>
          </a:prstGeom>
          <a:solidFill>
            <a:schemeClr val="bg1"/>
          </a:solidFill>
        </p:spPr>
        <p:txBody>
          <a:bodyPr wrap="square" rtlCol="0">
            <a:spAutoFit/>
          </a:bodyPr>
          <a:lstStyle/>
          <a:p>
            <a:pPr algn="ctr"/>
            <a:r>
              <a:rPr lang="en-US" sz="4000">
                <a:solidFill>
                  <a:srgbClr val="FF0000"/>
                </a:solidFill>
                <a:latin typeface="Arial" panose="020B0604020202020204" pitchFamily="34" charset="0"/>
                <a:cs typeface="Arial" panose="020B0604020202020204" pitchFamily="34" charset="0"/>
              </a:rPr>
              <a:t>1</a:t>
            </a:r>
          </a:p>
        </p:txBody>
      </p:sp>
      <p:sp>
        <p:nvSpPr>
          <p:cNvPr id="17" name="TextBox 16"/>
          <p:cNvSpPr txBox="1"/>
          <p:nvPr/>
        </p:nvSpPr>
        <p:spPr>
          <a:xfrm>
            <a:off x="10484477" y="1433019"/>
            <a:ext cx="508206" cy="707886"/>
          </a:xfrm>
          <a:prstGeom prst="rect">
            <a:avLst/>
          </a:prstGeom>
          <a:solidFill>
            <a:schemeClr val="bg1"/>
          </a:solidFill>
        </p:spPr>
        <p:txBody>
          <a:bodyPr wrap="square" rtlCol="0">
            <a:spAutoFit/>
          </a:bodyPr>
          <a:lstStyle/>
          <a:p>
            <a:pPr algn="ctr"/>
            <a:r>
              <a:rPr lang="en-US" sz="4000">
                <a:solidFill>
                  <a:srgbClr val="FF0000"/>
                </a:solidFill>
                <a:latin typeface="Arial" panose="020B0604020202020204" pitchFamily="34" charset="0"/>
                <a:cs typeface="Arial" panose="020B0604020202020204" pitchFamily="34" charset="0"/>
              </a:rPr>
              <a:t>3</a:t>
            </a:r>
          </a:p>
        </p:txBody>
      </p:sp>
      <p:sp>
        <p:nvSpPr>
          <p:cNvPr id="18" name="TextBox 17"/>
          <p:cNvSpPr txBox="1"/>
          <p:nvPr/>
        </p:nvSpPr>
        <p:spPr>
          <a:xfrm>
            <a:off x="9148668" y="2339899"/>
            <a:ext cx="471842" cy="707886"/>
          </a:xfrm>
          <a:prstGeom prst="rect">
            <a:avLst/>
          </a:prstGeom>
          <a:solidFill>
            <a:schemeClr val="bg1"/>
          </a:solidFill>
        </p:spPr>
        <p:txBody>
          <a:bodyPr wrap="square" rtlCol="0">
            <a:spAutoFit/>
          </a:bodyPr>
          <a:lstStyle/>
          <a:p>
            <a:pPr algn="ctr"/>
            <a:r>
              <a:rPr lang="en-US" sz="4000">
                <a:solidFill>
                  <a:srgbClr val="FF0000"/>
                </a:solidFill>
                <a:latin typeface="Arial" panose="020B0604020202020204" pitchFamily="34" charset="0"/>
                <a:cs typeface="Arial" panose="020B0604020202020204" pitchFamily="34" charset="0"/>
              </a:rPr>
              <a:t>1</a:t>
            </a:r>
          </a:p>
        </p:txBody>
      </p:sp>
      <p:sp>
        <p:nvSpPr>
          <p:cNvPr id="19" name="TextBox 18"/>
          <p:cNvSpPr txBox="1"/>
          <p:nvPr/>
        </p:nvSpPr>
        <p:spPr>
          <a:xfrm>
            <a:off x="10484477" y="2314549"/>
            <a:ext cx="453453" cy="707886"/>
          </a:xfrm>
          <a:prstGeom prst="rect">
            <a:avLst/>
          </a:prstGeom>
          <a:solidFill>
            <a:schemeClr val="bg1"/>
          </a:solidFill>
        </p:spPr>
        <p:txBody>
          <a:bodyPr wrap="square" rtlCol="0">
            <a:spAutoFit/>
          </a:bodyPr>
          <a:lstStyle/>
          <a:p>
            <a:pPr algn="ctr"/>
            <a:r>
              <a:rPr lang="en-US" sz="4000">
                <a:solidFill>
                  <a:srgbClr val="FF0000"/>
                </a:solidFill>
                <a:latin typeface="Arial" panose="020B0604020202020204" pitchFamily="34" charset="0"/>
                <a:cs typeface="Arial" panose="020B0604020202020204" pitchFamily="34" charset="0"/>
              </a:rPr>
              <a:t>2</a:t>
            </a:r>
          </a:p>
        </p:txBody>
      </p:sp>
      <p:sp>
        <p:nvSpPr>
          <p:cNvPr id="20" name="TextBox 19"/>
          <p:cNvSpPr txBox="1"/>
          <p:nvPr/>
        </p:nvSpPr>
        <p:spPr>
          <a:xfrm>
            <a:off x="9133249" y="3196079"/>
            <a:ext cx="464081" cy="707886"/>
          </a:xfrm>
          <a:prstGeom prst="rect">
            <a:avLst/>
          </a:prstGeom>
          <a:solidFill>
            <a:schemeClr val="bg1"/>
          </a:solidFill>
        </p:spPr>
        <p:txBody>
          <a:bodyPr wrap="square" rtlCol="0">
            <a:spAutoFit/>
          </a:bodyPr>
          <a:lstStyle/>
          <a:p>
            <a:pPr algn="ctr"/>
            <a:r>
              <a:rPr lang="en-US" sz="4000">
                <a:solidFill>
                  <a:srgbClr val="FF0000"/>
                </a:solidFill>
                <a:latin typeface="Arial" panose="020B0604020202020204" pitchFamily="34" charset="0"/>
                <a:cs typeface="Arial" panose="020B0604020202020204" pitchFamily="34" charset="0"/>
              </a:rPr>
              <a:t>1</a:t>
            </a:r>
          </a:p>
        </p:txBody>
      </p:sp>
      <p:sp>
        <p:nvSpPr>
          <p:cNvPr id="21" name="TextBox 20"/>
          <p:cNvSpPr txBox="1"/>
          <p:nvPr/>
        </p:nvSpPr>
        <p:spPr>
          <a:xfrm>
            <a:off x="10484477" y="3196079"/>
            <a:ext cx="462964" cy="707886"/>
          </a:xfrm>
          <a:prstGeom prst="rect">
            <a:avLst/>
          </a:prstGeom>
          <a:solidFill>
            <a:schemeClr val="bg1"/>
          </a:solidFill>
        </p:spPr>
        <p:txBody>
          <a:bodyPr wrap="square" rtlCol="0">
            <a:spAutoFit/>
          </a:bodyPr>
          <a:lstStyle/>
          <a:p>
            <a:pPr algn="ctr"/>
            <a:r>
              <a:rPr lang="en-US" sz="4000">
                <a:solidFill>
                  <a:srgbClr val="FF0000"/>
                </a:solidFill>
                <a:latin typeface="Arial" panose="020B0604020202020204" pitchFamily="34" charset="0"/>
                <a:cs typeface="Arial" panose="020B0604020202020204" pitchFamily="34" charset="0"/>
              </a:rPr>
              <a:t>1</a:t>
            </a:r>
          </a:p>
        </p:txBody>
      </p:sp>
      <p:sp>
        <p:nvSpPr>
          <p:cNvPr id="22" name="TextBox 21"/>
          <p:cNvSpPr txBox="1"/>
          <p:nvPr/>
        </p:nvSpPr>
        <p:spPr>
          <a:xfrm>
            <a:off x="9111158" y="4070184"/>
            <a:ext cx="486172" cy="707886"/>
          </a:xfrm>
          <a:prstGeom prst="rect">
            <a:avLst/>
          </a:prstGeom>
          <a:solidFill>
            <a:schemeClr val="bg1"/>
          </a:solidFill>
        </p:spPr>
        <p:txBody>
          <a:bodyPr wrap="square" rtlCol="0">
            <a:spAutoFit/>
          </a:bodyPr>
          <a:lstStyle/>
          <a:p>
            <a:pPr algn="ctr"/>
            <a:r>
              <a:rPr lang="en-US" sz="4000">
                <a:solidFill>
                  <a:srgbClr val="FF0000"/>
                </a:solidFill>
                <a:latin typeface="Arial" panose="020B0604020202020204" pitchFamily="34" charset="0"/>
                <a:cs typeface="Arial" panose="020B0604020202020204" pitchFamily="34" charset="0"/>
              </a:rPr>
              <a:t>1</a:t>
            </a:r>
          </a:p>
        </p:txBody>
      </p:sp>
      <p:sp>
        <p:nvSpPr>
          <p:cNvPr id="23" name="Rounded Rectangle 22"/>
          <p:cNvSpPr/>
          <p:nvPr/>
        </p:nvSpPr>
        <p:spPr>
          <a:xfrm>
            <a:off x="11628232" y="72766"/>
            <a:ext cx="522514" cy="67199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sz="2600">
                <a:solidFill>
                  <a:srgbClr val="FFFF00"/>
                </a:solidFill>
                <a:latin typeface="Arial" panose="020B0604020202020204" pitchFamily="34" charset="0"/>
                <a:cs typeface="Arial" panose="020B0604020202020204" pitchFamily="34" charset="0"/>
              </a:rPr>
              <a:t>HOẠT ĐỘNG HÌNH THÀNH KIẾN THỨC</a:t>
            </a:r>
          </a:p>
        </p:txBody>
      </p:sp>
      <p:pic>
        <p:nvPicPr>
          <p:cNvPr id="25" name="!!3" descr="Chuyên đề về xác định công thức của hợp chất vô cơ và hữu cơ - Tech12h">
            <a:extLst>
              <a:ext uri="{FF2B5EF4-FFF2-40B4-BE49-F238E27FC236}">
                <a16:creationId xmlns:a16="http://schemas.microsoft.com/office/drawing/2014/main" id="{43D80D0E-F9AC-4D0D-9116-29FEC2960A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185" y="3919491"/>
            <a:ext cx="2331409" cy="192108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1476" y="5951419"/>
            <a:ext cx="4041553" cy="923330"/>
          </a:xfrm>
          <a:prstGeom prst="rect">
            <a:avLst/>
          </a:prstGeom>
          <a:noFill/>
        </p:spPr>
        <p:txBody>
          <a:bodyPr wrap="square" rtlCol="0">
            <a:spAutoFit/>
          </a:bodyPr>
          <a:lstStyle/>
          <a:p>
            <a:r>
              <a:rPr lang="en-US" i="1">
                <a:solidFill>
                  <a:srgbClr val="7030A0"/>
                </a:solidFill>
                <a:latin typeface="Arial" panose="020B0604020202020204" pitchFamily="34" charset="0"/>
                <a:cs typeface="Arial" panose="020B0604020202020204" pitchFamily="34" charset="0"/>
              </a:rPr>
              <a:t>Hoạt động cá nhân</a:t>
            </a:r>
          </a:p>
          <a:p>
            <a:r>
              <a:rPr lang="en-US" i="1">
                <a:solidFill>
                  <a:srgbClr val="7030A0"/>
                </a:solidFill>
                <a:latin typeface="Arial" panose="020B0604020202020204" pitchFamily="34" charset="0"/>
                <a:cs typeface="Arial" panose="020B0604020202020204" pitchFamily="34" charset="0"/>
              </a:rPr>
              <a:t>HS đúng tại chỗ trình bày kết quả</a:t>
            </a:r>
          </a:p>
          <a:p>
            <a:r>
              <a:rPr lang="en-US" i="1">
                <a:solidFill>
                  <a:srgbClr val="7030A0"/>
                </a:solidFill>
                <a:latin typeface="Arial" panose="020B0604020202020204" pitchFamily="34" charset="0"/>
                <a:cs typeface="Arial" panose="020B0604020202020204" pitchFamily="34" charset="0"/>
              </a:rPr>
              <a:t>Lắng nghe, nhận xét</a:t>
            </a:r>
          </a:p>
        </p:txBody>
      </p:sp>
    </p:spTree>
    <p:extLst>
      <p:ext uri="{BB962C8B-B14F-4D97-AF65-F5344CB8AC3E}">
        <p14:creationId xmlns:p14="http://schemas.microsoft.com/office/powerpoint/2010/main" val="1504187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6613" y="2509317"/>
            <a:ext cx="3230014" cy="3548464"/>
          </a:xfrm>
          <a:prstGeom prst="rect">
            <a:avLst/>
          </a:prstGeom>
        </p:spPr>
      </p:pic>
      <p:grpSp>
        <p:nvGrpSpPr>
          <p:cNvPr id="14" name="Group 13">
            <a:extLst>
              <a:ext uri="{FF2B5EF4-FFF2-40B4-BE49-F238E27FC236}">
                <a16:creationId xmlns:a16="http://schemas.microsoft.com/office/drawing/2014/main" id="{D4EF09CF-3362-453A-9463-F6669A9D3E01}"/>
              </a:ext>
            </a:extLst>
          </p:cNvPr>
          <p:cNvGrpSpPr/>
          <p:nvPr/>
        </p:nvGrpSpPr>
        <p:grpSpPr>
          <a:xfrm rot="8575420">
            <a:off x="-1251833" y="4660461"/>
            <a:ext cx="3136324" cy="6858000"/>
            <a:chOff x="9055676" y="0"/>
            <a:chExt cx="3136324" cy="6858000"/>
          </a:xfrm>
        </p:grpSpPr>
        <p:sp>
          <p:nvSpPr>
            <p:cNvPr id="15" name="Rectangle 14">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Rounded Rectangle 2"/>
          <p:cNvSpPr/>
          <p:nvPr/>
        </p:nvSpPr>
        <p:spPr>
          <a:xfrm>
            <a:off x="11518524" y="34554"/>
            <a:ext cx="487601" cy="67199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sz="2600">
                <a:solidFill>
                  <a:srgbClr val="FFFF00"/>
                </a:solidFill>
                <a:latin typeface="Arial" panose="020B0604020202020204" pitchFamily="34" charset="0"/>
                <a:cs typeface="Arial" panose="020B0604020202020204" pitchFamily="34" charset="0"/>
              </a:rPr>
              <a:t>HOẠT ĐỘNG HÌNH THÀNH KIẾN THỨC</a:t>
            </a:r>
          </a:p>
        </p:txBody>
      </p:sp>
      <p:sp>
        <p:nvSpPr>
          <p:cNvPr id="4" name="Rectangle 3"/>
          <p:cNvSpPr/>
          <p:nvPr/>
        </p:nvSpPr>
        <p:spPr>
          <a:xfrm>
            <a:off x="909573" y="913485"/>
            <a:ext cx="9741878" cy="2308324"/>
          </a:xfrm>
          <a:prstGeom prst="rect">
            <a:avLst/>
          </a:prstGeom>
        </p:spPr>
        <p:txBody>
          <a:bodyPr wrap="square">
            <a:spAutoFit/>
          </a:bodyPr>
          <a:lstStyle/>
          <a:p>
            <a:pPr lvl="0" algn="just">
              <a:defRPr/>
            </a:pPr>
            <a:r>
              <a:rPr lang="en-US" sz="4800" kern="0">
                <a:solidFill>
                  <a:schemeClr val="accent1">
                    <a:lumMod val="75000"/>
                  </a:schemeClr>
                </a:solidFill>
                <a:latin typeface="Arial" panose="020B0604020202020204" pitchFamily="34" charset="0"/>
                <a:cs typeface="Arial" panose="020B0604020202020204" pitchFamily="34" charset="0"/>
              </a:rPr>
              <a:t>Từ Hoạt động 3, lớp thảo luận cách tìm ước của số tự nhiên n (lớn hơn 1)?</a:t>
            </a:r>
          </a:p>
        </p:txBody>
      </p:sp>
      <p:sp>
        <p:nvSpPr>
          <p:cNvPr id="7" name="Rectangle 6"/>
          <p:cNvSpPr/>
          <p:nvPr/>
        </p:nvSpPr>
        <p:spPr>
          <a:xfrm>
            <a:off x="1439152" y="6057781"/>
            <a:ext cx="5065893" cy="702372"/>
          </a:xfrm>
          <a:prstGeom prst="rect">
            <a:avLst/>
          </a:prstGeom>
        </p:spPr>
        <p:txBody>
          <a:bodyPr wrap="square">
            <a:spAutoFit/>
          </a:bodyPr>
          <a:lstStyle/>
          <a:p>
            <a:pPr algn="just">
              <a:lnSpc>
                <a:spcPct val="115000"/>
              </a:lnSpc>
              <a:spcAft>
                <a:spcPts val="0"/>
              </a:spcAft>
            </a:pPr>
            <a:r>
              <a:rPr lang="en-US" i="1">
                <a:solidFill>
                  <a:srgbClr val="7030A0"/>
                </a:solidFill>
                <a:latin typeface="Arial" panose="020B0604020202020204" pitchFamily="34" charset="0"/>
                <a:ea typeface="Times New Roman" panose="02020603050405020304" pitchFamily="18" charset="0"/>
                <a:cs typeface="Arial" panose="020B0604020202020204" pitchFamily="34" charset="0"/>
              </a:rPr>
              <a:t>- Giới thiệu quy tắc tìm ước của một số.</a:t>
            </a:r>
          </a:p>
          <a:p>
            <a:pPr algn="just">
              <a:lnSpc>
                <a:spcPct val="115000"/>
              </a:lnSpc>
              <a:spcAft>
                <a:spcPts val="0"/>
              </a:spcAft>
            </a:pPr>
            <a:r>
              <a:rPr lang="vi-VN" i="1">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i="1">
                <a:solidFill>
                  <a:srgbClr val="7030A0"/>
                </a:solidFill>
                <a:latin typeface="Arial" panose="020B0604020202020204" pitchFamily="34" charset="0"/>
                <a:ea typeface="Times New Roman" panose="02020603050405020304" pitchFamily="18" charset="0"/>
                <a:cs typeface="Arial" panose="020B0604020202020204" pitchFamily="34" charset="0"/>
              </a:rPr>
              <a:t>H</a:t>
            </a:r>
            <a:r>
              <a:rPr lang="vi-VN" i="1">
                <a:solidFill>
                  <a:srgbClr val="7030A0"/>
                </a:solidFill>
                <a:latin typeface="Arial" panose="020B0604020202020204" pitchFamily="34" charset="0"/>
                <a:ea typeface="Times New Roman" panose="02020603050405020304" pitchFamily="18" charset="0"/>
                <a:cs typeface="Arial" panose="020B0604020202020204" pitchFamily="34" charset="0"/>
              </a:rPr>
              <a:t>ọc sinh đọc </a:t>
            </a:r>
            <a:r>
              <a:rPr lang="en-US" i="1">
                <a:solidFill>
                  <a:srgbClr val="7030A0"/>
                </a:solidFill>
                <a:latin typeface="Arial" panose="020B0604020202020204" pitchFamily="34" charset="0"/>
                <a:ea typeface="Times New Roman" panose="02020603050405020304" pitchFamily="18" charset="0"/>
                <a:cs typeface="Arial" panose="020B0604020202020204" pitchFamily="34" charset="0"/>
              </a:rPr>
              <a:t>quy tắc</a:t>
            </a:r>
            <a:r>
              <a:rPr lang="vi-VN" i="1">
                <a:solidFill>
                  <a:srgbClr val="7030A0"/>
                </a:solidFill>
                <a:latin typeface="Arial" panose="020B0604020202020204" pitchFamily="34" charset="0"/>
                <a:ea typeface="Times New Roman" panose="02020603050405020304" pitchFamily="18" charset="0"/>
                <a:cs typeface="Arial" panose="020B0604020202020204" pitchFamily="34" charset="0"/>
              </a:rPr>
              <a:t> trong SGK.</a:t>
            </a:r>
            <a:endParaRPr lang="en-US" i="1">
              <a:solidFill>
                <a:srgbClr val="7030A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5383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1628232" y="72766"/>
            <a:ext cx="522514" cy="67199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sz="2600">
                <a:solidFill>
                  <a:srgbClr val="FFFF00"/>
                </a:solidFill>
                <a:latin typeface="Times New Roman" panose="02020603050405020304" pitchFamily="18" charset="0"/>
                <a:cs typeface="Times New Roman" panose="02020603050405020304" pitchFamily="18" charset="0"/>
              </a:rPr>
              <a:t>HOẠT ĐỘNG HÌNH THÀNH KIẾN THỨC</a:t>
            </a:r>
          </a:p>
        </p:txBody>
      </p:sp>
      <p:sp>
        <p:nvSpPr>
          <p:cNvPr id="7" name="Rectangle 6"/>
          <p:cNvSpPr/>
          <p:nvPr/>
        </p:nvSpPr>
        <p:spPr>
          <a:xfrm>
            <a:off x="323850" y="1909233"/>
            <a:ext cx="11029950" cy="2554545"/>
          </a:xfrm>
          <a:prstGeom prst="rect">
            <a:avLst/>
          </a:prstGeom>
        </p:spPr>
        <p:txBody>
          <a:bodyPr wrap="square">
            <a:spAutoFit/>
          </a:bodyPr>
          <a:lstStyle/>
          <a:p>
            <a:pPr algn="just"/>
            <a:r>
              <a:rPr lang="vi-VN" sz="4000" b="1">
                <a:solidFill>
                  <a:srgbClr val="0070C0"/>
                </a:solidFill>
                <a:ea typeface="Times New Roman" panose="02020603050405020304" pitchFamily="18" charset="0"/>
              </a:rPr>
              <a:t>* Quy tắc: </a:t>
            </a:r>
            <a:r>
              <a:rPr lang="en-US" sz="4000">
                <a:solidFill>
                  <a:srgbClr val="0070C0"/>
                </a:solidFill>
                <a:ea typeface="Times New Roman" panose="02020603050405020304" pitchFamily="18" charset="0"/>
              </a:rPr>
              <a:t>Để tìm các ước của số tự nhiên n lớn hơn 1 ta có thể lần lượt chia n cho các số tự nhiên từ 1 đến n. Khi đó, các phép chia hết cho ta số chia là ước của n.</a:t>
            </a:r>
            <a:endParaRPr lang="en-US" sz="4000">
              <a:solidFill>
                <a:srgbClr val="0070C0"/>
              </a:solidFill>
            </a:endParaRPr>
          </a:p>
        </p:txBody>
      </p:sp>
      <p:pic>
        <p:nvPicPr>
          <p:cNvPr id="9" name="Picture 8"/>
          <p:cNvPicPr>
            <a:picLocks noChangeAspect="1"/>
          </p:cNvPicPr>
          <p:nvPr/>
        </p:nvPicPr>
        <p:blipFill>
          <a:blip r:embed="rId2"/>
          <a:stretch>
            <a:fillRect/>
          </a:stretch>
        </p:blipFill>
        <p:spPr>
          <a:xfrm>
            <a:off x="5067300" y="339806"/>
            <a:ext cx="1943100" cy="1569427"/>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575420">
            <a:off x="-1251833" y="4660461"/>
            <a:ext cx="3136324" cy="6858000"/>
            <a:chOff x="9055676" y="0"/>
            <a:chExt cx="3136324" cy="6858000"/>
          </a:xfrm>
        </p:grpSpPr>
        <p:sp>
          <p:nvSpPr>
            <p:cNvPr id="11" name="Rectangle 10">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16754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41947A2-8C4E-460E-A29C-30BD4B5DB041}"/>
              </a:ext>
            </a:extLst>
          </p:cNvPr>
          <p:cNvGrpSpPr/>
          <p:nvPr/>
        </p:nvGrpSpPr>
        <p:grpSpPr>
          <a:xfrm rot="19823548">
            <a:off x="11693911" y="-2085010"/>
            <a:ext cx="3136324"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p:cNvSpPr/>
          <p:nvPr/>
        </p:nvSpPr>
        <p:spPr>
          <a:xfrm>
            <a:off x="641191" y="970612"/>
            <a:ext cx="10048274" cy="1200329"/>
          </a:xfrm>
          <a:prstGeom prst="rect">
            <a:avLst/>
          </a:prstGeom>
        </p:spPr>
        <p:txBody>
          <a:bodyPr wrap="square">
            <a:spAutoFit/>
          </a:bodyPr>
          <a:lstStyle/>
          <a:p>
            <a:pPr algn="just"/>
            <a:r>
              <a:rPr lang="vi-VN" sz="3600" b="1">
                <a:solidFill>
                  <a:schemeClr val="accent1"/>
                </a:solidFill>
                <a:latin typeface="+mj-lt"/>
                <a:ea typeface="Times New Roman" panose="02020603050405020304" pitchFamily="18" charset="0"/>
                <a:cs typeface="Times New Roman" panose="02020603050405020304" pitchFamily="18" charset="0"/>
              </a:rPr>
              <a:t>Viết các phép chia hết và phép chia có dư từ các số đã cho: 45, 42, 6, 5.</a:t>
            </a:r>
            <a:endParaRPr lang="en-US" sz="3600" b="1">
              <a:solidFill>
                <a:schemeClr val="accent1"/>
              </a:solidFill>
              <a:latin typeface="+mj-lt"/>
              <a:cs typeface="Times New Roman" panose="02020603050405020304" pitchFamily="18" charset="0"/>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9" y="4370409"/>
            <a:ext cx="3309326" cy="2459933"/>
          </a:xfrm>
          <a:prstGeom prst="rect">
            <a:avLst/>
          </a:prstGeom>
        </p:spPr>
      </p:pic>
      <p:graphicFrame>
        <p:nvGraphicFramePr>
          <p:cNvPr id="22" name="Table 21"/>
          <p:cNvGraphicFramePr>
            <a:graphicFrameLocks noGrp="1"/>
          </p:cNvGraphicFramePr>
          <p:nvPr>
            <p:extLst>
              <p:ext uri="{D42A27DB-BD31-4B8C-83A1-F6EECF244321}">
                <p14:modId xmlns:p14="http://schemas.microsoft.com/office/powerpoint/2010/main" val="3791692799"/>
              </p:ext>
            </p:extLst>
          </p:nvPr>
        </p:nvGraphicFramePr>
        <p:xfrm>
          <a:off x="2826203" y="2227412"/>
          <a:ext cx="7863262" cy="3162250"/>
        </p:xfrm>
        <a:graphic>
          <a:graphicData uri="http://schemas.openxmlformats.org/drawingml/2006/table">
            <a:tbl>
              <a:tblPr firstRow="1" firstCol="1" bandRow="1">
                <a:tableStyleId>{5C22544A-7EE6-4342-B048-85BDC9FD1C3A}</a:tableStyleId>
              </a:tblPr>
              <a:tblGrid>
                <a:gridCol w="1667305">
                  <a:extLst>
                    <a:ext uri="{9D8B030D-6E8A-4147-A177-3AD203B41FA5}">
                      <a16:colId xmlns:a16="http://schemas.microsoft.com/office/drawing/2014/main" val="3049007290"/>
                    </a:ext>
                  </a:extLst>
                </a:gridCol>
                <a:gridCol w="6195957">
                  <a:extLst>
                    <a:ext uri="{9D8B030D-6E8A-4147-A177-3AD203B41FA5}">
                      <a16:colId xmlns:a16="http://schemas.microsoft.com/office/drawing/2014/main" val="3924765054"/>
                    </a:ext>
                  </a:extLst>
                </a:gridCol>
              </a:tblGrid>
              <a:tr h="753977">
                <a:tc>
                  <a:txBody>
                    <a:bodyPr/>
                    <a:lstStyle/>
                    <a:p>
                      <a:pPr algn="ctr">
                        <a:lnSpc>
                          <a:spcPct val="115000"/>
                        </a:lnSpc>
                        <a:spcAft>
                          <a:spcPts val="0"/>
                        </a:spcAft>
                      </a:pPr>
                      <a:r>
                        <a:rPr lang="vi-VN" sz="3600">
                          <a:solidFill>
                            <a:srgbClr val="FFFF00"/>
                          </a:solidFill>
                          <a:effectLst>
                            <a:outerShdw blurRad="38100" dist="38100" dir="2700000" algn="tl">
                              <a:srgbClr val="000000">
                                <a:alpha val="43137"/>
                              </a:srgbClr>
                            </a:outerShdw>
                          </a:effectLst>
                          <a:latin typeface="+mj-lt"/>
                        </a:rPr>
                        <a:t>Nhóm</a:t>
                      </a:r>
                      <a:endParaRPr lang="en-US" sz="3600">
                        <a:solidFill>
                          <a:srgbClr val="FFFF00"/>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3600">
                          <a:solidFill>
                            <a:srgbClr val="FFFF00"/>
                          </a:solidFill>
                          <a:effectLst>
                            <a:outerShdw blurRad="38100" dist="38100" dir="2700000" algn="tl">
                              <a:srgbClr val="000000">
                                <a:alpha val="43137"/>
                              </a:srgbClr>
                            </a:outerShdw>
                          </a:effectLst>
                          <a:latin typeface="+mj-lt"/>
                        </a:rPr>
                        <a:t>Các phép chia tìm được</a:t>
                      </a:r>
                      <a:endParaRPr lang="en-US" sz="3600">
                        <a:solidFill>
                          <a:srgbClr val="FFFF00"/>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6211908"/>
                  </a:ext>
                </a:extLst>
              </a:tr>
              <a:tr h="589546">
                <a:tc>
                  <a:txBody>
                    <a:bodyPr/>
                    <a:lstStyle/>
                    <a:p>
                      <a:pPr algn="ctr">
                        <a:lnSpc>
                          <a:spcPct val="115000"/>
                        </a:lnSpc>
                        <a:spcAft>
                          <a:spcPts val="0"/>
                        </a:spcAft>
                      </a:pPr>
                      <a:r>
                        <a:rPr lang="vi-VN" sz="3600">
                          <a:effectLst/>
                          <a:latin typeface="+mj-lt"/>
                        </a:rPr>
                        <a:t>1</a:t>
                      </a:r>
                      <a:endParaRPr lang="en-US" sz="36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3600">
                          <a:effectLst/>
                          <a:latin typeface="+mj-lt"/>
                        </a:rPr>
                        <a:t> </a:t>
                      </a:r>
                      <a:endParaRPr lang="en-US" sz="360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4729072"/>
                  </a:ext>
                </a:extLst>
              </a:tr>
              <a:tr h="639635">
                <a:tc>
                  <a:txBody>
                    <a:bodyPr/>
                    <a:lstStyle/>
                    <a:p>
                      <a:pPr algn="ctr">
                        <a:lnSpc>
                          <a:spcPct val="115000"/>
                        </a:lnSpc>
                        <a:spcAft>
                          <a:spcPts val="0"/>
                        </a:spcAft>
                      </a:pPr>
                      <a:r>
                        <a:rPr lang="vi-VN" sz="3600">
                          <a:effectLst/>
                          <a:latin typeface="+mj-lt"/>
                        </a:rPr>
                        <a:t>2</a:t>
                      </a:r>
                      <a:endParaRPr lang="en-US" sz="36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3600">
                          <a:effectLst/>
                          <a:latin typeface="+mj-lt"/>
                        </a:rPr>
                        <a:t> </a:t>
                      </a:r>
                      <a:endParaRPr lang="en-US" sz="360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9799851"/>
                  </a:ext>
                </a:extLst>
              </a:tr>
              <a:tr h="589546">
                <a:tc>
                  <a:txBody>
                    <a:bodyPr/>
                    <a:lstStyle/>
                    <a:p>
                      <a:pPr algn="ctr">
                        <a:lnSpc>
                          <a:spcPct val="115000"/>
                        </a:lnSpc>
                        <a:spcAft>
                          <a:spcPts val="0"/>
                        </a:spcAft>
                      </a:pPr>
                      <a:r>
                        <a:rPr lang="vi-VN" sz="3600">
                          <a:effectLst/>
                          <a:latin typeface="+mj-lt"/>
                        </a:rPr>
                        <a:t>3</a:t>
                      </a:r>
                      <a:endParaRPr lang="en-US" sz="36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3600">
                          <a:effectLst/>
                          <a:latin typeface="+mj-lt"/>
                        </a:rPr>
                        <a:t> </a:t>
                      </a:r>
                      <a:endParaRPr lang="en-US" sz="360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0731831"/>
                  </a:ext>
                </a:extLst>
              </a:tr>
              <a:tr h="589546">
                <a:tc>
                  <a:txBody>
                    <a:bodyPr/>
                    <a:lstStyle/>
                    <a:p>
                      <a:pPr algn="ctr">
                        <a:lnSpc>
                          <a:spcPct val="115000"/>
                        </a:lnSpc>
                        <a:spcAft>
                          <a:spcPts val="0"/>
                        </a:spcAft>
                      </a:pPr>
                      <a:r>
                        <a:rPr lang="en-US" sz="3600">
                          <a:effectLst/>
                          <a:latin typeface="+mj-lt"/>
                          <a:ea typeface="+mn-ea"/>
                          <a:cs typeface="+mn-cs"/>
                        </a:rPr>
                        <a:t>4</a:t>
                      </a:r>
                      <a:endParaRPr lang="en-US" sz="36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3600">
                          <a:effectLst/>
                          <a:latin typeface="+mj-lt"/>
                        </a:rPr>
                        <a:t> </a:t>
                      </a:r>
                      <a:endParaRPr lang="en-US" sz="360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34207320"/>
                  </a:ext>
                </a:extLst>
              </a:tr>
            </a:tbl>
          </a:graphicData>
        </a:graphic>
      </p:graphicFrame>
      <p:sp>
        <p:nvSpPr>
          <p:cNvPr id="24"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a:solidFill>
                  <a:schemeClr val="accent6">
                    <a:lumMod val="50000"/>
                  </a:schemeClr>
                </a:solidFill>
                <a:latin typeface="+mj-lt"/>
                <a:cs typeface="Times New Roman" panose="02020603050405020304" pitchFamily="18" charset="0"/>
              </a:rPr>
              <a:t>HOẠT ĐỘNG MỞ ĐẦU</a:t>
            </a:r>
          </a:p>
        </p:txBody>
      </p:sp>
      <p:sp>
        <p:nvSpPr>
          <p:cNvPr id="6" name="TextBox 5"/>
          <p:cNvSpPr txBox="1"/>
          <p:nvPr/>
        </p:nvSpPr>
        <p:spPr>
          <a:xfrm>
            <a:off x="3478173" y="5855387"/>
            <a:ext cx="6027348" cy="1015663"/>
          </a:xfrm>
          <a:prstGeom prst="rect">
            <a:avLst/>
          </a:prstGeom>
          <a:noFill/>
        </p:spPr>
        <p:txBody>
          <a:bodyPr wrap="square" rtlCol="0">
            <a:spAutoFit/>
          </a:bodyPr>
          <a:lstStyle/>
          <a:p>
            <a:r>
              <a:rPr lang="en-US" sz="2000" i="1">
                <a:solidFill>
                  <a:srgbClr val="CC3399"/>
                </a:solidFill>
                <a:latin typeface="+mj-lt"/>
                <a:cs typeface="Times New Roman" panose="02020603050405020304" pitchFamily="18" charset="0"/>
              </a:rPr>
              <a:t>Lớp chia làm 4 nhóm</a:t>
            </a:r>
          </a:p>
          <a:p>
            <a:r>
              <a:rPr lang="en-US" sz="2000" i="1">
                <a:solidFill>
                  <a:srgbClr val="CC3399"/>
                </a:solidFill>
                <a:latin typeface="+mj-lt"/>
                <a:cs typeface="Times New Roman" panose="02020603050405020304" pitchFamily="18" charset="0"/>
              </a:rPr>
              <a:t>Chọn 2 nhóm làm nhanh nhất trình bày kết quả</a:t>
            </a:r>
          </a:p>
          <a:p>
            <a:r>
              <a:rPr lang="en-US" sz="2000" i="1">
                <a:solidFill>
                  <a:srgbClr val="CC3399"/>
                </a:solidFill>
                <a:latin typeface="+mj-lt"/>
                <a:cs typeface="Times New Roman" panose="02020603050405020304" pitchFamily="18" charset="0"/>
              </a:rPr>
              <a:t>Cả lớp quan sát, lắng nghe, nhận xét</a:t>
            </a:r>
          </a:p>
        </p:txBody>
      </p:sp>
    </p:spTree>
    <p:extLst>
      <p:ext uri="{BB962C8B-B14F-4D97-AF65-F5344CB8AC3E}">
        <p14:creationId xmlns:p14="http://schemas.microsoft.com/office/powerpoint/2010/main" val="2490499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2629" y="2124857"/>
            <a:ext cx="10319042" cy="1323439"/>
          </a:xfrm>
          <a:prstGeom prst="rect">
            <a:avLst/>
          </a:prstGeom>
          <a:noFill/>
        </p:spPr>
        <p:txBody>
          <a:bodyPr wrap="square" rtlCol="0">
            <a:spAutoFit/>
          </a:bodyPr>
          <a:lstStyle/>
          <a:p>
            <a:pPr algn="ctr"/>
            <a:r>
              <a:rPr lang="en-US" sz="4000" b="1">
                <a:solidFill>
                  <a:srgbClr val="FF0000"/>
                </a:solidFill>
                <a:latin typeface="Arial" panose="020B0604020202020204" pitchFamily="34" charset="0"/>
                <a:cs typeface="Arial" panose="020B0604020202020204" pitchFamily="34" charset="0"/>
              </a:rPr>
              <a:t>Giải</a:t>
            </a:r>
          </a:p>
          <a:p>
            <a:pPr algn="ctr"/>
            <a:r>
              <a:rPr lang="en-US" sz="4000">
                <a:latin typeface="Arial" panose="020B0604020202020204" pitchFamily="34" charset="0"/>
                <a:cs typeface="Arial" panose="020B0604020202020204" pitchFamily="34" charset="0"/>
              </a:rPr>
              <a:t>Các ước của 10 là: 1, 2, 5 và 10</a:t>
            </a:r>
          </a:p>
        </p:txBody>
      </p:sp>
      <p:sp>
        <p:nvSpPr>
          <p:cNvPr id="6" name="Rounded Rectangle 5"/>
          <p:cNvSpPr/>
          <p:nvPr/>
        </p:nvSpPr>
        <p:spPr>
          <a:xfrm>
            <a:off x="11628232" y="72766"/>
            <a:ext cx="522514" cy="67199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sz="2600">
                <a:solidFill>
                  <a:srgbClr val="FFFF00"/>
                </a:solidFill>
                <a:latin typeface="Arial" panose="020B0604020202020204" pitchFamily="34" charset="0"/>
                <a:cs typeface="Arial" panose="020B0604020202020204" pitchFamily="34" charset="0"/>
              </a:rPr>
              <a:t>HOẠT ĐỘNG HÌNH THÀNH KIẾN THỨC</a:t>
            </a:r>
          </a:p>
        </p:txBody>
      </p:sp>
      <p:pic>
        <p:nvPicPr>
          <p:cNvPr id="10" name="!!3" descr="Chuyên đề về xác định công thức của hợp chất vô cơ và hữu cơ - Tech12h">
            <a:extLst>
              <a:ext uri="{FF2B5EF4-FFF2-40B4-BE49-F238E27FC236}">
                <a16:creationId xmlns:a16="http://schemas.microsoft.com/office/drawing/2014/main" id="{43D80D0E-F9AC-4D0D-9116-29FEC2960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51" y="4715150"/>
            <a:ext cx="2521284" cy="20775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28209" y="1197556"/>
            <a:ext cx="8460008" cy="707886"/>
          </a:xfrm>
          <a:prstGeom prst="rect">
            <a:avLst/>
          </a:prstGeom>
          <a:noFill/>
        </p:spPr>
        <p:txBody>
          <a:bodyPr wrap="square" rtlCol="0">
            <a:spAutoFit/>
          </a:bodyPr>
          <a:lstStyle/>
          <a:p>
            <a:r>
              <a:rPr lang="en-US" sz="4000" b="1">
                <a:solidFill>
                  <a:srgbClr val="FF0000"/>
                </a:solidFill>
                <a:latin typeface="Arial" panose="020B0604020202020204" pitchFamily="34" charset="0"/>
                <a:cs typeface="Arial" panose="020B0604020202020204" pitchFamily="34" charset="0"/>
              </a:rPr>
              <a:t>Ví dụ 4: </a:t>
            </a:r>
            <a:r>
              <a:rPr lang="en-US" sz="4000">
                <a:latin typeface="Arial" panose="020B0604020202020204" pitchFamily="34" charset="0"/>
                <a:cs typeface="Arial" panose="020B0604020202020204" pitchFamily="34" charset="0"/>
              </a:rPr>
              <a:t>Tìm các ước của 10</a:t>
            </a:r>
          </a:p>
        </p:txBody>
      </p:sp>
      <p:grpSp>
        <p:nvGrpSpPr>
          <p:cNvPr id="11" name="Group 10">
            <a:extLst>
              <a:ext uri="{FF2B5EF4-FFF2-40B4-BE49-F238E27FC236}">
                <a16:creationId xmlns:a16="http://schemas.microsoft.com/office/drawing/2014/main" id="{D4EF09CF-3362-453A-9463-F6669A9D3E01}"/>
              </a:ext>
            </a:extLst>
          </p:cNvPr>
          <p:cNvGrpSpPr/>
          <p:nvPr/>
        </p:nvGrpSpPr>
        <p:grpSpPr>
          <a:xfrm rot="13665502">
            <a:off x="-1487592" y="-3666230"/>
            <a:ext cx="3136324" cy="6858000"/>
            <a:chOff x="9055676" y="0"/>
            <a:chExt cx="3136324" cy="6858000"/>
          </a:xfrm>
        </p:grpSpPr>
        <p:sp>
          <p:nvSpPr>
            <p:cNvPr id="12" name="Rectangle 11">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p:cNvSpPr txBox="1"/>
          <p:nvPr/>
        </p:nvSpPr>
        <p:spPr>
          <a:xfrm>
            <a:off x="2530692" y="5853456"/>
            <a:ext cx="4099544" cy="923330"/>
          </a:xfrm>
          <a:prstGeom prst="rect">
            <a:avLst/>
          </a:prstGeom>
          <a:noFill/>
        </p:spPr>
        <p:txBody>
          <a:bodyPr wrap="square" rtlCol="0">
            <a:spAutoFit/>
          </a:bodyPr>
          <a:lstStyle/>
          <a:p>
            <a:r>
              <a:rPr lang="en-US" i="1">
                <a:solidFill>
                  <a:srgbClr val="7030A0"/>
                </a:solidFill>
                <a:latin typeface="Arial" panose="020B0604020202020204" pitchFamily="34" charset="0"/>
                <a:cs typeface="Arial" panose="020B0604020202020204" pitchFamily="34" charset="0"/>
              </a:rPr>
              <a:t>Hoạt động cá nhân</a:t>
            </a:r>
          </a:p>
          <a:p>
            <a:r>
              <a:rPr lang="en-US" i="1">
                <a:solidFill>
                  <a:srgbClr val="7030A0"/>
                </a:solidFill>
                <a:latin typeface="Arial" panose="020B0604020202020204" pitchFamily="34" charset="0"/>
                <a:cs typeface="Arial" panose="020B0604020202020204" pitchFamily="34" charset="0"/>
              </a:rPr>
              <a:t>HS đúng tại chỗ trình bày kết quả</a:t>
            </a:r>
          </a:p>
          <a:p>
            <a:r>
              <a:rPr lang="en-US" i="1">
                <a:solidFill>
                  <a:srgbClr val="7030A0"/>
                </a:solidFill>
                <a:latin typeface="Arial" panose="020B0604020202020204" pitchFamily="34" charset="0"/>
                <a:cs typeface="Arial" panose="020B0604020202020204" pitchFamily="34" charset="0"/>
              </a:rPr>
              <a:t>Lắng nghe, nhận xét</a:t>
            </a:r>
          </a:p>
        </p:txBody>
      </p:sp>
    </p:spTree>
    <p:extLst>
      <p:ext uri="{BB962C8B-B14F-4D97-AF65-F5344CB8AC3E}">
        <p14:creationId xmlns:p14="http://schemas.microsoft.com/office/powerpoint/2010/main" val="10321506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59" y="4528146"/>
            <a:ext cx="2304712" cy="2258617"/>
          </a:xfrm>
          <a:prstGeom prst="rect">
            <a:avLst/>
          </a:prstGeom>
        </p:spPr>
      </p:pic>
      <p:grpSp>
        <p:nvGrpSpPr>
          <p:cNvPr id="6" name="Group 5">
            <a:extLst>
              <a:ext uri="{FF2B5EF4-FFF2-40B4-BE49-F238E27FC236}">
                <a16:creationId xmlns:a16="http://schemas.microsoft.com/office/drawing/2014/main" id="{D4EF09CF-3362-453A-9463-F6669A9D3E01}"/>
              </a:ext>
            </a:extLst>
          </p:cNvPr>
          <p:cNvGrpSpPr/>
          <p:nvPr/>
        </p:nvGrpSpPr>
        <p:grpSpPr>
          <a:xfrm rot="19353911">
            <a:off x="10512758" y="-2890394"/>
            <a:ext cx="3136324" cy="6858000"/>
            <a:chOff x="9055676" y="0"/>
            <a:chExt cx="3136324" cy="6858000"/>
          </a:xfrm>
        </p:grpSpPr>
        <p:sp>
          <p:nvSpPr>
            <p:cNvPr id="7" name="Rectangle 6">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2563386" y="5771100"/>
            <a:ext cx="7912577" cy="923330"/>
          </a:xfrm>
          <a:prstGeom prst="rect">
            <a:avLst/>
          </a:prstGeom>
          <a:noFill/>
        </p:spPr>
        <p:txBody>
          <a:bodyPr wrap="square" rtlCol="0">
            <a:spAutoFit/>
          </a:bodyPr>
          <a:lstStyle/>
          <a:p>
            <a:r>
              <a:rPr lang="en-US" i="1">
                <a:solidFill>
                  <a:srgbClr val="7030A0"/>
                </a:solidFill>
                <a:latin typeface="Arial" panose="020B0604020202020204" pitchFamily="34" charset="0"/>
                <a:cs typeface="Arial" panose="020B0604020202020204" pitchFamily="34" charset="0"/>
              </a:rPr>
              <a:t>Hoạt động cặp đôi</a:t>
            </a:r>
          </a:p>
          <a:p>
            <a:r>
              <a:rPr lang="en-US" i="1">
                <a:solidFill>
                  <a:srgbClr val="7030A0"/>
                </a:solidFill>
                <a:latin typeface="Arial" panose="020B0604020202020204" pitchFamily="34" charset="0"/>
                <a:cs typeface="Arial" panose="020B0604020202020204" pitchFamily="34" charset="0"/>
              </a:rPr>
              <a:t>Chọn đại diện 2 cặp làm nhanh nhất trình bày kết quả</a:t>
            </a:r>
          </a:p>
          <a:p>
            <a:r>
              <a:rPr lang="en-US" i="1">
                <a:solidFill>
                  <a:srgbClr val="7030A0"/>
                </a:solidFill>
                <a:latin typeface="Arial" panose="020B0604020202020204" pitchFamily="34" charset="0"/>
                <a:cs typeface="Arial" panose="020B0604020202020204" pitchFamily="34" charset="0"/>
              </a:rPr>
              <a:t>Quan sát, lắng nghe, nhận xét</a:t>
            </a:r>
          </a:p>
        </p:txBody>
      </p:sp>
      <p:sp>
        <p:nvSpPr>
          <p:cNvPr id="13" name="TextBox 12"/>
          <p:cNvSpPr txBox="1"/>
          <p:nvPr/>
        </p:nvSpPr>
        <p:spPr>
          <a:xfrm>
            <a:off x="1893941" y="1682322"/>
            <a:ext cx="8687529" cy="707886"/>
          </a:xfrm>
          <a:prstGeom prst="rect">
            <a:avLst/>
          </a:prstGeom>
          <a:noFill/>
          <a:scene3d>
            <a:camera prst="orthographicFront"/>
            <a:lightRig rig="threePt" dir="t"/>
          </a:scene3d>
          <a:sp3d>
            <a:bevelT prst="convex"/>
          </a:sp3d>
        </p:spPr>
        <p:txBody>
          <a:bodyPr wrap="square" rtlCol="0">
            <a:spAutoFit/>
          </a:bodyPr>
          <a:lstStyle/>
          <a:p>
            <a:pPr algn="ctr"/>
            <a:r>
              <a:rPr lang="en-US" sz="4000" b="1">
                <a:solidFill>
                  <a:srgbClr val="0070C0"/>
                </a:solidFill>
                <a:latin typeface="Arial" panose="020B0604020202020204" pitchFamily="34" charset="0"/>
                <a:cs typeface="Arial" panose="020B0604020202020204" pitchFamily="34" charset="0"/>
              </a:rPr>
              <a:t>Luyện tập 3: </a:t>
            </a:r>
            <a:r>
              <a:rPr lang="en-US" sz="4000">
                <a:solidFill>
                  <a:srgbClr val="0070C0"/>
                </a:solidFill>
                <a:latin typeface="Arial" panose="020B0604020202020204" pitchFamily="34" charset="0"/>
                <a:cs typeface="Arial" panose="020B0604020202020204" pitchFamily="34" charset="0"/>
              </a:rPr>
              <a:t>Tìm các ước của 25.</a:t>
            </a:r>
          </a:p>
        </p:txBody>
      </p:sp>
      <p:sp>
        <p:nvSpPr>
          <p:cNvPr id="14" name="TextBox 13"/>
          <p:cNvSpPr txBox="1"/>
          <p:nvPr/>
        </p:nvSpPr>
        <p:spPr>
          <a:xfrm>
            <a:off x="2353736" y="2625164"/>
            <a:ext cx="8350831" cy="1938992"/>
          </a:xfrm>
          <a:prstGeom prst="rect">
            <a:avLst/>
          </a:prstGeom>
          <a:noFill/>
        </p:spPr>
        <p:txBody>
          <a:bodyPr wrap="square" rtlCol="0">
            <a:spAutoFit/>
          </a:bodyPr>
          <a:lstStyle/>
          <a:p>
            <a:pPr algn="ctr">
              <a:lnSpc>
                <a:spcPct val="150000"/>
              </a:lnSpc>
            </a:pPr>
            <a:r>
              <a:rPr lang="en-US" sz="4000" b="1">
                <a:solidFill>
                  <a:srgbClr val="00B050"/>
                </a:solidFill>
                <a:latin typeface="Arial" panose="020B0604020202020204" pitchFamily="34" charset="0"/>
                <a:cs typeface="Arial" panose="020B0604020202020204" pitchFamily="34" charset="0"/>
              </a:rPr>
              <a:t>Giải</a:t>
            </a:r>
          </a:p>
          <a:p>
            <a:pPr algn="ctr">
              <a:lnSpc>
                <a:spcPct val="150000"/>
              </a:lnSpc>
            </a:pPr>
            <a:r>
              <a:rPr lang="en-US" sz="4000">
                <a:solidFill>
                  <a:srgbClr val="00B050"/>
                </a:solidFill>
                <a:latin typeface="Arial" panose="020B0604020202020204" pitchFamily="34" charset="0"/>
                <a:cs typeface="Arial" panose="020B0604020202020204" pitchFamily="34" charset="0"/>
              </a:rPr>
              <a:t>Các ước của 25 là: 1, 5 và 25</a:t>
            </a:r>
          </a:p>
        </p:txBody>
      </p:sp>
      <p:sp>
        <p:nvSpPr>
          <p:cNvPr id="15" name="!!4">
            <a:extLst>
              <a:ext uri="{FF2B5EF4-FFF2-40B4-BE49-F238E27FC236}">
                <a16:creationId xmlns:a16="http://schemas.microsoft.com/office/drawing/2014/main" id="{58E6D429-DC53-47C4-8036-1E9D12B8E28B}"/>
              </a:ext>
            </a:extLst>
          </p:cNvPr>
          <p:cNvSpPr/>
          <p:nvPr/>
        </p:nvSpPr>
        <p:spPr>
          <a:xfrm>
            <a:off x="79233" y="148425"/>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spTree>
    <p:extLst>
      <p:ext uri="{BB962C8B-B14F-4D97-AF65-F5344CB8AC3E}">
        <p14:creationId xmlns:p14="http://schemas.microsoft.com/office/powerpoint/2010/main" val="34733861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8832" y="680004"/>
            <a:ext cx="11498836" cy="1661993"/>
          </a:xfrm>
          <a:prstGeom prst="rect">
            <a:avLst/>
          </a:prstGeom>
          <a:noFill/>
        </p:spPr>
        <p:txBody>
          <a:bodyPr wrap="square" rtlCol="0">
            <a:spAutoFit/>
          </a:bodyPr>
          <a:lstStyle/>
          <a:p>
            <a:r>
              <a:rPr lang="en-US" sz="3400" b="1">
                <a:solidFill>
                  <a:srgbClr val="0070C0"/>
                </a:solidFill>
                <a:latin typeface="Arial" panose="020B0604020202020204" pitchFamily="34" charset="0"/>
                <a:cs typeface="Arial" panose="020B0604020202020204" pitchFamily="34" charset="0"/>
              </a:rPr>
              <a:t>Bài tập</a:t>
            </a:r>
          </a:p>
          <a:p>
            <a:r>
              <a:rPr lang="en-US" sz="3400" b="1">
                <a:solidFill>
                  <a:srgbClr val="00B050"/>
                </a:solidFill>
                <a:latin typeface="Arial" panose="020B0604020202020204" pitchFamily="34" charset="0"/>
                <a:cs typeface="Arial" panose="020B0604020202020204" pitchFamily="34" charset="0"/>
              </a:rPr>
              <a:t>a) Tìm số tự nhiên x, biết x là bội của 7 và 18 &lt; x &lt; 30</a:t>
            </a:r>
          </a:p>
          <a:p>
            <a:r>
              <a:rPr lang="en-US" sz="3400" b="1">
                <a:solidFill>
                  <a:srgbClr val="00B050"/>
                </a:solidFill>
                <a:latin typeface="Arial" panose="020B0604020202020204" pitchFamily="34" charset="0"/>
                <a:cs typeface="Arial" panose="020B0604020202020204" pitchFamily="34" charset="0"/>
              </a:rPr>
              <a:t>b) Tìm số tự nhiên x, biết x là ước của 18 và 4 &lt; x &lt; 15 </a:t>
            </a:r>
          </a:p>
        </p:txBody>
      </p:sp>
      <p:sp>
        <p:nvSpPr>
          <p:cNvPr id="8" name="TextBox 7"/>
          <p:cNvSpPr txBox="1"/>
          <p:nvPr/>
        </p:nvSpPr>
        <p:spPr>
          <a:xfrm>
            <a:off x="5753435" y="2364061"/>
            <a:ext cx="1248507" cy="615553"/>
          </a:xfrm>
          <a:prstGeom prst="rect">
            <a:avLst/>
          </a:prstGeom>
          <a:noFill/>
        </p:spPr>
        <p:txBody>
          <a:bodyPr wrap="square" rtlCol="0">
            <a:spAutoFit/>
          </a:bodyPr>
          <a:lstStyle/>
          <a:p>
            <a:r>
              <a:rPr lang="en-US" sz="3400" b="1">
                <a:solidFill>
                  <a:srgbClr val="0070C0"/>
                </a:solidFill>
                <a:latin typeface="Arial" panose="020B0604020202020204" pitchFamily="34" charset="0"/>
                <a:cs typeface="Arial" panose="020B0604020202020204" pitchFamily="34" charset="0"/>
              </a:rPr>
              <a:t>Giải</a:t>
            </a:r>
          </a:p>
        </p:txBody>
      </p:sp>
      <p:sp>
        <p:nvSpPr>
          <p:cNvPr id="9" name="TextBox 8"/>
          <p:cNvSpPr txBox="1"/>
          <p:nvPr/>
        </p:nvSpPr>
        <p:spPr>
          <a:xfrm>
            <a:off x="769387" y="3082836"/>
            <a:ext cx="8805896" cy="1138773"/>
          </a:xfrm>
          <a:prstGeom prst="rect">
            <a:avLst/>
          </a:prstGeom>
          <a:noFill/>
        </p:spPr>
        <p:txBody>
          <a:bodyPr wrap="square" rtlCol="0">
            <a:spAutoFit/>
          </a:bodyPr>
          <a:lstStyle/>
          <a:p>
            <a:r>
              <a:rPr lang="en-US" sz="3400">
                <a:solidFill>
                  <a:srgbClr val="C00000"/>
                </a:solidFill>
                <a:latin typeface="Arial" panose="020B0604020202020204" pitchFamily="34" charset="0"/>
                <a:cs typeface="Arial" panose="020B0604020202020204" pitchFamily="34" charset="0"/>
              </a:rPr>
              <a:t>a) Các bội của 7 là: 0, 7, 14, 21, 28, 35,…</a:t>
            </a:r>
          </a:p>
          <a:p>
            <a:r>
              <a:rPr lang="en-US" sz="3400">
                <a:solidFill>
                  <a:srgbClr val="C00000"/>
                </a:solidFill>
                <a:latin typeface="Arial" panose="020B0604020202020204" pitchFamily="34" charset="0"/>
                <a:cs typeface="Arial" panose="020B0604020202020204" pitchFamily="34" charset="0"/>
              </a:rPr>
              <a:t>     Vậy số tự nhiên x là: 21 hoặc 28</a:t>
            </a:r>
          </a:p>
        </p:txBody>
      </p:sp>
      <p:grpSp>
        <p:nvGrpSpPr>
          <p:cNvPr id="11" name="Group 10">
            <a:extLst>
              <a:ext uri="{FF2B5EF4-FFF2-40B4-BE49-F238E27FC236}">
                <a16:creationId xmlns:a16="http://schemas.microsoft.com/office/drawing/2014/main" id="{D4EF09CF-3362-453A-9463-F6669A9D3E01}"/>
              </a:ext>
            </a:extLst>
          </p:cNvPr>
          <p:cNvGrpSpPr/>
          <p:nvPr/>
        </p:nvGrpSpPr>
        <p:grpSpPr>
          <a:xfrm rot="18052136">
            <a:off x="9973497" y="-4018976"/>
            <a:ext cx="3136324" cy="6858000"/>
            <a:chOff x="9055676" y="0"/>
            <a:chExt cx="3136324" cy="6858000"/>
          </a:xfrm>
        </p:grpSpPr>
        <p:sp>
          <p:nvSpPr>
            <p:cNvPr id="12" name="Rectangle 11">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64" y="5264175"/>
            <a:ext cx="2418638" cy="1429702"/>
          </a:xfrm>
          <a:prstGeom prst="rect">
            <a:avLst/>
          </a:prstGeom>
        </p:spPr>
      </p:pic>
      <p:sp>
        <p:nvSpPr>
          <p:cNvPr id="3" name="TextBox 2">
            <a:extLst>
              <a:ext uri="{FF2B5EF4-FFF2-40B4-BE49-F238E27FC236}">
                <a16:creationId xmlns:a16="http://schemas.microsoft.com/office/drawing/2014/main" id="{DEAC0E1E-50D5-48F7-8449-EF3C31CD2512}"/>
              </a:ext>
            </a:extLst>
          </p:cNvPr>
          <p:cNvSpPr txBox="1"/>
          <p:nvPr/>
        </p:nvSpPr>
        <p:spPr>
          <a:xfrm>
            <a:off x="2690398" y="5829162"/>
            <a:ext cx="6855704" cy="923330"/>
          </a:xfrm>
          <a:prstGeom prst="rect">
            <a:avLst/>
          </a:prstGeom>
          <a:noFill/>
        </p:spPr>
        <p:txBody>
          <a:bodyPr wrap="square">
            <a:spAutoFit/>
          </a:bodyPr>
          <a:lstStyle/>
          <a:p>
            <a:r>
              <a:rPr lang="en-US" i="1">
                <a:solidFill>
                  <a:srgbClr val="7030A0"/>
                </a:solidFill>
                <a:latin typeface="Arial" panose="020B0604020202020204" pitchFamily="34" charset="0"/>
                <a:cs typeface="Arial" panose="020B0604020202020204" pitchFamily="34" charset="0"/>
              </a:rPr>
              <a:t>Chia lớp thành 4 nhóm: 2 nhóm làm câu a; 2 nhóm làm câu b</a:t>
            </a:r>
          </a:p>
          <a:p>
            <a:r>
              <a:rPr lang="en-US" i="1">
                <a:solidFill>
                  <a:srgbClr val="7030A0"/>
                </a:solidFill>
                <a:latin typeface="Arial" panose="020B0604020202020204" pitchFamily="34" charset="0"/>
                <a:cs typeface="Arial" panose="020B0604020202020204" pitchFamily="34" charset="0"/>
              </a:rPr>
              <a:t>Chọn 1 nhóm trình bày câu a; 1 nhóm trình bày câu b</a:t>
            </a:r>
          </a:p>
          <a:p>
            <a:r>
              <a:rPr lang="en-US" i="1">
                <a:solidFill>
                  <a:srgbClr val="7030A0"/>
                </a:solidFill>
                <a:latin typeface="Arial" panose="020B0604020202020204" pitchFamily="34" charset="0"/>
                <a:cs typeface="Arial" panose="020B0604020202020204" pitchFamily="34" charset="0"/>
              </a:rPr>
              <a:t>HS lên bảng trình bày, nhận xét chéo.</a:t>
            </a:r>
          </a:p>
        </p:txBody>
      </p:sp>
      <p:sp>
        <p:nvSpPr>
          <p:cNvPr id="10" name="TextBox 9"/>
          <p:cNvSpPr txBox="1"/>
          <p:nvPr/>
        </p:nvSpPr>
        <p:spPr>
          <a:xfrm>
            <a:off x="769387" y="4273548"/>
            <a:ext cx="8805896" cy="1138773"/>
          </a:xfrm>
          <a:prstGeom prst="rect">
            <a:avLst/>
          </a:prstGeom>
          <a:noFill/>
        </p:spPr>
        <p:txBody>
          <a:bodyPr wrap="square" rtlCol="0">
            <a:spAutoFit/>
          </a:bodyPr>
          <a:lstStyle/>
          <a:p>
            <a:r>
              <a:rPr lang="en-US" sz="3400">
                <a:solidFill>
                  <a:srgbClr val="C00000"/>
                </a:solidFill>
                <a:latin typeface="Arial" panose="020B0604020202020204" pitchFamily="34" charset="0"/>
                <a:cs typeface="Arial" panose="020B0604020202020204" pitchFamily="34" charset="0"/>
              </a:rPr>
              <a:t>b) Các ước của 18 là: 1, 2, 3, 6, 9, 18</a:t>
            </a:r>
          </a:p>
          <a:p>
            <a:r>
              <a:rPr lang="en-US" sz="3400">
                <a:solidFill>
                  <a:srgbClr val="C00000"/>
                </a:solidFill>
                <a:latin typeface="Arial" panose="020B0604020202020204" pitchFamily="34" charset="0"/>
                <a:cs typeface="Arial" panose="020B0604020202020204" pitchFamily="34" charset="0"/>
              </a:rPr>
              <a:t>     Vậy số tự nhiên x là: 6 hoặc 9</a:t>
            </a:r>
          </a:p>
        </p:txBody>
      </p:sp>
      <p:sp>
        <p:nvSpPr>
          <p:cNvPr id="18" name="!!4">
            <a:extLst>
              <a:ext uri="{FF2B5EF4-FFF2-40B4-BE49-F238E27FC236}">
                <a16:creationId xmlns:a16="http://schemas.microsoft.com/office/drawing/2014/main" id="{58E6D429-DC53-47C4-8036-1E9D12B8E28B}"/>
              </a:ext>
            </a:extLst>
          </p:cNvPr>
          <p:cNvSpPr/>
          <p:nvPr/>
        </p:nvSpPr>
        <p:spPr>
          <a:xfrm>
            <a:off x="100264" y="70643"/>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VẬN DỤNG</a:t>
            </a:r>
          </a:p>
        </p:txBody>
      </p:sp>
    </p:spTree>
    <p:extLst>
      <p:ext uri="{BB962C8B-B14F-4D97-AF65-F5344CB8AC3E}">
        <p14:creationId xmlns:p14="http://schemas.microsoft.com/office/powerpoint/2010/main" val="1176212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4">
            <a:extLst>
              <a:ext uri="{FF2B5EF4-FFF2-40B4-BE49-F238E27FC236}">
                <a16:creationId xmlns:a16="http://schemas.microsoft.com/office/drawing/2014/main" id="{58E6D429-DC53-47C4-8036-1E9D12B8E28B}"/>
              </a:ext>
            </a:extLst>
          </p:cNvPr>
          <p:cNvSpPr/>
          <p:nvPr/>
        </p:nvSpPr>
        <p:spPr>
          <a:xfrm>
            <a:off x="6474706" y="87630"/>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VẬN DỤNG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87" y="35169"/>
            <a:ext cx="2149386" cy="1270542"/>
          </a:xfrm>
          <a:prstGeom prst="rect">
            <a:avLst/>
          </a:prstGeom>
        </p:spPr>
      </p:pic>
      <p:sp>
        <p:nvSpPr>
          <p:cNvPr id="6" name="Rectangle 5"/>
          <p:cNvSpPr/>
          <p:nvPr/>
        </p:nvSpPr>
        <p:spPr>
          <a:xfrm>
            <a:off x="510866" y="689598"/>
            <a:ext cx="11404477" cy="3342453"/>
          </a:xfrm>
          <a:prstGeom prst="rect">
            <a:avLst/>
          </a:prstGeom>
        </p:spPr>
        <p:txBody>
          <a:bodyPr wrap="square">
            <a:spAutoFit/>
          </a:bodyPr>
          <a:lstStyle/>
          <a:p>
            <a:pPr algn="ctr">
              <a:lnSpc>
                <a:spcPct val="120000"/>
              </a:lnSpc>
              <a:spcAft>
                <a:spcPts val="0"/>
              </a:spcAft>
            </a:pPr>
            <a:r>
              <a:rPr lang="en-US" sz="3600" b="1">
                <a:solidFill>
                  <a:srgbClr val="FF0000"/>
                </a:solidFill>
                <a:latin typeface="Arial" panose="020B0604020202020204" pitchFamily="34" charset="0"/>
                <a:ea typeface="Calibri" panose="020F0502020204030204" pitchFamily="34" charset="0"/>
                <a:cs typeface="Arial" panose="020B0604020202020204" pitchFamily="34" charset="0"/>
              </a:rPr>
              <a:t>TRÒ CHƠI HÁI TÁO</a:t>
            </a:r>
          </a:p>
          <a:p>
            <a:pPr marL="457200" indent="-457200" algn="just">
              <a:lnSpc>
                <a:spcPct val="120000"/>
              </a:lnSpc>
              <a:spcAft>
                <a:spcPts val="0"/>
              </a:spcAft>
              <a:buFontTx/>
              <a:buChar char="-"/>
            </a:pPr>
            <a:r>
              <a:rPr lang="en-US" sz="2800">
                <a:latin typeface="Arial" panose="020B0604020202020204" pitchFamily="34" charset="0"/>
                <a:ea typeface="Calibri" panose="020F0502020204030204" pitchFamily="34" charset="0"/>
                <a:cs typeface="Arial" panose="020B0604020202020204" pitchFamily="34" charset="0"/>
              </a:rPr>
              <a:t>Lớp chia thành 2 nhóm, các nhóm quan sát mỗi số trên mỗi trái táo.</a:t>
            </a:r>
          </a:p>
          <a:p>
            <a:pPr marL="457200" indent="-457200" algn="just">
              <a:lnSpc>
                <a:spcPct val="120000"/>
              </a:lnSpc>
              <a:spcAft>
                <a:spcPts val="0"/>
              </a:spcAft>
              <a:buFontTx/>
              <a:buChar char="-"/>
            </a:pPr>
            <a:r>
              <a:rPr lang="en-US" sz="2800">
                <a:latin typeface="Arial" panose="020B0604020202020204" pitchFamily="34" charset="0"/>
                <a:ea typeface="Calibri" panose="020F0502020204030204" pitchFamily="34" charset="0"/>
                <a:cs typeface="Arial" panose="020B0604020202020204" pitchFamily="34" charset="0"/>
              </a:rPr>
              <a:t>Chọn trái táo có số là bội của 9 hoặc là ước của 45.</a:t>
            </a:r>
          </a:p>
          <a:p>
            <a:pPr marL="457200" indent="-457200" algn="just">
              <a:lnSpc>
                <a:spcPct val="120000"/>
              </a:lnSpc>
              <a:spcAft>
                <a:spcPts val="0"/>
              </a:spcAft>
              <a:buFontTx/>
              <a:buChar char="-"/>
            </a:pPr>
            <a:r>
              <a:rPr lang="en-US" sz="2800">
                <a:latin typeface="Arial" panose="020B0604020202020204" pitchFamily="34" charset="0"/>
                <a:ea typeface="Calibri" panose="020F0502020204030204" pitchFamily="34" charset="0"/>
                <a:cs typeface="Arial" panose="020B0604020202020204" pitchFamily="34" charset="0"/>
              </a:rPr>
              <a:t>Thời gian hoàn thành trong 60 giây. </a:t>
            </a:r>
          </a:p>
          <a:p>
            <a:pPr marL="457200" indent="-457200" algn="just">
              <a:lnSpc>
                <a:spcPct val="120000"/>
              </a:lnSpc>
              <a:spcAft>
                <a:spcPts val="0"/>
              </a:spcAft>
              <a:buFontTx/>
              <a:buChar char="-"/>
            </a:pPr>
            <a:r>
              <a:rPr lang="en-US" sz="2800">
                <a:latin typeface="Arial" panose="020B0604020202020204" pitchFamily="34" charset="0"/>
                <a:ea typeface="Calibri" panose="020F0502020204030204" pitchFamily="34" charset="0"/>
                <a:cs typeface="Arial" panose="020B0604020202020204" pitchFamily="34" charset="0"/>
              </a:rPr>
              <a:t>Bảng phụ cho hai nhóm được treo lên bảng. Hai nhóm cử từng thành viên ghi một con số với bội của 9, ước của 45.</a:t>
            </a:r>
          </a:p>
        </p:txBody>
      </p:sp>
      <p:graphicFrame>
        <p:nvGraphicFramePr>
          <p:cNvPr id="7" name="Table 6"/>
          <p:cNvGraphicFramePr>
            <a:graphicFrameLocks noGrp="1"/>
          </p:cNvGraphicFramePr>
          <p:nvPr/>
        </p:nvGraphicFramePr>
        <p:xfrm>
          <a:off x="1318233" y="4345456"/>
          <a:ext cx="9531836" cy="1554480"/>
        </p:xfrm>
        <a:graphic>
          <a:graphicData uri="http://schemas.openxmlformats.org/drawingml/2006/table">
            <a:tbl>
              <a:tblPr firstRow="1" bandRow="1">
                <a:tableStyleId>{5940675A-B579-460E-94D1-54222C63F5DA}</a:tableStyleId>
              </a:tblPr>
              <a:tblGrid>
                <a:gridCol w="1888432">
                  <a:extLst>
                    <a:ext uri="{9D8B030D-6E8A-4147-A177-3AD203B41FA5}">
                      <a16:colId xmlns:a16="http://schemas.microsoft.com/office/drawing/2014/main" val="1536788809"/>
                    </a:ext>
                  </a:extLst>
                </a:gridCol>
                <a:gridCol w="3743504">
                  <a:extLst>
                    <a:ext uri="{9D8B030D-6E8A-4147-A177-3AD203B41FA5}">
                      <a16:colId xmlns:a16="http://schemas.microsoft.com/office/drawing/2014/main" val="90436623"/>
                    </a:ext>
                  </a:extLst>
                </a:gridCol>
                <a:gridCol w="3899900">
                  <a:extLst>
                    <a:ext uri="{9D8B030D-6E8A-4147-A177-3AD203B41FA5}">
                      <a16:colId xmlns:a16="http://schemas.microsoft.com/office/drawing/2014/main" val="3181804309"/>
                    </a:ext>
                  </a:extLst>
                </a:gridCol>
              </a:tblGrid>
              <a:tr h="370840">
                <a:tc>
                  <a:txBody>
                    <a:bodyPr/>
                    <a:lstStyle/>
                    <a:p>
                      <a:pPr algn="ctr"/>
                      <a:endParaRPr lang="en-US" sz="2800" b="1">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800" b="1">
                          <a:solidFill>
                            <a:srgbClr val="C00000"/>
                          </a:solidFill>
                          <a:latin typeface="Arial" panose="020B0604020202020204" pitchFamily="34" charset="0"/>
                          <a:cs typeface="Arial" panose="020B0604020202020204" pitchFamily="34" charset="0"/>
                        </a:rPr>
                        <a:t>Các</a:t>
                      </a:r>
                      <a:r>
                        <a:rPr lang="en-US" sz="2800" b="1" baseline="0">
                          <a:solidFill>
                            <a:srgbClr val="C00000"/>
                          </a:solidFill>
                          <a:latin typeface="Arial" panose="020B0604020202020204" pitchFamily="34" charset="0"/>
                          <a:cs typeface="Arial" panose="020B0604020202020204" pitchFamily="34" charset="0"/>
                        </a:rPr>
                        <a:t> số là bội của 9</a:t>
                      </a:r>
                      <a:endParaRPr lang="en-US" sz="2800" b="1">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800" b="1">
                          <a:solidFill>
                            <a:srgbClr val="C00000"/>
                          </a:solidFill>
                          <a:latin typeface="Arial" panose="020B0604020202020204" pitchFamily="34" charset="0"/>
                          <a:cs typeface="Arial" panose="020B0604020202020204" pitchFamily="34" charset="0"/>
                        </a:rPr>
                        <a:t>Các</a:t>
                      </a:r>
                      <a:r>
                        <a:rPr lang="en-US" sz="2800" b="1" baseline="0">
                          <a:solidFill>
                            <a:srgbClr val="C00000"/>
                          </a:solidFill>
                          <a:latin typeface="Arial" panose="020B0604020202020204" pitchFamily="34" charset="0"/>
                          <a:cs typeface="Arial" panose="020B0604020202020204" pitchFamily="34" charset="0"/>
                        </a:rPr>
                        <a:t> số là ước của 45</a:t>
                      </a:r>
                      <a:endParaRPr lang="en-US" sz="2800" b="1">
                        <a:solidFill>
                          <a:srgbClr val="C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82740746"/>
                  </a:ext>
                </a:extLst>
              </a:tr>
              <a:tr h="370840">
                <a:tc>
                  <a:txBody>
                    <a:bodyPr/>
                    <a:lstStyle/>
                    <a:p>
                      <a:pPr algn="ctr"/>
                      <a:r>
                        <a:rPr lang="en-US" sz="2800" b="1">
                          <a:solidFill>
                            <a:srgbClr val="C00000"/>
                          </a:solidFill>
                          <a:latin typeface="Arial" panose="020B0604020202020204" pitchFamily="34" charset="0"/>
                          <a:cs typeface="Arial" panose="020B0604020202020204" pitchFamily="34" charset="0"/>
                        </a:rPr>
                        <a:t>NHÓM</a:t>
                      </a:r>
                      <a:r>
                        <a:rPr lang="en-US" sz="2800" b="1" baseline="0">
                          <a:solidFill>
                            <a:srgbClr val="C00000"/>
                          </a:solidFill>
                          <a:latin typeface="Arial" panose="020B0604020202020204" pitchFamily="34" charset="0"/>
                          <a:cs typeface="Arial" panose="020B0604020202020204" pitchFamily="34" charset="0"/>
                        </a:rPr>
                        <a:t> 1</a:t>
                      </a:r>
                      <a:endParaRPr lang="en-US" sz="2800" b="1">
                        <a:solidFill>
                          <a:srgbClr val="C00000"/>
                        </a:solidFill>
                        <a:latin typeface="Arial" panose="020B0604020202020204" pitchFamily="34" charset="0"/>
                        <a:cs typeface="Arial" panose="020B0604020202020204" pitchFamily="34" charset="0"/>
                      </a:endParaRPr>
                    </a:p>
                  </a:txBody>
                  <a:tcPr/>
                </a:tc>
                <a:tc>
                  <a:txBody>
                    <a:bodyPr/>
                    <a:lstStyle/>
                    <a:p>
                      <a:pPr algn="ctr"/>
                      <a:endParaRPr lang="en-US" sz="2800" b="1">
                        <a:solidFill>
                          <a:srgbClr val="C00000"/>
                        </a:solidFill>
                        <a:latin typeface="Arial" panose="020B0604020202020204" pitchFamily="34" charset="0"/>
                        <a:cs typeface="Arial" panose="020B0604020202020204" pitchFamily="34" charset="0"/>
                      </a:endParaRPr>
                    </a:p>
                  </a:txBody>
                  <a:tcPr/>
                </a:tc>
                <a:tc>
                  <a:txBody>
                    <a:bodyPr/>
                    <a:lstStyle/>
                    <a:p>
                      <a:pPr algn="ctr"/>
                      <a:endParaRPr lang="en-US" sz="2800" b="1">
                        <a:solidFill>
                          <a:srgbClr val="C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16127114"/>
                  </a:ext>
                </a:extLst>
              </a:tr>
              <a:tr h="370840">
                <a:tc>
                  <a:txBody>
                    <a:bodyPr/>
                    <a:lstStyle/>
                    <a:p>
                      <a:pPr algn="ctr"/>
                      <a:r>
                        <a:rPr lang="en-US" sz="2800" b="1">
                          <a:solidFill>
                            <a:srgbClr val="C00000"/>
                          </a:solidFill>
                          <a:latin typeface="Arial" panose="020B0604020202020204" pitchFamily="34" charset="0"/>
                          <a:cs typeface="Arial" panose="020B0604020202020204" pitchFamily="34" charset="0"/>
                        </a:rPr>
                        <a:t>NHÓM</a:t>
                      </a:r>
                      <a:r>
                        <a:rPr lang="en-US" sz="2800" b="1" baseline="0">
                          <a:solidFill>
                            <a:srgbClr val="C00000"/>
                          </a:solidFill>
                          <a:latin typeface="Arial" panose="020B0604020202020204" pitchFamily="34" charset="0"/>
                          <a:cs typeface="Arial" panose="020B0604020202020204" pitchFamily="34" charset="0"/>
                        </a:rPr>
                        <a:t> 2</a:t>
                      </a:r>
                      <a:endParaRPr lang="en-US" sz="2800" b="1">
                        <a:solidFill>
                          <a:srgbClr val="C00000"/>
                        </a:solidFill>
                        <a:latin typeface="Arial" panose="020B0604020202020204" pitchFamily="34" charset="0"/>
                        <a:cs typeface="Arial" panose="020B0604020202020204" pitchFamily="34" charset="0"/>
                      </a:endParaRPr>
                    </a:p>
                  </a:txBody>
                  <a:tcPr/>
                </a:tc>
                <a:tc>
                  <a:txBody>
                    <a:bodyPr/>
                    <a:lstStyle/>
                    <a:p>
                      <a:pPr algn="ctr"/>
                      <a:endParaRPr lang="en-US" sz="2800" b="1">
                        <a:solidFill>
                          <a:srgbClr val="C00000"/>
                        </a:solidFill>
                        <a:latin typeface="Arial" panose="020B0604020202020204" pitchFamily="34" charset="0"/>
                        <a:cs typeface="Arial" panose="020B0604020202020204" pitchFamily="34" charset="0"/>
                      </a:endParaRPr>
                    </a:p>
                  </a:txBody>
                  <a:tcPr/>
                </a:tc>
                <a:tc>
                  <a:txBody>
                    <a:bodyPr/>
                    <a:lstStyle/>
                    <a:p>
                      <a:pPr algn="ctr"/>
                      <a:endParaRPr lang="en-US" sz="2800" b="1">
                        <a:solidFill>
                          <a:srgbClr val="C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89720132"/>
                  </a:ext>
                </a:extLst>
              </a:tr>
            </a:tbl>
          </a:graphicData>
        </a:graphic>
      </p:graphicFrame>
    </p:spTree>
    <p:extLst>
      <p:ext uri="{BB962C8B-B14F-4D97-AF65-F5344CB8AC3E}">
        <p14:creationId xmlns:p14="http://schemas.microsoft.com/office/powerpoint/2010/main" val="642171939"/>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bội của 9"/>
          <p:cNvGrpSpPr/>
          <p:nvPr/>
        </p:nvGrpSpPr>
        <p:grpSpPr>
          <a:xfrm>
            <a:off x="191350" y="5081292"/>
            <a:ext cx="4309893" cy="1737574"/>
            <a:chOff x="191350" y="5037748"/>
            <a:chExt cx="4309893" cy="1737574"/>
          </a:xfrm>
        </p:grpSpPr>
        <p:sp>
          <p:nvSpPr>
            <p:cNvPr id="4" name="Rounded Rectangle 3"/>
            <p:cNvSpPr/>
            <p:nvPr/>
          </p:nvSpPr>
          <p:spPr>
            <a:xfrm>
              <a:off x="620130" y="5468742"/>
              <a:ext cx="3440241" cy="130658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91350" y="5037748"/>
              <a:ext cx="4309893" cy="1057336"/>
            </a:xfrm>
            <a:prstGeom prst="ellipse">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76447" y="5102395"/>
              <a:ext cx="3567783" cy="732694"/>
            </a:xfrm>
            <a:prstGeom prst="ellipse">
              <a:avLst/>
            </a:prstGeom>
            <a:solidFill>
              <a:schemeClr val="accent1">
                <a:lumMod val="40000"/>
                <a:lumOff val="60000"/>
              </a:schemeClr>
            </a:solidFill>
            <a:scene3d>
              <a:camera prst="orthographicFront"/>
              <a:lightRig rig="threePt" dir="t"/>
            </a:scene3d>
            <a:sp3d>
              <a:bevelT prst="slope"/>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7" name="ước của 45"/>
          <p:cNvGrpSpPr/>
          <p:nvPr/>
        </p:nvGrpSpPr>
        <p:grpSpPr>
          <a:xfrm>
            <a:off x="7659257" y="5053038"/>
            <a:ext cx="4309893" cy="1737574"/>
            <a:chOff x="191350" y="5037748"/>
            <a:chExt cx="4309893" cy="1737574"/>
          </a:xfrm>
        </p:grpSpPr>
        <p:sp>
          <p:nvSpPr>
            <p:cNvPr id="8" name="Rounded Rectangle 7"/>
            <p:cNvSpPr/>
            <p:nvPr/>
          </p:nvSpPr>
          <p:spPr>
            <a:xfrm>
              <a:off x="620130" y="5468742"/>
              <a:ext cx="3440241" cy="130658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91350" y="5037748"/>
              <a:ext cx="4309893" cy="1057336"/>
            </a:xfrm>
            <a:prstGeom prst="ellipse">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76447" y="5102395"/>
              <a:ext cx="3567783" cy="732694"/>
            </a:xfrm>
            <a:prstGeom prst="ellipse">
              <a:avLst/>
            </a:prstGeom>
            <a:solidFill>
              <a:schemeClr val="accent1">
                <a:lumMod val="40000"/>
                <a:lumOff val="60000"/>
              </a:schemeClr>
            </a:solidFill>
            <a:scene3d>
              <a:camera prst="orthographicFront"/>
              <a:lightRig rig="threePt" dir="t"/>
            </a:scene3d>
            <a:sp3d>
              <a:bevelT prst="slope"/>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11" name="TextBox 10"/>
          <p:cNvSpPr txBox="1"/>
          <p:nvPr/>
        </p:nvSpPr>
        <p:spPr>
          <a:xfrm>
            <a:off x="839067" y="6159515"/>
            <a:ext cx="3048298" cy="523220"/>
          </a:xfrm>
          <a:prstGeom prst="rect">
            <a:avLst/>
          </a:prstGeom>
          <a:noFill/>
        </p:spPr>
        <p:txBody>
          <a:bodyPr wrap="square" rtlCol="0">
            <a:spAutoFit/>
          </a:bodyPr>
          <a:lstStyle/>
          <a:p>
            <a:pPr algn="ctr"/>
            <a:r>
              <a:rPr lang="en-US" sz="28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 số là bội của 9</a:t>
            </a:r>
          </a:p>
        </p:txBody>
      </p:sp>
      <p:sp>
        <p:nvSpPr>
          <p:cNvPr id="12" name="TextBox 11"/>
          <p:cNvSpPr txBox="1"/>
          <p:nvPr/>
        </p:nvSpPr>
        <p:spPr>
          <a:xfrm>
            <a:off x="8284082" y="6198968"/>
            <a:ext cx="3324905" cy="523220"/>
          </a:xfrm>
          <a:prstGeom prst="rect">
            <a:avLst/>
          </a:prstGeom>
          <a:noFill/>
        </p:spPr>
        <p:txBody>
          <a:bodyPr wrap="square" rtlCol="0">
            <a:spAutoFit/>
          </a:bodyPr>
          <a:lstStyle/>
          <a:p>
            <a:pPr algn="ctr"/>
            <a:r>
              <a:rPr lang="en-US" sz="28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 số là ước của 45</a:t>
            </a:r>
          </a:p>
        </p:txBody>
      </p:sp>
      <p:grpSp>
        <p:nvGrpSpPr>
          <p:cNvPr id="13" name="số 1"/>
          <p:cNvGrpSpPr/>
          <p:nvPr/>
        </p:nvGrpSpPr>
        <p:grpSpPr>
          <a:xfrm>
            <a:off x="5742942" y="1729098"/>
            <a:ext cx="683354" cy="726063"/>
            <a:chOff x="234770" y="208068"/>
            <a:chExt cx="683354" cy="726063"/>
          </a:xfrm>
        </p:grpSpPr>
        <p:pic>
          <p:nvPicPr>
            <p:cNvPr id="14" name="do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70" y="208068"/>
              <a:ext cx="683354" cy="726063"/>
            </a:xfrm>
            <a:prstGeom prst="rect">
              <a:avLst/>
            </a:prstGeom>
          </p:spPr>
        </p:pic>
        <p:sp>
          <p:nvSpPr>
            <p:cNvPr id="15" name="1"/>
            <p:cNvSpPr txBox="1"/>
            <p:nvPr/>
          </p:nvSpPr>
          <p:spPr>
            <a:xfrm>
              <a:off x="392550" y="320375"/>
              <a:ext cx="433388" cy="523220"/>
            </a:xfrm>
            <a:prstGeom prst="rect">
              <a:avLst/>
            </a:prstGeom>
            <a:noFill/>
          </p:spPr>
          <p:txBody>
            <a:bodyPr wrap="square" rtlCol="0">
              <a:spAutoFit/>
            </a:bodyPr>
            <a:lstStyle/>
            <a:p>
              <a:r>
                <a:rPr lang="en-US" sz="2800" b="1">
                  <a:solidFill>
                    <a:srgbClr val="FFFF00"/>
                  </a:solidFill>
                  <a:effectLst>
                    <a:outerShdw blurRad="38100" dist="38100" dir="2700000" algn="tl">
                      <a:srgbClr val="000000">
                        <a:alpha val="43137"/>
                      </a:srgbClr>
                    </a:outerShdw>
                  </a:effectLst>
                  <a:latin typeface="+mj-lt"/>
                </a:rPr>
                <a:t>1</a:t>
              </a:r>
            </a:p>
          </p:txBody>
        </p:sp>
      </p:grpSp>
      <p:grpSp>
        <p:nvGrpSpPr>
          <p:cNvPr id="16" name="số 2"/>
          <p:cNvGrpSpPr/>
          <p:nvPr/>
        </p:nvGrpSpPr>
        <p:grpSpPr>
          <a:xfrm>
            <a:off x="2809307" y="3140993"/>
            <a:ext cx="683354" cy="726063"/>
            <a:chOff x="1222924" y="149836"/>
            <a:chExt cx="683354" cy="726063"/>
          </a:xfrm>
        </p:grpSpPr>
        <p:pic>
          <p:nvPicPr>
            <p:cNvPr id="17" name="do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2924" y="149836"/>
              <a:ext cx="683354" cy="726063"/>
            </a:xfrm>
            <a:prstGeom prst="rect">
              <a:avLst/>
            </a:prstGeom>
          </p:spPr>
        </p:pic>
        <p:sp>
          <p:nvSpPr>
            <p:cNvPr id="18" name="2"/>
            <p:cNvSpPr txBox="1"/>
            <p:nvPr/>
          </p:nvSpPr>
          <p:spPr>
            <a:xfrm>
              <a:off x="1394441" y="271341"/>
              <a:ext cx="420035" cy="523220"/>
            </a:xfrm>
            <a:prstGeom prst="rect">
              <a:avLst/>
            </a:prstGeom>
            <a:noFill/>
          </p:spPr>
          <p:txBody>
            <a:bodyPr wrap="square" rtlCol="0">
              <a:spAutoFit/>
            </a:bodyPr>
            <a:lstStyle/>
            <a:p>
              <a:r>
                <a:rPr lang="en-US" sz="2800" b="1">
                  <a:solidFill>
                    <a:srgbClr val="FFFF00"/>
                  </a:solidFill>
                  <a:effectLst>
                    <a:outerShdw blurRad="38100" dist="38100" dir="2700000" algn="tl">
                      <a:srgbClr val="000000">
                        <a:alpha val="43137"/>
                      </a:srgbClr>
                    </a:outerShdw>
                  </a:effectLst>
                  <a:latin typeface="+mj-lt"/>
                </a:rPr>
                <a:t>2</a:t>
              </a:r>
            </a:p>
          </p:txBody>
        </p:sp>
      </p:grpSp>
      <p:grpSp>
        <p:nvGrpSpPr>
          <p:cNvPr id="19" name="số 3"/>
          <p:cNvGrpSpPr/>
          <p:nvPr/>
        </p:nvGrpSpPr>
        <p:grpSpPr>
          <a:xfrm>
            <a:off x="4173740" y="1331854"/>
            <a:ext cx="683354" cy="726063"/>
            <a:chOff x="2433684" y="149836"/>
            <a:chExt cx="683354" cy="726063"/>
          </a:xfrm>
        </p:grpSpPr>
        <p:pic>
          <p:nvPicPr>
            <p:cNvPr id="20" name="do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3684" y="149836"/>
              <a:ext cx="683354" cy="726063"/>
            </a:xfrm>
            <a:prstGeom prst="rect">
              <a:avLst/>
            </a:prstGeom>
          </p:spPr>
        </p:pic>
        <p:sp>
          <p:nvSpPr>
            <p:cNvPr id="21" name="3"/>
            <p:cNvSpPr txBox="1"/>
            <p:nvPr/>
          </p:nvSpPr>
          <p:spPr>
            <a:xfrm>
              <a:off x="2605541" y="287717"/>
              <a:ext cx="407532" cy="523220"/>
            </a:xfrm>
            <a:prstGeom prst="rect">
              <a:avLst/>
            </a:prstGeom>
            <a:noFill/>
          </p:spPr>
          <p:txBody>
            <a:bodyPr wrap="square" rtlCol="0">
              <a:spAutoFit/>
            </a:bodyPr>
            <a:lstStyle/>
            <a:p>
              <a:r>
                <a:rPr lang="en-US" sz="2800" b="1">
                  <a:solidFill>
                    <a:srgbClr val="FFFF00"/>
                  </a:solidFill>
                  <a:effectLst>
                    <a:outerShdw blurRad="38100" dist="38100" dir="2700000" algn="tl">
                      <a:srgbClr val="000000">
                        <a:alpha val="43137"/>
                      </a:srgbClr>
                    </a:outerShdw>
                  </a:effectLst>
                  <a:latin typeface="+mj-lt"/>
                </a:rPr>
                <a:t>3</a:t>
              </a:r>
            </a:p>
          </p:txBody>
        </p:sp>
      </p:grpSp>
      <p:grpSp>
        <p:nvGrpSpPr>
          <p:cNvPr id="22" name="số 5"/>
          <p:cNvGrpSpPr/>
          <p:nvPr/>
        </p:nvGrpSpPr>
        <p:grpSpPr>
          <a:xfrm>
            <a:off x="7197483" y="3808063"/>
            <a:ext cx="683354" cy="726063"/>
            <a:chOff x="3696427" y="208068"/>
            <a:chExt cx="683354" cy="726063"/>
          </a:xfrm>
        </p:grpSpPr>
        <p:pic>
          <p:nvPicPr>
            <p:cNvPr id="23" name="do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6427" y="208068"/>
              <a:ext cx="683354" cy="726063"/>
            </a:xfrm>
            <a:prstGeom prst="rect">
              <a:avLst/>
            </a:prstGeom>
          </p:spPr>
        </p:pic>
        <p:sp>
          <p:nvSpPr>
            <p:cNvPr id="24" name="5"/>
            <p:cNvSpPr txBox="1"/>
            <p:nvPr/>
          </p:nvSpPr>
          <p:spPr>
            <a:xfrm>
              <a:off x="3870487" y="345796"/>
              <a:ext cx="430033" cy="523220"/>
            </a:xfrm>
            <a:prstGeom prst="rect">
              <a:avLst/>
            </a:prstGeom>
            <a:noFill/>
          </p:spPr>
          <p:txBody>
            <a:bodyPr wrap="square" rtlCol="0">
              <a:spAutoFit/>
            </a:bodyPr>
            <a:lstStyle/>
            <a:p>
              <a:r>
                <a:rPr lang="en-US" sz="2800" b="1">
                  <a:solidFill>
                    <a:srgbClr val="FFFF00"/>
                  </a:solidFill>
                  <a:effectLst>
                    <a:outerShdw blurRad="38100" dist="38100" dir="2700000" algn="tl">
                      <a:srgbClr val="000000">
                        <a:alpha val="43137"/>
                      </a:srgbClr>
                    </a:outerShdw>
                  </a:effectLst>
                  <a:latin typeface="+mj-lt"/>
                </a:rPr>
                <a:t>5</a:t>
              </a:r>
            </a:p>
          </p:txBody>
        </p:sp>
      </p:grpSp>
      <p:grpSp>
        <p:nvGrpSpPr>
          <p:cNvPr id="25" name="số 46"/>
          <p:cNvGrpSpPr/>
          <p:nvPr/>
        </p:nvGrpSpPr>
        <p:grpSpPr>
          <a:xfrm>
            <a:off x="5059588" y="403064"/>
            <a:ext cx="683354" cy="726063"/>
            <a:chOff x="1297213" y="2794692"/>
            <a:chExt cx="683354" cy="726063"/>
          </a:xfrm>
        </p:grpSpPr>
        <p:pic>
          <p:nvPicPr>
            <p:cNvPr id="26" name="do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7213" y="2794692"/>
              <a:ext cx="683354" cy="726063"/>
            </a:xfrm>
            <a:prstGeom prst="rect">
              <a:avLst/>
            </a:prstGeom>
          </p:spPr>
        </p:pic>
        <p:sp>
          <p:nvSpPr>
            <p:cNvPr id="27" name="46"/>
            <p:cNvSpPr txBox="1"/>
            <p:nvPr/>
          </p:nvSpPr>
          <p:spPr>
            <a:xfrm>
              <a:off x="1364026" y="2919045"/>
              <a:ext cx="571500" cy="523220"/>
            </a:xfrm>
            <a:prstGeom prst="rect">
              <a:avLst/>
            </a:prstGeom>
            <a:noFill/>
          </p:spPr>
          <p:txBody>
            <a:bodyPr wrap="square" rtlCol="0">
              <a:spAutoFit/>
            </a:bodyPr>
            <a:lstStyle/>
            <a:p>
              <a:r>
                <a:rPr lang="en-US" sz="2800" b="1">
                  <a:solidFill>
                    <a:srgbClr val="FFFF00"/>
                  </a:solidFill>
                  <a:effectLst>
                    <a:outerShdw blurRad="38100" dist="38100" dir="2700000" algn="tl">
                      <a:srgbClr val="000000">
                        <a:alpha val="43137"/>
                      </a:srgbClr>
                    </a:outerShdw>
                  </a:effectLst>
                  <a:latin typeface="+mj-lt"/>
                </a:rPr>
                <a:t>46</a:t>
              </a:r>
            </a:p>
          </p:txBody>
        </p:sp>
      </p:grpSp>
      <p:grpSp>
        <p:nvGrpSpPr>
          <p:cNvPr id="28" name="số 12"/>
          <p:cNvGrpSpPr/>
          <p:nvPr/>
        </p:nvGrpSpPr>
        <p:grpSpPr>
          <a:xfrm>
            <a:off x="6599904" y="1308188"/>
            <a:ext cx="683354" cy="726063"/>
            <a:chOff x="124537" y="1699436"/>
            <a:chExt cx="683354" cy="726063"/>
          </a:xfrm>
        </p:grpSpPr>
        <p:pic>
          <p:nvPicPr>
            <p:cNvPr id="29" name="do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537" y="1699436"/>
              <a:ext cx="683354" cy="726063"/>
            </a:xfrm>
            <a:prstGeom prst="rect">
              <a:avLst/>
            </a:prstGeom>
          </p:spPr>
        </p:pic>
        <p:sp>
          <p:nvSpPr>
            <p:cNvPr id="30" name="12"/>
            <p:cNvSpPr txBox="1"/>
            <p:nvPr/>
          </p:nvSpPr>
          <p:spPr>
            <a:xfrm>
              <a:off x="191350" y="1830520"/>
              <a:ext cx="571500" cy="523220"/>
            </a:xfrm>
            <a:prstGeom prst="rect">
              <a:avLst/>
            </a:prstGeom>
            <a:noFill/>
          </p:spPr>
          <p:txBody>
            <a:bodyPr wrap="square" rtlCol="0">
              <a:spAutoFit/>
            </a:bodyPr>
            <a:lstStyle/>
            <a:p>
              <a:r>
                <a:rPr lang="en-US" sz="2800" b="1">
                  <a:solidFill>
                    <a:srgbClr val="FFFF00"/>
                  </a:solidFill>
                  <a:effectLst>
                    <a:outerShdw blurRad="38100" dist="38100" dir="2700000" algn="tl">
                      <a:srgbClr val="000000">
                        <a:alpha val="43137"/>
                      </a:srgbClr>
                    </a:outerShdw>
                  </a:effectLst>
                  <a:latin typeface="+mj-lt"/>
                </a:rPr>
                <a:t>12</a:t>
              </a:r>
            </a:p>
          </p:txBody>
        </p:sp>
      </p:grpSp>
      <p:grpSp>
        <p:nvGrpSpPr>
          <p:cNvPr id="31" name="số 15"/>
          <p:cNvGrpSpPr/>
          <p:nvPr/>
        </p:nvGrpSpPr>
        <p:grpSpPr>
          <a:xfrm>
            <a:off x="4535486" y="3816306"/>
            <a:ext cx="683354" cy="726063"/>
            <a:chOff x="1357612" y="1764083"/>
            <a:chExt cx="683354" cy="726063"/>
          </a:xfrm>
        </p:grpSpPr>
        <p:pic>
          <p:nvPicPr>
            <p:cNvPr id="32" name="do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7612" y="1764083"/>
              <a:ext cx="683354" cy="726063"/>
            </a:xfrm>
            <a:prstGeom prst="rect">
              <a:avLst/>
            </a:prstGeom>
          </p:spPr>
        </p:pic>
        <p:sp>
          <p:nvSpPr>
            <p:cNvPr id="33" name="15"/>
            <p:cNvSpPr txBox="1"/>
            <p:nvPr/>
          </p:nvSpPr>
          <p:spPr>
            <a:xfrm>
              <a:off x="1419953" y="1887276"/>
              <a:ext cx="571500" cy="523220"/>
            </a:xfrm>
            <a:prstGeom prst="rect">
              <a:avLst/>
            </a:prstGeom>
            <a:noFill/>
          </p:spPr>
          <p:txBody>
            <a:bodyPr wrap="square" rtlCol="0">
              <a:spAutoFit/>
            </a:bodyPr>
            <a:lstStyle/>
            <a:p>
              <a:r>
                <a:rPr lang="en-US" sz="2800" b="1">
                  <a:solidFill>
                    <a:srgbClr val="FFFF00"/>
                  </a:solidFill>
                  <a:effectLst>
                    <a:outerShdw blurRad="38100" dist="38100" dir="2700000" algn="tl">
                      <a:srgbClr val="000000">
                        <a:alpha val="43137"/>
                      </a:srgbClr>
                    </a:outerShdw>
                  </a:effectLst>
                  <a:latin typeface="+mj-lt"/>
                </a:rPr>
                <a:t>15</a:t>
              </a:r>
            </a:p>
          </p:txBody>
        </p:sp>
      </p:grpSp>
      <p:grpSp>
        <p:nvGrpSpPr>
          <p:cNvPr id="34" name="số 16"/>
          <p:cNvGrpSpPr/>
          <p:nvPr/>
        </p:nvGrpSpPr>
        <p:grpSpPr>
          <a:xfrm>
            <a:off x="5336996" y="2847145"/>
            <a:ext cx="683354" cy="726063"/>
            <a:chOff x="209560" y="2674458"/>
            <a:chExt cx="683354" cy="726063"/>
          </a:xfrm>
        </p:grpSpPr>
        <p:pic>
          <p:nvPicPr>
            <p:cNvPr id="35" name="do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560" y="2674458"/>
              <a:ext cx="683354" cy="726063"/>
            </a:xfrm>
            <a:prstGeom prst="rect">
              <a:avLst/>
            </a:prstGeom>
          </p:spPr>
        </p:pic>
        <p:sp>
          <p:nvSpPr>
            <p:cNvPr id="36" name="16"/>
            <p:cNvSpPr txBox="1"/>
            <p:nvPr/>
          </p:nvSpPr>
          <p:spPr>
            <a:xfrm>
              <a:off x="267567" y="2816316"/>
              <a:ext cx="571500" cy="523220"/>
            </a:xfrm>
            <a:prstGeom prst="rect">
              <a:avLst/>
            </a:prstGeom>
            <a:noFill/>
          </p:spPr>
          <p:txBody>
            <a:bodyPr wrap="square" rtlCol="0">
              <a:spAutoFit/>
            </a:bodyPr>
            <a:lstStyle/>
            <a:p>
              <a:r>
                <a:rPr lang="en-US" sz="2800" b="1">
                  <a:solidFill>
                    <a:srgbClr val="FFFF00"/>
                  </a:solidFill>
                  <a:effectLst>
                    <a:outerShdw blurRad="38100" dist="38100" dir="2700000" algn="tl">
                      <a:srgbClr val="000000">
                        <a:alpha val="43137"/>
                      </a:srgbClr>
                    </a:outerShdw>
                  </a:effectLst>
                  <a:latin typeface="+mj-lt"/>
                </a:rPr>
                <a:t>16</a:t>
              </a:r>
            </a:p>
          </p:txBody>
        </p:sp>
      </p:grpSp>
      <p:grpSp>
        <p:nvGrpSpPr>
          <p:cNvPr id="37" name="số 78"/>
          <p:cNvGrpSpPr/>
          <p:nvPr/>
        </p:nvGrpSpPr>
        <p:grpSpPr>
          <a:xfrm>
            <a:off x="8058425" y="2865756"/>
            <a:ext cx="683354" cy="726063"/>
            <a:chOff x="267567" y="3752681"/>
            <a:chExt cx="683354" cy="726063"/>
          </a:xfrm>
        </p:grpSpPr>
        <p:pic>
          <p:nvPicPr>
            <p:cNvPr id="38" name="do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567" y="3752681"/>
              <a:ext cx="683354" cy="726063"/>
            </a:xfrm>
            <a:prstGeom prst="rect">
              <a:avLst/>
            </a:prstGeom>
          </p:spPr>
        </p:pic>
        <p:sp>
          <p:nvSpPr>
            <p:cNvPr id="39" name="78"/>
            <p:cNvSpPr txBox="1"/>
            <p:nvPr/>
          </p:nvSpPr>
          <p:spPr>
            <a:xfrm>
              <a:off x="334380" y="3893684"/>
              <a:ext cx="571500" cy="523220"/>
            </a:xfrm>
            <a:prstGeom prst="rect">
              <a:avLst/>
            </a:prstGeom>
            <a:noFill/>
          </p:spPr>
          <p:txBody>
            <a:bodyPr wrap="square" rtlCol="0">
              <a:spAutoFit/>
            </a:bodyPr>
            <a:lstStyle/>
            <a:p>
              <a:r>
                <a:rPr lang="en-US" sz="2800" b="1">
                  <a:solidFill>
                    <a:srgbClr val="FFFF00"/>
                  </a:solidFill>
                  <a:effectLst>
                    <a:outerShdw blurRad="38100" dist="38100" dir="2700000" algn="tl">
                      <a:srgbClr val="000000">
                        <a:alpha val="43137"/>
                      </a:srgbClr>
                    </a:outerShdw>
                  </a:effectLst>
                  <a:latin typeface="+mj-lt"/>
                </a:rPr>
                <a:t>78</a:t>
              </a:r>
            </a:p>
          </p:txBody>
        </p:sp>
      </p:grpSp>
      <p:grpSp>
        <p:nvGrpSpPr>
          <p:cNvPr id="40" name="số 67"/>
          <p:cNvGrpSpPr/>
          <p:nvPr/>
        </p:nvGrpSpPr>
        <p:grpSpPr>
          <a:xfrm>
            <a:off x="6167664" y="403063"/>
            <a:ext cx="683354" cy="726063"/>
            <a:chOff x="1455746" y="3799586"/>
            <a:chExt cx="683354" cy="726063"/>
          </a:xfrm>
        </p:grpSpPr>
        <p:pic>
          <p:nvPicPr>
            <p:cNvPr id="41" name="do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5746" y="3799586"/>
              <a:ext cx="683354" cy="726063"/>
            </a:xfrm>
            <a:prstGeom prst="rect">
              <a:avLst/>
            </a:prstGeom>
          </p:spPr>
        </p:pic>
        <p:sp>
          <p:nvSpPr>
            <p:cNvPr id="42" name="67"/>
            <p:cNvSpPr txBox="1"/>
            <p:nvPr/>
          </p:nvSpPr>
          <p:spPr>
            <a:xfrm>
              <a:off x="1522559" y="3937956"/>
              <a:ext cx="571500" cy="523220"/>
            </a:xfrm>
            <a:prstGeom prst="rect">
              <a:avLst/>
            </a:prstGeom>
            <a:noFill/>
          </p:spPr>
          <p:txBody>
            <a:bodyPr wrap="square" rtlCol="0">
              <a:spAutoFit/>
            </a:bodyPr>
            <a:lstStyle/>
            <a:p>
              <a:r>
                <a:rPr lang="en-US" sz="2800" b="1">
                  <a:solidFill>
                    <a:srgbClr val="FFFF00"/>
                  </a:solidFill>
                  <a:effectLst>
                    <a:outerShdw blurRad="38100" dist="38100" dir="2700000" algn="tl">
                      <a:srgbClr val="000000">
                        <a:alpha val="43137"/>
                      </a:srgbClr>
                    </a:outerShdw>
                  </a:effectLst>
                  <a:latin typeface="+mj-lt"/>
                </a:rPr>
                <a:t>67</a:t>
              </a:r>
            </a:p>
          </p:txBody>
        </p:sp>
      </p:grpSp>
      <p:grpSp>
        <p:nvGrpSpPr>
          <p:cNvPr id="43" name="số 216"/>
          <p:cNvGrpSpPr/>
          <p:nvPr/>
        </p:nvGrpSpPr>
        <p:grpSpPr>
          <a:xfrm>
            <a:off x="7095438" y="2103015"/>
            <a:ext cx="733424" cy="726063"/>
            <a:chOff x="9442636" y="218953"/>
            <a:chExt cx="733424" cy="726063"/>
          </a:xfrm>
        </p:grpSpPr>
        <p:pic>
          <p:nvPicPr>
            <p:cNvPr id="44" name="do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3522" y="218953"/>
              <a:ext cx="683354" cy="726063"/>
            </a:xfrm>
            <a:prstGeom prst="rect">
              <a:avLst/>
            </a:prstGeom>
          </p:spPr>
        </p:pic>
        <p:sp>
          <p:nvSpPr>
            <p:cNvPr id="45" name="216"/>
            <p:cNvSpPr txBox="1"/>
            <p:nvPr/>
          </p:nvSpPr>
          <p:spPr>
            <a:xfrm>
              <a:off x="9442636" y="346316"/>
              <a:ext cx="733424" cy="523220"/>
            </a:xfrm>
            <a:prstGeom prst="rect">
              <a:avLst/>
            </a:prstGeom>
            <a:noFill/>
          </p:spPr>
          <p:txBody>
            <a:bodyPr wrap="square" rtlCol="0">
              <a:spAutoFit/>
            </a:bodyPr>
            <a:lstStyle/>
            <a:p>
              <a:r>
                <a:rPr lang="en-US" sz="2800" b="1">
                  <a:solidFill>
                    <a:srgbClr val="FFFF00"/>
                  </a:solidFill>
                  <a:effectLst>
                    <a:outerShdw blurRad="38100" dist="38100" dir="2700000" algn="tl">
                      <a:srgbClr val="000000">
                        <a:alpha val="43137"/>
                      </a:srgbClr>
                    </a:outerShdw>
                  </a:effectLst>
                  <a:latin typeface="+mj-lt"/>
                </a:rPr>
                <a:t>216</a:t>
              </a:r>
            </a:p>
          </p:txBody>
        </p:sp>
      </p:grpSp>
      <p:grpSp>
        <p:nvGrpSpPr>
          <p:cNvPr id="46" name="số 108"/>
          <p:cNvGrpSpPr/>
          <p:nvPr/>
        </p:nvGrpSpPr>
        <p:grpSpPr>
          <a:xfrm>
            <a:off x="4173740" y="2319528"/>
            <a:ext cx="771522" cy="726063"/>
            <a:chOff x="8249971" y="119996"/>
            <a:chExt cx="771522" cy="726063"/>
          </a:xfrm>
        </p:grpSpPr>
        <p:pic>
          <p:nvPicPr>
            <p:cNvPr id="47" name="do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0040" y="119996"/>
              <a:ext cx="683354" cy="726063"/>
            </a:xfrm>
            <a:prstGeom prst="rect">
              <a:avLst/>
            </a:prstGeom>
          </p:spPr>
        </p:pic>
        <p:sp>
          <p:nvSpPr>
            <p:cNvPr id="48" name="108"/>
            <p:cNvSpPr txBox="1"/>
            <p:nvPr/>
          </p:nvSpPr>
          <p:spPr>
            <a:xfrm>
              <a:off x="8249971" y="221417"/>
              <a:ext cx="771522" cy="523220"/>
            </a:xfrm>
            <a:prstGeom prst="rect">
              <a:avLst/>
            </a:prstGeom>
            <a:noFill/>
          </p:spPr>
          <p:txBody>
            <a:bodyPr wrap="square" rtlCol="0">
              <a:spAutoFit/>
            </a:bodyPr>
            <a:lstStyle/>
            <a:p>
              <a:r>
                <a:rPr lang="en-US" sz="2800" b="1">
                  <a:solidFill>
                    <a:srgbClr val="FFFF00"/>
                  </a:solidFill>
                  <a:effectLst>
                    <a:outerShdw blurRad="38100" dist="38100" dir="2700000" algn="tl">
                      <a:srgbClr val="000000">
                        <a:alpha val="43137"/>
                      </a:srgbClr>
                    </a:outerShdw>
                  </a:effectLst>
                  <a:latin typeface="+mj-lt"/>
                </a:rPr>
                <a:t>108</a:t>
              </a:r>
            </a:p>
          </p:txBody>
        </p:sp>
      </p:grpSp>
      <p:grpSp>
        <p:nvGrpSpPr>
          <p:cNvPr id="49" name="số 135"/>
          <p:cNvGrpSpPr/>
          <p:nvPr/>
        </p:nvGrpSpPr>
        <p:grpSpPr>
          <a:xfrm>
            <a:off x="3137812" y="1694886"/>
            <a:ext cx="742950" cy="726063"/>
            <a:chOff x="9058397" y="995048"/>
            <a:chExt cx="742950" cy="726063"/>
          </a:xfrm>
        </p:grpSpPr>
        <p:pic>
          <p:nvPicPr>
            <p:cNvPr id="50" name="do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0169" y="995048"/>
              <a:ext cx="683354" cy="726063"/>
            </a:xfrm>
            <a:prstGeom prst="rect">
              <a:avLst/>
            </a:prstGeom>
          </p:spPr>
        </p:pic>
        <p:sp>
          <p:nvSpPr>
            <p:cNvPr id="51" name="135"/>
            <p:cNvSpPr txBox="1"/>
            <p:nvPr/>
          </p:nvSpPr>
          <p:spPr>
            <a:xfrm>
              <a:off x="9058397" y="1129127"/>
              <a:ext cx="742950" cy="523220"/>
            </a:xfrm>
            <a:prstGeom prst="rect">
              <a:avLst/>
            </a:prstGeom>
            <a:noFill/>
          </p:spPr>
          <p:txBody>
            <a:bodyPr wrap="square" rtlCol="0">
              <a:spAutoFit/>
            </a:bodyPr>
            <a:lstStyle/>
            <a:p>
              <a:r>
                <a:rPr lang="en-US" sz="2800" b="1">
                  <a:solidFill>
                    <a:srgbClr val="FFFF00"/>
                  </a:solidFill>
                  <a:effectLst>
                    <a:outerShdw blurRad="38100" dist="38100" dir="2700000" algn="tl">
                      <a:srgbClr val="000000">
                        <a:alpha val="43137"/>
                      </a:srgbClr>
                    </a:outerShdw>
                  </a:effectLst>
                  <a:latin typeface="+mj-lt"/>
                </a:rPr>
                <a:t>135</a:t>
              </a:r>
            </a:p>
          </p:txBody>
        </p:sp>
      </p:grpSp>
      <p:grpSp>
        <p:nvGrpSpPr>
          <p:cNvPr id="52" name="số 99"/>
          <p:cNvGrpSpPr/>
          <p:nvPr/>
        </p:nvGrpSpPr>
        <p:grpSpPr>
          <a:xfrm>
            <a:off x="3935570" y="3278873"/>
            <a:ext cx="683354" cy="726063"/>
            <a:chOff x="10707064" y="149836"/>
            <a:chExt cx="683354" cy="726063"/>
          </a:xfrm>
        </p:grpSpPr>
        <p:pic>
          <p:nvPicPr>
            <p:cNvPr id="53" name="do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7064" y="149836"/>
              <a:ext cx="683354" cy="726063"/>
            </a:xfrm>
            <a:prstGeom prst="rect">
              <a:avLst/>
            </a:prstGeom>
          </p:spPr>
        </p:pic>
        <p:sp>
          <p:nvSpPr>
            <p:cNvPr id="54" name="99"/>
            <p:cNvSpPr txBox="1"/>
            <p:nvPr/>
          </p:nvSpPr>
          <p:spPr>
            <a:xfrm>
              <a:off x="10793210" y="320375"/>
              <a:ext cx="571500" cy="523220"/>
            </a:xfrm>
            <a:prstGeom prst="rect">
              <a:avLst/>
            </a:prstGeom>
            <a:noFill/>
          </p:spPr>
          <p:txBody>
            <a:bodyPr wrap="square" rtlCol="0">
              <a:spAutoFit/>
            </a:bodyPr>
            <a:lstStyle/>
            <a:p>
              <a:r>
                <a:rPr lang="en-US" sz="2800" b="1">
                  <a:solidFill>
                    <a:srgbClr val="FFFF00"/>
                  </a:solidFill>
                  <a:effectLst>
                    <a:outerShdw blurRad="38100" dist="38100" dir="2700000" algn="tl">
                      <a:srgbClr val="000000">
                        <a:alpha val="43137"/>
                      </a:srgbClr>
                    </a:outerShdw>
                  </a:effectLst>
                  <a:latin typeface="+mj-lt"/>
                </a:rPr>
                <a:t>99</a:t>
              </a:r>
            </a:p>
          </p:txBody>
        </p:sp>
      </p:grpSp>
      <p:grpSp>
        <p:nvGrpSpPr>
          <p:cNvPr id="55" name="số 287"/>
          <p:cNvGrpSpPr/>
          <p:nvPr/>
        </p:nvGrpSpPr>
        <p:grpSpPr>
          <a:xfrm>
            <a:off x="8284082" y="1508965"/>
            <a:ext cx="754104" cy="726063"/>
            <a:chOff x="10271353" y="955806"/>
            <a:chExt cx="754104" cy="726063"/>
          </a:xfrm>
        </p:grpSpPr>
        <p:pic>
          <p:nvPicPr>
            <p:cNvPr id="56" name="do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1353" y="955806"/>
              <a:ext cx="683354" cy="726063"/>
            </a:xfrm>
            <a:prstGeom prst="rect">
              <a:avLst/>
            </a:prstGeom>
          </p:spPr>
        </p:pic>
        <p:sp>
          <p:nvSpPr>
            <p:cNvPr id="57" name="287"/>
            <p:cNvSpPr txBox="1"/>
            <p:nvPr/>
          </p:nvSpPr>
          <p:spPr>
            <a:xfrm>
              <a:off x="10272981" y="1096469"/>
              <a:ext cx="752476" cy="523220"/>
            </a:xfrm>
            <a:prstGeom prst="rect">
              <a:avLst/>
            </a:prstGeom>
            <a:noFill/>
          </p:spPr>
          <p:txBody>
            <a:bodyPr wrap="square" rtlCol="0">
              <a:spAutoFit/>
            </a:bodyPr>
            <a:lstStyle/>
            <a:p>
              <a:r>
                <a:rPr lang="en-US" sz="2800" b="1">
                  <a:solidFill>
                    <a:srgbClr val="FFFF00"/>
                  </a:solidFill>
                  <a:effectLst>
                    <a:outerShdw blurRad="38100" dist="38100" dir="2700000" algn="tl">
                      <a:srgbClr val="000000">
                        <a:alpha val="43137"/>
                      </a:srgbClr>
                    </a:outerShdw>
                  </a:effectLst>
                  <a:latin typeface="+mj-lt"/>
                </a:rPr>
                <a:t>287</a:t>
              </a:r>
            </a:p>
          </p:txBody>
        </p:sp>
      </p:grpSp>
      <p:grpSp>
        <p:nvGrpSpPr>
          <p:cNvPr id="58" name="số 9 (ước 45 và bội 9)"/>
          <p:cNvGrpSpPr/>
          <p:nvPr/>
        </p:nvGrpSpPr>
        <p:grpSpPr>
          <a:xfrm>
            <a:off x="6435647" y="2837922"/>
            <a:ext cx="683354" cy="726063"/>
            <a:chOff x="1814476" y="875899"/>
            <a:chExt cx="683354" cy="726063"/>
          </a:xfrm>
        </p:grpSpPr>
        <p:pic>
          <p:nvPicPr>
            <p:cNvPr id="59" name="do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4476" y="875899"/>
              <a:ext cx="683354" cy="726063"/>
            </a:xfrm>
            <a:prstGeom prst="rect">
              <a:avLst/>
            </a:prstGeom>
          </p:spPr>
        </p:pic>
        <p:sp>
          <p:nvSpPr>
            <p:cNvPr id="60" name="9 (1)"/>
            <p:cNvSpPr txBox="1"/>
            <p:nvPr/>
          </p:nvSpPr>
          <p:spPr>
            <a:xfrm>
              <a:off x="1980567" y="1021111"/>
              <a:ext cx="409573" cy="523220"/>
            </a:xfrm>
            <a:prstGeom prst="rect">
              <a:avLst/>
            </a:prstGeom>
            <a:noFill/>
          </p:spPr>
          <p:txBody>
            <a:bodyPr wrap="square" rtlCol="0">
              <a:spAutoFit/>
            </a:bodyPr>
            <a:lstStyle/>
            <a:p>
              <a:r>
                <a:rPr lang="en-US" sz="2800" b="1">
                  <a:solidFill>
                    <a:srgbClr val="FFFF00"/>
                  </a:solidFill>
                  <a:effectLst>
                    <a:outerShdw blurRad="38100" dist="38100" dir="2700000" algn="tl">
                      <a:srgbClr val="000000">
                        <a:alpha val="43137"/>
                      </a:srgbClr>
                    </a:outerShdw>
                  </a:effectLst>
                  <a:latin typeface="+mj-lt"/>
                </a:rPr>
                <a:t>9</a:t>
              </a:r>
            </a:p>
          </p:txBody>
        </p:sp>
      </p:grpSp>
      <p:sp>
        <p:nvSpPr>
          <p:cNvPr id="61" name="Left Arrow 60"/>
          <p:cNvSpPr/>
          <p:nvPr/>
        </p:nvSpPr>
        <p:spPr>
          <a:xfrm>
            <a:off x="4219303" y="6196992"/>
            <a:ext cx="1196658" cy="3356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4">
            <a:extLst>
              <a:ext uri="{FF2B5EF4-FFF2-40B4-BE49-F238E27FC236}">
                <a16:creationId xmlns:a16="http://schemas.microsoft.com/office/drawing/2014/main" id="{58E6D429-DC53-47C4-8036-1E9D12B8E28B}"/>
              </a:ext>
            </a:extLst>
          </p:cNvPr>
          <p:cNvSpPr/>
          <p:nvPr/>
        </p:nvSpPr>
        <p:spPr>
          <a:xfrm>
            <a:off x="81186" y="-12065"/>
            <a:ext cx="4567568"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VẬN DỤNG</a:t>
            </a:r>
          </a:p>
        </p:txBody>
      </p:sp>
      <p:sp>
        <p:nvSpPr>
          <p:cNvPr id="62" name="Left Arrow 61"/>
          <p:cNvSpPr/>
          <p:nvPr/>
        </p:nvSpPr>
        <p:spPr>
          <a:xfrm rot="10800000">
            <a:off x="6684929" y="6196991"/>
            <a:ext cx="1196658" cy="3356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10484721" y="2638167"/>
            <a:ext cx="1219200" cy="457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a:solidFill>
                  <a:srgbClr val="000000"/>
                </a:solidFill>
                <a:latin typeface="Times New Roman" panose="02020603050405020304" pitchFamily="18" charset="0"/>
                <a:cs typeface="Times New Roman" panose="02020603050405020304" pitchFamily="18" charset="0"/>
              </a:rPr>
              <a:t>Hết giờ</a:t>
            </a:r>
          </a:p>
        </p:txBody>
      </p:sp>
      <p:sp>
        <p:nvSpPr>
          <p:cNvPr id="187" name="Rectangle 186"/>
          <p:cNvSpPr/>
          <p:nvPr/>
        </p:nvSpPr>
        <p:spPr>
          <a:xfrm>
            <a:off x="10256121" y="3110200"/>
            <a:ext cx="1676400" cy="6096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a:p>
        </p:txBody>
      </p:sp>
      <p:sp>
        <p:nvSpPr>
          <p:cNvPr id="188" name="Rounded Rectangle 187"/>
          <p:cNvSpPr/>
          <p:nvPr/>
        </p:nvSpPr>
        <p:spPr>
          <a:xfrm>
            <a:off x="10326534" y="3136160"/>
            <a:ext cx="462987" cy="5267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200" b="1">
                <a:latin typeface="Tahoma" pitchFamily="34" charset="0"/>
                <a:ea typeface="Tahoma" pitchFamily="34" charset="0"/>
                <a:cs typeface="Tahoma" pitchFamily="34" charset="0"/>
              </a:rPr>
              <a:t>1</a:t>
            </a:r>
          </a:p>
        </p:txBody>
      </p:sp>
      <p:sp>
        <p:nvSpPr>
          <p:cNvPr id="189" name="TextBox 7"/>
          <p:cNvSpPr txBox="1">
            <a:spLocks noChangeArrowheads="1"/>
          </p:cNvSpPr>
          <p:nvPr/>
        </p:nvSpPr>
        <p:spPr bwMode="auto">
          <a:xfrm>
            <a:off x="10723369" y="3044888"/>
            <a:ext cx="2565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a:solidFill>
                  <a:schemeClr val="bg1"/>
                </a:solidFill>
                <a:latin typeface="Calibri" panose="020F0502020204030204" pitchFamily="34" charset="0"/>
              </a:rPr>
              <a:t>:</a:t>
            </a:r>
          </a:p>
        </p:txBody>
      </p:sp>
      <p:sp>
        <p:nvSpPr>
          <p:cNvPr id="190" name="Rounded Rectangle 189"/>
          <p:cNvSpPr/>
          <p:nvPr/>
        </p:nvSpPr>
        <p:spPr>
          <a:xfrm>
            <a:off x="10326534" y="3136160"/>
            <a:ext cx="462987" cy="5267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200" b="1">
                <a:latin typeface="Tahoma" pitchFamily="34" charset="0"/>
                <a:ea typeface="Tahoma" pitchFamily="34" charset="0"/>
                <a:cs typeface="Tahoma" pitchFamily="34" charset="0"/>
              </a:rPr>
              <a:t>0</a:t>
            </a:r>
          </a:p>
        </p:txBody>
      </p:sp>
      <p:sp>
        <p:nvSpPr>
          <p:cNvPr id="191" name="Rectangle 190"/>
          <p:cNvSpPr/>
          <p:nvPr/>
        </p:nvSpPr>
        <p:spPr>
          <a:xfrm>
            <a:off x="10484721" y="2632457"/>
            <a:ext cx="1219200" cy="457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200">
                <a:solidFill>
                  <a:srgbClr val="FF0000"/>
                </a:solidFill>
                <a:latin typeface="Times New Roman" panose="02020603050405020304" pitchFamily="18" charset="0"/>
                <a:cs typeface="Times New Roman" panose="02020603050405020304" pitchFamily="18" charset="0"/>
              </a:rPr>
              <a:t>còn lại ...</a:t>
            </a:r>
          </a:p>
        </p:txBody>
      </p:sp>
      <p:sp>
        <p:nvSpPr>
          <p:cNvPr id="192" name="Rectangle 191"/>
          <p:cNvSpPr/>
          <p:nvPr/>
        </p:nvSpPr>
        <p:spPr>
          <a:xfrm>
            <a:off x="10484721" y="2637098"/>
            <a:ext cx="121920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b="1">
                <a:solidFill>
                  <a:srgbClr val="FFFFFF"/>
                </a:solidFill>
                <a:latin typeface="Times New Roman" panose="02020603050405020304" pitchFamily="18" charset="0"/>
                <a:cs typeface="Times New Roman" panose="02020603050405020304" pitchFamily="18" charset="0"/>
              </a:rPr>
              <a:t>Bắt đầu</a:t>
            </a:r>
          </a:p>
        </p:txBody>
      </p:sp>
      <p:sp>
        <p:nvSpPr>
          <p:cNvPr id="193" name="Rounded Rectangle 192"/>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00</a:t>
            </a:r>
          </a:p>
        </p:txBody>
      </p:sp>
      <p:sp>
        <p:nvSpPr>
          <p:cNvPr id="194" name="Rounded Rectangle 193"/>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59</a:t>
            </a:r>
          </a:p>
        </p:txBody>
      </p:sp>
      <p:sp>
        <p:nvSpPr>
          <p:cNvPr id="195" name="Rounded Rectangle 194"/>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58</a:t>
            </a:r>
          </a:p>
        </p:txBody>
      </p:sp>
      <p:sp>
        <p:nvSpPr>
          <p:cNvPr id="196" name="Rounded Rectangle 195"/>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57</a:t>
            </a:r>
          </a:p>
        </p:txBody>
      </p:sp>
      <p:sp>
        <p:nvSpPr>
          <p:cNvPr id="197" name="Rounded Rectangle 196"/>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56</a:t>
            </a:r>
          </a:p>
        </p:txBody>
      </p:sp>
      <p:sp>
        <p:nvSpPr>
          <p:cNvPr id="198" name="Rounded Rectangle 197"/>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55</a:t>
            </a:r>
          </a:p>
        </p:txBody>
      </p:sp>
      <p:sp>
        <p:nvSpPr>
          <p:cNvPr id="199" name="Rounded Rectangle 198"/>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54</a:t>
            </a:r>
          </a:p>
        </p:txBody>
      </p:sp>
      <p:sp>
        <p:nvSpPr>
          <p:cNvPr id="200" name="Rounded Rectangle 199"/>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53</a:t>
            </a:r>
          </a:p>
        </p:txBody>
      </p:sp>
      <p:sp>
        <p:nvSpPr>
          <p:cNvPr id="201" name="Rounded Rectangle 200"/>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52</a:t>
            </a:r>
          </a:p>
        </p:txBody>
      </p:sp>
      <p:sp>
        <p:nvSpPr>
          <p:cNvPr id="202" name="Rounded Rectangle 201"/>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51</a:t>
            </a:r>
          </a:p>
        </p:txBody>
      </p:sp>
      <p:sp>
        <p:nvSpPr>
          <p:cNvPr id="203" name="Rounded Rectangle 202"/>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50</a:t>
            </a:r>
          </a:p>
        </p:txBody>
      </p:sp>
      <p:sp>
        <p:nvSpPr>
          <p:cNvPr id="204" name="Rounded Rectangle 203"/>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49</a:t>
            </a:r>
          </a:p>
        </p:txBody>
      </p:sp>
      <p:sp>
        <p:nvSpPr>
          <p:cNvPr id="205" name="Rounded Rectangle 204"/>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48</a:t>
            </a:r>
          </a:p>
        </p:txBody>
      </p:sp>
      <p:sp>
        <p:nvSpPr>
          <p:cNvPr id="206" name="Rounded Rectangle 205"/>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47</a:t>
            </a:r>
          </a:p>
        </p:txBody>
      </p:sp>
      <p:sp>
        <p:nvSpPr>
          <p:cNvPr id="207" name="Rounded Rectangle 206"/>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46</a:t>
            </a:r>
          </a:p>
        </p:txBody>
      </p:sp>
      <p:sp>
        <p:nvSpPr>
          <p:cNvPr id="208" name="Rounded Rectangle 207"/>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45</a:t>
            </a:r>
          </a:p>
        </p:txBody>
      </p:sp>
      <p:sp>
        <p:nvSpPr>
          <p:cNvPr id="209" name="Rounded Rectangle 208"/>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44</a:t>
            </a:r>
          </a:p>
        </p:txBody>
      </p:sp>
      <p:sp>
        <p:nvSpPr>
          <p:cNvPr id="210" name="Rounded Rectangle 209"/>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43</a:t>
            </a:r>
          </a:p>
        </p:txBody>
      </p:sp>
      <p:sp>
        <p:nvSpPr>
          <p:cNvPr id="211" name="Rounded Rectangle 210"/>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42</a:t>
            </a:r>
          </a:p>
        </p:txBody>
      </p:sp>
      <p:sp>
        <p:nvSpPr>
          <p:cNvPr id="212" name="Rounded Rectangle 211"/>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41</a:t>
            </a:r>
          </a:p>
        </p:txBody>
      </p:sp>
      <p:sp>
        <p:nvSpPr>
          <p:cNvPr id="213" name="Rounded Rectangle 212"/>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40</a:t>
            </a:r>
          </a:p>
        </p:txBody>
      </p:sp>
      <p:sp>
        <p:nvSpPr>
          <p:cNvPr id="214" name="Rounded Rectangle 213"/>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39</a:t>
            </a:r>
          </a:p>
        </p:txBody>
      </p:sp>
      <p:sp>
        <p:nvSpPr>
          <p:cNvPr id="215" name="Rounded Rectangle 214"/>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38</a:t>
            </a:r>
          </a:p>
        </p:txBody>
      </p:sp>
      <p:sp>
        <p:nvSpPr>
          <p:cNvPr id="216" name="Rounded Rectangle 215"/>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37</a:t>
            </a:r>
          </a:p>
        </p:txBody>
      </p:sp>
      <p:sp>
        <p:nvSpPr>
          <p:cNvPr id="217" name="Rounded Rectangle 216"/>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36</a:t>
            </a:r>
          </a:p>
        </p:txBody>
      </p:sp>
      <p:sp>
        <p:nvSpPr>
          <p:cNvPr id="218" name="Rounded Rectangle 217"/>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35</a:t>
            </a:r>
          </a:p>
        </p:txBody>
      </p:sp>
      <p:sp>
        <p:nvSpPr>
          <p:cNvPr id="219" name="Rounded Rectangle 218"/>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34</a:t>
            </a:r>
          </a:p>
        </p:txBody>
      </p:sp>
      <p:sp>
        <p:nvSpPr>
          <p:cNvPr id="220" name="Rounded Rectangle 219"/>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33</a:t>
            </a:r>
          </a:p>
        </p:txBody>
      </p:sp>
      <p:sp>
        <p:nvSpPr>
          <p:cNvPr id="221" name="Rounded Rectangle 220"/>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32</a:t>
            </a:r>
          </a:p>
        </p:txBody>
      </p:sp>
      <p:sp>
        <p:nvSpPr>
          <p:cNvPr id="222" name="Rounded Rectangle 221"/>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31</a:t>
            </a:r>
          </a:p>
        </p:txBody>
      </p:sp>
      <p:sp>
        <p:nvSpPr>
          <p:cNvPr id="223" name="Rounded Rectangle 222"/>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30</a:t>
            </a:r>
          </a:p>
        </p:txBody>
      </p:sp>
      <p:sp>
        <p:nvSpPr>
          <p:cNvPr id="224" name="Rounded Rectangle 223"/>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29</a:t>
            </a:r>
          </a:p>
        </p:txBody>
      </p:sp>
      <p:sp>
        <p:nvSpPr>
          <p:cNvPr id="225" name="Rounded Rectangle 224"/>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28</a:t>
            </a:r>
          </a:p>
        </p:txBody>
      </p:sp>
      <p:sp>
        <p:nvSpPr>
          <p:cNvPr id="226" name="Rounded Rectangle 225"/>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27</a:t>
            </a:r>
          </a:p>
        </p:txBody>
      </p:sp>
      <p:sp>
        <p:nvSpPr>
          <p:cNvPr id="227" name="Rounded Rectangle 226"/>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26</a:t>
            </a:r>
          </a:p>
        </p:txBody>
      </p:sp>
      <p:sp>
        <p:nvSpPr>
          <p:cNvPr id="228" name="Rounded Rectangle 227"/>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25</a:t>
            </a:r>
          </a:p>
        </p:txBody>
      </p:sp>
      <p:sp>
        <p:nvSpPr>
          <p:cNvPr id="229" name="Rounded Rectangle 228"/>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24</a:t>
            </a:r>
          </a:p>
        </p:txBody>
      </p:sp>
      <p:sp>
        <p:nvSpPr>
          <p:cNvPr id="230" name="Rounded Rectangle 229"/>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23</a:t>
            </a:r>
          </a:p>
        </p:txBody>
      </p:sp>
      <p:sp>
        <p:nvSpPr>
          <p:cNvPr id="231" name="Rounded Rectangle 230"/>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22</a:t>
            </a:r>
          </a:p>
        </p:txBody>
      </p:sp>
      <p:sp>
        <p:nvSpPr>
          <p:cNvPr id="232" name="Rounded Rectangle 231"/>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21</a:t>
            </a:r>
          </a:p>
        </p:txBody>
      </p:sp>
      <p:sp>
        <p:nvSpPr>
          <p:cNvPr id="233" name="Rounded Rectangle 232"/>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20</a:t>
            </a:r>
          </a:p>
        </p:txBody>
      </p:sp>
      <p:sp>
        <p:nvSpPr>
          <p:cNvPr id="234" name="Rounded Rectangle 233"/>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19</a:t>
            </a:r>
          </a:p>
        </p:txBody>
      </p:sp>
      <p:sp>
        <p:nvSpPr>
          <p:cNvPr id="235" name="Rounded Rectangle 234"/>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18</a:t>
            </a:r>
          </a:p>
        </p:txBody>
      </p:sp>
      <p:sp>
        <p:nvSpPr>
          <p:cNvPr id="236" name="Rounded Rectangle 235"/>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17</a:t>
            </a:r>
          </a:p>
        </p:txBody>
      </p:sp>
      <p:sp>
        <p:nvSpPr>
          <p:cNvPr id="237" name="Rounded Rectangle 236"/>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16</a:t>
            </a:r>
          </a:p>
        </p:txBody>
      </p:sp>
      <p:sp>
        <p:nvSpPr>
          <p:cNvPr id="238" name="Rounded Rectangle 237"/>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15</a:t>
            </a:r>
          </a:p>
        </p:txBody>
      </p:sp>
      <p:sp>
        <p:nvSpPr>
          <p:cNvPr id="239" name="Rounded Rectangle 238"/>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14</a:t>
            </a:r>
          </a:p>
        </p:txBody>
      </p:sp>
      <p:sp>
        <p:nvSpPr>
          <p:cNvPr id="240" name="Rounded Rectangle 239"/>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13</a:t>
            </a:r>
          </a:p>
        </p:txBody>
      </p:sp>
      <p:sp>
        <p:nvSpPr>
          <p:cNvPr id="241" name="Rounded Rectangle 240"/>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12</a:t>
            </a:r>
          </a:p>
        </p:txBody>
      </p:sp>
      <p:sp>
        <p:nvSpPr>
          <p:cNvPr id="242" name="Rounded Rectangle 241"/>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11</a:t>
            </a:r>
          </a:p>
        </p:txBody>
      </p:sp>
      <p:sp>
        <p:nvSpPr>
          <p:cNvPr id="243" name="Rounded Rectangle 242"/>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latin typeface="Tahoma" pitchFamily="34" charset="0"/>
                <a:ea typeface="Tahoma" pitchFamily="34" charset="0"/>
                <a:cs typeface="Tahoma" pitchFamily="34" charset="0"/>
              </a:rPr>
              <a:t>10</a:t>
            </a:r>
          </a:p>
        </p:txBody>
      </p:sp>
      <p:sp>
        <p:nvSpPr>
          <p:cNvPr id="244" name="Rounded Rectangle 243"/>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solidFill>
                  <a:srgbClr val="FF0000"/>
                </a:solidFill>
                <a:latin typeface="Tahoma" pitchFamily="34" charset="0"/>
                <a:ea typeface="Tahoma" pitchFamily="34" charset="0"/>
                <a:cs typeface="Tahoma" pitchFamily="34" charset="0"/>
              </a:rPr>
              <a:t>09</a:t>
            </a:r>
          </a:p>
        </p:txBody>
      </p:sp>
      <p:sp>
        <p:nvSpPr>
          <p:cNvPr id="245" name="Rounded Rectangle 244"/>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solidFill>
                  <a:srgbClr val="FF0000"/>
                </a:solidFill>
                <a:latin typeface="Tahoma" pitchFamily="34" charset="0"/>
                <a:ea typeface="Tahoma" pitchFamily="34" charset="0"/>
                <a:cs typeface="Tahoma" pitchFamily="34" charset="0"/>
              </a:rPr>
              <a:t>08</a:t>
            </a:r>
          </a:p>
        </p:txBody>
      </p:sp>
      <p:sp>
        <p:nvSpPr>
          <p:cNvPr id="246" name="Rounded Rectangle 245"/>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solidFill>
                  <a:srgbClr val="FF0000"/>
                </a:solidFill>
                <a:latin typeface="Tahoma" pitchFamily="34" charset="0"/>
                <a:ea typeface="Tahoma" pitchFamily="34" charset="0"/>
                <a:cs typeface="Tahoma" pitchFamily="34" charset="0"/>
              </a:rPr>
              <a:t>07</a:t>
            </a:r>
          </a:p>
        </p:txBody>
      </p:sp>
      <p:sp>
        <p:nvSpPr>
          <p:cNvPr id="247" name="Rounded Rectangle 246"/>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solidFill>
                  <a:srgbClr val="FF0000"/>
                </a:solidFill>
                <a:latin typeface="Tahoma" pitchFamily="34" charset="0"/>
                <a:ea typeface="Tahoma" pitchFamily="34" charset="0"/>
                <a:cs typeface="Tahoma" pitchFamily="34" charset="0"/>
              </a:rPr>
              <a:t>06</a:t>
            </a:r>
          </a:p>
        </p:txBody>
      </p:sp>
      <p:sp>
        <p:nvSpPr>
          <p:cNvPr id="248" name="Rounded Rectangle 247"/>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solidFill>
                  <a:srgbClr val="FF0000"/>
                </a:solidFill>
                <a:latin typeface="Tahoma" pitchFamily="34" charset="0"/>
                <a:ea typeface="Tahoma" pitchFamily="34" charset="0"/>
                <a:cs typeface="Tahoma" pitchFamily="34" charset="0"/>
              </a:rPr>
              <a:t>05</a:t>
            </a:r>
          </a:p>
        </p:txBody>
      </p:sp>
      <p:sp>
        <p:nvSpPr>
          <p:cNvPr id="249" name="Rounded Rectangle 248"/>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solidFill>
                  <a:srgbClr val="FF0000"/>
                </a:solidFill>
                <a:latin typeface="Tahoma" pitchFamily="34" charset="0"/>
                <a:ea typeface="Tahoma" pitchFamily="34" charset="0"/>
                <a:cs typeface="Tahoma" pitchFamily="34" charset="0"/>
              </a:rPr>
              <a:t>04</a:t>
            </a:r>
          </a:p>
        </p:txBody>
      </p:sp>
      <p:sp>
        <p:nvSpPr>
          <p:cNvPr id="250" name="Rounded Rectangle 249"/>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solidFill>
                  <a:srgbClr val="FF0000"/>
                </a:solidFill>
                <a:latin typeface="Tahoma" pitchFamily="34" charset="0"/>
                <a:ea typeface="Tahoma" pitchFamily="34" charset="0"/>
                <a:cs typeface="Tahoma" pitchFamily="34" charset="0"/>
              </a:rPr>
              <a:t>03</a:t>
            </a:r>
          </a:p>
        </p:txBody>
      </p:sp>
      <p:sp>
        <p:nvSpPr>
          <p:cNvPr id="251" name="Rounded Rectangle 250"/>
          <p:cNvSpPr/>
          <p:nvPr/>
        </p:nvSpPr>
        <p:spPr>
          <a:xfrm>
            <a:off x="10984145" y="3133642"/>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solidFill>
                  <a:srgbClr val="FF0000"/>
                </a:solidFill>
                <a:latin typeface="Tahoma" pitchFamily="34" charset="0"/>
                <a:ea typeface="Tahoma" pitchFamily="34" charset="0"/>
                <a:cs typeface="Tahoma" pitchFamily="34" charset="0"/>
              </a:rPr>
              <a:t>02</a:t>
            </a:r>
          </a:p>
        </p:txBody>
      </p:sp>
      <p:sp>
        <p:nvSpPr>
          <p:cNvPr id="252" name="Rounded Rectangle 251"/>
          <p:cNvSpPr/>
          <p:nvPr/>
        </p:nvSpPr>
        <p:spPr>
          <a:xfrm>
            <a:off x="10986317" y="3134889"/>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solidFill>
                  <a:srgbClr val="FF0000"/>
                </a:solidFill>
                <a:latin typeface="Tahoma" pitchFamily="34" charset="0"/>
                <a:ea typeface="Tahoma" pitchFamily="34" charset="0"/>
                <a:cs typeface="Tahoma" pitchFamily="34" charset="0"/>
              </a:rPr>
              <a:t>01</a:t>
            </a:r>
          </a:p>
        </p:txBody>
      </p:sp>
      <p:sp>
        <p:nvSpPr>
          <p:cNvPr id="253" name="Rounded Rectangle 252"/>
          <p:cNvSpPr/>
          <p:nvPr/>
        </p:nvSpPr>
        <p:spPr>
          <a:xfrm>
            <a:off x="10983390" y="3140993"/>
            <a:ext cx="872931" cy="52779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600" b="1">
                <a:solidFill>
                  <a:srgbClr val="FF0000"/>
                </a:solidFill>
                <a:latin typeface="Tahoma" pitchFamily="34" charset="0"/>
                <a:ea typeface="Tahoma" pitchFamily="34" charset="0"/>
                <a:cs typeface="Tahoma" pitchFamily="34" charset="0"/>
              </a:rPr>
              <a:t>00</a:t>
            </a:r>
          </a:p>
        </p:txBody>
      </p:sp>
      <p:sp>
        <p:nvSpPr>
          <p:cNvPr id="254" name="Rounded Rectangle 253"/>
          <p:cNvSpPr/>
          <p:nvPr/>
        </p:nvSpPr>
        <p:spPr>
          <a:xfrm>
            <a:off x="10326534" y="3142859"/>
            <a:ext cx="462987" cy="5267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3200" b="1">
                <a:solidFill>
                  <a:srgbClr val="FF0000"/>
                </a:solidFill>
                <a:latin typeface="Tahoma" pitchFamily="34" charset="0"/>
                <a:ea typeface="Tahoma" pitchFamily="34" charset="0"/>
                <a:cs typeface="Tahoma" pitchFamily="34" charset="0"/>
              </a:rPr>
              <a:t>0</a:t>
            </a:r>
          </a:p>
        </p:txBody>
      </p:sp>
    </p:spTree>
    <p:extLst>
      <p:ext uri="{BB962C8B-B14F-4D97-AF65-F5344CB8AC3E}">
        <p14:creationId xmlns:p14="http://schemas.microsoft.com/office/powerpoint/2010/main" val="387993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07773 -0.01227 L 0.17904 -0.01227 C 0.22448 -0.01227 0.28047 0.03727 0.28047 0.07755 L 0.28047 0.16759 " pathEditMode="relative" rAng="0" ptsTypes="AAAA">
                                      <p:cBhvr>
                                        <p:cTn id="6" dur="2000" fill="hold"/>
                                        <p:tgtEl>
                                          <p:spTgt spid="22"/>
                                        </p:tgtEl>
                                        <p:attrNameLst>
                                          <p:attrName>ppt_x</p:attrName>
                                          <p:attrName>ppt_y</p:attrName>
                                        </p:attrNameLst>
                                      </p:cBhvr>
                                      <p:rCtr x="10130" y="8981"/>
                                    </p:animMotion>
                                  </p:childTnLst>
                                </p:cTn>
                              </p:par>
                            </p:childTnLst>
                          </p:cTn>
                        </p:par>
                      </p:childTnLst>
                    </p:cTn>
                  </p:par>
                </p:childTnLst>
              </p:cTn>
              <p:nextCondLst>
                <p:cond evt="onClick" delay="0">
                  <p:tgtEl>
                    <p:spTgt spid="22"/>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50" presetClass="path" presetSubtype="0" accel="50000" decel="50000" fill="hold" nodeType="clickEffect">
                                  <p:stCondLst>
                                    <p:cond delay="0"/>
                                  </p:stCondLst>
                                  <p:childTnLst>
                                    <p:animMotion origin="layout" path="M -2.5E-6 -7.40741E-7 L 0.19779 -7.40741E-7 C 0.2862 -7.40741E-7 0.39558 0.14514 0.39558 0.26296 L 0.39558 0.52662 " pathEditMode="relative" rAng="0" ptsTypes="AAAA">
                                      <p:cBhvr>
                                        <p:cTn id="11" dur="2000" fill="hold"/>
                                        <p:tgtEl>
                                          <p:spTgt spid="19"/>
                                        </p:tgtEl>
                                        <p:attrNameLst>
                                          <p:attrName>ppt_x</p:attrName>
                                          <p:attrName>ppt_y</p:attrName>
                                        </p:attrNameLst>
                                      </p:cBhvr>
                                      <p:rCtr x="19779" y="26319"/>
                                    </p:animMotion>
                                  </p:childTnLst>
                                </p:cTn>
                              </p:par>
                            </p:childTnLst>
                          </p:cTn>
                        </p:par>
                      </p:childTnLst>
                    </p:cTn>
                  </p:par>
                </p:childTnLst>
              </p:cTn>
              <p:nextCondLst>
                <p:cond evt="onClick" delay="0">
                  <p:tgtEl>
                    <p:spTgt spid="19"/>
                  </p:tgtEl>
                </p:cond>
              </p:nextCondLst>
            </p:seq>
            <p:seq concurrent="1" nextAc="seek">
              <p:cTn id="12" restart="whenNotActive" fill="hold" evtFilter="cancelBubble" nodeType="interactiveSeq">
                <p:stCondLst>
                  <p:cond evt="onClick" delay="0">
                    <p:tgtEl>
                      <p:spTgt spid="58"/>
                    </p:tgtEl>
                  </p:cond>
                </p:stCondLst>
                <p:endSync evt="end" delay="0">
                  <p:rtn val="all"/>
                </p:endSync>
                <p:childTnLst>
                  <p:par>
                    <p:cTn id="13" fill="hold">
                      <p:stCondLst>
                        <p:cond delay="0"/>
                      </p:stCondLst>
                      <p:childTnLst>
                        <p:par>
                          <p:cTn id="14" fill="hold">
                            <p:stCondLst>
                              <p:cond delay="0"/>
                            </p:stCondLst>
                            <p:childTnLst>
                              <p:par>
                                <p:cTn id="15" presetID="50" presetClass="path" presetSubtype="0" accel="50000" decel="50000" fill="hold" nodeType="clickEffect">
                                  <p:stCondLst>
                                    <p:cond delay="0"/>
                                  </p:stCondLst>
                                  <p:childTnLst>
                                    <p:animMotion origin="layout" path="M 0.00338 0.02384 L -0.02708 0.02384 C -0.04089 0.02384 -0.05755 0.14236 -0.05755 0.23912 L -0.05755 0.45532 " pathEditMode="relative" rAng="0" ptsTypes="AAAA">
                                      <p:cBhvr>
                                        <p:cTn id="16" dur="2000" fill="hold"/>
                                        <p:tgtEl>
                                          <p:spTgt spid="58"/>
                                        </p:tgtEl>
                                        <p:attrNameLst>
                                          <p:attrName>ppt_x</p:attrName>
                                          <p:attrName>ppt_y</p:attrName>
                                        </p:attrNameLst>
                                      </p:cBhvr>
                                      <p:rCtr x="-3047" y="21574"/>
                                    </p:animMotion>
                                  </p:childTnLst>
                                </p:cTn>
                              </p:par>
                              <p:par>
                                <p:cTn id="17" presetID="6" presetClass="entr" presetSubtype="16"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circle(in)">
                                      <p:cBhvr>
                                        <p:cTn id="19" dur="2000"/>
                                        <p:tgtEl>
                                          <p:spTgt spid="6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circle(in)">
                                      <p:cBhvr>
                                        <p:cTn id="22" dur="2000"/>
                                        <p:tgtEl>
                                          <p:spTgt spid="62"/>
                                        </p:tgtEl>
                                      </p:cBhvr>
                                    </p:animEffect>
                                  </p:childTnLst>
                                </p:cTn>
                              </p:par>
                            </p:childTnLst>
                          </p:cTn>
                        </p:par>
                      </p:childTnLst>
                    </p:cTn>
                  </p:par>
                </p:childTnLst>
              </p:cTn>
              <p:nextCondLst>
                <p:cond evt="onClick" delay="0">
                  <p:tgtEl>
                    <p:spTgt spid="58"/>
                  </p:tgtEl>
                </p:cond>
              </p:nextCondLst>
            </p:seq>
            <p:seq concurrent="1" nextAc="seek">
              <p:cTn id="23" restart="whenNotActive" fill="hold" evtFilter="cancelBubble" nodeType="interactiveSeq">
                <p:stCondLst>
                  <p:cond evt="onClick" delay="0">
                    <p:tgtEl>
                      <p:spTgt spid="43"/>
                    </p:tgtEl>
                  </p:cond>
                </p:stCondLst>
                <p:endSync evt="end" delay="0">
                  <p:rtn val="all"/>
                </p:endSync>
                <p:childTnLst>
                  <p:par>
                    <p:cTn id="24" fill="hold">
                      <p:stCondLst>
                        <p:cond delay="0"/>
                      </p:stCondLst>
                      <p:childTnLst>
                        <p:par>
                          <p:cTn id="25" fill="hold">
                            <p:stCondLst>
                              <p:cond delay="0"/>
                            </p:stCondLst>
                            <p:childTnLst>
                              <p:par>
                                <p:cTn id="26" presetID="50" presetClass="path" presetSubtype="0" accel="50000" decel="50000" fill="hold" nodeType="clickEffect">
                                  <p:stCondLst>
                                    <p:cond delay="0"/>
                                  </p:stCondLst>
                                  <p:childTnLst>
                                    <p:animMotion origin="layout" path="M 6.25E-7 -7.40741E-7 L -0.2375 -7.40741E-7 C -0.34401 -7.40741E-7 -0.47487 0.11829 -0.47487 0.21482 L -0.47487 0.42986 " pathEditMode="relative" rAng="0" ptsTypes="AAAA">
                                      <p:cBhvr>
                                        <p:cTn id="27" dur="2000" fill="hold"/>
                                        <p:tgtEl>
                                          <p:spTgt spid="43"/>
                                        </p:tgtEl>
                                        <p:attrNameLst>
                                          <p:attrName>ppt_x</p:attrName>
                                          <p:attrName>ppt_y</p:attrName>
                                        </p:attrNameLst>
                                      </p:cBhvr>
                                      <p:rCtr x="-23750" y="21481"/>
                                    </p:animMotion>
                                  </p:childTnLst>
                                </p:cTn>
                              </p:par>
                            </p:childTnLst>
                          </p:cTn>
                        </p:par>
                      </p:childTnLst>
                    </p:cTn>
                  </p:par>
                </p:childTnLst>
              </p:cTn>
              <p:nextCondLst>
                <p:cond evt="onClick" delay="0">
                  <p:tgtEl>
                    <p:spTgt spid="43"/>
                  </p:tgtEl>
                </p:cond>
              </p:nextCondLst>
            </p:seq>
            <p:seq concurrent="1" nextAc="seek">
              <p:cTn id="28" restart="whenNotActive" fill="hold" evtFilter="cancelBubble" nodeType="interactiveSeq">
                <p:stCondLst>
                  <p:cond evt="onClick" delay="0">
                    <p:tgtEl>
                      <p:spTgt spid="46"/>
                    </p:tgtEl>
                  </p:cond>
                </p:stCondLst>
                <p:endSync evt="end" delay="0">
                  <p:rtn val="all"/>
                </p:endSync>
                <p:childTnLst>
                  <p:par>
                    <p:cTn id="29" fill="hold">
                      <p:stCondLst>
                        <p:cond delay="0"/>
                      </p:stCondLst>
                      <p:childTnLst>
                        <p:par>
                          <p:cTn id="30" fill="hold">
                            <p:stCondLst>
                              <p:cond delay="0"/>
                            </p:stCondLst>
                            <p:childTnLst>
                              <p:par>
                                <p:cTn id="31" presetID="50" presetClass="path" presetSubtype="0" accel="50000" decel="50000" fill="hold" nodeType="clickEffect">
                                  <p:stCondLst>
                                    <p:cond delay="0"/>
                                  </p:stCondLst>
                                  <p:childTnLst>
                                    <p:animMotion origin="layout" path="M 1.66667E-6 -2.22222E-6 L -0.08724 -2.22222E-6 C -0.1263 -2.22222E-6 -0.17409 0.11366 -0.17409 0.20625 L -0.17409 0.41273 " pathEditMode="relative" rAng="0" ptsTypes="AAAA">
                                      <p:cBhvr>
                                        <p:cTn id="32" dur="2000" fill="hold"/>
                                        <p:tgtEl>
                                          <p:spTgt spid="46"/>
                                        </p:tgtEl>
                                        <p:attrNameLst>
                                          <p:attrName>ppt_x</p:attrName>
                                          <p:attrName>ppt_y</p:attrName>
                                        </p:attrNameLst>
                                      </p:cBhvr>
                                      <p:rCtr x="-8711" y="20625"/>
                                    </p:animMotion>
                                  </p:childTnLst>
                                </p:cTn>
                              </p:par>
                            </p:childTnLst>
                          </p:cTn>
                        </p:par>
                      </p:childTnLst>
                    </p:cTn>
                  </p:par>
                </p:childTnLst>
              </p:cTn>
              <p:nextCondLst>
                <p:cond evt="onClick" delay="0">
                  <p:tgtEl>
                    <p:spTgt spid="46"/>
                  </p:tgtEl>
                </p:cond>
              </p:nextCondLst>
            </p:seq>
            <p:seq concurrent="1" nextAc="seek">
              <p:cTn id="33" restart="whenNotActive" fill="hold" evtFilter="cancelBubble" nodeType="interactiveSeq">
                <p:stCondLst>
                  <p:cond evt="onClick" delay="0">
                    <p:tgtEl>
                      <p:spTgt spid="49"/>
                    </p:tgtEl>
                  </p:cond>
                </p:stCondLst>
                <p:endSync evt="end" delay="0">
                  <p:rtn val="all"/>
                </p:endSync>
                <p:childTnLst>
                  <p:par>
                    <p:cTn id="34" fill="hold">
                      <p:stCondLst>
                        <p:cond delay="0"/>
                      </p:stCondLst>
                      <p:childTnLst>
                        <p:par>
                          <p:cTn id="35" fill="hold">
                            <p:stCondLst>
                              <p:cond delay="0"/>
                            </p:stCondLst>
                            <p:childTnLst>
                              <p:par>
                                <p:cTn id="36" presetID="50" presetClass="path" presetSubtype="0" accel="50000" decel="50000" fill="hold" nodeType="clickEffect">
                                  <p:stCondLst>
                                    <p:cond delay="0"/>
                                  </p:stCondLst>
                                  <p:childTnLst>
                                    <p:animMotion origin="layout" path="M -6.25E-7 5.55112E-17 L -0.01055 5.55112E-17 C -0.01536 5.55112E-17 -0.02096 0.13333 -0.02096 0.2419 L -0.02096 0.48403 " pathEditMode="relative" rAng="0" ptsTypes="AAAA">
                                      <p:cBhvr>
                                        <p:cTn id="37" dur="2000" fill="hold"/>
                                        <p:tgtEl>
                                          <p:spTgt spid="49"/>
                                        </p:tgtEl>
                                        <p:attrNameLst>
                                          <p:attrName>ppt_x</p:attrName>
                                          <p:attrName>ppt_y</p:attrName>
                                        </p:attrNameLst>
                                      </p:cBhvr>
                                      <p:rCtr x="-1055" y="24190"/>
                                    </p:animMotion>
                                  </p:childTnLst>
                                </p:cTn>
                              </p:par>
                            </p:childTnLst>
                          </p:cTn>
                        </p:par>
                      </p:childTnLst>
                    </p:cTn>
                  </p:par>
                </p:childTnLst>
              </p:cTn>
              <p:nextCondLst>
                <p:cond evt="onClick" delay="0">
                  <p:tgtEl>
                    <p:spTgt spid="49"/>
                  </p:tgtEl>
                </p:cond>
              </p:nextCondLst>
            </p:seq>
            <p:seq concurrent="1" nextAc="seek">
              <p:cTn id="38" restart="whenNotActive" fill="hold" evtFilter="cancelBubble" nodeType="interactiveSeq">
                <p:stCondLst>
                  <p:cond evt="onClick" delay="0">
                    <p:tgtEl>
                      <p:spTgt spid="52"/>
                    </p:tgtEl>
                  </p:cond>
                </p:stCondLst>
                <p:endSync evt="end" delay="0">
                  <p:rtn val="all"/>
                </p:endSync>
                <p:childTnLst>
                  <p:par>
                    <p:cTn id="39" fill="hold">
                      <p:stCondLst>
                        <p:cond delay="0"/>
                      </p:stCondLst>
                      <p:childTnLst>
                        <p:par>
                          <p:cTn id="40" fill="hold">
                            <p:stCondLst>
                              <p:cond delay="0"/>
                            </p:stCondLst>
                            <p:childTnLst>
                              <p:par>
                                <p:cTn id="41" presetID="50" presetClass="path" presetSubtype="0" accel="50000" decel="50000" fill="hold" nodeType="clickEffect">
                                  <p:stCondLst>
                                    <p:cond delay="0"/>
                                  </p:stCondLst>
                                  <p:childTnLst>
                                    <p:animMotion origin="layout" path="M -1.25E-6 1.48148E-6 L -0.13424 1.48148E-6 C -0.1944 1.48148E-6 -0.26849 0.06967 -0.26849 0.12639 L -0.26849 0.25301 " pathEditMode="relative" rAng="0" ptsTypes="AAAA">
                                      <p:cBhvr>
                                        <p:cTn id="42" dur="2000" fill="hold"/>
                                        <p:tgtEl>
                                          <p:spTgt spid="52"/>
                                        </p:tgtEl>
                                        <p:attrNameLst>
                                          <p:attrName>ppt_x</p:attrName>
                                          <p:attrName>ppt_y</p:attrName>
                                        </p:attrNameLst>
                                      </p:cBhvr>
                                      <p:rCtr x="-13424" y="12639"/>
                                    </p:animMotion>
                                  </p:childTnLst>
                                </p:cTn>
                              </p:par>
                            </p:childTnLst>
                          </p:cTn>
                        </p:par>
                      </p:childTnLst>
                    </p:cTn>
                  </p:par>
                </p:childTnLst>
              </p:cTn>
              <p:nextCondLst>
                <p:cond evt="onClick" delay="0">
                  <p:tgtEl>
                    <p:spTgt spid="52"/>
                  </p:tgtEl>
                </p:cond>
              </p:nextCondLst>
            </p:seq>
            <p:seq concurrent="1" nextAc="seek">
              <p:cTn id="43" restart="whenNotActive" fill="hold" evtFilter="cancelBubble" nodeType="interactiveSeq">
                <p:stCondLst>
                  <p:cond evt="onClick" delay="0">
                    <p:tgtEl>
                      <p:spTgt spid="31"/>
                    </p:tgtEl>
                  </p:cond>
                </p:stCondLst>
                <p:endSync evt="end" delay="0">
                  <p:rtn val="all"/>
                </p:endSync>
                <p:childTnLst>
                  <p:par>
                    <p:cTn id="44" fill="hold">
                      <p:stCondLst>
                        <p:cond delay="0"/>
                      </p:stCondLst>
                      <p:childTnLst>
                        <p:par>
                          <p:cTn id="45" fill="hold">
                            <p:stCondLst>
                              <p:cond delay="0"/>
                            </p:stCondLst>
                            <p:childTnLst>
                              <p:par>
                                <p:cTn id="46" presetID="50" presetClass="path" presetSubtype="0" accel="50000" decel="50000" fill="hold" nodeType="clickEffect">
                                  <p:stCondLst>
                                    <p:cond delay="0"/>
                                  </p:stCondLst>
                                  <p:childTnLst>
                                    <p:animMotion origin="layout" path="M 0 7.40741E-7 L 0.2181 7.40741E-7 C 0.31576 7.40741E-7 0.43633 0.05046 0.43633 0.0919 L 0.43633 0.18403 " pathEditMode="relative" rAng="0" ptsTypes="AAAA">
                                      <p:cBhvr>
                                        <p:cTn id="47" dur="2000" fill="hold"/>
                                        <p:tgtEl>
                                          <p:spTgt spid="31"/>
                                        </p:tgtEl>
                                        <p:attrNameLst>
                                          <p:attrName>ppt_x</p:attrName>
                                          <p:attrName>ppt_y</p:attrName>
                                        </p:attrNameLst>
                                      </p:cBhvr>
                                      <p:rCtr x="21810" y="9190"/>
                                    </p:animMotion>
                                  </p:childTnLst>
                                </p:cTn>
                              </p:par>
                            </p:childTnLst>
                          </p:cTn>
                        </p:par>
                      </p:childTnLst>
                    </p:cTn>
                  </p:par>
                </p:childTnLst>
              </p:cTn>
              <p:nextCondLst>
                <p:cond evt="onClick" delay="0">
                  <p:tgtEl>
                    <p:spTgt spid="31"/>
                  </p:tgtEl>
                </p:cond>
              </p:nextCondLst>
            </p:seq>
            <p:seq concurrent="1" nextAc="seek">
              <p:cTn id="48" restart="whenNotActive" fill="hold" evtFilter="cancelBubble" nodeType="interactiveSeq">
                <p:stCondLst>
                  <p:cond evt="onClick" delay="0">
                    <p:tgtEl>
                      <p:spTgt spid="13"/>
                    </p:tgtEl>
                  </p:cond>
                </p:stCondLst>
                <p:endSync evt="end" delay="0">
                  <p:rtn val="all"/>
                </p:endSync>
                <p:childTnLst>
                  <p:par>
                    <p:cTn id="49" fill="hold">
                      <p:stCondLst>
                        <p:cond delay="0"/>
                      </p:stCondLst>
                      <p:childTnLst>
                        <p:par>
                          <p:cTn id="50" fill="hold">
                            <p:stCondLst>
                              <p:cond delay="0"/>
                            </p:stCondLst>
                            <p:childTnLst>
                              <p:par>
                                <p:cTn id="51" presetID="50" presetClass="path" presetSubtype="0" accel="50000" decel="50000" fill="hold" nodeType="clickEffect">
                                  <p:stCondLst>
                                    <p:cond delay="0"/>
                                  </p:stCondLst>
                                  <p:childTnLst>
                                    <p:animMotion origin="layout" path="M 1.45833E-6 -2.59259E-6 L 0.10351 -2.59259E-6 C 0.14987 -2.59259E-6 0.20703 0.12778 0.20703 0.23195 L 0.20703 0.46389 " pathEditMode="relative" rAng="0" ptsTypes="AAAA">
                                      <p:cBhvr>
                                        <p:cTn id="52" dur="2000" fill="hold"/>
                                        <p:tgtEl>
                                          <p:spTgt spid="13"/>
                                        </p:tgtEl>
                                        <p:attrNameLst>
                                          <p:attrName>ppt_x</p:attrName>
                                          <p:attrName>ppt_y</p:attrName>
                                        </p:attrNameLst>
                                      </p:cBhvr>
                                      <p:rCtr x="10352" y="23194"/>
                                    </p:animMotion>
                                  </p:childTnLst>
                                </p:cTn>
                              </p:par>
                            </p:childTnLst>
                          </p:cTn>
                        </p:par>
                      </p:childTnLst>
                    </p:cTn>
                  </p:par>
                </p:childTnLst>
              </p:cTn>
              <p:nextCondLst>
                <p:cond evt="onClick" delay="0">
                  <p:tgtEl>
                    <p:spTgt spid="13"/>
                  </p:tgtEl>
                </p:cond>
              </p:nextCondLst>
            </p:seq>
            <p:seq concurrent="1" nextAc="seek">
              <p:cTn id="53" restart="whenNotActive" fill="hold" evtFilter="cancelBubble" nodeType="interactiveSeq">
                <p:stCondLst>
                  <p:cond evt="onClick" delay="0">
                    <p:tgtEl>
                      <p:spTgt spid="25"/>
                    </p:tgtEl>
                  </p:cond>
                </p:stCondLst>
                <p:endSync evt="end" delay="0">
                  <p:rtn val="all"/>
                </p:endSync>
                <p:childTnLst>
                  <p:par>
                    <p:cTn id="54" fill="hold">
                      <p:stCondLst>
                        <p:cond delay="0"/>
                      </p:stCondLst>
                      <p:childTnLst>
                        <p:par>
                          <p:cTn id="55" fill="hold">
                            <p:stCondLst>
                              <p:cond delay="0"/>
                            </p:stCondLst>
                            <p:childTnLst>
                              <p:par>
                                <p:cTn id="56" presetID="35" presetClass="path" presetSubtype="0" accel="50000" decel="50000" fill="hold" nodeType="clickEffect">
                                  <p:stCondLst>
                                    <p:cond delay="0"/>
                                  </p:stCondLst>
                                  <p:childTnLst>
                                    <p:animMotion origin="layout" path="M 1.25E-6 -4.07407E-6 L -0.39206 0.00348 " pathEditMode="relative" rAng="0" ptsTypes="AA">
                                      <p:cBhvr>
                                        <p:cTn id="57" dur="2000" fill="hold"/>
                                        <p:tgtEl>
                                          <p:spTgt spid="25"/>
                                        </p:tgtEl>
                                        <p:attrNameLst>
                                          <p:attrName>ppt_x</p:attrName>
                                          <p:attrName>ppt_y</p:attrName>
                                        </p:attrNameLst>
                                      </p:cBhvr>
                                      <p:rCtr x="-19609" y="162"/>
                                    </p:animMotion>
                                  </p:childTnLst>
                                </p:cTn>
                              </p:par>
                            </p:childTnLst>
                          </p:cTn>
                        </p:par>
                      </p:childTnLst>
                    </p:cTn>
                  </p:par>
                </p:childTnLst>
              </p:cTn>
              <p:nextCondLst>
                <p:cond evt="onClick" delay="0">
                  <p:tgtEl>
                    <p:spTgt spid="25"/>
                  </p:tgtEl>
                </p:cond>
              </p:nextCondLst>
            </p:seq>
            <p:seq concurrent="1" nextAc="seek">
              <p:cTn id="58" restart="whenNotActive" fill="hold" evtFilter="cancelBubble" nodeType="interactiveSeq">
                <p:stCondLst>
                  <p:cond evt="onClick" delay="0">
                    <p:tgtEl>
                      <p:spTgt spid="40"/>
                    </p:tgtEl>
                  </p:cond>
                </p:stCondLst>
                <p:endSync evt="end" delay="0">
                  <p:rtn val="all"/>
                </p:endSync>
                <p:childTnLst>
                  <p:par>
                    <p:cTn id="59" fill="hold">
                      <p:stCondLst>
                        <p:cond delay="0"/>
                      </p:stCondLst>
                      <p:childTnLst>
                        <p:par>
                          <p:cTn id="60" fill="hold">
                            <p:stCondLst>
                              <p:cond delay="0"/>
                            </p:stCondLst>
                            <p:childTnLst>
                              <p:par>
                                <p:cTn id="61" presetID="63" presetClass="path" presetSubtype="0" accel="50000" decel="50000" fill="hold" nodeType="clickEffect">
                                  <p:stCondLst>
                                    <p:cond delay="0"/>
                                  </p:stCondLst>
                                  <p:childTnLst>
                                    <p:animMotion origin="layout" path="M -4.16667E-6 -4.07407E-6 L 0.42865 0.0007 " pathEditMode="relative" rAng="0" ptsTypes="AA">
                                      <p:cBhvr>
                                        <p:cTn id="62" dur="2000" fill="hold"/>
                                        <p:tgtEl>
                                          <p:spTgt spid="40"/>
                                        </p:tgtEl>
                                        <p:attrNameLst>
                                          <p:attrName>ppt_x</p:attrName>
                                          <p:attrName>ppt_y</p:attrName>
                                        </p:attrNameLst>
                                      </p:cBhvr>
                                      <p:rCtr x="21432" y="23"/>
                                    </p:animMotion>
                                  </p:childTnLst>
                                </p:cTn>
                              </p:par>
                            </p:childTnLst>
                          </p:cTn>
                        </p:par>
                      </p:childTnLst>
                    </p:cTn>
                  </p:par>
                </p:childTnLst>
              </p:cTn>
              <p:nextCondLst>
                <p:cond evt="onClick" delay="0">
                  <p:tgtEl>
                    <p:spTgt spid="40"/>
                  </p:tgtEl>
                </p:cond>
              </p:nextCondLst>
            </p:seq>
            <p:seq concurrent="1" nextAc="seek">
              <p:cTn id="63" restart="whenNotActive" fill="hold" evtFilter="cancelBubble" nodeType="interactiveSeq">
                <p:stCondLst>
                  <p:cond evt="onClick" delay="0">
                    <p:tgtEl>
                      <p:spTgt spid="28"/>
                    </p:tgtEl>
                  </p:cond>
                </p:stCondLst>
                <p:endSync evt="end" delay="0">
                  <p:rtn val="all"/>
                </p:endSync>
                <p:childTnLst>
                  <p:par>
                    <p:cTn id="64" fill="hold">
                      <p:stCondLst>
                        <p:cond delay="0"/>
                      </p:stCondLst>
                      <p:childTnLst>
                        <p:par>
                          <p:cTn id="65" fill="hold">
                            <p:stCondLst>
                              <p:cond delay="0"/>
                            </p:stCondLst>
                            <p:childTnLst>
                              <p:par>
                                <p:cTn id="66" presetID="63" presetClass="path" presetSubtype="0" accel="50000" decel="50000" fill="hold" nodeType="clickEffect">
                                  <p:stCondLst>
                                    <p:cond delay="0"/>
                                  </p:stCondLst>
                                  <p:childTnLst>
                                    <p:animMotion origin="layout" path="M -8.33333E-7 0.00417 L 0.39102 0.00602 " pathEditMode="relative" rAng="0" ptsTypes="AA">
                                      <p:cBhvr>
                                        <p:cTn id="67" dur="2000" fill="hold"/>
                                        <p:tgtEl>
                                          <p:spTgt spid="28"/>
                                        </p:tgtEl>
                                        <p:attrNameLst>
                                          <p:attrName>ppt_x</p:attrName>
                                          <p:attrName>ppt_y</p:attrName>
                                        </p:attrNameLst>
                                      </p:cBhvr>
                                      <p:rCtr x="19544" y="93"/>
                                    </p:animMotion>
                                  </p:childTnLst>
                                </p:cTn>
                              </p:par>
                            </p:childTnLst>
                          </p:cTn>
                        </p:par>
                      </p:childTnLst>
                    </p:cTn>
                  </p:par>
                </p:childTnLst>
              </p:cTn>
              <p:nextCondLst>
                <p:cond evt="onClick" delay="0">
                  <p:tgtEl>
                    <p:spTgt spid="28"/>
                  </p:tgtEl>
                </p:cond>
              </p:nextCondLst>
            </p:seq>
            <p:seq concurrent="1" nextAc="seek">
              <p:cTn id="68" restart="whenNotActive" fill="hold" evtFilter="cancelBubble" nodeType="interactiveSeq">
                <p:stCondLst>
                  <p:cond evt="onClick" delay="0">
                    <p:tgtEl>
                      <p:spTgt spid="55"/>
                    </p:tgtEl>
                  </p:cond>
                </p:stCondLst>
                <p:endSync evt="end" delay="0">
                  <p:rtn val="all"/>
                </p:endSync>
                <p:childTnLst>
                  <p:par>
                    <p:cTn id="69" fill="hold">
                      <p:stCondLst>
                        <p:cond delay="0"/>
                      </p:stCondLst>
                      <p:childTnLst>
                        <p:par>
                          <p:cTn id="70" fill="hold">
                            <p:stCondLst>
                              <p:cond delay="0"/>
                            </p:stCondLst>
                            <p:childTnLst>
                              <p:par>
                                <p:cTn id="71" presetID="49" presetClass="path" presetSubtype="0" accel="50000" decel="50000" fill="hold" nodeType="clickEffect">
                                  <p:stCondLst>
                                    <p:cond delay="0"/>
                                  </p:stCondLst>
                                  <p:childTnLst>
                                    <p:animMotion origin="layout" path="M 3.54167E-6 3.33333E-6 L 0.15221 -0.19607 " pathEditMode="relative" rAng="0" ptsTypes="AA">
                                      <p:cBhvr>
                                        <p:cTn id="72" dur="2000" fill="hold"/>
                                        <p:tgtEl>
                                          <p:spTgt spid="55"/>
                                        </p:tgtEl>
                                        <p:attrNameLst>
                                          <p:attrName>ppt_x</p:attrName>
                                          <p:attrName>ppt_y</p:attrName>
                                        </p:attrNameLst>
                                      </p:cBhvr>
                                      <p:rCtr x="7604" y="-9815"/>
                                    </p:animMotion>
                                  </p:childTnLst>
                                </p:cTn>
                              </p:par>
                            </p:childTnLst>
                          </p:cTn>
                        </p:par>
                      </p:childTnLst>
                    </p:cTn>
                  </p:par>
                </p:childTnLst>
              </p:cTn>
              <p:nextCondLst>
                <p:cond evt="onClick" delay="0">
                  <p:tgtEl>
                    <p:spTgt spid="55"/>
                  </p:tgtEl>
                </p:cond>
              </p:nextCondLst>
            </p:seq>
            <p:seq concurrent="1" nextAc="seek">
              <p:cTn id="73" restart="whenNotActive" fill="hold" evtFilter="cancelBubble" nodeType="interactiveSeq">
                <p:stCondLst>
                  <p:cond evt="onClick" delay="0">
                    <p:tgtEl>
                      <p:spTgt spid="16"/>
                    </p:tgtEl>
                  </p:cond>
                </p:stCondLst>
                <p:endSync evt="end" delay="0">
                  <p:rtn val="all"/>
                </p:endSync>
                <p:childTnLst>
                  <p:par>
                    <p:cTn id="74" fill="hold">
                      <p:stCondLst>
                        <p:cond delay="0"/>
                      </p:stCondLst>
                      <p:childTnLst>
                        <p:par>
                          <p:cTn id="75" fill="hold">
                            <p:stCondLst>
                              <p:cond delay="0"/>
                            </p:stCondLst>
                            <p:childTnLst>
                              <p:par>
                                <p:cTn id="76" presetID="35" presetClass="path" presetSubtype="0" accel="50000" decel="50000" fill="hold" nodeType="clickEffect">
                                  <p:stCondLst>
                                    <p:cond delay="0"/>
                                  </p:stCondLst>
                                  <p:childTnLst>
                                    <p:animMotion origin="layout" path="M -3.54167E-6 3.7037E-7 L -0.21263 -0.26366 " pathEditMode="relative" rAng="0" ptsTypes="AA">
                                      <p:cBhvr>
                                        <p:cTn id="77" dur="2000" fill="hold"/>
                                        <p:tgtEl>
                                          <p:spTgt spid="16"/>
                                        </p:tgtEl>
                                        <p:attrNameLst>
                                          <p:attrName>ppt_x</p:attrName>
                                          <p:attrName>ppt_y</p:attrName>
                                        </p:attrNameLst>
                                      </p:cBhvr>
                                      <p:rCtr x="-10638" y="-13194"/>
                                    </p:animMotion>
                                  </p:childTnLst>
                                </p:cTn>
                              </p:par>
                            </p:childTnLst>
                          </p:cTn>
                        </p:par>
                      </p:childTnLst>
                    </p:cTn>
                  </p:par>
                </p:childTnLst>
              </p:cTn>
              <p:nextCondLst>
                <p:cond evt="onClick" delay="0">
                  <p:tgtEl>
                    <p:spTgt spid="16"/>
                  </p:tgtEl>
                </p:cond>
              </p:nextCondLst>
            </p:seq>
            <p:seq concurrent="1" nextAc="seek">
              <p:cTn id="78" restart="whenNotActive" fill="hold" evtFilter="cancelBubble" nodeType="interactiveSeq">
                <p:stCondLst>
                  <p:cond evt="onClick" delay="0">
                    <p:tgtEl>
                      <p:spTgt spid="34"/>
                    </p:tgtEl>
                  </p:cond>
                </p:stCondLst>
                <p:endSync evt="end" delay="0">
                  <p:rtn val="all"/>
                </p:endSync>
                <p:childTnLst>
                  <p:par>
                    <p:cTn id="79" fill="hold">
                      <p:stCondLst>
                        <p:cond delay="0"/>
                      </p:stCondLst>
                      <p:childTnLst>
                        <p:par>
                          <p:cTn id="80" fill="hold">
                            <p:stCondLst>
                              <p:cond delay="0"/>
                            </p:stCondLst>
                            <p:childTnLst>
                              <p:par>
                                <p:cTn id="81" presetID="35" presetClass="path" presetSubtype="0" accel="50000" decel="50000" fill="hold" nodeType="clickEffect">
                                  <p:stCondLst>
                                    <p:cond delay="0"/>
                                  </p:stCondLst>
                                  <p:childTnLst>
                                    <p:animMotion origin="layout" path="M 4.79167E-6 4.44444E-6 L -0.33399 -0.27385 " pathEditMode="relative" rAng="0" ptsTypes="AA">
                                      <p:cBhvr>
                                        <p:cTn id="82" dur="2000" fill="hold"/>
                                        <p:tgtEl>
                                          <p:spTgt spid="34"/>
                                        </p:tgtEl>
                                        <p:attrNameLst>
                                          <p:attrName>ppt_x</p:attrName>
                                          <p:attrName>ppt_y</p:attrName>
                                        </p:attrNameLst>
                                      </p:cBhvr>
                                      <p:rCtr x="-16706" y="-13704"/>
                                    </p:animMotion>
                                  </p:childTnLst>
                                </p:cTn>
                              </p:par>
                            </p:childTnLst>
                          </p:cTn>
                        </p:par>
                      </p:childTnLst>
                    </p:cTn>
                  </p:par>
                </p:childTnLst>
              </p:cTn>
              <p:nextCondLst>
                <p:cond evt="onClick" delay="0">
                  <p:tgtEl>
                    <p:spTgt spid="34"/>
                  </p:tgtEl>
                </p:cond>
              </p:nextCondLst>
            </p:seq>
            <p:seq concurrent="1" nextAc="seek">
              <p:cTn id="83" restart="whenNotActive" fill="hold" evtFilter="cancelBubble" nodeType="interactiveSeq">
                <p:stCondLst>
                  <p:cond evt="onClick" delay="0">
                    <p:tgtEl>
                      <p:spTgt spid="37"/>
                    </p:tgtEl>
                  </p:cond>
                </p:stCondLst>
                <p:endSync evt="end" delay="0">
                  <p:rtn val="all"/>
                </p:endSync>
                <p:childTnLst>
                  <p:par>
                    <p:cTn id="84" fill="hold">
                      <p:stCondLst>
                        <p:cond delay="0"/>
                      </p:stCondLst>
                      <p:childTnLst>
                        <p:par>
                          <p:cTn id="85" fill="hold">
                            <p:stCondLst>
                              <p:cond delay="0"/>
                            </p:stCondLst>
                            <p:childTnLst>
                              <p:par>
                                <p:cTn id="86" presetID="63" presetClass="path" presetSubtype="0" accel="50000" decel="50000" fill="hold" nodeType="clickEffect">
                                  <p:stCondLst>
                                    <p:cond delay="0"/>
                                  </p:stCondLst>
                                  <p:childTnLst>
                                    <p:animMotion origin="layout" path="M -2.29167E-6 -3.33333E-6 L 0.19896 -0.25069 " pathEditMode="relative" rAng="0" ptsTypes="AA">
                                      <p:cBhvr>
                                        <p:cTn id="87" dur="2000" fill="hold"/>
                                        <p:tgtEl>
                                          <p:spTgt spid="37"/>
                                        </p:tgtEl>
                                        <p:attrNameLst>
                                          <p:attrName>ppt_x</p:attrName>
                                          <p:attrName>ppt_y</p:attrName>
                                        </p:attrNameLst>
                                      </p:cBhvr>
                                      <p:rCtr x="9948" y="-12546"/>
                                    </p:animMotion>
                                  </p:childTnLst>
                                </p:cTn>
                              </p:par>
                            </p:childTnLst>
                          </p:cTn>
                        </p:par>
                      </p:childTnLst>
                    </p:cTn>
                  </p:par>
                </p:childTnLst>
              </p:cTn>
              <p:nextCondLst>
                <p:cond evt="onClick" delay="0">
                  <p:tgtEl>
                    <p:spTgt spid="37"/>
                  </p:tgtEl>
                </p:cond>
              </p:nextCondLst>
            </p:seq>
            <p:seq concurrent="1" nextAc="seek">
              <p:cTn id="88" restart="whenNotActive" fill="hold" evtFilter="cancelBubble" nodeType="interactiveSeq">
                <p:stCondLst>
                  <p:cond evt="onClick" delay="0">
                    <p:tgtEl>
                      <p:spTgt spid="192"/>
                    </p:tgtEl>
                  </p:cond>
                </p:stCondLst>
                <p:endSync evt="end" delay="0">
                  <p:rtn val="all"/>
                </p:endSync>
                <p:childTnLst>
                  <p:par>
                    <p:cTn id="89" fill="hold">
                      <p:stCondLst>
                        <p:cond delay="0"/>
                      </p:stCondLst>
                      <p:childTnLst>
                        <p:par>
                          <p:cTn id="90" fill="hold">
                            <p:stCondLst>
                              <p:cond delay="0"/>
                            </p:stCondLst>
                            <p:childTnLst>
                              <p:par>
                                <p:cTn id="91" presetID="4" presetClass="exit" presetSubtype="16" fill="hold" grpId="0" nodeType="clickEffect">
                                  <p:stCondLst>
                                    <p:cond delay="0"/>
                                  </p:stCondLst>
                                  <p:childTnLst>
                                    <p:animEffect transition="out" filter="box(in)">
                                      <p:cBhvr>
                                        <p:cTn id="92" dur="100"/>
                                        <p:tgtEl>
                                          <p:spTgt spid="192"/>
                                        </p:tgtEl>
                                      </p:cBhvr>
                                    </p:animEffect>
                                    <p:set>
                                      <p:cBhvr>
                                        <p:cTn id="93" dur="1" fill="hold">
                                          <p:stCondLst>
                                            <p:cond delay="99"/>
                                          </p:stCondLst>
                                        </p:cTn>
                                        <p:tgtEl>
                                          <p:spTgt spid="192"/>
                                        </p:tgtEl>
                                        <p:attrNameLst>
                                          <p:attrName>style.visibility</p:attrName>
                                        </p:attrNameLst>
                                      </p:cBhvr>
                                      <p:to>
                                        <p:strVal val="hidden"/>
                                      </p:to>
                                    </p:set>
                                  </p:childTnLst>
                                </p:cTn>
                              </p:par>
                              <p:par>
                                <p:cTn id="94" presetID="4" presetClass="entr" presetSubtype="16" fill="hold" grpId="0" nodeType="withEffect">
                                  <p:stCondLst>
                                    <p:cond delay="0"/>
                                  </p:stCondLst>
                                  <p:childTnLst>
                                    <p:set>
                                      <p:cBhvr>
                                        <p:cTn id="95" dur="1" fill="hold">
                                          <p:stCondLst>
                                            <p:cond delay="0"/>
                                          </p:stCondLst>
                                        </p:cTn>
                                        <p:tgtEl>
                                          <p:spTgt spid="190"/>
                                        </p:tgtEl>
                                        <p:attrNameLst>
                                          <p:attrName>style.visibility</p:attrName>
                                        </p:attrNameLst>
                                      </p:cBhvr>
                                      <p:to>
                                        <p:strVal val="visible"/>
                                      </p:to>
                                    </p:set>
                                    <p:animEffect transition="in" filter="box(in)">
                                      <p:cBhvr>
                                        <p:cTn id="96" dur="500"/>
                                        <p:tgtEl>
                                          <p:spTgt spid="190"/>
                                        </p:tgtEl>
                                      </p:cBhvr>
                                    </p:animEffect>
                                  </p:childTnLst>
                                </p:cTn>
                              </p:par>
                            </p:childTnLst>
                          </p:cTn>
                        </p:par>
                        <p:par>
                          <p:cTn id="97" fill="hold">
                            <p:stCondLst>
                              <p:cond delay="500"/>
                            </p:stCondLst>
                            <p:childTnLst>
                              <p:par>
                                <p:cTn id="98" presetID="4" presetClass="entr" presetSubtype="32" fill="hold" grpId="0" nodeType="afterEffect">
                                  <p:stCondLst>
                                    <p:cond delay="0"/>
                                  </p:stCondLst>
                                  <p:childTnLst>
                                    <p:set>
                                      <p:cBhvr>
                                        <p:cTn id="99" dur="1" fill="hold">
                                          <p:stCondLst>
                                            <p:cond delay="0"/>
                                          </p:stCondLst>
                                        </p:cTn>
                                        <p:tgtEl>
                                          <p:spTgt spid="194"/>
                                        </p:tgtEl>
                                        <p:attrNameLst>
                                          <p:attrName>style.visibility</p:attrName>
                                        </p:attrNameLst>
                                      </p:cBhvr>
                                      <p:to>
                                        <p:strVal val="visible"/>
                                      </p:to>
                                    </p:set>
                                    <p:animEffect transition="in" filter="box(out)">
                                      <p:cBhvr>
                                        <p:cTn id="100" dur="1000"/>
                                        <p:tgtEl>
                                          <p:spTgt spid="194"/>
                                        </p:tgtEl>
                                      </p:cBhvr>
                                    </p:animEffect>
                                  </p:childTnLst>
                                  <p:subTnLst>
                                    <p:audio>
                                      <p:cMediaNode>
                                        <p:cTn display="0" masterRel="sameClick">
                                          <p:stCondLst>
                                            <p:cond evt="begin" delay="0">
                                              <p:tn val="98"/>
                                            </p:cond>
                                          </p:stCondLst>
                                          <p:endCondLst>
                                            <p:cond evt="onStopAudio" delay="0">
                                              <p:tgtEl>
                                                <p:sldTgt/>
                                              </p:tgtEl>
                                            </p:cond>
                                          </p:endCondLst>
                                        </p:cTn>
                                        <p:tgtEl>
                                          <p:sndTgt r:embed="rId2" name="click.wav"/>
                                        </p:tgtEl>
                                      </p:cMediaNode>
                                    </p:audio>
                                  </p:subTnLst>
                                </p:cTn>
                              </p:par>
                            </p:childTnLst>
                          </p:cTn>
                        </p:par>
                        <p:par>
                          <p:cTn id="101" fill="hold">
                            <p:stCondLst>
                              <p:cond delay="1500"/>
                            </p:stCondLst>
                            <p:childTnLst>
                              <p:par>
                                <p:cTn id="102" presetID="4" presetClass="entr" presetSubtype="32" fill="hold" grpId="0" nodeType="afterEffect">
                                  <p:stCondLst>
                                    <p:cond delay="0"/>
                                  </p:stCondLst>
                                  <p:childTnLst>
                                    <p:set>
                                      <p:cBhvr>
                                        <p:cTn id="103" dur="1" fill="hold">
                                          <p:stCondLst>
                                            <p:cond delay="0"/>
                                          </p:stCondLst>
                                        </p:cTn>
                                        <p:tgtEl>
                                          <p:spTgt spid="195"/>
                                        </p:tgtEl>
                                        <p:attrNameLst>
                                          <p:attrName>style.visibility</p:attrName>
                                        </p:attrNameLst>
                                      </p:cBhvr>
                                      <p:to>
                                        <p:strVal val="visible"/>
                                      </p:to>
                                    </p:set>
                                    <p:animEffect transition="in" filter="box(out)">
                                      <p:cBhvr>
                                        <p:cTn id="104" dur="1000"/>
                                        <p:tgtEl>
                                          <p:spTgt spid="195"/>
                                        </p:tgtEl>
                                      </p:cBhvr>
                                    </p:animEffect>
                                  </p:childTnLst>
                                  <p:subTnLst>
                                    <p:audio>
                                      <p:cMediaNode>
                                        <p:cTn display="0" masterRel="sameClick">
                                          <p:stCondLst>
                                            <p:cond evt="begin" delay="0">
                                              <p:tn val="102"/>
                                            </p:cond>
                                          </p:stCondLst>
                                          <p:endCondLst>
                                            <p:cond evt="onStopAudio" delay="0">
                                              <p:tgtEl>
                                                <p:sldTgt/>
                                              </p:tgtEl>
                                            </p:cond>
                                          </p:endCondLst>
                                        </p:cTn>
                                        <p:tgtEl>
                                          <p:sndTgt r:embed="rId2" name="click.wav"/>
                                        </p:tgtEl>
                                      </p:cMediaNode>
                                    </p:audio>
                                  </p:subTnLst>
                                </p:cTn>
                              </p:par>
                            </p:childTnLst>
                          </p:cTn>
                        </p:par>
                        <p:par>
                          <p:cTn id="105" fill="hold">
                            <p:stCondLst>
                              <p:cond delay="2500"/>
                            </p:stCondLst>
                            <p:childTnLst>
                              <p:par>
                                <p:cTn id="106" presetID="4" presetClass="entr" presetSubtype="32" fill="hold" grpId="0" nodeType="afterEffect">
                                  <p:stCondLst>
                                    <p:cond delay="0"/>
                                  </p:stCondLst>
                                  <p:childTnLst>
                                    <p:set>
                                      <p:cBhvr>
                                        <p:cTn id="107" dur="1" fill="hold">
                                          <p:stCondLst>
                                            <p:cond delay="0"/>
                                          </p:stCondLst>
                                        </p:cTn>
                                        <p:tgtEl>
                                          <p:spTgt spid="196"/>
                                        </p:tgtEl>
                                        <p:attrNameLst>
                                          <p:attrName>style.visibility</p:attrName>
                                        </p:attrNameLst>
                                      </p:cBhvr>
                                      <p:to>
                                        <p:strVal val="visible"/>
                                      </p:to>
                                    </p:set>
                                    <p:animEffect transition="in" filter="box(out)">
                                      <p:cBhvr>
                                        <p:cTn id="108" dur="1000"/>
                                        <p:tgtEl>
                                          <p:spTgt spid="196"/>
                                        </p:tgtEl>
                                      </p:cBhvr>
                                    </p:animEffect>
                                  </p:childTnLst>
                                  <p:subTnLst>
                                    <p:audio>
                                      <p:cMediaNode>
                                        <p:cTn display="0" masterRel="sameClick">
                                          <p:stCondLst>
                                            <p:cond evt="begin" delay="0">
                                              <p:tn val="106"/>
                                            </p:cond>
                                          </p:stCondLst>
                                          <p:endCondLst>
                                            <p:cond evt="onStopAudio" delay="0">
                                              <p:tgtEl>
                                                <p:sldTgt/>
                                              </p:tgtEl>
                                            </p:cond>
                                          </p:endCondLst>
                                        </p:cTn>
                                        <p:tgtEl>
                                          <p:sndTgt r:embed="rId2" name="click.wav"/>
                                        </p:tgtEl>
                                      </p:cMediaNode>
                                    </p:audio>
                                  </p:subTnLst>
                                </p:cTn>
                              </p:par>
                            </p:childTnLst>
                          </p:cTn>
                        </p:par>
                        <p:par>
                          <p:cTn id="109" fill="hold">
                            <p:stCondLst>
                              <p:cond delay="3500"/>
                            </p:stCondLst>
                            <p:childTnLst>
                              <p:par>
                                <p:cTn id="110" presetID="4" presetClass="entr" presetSubtype="32" fill="hold" grpId="0" nodeType="afterEffect">
                                  <p:stCondLst>
                                    <p:cond delay="0"/>
                                  </p:stCondLst>
                                  <p:childTnLst>
                                    <p:set>
                                      <p:cBhvr>
                                        <p:cTn id="111" dur="1" fill="hold">
                                          <p:stCondLst>
                                            <p:cond delay="0"/>
                                          </p:stCondLst>
                                        </p:cTn>
                                        <p:tgtEl>
                                          <p:spTgt spid="197"/>
                                        </p:tgtEl>
                                        <p:attrNameLst>
                                          <p:attrName>style.visibility</p:attrName>
                                        </p:attrNameLst>
                                      </p:cBhvr>
                                      <p:to>
                                        <p:strVal val="visible"/>
                                      </p:to>
                                    </p:set>
                                    <p:animEffect transition="in" filter="box(out)">
                                      <p:cBhvr>
                                        <p:cTn id="112" dur="1000"/>
                                        <p:tgtEl>
                                          <p:spTgt spid="197"/>
                                        </p:tgtEl>
                                      </p:cBhvr>
                                    </p:animEffect>
                                  </p:childTnLst>
                                  <p:subTnLst>
                                    <p:audio>
                                      <p:cMediaNode>
                                        <p:cTn display="0" masterRel="sameClick">
                                          <p:stCondLst>
                                            <p:cond evt="begin" delay="0">
                                              <p:tn val="110"/>
                                            </p:cond>
                                          </p:stCondLst>
                                          <p:endCondLst>
                                            <p:cond evt="onStopAudio" delay="0">
                                              <p:tgtEl>
                                                <p:sldTgt/>
                                              </p:tgtEl>
                                            </p:cond>
                                          </p:endCondLst>
                                        </p:cTn>
                                        <p:tgtEl>
                                          <p:sndTgt r:embed="rId2" name="click.wav"/>
                                        </p:tgtEl>
                                      </p:cMediaNode>
                                    </p:audio>
                                  </p:subTnLst>
                                </p:cTn>
                              </p:par>
                            </p:childTnLst>
                          </p:cTn>
                        </p:par>
                        <p:par>
                          <p:cTn id="113" fill="hold">
                            <p:stCondLst>
                              <p:cond delay="4500"/>
                            </p:stCondLst>
                            <p:childTnLst>
                              <p:par>
                                <p:cTn id="114" presetID="4" presetClass="entr" presetSubtype="32" fill="hold" grpId="0" nodeType="afterEffect">
                                  <p:stCondLst>
                                    <p:cond delay="0"/>
                                  </p:stCondLst>
                                  <p:childTnLst>
                                    <p:set>
                                      <p:cBhvr>
                                        <p:cTn id="115" dur="1" fill="hold">
                                          <p:stCondLst>
                                            <p:cond delay="0"/>
                                          </p:stCondLst>
                                        </p:cTn>
                                        <p:tgtEl>
                                          <p:spTgt spid="198"/>
                                        </p:tgtEl>
                                        <p:attrNameLst>
                                          <p:attrName>style.visibility</p:attrName>
                                        </p:attrNameLst>
                                      </p:cBhvr>
                                      <p:to>
                                        <p:strVal val="visible"/>
                                      </p:to>
                                    </p:set>
                                    <p:animEffect transition="in" filter="box(out)">
                                      <p:cBhvr>
                                        <p:cTn id="116" dur="1000"/>
                                        <p:tgtEl>
                                          <p:spTgt spid="198"/>
                                        </p:tgtEl>
                                      </p:cBhvr>
                                    </p:animEffect>
                                  </p:childTnLst>
                                  <p:subTnLst>
                                    <p:audio>
                                      <p:cMediaNode>
                                        <p:cTn display="0" masterRel="sameClick">
                                          <p:stCondLst>
                                            <p:cond evt="begin" delay="0">
                                              <p:tn val="114"/>
                                            </p:cond>
                                          </p:stCondLst>
                                          <p:endCondLst>
                                            <p:cond evt="onStopAudio" delay="0">
                                              <p:tgtEl>
                                                <p:sldTgt/>
                                              </p:tgtEl>
                                            </p:cond>
                                          </p:endCondLst>
                                        </p:cTn>
                                        <p:tgtEl>
                                          <p:sndTgt r:embed="rId2" name="click.wav"/>
                                        </p:tgtEl>
                                      </p:cMediaNode>
                                    </p:audio>
                                  </p:subTnLst>
                                </p:cTn>
                              </p:par>
                            </p:childTnLst>
                          </p:cTn>
                        </p:par>
                        <p:par>
                          <p:cTn id="117" fill="hold">
                            <p:stCondLst>
                              <p:cond delay="5500"/>
                            </p:stCondLst>
                            <p:childTnLst>
                              <p:par>
                                <p:cTn id="118" presetID="4" presetClass="entr" presetSubtype="32" fill="hold" grpId="0" nodeType="afterEffect">
                                  <p:stCondLst>
                                    <p:cond delay="0"/>
                                  </p:stCondLst>
                                  <p:childTnLst>
                                    <p:set>
                                      <p:cBhvr>
                                        <p:cTn id="119" dur="1" fill="hold">
                                          <p:stCondLst>
                                            <p:cond delay="0"/>
                                          </p:stCondLst>
                                        </p:cTn>
                                        <p:tgtEl>
                                          <p:spTgt spid="199"/>
                                        </p:tgtEl>
                                        <p:attrNameLst>
                                          <p:attrName>style.visibility</p:attrName>
                                        </p:attrNameLst>
                                      </p:cBhvr>
                                      <p:to>
                                        <p:strVal val="visible"/>
                                      </p:to>
                                    </p:set>
                                    <p:animEffect transition="in" filter="box(out)">
                                      <p:cBhvr>
                                        <p:cTn id="120" dur="1000"/>
                                        <p:tgtEl>
                                          <p:spTgt spid="199"/>
                                        </p:tgtEl>
                                      </p:cBhvr>
                                    </p:animEffect>
                                  </p:childTnLst>
                                  <p:subTnLst>
                                    <p:audio>
                                      <p:cMediaNode>
                                        <p:cTn display="0" masterRel="sameClick">
                                          <p:stCondLst>
                                            <p:cond evt="begin" delay="0">
                                              <p:tn val="118"/>
                                            </p:cond>
                                          </p:stCondLst>
                                          <p:endCondLst>
                                            <p:cond evt="onStopAudio" delay="0">
                                              <p:tgtEl>
                                                <p:sldTgt/>
                                              </p:tgtEl>
                                            </p:cond>
                                          </p:endCondLst>
                                        </p:cTn>
                                        <p:tgtEl>
                                          <p:sndTgt r:embed="rId2" name="click.wav"/>
                                        </p:tgtEl>
                                      </p:cMediaNode>
                                    </p:audio>
                                  </p:subTnLst>
                                </p:cTn>
                              </p:par>
                            </p:childTnLst>
                          </p:cTn>
                        </p:par>
                        <p:par>
                          <p:cTn id="121" fill="hold">
                            <p:stCondLst>
                              <p:cond delay="6500"/>
                            </p:stCondLst>
                            <p:childTnLst>
                              <p:par>
                                <p:cTn id="122" presetID="4" presetClass="entr" presetSubtype="32" fill="hold" grpId="0" nodeType="afterEffect">
                                  <p:stCondLst>
                                    <p:cond delay="0"/>
                                  </p:stCondLst>
                                  <p:childTnLst>
                                    <p:set>
                                      <p:cBhvr>
                                        <p:cTn id="123" dur="1" fill="hold">
                                          <p:stCondLst>
                                            <p:cond delay="0"/>
                                          </p:stCondLst>
                                        </p:cTn>
                                        <p:tgtEl>
                                          <p:spTgt spid="200"/>
                                        </p:tgtEl>
                                        <p:attrNameLst>
                                          <p:attrName>style.visibility</p:attrName>
                                        </p:attrNameLst>
                                      </p:cBhvr>
                                      <p:to>
                                        <p:strVal val="visible"/>
                                      </p:to>
                                    </p:set>
                                    <p:animEffect transition="in" filter="box(out)">
                                      <p:cBhvr>
                                        <p:cTn id="124" dur="1000"/>
                                        <p:tgtEl>
                                          <p:spTgt spid="200"/>
                                        </p:tgtEl>
                                      </p:cBhvr>
                                    </p:animEffect>
                                  </p:childTnLst>
                                  <p:subTnLst>
                                    <p:audio>
                                      <p:cMediaNode>
                                        <p:cTn display="0" masterRel="sameClick">
                                          <p:stCondLst>
                                            <p:cond evt="begin" delay="0">
                                              <p:tn val="122"/>
                                            </p:cond>
                                          </p:stCondLst>
                                          <p:endCondLst>
                                            <p:cond evt="onStopAudio" delay="0">
                                              <p:tgtEl>
                                                <p:sldTgt/>
                                              </p:tgtEl>
                                            </p:cond>
                                          </p:endCondLst>
                                        </p:cTn>
                                        <p:tgtEl>
                                          <p:sndTgt r:embed="rId2" name="click.wav"/>
                                        </p:tgtEl>
                                      </p:cMediaNode>
                                    </p:audio>
                                  </p:subTnLst>
                                </p:cTn>
                              </p:par>
                            </p:childTnLst>
                          </p:cTn>
                        </p:par>
                        <p:par>
                          <p:cTn id="125" fill="hold">
                            <p:stCondLst>
                              <p:cond delay="7500"/>
                            </p:stCondLst>
                            <p:childTnLst>
                              <p:par>
                                <p:cTn id="126" presetID="4" presetClass="entr" presetSubtype="32" fill="hold" grpId="0" nodeType="afterEffect">
                                  <p:stCondLst>
                                    <p:cond delay="0"/>
                                  </p:stCondLst>
                                  <p:childTnLst>
                                    <p:set>
                                      <p:cBhvr>
                                        <p:cTn id="127" dur="1" fill="hold">
                                          <p:stCondLst>
                                            <p:cond delay="0"/>
                                          </p:stCondLst>
                                        </p:cTn>
                                        <p:tgtEl>
                                          <p:spTgt spid="201"/>
                                        </p:tgtEl>
                                        <p:attrNameLst>
                                          <p:attrName>style.visibility</p:attrName>
                                        </p:attrNameLst>
                                      </p:cBhvr>
                                      <p:to>
                                        <p:strVal val="visible"/>
                                      </p:to>
                                    </p:set>
                                    <p:animEffect transition="in" filter="box(out)">
                                      <p:cBhvr>
                                        <p:cTn id="128" dur="1000"/>
                                        <p:tgtEl>
                                          <p:spTgt spid="201"/>
                                        </p:tgtEl>
                                      </p:cBhvr>
                                    </p:animEffect>
                                  </p:childTnLst>
                                  <p:subTnLst>
                                    <p:audio>
                                      <p:cMediaNode>
                                        <p:cTn display="0" masterRel="sameClick">
                                          <p:stCondLst>
                                            <p:cond evt="begin" delay="0">
                                              <p:tn val="126"/>
                                            </p:cond>
                                          </p:stCondLst>
                                          <p:endCondLst>
                                            <p:cond evt="onStopAudio" delay="0">
                                              <p:tgtEl>
                                                <p:sldTgt/>
                                              </p:tgtEl>
                                            </p:cond>
                                          </p:endCondLst>
                                        </p:cTn>
                                        <p:tgtEl>
                                          <p:sndTgt r:embed="rId2" name="click.wav"/>
                                        </p:tgtEl>
                                      </p:cMediaNode>
                                    </p:audio>
                                  </p:subTnLst>
                                </p:cTn>
                              </p:par>
                            </p:childTnLst>
                          </p:cTn>
                        </p:par>
                        <p:par>
                          <p:cTn id="129" fill="hold">
                            <p:stCondLst>
                              <p:cond delay="8500"/>
                            </p:stCondLst>
                            <p:childTnLst>
                              <p:par>
                                <p:cTn id="130" presetID="4" presetClass="entr" presetSubtype="32" fill="hold" grpId="0" nodeType="afterEffect">
                                  <p:stCondLst>
                                    <p:cond delay="0"/>
                                  </p:stCondLst>
                                  <p:childTnLst>
                                    <p:set>
                                      <p:cBhvr>
                                        <p:cTn id="131" dur="1" fill="hold">
                                          <p:stCondLst>
                                            <p:cond delay="0"/>
                                          </p:stCondLst>
                                        </p:cTn>
                                        <p:tgtEl>
                                          <p:spTgt spid="202"/>
                                        </p:tgtEl>
                                        <p:attrNameLst>
                                          <p:attrName>style.visibility</p:attrName>
                                        </p:attrNameLst>
                                      </p:cBhvr>
                                      <p:to>
                                        <p:strVal val="visible"/>
                                      </p:to>
                                    </p:set>
                                    <p:animEffect transition="in" filter="box(out)">
                                      <p:cBhvr>
                                        <p:cTn id="132" dur="1000"/>
                                        <p:tgtEl>
                                          <p:spTgt spid="202"/>
                                        </p:tgtEl>
                                      </p:cBhvr>
                                    </p:animEffect>
                                  </p:childTnLst>
                                  <p:subTnLst>
                                    <p:audio>
                                      <p:cMediaNode>
                                        <p:cTn display="0" masterRel="sameClick">
                                          <p:stCondLst>
                                            <p:cond evt="begin" delay="0">
                                              <p:tn val="130"/>
                                            </p:cond>
                                          </p:stCondLst>
                                          <p:endCondLst>
                                            <p:cond evt="onStopAudio" delay="0">
                                              <p:tgtEl>
                                                <p:sldTgt/>
                                              </p:tgtEl>
                                            </p:cond>
                                          </p:endCondLst>
                                        </p:cTn>
                                        <p:tgtEl>
                                          <p:sndTgt r:embed="rId2" name="click.wav"/>
                                        </p:tgtEl>
                                      </p:cMediaNode>
                                    </p:audio>
                                  </p:subTnLst>
                                </p:cTn>
                              </p:par>
                            </p:childTnLst>
                          </p:cTn>
                        </p:par>
                        <p:par>
                          <p:cTn id="133" fill="hold">
                            <p:stCondLst>
                              <p:cond delay="9500"/>
                            </p:stCondLst>
                            <p:childTnLst>
                              <p:par>
                                <p:cTn id="134" presetID="4" presetClass="entr" presetSubtype="32" fill="hold" grpId="0" nodeType="afterEffect">
                                  <p:stCondLst>
                                    <p:cond delay="0"/>
                                  </p:stCondLst>
                                  <p:childTnLst>
                                    <p:set>
                                      <p:cBhvr>
                                        <p:cTn id="135" dur="1" fill="hold">
                                          <p:stCondLst>
                                            <p:cond delay="0"/>
                                          </p:stCondLst>
                                        </p:cTn>
                                        <p:tgtEl>
                                          <p:spTgt spid="203"/>
                                        </p:tgtEl>
                                        <p:attrNameLst>
                                          <p:attrName>style.visibility</p:attrName>
                                        </p:attrNameLst>
                                      </p:cBhvr>
                                      <p:to>
                                        <p:strVal val="visible"/>
                                      </p:to>
                                    </p:set>
                                    <p:animEffect transition="in" filter="box(out)">
                                      <p:cBhvr>
                                        <p:cTn id="136" dur="1000"/>
                                        <p:tgtEl>
                                          <p:spTgt spid="203"/>
                                        </p:tgtEl>
                                      </p:cBhvr>
                                    </p:animEffect>
                                  </p:childTnLst>
                                  <p:subTnLst>
                                    <p:audio>
                                      <p:cMediaNode>
                                        <p:cTn display="0" masterRel="sameClick">
                                          <p:stCondLst>
                                            <p:cond evt="begin" delay="0">
                                              <p:tn val="134"/>
                                            </p:cond>
                                          </p:stCondLst>
                                          <p:endCondLst>
                                            <p:cond evt="onStopAudio" delay="0">
                                              <p:tgtEl>
                                                <p:sldTgt/>
                                              </p:tgtEl>
                                            </p:cond>
                                          </p:endCondLst>
                                        </p:cTn>
                                        <p:tgtEl>
                                          <p:sndTgt r:embed="rId2" name="click.wav"/>
                                        </p:tgtEl>
                                      </p:cMediaNode>
                                    </p:audio>
                                  </p:subTnLst>
                                </p:cTn>
                              </p:par>
                            </p:childTnLst>
                          </p:cTn>
                        </p:par>
                        <p:par>
                          <p:cTn id="137" fill="hold">
                            <p:stCondLst>
                              <p:cond delay="10500"/>
                            </p:stCondLst>
                            <p:childTnLst>
                              <p:par>
                                <p:cTn id="138" presetID="4" presetClass="entr" presetSubtype="32" fill="hold" grpId="0" nodeType="afterEffect">
                                  <p:stCondLst>
                                    <p:cond delay="0"/>
                                  </p:stCondLst>
                                  <p:childTnLst>
                                    <p:set>
                                      <p:cBhvr>
                                        <p:cTn id="139" dur="1" fill="hold">
                                          <p:stCondLst>
                                            <p:cond delay="0"/>
                                          </p:stCondLst>
                                        </p:cTn>
                                        <p:tgtEl>
                                          <p:spTgt spid="204"/>
                                        </p:tgtEl>
                                        <p:attrNameLst>
                                          <p:attrName>style.visibility</p:attrName>
                                        </p:attrNameLst>
                                      </p:cBhvr>
                                      <p:to>
                                        <p:strVal val="visible"/>
                                      </p:to>
                                    </p:set>
                                    <p:animEffect transition="in" filter="box(out)">
                                      <p:cBhvr>
                                        <p:cTn id="140" dur="1000"/>
                                        <p:tgtEl>
                                          <p:spTgt spid="204"/>
                                        </p:tgtEl>
                                      </p:cBhvr>
                                    </p:animEffect>
                                  </p:childTnLst>
                                  <p:subTnLst>
                                    <p:audio>
                                      <p:cMediaNode>
                                        <p:cTn display="0" masterRel="sameClick">
                                          <p:stCondLst>
                                            <p:cond evt="begin" delay="0">
                                              <p:tn val="138"/>
                                            </p:cond>
                                          </p:stCondLst>
                                          <p:endCondLst>
                                            <p:cond evt="onStopAudio" delay="0">
                                              <p:tgtEl>
                                                <p:sldTgt/>
                                              </p:tgtEl>
                                            </p:cond>
                                          </p:endCondLst>
                                        </p:cTn>
                                        <p:tgtEl>
                                          <p:sndTgt r:embed="rId2" name="click.wav"/>
                                        </p:tgtEl>
                                      </p:cMediaNode>
                                    </p:audio>
                                  </p:subTnLst>
                                </p:cTn>
                              </p:par>
                            </p:childTnLst>
                          </p:cTn>
                        </p:par>
                        <p:par>
                          <p:cTn id="141" fill="hold">
                            <p:stCondLst>
                              <p:cond delay="11500"/>
                            </p:stCondLst>
                            <p:childTnLst>
                              <p:par>
                                <p:cTn id="142" presetID="4" presetClass="entr" presetSubtype="32" fill="hold" grpId="0" nodeType="afterEffect">
                                  <p:stCondLst>
                                    <p:cond delay="0"/>
                                  </p:stCondLst>
                                  <p:childTnLst>
                                    <p:set>
                                      <p:cBhvr>
                                        <p:cTn id="143" dur="1" fill="hold">
                                          <p:stCondLst>
                                            <p:cond delay="0"/>
                                          </p:stCondLst>
                                        </p:cTn>
                                        <p:tgtEl>
                                          <p:spTgt spid="205"/>
                                        </p:tgtEl>
                                        <p:attrNameLst>
                                          <p:attrName>style.visibility</p:attrName>
                                        </p:attrNameLst>
                                      </p:cBhvr>
                                      <p:to>
                                        <p:strVal val="visible"/>
                                      </p:to>
                                    </p:set>
                                    <p:animEffect transition="in" filter="box(out)">
                                      <p:cBhvr>
                                        <p:cTn id="144" dur="1000"/>
                                        <p:tgtEl>
                                          <p:spTgt spid="205"/>
                                        </p:tgtEl>
                                      </p:cBhvr>
                                    </p:animEffect>
                                  </p:childTnLst>
                                  <p:subTnLst>
                                    <p:audio>
                                      <p:cMediaNode>
                                        <p:cTn display="0" masterRel="sameClick">
                                          <p:stCondLst>
                                            <p:cond evt="begin" delay="0">
                                              <p:tn val="142"/>
                                            </p:cond>
                                          </p:stCondLst>
                                          <p:endCondLst>
                                            <p:cond evt="onStopAudio" delay="0">
                                              <p:tgtEl>
                                                <p:sldTgt/>
                                              </p:tgtEl>
                                            </p:cond>
                                          </p:endCondLst>
                                        </p:cTn>
                                        <p:tgtEl>
                                          <p:sndTgt r:embed="rId2" name="click.wav"/>
                                        </p:tgtEl>
                                      </p:cMediaNode>
                                    </p:audio>
                                  </p:subTnLst>
                                </p:cTn>
                              </p:par>
                            </p:childTnLst>
                          </p:cTn>
                        </p:par>
                        <p:par>
                          <p:cTn id="145" fill="hold">
                            <p:stCondLst>
                              <p:cond delay="12500"/>
                            </p:stCondLst>
                            <p:childTnLst>
                              <p:par>
                                <p:cTn id="146" presetID="4" presetClass="entr" presetSubtype="32" fill="hold" grpId="0" nodeType="afterEffect">
                                  <p:stCondLst>
                                    <p:cond delay="0"/>
                                  </p:stCondLst>
                                  <p:childTnLst>
                                    <p:set>
                                      <p:cBhvr>
                                        <p:cTn id="147" dur="1" fill="hold">
                                          <p:stCondLst>
                                            <p:cond delay="0"/>
                                          </p:stCondLst>
                                        </p:cTn>
                                        <p:tgtEl>
                                          <p:spTgt spid="206"/>
                                        </p:tgtEl>
                                        <p:attrNameLst>
                                          <p:attrName>style.visibility</p:attrName>
                                        </p:attrNameLst>
                                      </p:cBhvr>
                                      <p:to>
                                        <p:strVal val="visible"/>
                                      </p:to>
                                    </p:set>
                                    <p:animEffect transition="in" filter="box(out)">
                                      <p:cBhvr>
                                        <p:cTn id="148" dur="1000"/>
                                        <p:tgtEl>
                                          <p:spTgt spid="206"/>
                                        </p:tgtEl>
                                      </p:cBhvr>
                                    </p:animEffect>
                                  </p:childTnLst>
                                  <p:subTnLst>
                                    <p:audio>
                                      <p:cMediaNode>
                                        <p:cTn display="0" masterRel="sameClick">
                                          <p:stCondLst>
                                            <p:cond evt="begin" delay="0">
                                              <p:tn val="146"/>
                                            </p:cond>
                                          </p:stCondLst>
                                          <p:endCondLst>
                                            <p:cond evt="onStopAudio" delay="0">
                                              <p:tgtEl>
                                                <p:sldTgt/>
                                              </p:tgtEl>
                                            </p:cond>
                                          </p:endCondLst>
                                        </p:cTn>
                                        <p:tgtEl>
                                          <p:sndTgt r:embed="rId2" name="click.wav"/>
                                        </p:tgtEl>
                                      </p:cMediaNode>
                                    </p:audio>
                                  </p:subTnLst>
                                </p:cTn>
                              </p:par>
                            </p:childTnLst>
                          </p:cTn>
                        </p:par>
                        <p:par>
                          <p:cTn id="149" fill="hold">
                            <p:stCondLst>
                              <p:cond delay="13500"/>
                            </p:stCondLst>
                            <p:childTnLst>
                              <p:par>
                                <p:cTn id="150" presetID="4" presetClass="entr" presetSubtype="32" fill="hold" grpId="0" nodeType="afterEffect">
                                  <p:stCondLst>
                                    <p:cond delay="0"/>
                                  </p:stCondLst>
                                  <p:childTnLst>
                                    <p:set>
                                      <p:cBhvr>
                                        <p:cTn id="151" dur="1" fill="hold">
                                          <p:stCondLst>
                                            <p:cond delay="0"/>
                                          </p:stCondLst>
                                        </p:cTn>
                                        <p:tgtEl>
                                          <p:spTgt spid="207"/>
                                        </p:tgtEl>
                                        <p:attrNameLst>
                                          <p:attrName>style.visibility</p:attrName>
                                        </p:attrNameLst>
                                      </p:cBhvr>
                                      <p:to>
                                        <p:strVal val="visible"/>
                                      </p:to>
                                    </p:set>
                                    <p:animEffect transition="in" filter="box(out)">
                                      <p:cBhvr>
                                        <p:cTn id="152" dur="1000"/>
                                        <p:tgtEl>
                                          <p:spTgt spid="207"/>
                                        </p:tgtEl>
                                      </p:cBhvr>
                                    </p:animEffect>
                                  </p:childTnLst>
                                  <p:subTnLst>
                                    <p:audio>
                                      <p:cMediaNode>
                                        <p:cTn display="0" masterRel="sameClick">
                                          <p:stCondLst>
                                            <p:cond evt="begin" delay="0">
                                              <p:tn val="150"/>
                                            </p:cond>
                                          </p:stCondLst>
                                          <p:endCondLst>
                                            <p:cond evt="onStopAudio" delay="0">
                                              <p:tgtEl>
                                                <p:sldTgt/>
                                              </p:tgtEl>
                                            </p:cond>
                                          </p:endCondLst>
                                        </p:cTn>
                                        <p:tgtEl>
                                          <p:sndTgt r:embed="rId2" name="click.wav"/>
                                        </p:tgtEl>
                                      </p:cMediaNode>
                                    </p:audio>
                                  </p:subTnLst>
                                </p:cTn>
                              </p:par>
                            </p:childTnLst>
                          </p:cTn>
                        </p:par>
                        <p:par>
                          <p:cTn id="153" fill="hold">
                            <p:stCondLst>
                              <p:cond delay="14500"/>
                            </p:stCondLst>
                            <p:childTnLst>
                              <p:par>
                                <p:cTn id="154" presetID="4" presetClass="entr" presetSubtype="32" fill="hold" grpId="0" nodeType="afterEffect">
                                  <p:stCondLst>
                                    <p:cond delay="0"/>
                                  </p:stCondLst>
                                  <p:childTnLst>
                                    <p:set>
                                      <p:cBhvr>
                                        <p:cTn id="155" dur="1" fill="hold">
                                          <p:stCondLst>
                                            <p:cond delay="0"/>
                                          </p:stCondLst>
                                        </p:cTn>
                                        <p:tgtEl>
                                          <p:spTgt spid="208"/>
                                        </p:tgtEl>
                                        <p:attrNameLst>
                                          <p:attrName>style.visibility</p:attrName>
                                        </p:attrNameLst>
                                      </p:cBhvr>
                                      <p:to>
                                        <p:strVal val="visible"/>
                                      </p:to>
                                    </p:set>
                                    <p:animEffect transition="in" filter="box(out)">
                                      <p:cBhvr>
                                        <p:cTn id="156" dur="1000"/>
                                        <p:tgtEl>
                                          <p:spTgt spid="208"/>
                                        </p:tgtEl>
                                      </p:cBhvr>
                                    </p:animEffect>
                                  </p:childTnLst>
                                  <p:subTnLst>
                                    <p:audio>
                                      <p:cMediaNode>
                                        <p:cTn display="0" masterRel="sameClick">
                                          <p:stCondLst>
                                            <p:cond evt="begin" delay="0">
                                              <p:tn val="154"/>
                                            </p:cond>
                                          </p:stCondLst>
                                          <p:endCondLst>
                                            <p:cond evt="onStopAudio" delay="0">
                                              <p:tgtEl>
                                                <p:sldTgt/>
                                              </p:tgtEl>
                                            </p:cond>
                                          </p:endCondLst>
                                        </p:cTn>
                                        <p:tgtEl>
                                          <p:sndTgt r:embed="rId2" name="click.wav"/>
                                        </p:tgtEl>
                                      </p:cMediaNode>
                                    </p:audio>
                                  </p:subTnLst>
                                </p:cTn>
                              </p:par>
                            </p:childTnLst>
                          </p:cTn>
                        </p:par>
                        <p:par>
                          <p:cTn id="157" fill="hold">
                            <p:stCondLst>
                              <p:cond delay="15500"/>
                            </p:stCondLst>
                            <p:childTnLst>
                              <p:par>
                                <p:cTn id="158" presetID="4" presetClass="entr" presetSubtype="32" fill="hold" grpId="0" nodeType="afterEffect">
                                  <p:stCondLst>
                                    <p:cond delay="0"/>
                                  </p:stCondLst>
                                  <p:childTnLst>
                                    <p:set>
                                      <p:cBhvr>
                                        <p:cTn id="159" dur="1" fill="hold">
                                          <p:stCondLst>
                                            <p:cond delay="0"/>
                                          </p:stCondLst>
                                        </p:cTn>
                                        <p:tgtEl>
                                          <p:spTgt spid="209"/>
                                        </p:tgtEl>
                                        <p:attrNameLst>
                                          <p:attrName>style.visibility</p:attrName>
                                        </p:attrNameLst>
                                      </p:cBhvr>
                                      <p:to>
                                        <p:strVal val="visible"/>
                                      </p:to>
                                    </p:set>
                                    <p:animEffect transition="in" filter="box(out)">
                                      <p:cBhvr>
                                        <p:cTn id="160" dur="1000"/>
                                        <p:tgtEl>
                                          <p:spTgt spid="209"/>
                                        </p:tgtEl>
                                      </p:cBhvr>
                                    </p:animEffect>
                                  </p:childTnLst>
                                  <p:subTnLst>
                                    <p:audio>
                                      <p:cMediaNode>
                                        <p:cTn display="0" masterRel="sameClick">
                                          <p:stCondLst>
                                            <p:cond evt="begin" delay="0">
                                              <p:tn val="158"/>
                                            </p:cond>
                                          </p:stCondLst>
                                          <p:endCondLst>
                                            <p:cond evt="onStopAudio" delay="0">
                                              <p:tgtEl>
                                                <p:sldTgt/>
                                              </p:tgtEl>
                                            </p:cond>
                                          </p:endCondLst>
                                        </p:cTn>
                                        <p:tgtEl>
                                          <p:sndTgt r:embed="rId2" name="click.wav"/>
                                        </p:tgtEl>
                                      </p:cMediaNode>
                                    </p:audio>
                                  </p:subTnLst>
                                </p:cTn>
                              </p:par>
                            </p:childTnLst>
                          </p:cTn>
                        </p:par>
                        <p:par>
                          <p:cTn id="161" fill="hold">
                            <p:stCondLst>
                              <p:cond delay="16500"/>
                            </p:stCondLst>
                            <p:childTnLst>
                              <p:par>
                                <p:cTn id="162" presetID="4" presetClass="entr" presetSubtype="32" fill="hold" grpId="0" nodeType="afterEffect">
                                  <p:stCondLst>
                                    <p:cond delay="0"/>
                                  </p:stCondLst>
                                  <p:childTnLst>
                                    <p:set>
                                      <p:cBhvr>
                                        <p:cTn id="163" dur="1" fill="hold">
                                          <p:stCondLst>
                                            <p:cond delay="0"/>
                                          </p:stCondLst>
                                        </p:cTn>
                                        <p:tgtEl>
                                          <p:spTgt spid="210"/>
                                        </p:tgtEl>
                                        <p:attrNameLst>
                                          <p:attrName>style.visibility</p:attrName>
                                        </p:attrNameLst>
                                      </p:cBhvr>
                                      <p:to>
                                        <p:strVal val="visible"/>
                                      </p:to>
                                    </p:set>
                                    <p:animEffect transition="in" filter="box(out)">
                                      <p:cBhvr>
                                        <p:cTn id="164" dur="1000"/>
                                        <p:tgtEl>
                                          <p:spTgt spid="210"/>
                                        </p:tgtEl>
                                      </p:cBhvr>
                                    </p:animEffect>
                                  </p:childTnLst>
                                  <p:subTnLst>
                                    <p:audio>
                                      <p:cMediaNode>
                                        <p:cTn display="0" masterRel="sameClick">
                                          <p:stCondLst>
                                            <p:cond evt="begin" delay="0">
                                              <p:tn val="162"/>
                                            </p:cond>
                                          </p:stCondLst>
                                          <p:endCondLst>
                                            <p:cond evt="onStopAudio" delay="0">
                                              <p:tgtEl>
                                                <p:sldTgt/>
                                              </p:tgtEl>
                                            </p:cond>
                                          </p:endCondLst>
                                        </p:cTn>
                                        <p:tgtEl>
                                          <p:sndTgt r:embed="rId2" name="click.wav"/>
                                        </p:tgtEl>
                                      </p:cMediaNode>
                                    </p:audio>
                                  </p:subTnLst>
                                </p:cTn>
                              </p:par>
                            </p:childTnLst>
                          </p:cTn>
                        </p:par>
                        <p:par>
                          <p:cTn id="165" fill="hold">
                            <p:stCondLst>
                              <p:cond delay="17500"/>
                            </p:stCondLst>
                            <p:childTnLst>
                              <p:par>
                                <p:cTn id="166" presetID="4" presetClass="entr" presetSubtype="32" fill="hold" grpId="0" nodeType="afterEffect">
                                  <p:stCondLst>
                                    <p:cond delay="0"/>
                                  </p:stCondLst>
                                  <p:childTnLst>
                                    <p:set>
                                      <p:cBhvr>
                                        <p:cTn id="167" dur="1" fill="hold">
                                          <p:stCondLst>
                                            <p:cond delay="0"/>
                                          </p:stCondLst>
                                        </p:cTn>
                                        <p:tgtEl>
                                          <p:spTgt spid="211"/>
                                        </p:tgtEl>
                                        <p:attrNameLst>
                                          <p:attrName>style.visibility</p:attrName>
                                        </p:attrNameLst>
                                      </p:cBhvr>
                                      <p:to>
                                        <p:strVal val="visible"/>
                                      </p:to>
                                    </p:set>
                                    <p:animEffect transition="in" filter="box(out)">
                                      <p:cBhvr>
                                        <p:cTn id="168" dur="1000"/>
                                        <p:tgtEl>
                                          <p:spTgt spid="211"/>
                                        </p:tgtEl>
                                      </p:cBhvr>
                                    </p:animEffect>
                                  </p:childTnLst>
                                  <p:subTnLst>
                                    <p:audio>
                                      <p:cMediaNode>
                                        <p:cTn display="0" masterRel="sameClick">
                                          <p:stCondLst>
                                            <p:cond evt="begin" delay="0">
                                              <p:tn val="166"/>
                                            </p:cond>
                                          </p:stCondLst>
                                          <p:endCondLst>
                                            <p:cond evt="onStopAudio" delay="0">
                                              <p:tgtEl>
                                                <p:sldTgt/>
                                              </p:tgtEl>
                                            </p:cond>
                                          </p:endCondLst>
                                        </p:cTn>
                                        <p:tgtEl>
                                          <p:sndTgt r:embed="rId2" name="click.wav"/>
                                        </p:tgtEl>
                                      </p:cMediaNode>
                                    </p:audio>
                                  </p:subTnLst>
                                </p:cTn>
                              </p:par>
                            </p:childTnLst>
                          </p:cTn>
                        </p:par>
                        <p:par>
                          <p:cTn id="169" fill="hold">
                            <p:stCondLst>
                              <p:cond delay="18500"/>
                            </p:stCondLst>
                            <p:childTnLst>
                              <p:par>
                                <p:cTn id="170" presetID="4" presetClass="entr" presetSubtype="32" fill="hold" grpId="0" nodeType="afterEffect">
                                  <p:stCondLst>
                                    <p:cond delay="0"/>
                                  </p:stCondLst>
                                  <p:childTnLst>
                                    <p:set>
                                      <p:cBhvr>
                                        <p:cTn id="171" dur="1" fill="hold">
                                          <p:stCondLst>
                                            <p:cond delay="0"/>
                                          </p:stCondLst>
                                        </p:cTn>
                                        <p:tgtEl>
                                          <p:spTgt spid="212"/>
                                        </p:tgtEl>
                                        <p:attrNameLst>
                                          <p:attrName>style.visibility</p:attrName>
                                        </p:attrNameLst>
                                      </p:cBhvr>
                                      <p:to>
                                        <p:strVal val="visible"/>
                                      </p:to>
                                    </p:set>
                                    <p:animEffect transition="in" filter="box(out)">
                                      <p:cBhvr>
                                        <p:cTn id="172" dur="1000"/>
                                        <p:tgtEl>
                                          <p:spTgt spid="212"/>
                                        </p:tgtEl>
                                      </p:cBhvr>
                                    </p:animEffect>
                                  </p:childTnLst>
                                  <p:subTnLst>
                                    <p:audio>
                                      <p:cMediaNode>
                                        <p:cTn display="0" masterRel="sameClick">
                                          <p:stCondLst>
                                            <p:cond evt="begin" delay="0">
                                              <p:tn val="170"/>
                                            </p:cond>
                                          </p:stCondLst>
                                          <p:endCondLst>
                                            <p:cond evt="onStopAudio" delay="0">
                                              <p:tgtEl>
                                                <p:sldTgt/>
                                              </p:tgtEl>
                                            </p:cond>
                                          </p:endCondLst>
                                        </p:cTn>
                                        <p:tgtEl>
                                          <p:sndTgt r:embed="rId2" name="click.wav"/>
                                        </p:tgtEl>
                                      </p:cMediaNode>
                                    </p:audio>
                                  </p:subTnLst>
                                </p:cTn>
                              </p:par>
                            </p:childTnLst>
                          </p:cTn>
                        </p:par>
                        <p:par>
                          <p:cTn id="173" fill="hold">
                            <p:stCondLst>
                              <p:cond delay="19500"/>
                            </p:stCondLst>
                            <p:childTnLst>
                              <p:par>
                                <p:cTn id="174" presetID="4" presetClass="entr" presetSubtype="32" fill="hold" grpId="0" nodeType="afterEffect">
                                  <p:stCondLst>
                                    <p:cond delay="0"/>
                                  </p:stCondLst>
                                  <p:childTnLst>
                                    <p:set>
                                      <p:cBhvr>
                                        <p:cTn id="175" dur="1" fill="hold">
                                          <p:stCondLst>
                                            <p:cond delay="0"/>
                                          </p:stCondLst>
                                        </p:cTn>
                                        <p:tgtEl>
                                          <p:spTgt spid="213"/>
                                        </p:tgtEl>
                                        <p:attrNameLst>
                                          <p:attrName>style.visibility</p:attrName>
                                        </p:attrNameLst>
                                      </p:cBhvr>
                                      <p:to>
                                        <p:strVal val="visible"/>
                                      </p:to>
                                    </p:set>
                                    <p:animEffect transition="in" filter="box(out)">
                                      <p:cBhvr>
                                        <p:cTn id="176" dur="1000"/>
                                        <p:tgtEl>
                                          <p:spTgt spid="213"/>
                                        </p:tgtEl>
                                      </p:cBhvr>
                                    </p:animEffect>
                                  </p:childTnLst>
                                  <p:subTnLst>
                                    <p:audio>
                                      <p:cMediaNode>
                                        <p:cTn display="0" masterRel="sameClick">
                                          <p:stCondLst>
                                            <p:cond evt="begin" delay="0">
                                              <p:tn val="174"/>
                                            </p:cond>
                                          </p:stCondLst>
                                          <p:endCondLst>
                                            <p:cond evt="onStopAudio" delay="0">
                                              <p:tgtEl>
                                                <p:sldTgt/>
                                              </p:tgtEl>
                                            </p:cond>
                                          </p:endCondLst>
                                        </p:cTn>
                                        <p:tgtEl>
                                          <p:sndTgt r:embed="rId2" name="click.wav"/>
                                        </p:tgtEl>
                                      </p:cMediaNode>
                                    </p:audio>
                                  </p:subTnLst>
                                </p:cTn>
                              </p:par>
                            </p:childTnLst>
                          </p:cTn>
                        </p:par>
                        <p:par>
                          <p:cTn id="177" fill="hold">
                            <p:stCondLst>
                              <p:cond delay="20500"/>
                            </p:stCondLst>
                            <p:childTnLst>
                              <p:par>
                                <p:cTn id="178" presetID="4" presetClass="entr" presetSubtype="32" fill="hold" grpId="0" nodeType="afterEffect">
                                  <p:stCondLst>
                                    <p:cond delay="0"/>
                                  </p:stCondLst>
                                  <p:childTnLst>
                                    <p:set>
                                      <p:cBhvr>
                                        <p:cTn id="179" dur="1" fill="hold">
                                          <p:stCondLst>
                                            <p:cond delay="0"/>
                                          </p:stCondLst>
                                        </p:cTn>
                                        <p:tgtEl>
                                          <p:spTgt spid="214"/>
                                        </p:tgtEl>
                                        <p:attrNameLst>
                                          <p:attrName>style.visibility</p:attrName>
                                        </p:attrNameLst>
                                      </p:cBhvr>
                                      <p:to>
                                        <p:strVal val="visible"/>
                                      </p:to>
                                    </p:set>
                                    <p:animEffect transition="in" filter="box(out)">
                                      <p:cBhvr>
                                        <p:cTn id="180" dur="1000"/>
                                        <p:tgtEl>
                                          <p:spTgt spid="214"/>
                                        </p:tgtEl>
                                      </p:cBhvr>
                                    </p:animEffect>
                                  </p:childTnLst>
                                  <p:subTnLst>
                                    <p:audio>
                                      <p:cMediaNode>
                                        <p:cTn display="0" masterRel="sameClick">
                                          <p:stCondLst>
                                            <p:cond evt="begin" delay="0">
                                              <p:tn val="178"/>
                                            </p:cond>
                                          </p:stCondLst>
                                          <p:endCondLst>
                                            <p:cond evt="onStopAudio" delay="0">
                                              <p:tgtEl>
                                                <p:sldTgt/>
                                              </p:tgtEl>
                                            </p:cond>
                                          </p:endCondLst>
                                        </p:cTn>
                                        <p:tgtEl>
                                          <p:sndTgt r:embed="rId2" name="click.wav"/>
                                        </p:tgtEl>
                                      </p:cMediaNode>
                                    </p:audio>
                                  </p:subTnLst>
                                </p:cTn>
                              </p:par>
                            </p:childTnLst>
                          </p:cTn>
                        </p:par>
                        <p:par>
                          <p:cTn id="181" fill="hold">
                            <p:stCondLst>
                              <p:cond delay="21500"/>
                            </p:stCondLst>
                            <p:childTnLst>
                              <p:par>
                                <p:cTn id="182" presetID="4" presetClass="entr" presetSubtype="32" fill="hold" grpId="0" nodeType="afterEffect">
                                  <p:stCondLst>
                                    <p:cond delay="0"/>
                                  </p:stCondLst>
                                  <p:childTnLst>
                                    <p:set>
                                      <p:cBhvr>
                                        <p:cTn id="183" dur="1" fill="hold">
                                          <p:stCondLst>
                                            <p:cond delay="0"/>
                                          </p:stCondLst>
                                        </p:cTn>
                                        <p:tgtEl>
                                          <p:spTgt spid="215"/>
                                        </p:tgtEl>
                                        <p:attrNameLst>
                                          <p:attrName>style.visibility</p:attrName>
                                        </p:attrNameLst>
                                      </p:cBhvr>
                                      <p:to>
                                        <p:strVal val="visible"/>
                                      </p:to>
                                    </p:set>
                                    <p:animEffect transition="in" filter="box(out)">
                                      <p:cBhvr>
                                        <p:cTn id="184" dur="1000"/>
                                        <p:tgtEl>
                                          <p:spTgt spid="215"/>
                                        </p:tgtEl>
                                      </p:cBhvr>
                                    </p:animEffect>
                                  </p:childTnLst>
                                  <p:subTnLst>
                                    <p:audio>
                                      <p:cMediaNode>
                                        <p:cTn display="0" masterRel="sameClick">
                                          <p:stCondLst>
                                            <p:cond evt="begin" delay="0">
                                              <p:tn val="182"/>
                                            </p:cond>
                                          </p:stCondLst>
                                          <p:endCondLst>
                                            <p:cond evt="onStopAudio" delay="0">
                                              <p:tgtEl>
                                                <p:sldTgt/>
                                              </p:tgtEl>
                                            </p:cond>
                                          </p:endCondLst>
                                        </p:cTn>
                                        <p:tgtEl>
                                          <p:sndTgt r:embed="rId2" name="click.wav"/>
                                        </p:tgtEl>
                                      </p:cMediaNode>
                                    </p:audio>
                                  </p:subTnLst>
                                </p:cTn>
                              </p:par>
                            </p:childTnLst>
                          </p:cTn>
                        </p:par>
                        <p:par>
                          <p:cTn id="185" fill="hold">
                            <p:stCondLst>
                              <p:cond delay="22500"/>
                            </p:stCondLst>
                            <p:childTnLst>
                              <p:par>
                                <p:cTn id="186" presetID="4" presetClass="entr" presetSubtype="32" fill="hold" grpId="0" nodeType="afterEffect">
                                  <p:stCondLst>
                                    <p:cond delay="0"/>
                                  </p:stCondLst>
                                  <p:childTnLst>
                                    <p:set>
                                      <p:cBhvr>
                                        <p:cTn id="187" dur="1" fill="hold">
                                          <p:stCondLst>
                                            <p:cond delay="0"/>
                                          </p:stCondLst>
                                        </p:cTn>
                                        <p:tgtEl>
                                          <p:spTgt spid="216"/>
                                        </p:tgtEl>
                                        <p:attrNameLst>
                                          <p:attrName>style.visibility</p:attrName>
                                        </p:attrNameLst>
                                      </p:cBhvr>
                                      <p:to>
                                        <p:strVal val="visible"/>
                                      </p:to>
                                    </p:set>
                                    <p:animEffect transition="in" filter="box(out)">
                                      <p:cBhvr>
                                        <p:cTn id="188" dur="1000"/>
                                        <p:tgtEl>
                                          <p:spTgt spid="216"/>
                                        </p:tgtEl>
                                      </p:cBhvr>
                                    </p:animEffect>
                                  </p:childTnLst>
                                  <p:subTnLst>
                                    <p:audio>
                                      <p:cMediaNode>
                                        <p:cTn display="0" masterRel="sameClick">
                                          <p:stCondLst>
                                            <p:cond evt="begin" delay="0">
                                              <p:tn val="186"/>
                                            </p:cond>
                                          </p:stCondLst>
                                          <p:endCondLst>
                                            <p:cond evt="onStopAudio" delay="0">
                                              <p:tgtEl>
                                                <p:sldTgt/>
                                              </p:tgtEl>
                                            </p:cond>
                                          </p:endCondLst>
                                        </p:cTn>
                                        <p:tgtEl>
                                          <p:sndTgt r:embed="rId2" name="click.wav"/>
                                        </p:tgtEl>
                                      </p:cMediaNode>
                                    </p:audio>
                                  </p:subTnLst>
                                </p:cTn>
                              </p:par>
                            </p:childTnLst>
                          </p:cTn>
                        </p:par>
                        <p:par>
                          <p:cTn id="189" fill="hold">
                            <p:stCondLst>
                              <p:cond delay="23500"/>
                            </p:stCondLst>
                            <p:childTnLst>
                              <p:par>
                                <p:cTn id="190" presetID="4" presetClass="entr" presetSubtype="32" fill="hold" grpId="0" nodeType="afterEffect">
                                  <p:stCondLst>
                                    <p:cond delay="0"/>
                                  </p:stCondLst>
                                  <p:childTnLst>
                                    <p:set>
                                      <p:cBhvr>
                                        <p:cTn id="191" dur="1" fill="hold">
                                          <p:stCondLst>
                                            <p:cond delay="0"/>
                                          </p:stCondLst>
                                        </p:cTn>
                                        <p:tgtEl>
                                          <p:spTgt spid="217"/>
                                        </p:tgtEl>
                                        <p:attrNameLst>
                                          <p:attrName>style.visibility</p:attrName>
                                        </p:attrNameLst>
                                      </p:cBhvr>
                                      <p:to>
                                        <p:strVal val="visible"/>
                                      </p:to>
                                    </p:set>
                                    <p:animEffect transition="in" filter="box(out)">
                                      <p:cBhvr>
                                        <p:cTn id="192" dur="1000"/>
                                        <p:tgtEl>
                                          <p:spTgt spid="217"/>
                                        </p:tgtEl>
                                      </p:cBhvr>
                                    </p:animEffect>
                                  </p:childTnLst>
                                  <p:subTnLst>
                                    <p:audio>
                                      <p:cMediaNode>
                                        <p:cTn display="0" masterRel="sameClick">
                                          <p:stCondLst>
                                            <p:cond evt="begin" delay="0">
                                              <p:tn val="190"/>
                                            </p:cond>
                                          </p:stCondLst>
                                          <p:endCondLst>
                                            <p:cond evt="onStopAudio" delay="0">
                                              <p:tgtEl>
                                                <p:sldTgt/>
                                              </p:tgtEl>
                                            </p:cond>
                                          </p:endCondLst>
                                        </p:cTn>
                                        <p:tgtEl>
                                          <p:sndTgt r:embed="rId2" name="click.wav"/>
                                        </p:tgtEl>
                                      </p:cMediaNode>
                                    </p:audio>
                                  </p:subTnLst>
                                </p:cTn>
                              </p:par>
                            </p:childTnLst>
                          </p:cTn>
                        </p:par>
                        <p:par>
                          <p:cTn id="193" fill="hold">
                            <p:stCondLst>
                              <p:cond delay="24500"/>
                            </p:stCondLst>
                            <p:childTnLst>
                              <p:par>
                                <p:cTn id="194" presetID="4" presetClass="entr" presetSubtype="32" fill="hold" grpId="0" nodeType="afterEffect">
                                  <p:stCondLst>
                                    <p:cond delay="0"/>
                                  </p:stCondLst>
                                  <p:childTnLst>
                                    <p:set>
                                      <p:cBhvr>
                                        <p:cTn id="195" dur="1" fill="hold">
                                          <p:stCondLst>
                                            <p:cond delay="0"/>
                                          </p:stCondLst>
                                        </p:cTn>
                                        <p:tgtEl>
                                          <p:spTgt spid="218"/>
                                        </p:tgtEl>
                                        <p:attrNameLst>
                                          <p:attrName>style.visibility</p:attrName>
                                        </p:attrNameLst>
                                      </p:cBhvr>
                                      <p:to>
                                        <p:strVal val="visible"/>
                                      </p:to>
                                    </p:set>
                                    <p:animEffect transition="in" filter="box(out)">
                                      <p:cBhvr>
                                        <p:cTn id="196" dur="1000"/>
                                        <p:tgtEl>
                                          <p:spTgt spid="218"/>
                                        </p:tgtEl>
                                      </p:cBhvr>
                                    </p:animEffect>
                                  </p:childTnLst>
                                  <p:subTnLst>
                                    <p:audio>
                                      <p:cMediaNode>
                                        <p:cTn display="0" masterRel="sameClick">
                                          <p:stCondLst>
                                            <p:cond evt="begin" delay="0">
                                              <p:tn val="194"/>
                                            </p:cond>
                                          </p:stCondLst>
                                          <p:endCondLst>
                                            <p:cond evt="onStopAudio" delay="0">
                                              <p:tgtEl>
                                                <p:sldTgt/>
                                              </p:tgtEl>
                                            </p:cond>
                                          </p:endCondLst>
                                        </p:cTn>
                                        <p:tgtEl>
                                          <p:sndTgt r:embed="rId2" name="click.wav"/>
                                        </p:tgtEl>
                                      </p:cMediaNode>
                                    </p:audio>
                                  </p:subTnLst>
                                </p:cTn>
                              </p:par>
                            </p:childTnLst>
                          </p:cTn>
                        </p:par>
                        <p:par>
                          <p:cTn id="197" fill="hold">
                            <p:stCondLst>
                              <p:cond delay="25500"/>
                            </p:stCondLst>
                            <p:childTnLst>
                              <p:par>
                                <p:cTn id="198" presetID="4" presetClass="entr" presetSubtype="32" fill="hold" grpId="0" nodeType="afterEffect">
                                  <p:stCondLst>
                                    <p:cond delay="0"/>
                                  </p:stCondLst>
                                  <p:childTnLst>
                                    <p:set>
                                      <p:cBhvr>
                                        <p:cTn id="199" dur="1" fill="hold">
                                          <p:stCondLst>
                                            <p:cond delay="0"/>
                                          </p:stCondLst>
                                        </p:cTn>
                                        <p:tgtEl>
                                          <p:spTgt spid="219"/>
                                        </p:tgtEl>
                                        <p:attrNameLst>
                                          <p:attrName>style.visibility</p:attrName>
                                        </p:attrNameLst>
                                      </p:cBhvr>
                                      <p:to>
                                        <p:strVal val="visible"/>
                                      </p:to>
                                    </p:set>
                                    <p:animEffect transition="in" filter="box(out)">
                                      <p:cBhvr>
                                        <p:cTn id="200" dur="1000"/>
                                        <p:tgtEl>
                                          <p:spTgt spid="219"/>
                                        </p:tgtEl>
                                      </p:cBhvr>
                                    </p:animEffect>
                                  </p:childTnLst>
                                  <p:subTnLst>
                                    <p:audio>
                                      <p:cMediaNode>
                                        <p:cTn display="0" masterRel="sameClick">
                                          <p:stCondLst>
                                            <p:cond evt="begin" delay="0">
                                              <p:tn val="198"/>
                                            </p:cond>
                                          </p:stCondLst>
                                          <p:endCondLst>
                                            <p:cond evt="onStopAudio" delay="0">
                                              <p:tgtEl>
                                                <p:sldTgt/>
                                              </p:tgtEl>
                                            </p:cond>
                                          </p:endCondLst>
                                        </p:cTn>
                                        <p:tgtEl>
                                          <p:sndTgt r:embed="rId2" name="click.wav"/>
                                        </p:tgtEl>
                                      </p:cMediaNode>
                                    </p:audio>
                                  </p:subTnLst>
                                </p:cTn>
                              </p:par>
                            </p:childTnLst>
                          </p:cTn>
                        </p:par>
                        <p:par>
                          <p:cTn id="201" fill="hold">
                            <p:stCondLst>
                              <p:cond delay="26500"/>
                            </p:stCondLst>
                            <p:childTnLst>
                              <p:par>
                                <p:cTn id="202" presetID="4" presetClass="entr" presetSubtype="32" fill="hold" grpId="0" nodeType="afterEffect">
                                  <p:stCondLst>
                                    <p:cond delay="0"/>
                                  </p:stCondLst>
                                  <p:childTnLst>
                                    <p:set>
                                      <p:cBhvr>
                                        <p:cTn id="203" dur="1" fill="hold">
                                          <p:stCondLst>
                                            <p:cond delay="0"/>
                                          </p:stCondLst>
                                        </p:cTn>
                                        <p:tgtEl>
                                          <p:spTgt spid="220"/>
                                        </p:tgtEl>
                                        <p:attrNameLst>
                                          <p:attrName>style.visibility</p:attrName>
                                        </p:attrNameLst>
                                      </p:cBhvr>
                                      <p:to>
                                        <p:strVal val="visible"/>
                                      </p:to>
                                    </p:set>
                                    <p:animEffect transition="in" filter="box(out)">
                                      <p:cBhvr>
                                        <p:cTn id="204" dur="1000"/>
                                        <p:tgtEl>
                                          <p:spTgt spid="220"/>
                                        </p:tgtEl>
                                      </p:cBhvr>
                                    </p:animEffect>
                                  </p:childTnLst>
                                  <p:subTnLst>
                                    <p:audio>
                                      <p:cMediaNode>
                                        <p:cTn display="0" masterRel="sameClick">
                                          <p:stCondLst>
                                            <p:cond evt="begin" delay="0">
                                              <p:tn val="202"/>
                                            </p:cond>
                                          </p:stCondLst>
                                          <p:endCondLst>
                                            <p:cond evt="onStopAudio" delay="0">
                                              <p:tgtEl>
                                                <p:sldTgt/>
                                              </p:tgtEl>
                                            </p:cond>
                                          </p:endCondLst>
                                        </p:cTn>
                                        <p:tgtEl>
                                          <p:sndTgt r:embed="rId2" name="click.wav"/>
                                        </p:tgtEl>
                                      </p:cMediaNode>
                                    </p:audio>
                                  </p:subTnLst>
                                </p:cTn>
                              </p:par>
                            </p:childTnLst>
                          </p:cTn>
                        </p:par>
                        <p:par>
                          <p:cTn id="205" fill="hold">
                            <p:stCondLst>
                              <p:cond delay="27500"/>
                            </p:stCondLst>
                            <p:childTnLst>
                              <p:par>
                                <p:cTn id="206" presetID="4" presetClass="entr" presetSubtype="32" fill="hold" grpId="0" nodeType="afterEffect">
                                  <p:stCondLst>
                                    <p:cond delay="0"/>
                                  </p:stCondLst>
                                  <p:childTnLst>
                                    <p:set>
                                      <p:cBhvr>
                                        <p:cTn id="207" dur="1" fill="hold">
                                          <p:stCondLst>
                                            <p:cond delay="0"/>
                                          </p:stCondLst>
                                        </p:cTn>
                                        <p:tgtEl>
                                          <p:spTgt spid="221"/>
                                        </p:tgtEl>
                                        <p:attrNameLst>
                                          <p:attrName>style.visibility</p:attrName>
                                        </p:attrNameLst>
                                      </p:cBhvr>
                                      <p:to>
                                        <p:strVal val="visible"/>
                                      </p:to>
                                    </p:set>
                                    <p:animEffect transition="in" filter="box(out)">
                                      <p:cBhvr>
                                        <p:cTn id="208" dur="1000"/>
                                        <p:tgtEl>
                                          <p:spTgt spid="221"/>
                                        </p:tgtEl>
                                      </p:cBhvr>
                                    </p:animEffect>
                                  </p:childTnLst>
                                  <p:subTnLst>
                                    <p:audio>
                                      <p:cMediaNode>
                                        <p:cTn display="0" masterRel="sameClick">
                                          <p:stCondLst>
                                            <p:cond evt="begin" delay="0">
                                              <p:tn val="206"/>
                                            </p:cond>
                                          </p:stCondLst>
                                          <p:endCondLst>
                                            <p:cond evt="onStopAudio" delay="0">
                                              <p:tgtEl>
                                                <p:sldTgt/>
                                              </p:tgtEl>
                                            </p:cond>
                                          </p:endCondLst>
                                        </p:cTn>
                                        <p:tgtEl>
                                          <p:sndTgt r:embed="rId2" name="click.wav"/>
                                        </p:tgtEl>
                                      </p:cMediaNode>
                                    </p:audio>
                                  </p:subTnLst>
                                </p:cTn>
                              </p:par>
                            </p:childTnLst>
                          </p:cTn>
                        </p:par>
                        <p:par>
                          <p:cTn id="209" fill="hold">
                            <p:stCondLst>
                              <p:cond delay="28500"/>
                            </p:stCondLst>
                            <p:childTnLst>
                              <p:par>
                                <p:cTn id="210" presetID="4" presetClass="entr" presetSubtype="32" fill="hold" grpId="0" nodeType="afterEffect">
                                  <p:stCondLst>
                                    <p:cond delay="0"/>
                                  </p:stCondLst>
                                  <p:childTnLst>
                                    <p:set>
                                      <p:cBhvr>
                                        <p:cTn id="211" dur="1" fill="hold">
                                          <p:stCondLst>
                                            <p:cond delay="0"/>
                                          </p:stCondLst>
                                        </p:cTn>
                                        <p:tgtEl>
                                          <p:spTgt spid="222"/>
                                        </p:tgtEl>
                                        <p:attrNameLst>
                                          <p:attrName>style.visibility</p:attrName>
                                        </p:attrNameLst>
                                      </p:cBhvr>
                                      <p:to>
                                        <p:strVal val="visible"/>
                                      </p:to>
                                    </p:set>
                                    <p:animEffect transition="in" filter="box(out)">
                                      <p:cBhvr>
                                        <p:cTn id="212" dur="1000"/>
                                        <p:tgtEl>
                                          <p:spTgt spid="222"/>
                                        </p:tgtEl>
                                      </p:cBhvr>
                                    </p:animEffect>
                                  </p:childTnLst>
                                  <p:subTnLst>
                                    <p:audio>
                                      <p:cMediaNode>
                                        <p:cTn display="0" masterRel="sameClick">
                                          <p:stCondLst>
                                            <p:cond evt="begin" delay="0">
                                              <p:tn val="210"/>
                                            </p:cond>
                                          </p:stCondLst>
                                          <p:endCondLst>
                                            <p:cond evt="onStopAudio" delay="0">
                                              <p:tgtEl>
                                                <p:sldTgt/>
                                              </p:tgtEl>
                                            </p:cond>
                                          </p:endCondLst>
                                        </p:cTn>
                                        <p:tgtEl>
                                          <p:sndTgt r:embed="rId2" name="click.wav"/>
                                        </p:tgtEl>
                                      </p:cMediaNode>
                                    </p:audio>
                                  </p:subTnLst>
                                </p:cTn>
                              </p:par>
                            </p:childTnLst>
                          </p:cTn>
                        </p:par>
                        <p:par>
                          <p:cTn id="213" fill="hold">
                            <p:stCondLst>
                              <p:cond delay="29500"/>
                            </p:stCondLst>
                            <p:childTnLst>
                              <p:par>
                                <p:cTn id="214" presetID="4" presetClass="entr" presetSubtype="32" fill="hold" grpId="0" nodeType="afterEffect">
                                  <p:stCondLst>
                                    <p:cond delay="0"/>
                                  </p:stCondLst>
                                  <p:childTnLst>
                                    <p:set>
                                      <p:cBhvr>
                                        <p:cTn id="215" dur="1" fill="hold">
                                          <p:stCondLst>
                                            <p:cond delay="0"/>
                                          </p:stCondLst>
                                        </p:cTn>
                                        <p:tgtEl>
                                          <p:spTgt spid="223"/>
                                        </p:tgtEl>
                                        <p:attrNameLst>
                                          <p:attrName>style.visibility</p:attrName>
                                        </p:attrNameLst>
                                      </p:cBhvr>
                                      <p:to>
                                        <p:strVal val="visible"/>
                                      </p:to>
                                    </p:set>
                                    <p:animEffect transition="in" filter="box(out)">
                                      <p:cBhvr>
                                        <p:cTn id="216" dur="1000"/>
                                        <p:tgtEl>
                                          <p:spTgt spid="223"/>
                                        </p:tgtEl>
                                      </p:cBhvr>
                                    </p:animEffect>
                                  </p:childTnLst>
                                  <p:subTnLst>
                                    <p:audio>
                                      <p:cMediaNode>
                                        <p:cTn display="0" masterRel="sameClick">
                                          <p:stCondLst>
                                            <p:cond evt="begin" delay="0">
                                              <p:tn val="214"/>
                                            </p:cond>
                                          </p:stCondLst>
                                          <p:endCondLst>
                                            <p:cond evt="onStopAudio" delay="0">
                                              <p:tgtEl>
                                                <p:sldTgt/>
                                              </p:tgtEl>
                                            </p:cond>
                                          </p:endCondLst>
                                        </p:cTn>
                                        <p:tgtEl>
                                          <p:sndTgt r:embed="rId2" name="click.wav"/>
                                        </p:tgtEl>
                                      </p:cMediaNode>
                                    </p:audio>
                                  </p:subTnLst>
                                </p:cTn>
                              </p:par>
                            </p:childTnLst>
                          </p:cTn>
                        </p:par>
                        <p:par>
                          <p:cTn id="217" fill="hold">
                            <p:stCondLst>
                              <p:cond delay="30500"/>
                            </p:stCondLst>
                            <p:childTnLst>
                              <p:par>
                                <p:cTn id="218" presetID="4" presetClass="entr" presetSubtype="32" fill="hold" grpId="0" nodeType="afterEffect">
                                  <p:stCondLst>
                                    <p:cond delay="0"/>
                                  </p:stCondLst>
                                  <p:childTnLst>
                                    <p:set>
                                      <p:cBhvr>
                                        <p:cTn id="219" dur="1" fill="hold">
                                          <p:stCondLst>
                                            <p:cond delay="0"/>
                                          </p:stCondLst>
                                        </p:cTn>
                                        <p:tgtEl>
                                          <p:spTgt spid="224"/>
                                        </p:tgtEl>
                                        <p:attrNameLst>
                                          <p:attrName>style.visibility</p:attrName>
                                        </p:attrNameLst>
                                      </p:cBhvr>
                                      <p:to>
                                        <p:strVal val="visible"/>
                                      </p:to>
                                    </p:set>
                                    <p:animEffect transition="in" filter="box(out)">
                                      <p:cBhvr>
                                        <p:cTn id="220" dur="1000"/>
                                        <p:tgtEl>
                                          <p:spTgt spid="224"/>
                                        </p:tgtEl>
                                      </p:cBhvr>
                                    </p:animEffect>
                                  </p:childTnLst>
                                  <p:subTnLst>
                                    <p:audio>
                                      <p:cMediaNode>
                                        <p:cTn display="0" masterRel="sameClick">
                                          <p:stCondLst>
                                            <p:cond evt="begin" delay="0">
                                              <p:tn val="218"/>
                                            </p:cond>
                                          </p:stCondLst>
                                          <p:endCondLst>
                                            <p:cond evt="onStopAudio" delay="0">
                                              <p:tgtEl>
                                                <p:sldTgt/>
                                              </p:tgtEl>
                                            </p:cond>
                                          </p:endCondLst>
                                        </p:cTn>
                                        <p:tgtEl>
                                          <p:sndTgt r:embed="rId2" name="click.wav"/>
                                        </p:tgtEl>
                                      </p:cMediaNode>
                                    </p:audio>
                                  </p:subTnLst>
                                </p:cTn>
                              </p:par>
                            </p:childTnLst>
                          </p:cTn>
                        </p:par>
                        <p:par>
                          <p:cTn id="221" fill="hold">
                            <p:stCondLst>
                              <p:cond delay="31500"/>
                            </p:stCondLst>
                            <p:childTnLst>
                              <p:par>
                                <p:cTn id="222" presetID="4" presetClass="entr" presetSubtype="32" fill="hold" grpId="0" nodeType="afterEffect">
                                  <p:stCondLst>
                                    <p:cond delay="0"/>
                                  </p:stCondLst>
                                  <p:childTnLst>
                                    <p:set>
                                      <p:cBhvr>
                                        <p:cTn id="223" dur="1" fill="hold">
                                          <p:stCondLst>
                                            <p:cond delay="0"/>
                                          </p:stCondLst>
                                        </p:cTn>
                                        <p:tgtEl>
                                          <p:spTgt spid="225"/>
                                        </p:tgtEl>
                                        <p:attrNameLst>
                                          <p:attrName>style.visibility</p:attrName>
                                        </p:attrNameLst>
                                      </p:cBhvr>
                                      <p:to>
                                        <p:strVal val="visible"/>
                                      </p:to>
                                    </p:set>
                                    <p:animEffect transition="in" filter="box(out)">
                                      <p:cBhvr>
                                        <p:cTn id="224" dur="1000"/>
                                        <p:tgtEl>
                                          <p:spTgt spid="225"/>
                                        </p:tgtEl>
                                      </p:cBhvr>
                                    </p:animEffect>
                                  </p:childTnLst>
                                  <p:subTnLst>
                                    <p:audio>
                                      <p:cMediaNode>
                                        <p:cTn display="0" masterRel="sameClick">
                                          <p:stCondLst>
                                            <p:cond evt="begin" delay="0">
                                              <p:tn val="222"/>
                                            </p:cond>
                                          </p:stCondLst>
                                          <p:endCondLst>
                                            <p:cond evt="onStopAudio" delay="0">
                                              <p:tgtEl>
                                                <p:sldTgt/>
                                              </p:tgtEl>
                                            </p:cond>
                                          </p:endCondLst>
                                        </p:cTn>
                                        <p:tgtEl>
                                          <p:sndTgt r:embed="rId2" name="click.wav"/>
                                        </p:tgtEl>
                                      </p:cMediaNode>
                                    </p:audio>
                                  </p:subTnLst>
                                </p:cTn>
                              </p:par>
                            </p:childTnLst>
                          </p:cTn>
                        </p:par>
                        <p:par>
                          <p:cTn id="225" fill="hold">
                            <p:stCondLst>
                              <p:cond delay="32500"/>
                            </p:stCondLst>
                            <p:childTnLst>
                              <p:par>
                                <p:cTn id="226" presetID="4" presetClass="entr" presetSubtype="32" fill="hold" grpId="0" nodeType="afterEffect">
                                  <p:stCondLst>
                                    <p:cond delay="0"/>
                                  </p:stCondLst>
                                  <p:childTnLst>
                                    <p:set>
                                      <p:cBhvr>
                                        <p:cTn id="227" dur="1" fill="hold">
                                          <p:stCondLst>
                                            <p:cond delay="0"/>
                                          </p:stCondLst>
                                        </p:cTn>
                                        <p:tgtEl>
                                          <p:spTgt spid="226"/>
                                        </p:tgtEl>
                                        <p:attrNameLst>
                                          <p:attrName>style.visibility</p:attrName>
                                        </p:attrNameLst>
                                      </p:cBhvr>
                                      <p:to>
                                        <p:strVal val="visible"/>
                                      </p:to>
                                    </p:set>
                                    <p:animEffect transition="in" filter="box(out)">
                                      <p:cBhvr>
                                        <p:cTn id="228" dur="1000"/>
                                        <p:tgtEl>
                                          <p:spTgt spid="226"/>
                                        </p:tgtEl>
                                      </p:cBhvr>
                                    </p:animEffect>
                                  </p:childTnLst>
                                  <p:subTnLst>
                                    <p:audio>
                                      <p:cMediaNode>
                                        <p:cTn display="0" masterRel="sameClick">
                                          <p:stCondLst>
                                            <p:cond evt="begin" delay="0">
                                              <p:tn val="226"/>
                                            </p:cond>
                                          </p:stCondLst>
                                          <p:endCondLst>
                                            <p:cond evt="onStopAudio" delay="0">
                                              <p:tgtEl>
                                                <p:sldTgt/>
                                              </p:tgtEl>
                                            </p:cond>
                                          </p:endCondLst>
                                        </p:cTn>
                                        <p:tgtEl>
                                          <p:sndTgt r:embed="rId2" name="click.wav"/>
                                        </p:tgtEl>
                                      </p:cMediaNode>
                                    </p:audio>
                                  </p:subTnLst>
                                </p:cTn>
                              </p:par>
                            </p:childTnLst>
                          </p:cTn>
                        </p:par>
                        <p:par>
                          <p:cTn id="229" fill="hold">
                            <p:stCondLst>
                              <p:cond delay="33500"/>
                            </p:stCondLst>
                            <p:childTnLst>
                              <p:par>
                                <p:cTn id="230" presetID="4" presetClass="entr" presetSubtype="32" fill="hold" grpId="0" nodeType="afterEffect">
                                  <p:stCondLst>
                                    <p:cond delay="0"/>
                                  </p:stCondLst>
                                  <p:childTnLst>
                                    <p:set>
                                      <p:cBhvr>
                                        <p:cTn id="231" dur="1" fill="hold">
                                          <p:stCondLst>
                                            <p:cond delay="0"/>
                                          </p:stCondLst>
                                        </p:cTn>
                                        <p:tgtEl>
                                          <p:spTgt spid="227"/>
                                        </p:tgtEl>
                                        <p:attrNameLst>
                                          <p:attrName>style.visibility</p:attrName>
                                        </p:attrNameLst>
                                      </p:cBhvr>
                                      <p:to>
                                        <p:strVal val="visible"/>
                                      </p:to>
                                    </p:set>
                                    <p:animEffect transition="in" filter="box(out)">
                                      <p:cBhvr>
                                        <p:cTn id="232" dur="1000"/>
                                        <p:tgtEl>
                                          <p:spTgt spid="227"/>
                                        </p:tgtEl>
                                      </p:cBhvr>
                                    </p:animEffect>
                                  </p:childTnLst>
                                  <p:subTnLst>
                                    <p:audio>
                                      <p:cMediaNode>
                                        <p:cTn display="0" masterRel="sameClick">
                                          <p:stCondLst>
                                            <p:cond evt="begin" delay="0">
                                              <p:tn val="230"/>
                                            </p:cond>
                                          </p:stCondLst>
                                          <p:endCondLst>
                                            <p:cond evt="onStopAudio" delay="0">
                                              <p:tgtEl>
                                                <p:sldTgt/>
                                              </p:tgtEl>
                                            </p:cond>
                                          </p:endCondLst>
                                        </p:cTn>
                                        <p:tgtEl>
                                          <p:sndTgt r:embed="rId2" name="click.wav"/>
                                        </p:tgtEl>
                                      </p:cMediaNode>
                                    </p:audio>
                                  </p:subTnLst>
                                </p:cTn>
                              </p:par>
                            </p:childTnLst>
                          </p:cTn>
                        </p:par>
                        <p:par>
                          <p:cTn id="233" fill="hold">
                            <p:stCondLst>
                              <p:cond delay="34500"/>
                            </p:stCondLst>
                            <p:childTnLst>
                              <p:par>
                                <p:cTn id="234" presetID="4" presetClass="entr" presetSubtype="32" fill="hold" grpId="0" nodeType="afterEffect">
                                  <p:stCondLst>
                                    <p:cond delay="0"/>
                                  </p:stCondLst>
                                  <p:childTnLst>
                                    <p:set>
                                      <p:cBhvr>
                                        <p:cTn id="235" dur="1" fill="hold">
                                          <p:stCondLst>
                                            <p:cond delay="0"/>
                                          </p:stCondLst>
                                        </p:cTn>
                                        <p:tgtEl>
                                          <p:spTgt spid="228"/>
                                        </p:tgtEl>
                                        <p:attrNameLst>
                                          <p:attrName>style.visibility</p:attrName>
                                        </p:attrNameLst>
                                      </p:cBhvr>
                                      <p:to>
                                        <p:strVal val="visible"/>
                                      </p:to>
                                    </p:set>
                                    <p:animEffect transition="in" filter="box(out)">
                                      <p:cBhvr>
                                        <p:cTn id="236" dur="1000"/>
                                        <p:tgtEl>
                                          <p:spTgt spid="228"/>
                                        </p:tgtEl>
                                      </p:cBhvr>
                                    </p:animEffect>
                                  </p:childTnLst>
                                  <p:subTnLst>
                                    <p:audio>
                                      <p:cMediaNode>
                                        <p:cTn display="0" masterRel="sameClick">
                                          <p:stCondLst>
                                            <p:cond evt="begin" delay="0">
                                              <p:tn val="234"/>
                                            </p:cond>
                                          </p:stCondLst>
                                          <p:endCondLst>
                                            <p:cond evt="onStopAudio" delay="0">
                                              <p:tgtEl>
                                                <p:sldTgt/>
                                              </p:tgtEl>
                                            </p:cond>
                                          </p:endCondLst>
                                        </p:cTn>
                                        <p:tgtEl>
                                          <p:sndTgt r:embed="rId2" name="click.wav"/>
                                        </p:tgtEl>
                                      </p:cMediaNode>
                                    </p:audio>
                                  </p:subTnLst>
                                </p:cTn>
                              </p:par>
                            </p:childTnLst>
                          </p:cTn>
                        </p:par>
                        <p:par>
                          <p:cTn id="237" fill="hold">
                            <p:stCondLst>
                              <p:cond delay="35500"/>
                            </p:stCondLst>
                            <p:childTnLst>
                              <p:par>
                                <p:cTn id="238" presetID="4" presetClass="entr" presetSubtype="32" fill="hold" grpId="0" nodeType="afterEffect">
                                  <p:stCondLst>
                                    <p:cond delay="0"/>
                                  </p:stCondLst>
                                  <p:childTnLst>
                                    <p:set>
                                      <p:cBhvr>
                                        <p:cTn id="239" dur="1" fill="hold">
                                          <p:stCondLst>
                                            <p:cond delay="0"/>
                                          </p:stCondLst>
                                        </p:cTn>
                                        <p:tgtEl>
                                          <p:spTgt spid="229"/>
                                        </p:tgtEl>
                                        <p:attrNameLst>
                                          <p:attrName>style.visibility</p:attrName>
                                        </p:attrNameLst>
                                      </p:cBhvr>
                                      <p:to>
                                        <p:strVal val="visible"/>
                                      </p:to>
                                    </p:set>
                                    <p:animEffect transition="in" filter="box(out)">
                                      <p:cBhvr>
                                        <p:cTn id="240" dur="1000"/>
                                        <p:tgtEl>
                                          <p:spTgt spid="229"/>
                                        </p:tgtEl>
                                      </p:cBhvr>
                                    </p:animEffect>
                                  </p:childTnLst>
                                  <p:subTnLst>
                                    <p:audio>
                                      <p:cMediaNode>
                                        <p:cTn display="0" masterRel="sameClick">
                                          <p:stCondLst>
                                            <p:cond evt="begin" delay="0">
                                              <p:tn val="238"/>
                                            </p:cond>
                                          </p:stCondLst>
                                          <p:endCondLst>
                                            <p:cond evt="onStopAudio" delay="0">
                                              <p:tgtEl>
                                                <p:sldTgt/>
                                              </p:tgtEl>
                                            </p:cond>
                                          </p:endCondLst>
                                        </p:cTn>
                                        <p:tgtEl>
                                          <p:sndTgt r:embed="rId2" name="click.wav"/>
                                        </p:tgtEl>
                                      </p:cMediaNode>
                                    </p:audio>
                                  </p:subTnLst>
                                </p:cTn>
                              </p:par>
                            </p:childTnLst>
                          </p:cTn>
                        </p:par>
                        <p:par>
                          <p:cTn id="241" fill="hold">
                            <p:stCondLst>
                              <p:cond delay="36500"/>
                            </p:stCondLst>
                            <p:childTnLst>
                              <p:par>
                                <p:cTn id="242" presetID="4" presetClass="entr" presetSubtype="32" fill="hold" grpId="0" nodeType="afterEffect">
                                  <p:stCondLst>
                                    <p:cond delay="0"/>
                                  </p:stCondLst>
                                  <p:childTnLst>
                                    <p:set>
                                      <p:cBhvr>
                                        <p:cTn id="243" dur="1" fill="hold">
                                          <p:stCondLst>
                                            <p:cond delay="0"/>
                                          </p:stCondLst>
                                        </p:cTn>
                                        <p:tgtEl>
                                          <p:spTgt spid="230"/>
                                        </p:tgtEl>
                                        <p:attrNameLst>
                                          <p:attrName>style.visibility</p:attrName>
                                        </p:attrNameLst>
                                      </p:cBhvr>
                                      <p:to>
                                        <p:strVal val="visible"/>
                                      </p:to>
                                    </p:set>
                                    <p:animEffect transition="in" filter="box(out)">
                                      <p:cBhvr>
                                        <p:cTn id="244" dur="1000"/>
                                        <p:tgtEl>
                                          <p:spTgt spid="230"/>
                                        </p:tgtEl>
                                      </p:cBhvr>
                                    </p:animEffect>
                                  </p:childTnLst>
                                  <p:subTnLst>
                                    <p:audio>
                                      <p:cMediaNode>
                                        <p:cTn display="0" masterRel="sameClick">
                                          <p:stCondLst>
                                            <p:cond evt="begin" delay="0">
                                              <p:tn val="242"/>
                                            </p:cond>
                                          </p:stCondLst>
                                          <p:endCondLst>
                                            <p:cond evt="onStopAudio" delay="0">
                                              <p:tgtEl>
                                                <p:sldTgt/>
                                              </p:tgtEl>
                                            </p:cond>
                                          </p:endCondLst>
                                        </p:cTn>
                                        <p:tgtEl>
                                          <p:sndTgt r:embed="rId2" name="click.wav"/>
                                        </p:tgtEl>
                                      </p:cMediaNode>
                                    </p:audio>
                                  </p:subTnLst>
                                </p:cTn>
                              </p:par>
                            </p:childTnLst>
                          </p:cTn>
                        </p:par>
                        <p:par>
                          <p:cTn id="245" fill="hold">
                            <p:stCondLst>
                              <p:cond delay="37500"/>
                            </p:stCondLst>
                            <p:childTnLst>
                              <p:par>
                                <p:cTn id="246" presetID="4" presetClass="entr" presetSubtype="32" fill="hold" grpId="0" nodeType="afterEffect">
                                  <p:stCondLst>
                                    <p:cond delay="0"/>
                                  </p:stCondLst>
                                  <p:childTnLst>
                                    <p:set>
                                      <p:cBhvr>
                                        <p:cTn id="247" dur="1" fill="hold">
                                          <p:stCondLst>
                                            <p:cond delay="0"/>
                                          </p:stCondLst>
                                        </p:cTn>
                                        <p:tgtEl>
                                          <p:spTgt spid="231"/>
                                        </p:tgtEl>
                                        <p:attrNameLst>
                                          <p:attrName>style.visibility</p:attrName>
                                        </p:attrNameLst>
                                      </p:cBhvr>
                                      <p:to>
                                        <p:strVal val="visible"/>
                                      </p:to>
                                    </p:set>
                                    <p:animEffect transition="in" filter="box(out)">
                                      <p:cBhvr>
                                        <p:cTn id="248" dur="1000"/>
                                        <p:tgtEl>
                                          <p:spTgt spid="231"/>
                                        </p:tgtEl>
                                      </p:cBhvr>
                                    </p:animEffect>
                                  </p:childTnLst>
                                  <p:subTnLst>
                                    <p:audio>
                                      <p:cMediaNode>
                                        <p:cTn display="0" masterRel="sameClick">
                                          <p:stCondLst>
                                            <p:cond evt="begin" delay="0">
                                              <p:tn val="246"/>
                                            </p:cond>
                                          </p:stCondLst>
                                          <p:endCondLst>
                                            <p:cond evt="onStopAudio" delay="0">
                                              <p:tgtEl>
                                                <p:sldTgt/>
                                              </p:tgtEl>
                                            </p:cond>
                                          </p:endCondLst>
                                        </p:cTn>
                                        <p:tgtEl>
                                          <p:sndTgt r:embed="rId2" name="click.wav"/>
                                        </p:tgtEl>
                                      </p:cMediaNode>
                                    </p:audio>
                                  </p:subTnLst>
                                </p:cTn>
                              </p:par>
                            </p:childTnLst>
                          </p:cTn>
                        </p:par>
                        <p:par>
                          <p:cTn id="249" fill="hold">
                            <p:stCondLst>
                              <p:cond delay="38500"/>
                            </p:stCondLst>
                            <p:childTnLst>
                              <p:par>
                                <p:cTn id="250" presetID="4" presetClass="entr" presetSubtype="32" fill="hold" grpId="0" nodeType="afterEffect">
                                  <p:stCondLst>
                                    <p:cond delay="0"/>
                                  </p:stCondLst>
                                  <p:childTnLst>
                                    <p:set>
                                      <p:cBhvr>
                                        <p:cTn id="251" dur="1" fill="hold">
                                          <p:stCondLst>
                                            <p:cond delay="0"/>
                                          </p:stCondLst>
                                        </p:cTn>
                                        <p:tgtEl>
                                          <p:spTgt spid="232"/>
                                        </p:tgtEl>
                                        <p:attrNameLst>
                                          <p:attrName>style.visibility</p:attrName>
                                        </p:attrNameLst>
                                      </p:cBhvr>
                                      <p:to>
                                        <p:strVal val="visible"/>
                                      </p:to>
                                    </p:set>
                                    <p:animEffect transition="in" filter="box(out)">
                                      <p:cBhvr>
                                        <p:cTn id="252" dur="1000"/>
                                        <p:tgtEl>
                                          <p:spTgt spid="232"/>
                                        </p:tgtEl>
                                      </p:cBhvr>
                                    </p:animEffect>
                                  </p:childTnLst>
                                  <p:subTnLst>
                                    <p:audio>
                                      <p:cMediaNode>
                                        <p:cTn display="0" masterRel="sameClick">
                                          <p:stCondLst>
                                            <p:cond evt="begin" delay="0">
                                              <p:tn val="250"/>
                                            </p:cond>
                                          </p:stCondLst>
                                          <p:endCondLst>
                                            <p:cond evt="onStopAudio" delay="0">
                                              <p:tgtEl>
                                                <p:sldTgt/>
                                              </p:tgtEl>
                                            </p:cond>
                                          </p:endCondLst>
                                        </p:cTn>
                                        <p:tgtEl>
                                          <p:sndTgt r:embed="rId2" name="click.wav"/>
                                        </p:tgtEl>
                                      </p:cMediaNode>
                                    </p:audio>
                                  </p:subTnLst>
                                </p:cTn>
                              </p:par>
                            </p:childTnLst>
                          </p:cTn>
                        </p:par>
                        <p:par>
                          <p:cTn id="253" fill="hold">
                            <p:stCondLst>
                              <p:cond delay="39500"/>
                            </p:stCondLst>
                            <p:childTnLst>
                              <p:par>
                                <p:cTn id="254" presetID="4" presetClass="entr" presetSubtype="32" fill="hold" grpId="0" nodeType="afterEffect">
                                  <p:stCondLst>
                                    <p:cond delay="0"/>
                                  </p:stCondLst>
                                  <p:childTnLst>
                                    <p:set>
                                      <p:cBhvr>
                                        <p:cTn id="255" dur="1" fill="hold">
                                          <p:stCondLst>
                                            <p:cond delay="0"/>
                                          </p:stCondLst>
                                        </p:cTn>
                                        <p:tgtEl>
                                          <p:spTgt spid="233"/>
                                        </p:tgtEl>
                                        <p:attrNameLst>
                                          <p:attrName>style.visibility</p:attrName>
                                        </p:attrNameLst>
                                      </p:cBhvr>
                                      <p:to>
                                        <p:strVal val="visible"/>
                                      </p:to>
                                    </p:set>
                                    <p:animEffect transition="in" filter="box(out)">
                                      <p:cBhvr>
                                        <p:cTn id="256" dur="1000"/>
                                        <p:tgtEl>
                                          <p:spTgt spid="233"/>
                                        </p:tgtEl>
                                      </p:cBhvr>
                                    </p:animEffect>
                                  </p:childTnLst>
                                  <p:subTnLst>
                                    <p:audio>
                                      <p:cMediaNode>
                                        <p:cTn display="0" masterRel="sameClick">
                                          <p:stCondLst>
                                            <p:cond evt="begin" delay="0">
                                              <p:tn val="254"/>
                                            </p:cond>
                                          </p:stCondLst>
                                          <p:endCondLst>
                                            <p:cond evt="onStopAudio" delay="0">
                                              <p:tgtEl>
                                                <p:sldTgt/>
                                              </p:tgtEl>
                                            </p:cond>
                                          </p:endCondLst>
                                        </p:cTn>
                                        <p:tgtEl>
                                          <p:sndTgt r:embed="rId2" name="click.wav"/>
                                        </p:tgtEl>
                                      </p:cMediaNode>
                                    </p:audio>
                                  </p:subTnLst>
                                </p:cTn>
                              </p:par>
                            </p:childTnLst>
                          </p:cTn>
                        </p:par>
                        <p:par>
                          <p:cTn id="257" fill="hold">
                            <p:stCondLst>
                              <p:cond delay="40500"/>
                            </p:stCondLst>
                            <p:childTnLst>
                              <p:par>
                                <p:cTn id="258" presetID="4" presetClass="entr" presetSubtype="32" fill="hold" grpId="0" nodeType="afterEffect">
                                  <p:stCondLst>
                                    <p:cond delay="0"/>
                                  </p:stCondLst>
                                  <p:childTnLst>
                                    <p:set>
                                      <p:cBhvr>
                                        <p:cTn id="259" dur="1" fill="hold">
                                          <p:stCondLst>
                                            <p:cond delay="0"/>
                                          </p:stCondLst>
                                        </p:cTn>
                                        <p:tgtEl>
                                          <p:spTgt spid="234"/>
                                        </p:tgtEl>
                                        <p:attrNameLst>
                                          <p:attrName>style.visibility</p:attrName>
                                        </p:attrNameLst>
                                      </p:cBhvr>
                                      <p:to>
                                        <p:strVal val="visible"/>
                                      </p:to>
                                    </p:set>
                                    <p:animEffect transition="in" filter="box(out)">
                                      <p:cBhvr>
                                        <p:cTn id="260" dur="1000"/>
                                        <p:tgtEl>
                                          <p:spTgt spid="234"/>
                                        </p:tgtEl>
                                      </p:cBhvr>
                                    </p:animEffect>
                                  </p:childTnLst>
                                  <p:subTnLst>
                                    <p:audio>
                                      <p:cMediaNode>
                                        <p:cTn display="0" masterRel="sameClick">
                                          <p:stCondLst>
                                            <p:cond evt="begin" delay="0">
                                              <p:tn val="258"/>
                                            </p:cond>
                                          </p:stCondLst>
                                          <p:endCondLst>
                                            <p:cond evt="onStopAudio" delay="0">
                                              <p:tgtEl>
                                                <p:sldTgt/>
                                              </p:tgtEl>
                                            </p:cond>
                                          </p:endCondLst>
                                        </p:cTn>
                                        <p:tgtEl>
                                          <p:sndTgt r:embed="rId2" name="click.wav"/>
                                        </p:tgtEl>
                                      </p:cMediaNode>
                                    </p:audio>
                                  </p:subTnLst>
                                </p:cTn>
                              </p:par>
                            </p:childTnLst>
                          </p:cTn>
                        </p:par>
                        <p:par>
                          <p:cTn id="261" fill="hold">
                            <p:stCondLst>
                              <p:cond delay="41500"/>
                            </p:stCondLst>
                            <p:childTnLst>
                              <p:par>
                                <p:cTn id="262" presetID="4" presetClass="entr" presetSubtype="32" fill="hold" grpId="0" nodeType="afterEffect">
                                  <p:stCondLst>
                                    <p:cond delay="0"/>
                                  </p:stCondLst>
                                  <p:childTnLst>
                                    <p:set>
                                      <p:cBhvr>
                                        <p:cTn id="263" dur="1" fill="hold">
                                          <p:stCondLst>
                                            <p:cond delay="0"/>
                                          </p:stCondLst>
                                        </p:cTn>
                                        <p:tgtEl>
                                          <p:spTgt spid="235"/>
                                        </p:tgtEl>
                                        <p:attrNameLst>
                                          <p:attrName>style.visibility</p:attrName>
                                        </p:attrNameLst>
                                      </p:cBhvr>
                                      <p:to>
                                        <p:strVal val="visible"/>
                                      </p:to>
                                    </p:set>
                                    <p:animEffect transition="in" filter="box(out)">
                                      <p:cBhvr>
                                        <p:cTn id="264" dur="1000"/>
                                        <p:tgtEl>
                                          <p:spTgt spid="235"/>
                                        </p:tgtEl>
                                      </p:cBhvr>
                                    </p:animEffect>
                                  </p:childTnLst>
                                  <p:subTnLst>
                                    <p:audio>
                                      <p:cMediaNode>
                                        <p:cTn display="0" masterRel="sameClick">
                                          <p:stCondLst>
                                            <p:cond evt="begin" delay="0">
                                              <p:tn val="262"/>
                                            </p:cond>
                                          </p:stCondLst>
                                          <p:endCondLst>
                                            <p:cond evt="onStopAudio" delay="0">
                                              <p:tgtEl>
                                                <p:sldTgt/>
                                              </p:tgtEl>
                                            </p:cond>
                                          </p:endCondLst>
                                        </p:cTn>
                                        <p:tgtEl>
                                          <p:sndTgt r:embed="rId2" name="click.wav"/>
                                        </p:tgtEl>
                                      </p:cMediaNode>
                                    </p:audio>
                                  </p:subTnLst>
                                </p:cTn>
                              </p:par>
                            </p:childTnLst>
                          </p:cTn>
                        </p:par>
                        <p:par>
                          <p:cTn id="265" fill="hold">
                            <p:stCondLst>
                              <p:cond delay="42500"/>
                            </p:stCondLst>
                            <p:childTnLst>
                              <p:par>
                                <p:cTn id="266" presetID="4" presetClass="entr" presetSubtype="32" fill="hold" grpId="0" nodeType="afterEffect">
                                  <p:stCondLst>
                                    <p:cond delay="0"/>
                                  </p:stCondLst>
                                  <p:childTnLst>
                                    <p:set>
                                      <p:cBhvr>
                                        <p:cTn id="267" dur="1" fill="hold">
                                          <p:stCondLst>
                                            <p:cond delay="0"/>
                                          </p:stCondLst>
                                        </p:cTn>
                                        <p:tgtEl>
                                          <p:spTgt spid="236"/>
                                        </p:tgtEl>
                                        <p:attrNameLst>
                                          <p:attrName>style.visibility</p:attrName>
                                        </p:attrNameLst>
                                      </p:cBhvr>
                                      <p:to>
                                        <p:strVal val="visible"/>
                                      </p:to>
                                    </p:set>
                                    <p:animEffect transition="in" filter="box(out)">
                                      <p:cBhvr>
                                        <p:cTn id="268" dur="1000"/>
                                        <p:tgtEl>
                                          <p:spTgt spid="236"/>
                                        </p:tgtEl>
                                      </p:cBhvr>
                                    </p:animEffect>
                                  </p:childTnLst>
                                  <p:subTnLst>
                                    <p:audio>
                                      <p:cMediaNode>
                                        <p:cTn display="0" masterRel="sameClick">
                                          <p:stCondLst>
                                            <p:cond evt="begin" delay="0">
                                              <p:tn val="266"/>
                                            </p:cond>
                                          </p:stCondLst>
                                          <p:endCondLst>
                                            <p:cond evt="onStopAudio" delay="0">
                                              <p:tgtEl>
                                                <p:sldTgt/>
                                              </p:tgtEl>
                                            </p:cond>
                                          </p:endCondLst>
                                        </p:cTn>
                                        <p:tgtEl>
                                          <p:sndTgt r:embed="rId2" name="click.wav"/>
                                        </p:tgtEl>
                                      </p:cMediaNode>
                                    </p:audio>
                                  </p:subTnLst>
                                </p:cTn>
                              </p:par>
                            </p:childTnLst>
                          </p:cTn>
                        </p:par>
                        <p:par>
                          <p:cTn id="269" fill="hold">
                            <p:stCondLst>
                              <p:cond delay="43500"/>
                            </p:stCondLst>
                            <p:childTnLst>
                              <p:par>
                                <p:cTn id="270" presetID="4" presetClass="entr" presetSubtype="32" fill="hold" grpId="0" nodeType="afterEffect">
                                  <p:stCondLst>
                                    <p:cond delay="0"/>
                                  </p:stCondLst>
                                  <p:childTnLst>
                                    <p:set>
                                      <p:cBhvr>
                                        <p:cTn id="271" dur="1" fill="hold">
                                          <p:stCondLst>
                                            <p:cond delay="0"/>
                                          </p:stCondLst>
                                        </p:cTn>
                                        <p:tgtEl>
                                          <p:spTgt spid="237"/>
                                        </p:tgtEl>
                                        <p:attrNameLst>
                                          <p:attrName>style.visibility</p:attrName>
                                        </p:attrNameLst>
                                      </p:cBhvr>
                                      <p:to>
                                        <p:strVal val="visible"/>
                                      </p:to>
                                    </p:set>
                                    <p:animEffect transition="in" filter="box(out)">
                                      <p:cBhvr>
                                        <p:cTn id="272" dur="1000"/>
                                        <p:tgtEl>
                                          <p:spTgt spid="237"/>
                                        </p:tgtEl>
                                      </p:cBhvr>
                                    </p:animEffect>
                                  </p:childTnLst>
                                  <p:subTnLst>
                                    <p:audio>
                                      <p:cMediaNode>
                                        <p:cTn display="0" masterRel="sameClick">
                                          <p:stCondLst>
                                            <p:cond evt="begin" delay="0">
                                              <p:tn val="270"/>
                                            </p:cond>
                                          </p:stCondLst>
                                          <p:endCondLst>
                                            <p:cond evt="onStopAudio" delay="0">
                                              <p:tgtEl>
                                                <p:sldTgt/>
                                              </p:tgtEl>
                                            </p:cond>
                                          </p:endCondLst>
                                        </p:cTn>
                                        <p:tgtEl>
                                          <p:sndTgt r:embed="rId2" name="click.wav"/>
                                        </p:tgtEl>
                                      </p:cMediaNode>
                                    </p:audio>
                                  </p:subTnLst>
                                </p:cTn>
                              </p:par>
                            </p:childTnLst>
                          </p:cTn>
                        </p:par>
                        <p:par>
                          <p:cTn id="273" fill="hold">
                            <p:stCondLst>
                              <p:cond delay="44500"/>
                            </p:stCondLst>
                            <p:childTnLst>
                              <p:par>
                                <p:cTn id="274" presetID="4" presetClass="entr" presetSubtype="32" fill="hold" grpId="0" nodeType="afterEffect">
                                  <p:stCondLst>
                                    <p:cond delay="0"/>
                                  </p:stCondLst>
                                  <p:childTnLst>
                                    <p:set>
                                      <p:cBhvr>
                                        <p:cTn id="275" dur="1" fill="hold">
                                          <p:stCondLst>
                                            <p:cond delay="0"/>
                                          </p:stCondLst>
                                        </p:cTn>
                                        <p:tgtEl>
                                          <p:spTgt spid="238"/>
                                        </p:tgtEl>
                                        <p:attrNameLst>
                                          <p:attrName>style.visibility</p:attrName>
                                        </p:attrNameLst>
                                      </p:cBhvr>
                                      <p:to>
                                        <p:strVal val="visible"/>
                                      </p:to>
                                    </p:set>
                                    <p:animEffect transition="in" filter="box(out)">
                                      <p:cBhvr>
                                        <p:cTn id="276" dur="1000"/>
                                        <p:tgtEl>
                                          <p:spTgt spid="238"/>
                                        </p:tgtEl>
                                      </p:cBhvr>
                                    </p:animEffect>
                                  </p:childTnLst>
                                  <p:subTnLst>
                                    <p:audio>
                                      <p:cMediaNode>
                                        <p:cTn display="0" masterRel="sameClick">
                                          <p:stCondLst>
                                            <p:cond evt="begin" delay="0">
                                              <p:tn val="274"/>
                                            </p:cond>
                                          </p:stCondLst>
                                          <p:endCondLst>
                                            <p:cond evt="onStopAudio" delay="0">
                                              <p:tgtEl>
                                                <p:sldTgt/>
                                              </p:tgtEl>
                                            </p:cond>
                                          </p:endCondLst>
                                        </p:cTn>
                                        <p:tgtEl>
                                          <p:sndTgt r:embed="rId2" name="click.wav"/>
                                        </p:tgtEl>
                                      </p:cMediaNode>
                                    </p:audio>
                                  </p:subTnLst>
                                </p:cTn>
                              </p:par>
                            </p:childTnLst>
                          </p:cTn>
                        </p:par>
                        <p:par>
                          <p:cTn id="277" fill="hold">
                            <p:stCondLst>
                              <p:cond delay="45500"/>
                            </p:stCondLst>
                            <p:childTnLst>
                              <p:par>
                                <p:cTn id="278" presetID="4" presetClass="entr" presetSubtype="32" fill="hold" grpId="0" nodeType="afterEffect">
                                  <p:stCondLst>
                                    <p:cond delay="0"/>
                                  </p:stCondLst>
                                  <p:childTnLst>
                                    <p:set>
                                      <p:cBhvr>
                                        <p:cTn id="279" dur="1" fill="hold">
                                          <p:stCondLst>
                                            <p:cond delay="0"/>
                                          </p:stCondLst>
                                        </p:cTn>
                                        <p:tgtEl>
                                          <p:spTgt spid="239"/>
                                        </p:tgtEl>
                                        <p:attrNameLst>
                                          <p:attrName>style.visibility</p:attrName>
                                        </p:attrNameLst>
                                      </p:cBhvr>
                                      <p:to>
                                        <p:strVal val="visible"/>
                                      </p:to>
                                    </p:set>
                                    <p:animEffect transition="in" filter="box(out)">
                                      <p:cBhvr>
                                        <p:cTn id="280" dur="1000"/>
                                        <p:tgtEl>
                                          <p:spTgt spid="239"/>
                                        </p:tgtEl>
                                      </p:cBhvr>
                                    </p:animEffect>
                                  </p:childTnLst>
                                  <p:subTnLst>
                                    <p:audio>
                                      <p:cMediaNode>
                                        <p:cTn display="0" masterRel="sameClick">
                                          <p:stCondLst>
                                            <p:cond evt="begin" delay="0">
                                              <p:tn val="278"/>
                                            </p:cond>
                                          </p:stCondLst>
                                          <p:endCondLst>
                                            <p:cond evt="onStopAudio" delay="0">
                                              <p:tgtEl>
                                                <p:sldTgt/>
                                              </p:tgtEl>
                                            </p:cond>
                                          </p:endCondLst>
                                        </p:cTn>
                                        <p:tgtEl>
                                          <p:sndTgt r:embed="rId2" name="click.wav"/>
                                        </p:tgtEl>
                                      </p:cMediaNode>
                                    </p:audio>
                                  </p:subTnLst>
                                </p:cTn>
                              </p:par>
                            </p:childTnLst>
                          </p:cTn>
                        </p:par>
                        <p:par>
                          <p:cTn id="281" fill="hold">
                            <p:stCondLst>
                              <p:cond delay="46500"/>
                            </p:stCondLst>
                            <p:childTnLst>
                              <p:par>
                                <p:cTn id="282" presetID="4" presetClass="entr" presetSubtype="32" fill="hold" grpId="0" nodeType="afterEffect">
                                  <p:stCondLst>
                                    <p:cond delay="0"/>
                                  </p:stCondLst>
                                  <p:childTnLst>
                                    <p:set>
                                      <p:cBhvr>
                                        <p:cTn id="283" dur="1" fill="hold">
                                          <p:stCondLst>
                                            <p:cond delay="0"/>
                                          </p:stCondLst>
                                        </p:cTn>
                                        <p:tgtEl>
                                          <p:spTgt spid="240"/>
                                        </p:tgtEl>
                                        <p:attrNameLst>
                                          <p:attrName>style.visibility</p:attrName>
                                        </p:attrNameLst>
                                      </p:cBhvr>
                                      <p:to>
                                        <p:strVal val="visible"/>
                                      </p:to>
                                    </p:set>
                                    <p:animEffect transition="in" filter="box(out)">
                                      <p:cBhvr>
                                        <p:cTn id="284" dur="1000"/>
                                        <p:tgtEl>
                                          <p:spTgt spid="240"/>
                                        </p:tgtEl>
                                      </p:cBhvr>
                                    </p:animEffect>
                                  </p:childTnLst>
                                  <p:subTnLst>
                                    <p:audio>
                                      <p:cMediaNode>
                                        <p:cTn display="0" masterRel="sameClick">
                                          <p:stCondLst>
                                            <p:cond evt="begin" delay="0">
                                              <p:tn val="282"/>
                                            </p:cond>
                                          </p:stCondLst>
                                          <p:endCondLst>
                                            <p:cond evt="onStopAudio" delay="0">
                                              <p:tgtEl>
                                                <p:sldTgt/>
                                              </p:tgtEl>
                                            </p:cond>
                                          </p:endCondLst>
                                        </p:cTn>
                                        <p:tgtEl>
                                          <p:sndTgt r:embed="rId2" name="click.wav"/>
                                        </p:tgtEl>
                                      </p:cMediaNode>
                                    </p:audio>
                                  </p:subTnLst>
                                </p:cTn>
                              </p:par>
                            </p:childTnLst>
                          </p:cTn>
                        </p:par>
                        <p:par>
                          <p:cTn id="285" fill="hold">
                            <p:stCondLst>
                              <p:cond delay="47500"/>
                            </p:stCondLst>
                            <p:childTnLst>
                              <p:par>
                                <p:cTn id="286" presetID="4" presetClass="entr" presetSubtype="32" fill="hold" grpId="0" nodeType="afterEffect">
                                  <p:stCondLst>
                                    <p:cond delay="0"/>
                                  </p:stCondLst>
                                  <p:childTnLst>
                                    <p:set>
                                      <p:cBhvr>
                                        <p:cTn id="287" dur="1" fill="hold">
                                          <p:stCondLst>
                                            <p:cond delay="0"/>
                                          </p:stCondLst>
                                        </p:cTn>
                                        <p:tgtEl>
                                          <p:spTgt spid="241"/>
                                        </p:tgtEl>
                                        <p:attrNameLst>
                                          <p:attrName>style.visibility</p:attrName>
                                        </p:attrNameLst>
                                      </p:cBhvr>
                                      <p:to>
                                        <p:strVal val="visible"/>
                                      </p:to>
                                    </p:set>
                                    <p:animEffect transition="in" filter="box(out)">
                                      <p:cBhvr>
                                        <p:cTn id="288" dur="1000"/>
                                        <p:tgtEl>
                                          <p:spTgt spid="241"/>
                                        </p:tgtEl>
                                      </p:cBhvr>
                                    </p:animEffect>
                                  </p:childTnLst>
                                  <p:subTnLst>
                                    <p:audio>
                                      <p:cMediaNode>
                                        <p:cTn display="0" masterRel="sameClick">
                                          <p:stCondLst>
                                            <p:cond evt="begin" delay="0">
                                              <p:tn val="286"/>
                                            </p:cond>
                                          </p:stCondLst>
                                          <p:endCondLst>
                                            <p:cond evt="onStopAudio" delay="0">
                                              <p:tgtEl>
                                                <p:sldTgt/>
                                              </p:tgtEl>
                                            </p:cond>
                                          </p:endCondLst>
                                        </p:cTn>
                                        <p:tgtEl>
                                          <p:sndTgt r:embed="rId2" name="click.wav"/>
                                        </p:tgtEl>
                                      </p:cMediaNode>
                                    </p:audio>
                                  </p:subTnLst>
                                </p:cTn>
                              </p:par>
                            </p:childTnLst>
                          </p:cTn>
                        </p:par>
                        <p:par>
                          <p:cTn id="289" fill="hold">
                            <p:stCondLst>
                              <p:cond delay="48500"/>
                            </p:stCondLst>
                            <p:childTnLst>
                              <p:par>
                                <p:cTn id="290" presetID="4" presetClass="entr" presetSubtype="32" fill="hold" grpId="0" nodeType="afterEffect">
                                  <p:stCondLst>
                                    <p:cond delay="0"/>
                                  </p:stCondLst>
                                  <p:childTnLst>
                                    <p:set>
                                      <p:cBhvr>
                                        <p:cTn id="291" dur="1" fill="hold">
                                          <p:stCondLst>
                                            <p:cond delay="0"/>
                                          </p:stCondLst>
                                        </p:cTn>
                                        <p:tgtEl>
                                          <p:spTgt spid="242"/>
                                        </p:tgtEl>
                                        <p:attrNameLst>
                                          <p:attrName>style.visibility</p:attrName>
                                        </p:attrNameLst>
                                      </p:cBhvr>
                                      <p:to>
                                        <p:strVal val="visible"/>
                                      </p:to>
                                    </p:set>
                                    <p:animEffect transition="in" filter="box(out)">
                                      <p:cBhvr>
                                        <p:cTn id="292" dur="1000"/>
                                        <p:tgtEl>
                                          <p:spTgt spid="242"/>
                                        </p:tgtEl>
                                      </p:cBhvr>
                                    </p:animEffect>
                                  </p:childTnLst>
                                  <p:subTnLst>
                                    <p:audio>
                                      <p:cMediaNode>
                                        <p:cTn display="0" masterRel="sameClick">
                                          <p:stCondLst>
                                            <p:cond evt="begin" delay="0">
                                              <p:tn val="290"/>
                                            </p:cond>
                                          </p:stCondLst>
                                          <p:endCondLst>
                                            <p:cond evt="onStopAudio" delay="0">
                                              <p:tgtEl>
                                                <p:sldTgt/>
                                              </p:tgtEl>
                                            </p:cond>
                                          </p:endCondLst>
                                        </p:cTn>
                                        <p:tgtEl>
                                          <p:sndTgt r:embed="rId2" name="click.wav"/>
                                        </p:tgtEl>
                                      </p:cMediaNode>
                                    </p:audio>
                                  </p:subTnLst>
                                </p:cTn>
                              </p:par>
                            </p:childTnLst>
                          </p:cTn>
                        </p:par>
                        <p:par>
                          <p:cTn id="293" fill="hold">
                            <p:stCondLst>
                              <p:cond delay="49500"/>
                            </p:stCondLst>
                            <p:childTnLst>
                              <p:par>
                                <p:cTn id="294" presetID="4" presetClass="entr" presetSubtype="32" fill="hold" grpId="0" nodeType="afterEffect">
                                  <p:stCondLst>
                                    <p:cond delay="0"/>
                                  </p:stCondLst>
                                  <p:childTnLst>
                                    <p:set>
                                      <p:cBhvr>
                                        <p:cTn id="295" dur="1" fill="hold">
                                          <p:stCondLst>
                                            <p:cond delay="0"/>
                                          </p:stCondLst>
                                        </p:cTn>
                                        <p:tgtEl>
                                          <p:spTgt spid="243"/>
                                        </p:tgtEl>
                                        <p:attrNameLst>
                                          <p:attrName>style.visibility</p:attrName>
                                        </p:attrNameLst>
                                      </p:cBhvr>
                                      <p:to>
                                        <p:strVal val="visible"/>
                                      </p:to>
                                    </p:set>
                                    <p:animEffect transition="in" filter="box(out)">
                                      <p:cBhvr>
                                        <p:cTn id="296" dur="1000"/>
                                        <p:tgtEl>
                                          <p:spTgt spid="243"/>
                                        </p:tgtEl>
                                      </p:cBhvr>
                                    </p:animEffect>
                                  </p:childTnLst>
                                  <p:subTnLst>
                                    <p:audio>
                                      <p:cMediaNode>
                                        <p:cTn display="0" masterRel="sameClick">
                                          <p:stCondLst>
                                            <p:cond evt="begin" delay="0">
                                              <p:tn val="294"/>
                                            </p:cond>
                                          </p:stCondLst>
                                          <p:endCondLst>
                                            <p:cond evt="onStopAudio" delay="0">
                                              <p:tgtEl>
                                                <p:sldTgt/>
                                              </p:tgtEl>
                                            </p:cond>
                                          </p:endCondLst>
                                        </p:cTn>
                                        <p:tgtEl>
                                          <p:sndTgt r:embed="rId2" name="click.wav"/>
                                        </p:tgtEl>
                                      </p:cMediaNode>
                                    </p:audio>
                                  </p:subTnLst>
                                </p:cTn>
                              </p:par>
                            </p:childTnLst>
                          </p:cTn>
                        </p:par>
                        <p:par>
                          <p:cTn id="297" fill="hold">
                            <p:stCondLst>
                              <p:cond delay="50500"/>
                            </p:stCondLst>
                            <p:childTnLst>
                              <p:par>
                                <p:cTn id="298" presetID="4" presetClass="entr" presetSubtype="32" fill="hold" grpId="0" nodeType="afterEffect">
                                  <p:stCondLst>
                                    <p:cond delay="0"/>
                                  </p:stCondLst>
                                  <p:childTnLst>
                                    <p:set>
                                      <p:cBhvr>
                                        <p:cTn id="299" dur="1" fill="hold">
                                          <p:stCondLst>
                                            <p:cond delay="0"/>
                                          </p:stCondLst>
                                        </p:cTn>
                                        <p:tgtEl>
                                          <p:spTgt spid="244"/>
                                        </p:tgtEl>
                                        <p:attrNameLst>
                                          <p:attrName>style.visibility</p:attrName>
                                        </p:attrNameLst>
                                      </p:cBhvr>
                                      <p:to>
                                        <p:strVal val="visible"/>
                                      </p:to>
                                    </p:set>
                                    <p:animEffect transition="in" filter="box(out)">
                                      <p:cBhvr>
                                        <p:cTn id="300" dur="1000"/>
                                        <p:tgtEl>
                                          <p:spTgt spid="244"/>
                                        </p:tgtEl>
                                      </p:cBhvr>
                                    </p:animEffect>
                                  </p:childTnLst>
                                  <p:subTnLst>
                                    <p:audio>
                                      <p:cMediaNode>
                                        <p:cTn display="0" masterRel="sameClick">
                                          <p:stCondLst>
                                            <p:cond evt="begin" delay="0">
                                              <p:tn val="298"/>
                                            </p:cond>
                                          </p:stCondLst>
                                          <p:endCondLst>
                                            <p:cond evt="onStopAudio" delay="0">
                                              <p:tgtEl>
                                                <p:sldTgt/>
                                              </p:tgtEl>
                                            </p:cond>
                                          </p:endCondLst>
                                        </p:cTn>
                                        <p:tgtEl>
                                          <p:sndTgt r:embed="rId3" name="hammer.wav"/>
                                        </p:tgtEl>
                                      </p:cMediaNode>
                                    </p:audio>
                                  </p:subTnLst>
                                </p:cTn>
                              </p:par>
                            </p:childTnLst>
                          </p:cTn>
                        </p:par>
                        <p:par>
                          <p:cTn id="301" fill="hold">
                            <p:stCondLst>
                              <p:cond delay="51500"/>
                            </p:stCondLst>
                            <p:childTnLst>
                              <p:par>
                                <p:cTn id="302" presetID="4" presetClass="entr" presetSubtype="32" fill="hold" grpId="0" nodeType="afterEffect">
                                  <p:stCondLst>
                                    <p:cond delay="0"/>
                                  </p:stCondLst>
                                  <p:childTnLst>
                                    <p:set>
                                      <p:cBhvr>
                                        <p:cTn id="303" dur="1" fill="hold">
                                          <p:stCondLst>
                                            <p:cond delay="0"/>
                                          </p:stCondLst>
                                        </p:cTn>
                                        <p:tgtEl>
                                          <p:spTgt spid="245"/>
                                        </p:tgtEl>
                                        <p:attrNameLst>
                                          <p:attrName>style.visibility</p:attrName>
                                        </p:attrNameLst>
                                      </p:cBhvr>
                                      <p:to>
                                        <p:strVal val="visible"/>
                                      </p:to>
                                    </p:set>
                                    <p:animEffect transition="in" filter="box(out)">
                                      <p:cBhvr>
                                        <p:cTn id="304" dur="1000"/>
                                        <p:tgtEl>
                                          <p:spTgt spid="245"/>
                                        </p:tgtEl>
                                      </p:cBhvr>
                                    </p:animEffect>
                                  </p:childTnLst>
                                  <p:subTnLst>
                                    <p:audio>
                                      <p:cMediaNode>
                                        <p:cTn display="0" masterRel="sameClick">
                                          <p:stCondLst>
                                            <p:cond evt="begin" delay="0">
                                              <p:tn val="302"/>
                                            </p:cond>
                                          </p:stCondLst>
                                          <p:endCondLst>
                                            <p:cond evt="onStopAudio" delay="0">
                                              <p:tgtEl>
                                                <p:sldTgt/>
                                              </p:tgtEl>
                                            </p:cond>
                                          </p:endCondLst>
                                        </p:cTn>
                                        <p:tgtEl>
                                          <p:sndTgt r:embed="rId3" name="hammer.wav"/>
                                        </p:tgtEl>
                                      </p:cMediaNode>
                                    </p:audio>
                                  </p:subTnLst>
                                </p:cTn>
                              </p:par>
                            </p:childTnLst>
                          </p:cTn>
                        </p:par>
                        <p:par>
                          <p:cTn id="305" fill="hold">
                            <p:stCondLst>
                              <p:cond delay="52500"/>
                            </p:stCondLst>
                            <p:childTnLst>
                              <p:par>
                                <p:cTn id="306" presetID="4" presetClass="entr" presetSubtype="32" fill="hold" grpId="0" nodeType="afterEffect">
                                  <p:stCondLst>
                                    <p:cond delay="0"/>
                                  </p:stCondLst>
                                  <p:childTnLst>
                                    <p:set>
                                      <p:cBhvr>
                                        <p:cTn id="307" dur="1" fill="hold">
                                          <p:stCondLst>
                                            <p:cond delay="0"/>
                                          </p:stCondLst>
                                        </p:cTn>
                                        <p:tgtEl>
                                          <p:spTgt spid="246"/>
                                        </p:tgtEl>
                                        <p:attrNameLst>
                                          <p:attrName>style.visibility</p:attrName>
                                        </p:attrNameLst>
                                      </p:cBhvr>
                                      <p:to>
                                        <p:strVal val="visible"/>
                                      </p:to>
                                    </p:set>
                                    <p:animEffect transition="in" filter="box(out)">
                                      <p:cBhvr>
                                        <p:cTn id="308" dur="1000"/>
                                        <p:tgtEl>
                                          <p:spTgt spid="246"/>
                                        </p:tgtEl>
                                      </p:cBhvr>
                                    </p:animEffect>
                                  </p:childTnLst>
                                  <p:subTnLst>
                                    <p:audio>
                                      <p:cMediaNode>
                                        <p:cTn display="0" masterRel="sameClick">
                                          <p:stCondLst>
                                            <p:cond evt="begin" delay="0">
                                              <p:tn val="306"/>
                                            </p:cond>
                                          </p:stCondLst>
                                          <p:endCondLst>
                                            <p:cond evt="onStopAudio" delay="0">
                                              <p:tgtEl>
                                                <p:sldTgt/>
                                              </p:tgtEl>
                                            </p:cond>
                                          </p:endCondLst>
                                        </p:cTn>
                                        <p:tgtEl>
                                          <p:sndTgt r:embed="rId3" name="hammer.wav"/>
                                        </p:tgtEl>
                                      </p:cMediaNode>
                                    </p:audio>
                                  </p:subTnLst>
                                </p:cTn>
                              </p:par>
                            </p:childTnLst>
                          </p:cTn>
                        </p:par>
                        <p:par>
                          <p:cTn id="309" fill="hold">
                            <p:stCondLst>
                              <p:cond delay="53500"/>
                            </p:stCondLst>
                            <p:childTnLst>
                              <p:par>
                                <p:cTn id="310" presetID="4" presetClass="entr" presetSubtype="32" fill="hold" grpId="0" nodeType="afterEffect">
                                  <p:stCondLst>
                                    <p:cond delay="0"/>
                                  </p:stCondLst>
                                  <p:childTnLst>
                                    <p:set>
                                      <p:cBhvr>
                                        <p:cTn id="311" dur="1" fill="hold">
                                          <p:stCondLst>
                                            <p:cond delay="0"/>
                                          </p:stCondLst>
                                        </p:cTn>
                                        <p:tgtEl>
                                          <p:spTgt spid="247"/>
                                        </p:tgtEl>
                                        <p:attrNameLst>
                                          <p:attrName>style.visibility</p:attrName>
                                        </p:attrNameLst>
                                      </p:cBhvr>
                                      <p:to>
                                        <p:strVal val="visible"/>
                                      </p:to>
                                    </p:set>
                                    <p:animEffect transition="in" filter="box(out)">
                                      <p:cBhvr>
                                        <p:cTn id="312" dur="1000"/>
                                        <p:tgtEl>
                                          <p:spTgt spid="247"/>
                                        </p:tgtEl>
                                      </p:cBhvr>
                                    </p:animEffect>
                                  </p:childTnLst>
                                  <p:subTnLst>
                                    <p:audio>
                                      <p:cMediaNode>
                                        <p:cTn display="0" masterRel="sameClick">
                                          <p:stCondLst>
                                            <p:cond evt="begin" delay="0">
                                              <p:tn val="310"/>
                                            </p:cond>
                                          </p:stCondLst>
                                          <p:endCondLst>
                                            <p:cond evt="onStopAudio" delay="0">
                                              <p:tgtEl>
                                                <p:sldTgt/>
                                              </p:tgtEl>
                                            </p:cond>
                                          </p:endCondLst>
                                        </p:cTn>
                                        <p:tgtEl>
                                          <p:sndTgt r:embed="rId3" name="hammer.wav"/>
                                        </p:tgtEl>
                                      </p:cMediaNode>
                                    </p:audio>
                                  </p:subTnLst>
                                </p:cTn>
                              </p:par>
                            </p:childTnLst>
                          </p:cTn>
                        </p:par>
                        <p:par>
                          <p:cTn id="313" fill="hold">
                            <p:stCondLst>
                              <p:cond delay="54500"/>
                            </p:stCondLst>
                            <p:childTnLst>
                              <p:par>
                                <p:cTn id="314" presetID="4" presetClass="entr" presetSubtype="32" fill="hold" grpId="0" nodeType="afterEffect">
                                  <p:stCondLst>
                                    <p:cond delay="0"/>
                                  </p:stCondLst>
                                  <p:childTnLst>
                                    <p:set>
                                      <p:cBhvr>
                                        <p:cTn id="315" dur="1" fill="hold">
                                          <p:stCondLst>
                                            <p:cond delay="0"/>
                                          </p:stCondLst>
                                        </p:cTn>
                                        <p:tgtEl>
                                          <p:spTgt spid="248"/>
                                        </p:tgtEl>
                                        <p:attrNameLst>
                                          <p:attrName>style.visibility</p:attrName>
                                        </p:attrNameLst>
                                      </p:cBhvr>
                                      <p:to>
                                        <p:strVal val="visible"/>
                                      </p:to>
                                    </p:set>
                                    <p:animEffect transition="in" filter="box(out)">
                                      <p:cBhvr>
                                        <p:cTn id="316" dur="1000"/>
                                        <p:tgtEl>
                                          <p:spTgt spid="248"/>
                                        </p:tgtEl>
                                      </p:cBhvr>
                                    </p:animEffect>
                                  </p:childTnLst>
                                  <p:subTnLst>
                                    <p:audio>
                                      <p:cMediaNode>
                                        <p:cTn display="0" masterRel="sameClick">
                                          <p:stCondLst>
                                            <p:cond evt="begin" delay="0">
                                              <p:tn val="314"/>
                                            </p:cond>
                                          </p:stCondLst>
                                          <p:endCondLst>
                                            <p:cond evt="onStopAudio" delay="0">
                                              <p:tgtEl>
                                                <p:sldTgt/>
                                              </p:tgtEl>
                                            </p:cond>
                                          </p:endCondLst>
                                        </p:cTn>
                                        <p:tgtEl>
                                          <p:sndTgt r:embed="rId3" name="hammer.wav"/>
                                        </p:tgtEl>
                                      </p:cMediaNode>
                                    </p:audio>
                                  </p:subTnLst>
                                </p:cTn>
                              </p:par>
                            </p:childTnLst>
                          </p:cTn>
                        </p:par>
                        <p:par>
                          <p:cTn id="317" fill="hold">
                            <p:stCondLst>
                              <p:cond delay="55500"/>
                            </p:stCondLst>
                            <p:childTnLst>
                              <p:par>
                                <p:cTn id="318" presetID="4" presetClass="entr" presetSubtype="32" fill="hold" grpId="0" nodeType="afterEffect">
                                  <p:stCondLst>
                                    <p:cond delay="0"/>
                                  </p:stCondLst>
                                  <p:childTnLst>
                                    <p:set>
                                      <p:cBhvr>
                                        <p:cTn id="319" dur="1" fill="hold">
                                          <p:stCondLst>
                                            <p:cond delay="0"/>
                                          </p:stCondLst>
                                        </p:cTn>
                                        <p:tgtEl>
                                          <p:spTgt spid="249"/>
                                        </p:tgtEl>
                                        <p:attrNameLst>
                                          <p:attrName>style.visibility</p:attrName>
                                        </p:attrNameLst>
                                      </p:cBhvr>
                                      <p:to>
                                        <p:strVal val="visible"/>
                                      </p:to>
                                    </p:set>
                                    <p:animEffect transition="in" filter="box(out)">
                                      <p:cBhvr>
                                        <p:cTn id="320" dur="1000"/>
                                        <p:tgtEl>
                                          <p:spTgt spid="249"/>
                                        </p:tgtEl>
                                      </p:cBhvr>
                                    </p:animEffect>
                                  </p:childTnLst>
                                  <p:subTnLst>
                                    <p:audio>
                                      <p:cMediaNode>
                                        <p:cTn display="0" masterRel="sameClick">
                                          <p:stCondLst>
                                            <p:cond evt="begin" delay="0">
                                              <p:tn val="318"/>
                                            </p:cond>
                                          </p:stCondLst>
                                          <p:endCondLst>
                                            <p:cond evt="onStopAudio" delay="0">
                                              <p:tgtEl>
                                                <p:sldTgt/>
                                              </p:tgtEl>
                                            </p:cond>
                                          </p:endCondLst>
                                        </p:cTn>
                                        <p:tgtEl>
                                          <p:sndTgt r:embed="rId3" name="hammer.wav"/>
                                        </p:tgtEl>
                                      </p:cMediaNode>
                                    </p:audio>
                                  </p:subTnLst>
                                </p:cTn>
                              </p:par>
                            </p:childTnLst>
                          </p:cTn>
                        </p:par>
                        <p:par>
                          <p:cTn id="321" fill="hold">
                            <p:stCondLst>
                              <p:cond delay="56500"/>
                            </p:stCondLst>
                            <p:childTnLst>
                              <p:par>
                                <p:cTn id="322" presetID="4" presetClass="entr" presetSubtype="32" fill="hold" grpId="0" nodeType="afterEffect">
                                  <p:stCondLst>
                                    <p:cond delay="0"/>
                                  </p:stCondLst>
                                  <p:childTnLst>
                                    <p:set>
                                      <p:cBhvr>
                                        <p:cTn id="323" dur="1" fill="hold">
                                          <p:stCondLst>
                                            <p:cond delay="0"/>
                                          </p:stCondLst>
                                        </p:cTn>
                                        <p:tgtEl>
                                          <p:spTgt spid="250"/>
                                        </p:tgtEl>
                                        <p:attrNameLst>
                                          <p:attrName>style.visibility</p:attrName>
                                        </p:attrNameLst>
                                      </p:cBhvr>
                                      <p:to>
                                        <p:strVal val="visible"/>
                                      </p:to>
                                    </p:set>
                                    <p:animEffect transition="in" filter="box(out)">
                                      <p:cBhvr>
                                        <p:cTn id="324" dur="1000"/>
                                        <p:tgtEl>
                                          <p:spTgt spid="250"/>
                                        </p:tgtEl>
                                      </p:cBhvr>
                                    </p:animEffect>
                                  </p:childTnLst>
                                  <p:subTnLst>
                                    <p:audio>
                                      <p:cMediaNode>
                                        <p:cTn display="0" masterRel="sameClick">
                                          <p:stCondLst>
                                            <p:cond evt="begin" delay="0">
                                              <p:tn val="322"/>
                                            </p:cond>
                                          </p:stCondLst>
                                          <p:endCondLst>
                                            <p:cond evt="onStopAudio" delay="0">
                                              <p:tgtEl>
                                                <p:sldTgt/>
                                              </p:tgtEl>
                                            </p:cond>
                                          </p:endCondLst>
                                        </p:cTn>
                                        <p:tgtEl>
                                          <p:sndTgt r:embed="rId3" name="hammer.wav"/>
                                        </p:tgtEl>
                                      </p:cMediaNode>
                                    </p:audio>
                                  </p:subTnLst>
                                </p:cTn>
                              </p:par>
                            </p:childTnLst>
                          </p:cTn>
                        </p:par>
                        <p:par>
                          <p:cTn id="325" fill="hold">
                            <p:stCondLst>
                              <p:cond delay="57500"/>
                            </p:stCondLst>
                            <p:childTnLst>
                              <p:par>
                                <p:cTn id="326" presetID="4" presetClass="entr" presetSubtype="32" fill="hold" grpId="0" nodeType="afterEffect">
                                  <p:stCondLst>
                                    <p:cond delay="0"/>
                                  </p:stCondLst>
                                  <p:childTnLst>
                                    <p:set>
                                      <p:cBhvr>
                                        <p:cTn id="327" dur="1" fill="hold">
                                          <p:stCondLst>
                                            <p:cond delay="0"/>
                                          </p:stCondLst>
                                        </p:cTn>
                                        <p:tgtEl>
                                          <p:spTgt spid="251"/>
                                        </p:tgtEl>
                                        <p:attrNameLst>
                                          <p:attrName>style.visibility</p:attrName>
                                        </p:attrNameLst>
                                      </p:cBhvr>
                                      <p:to>
                                        <p:strVal val="visible"/>
                                      </p:to>
                                    </p:set>
                                    <p:animEffect transition="in" filter="box(out)">
                                      <p:cBhvr>
                                        <p:cTn id="328" dur="1000"/>
                                        <p:tgtEl>
                                          <p:spTgt spid="251"/>
                                        </p:tgtEl>
                                      </p:cBhvr>
                                    </p:animEffect>
                                  </p:childTnLst>
                                  <p:subTnLst>
                                    <p:audio>
                                      <p:cMediaNode>
                                        <p:cTn display="0" masterRel="sameClick">
                                          <p:stCondLst>
                                            <p:cond evt="begin" delay="0">
                                              <p:tn val="326"/>
                                            </p:cond>
                                          </p:stCondLst>
                                          <p:endCondLst>
                                            <p:cond evt="onStopAudio" delay="0">
                                              <p:tgtEl>
                                                <p:sldTgt/>
                                              </p:tgtEl>
                                            </p:cond>
                                          </p:endCondLst>
                                        </p:cTn>
                                        <p:tgtEl>
                                          <p:sndTgt r:embed="rId3" name="hammer.wav"/>
                                        </p:tgtEl>
                                      </p:cMediaNode>
                                    </p:audio>
                                  </p:subTnLst>
                                </p:cTn>
                              </p:par>
                            </p:childTnLst>
                          </p:cTn>
                        </p:par>
                        <p:par>
                          <p:cTn id="329" fill="hold">
                            <p:stCondLst>
                              <p:cond delay="58500"/>
                            </p:stCondLst>
                            <p:childTnLst>
                              <p:par>
                                <p:cTn id="330" presetID="4" presetClass="entr" presetSubtype="32" fill="hold" grpId="0" nodeType="afterEffect">
                                  <p:stCondLst>
                                    <p:cond delay="0"/>
                                  </p:stCondLst>
                                  <p:childTnLst>
                                    <p:set>
                                      <p:cBhvr>
                                        <p:cTn id="331" dur="1" fill="hold">
                                          <p:stCondLst>
                                            <p:cond delay="0"/>
                                          </p:stCondLst>
                                        </p:cTn>
                                        <p:tgtEl>
                                          <p:spTgt spid="252"/>
                                        </p:tgtEl>
                                        <p:attrNameLst>
                                          <p:attrName>style.visibility</p:attrName>
                                        </p:attrNameLst>
                                      </p:cBhvr>
                                      <p:to>
                                        <p:strVal val="visible"/>
                                      </p:to>
                                    </p:set>
                                    <p:animEffect transition="in" filter="box(out)">
                                      <p:cBhvr>
                                        <p:cTn id="332" dur="1000"/>
                                        <p:tgtEl>
                                          <p:spTgt spid="252"/>
                                        </p:tgtEl>
                                      </p:cBhvr>
                                    </p:animEffect>
                                  </p:childTnLst>
                                  <p:subTnLst>
                                    <p:audio>
                                      <p:cMediaNode>
                                        <p:cTn display="0" masterRel="sameClick">
                                          <p:stCondLst>
                                            <p:cond evt="begin" delay="0">
                                              <p:tn val="330"/>
                                            </p:cond>
                                          </p:stCondLst>
                                          <p:endCondLst>
                                            <p:cond evt="onStopAudio" delay="0">
                                              <p:tgtEl>
                                                <p:sldTgt/>
                                              </p:tgtEl>
                                            </p:cond>
                                          </p:endCondLst>
                                        </p:cTn>
                                        <p:tgtEl>
                                          <p:sndTgt r:embed="rId3" name="hammer.wav"/>
                                        </p:tgtEl>
                                      </p:cMediaNode>
                                    </p:audio>
                                  </p:subTnLst>
                                </p:cTn>
                              </p:par>
                            </p:childTnLst>
                          </p:cTn>
                        </p:par>
                        <p:par>
                          <p:cTn id="333" fill="hold">
                            <p:stCondLst>
                              <p:cond delay="59500"/>
                            </p:stCondLst>
                            <p:childTnLst>
                              <p:par>
                                <p:cTn id="334" presetID="4" presetClass="entr" presetSubtype="32" fill="hold" grpId="0" nodeType="afterEffect">
                                  <p:stCondLst>
                                    <p:cond delay="0"/>
                                  </p:stCondLst>
                                  <p:childTnLst>
                                    <p:set>
                                      <p:cBhvr>
                                        <p:cTn id="335" dur="1" fill="hold">
                                          <p:stCondLst>
                                            <p:cond delay="0"/>
                                          </p:stCondLst>
                                        </p:cTn>
                                        <p:tgtEl>
                                          <p:spTgt spid="253"/>
                                        </p:tgtEl>
                                        <p:attrNameLst>
                                          <p:attrName>style.visibility</p:attrName>
                                        </p:attrNameLst>
                                      </p:cBhvr>
                                      <p:to>
                                        <p:strVal val="visible"/>
                                      </p:to>
                                    </p:set>
                                    <p:animEffect transition="in" filter="box(out)">
                                      <p:cBhvr>
                                        <p:cTn id="336" dur="1000"/>
                                        <p:tgtEl>
                                          <p:spTgt spid="253"/>
                                        </p:tgtEl>
                                      </p:cBhvr>
                                    </p:animEffect>
                                  </p:childTnLst>
                                  <p:subTnLst>
                                    <p:audio>
                                      <p:cMediaNode>
                                        <p:cTn display="0" masterRel="sameClick">
                                          <p:stCondLst>
                                            <p:cond evt="begin" delay="0">
                                              <p:tn val="334"/>
                                            </p:cond>
                                          </p:stCondLst>
                                          <p:endCondLst>
                                            <p:cond evt="onStopAudio" delay="0">
                                              <p:tgtEl>
                                                <p:sldTgt/>
                                              </p:tgtEl>
                                            </p:cond>
                                          </p:endCondLst>
                                        </p:cTn>
                                        <p:tgtEl>
                                          <p:sndTgt r:embed="rId4" name="drumroll.wav"/>
                                        </p:tgtEl>
                                      </p:cMediaNode>
                                    </p:audio>
                                  </p:subTnLst>
                                </p:cTn>
                              </p:par>
                              <p:par>
                                <p:cTn id="337" presetID="4" presetClass="entr" presetSubtype="32" fill="hold" grpId="0" nodeType="withEffect">
                                  <p:stCondLst>
                                    <p:cond delay="0"/>
                                  </p:stCondLst>
                                  <p:childTnLst>
                                    <p:set>
                                      <p:cBhvr>
                                        <p:cTn id="338" dur="1" fill="hold">
                                          <p:stCondLst>
                                            <p:cond delay="0"/>
                                          </p:stCondLst>
                                        </p:cTn>
                                        <p:tgtEl>
                                          <p:spTgt spid="254"/>
                                        </p:tgtEl>
                                        <p:attrNameLst>
                                          <p:attrName>style.visibility</p:attrName>
                                        </p:attrNameLst>
                                      </p:cBhvr>
                                      <p:to>
                                        <p:strVal val="visible"/>
                                      </p:to>
                                    </p:set>
                                    <p:animEffect transition="in" filter="box(out)">
                                      <p:cBhvr>
                                        <p:cTn id="339" dur="1000"/>
                                        <p:tgtEl>
                                          <p:spTgt spid="254"/>
                                        </p:tgtEl>
                                      </p:cBhvr>
                                    </p:animEffect>
                                  </p:childTnLst>
                                  <p:subTnLst>
                                    <p:audio>
                                      <p:cMediaNode>
                                        <p:cTn display="0" masterRel="sameClick">
                                          <p:stCondLst>
                                            <p:cond evt="begin" delay="0">
                                              <p:tn val="337"/>
                                            </p:cond>
                                          </p:stCondLst>
                                          <p:endCondLst>
                                            <p:cond evt="onStopAudio" delay="0">
                                              <p:tgtEl>
                                                <p:sldTgt/>
                                              </p:tgtEl>
                                            </p:cond>
                                          </p:endCondLst>
                                        </p:cTn>
                                        <p:tgtEl>
                                          <p:sndTgt r:embed="rId4" name="drumroll.wav"/>
                                        </p:tgtEl>
                                      </p:cMediaNode>
                                    </p:audio>
                                  </p:subTnLst>
                                </p:cTn>
                              </p:par>
                              <p:par>
                                <p:cTn id="340" presetID="4" presetClass="exit" presetSubtype="16" fill="hold" grpId="0" nodeType="withEffect">
                                  <p:stCondLst>
                                    <p:cond delay="0"/>
                                  </p:stCondLst>
                                  <p:childTnLst>
                                    <p:animEffect transition="out" filter="box(in)">
                                      <p:cBhvr>
                                        <p:cTn id="341" dur="500"/>
                                        <p:tgtEl>
                                          <p:spTgt spid="191"/>
                                        </p:tgtEl>
                                      </p:cBhvr>
                                    </p:animEffect>
                                    <p:set>
                                      <p:cBhvr>
                                        <p:cTn id="342" dur="1" fill="hold">
                                          <p:stCondLst>
                                            <p:cond delay="499"/>
                                          </p:stCondLst>
                                        </p:cTn>
                                        <p:tgtEl>
                                          <p:spTgt spid="191"/>
                                        </p:tgtEl>
                                        <p:attrNameLst>
                                          <p:attrName>style.visibility</p:attrName>
                                        </p:attrNameLst>
                                      </p:cBhvr>
                                      <p:to>
                                        <p:strVal val="hidden"/>
                                      </p:to>
                                    </p:set>
                                  </p:childTnLst>
                                </p:cTn>
                              </p:par>
                            </p:childTnLst>
                          </p:cTn>
                        </p:par>
                        <p:par>
                          <p:cTn id="343" fill="hold">
                            <p:stCondLst>
                              <p:cond delay="60500"/>
                            </p:stCondLst>
                            <p:childTnLst>
                              <p:par>
                                <p:cTn id="344" presetID="3" presetClass="emph" presetSubtype="2" repeatCount="3000" fill="hold" nodeType="afterEffect">
                                  <p:stCondLst>
                                    <p:cond delay="0"/>
                                  </p:stCondLst>
                                  <p:childTnLst>
                                    <p:animClr clrSpc="rgb" dir="cw">
                                      <p:cBhvr override="childStyle">
                                        <p:cTn id="345" dur="2000" fill="hold"/>
                                        <p:tgtEl>
                                          <p:spTgt spid="186">
                                            <p:txEl>
                                              <p:pRg st="0" end="0"/>
                                            </p:txEl>
                                          </p:spTgt>
                                        </p:tgtEl>
                                        <p:attrNameLst>
                                          <p:attrName>style.color</p:attrName>
                                        </p:attrNameLst>
                                      </p:cBhvr>
                                      <p:to>
                                        <a:schemeClr val="accent2"/>
                                      </p:to>
                                    </p:animClr>
                                  </p:childTnLst>
                                </p:cTn>
                              </p:par>
                            </p:childTnLst>
                          </p:cTn>
                        </p:par>
                      </p:childTnLst>
                    </p:cTn>
                  </p:par>
                </p:childTnLst>
              </p:cTn>
              <p:nextCondLst>
                <p:cond evt="onClick" delay="0">
                  <p:tgtEl>
                    <p:spTgt spid="192"/>
                  </p:tgtEl>
                </p:cond>
              </p:nextCondLst>
            </p:seq>
          </p:childTnLst>
        </p:cTn>
      </p:par>
    </p:tnLst>
    <p:bldLst>
      <p:bldP spid="61" grpId="0" animBg="1"/>
      <p:bldP spid="62" grpId="0" animBg="1"/>
      <p:bldP spid="190" grpId="0" animBg="1"/>
      <p:bldP spid="191" grpId="0" animBg="1"/>
      <p:bldP spid="192"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295" y="1603638"/>
            <a:ext cx="11815705" cy="4511043"/>
          </a:xfrm>
          <a:prstGeom prst="rect">
            <a:avLst/>
          </a:prstGeom>
        </p:spPr>
        <p:txBody>
          <a:bodyPr wrap="square">
            <a:spAutoFit/>
          </a:bodyPr>
          <a:lstStyle/>
          <a:p>
            <a:pPr algn="just">
              <a:lnSpc>
                <a:spcPct val="115000"/>
              </a:lnSpc>
              <a:spcAft>
                <a:spcPts val="0"/>
              </a:spcAft>
            </a:pPr>
            <a:r>
              <a:rPr lang="vi-VN" sz="3600">
                <a:ea typeface="Times New Roman" panose="02020603050405020304" pitchFamily="18" charset="0"/>
                <a:cs typeface="Times New Roman" panose="02020603050405020304" pitchFamily="18" charset="0"/>
              </a:rPr>
              <a:t>- Đọc lại toàn bộ nội dung bài đã học.</a:t>
            </a:r>
            <a:endParaRPr lang="en-US" sz="360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ea typeface="Times New Roman" panose="02020603050405020304" pitchFamily="18" charset="0"/>
                <a:cs typeface="Times New Roman" panose="02020603050405020304" pitchFamily="18" charset="0"/>
              </a:rPr>
              <a:t>- Học thuộc: khái niệm quy tắc tìm bội và ước của một số.</a:t>
            </a:r>
            <a:endParaRPr lang="en-US" sz="3600">
              <a:ea typeface="Times New Roman" panose="02020603050405020304" pitchFamily="18" charset="0"/>
              <a:cs typeface="Times New Roman" panose="02020603050405020304" pitchFamily="18" charset="0"/>
            </a:endParaRPr>
          </a:p>
          <a:p>
            <a:pPr algn="just">
              <a:lnSpc>
                <a:spcPct val="115000"/>
              </a:lnSpc>
              <a:spcAft>
                <a:spcPts val="0"/>
              </a:spcAft>
            </a:pPr>
            <a:r>
              <a:rPr lang="fr-FR" sz="3600">
                <a:ea typeface="Times New Roman" panose="02020603050405020304" pitchFamily="18" charset="0"/>
                <a:cs typeface="Times New Roman" panose="02020603050405020304" pitchFamily="18" charset="0"/>
              </a:rPr>
              <a:t>- Làm bài tập </a:t>
            </a:r>
            <a:r>
              <a:rPr lang="vi-VN" sz="3600">
                <a:ea typeface="Times New Roman" panose="02020603050405020304" pitchFamily="18" charset="0"/>
                <a:cs typeface="Times New Roman" panose="02020603050405020304" pitchFamily="18" charset="0"/>
              </a:rPr>
              <a:t>3; 4</a:t>
            </a:r>
            <a:r>
              <a:rPr lang="fr-FR" sz="3600">
                <a:ea typeface="Times New Roman" panose="02020603050405020304" pitchFamily="18" charset="0"/>
                <a:cs typeface="Times New Roman" panose="02020603050405020304" pitchFamily="18" charset="0"/>
              </a:rPr>
              <a:t> SGK trang 34.</a:t>
            </a:r>
            <a:endParaRPr lang="en-US" sz="3600">
              <a:ea typeface="Times New Roman" panose="02020603050405020304" pitchFamily="18" charset="0"/>
              <a:cs typeface="Times New Roman" panose="02020603050405020304" pitchFamily="18" charset="0"/>
            </a:endParaRPr>
          </a:p>
          <a:p>
            <a:pPr algn="just">
              <a:lnSpc>
                <a:spcPct val="115000"/>
              </a:lnSpc>
              <a:spcAft>
                <a:spcPts val="0"/>
              </a:spcAft>
            </a:pPr>
            <a:r>
              <a:rPr lang="fr-FR" sz="3600">
                <a:ea typeface="Times New Roman" panose="02020603050405020304" pitchFamily="18" charset="0"/>
                <a:cs typeface="Times New Roman" panose="02020603050405020304" pitchFamily="18" charset="0"/>
              </a:rPr>
              <a:t>- Bài tập bổ sung : Tìm số tự nhiên x biết :</a:t>
            </a:r>
          </a:p>
          <a:p>
            <a:pPr algn="just">
              <a:lnSpc>
                <a:spcPct val="115000"/>
              </a:lnSpc>
              <a:spcAft>
                <a:spcPts val="0"/>
              </a:spcAft>
            </a:pPr>
            <a:r>
              <a:rPr lang="fr-FR" sz="3600">
                <a:ea typeface="Times New Roman" panose="02020603050405020304" pitchFamily="18" charset="0"/>
                <a:cs typeface="Times New Roman" panose="02020603050405020304" pitchFamily="18" charset="0"/>
              </a:rPr>
              <a:t>     a) x – 1 là ước của 12		b) x – 5 là bội của 6 và x &lt; 40</a:t>
            </a:r>
          </a:p>
          <a:p>
            <a:pPr algn="just">
              <a:lnSpc>
                <a:spcPct val="115000"/>
              </a:lnSpc>
              <a:spcAft>
                <a:spcPts val="0"/>
              </a:spcAft>
            </a:pPr>
            <a:r>
              <a:rPr lang="fr-FR" sz="3600">
                <a:ea typeface="Times New Roman" panose="02020603050405020304" pitchFamily="18" charset="0"/>
                <a:cs typeface="Times New Roman" panose="02020603050405020304" pitchFamily="18" charset="0"/>
              </a:rPr>
              <a:t>- Đọc nội dung phần </a:t>
            </a:r>
            <a:r>
              <a:rPr lang="vi-VN" sz="3600">
                <a:ea typeface="Times New Roman" panose="02020603050405020304" pitchFamily="18" charset="0"/>
                <a:cs typeface="Times New Roman" panose="02020603050405020304" pitchFamily="18" charset="0"/>
              </a:rPr>
              <a:t>còn lại của bài, tiết sau học tiếp</a:t>
            </a:r>
            <a:endParaRPr lang="en-US" sz="3600">
              <a:ea typeface="Times New Roman" panose="02020603050405020304" pitchFamily="18" charset="0"/>
              <a:cs typeface="Times New Roman" panose="02020603050405020304" pitchFamily="18" charset="0"/>
            </a:endParaRPr>
          </a:p>
        </p:txBody>
      </p:sp>
      <p:sp>
        <p:nvSpPr>
          <p:cNvPr id="13" name="!!4">
            <a:extLst>
              <a:ext uri="{FF2B5EF4-FFF2-40B4-BE49-F238E27FC236}">
                <a16:creationId xmlns:a16="http://schemas.microsoft.com/office/drawing/2014/main"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HƯỚNG DẪN TỰ HỌC Ở NHÀ</a:t>
            </a:r>
          </a:p>
        </p:txBody>
      </p:sp>
    </p:spTree>
    <p:extLst>
      <p:ext uri="{BB962C8B-B14F-4D97-AF65-F5344CB8AC3E}">
        <p14:creationId xmlns:p14="http://schemas.microsoft.com/office/powerpoint/2010/main" val="601183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283" y="3219897"/>
            <a:ext cx="2707878" cy="324081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16457" y="448702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mj-lt"/>
                  <a:cs typeface="Times New Roman" panose="02020603050405020304" pitchFamily="18" charset="0"/>
                </a:rPr>
                <a:t>HOẠT ĐỘNG HÌNH THÀNH KIẾN THỨC</a:t>
              </a:r>
              <a:endParaRPr lang="en-US" sz="2400">
                <a:solidFill>
                  <a:srgbClr val="FFFF00"/>
                </a:solidFill>
                <a:latin typeface="+mj-lt"/>
              </a:endParaRPr>
            </a:p>
          </p:txBody>
        </p:sp>
      </p:grpSp>
      <p:sp>
        <p:nvSpPr>
          <p:cNvPr id="13" name="Rectangle 12"/>
          <p:cNvSpPr/>
          <p:nvPr/>
        </p:nvSpPr>
        <p:spPr>
          <a:xfrm>
            <a:off x="806824" y="551468"/>
            <a:ext cx="10189806" cy="2862322"/>
          </a:xfrm>
          <a:prstGeom prst="rect">
            <a:avLst/>
          </a:prstGeom>
          <a:noFill/>
          <a:scene3d>
            <a:camera prst="orthographicFront"/>
            <a:lightRig rig="threePt" dir="t"/>
          </a:scene3d>
          <a:sp3d>
            <a:bevelT prst="convex"/>
          </a:sp3d>
        </p:spPr>
        <p:txBody>
          <a:bodyPr wrap="square">
            <a:spAutoFit/>
          </a:bodyPr>
          <a:lstStyle/>
          <a:p>
            <a:pPr algn="just"/>
            <a:r>
              <a:rPr lang="en-US" sz="3600">
                <a:solidFill>
                  <a:schemeClr val="accent5">
                    <a:lumMod val="75000"/>
                  </a:schemeClr>
                </a:solidFill>
                <a:latin typeface="+mj-lt"/>
                <a:ea typeface="Times New Roman" panose="02020603050405020304" pitchFamily="18" charset="0"/>
                <a:cs typeface="Times New Roman" panose="02020603050405020304" pitchFamily="18" charset="0"/>
              </a:rPr>
              <a:t>Lớp 6A có 6 tổ học sinh. Để tổ chức liên hoan cho lớp, cô Ngân đã mua 42 chiếc bánh ngọt và 45 quả quýt. Cô Ngân có thể chia đều số bánh ngọt và số quả quýt cho 6 tổ được không? Vì sao?</a:t>
            </a:r>
            <a:endParaRPr lang="en-US" sz="3600">
              <a:solidFill>
                <a:schemeClr val="accent5">
                  <a:lumMod val="75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2228991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111848" y="54234"/>
            <a:ext cx="1452621" cy="1307359"/>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mj-lt"/>
                  <a:cs typeface="Times New Roman" panose="02020603050405020304" pitchFamily="18" charset="0"/>
                </a:rPr>
                <a:t>HOẠT ĐỘNG HÌNH THÀNH KIẾN THỨC</a:t>
              </a:r>
              <a:endParaRPr lang="en-US" sz="2400">
                <a:solidFill>
                  <a:srgbClr val="FFFF00"/>
                </a:solidFill>
                <a:latin typeface="+mj-lt"/>
              </a:endParaRPr>
            </a:p>
          </p:txBody>
        </p:sp>
      </p:grpSp>
      <p:sp>
        <p:nvSpPr>
          <p:cNvPr id="14" name="Rectangle 13"/>
          <p:cNvSpPr/>
          <p:nvPr/>
        </p:nvSpPr>
        <p:spPr>
          <a:xfrm>
            <a:off x="1852463" y="166226"/>
            <a:ext cx="6441649" cy="1366528"/>
          </a:xfrm>
          <a:prstGeom prst="rect">
            <a:avLst/>
          </a:prstGeom>
        </p:spPr>
        <p:txBody>
          <a:bodyPr wrap="square">
            <a:spAutoFit/>
          </a:bodyPr>
          <a:lstStyle/>
          <a:p>
            <a:pPr>
              <a:lnSpc>
                <a:spcPct val="115000"/>
              </a:lnSpc>
            </a:pPr>
            <a:r>
              <a:rPr lang="en-US" sz="3600" b="1">
                <a:solidFill>
                  <a:srgbClr val="0070C0"/>
                </a:solidFill>
                <a:latin typeface="+mj-lt"/>
                <a:ea typeface="Times New Roman" panose="02020603050405020304" pitchFamily="18" charset="0"/>
                <a:cs typeface="Times New Roman" panose="02020603050405020304" pitchFamily="18" charset="0"/>
              </a:rPr>
              <a:t>I. Quan hệ chia hết</a:t>
            </a:r>
          </a:p>
          <a:p>
            <a:pPr>
              <a:lnSpc>
                <a:spcPct val="115000"/>
              </a:lnSpc>
            </a:pPr>
            <a:r>
              <a:rPr lang="en-US" sz="3600" b="1">
                <a:solidFill>
                  <a:srgbClr val="0070C0"/>
                </a:solidFill>
                <a:latin typeface="+mj-lt"/>
                <a:ea typeface="Times New Roman" panose="02020603050405020304" pitchFamily="18" charset="0"/>
                <a:cs typeface="Times New Roman" panose="02020603050405020304" pitchFamily="18" charset="0"/>
              </a:rPr>
              <a:t>1. </a:t>
            </a:r>
            <a:r>
              <a:rPr lang="vi-VN" sz="3600" b="1">
                <a:solidFill>
                  <a:srgbClr val="0070C0"/>
                </a:solidFill>
                <a:latin typeface="+mj-lt"/>
                <a:ea typeface="Times New Roman" panose="02020603050405020304" pitchFamily="18" charset="0"/>
                <a:cs typeface="Times New Roman" panose="02020603050405020304" pitchFamily="18" charset="0"/>
              </a:rPr>
              <a:t>Khái niệm về chia hết</a:t>
            </a:r>
            <a:endParaRPr lang="en-US" sz="3600" b="1">
              <a:solidFill>
                <a:srgbClr val="0070C0"/>
              </a:solidFill>
              <a:latin typeface="+mj-lt"/>
              <a:ea typeface="Times New Roman" panose="02020603050405020304" pitchFamily="18" charset="0"/>
              <a:cs typeface="Times New Roman" panose="02020603050405020304" pitchFamily="18" charset="0"/>
            </a:endParaRPr>
          </a:p>
        </p:txBody>
      </p:sp>
      <p:sp>
        <p:nvSpPr>
          <p:cNvPr id="15" name="TextBox 14"/>
          <p:cNvSpPr txBox="1"/>
          <p:nvPr/>
        </p:nvSpPr>
        <p:spPr>
          <a:xfrm>
            <a:off x="356073" y="1427950"/>
            <a:ext cx="10734952" cy="2308324"/>
          </a:xfrm>
          <a:prstGeom prst="rect">
            <a:avLst/>
          </a:prstGeom>
          <a:noFill/>
        </p:spPr>
        <p:txBody>
          <a:bodyPr wrap="square" rtlCol="0">
            <a:spAutoFit/>
          </a:bodyPr>
          <a:lstStyle/>
          <a:p>
            <a:pPr algn="just"/>
            <a:r>
              <a:rPr lang="en-US" sz="3600" b="1" kern="0">
                <a:solidFill>
                  <a:schemeClr val="accent6">
                    <a:lumMod val="75000"/>
                  </a:schemeClr>
                </a:solidFill>
                <a:latin typeface="+mj-lt"/>
                <a:cs typeface="Times New Roman" panose="02020603050405020304" pitchFamily="18" charset="0"/>
              </a:rPr>
              <a:t>Hoạt động 1:</a:t>
            </a:r>
          </a:p>
          <a:p>
            <a:pPr algn="just"/>
            <a:r>
              <a:rPr lang="en-US" sz="3600" kern="0">
                <a:solidFill>
                  <a:schemeClr val="accent6">
                    <a:lumMod val="75000"/>
                  </a:schemeClr>
                </a:solidFill>
                <a:latin typeface="+mj-lt"/>
                <a:cs typeface="Times New Roman" panose="02020603050405020304" pitchFamily="18" charset="0"/>
              </a:rPr>
              <a:t>      + Thực hiện phép tính 42 : 6; 45 : 6</a:t>
            </a:r>
          </a:p>
          <a:p>
            <a:pPr algn="just"/>
            <a:r>
              <a:rPr lang="en-US" sz="3600" kern="0">
                <a:solidFill>
                  <a:schemeClr val="accent6">
                    <a:lumMod val="75000"/>
                  </a:schemeClr>
                </a:solidFill>
                <a:latin typeface="+mj-lt"/>
                <a:cs typeface="Times New Roman" panose="02020603050405020304" pitchFamily="18" charset="0"/>
              </a:rPr>
              <a:t>      + Trong hai phép tính trên, phép chia nào là phép chia hết, phép chia nào là phép chia có dư.</a:t>
            </a:r>
          </a:p>
        </p:txBody>
      </p:sp>
      <p:sp>
        <p:nvSpPr>
          <p:cNvPr id="16" name="Rectangle 15"/>
          <p:cNvSpPr/>
          <p:nvPr/>
        </p:nvSpPr>
        <p:spPr>
          <a:xfrm>
            <a:off x="5127934" y="3709089"/>
            <a:ext cx="1097280" cy="729430"/>
          </a:xfrm>
          <a:prstGeom prst="rect">
            <a:avLst/>
          </a:prstGeom>
        </p:spPr>
        <p:txBody>
          <a:bodyPr wrap="square">
            <a:spAutoFit/>
          </a:bodyPr>
          <a:lstStyle/>
          <a:p>
            <a:pPr>
              <a:lnSpc>
                <a:spcPct val="115000"/>
              </a:lnSpc>
            </a:pPr>
            <a:r>
              <a:rPr lang="en-US" sz="3600" b="1">
                <a:latin typeface="+mj-lt"/>
                <a:ea typeface="Times New Roman" panose="02020603050405020304" pitchFamily="18" charset="0"/>
                <a:cs typeface="Times New Roman" panose="02020603050405020304" pitchFamily="18" charset="0"/>
              </a:rPr>
              <a:t>Giải</a:t>
            </a:r>
            <a:endParaRPr lang="en-US" sz="3600">
              <a:latin typeface="+mj-lt"/>
              <a:ea typeface="Times New Roman" panose="02020603050405020304" pitchFamily="18" charset="0"/>
              <a:cs typeface="Times New Roman" panose="02020603050405020304" pitchFamily="18" charset="0"/>
            </a:endParaRPr>
          </a:p>
        </p:txBody>
      </p:sp>
      <p:sp>
        <p:nvSpPr>
          <p:cNvPr id="17" name="TextBox 16"/>
          <p:cNvSpPr txBox="1"/>
          <p:nvPr/>
        </p:nvSpPr>
        <p:spPr>
          <a:xfrm>
            <a:off x="875271" y="4335907"/>
            <a:ext cx="7284451" cy="646331"/>
          </a:xfrm>
          <a:prstGeom prst="rect">
            <a:avLst/>
          </a:prstGeom>
          <a:noFill/>
        </p:spPr>
        <p:txBody>
          <a:bodyPr wrap="square" rtlCol="0">
            <a:spAutoFit/>
          </a:bodyPr>
          <a:lstStyle/>
          <a:p>
            <a:pPr algn="just"/>
            <a:r>
              <a:rPr lang="en-US" sz="3600">
                <a:solidFill>
                  <a:schemeClr val="accent6">
                    <a:lumMod val="75000"/>
                  </a:schemeClr>
                </a:solidFill>
                <a:latin typeface="+mj-lt"/>
                <a:cs typeface="Times New Roman" panose="02020603050405020304" pitchFamily="18" charset="0"/>
              </a:rPr>
              <a:t>+ 42 = 6.7 nên 42 chia hết cho 6</a:t>
            </a:r>
          </a:p>
        </p:txBody>
      </p:sp>
      <p:sp>
        <p:nvSpPr>
          <p:cNvPr id="18" name="TextBox 17"/>
          <p:cNvSpPr txBox="1"/>
          <p:nvPr/>
        </p:nvSpPr>
        <p:spPr>
          <a:xfrm>
            <a:off x="885546" y="4947497"/>
            <a:ext cx="9405037" cy="1200329"/>
          </a:xfrm>
          <a:prstGeom prst="rect">
            <a:avLst/>
          </a:prstGeom>
          <a:noFill/>
        </p:spPr>
        <p:txBody>
          <a:bodyPr wrap="square" rtlCol="0">
            <a:spAutoFit/>
          </a:bodyPr>
          <a:lstStyle/>
          <a:p>
            <a:pPr algn="just"/>
            <a:r>
              <a:rPr lang="en-US" sz="3600">
                <a:solidFill>
                  <a:schemeClr val="accent6">
                    <a:lumMod val="75000"/>
                  </a:schemeClr>
                </a:solidFill>
                <a:latin typeface="+mj-lt"/>
                <a:cs typeface="Times New Roman" panose="02020603050405020304" pitchFamily="18" charset="0"/>
              </a:rPr>
              <a:t>+ 45 chia cho 6 dư 3 nên 45 không chia hết cho 6</a:t>
            </a:r>
          </a:p>
        </p:txBody>
      </p:sp>
      <p:sp>
        <p:nvSpPr>
          <p:cNvPr id="3" name="TextBox 2"/>
          <p:cNvSpPr txBox="1"/>
          <p:nvPr/>
        </p:nvSpPr>
        <p:spPr>
          <a:xfrm>
            <a:off x="1520097" y="6369340"/>
            <a:ext cx="3288222" cy="461665"/>
          </a:xfrm>
          <a:prstGeom prst="rect">
            <a:avLst/>
          </a:prstGeom>
          <a:noFill/>
        </p:spPr>
        <p:txBody>
          <a:bodyPr wrap="square" rtlCol="0">
            <a:spAutoFit/>
          </a:bodyPr>
          <a:lstStyle/>
          <a:p>
            <a:r>
              <a:rPr lang="en-US" sz="2400" i="1">
                <a:solidFill>
                  <a:srgbClr val="CC3399"/>
                </a:solidFill>
                <a:latin typeface="+mj-lt"/>
                <a:cs typeface="Times New Roman" panose="02020603050405020304" pitchFamily="18" charset="0"/>
              </a:rPr>
              <a:t>Hoạt động cá nhân</a:t>
            </a:r>
          </a:p>
        </p:txBody>
      </p:sp>
      <p:pic>
        <p:nvPicPr>
          <p:cNvPr id="21" name="!!3" descr="Chuyên đề về xác định công thức của hợp chất vô cơ và hữu cơ - Tech12h">
            <a:extLst>
              <a:ext uri="{FF2B5EF4-FFF2-40B4-BE49-F238E27FC236}">
                <a16:creationId xmlns:a16="http://schemas.microsoft.com/office/drawing/2014/main" id="{43D80D0E-F9AC-4D0D-9116-29FEC2960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2034" y="111023"/>
            <a:ext cx="2521284" cy="207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15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3" name="Rectangle 2">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0" name="TextBox 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mj-lt"/>
                  <a:cs typeface="Times New Roman" panose="02020603050405020304" pitchFamily="18" charset="0"/>
                </a:rPr>
                <a:t>HOẠT ĐỘNG HÌNH THÀNH KIẾN THỨC</a:t>
              </a:r>
              <a:endParaRPr lang="en-US" sz="2400">
                <a:solidFill>
                  <a:srgbClr val="FFFF00"/>
                </a:solidFill>
                <a:latin typeface="+mj-lt"/>
              </a:endParaRPr>
            </a:p>
          </p:txBody>
        </p:sp>
      </p:grpSp>
      <p:pic>
        <p:nvPicPr>
          <p:cNvPr id="13"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283" y="3219897"/>
            <a:ext cx="2707878" cy="324081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798490" y="1122334"/>
            <a:ext cx="10573153" cy="1323439"/>
            <a:chOff x="798490" y="1122334"/>
            <a:chExt cx="10573153" cy="1323439"/>
          </a:xfrm>
        </p:grpSpPr>
        <p:sp>
          <p:nvSpPr>
            <p:cNvPr id="12" name="TextBox 11"/>
            <p:cNvSpPr txBox="1"/>
            <p:nvPr/>
          </p:nvSpPr>
          <p:spPr>
            <a:xfrm>
              <a:off x="798490" y="1122334"/>
              <a:ext cx="10573153" cy="1323439"/>
            </a:xfrm>
            <a:prstGeom prst="rect">
              <a:avLst/>
            </a:prstGeom>
            <a:noFill/>
          </p:spPr>
          <p:txBody>
            <a:bodyPr wrap="square" rtlCol="0">
              <a:spAutoFit/>
            </a:bodyPr>
            <a:lstStyle/>
            <a:p>
              <a:pPr algn="just"/>
              <a:r>
                <a:rPr lang="en-US" sz="4000">
                  <a:solidFill>
                    <a:srgbClr val="040AFA"/>
                  </a:solidFill>
                  <a:latin typeface="+mj-lt"/>
                  <a:cs typeface="Times New Roman" panose="02020603050405020304" pitchFamily="18" charset="0"/>
                </a:rPr>
                <a:t>Khi nào số a chia hết cho số      và số a không chia hết cho số         ?</a:t>
              </a:r>
            </a:p>
          </p:txBody>
        </p:sp>
        <p:graphicFrame>
          <p:nvGraphicFramePr>
            <p:cNvPr id="14" name="Object 13"/>
            <p:cNvGraphicFramePr>
              <a:graphicFrameLocks noChangeAspect="1"/>
            </p:cNvGraphicFramePr>
            <p:nvPr>
              <p:extLst>
                <p:ext uri="{D42A27DB-BD31-4B8C-83A1-F6EECF244321}">
                  <p14:modId xmlns:p14="http://schemas.microsoft.com/office/powerpoint/2010/main" val="1036447700"/>
                </p:ext>
              </p:extLst>
            </p:nvPr>
          </p:nvGraphicFramePr>
          <p:xfrm>
            <a:off x="8179872" y="1268771"/>
            <a:ext cx="1104900" cy="431800"/>
          </p:xfrm>
          <a:graphic>
            <a:graphicData uri="http://schemas.openxmlformats.org/presentationml/2006/ole">
              <mc:AlternateContent xmlns:mc="http://schemas.openxmlformats.org/markup-compatibility/2006">
                <mc:Choice xmlns:v="urn:schemas-microsoft-com:vml" Requires="v">
                  <p:oleObj name="Equation" r:id="rId3" imgW="1104840" imgH="431640" progId="Equation.DSMT4">
                    <p:embed/>
                  </p:oleObj>
                </mc:Choice>
                <mc:Fallback>
                  <p:oleObj name="Equation" r:id="rId3" imgW="1104840" imgH="431640" progId="Equation.DSMT4">
                    <p:embed/>
                    <p:pic>
                      <p:nvPicPr>
                        <p:cNvPr id="0" name=""/>
                        <p:cNvPicPr/>
                        <p:nvPr/>
                      </p:nvPicPr>
                      <p:blipFill>
                        <a:blip r:embed="rId4"/>
                        <a:stretch>
                          <a:fillRect/>
                        </a:stretch>
                      </p:blipFill>
                      <p:spPr>
                        <a:xfrm>
                          <a:off x="8179872" y="1268771"/>
                          <a:ext cx="1104900" cy="431800"/>
                        </a:xfrm>
                        <a:prstGeom prst="rect">
                          <a:avLst/>
                        </a:prstGeom>
                      </p:spPr>
                    </p:pic>
                  </p:oleObj>
                </mc:Fallback>
              </mc:AlternateContent>
            </a:graphicData>
          </a:graphic>
        </p:graphicFrame>
      </p:grpSp>
      <p:sp>
        <p:nvSpPr>
          <p:cNvPr id="18" name="Rectangle 17"/>
          <p:cNvSpPr/>
          <p:nvPr/>
        </p:nvSpPr>
        <p:spPr>
          <a:xfrm>
            <a:off x="1384310" y="6095993"/>
            <a:ext cx="5428613" cy="800219"/>
          </a:xfrm>
          <a:prstGeom prst="rect">
            <a:avLst/>
          </a:prstGeom>
        </p:spPr>
        <p:txBody>
          <a:bodyPr wrap="square">
            <a:spAutoFit/>
          </a:bodyPr>
          <a:lstStyle/>
          <a:p>
            <a:pPr algn="just">
              <a:lnSpc>
                <a:spcPct val="115000"/>
              </a:lnSpc>
              <a:spcAft>
                <a:spcPts val="0"/>
              </a:spcAft>
            </a:pPr>
            <a:r>
              <a:rPr lang="en-US" sz="2000" i="1">
                <a:solidFill>
                  <a:srgbClr val="CC3399"/>
                </a:solidFill>
                <a:latin typeface="+mj-lt"/>
                <a:ea typeface="Times New Roman" panose="02020603050405020304" pitchFamily="18" charset="0"/>
                <a:cs typeface="Times New Roman" panose="02020603050405020304" pitchFamily="18" charset="0"/>
              </a:rPr>
              <a:t>- Giới thiệu khái niệm ước và bội của một số.</a:t>
            </a:r>
          </a:p>
          <a:p>
            <a:pPr algn="just">
              <a:lnSpc>
                <a:spcPct val="115000"/>
              </a:lnSpc>
              <a:spcAft>
                <a:spcPts val="0"/>
              </a:spcAft>
            </a:pPr>
            <a:r>
              <a:rPr lang="vi-VN" sz="2000" i="1">
                <a:solidFill>
                  <a:srgbClr val="CC3399"/>
                </a:solidFill>
                <a:latin typeface="+mj-lt"/>
                <a:ea typeface="Times New Roman" panose="02020603050405020304" pitchFamily="18" charset="0"/>
                <a:cs typeface="Times New Roman" panose="02020603050405020304" pitchFamily="18" charset="0"/>
              </a:rPr>
              <a:t>- Yêu cầu học sinh đọc khái niệm trong SGK.</a:t>
            </a:r>
            <a:endParaRPr lang="en-US" sz="2000" i="1">
              <a:solidFill>
                <a:srgbClr val="CC3399"/>
              </a:solidFill>
              <a:latin typeface="+mj-lt"/>
              <a:ea typeface="Times New Roman" panose="02020603050405020304" pitchFamily="18" charset="0"/>
              <a:cs typeface="Times New Roman" panose="02020603050405020304"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297857580"/>
              </p:ext>
            </p:extLst>
          </p:nvPr>
        </p:nvGraphicFramePr>
        <p:xfrm>
          <a:off x="5944527" y="1898820"/>
          <a:ext cx="1095375" cy="428625"/>
        </p:xfrm>
        <a:graphic>
          <a:graphicData uri="http://schemas.openxmlformats.org/presentationml/2006/ole">
            <mc:AlternateContent xmlns:mc="http://schemas.openxmlformats.org/markup-compatibility/2006">
              <mc:Choice xmlns:v="urn:schemas-microsoft-com:vml" Requires="v">
                <p:oleObj name="Equation" r:id="rId5" imgW="1095314" imgH="428625" progId="Equation.DSMT4">
                  <p:embed/>
                </p:oleObj>
              </mc:Choice>
              <mc:Fallback>
                <p:oleObj name="Equation" r:id="rId5" imgW="1095314" imgH="428625" progId="Equation.DSMT4">
                  <p:embed/>
                  <p:pic>
                    <p:nvPicPr>
                      <p:cNvPr id="0" name=""/>
                      <p:cNvPicPr/>
                      <p:nvPr/>
                    </p:nvPicPr>
                    <p:blipFill>
                      <a:blip r:embed="rId6"/>
                      <a:stretch>
                        <a:fillRect/>
                      </a:stretch>
                    </p:blipFill>
                    <p:spPr>
                      <a:xfrm>
                        <a:off x="5944527" y="1898820"/>
                        <a:ext cx="1095375" cy="428625"/>
                      </a:xfrm>
                      <a:prstGeom prst="rect">
                        <a:avLst/>
                      </a:prstGeom>
                    </p:spPr>
                  </p:pic>
                </p:oleObj>
              </mc:Fallback>
            </mc:AlternateContent>
          </a:graphicData>
        </a:graphic>
      </p:graphicFrame>
    </p:spTree>
    <p:extLst>
      <p:ext uri="{BB962C8B-B14F-4D97-AF65-F5344CB8AC3E}">
        <p14:creationId xmlns:p14="http://schemas.microsoft.com/office/powerpoint/2010/main" val="159208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mj-lt"/>
                  <a:cs typeface="Times New Roman" panose="02020603050405020304" pitchFamily="18" charset="0"/>
                </a:rPr>
                <a:t>HOẠT ĐỘNG HÌNH THÀNH KIẾN THỨC</a:t>
              </a:r>
              <a:endParaRPr lang="en-US" sz="2400">
                <a:solidFill>
                  <a:srgbClr val="FFFF00"/>
                </a:solidFill>
                <a:latin typeface="+mj-lt"/>
              </a:endParaRPr>
            </a:p>
          </p:txBody>
        </p:sp>
      </p:grpSp>
      <p:pic>
        <p:nvPicPr>
          <p:cNvPr id="11" name="!!3" descr="Icon&#10;&#10;Description automatically generated with low confidence">
            <a:extLst>
              <a:ext uri="{FF2B5EF4-FFF2-40B4-BE49-F238E27FC236}">
                <a16:creationId xmlns:a16="http://schemas.microsoft.com/office/drawing/2014/main" id="{78C066BC-F584-4184-9D57-6F955DE9DB6F}"/>
              </a:ext>
            </a:extLst>
          </p:cNvPr>
          <p:cNvPicPr>
            <a:picLocks noChangeAspect="1"/>
          </p:cNvPicPr>
          <p:nvPr/>
        </p:nvPicPr>
        <p:blipFill>
          <a:blip r:embed="rId2"/>
          <a:stretch>
            <a:fillRect/>
          </a:stretch>
        </p:blipFill>
        <p:spPr>
          <a:xfrm>
            <a:off x="4460788" y="-401228"/>
            <a:ext cx="2780204" cy="2780204"/>
          </a:xfrm>
          <a:prstGeom prst="rect">
            <a:avLst/>
          </a:prstGeom>
        </p:spPr>
      </p:pic>
      <p:sp>
        <p:nvSpPr>
          <p:cNvPr id="13" name="Rectangle 12"/>
          <p:cNvSpPr/>
          <p:nvPr/>
        </p:nvSpPr>
        <p:spPr>
          <a:xfrm>
            <a:off x="956272" y="1816694"/>
            <a:ext cx="3541354" cy="804772"/>
          </a:xfrm>
          <a:prstGeom prst="rect">
            <a:avLst/>
          </a:prstGeom>
        </p:spPr>
        <p:txBody>
          <a:bodyPr wrap="none">
            <a:spAutoFit/>
          </a:bodyPr>
          <a:lstStyle/>
          <a:p>
            <a:pPr>
              <a:lnSpc>
                <a:spcPct val="115000"/>
              </a:lnSpc>
            </a:pPr>
            <a:r>
              <a:rPr lang="en-US" sz="4400" b="1">
                <a:solidFill>
                  <a:srgbClr val="C00000"/>
                </a:solidFill>
                <a:latin typeface="+mj-lt"/>
                <a:ea typeface="Times New Roman" panose="02020603050405020304" pitchFamily="18" charset="0"/>
                <a:cs typeface="Times New Roman" panose="02020603050405020304" pitchFamily="18" charset="0"/>
              </a:rPr>
              <a:t>a) Khái niệm</a:t>
            </a:r>
            <a:endParaRPr lang="en-US" sz="4400">
              <a:solidFill>
                <a:srgbClr val="C00000"/>
              </a:solidFill>
              <a:latin typeface="+mj-lt"/>
              <a:ea typeface="Times New Roman" panose="02020603050405020304" pitchFamily="18" charset="0"/>
              <a:cs typeface="Times New Roman" panose="02020603050405020304" pitchFamily="18" charset="0"/>
            </a:endParaRPr>
          </a:p>
        </p:txBody>
      </p:sp>
      <p:grpSp>
        <p:nvGrpSpPr>
          <p:cNvPr id="3" name="Group 2"/>
          <p:cNvGrpSpPr/>
          <p:nvPr/>
        </p:nvGrpSpPr>
        <p:grpSpPr>
          <a:xfrm>
            <a:off x="844029" y="2695906"/>
            <a:ext cx="10425663" cy="3170099"/>
            <a:chOff x="844029" y="2695906"/>
            <a:chExt cx="10425663" cy="3170099"/>
          </a:xfrm>
        </p:grpSpPr>
        <p:sp>
          <p:nvSpPr>
            <p:cNvPr id="15" name="TextBox 14"/>
            <p:cNvSpPr txBox="1"/>
            <p:nvPr/>
          </p:nvSpPr>
          <p:spPr>
            <a:xfrm>
              <a:off x="844029" y="2695906"/>
              <a:ext cx="10425663" cy="3170099"/>
            </a:xfrm>
            <a:prstGeom prst="rect">
              <a:avLst/>
            </a:prstGeom>
            <a:noFill/>
          </p:spPr>
          <p:txBody>
            <a:bodyPr wrap="square" rtlCol="0">
              <a:spAutoFit/>
            </a:bodyPr>
            <a:lstStyle/>
            <a:p>
              <a:pPr algn="just"/>
              <a:r>
                <a:rPr lang="en-US" sz="4000" kern="0">
                  <a:latin typeface="+mj-lt"/>
                </a:rPr>
                <a:t>Cho hai số tự nhiên a và b (         ). </a:t>
              </a:r>
            </a:p>
            <a:p>
              <a:pPr algn="just"/>
              <a:r>
                <a:rPr lang="en-US" sz="4000" kern="0">
                  <a:latin typeface="+mj-lt"/>
                </a:rPr>
                <a:t>+ Nếu có số tự nhiên q sao cho a = b.q thì ta nói a chia hết cho b. </a:t>
              </a:r>
            </a:p>
            <a:p>
              <a:pPr algn="just"/>
              <a:r>
                <a:rPr lang="en-US" sz="4000" kern="0">
                  <a:latin typeface="+mj-lt"/>
                </a:rPr>
                <a:t>+ Khi a chia hết cho b, ta nói a là bội của b và b là ước của a. </a:t>
              </a:r>
            </a:p>
          </p:txBody>
        </p:sp>
        <p:graphicFrame>
          <p:nvGraphicFramePr>
            <p:cNvPr id="2" name="Object 1"/>
            <p:cNvGraphicFramePr>
              <a:graphicFrameLocks noChangeAspect="1"/>
            </p:cNvGraphicFramePr>
            <p:nvPr>
              <p:extLst>
                <p:ext uri="{D42A27DB-BD31-4B8C-83A1-F6EECF244321}">
                  <p14:modId xmlns:p14="http://schemas.microsoft.com/office/powerpoint/2010/main" val="4063006485"/>
                </p:ext>
              </p:extLst>
            </p:nvPr>
          </p:nvGraphicFramePr>
          <p:xfrm>
            <a:off x="7292508" y="2855490"/>
            <a:ext cx="1104900" cy="431800"/>
          </p:xfrm>
          <a:graphic>
            <a:graphicData uri="http://schemas.openxmlformats.org/presentationml/2006/ole">
              <mc:AlternateContent xmlns:mc="http://schemas.openxmlformats.org/markup-compatibility/2006">
                <mc:Choice xmlns:v="urn:schemas-microsoft-com:vml" Requires="v">
                  <p:oleObj name="Equation" r:id="rId3" imgW="1104840" imgH="431640" progId="Equation.DSMT4">
                    <p:embed/>
                  </p:oleObj>
                </mc:Choice>
                <mc:Fallback>
                  <p:oleObj name="Equation" r:id="rId3" imgW="1104840" imgH="431640" progId="Equation.DSMT4">
                    <p:embed/>
                    <p:pic>
                      <p:nvPicPr>
                        <p:cNvPr id="0" name=""/>
                        <p:cNvPicPr/>
                        <p:nvPr/>
                      </p:nvPicPr>
                      <p:blipFill>
                        <a:blip r:embed="rId4"/>
                        <a:stretch>
                          <a:fillRect/>
                        </a:stretch>
                      </p:blipFill>
                      <p:spPr>
                        <a:xfrm>
                          <a:off x="7292508" y="2855490"/>
                          <a:ext cx="1104900" cy="431800"/>
                        </a:xfrm>
                        <a:prstGeom prst="rect">
                          <a:avLst/>
                        </a:prstGeom>
                      </p:spPr>
                    </p:pic>
                  </p:oleObj>
                </mc:Fallback>
              </mc:AlternateContent>
            </a:graphicData>
          </a:graphic>
        </p:graphicFrame>
      </p:grpSp>
    </p:spTree>
    <p:extLst>
      <p:ext uri="{BB962C8B-B14F-4D97-AF65-F5344CB8AC3E}">
        <p14:creationId xmlns:p14="http://schemas.microsoft.com/office/powerpoint/2010/main" val="1852693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mj-lt"/>
                  <a:cs typeface="Times New Roman" panose="02020603050405020304" pitchFamily="18" charset="0"/>
                </a:rPr>
                <a:t>HOẠT ĐỘNG HÌNH THÀNH KIẾN THỨC</a:t>
              </a:r>
              <a:endParaRPr lang="en-US" sz="2400">
                <a:solidFill>
                  <a:srgbClr val="FFFF00"/>
                </a:solidFill>
                <a:latin typeface="+mj-lt"/>
              </a:endParaRPr>
            </a:p>
          </p:txBody>
        </p:sp>
      </p:grpSp>
      <p:grpSp>
        <p:nvGrpSpPr>
          <p:cNvPr id="17" name="Group 16"/>
          <p:cNvGrpSpPr/>
          <p:nvPr/>
        </p:nvGrpSpPr>
        <p:grpSpPr>
          <a:xfrm>
            <a:off x="738060" y="4252315"/>
            <a:ext cx="11038425" cy="1323439"/>
            <a:chOff x="5272238" y="3149243"/>
            <a:chExt cx="10379787" cy="1323439"/>
          </a:xfrm>
        </p:grpSpPr>
        <p:sp>
          <p:nvSpPr>
            <p:cNvPr id="18" name="Rectangle 17"/>
            <p:cNvSpPr/>
            <p:nvPr/>
          </p:nvSpPr>
          <p:spPr>
            <a:xfrm>
              <a:off x="5272238" y="3149243"/>
              <a:ext cx="10379787" cy="1323439"/>
            </a:xfrm>
            <a:prstGeom prst="rect">
              <a:avLst/>
            </a:prstGeom>
          </p:spPr>
          <p:txBody>
            <a:bodyPr wrap="square">
              <a:spAutoFit/>
            </a:bodyPr>
            <a:lstStyle/>
            <a:p>
              <a:r>
                <a:rPr lang="nl-NL" sz="4000" kern="0">
                  <a:latin typeface="+mj-lt"/>
                  <a:ea typeface="Calibri" panose="020F0502020204030204" pitchFamily="34" charset="0"/>
                </a:rPr>
                <a:t>+         là a không chia hết cho b nếu số dư trong phép chia a cho b khác 0.</a:t>
              </a:r>
              <a:endParaRPr lang="en-US" sz="4000" kern="0">
                <a:latin typeface="+mj-lt"/>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2982410486"/>
                </p:ext>
              </p:extLst>
            </p:nvPr>
          </p:nvGraphicFramePr>
          <p:xfrm>
            <a:off x="5818715" y="3259378"/>
            <a:ext cx="824013" cy="457200"/>
          </p:xfrm>
          <a:graphic>
            <a:graphicData uri="http://schemas.openxmlformats.org/presentationml/2006/ole">
              <mc:AlternateContent xmlns:mc="http://schemas.openxmlformats.org/markup-compatibility/2006">
                <mc:Choice xmlns:v="urn:schemas-microsoft-com:vml" Requires="v">
                  <p:oleObj name="Equation" r:id="rId2" imgW="825480" imgH="457200" progId="Equation.DSMT4">
                    <p:embed/>
                  </p:oleObj>
                </mc:Choice>
                <mc:Fallback>
                  <p:oleObj name="Equation" r:id="rId2" imgW="825480" imgH="457200" progId="Equation.DSMT4">
                    <p:embed/>
                    <p:pic>
                      <p:nvPicPr>
                        <p:cNvPr id="19" name="Object 18"/>
                        <p:cNvPicPr/>
                        <p:nvPr/>
                      </p:nvPicPr>
                      <p:blipFill>
                        <a:blip r:embed="rId3"/>
                        <a:stretch>
                          <a:fillRect/>
                        </a:stretch>
                      </p:blipFill>
                      <p:spPr>
                        <a:xfrm>
                          <a:off x="5818715" y="3259378"/>
                          <a:ext cx="824013" cy="457200"/>
                        </a:xfrm>
                        <a:prstGeom prst="rect">
                          <a:avLst/>
                        </a:prstGeom>
                      </p:spPr>
                    </p:pic>
                  </p:oleObj>
                </mc:Fallback>
              </mc:AlternateContent>
            </a:graphicData>
          </a:graphic>
        </p:graphicFrame>
      </p:grpSp>
      <p:grpSp>
        <p:nvGrpSpPr>
          <p:cNvPr id="20" name="Group 19"/>
          <p:cNvGrpSpPr/>
          <p:nvPr/>
        </p:nvGrpSpPr>
        <p:grpSpPr>
          <a:xfrm>
            <a:off x="738060" y="2653926"/>
            <a:ext cx="10013723" cy="1323439"/>
            <a:chOff x="5592172" y="3724754"/>
            <a:chExt cx="10013723" cy="1323439"/>
          </a:xfrm>
        </p:grpSpPr>
        <p:sp>
          <p:nvSpPr>
            <p:cNvPr id="21" name="Rectangle 20"/>
            <p:cNvSpPr/>
            <p:nvPr/>
          </p:nvSpPr>
          <p:spPr>
            <a:xfrm>
              <a:off x="5592172" y="3724754"/>
              <a:ext cx="10013723" cy="1323439"/>
            </a:xfrm>
            <a:prstGeom prst="rect">
              <a:avLst/>
            </a:prstGeom>
          </p:spPr>
          <p:txBody>
            <a:bodyPr wrap="square">
              <a:spAutoFit/>
            </a:bodyPr>
            <a:lstStyle/>
            <a:p>
              <a:r>
                <a:rPr lang="nl-NL" sz="4000" kern="0">
                  <a:latin typeface="+mj-lt"/>
                  <a:ea typeface="Calibri" panose="020F0502020204030204" pitchFamily="34" charset="0"/>
                </a:rPr>
                <a:t>+         là a chia hết cho b nếu số dư trong phép chia a cho b bằng 0.    </a:t>
              </a:r>
              <a:endParaRPr lang="en-US" sz="4000" kern="0">
                <a:latin typeface="+mj-lt"/>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926654177"/>
                </p:ext>
              </p:extLst>
            </p:nvPr>
          </p:nvGraphicFramePr>
          <p:xfrm>
            <a:off x="6232062" y="3842603"/>
            <a:ext cx="736600" cy="457200"/>
          </p:xfrm>
          <a:graphic>
            <a:graphicData uri="http://schemas.openxmlformats.org/presentationml/2006/ole">
              <mc:AlternateContent xmlns:mc="http://schemas.openxmlformats.org/markup-compatibility/2006">
                <mc:Choice xmlns:v="urn:schemas-microsoft-com:vml" Requires="v">
                  <p:oleObj name="Equation" r:id="rId4" imgW="736560" imgH="457200" progId="Equation.DSMT4">
                    <p:embed/>
                  </p:oleObj>
                </mc:Choice>
                <mc:Fallback>
                  <p:oleObj name="Equation" r:id="rId4" imgW="736560" imgH="457200" progId="Equation.DSMT4">
                    <p:embed/>
                    <p:pic>
                      <p:nvPicPr>
                        <p:cNvPr id="22" name="Object 21"/>
                        <p:cNvPicPr/>
                        <p:nvPr/>
                      </p:nvPicPr>
                      <p:blipFill>
                        <a:blip r:embed="rId5"/>
                        <a:stretch>
                          <a:fillRect/>
                        </a:stretch>
                      </p:blipFill>
                      <p:spPr>
                        <a:xfrm>
                          <a:off x="6232062" y="3842603"/>
                          <a:ext cx="736600" cy="457200"/>
                        </a:xfrm>
                        <a:prstGeom prst="rect">
                          <a:avLst/>
                        </a:prstGeom>
                      </p:spPr>
                    </p:pic>
                  </p:oleObj>
                </mc:Fallback>
              </mc:AlternateContent>
            </a:graphicData>
          </a:graphic>
        </p:graphicFrame>
      </p:grpSp>
      <p:sp>
        <p:nvSpPr>
          <p:cNvPr id="23" name="TextBox 22"/>
          <p:cNvSpPr txBox="1"/>
          <p:nvPr/>
        </p:nvSpPr>
        <p:spPr>
          <a:xfrm>
            <a:off x="857297" y="1820502"/>
            <a:ext cx="6545223" cy="769441"/>
          </a:xfrm>
          <a:prstGeom prst="rect">
            <a:avLst/>
          </a:prstGeom>
          <a:noFill/>
        </p:spPr>
        <p:txBody>
          <a:bodyPr wrap="square" rtlCol="0">
            <a:spAutoFit/>
          </a:bodyPr>
          <a:lstStyle/>
          <a:p>
            <a:r>
              <a:rPr lang="en-US" sz="4400" b="1">
                <a:solidFill>
                  <a:srgbClr val="C00000"/>
                </a:solidFill>
                <a:latin typeface="+mj-lt"/>
                <a:cs typeface="Times New Roman" panose="02020603050405020304" pitchFamily="18" charset="0"/>
              </a:rPr>
              <a:t>b) Chú ý: Kí hiệu:</a:t>
            </a:r>
          </a:p>
        </p:txBody>
      </p:sp>
      <p:pic>
        <p:nvPicPr>
          <p:cNvPr id="25" name="!!3" descr="Icon&#10;&#10;Description automatically generated with low confidence">
            <a:extLst>
              <a:ext uri="{FF2B5EF4-FFF2-40B4-BE49-F238E27FC236}">
                <a16:creationId xmlns:a16="http://schemas.microsoft.com/office/drawing/2014/main" id="{78C066BC-F584-4184-9D57-6F955DE9DB6F}"/>
              </a:ext>
            </a:extLst>
          </p:cNvPr>
          <p:cNvPicPr>
            <a:picLocks noChangeAspect="1"/>
          </p:cNvPicPr>
          <p:nvPr/>
        </p:nvPicPr>
        <p:blipFill>
          <a:blip r:embed="rId6"/>
          <a:stretch>
            <a:fillRect/>
          </a:stretch>
        </p:blipFill>
        <p:spPr>
          <a:xfrm>
            <a:off x="4622317" y="-401228"/>
            <a:ext cx="2780204" cy="2780204"/>
          </a:xfrm>
          <a:prstGeom prst="rect">
            <a:avLst/>
          </a:prstGeom>
        </p:spPr>
      </p:pic>
      <p:sp>
        <p:nvSpPr>
          <p:cNvPr id="27" name="Rectangle 26"/>
          <p:cNvSpPr/>
          <p:nvPr/>
        </p:nvSpPr>
        <p:spPr>
          <a:xfrm>
            <a:off x="1300611" y="6417697"/>
            <a:ext cx="4722768" cy="410882"/>
          </a:xfrm>
          <a:prstGeom prst="rect">
            <a:avLst/>
          </a:prstGeom>
        </p:spPr>
        <p:txBody>
          <a:bodyPr wrap="none">
            <a:spAutoFit/>
          </a:bodyPr>
          <a:lstStyle/>
          <a:p>
            <a:pPr algn="just">
              <a:lnSpc>
                <a:spcPct val="115000"/>
              </a:lnSpc>
              <a:spcAft>
                <a:spcPts val="0"/>
              </a:spcAft>
            </a:pPr>
            <a:r>
              <a:rPr lang="en-US" i="1">
                <a:solidFill>
                  <a:srgbClr val="CC3399"/>
                </a:solidFill>
                <a:latin typeface="+mj-lt"/>
                <a:ea typeface="Times New Roman" panose="02020603050405020304" pitchFamily="18" charset="0"/>
                <a:cs typeface="Times New Roman" panose="02020603050405020304" pitchFamily="18" charset="0"/>
              </a:rPr>
              <a:t>Giới thiệu kí hiệu chia hết và không chia hết.</a:t>
            </a:r>
          </a:p>
        </p:txBody>
      </p:sp>
    </p:spTree>
    <p:extLst>
      <p:ext uri="{BB962C8B-B14F-4D97-AF65-F5344CB8AC3E}">
        <p14:creationId xmlns:p14="http://schemas.microsoft.com/office/powerpoint/2010/main" val="3049799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mj-lt"/>
                  <a:cs typeface="Times New Roman" panose="02020603050405020304" pitchFamily="18" charset="0"/>
                </a:rPr>
                <a:t>HOẠT ĐỘNG HÌNH THÀNH KIẾN THỨC</a:t>
              </a:r>
              <a:endParaRPr lang="en-US" sz="2400">
                <a:solidFill>
                  <a:srgbClr val="FFFF00"/>
                </a:solidFill>
                <a:latin typeface="+mj-lt"/>
              </a:endParaRPr>
            </a:p>
          </p:txBody>
        </p:sp>
      </p:grpSp>
      <p:sp>
        <p:nvSpPr>
          <p:cNvPr id="13" name="TextBox 12">
            <a:extLst>
              <a:ext uri="{FF2B5EF4-FFF2-40B4-BE49-F238E27FC236}">
                <a16:creationId xmlns:a16="http://schemas.microsoft.com/office/drawing/2014/main" id="{C771E190-FEB2-4337-A955-8F6A819B8B7A}"/>
              </a:ext>
            </a:extLst>
          </p:cNvPr>
          <p:cNvSpPr txBox="1"/>
          <p:nvPr/>
        </p:nvSpPr>
        <p:spPr>
          <a:xfrm>
            <a:off x="1996430" y="6409543"/>
            <a:ext cx="3439638" cy="369332"/>
          </a:xfrm>
          <a:prstGeom prst="rect">
            <a:avLst/>
          </a:prstGeom>
          <a:noFill/>
        </p:spPr>
        <p:txBody>
          <a:bodyPr wrap="square">
            <a:spAutoFit/>
          </a:bodyPr>
          <a:lstStyle/>
          <a:p>
            <a:pPr algn="ctr"/>
            <a:r>
              <a:rPr lang="en-US" b="1" i="1">
                <a:solidFill>
                  <a:srgbClr val="CC3399"/>
                </a:solidFill>
                <a:latin typeface="+mj-lt"/>
              </a:rPr>
              <a:t>Hoạt động cá nhân</a:t>
            </a:r>
          </a:p>
        </p:txBody>
      </p:sp>
      <p:sp>
        <p:nvSpPr>
          <p:cNvPr id="14" name="TextBox 13"/>
          <p:cNvSpPr txBox="1"/>
          <p:nvPr/>
        </p:nvSpPr>
        <p:spPr>
          <a:xfrm>
            <a:off x="1772157" y="856038"/>
            <a:ext cx="9599486" cy="1200329"/>
          </a:xfrm>
          <a:prstGeom prst="rect">
            <a:avLst/>
          </a:prstGeom>
          <a:noFill/>
        </p:spPr>
        <p:txBody>
          <a:bodyPr wrap="square" rtlCol="0">
            <a:spAutoFit/>
          </a:bodyPr>
          <a:lstStyle/>
          <a:p>
            <a:pPr algn="just"/>
            <a:r>
              <a:rPr lang="en-US" sz="3600" b="1">
                <a:solidFill>
                  <a:srgbClr val="0070C0"/>
                </a:solidFill>
                <a:latin typeface="+mj-lt"/>
              </a:rPr>
              <a:t>Ví dụ 1: </a:t>
            </a:r>
            <a:r>
              <a:rPr lang="en-US" sz="3600">
                <a:solidFill>
                  <a:srgbClr val="0070C0"/>
                </a:solidFill>
                <a:latin typeface="+mj-lt"/>
              </a:rPr>
              <a:t>Số nào chia hết cho 8, số nào không chia hết cho 8 trong các số sau: 32, 26, 48, 0.</a:t>
            </a:r>
          </a:p>
        </p:txBody>
      </p:sp>
      <p:sp>
        <p:nvSpPr>
          <p:cNvPr id="15" name="TextBox 14"/>
          <p:cNvSpPr txBox="1"/>
          <p:nvPr/>
        </p:nvSpPr>
        <p:spPr>
          <a:xfrm>
            <a:off x="5452509" y="2231984"/>
            <a:ext cx="1511242" cy="646331"/>
          </a:xfrm>
          <a:prstGeom prst="rect">
            <a:avLst/>
          </a:prstGeom>
          <a:noFill/>
        </p:spPr>
        <p:txBody>
          <a:bodyPr wrap="square" rtlCol="0">
            <a:spAutoFit/>
          </a:bodyPr>
          <a:lstStyle/>
          <a:p>
            <a:r>
              <a:rPr lang="en-US" sz="3600" b="1">
                <a:solidFill>
                  <a:srgbClr val="FF0000"/>
                </a:solidFill>
                <a:latin typeface="+mj-lt"/>
              </a:rPr>
              <a:t>Giải</a:t>
            </a:r>
          </a:p>
        </p:txBody>
      </p:sp>
      <p:grpSp>
        <p:nvGrpSpPr>
          <p:cNvPr id="16" name="Group 15"/>
          <p:cNvGrpSpPr/>
          <p:nvPr/>
        </p:nvGrpSpPr>
        <p:grpSpPr>
          <a:xfrm>
            <a:off x="3490757" y="3067576"/>
            <a:ext cx="4768863" cy="646331"/>
            <a:chOff x="705706" y="3018019"/>
            <a:chExt cx="3335974" cy="646331"/>
          </a:xfrm>
        </p:grpSpPr>
        <p:sp>
          <p:nvSpPr>
            <p:cNvPr id="17" name="TextBox 16"/>
            <p:cNvSpPr txBox="1"/>
            <p:nvPr/>
          </p:nvSpPr>
          <p:spPr>
            <a:xfrm>
              <a:off x="705706" y="3018019"/>
              <a:ext cx="3335974" cy="646331"/>
            </a:xfrm>
            <a:prstGeom prst="rect">
              <a:avLst/>
            </a:prstGeom>
            <a:noFill/>
          </p:spPr>
          <p:txBody>
            <a:bodyPr wrap="square" rtlCol="0">
              <a:spAutoFit/>
            </a:bodyPr>
            <a:lstStyle/>
            <a:p>
              <a:r>
                <a:rPr lang="en-US" sz="3600" kern="0">
                  <a:latin typeface="+mj-lt"/>
                </a:rPr>
                <a:t>Do 32 = 8.4 nên  </a:t>
              </a:r>
            </a:p>
          </p:txBody>
        </p:sp>
        <p:graphicFrame>
          <p:nvGraphicFramePr>
            <p:cNvPr id="18" name="Object 17"/>
            <p:cNvGraphicFramePr>
              <a:graphicFrameLocks noChangeAspect="1"/>
            </p:cNvGraphicFramePr>
            <p:nvPr>
              <p:extLst>
                <p:ext uri="{D42A27DB-BD31-4B8C-83A1-F6EECF244321}">
                  <p14:modId xmlns:p14="http://schemas.microsoft.com/office/powerpoint/2010/main" val="3045767833"/>
                </p:ext>
              </p:extLst>
            </p:nvPr>
          </p:nvGraphicFramePr>
          <p:xfrm>
            <a:off x="3131164" y="3146081"/>
            <a:ext cx="709614" cy="419100"/>
          </p:xfrm>
          <a:graphic>
            <a:graphicData uri="http://schemas.openxmlformats.org/presentationml/2006/ole">
              <mc:AlternateContent xmlns:mc="http://schemas.openxmlformats.org/markup-compatibility/2006">
                <mc:Choice xmlns:v="urn:schemas-microsoft-com:vml" Requires="v">
                  <p:oleObj name="Equation" r:id="rId3" imgW="939600" imgH="419040" progId="Equation.DSMT4">
                    <p:embed/>
                  </p:oleObj>
                </mc:Choice>
                <mc:Fallback>
                  <p:oleObj name="Equation" r:id="rId3" imgW="939600" imgH="419040" progId="Equation.DSMT4">
                    <p:embed/>
                    <p:pic>
                      <p:nvPicPr>
                        <p:cNvPr id="6" name="Object 5"/>
                        <p:cNvPicPr/>
                        <p:nvPr/>
                      </p:nvPicPr>
                      <p:blipFill>
                        <a:blip r:embed="rId4"/>
                        <a:stretch>
                          <a:fillRect/>
                        </a:stretch>
                      </p:blipFill>
                      <p:spPr>
                        <a:xfrm>
                          <a:off x="3131164" y="3146081"/>
                          <a:ext cx="709614" cy="419100"/>
                        </a:xfrm>
                        <a:prstGeom prst="rect">
                          <a:avLst/>
                        </a:prstGeom>
                      </p:spPr>
                    </p:pic>
                  </p:oleObj>
                </mc:Fallback>
              </mc:AlternateContent>
            </a:graphicData>
          </a:graphic>
        </p:graphicFrame>
      </p:grpSp>
      <p:grpSp>
        <p:nvGrpSpPr>
          <p:cNvPr id="19" name="Group 18"/>
          <p:cNvGrpSpPr/>
          <p:nvPr/>
        </p:nvGrpSpPr>
        <p:grpSpPr>
          <a:xfrm>
            <a:off x="3465629" y="3732077"/>
            <a:ext cx="5546146" cy="646331"/>
            <a:chOff x="616604" y="3766849"/>
            <a:chExt cx="3100406" cy="698034"/>
          </a:xfrm>
        </p:grpSpPr>
        <p:graphicFrame>
          <p:nvGraphicFramePr>
            <p:cNvPr id="20" name="Object 19"/>
            <p:cNvGraphicFramePr>
              <a:graphicFrameLocks noChangeAspect="1"/>
            </p:cNvGraphicFramePr>
            <p:nvPr>
              <p:extLst>
                <p:ext uri="{D42A27DB-BD31-4B8C-83A1-F6EECF244321}">
                  <p14:modId xmlns:p14="http://schemas.microsoft.com/office/powerpoint/2010/main" val="1245981519"/>
                </p:ext>
              </p:extLst>
            </p:nvPr>
          </p:nvGraphicFramePr>
          <p:xfrm>
            <a:off x="3144676" y="3889825"/>
            <a:ext cx="572334" cy="450205"/>
          </p:xfrm>
          <a:graphic>
            <a:graphicData uri="http://schemas.openxmlformats.org/presentationml/2006/ole">
              <mc:AlternateContent xmlns:mc="http://schemas.openxmlformats.org/markup-compatibility/2006">
                <mc:Choice xmlns:v="urn:schemas-microsoft-com:vml" Requires="v">
                  <p:oleObj name="Equation" r:id="rId5" imgW="1028520" imgH="419040" progId="Equation.DSMT4">
                    <p:embed/>
                  </p:oleObj>
                </mc:Choice>
                <mc:Fallback>
                  <p:oleObj name="Equation" r:id="rId5" imgW="1028520" imgH="419040" progId="Equation.DSMT4">
                    <p:embed/>
                    <p:pic>
                      <p:nvPicPr>
                        <p:cNvPr id="8" name="Object 7"/>
                        <p:cNvPicPr/>
                        <p:nvPr/>
                      </p:nvPicPr>
                      <p:blipFill>
                        <a:blip r:embed="rId6"/>
                        <a:stretch>
                          <a:fillRect/>
                        </a:stretch>
                      </p:blipFill>
                      <p:spPr>
                        <a:xfrm>
                          <a:off x="3144676" y="3889825"/>
                          <a:ext cx="572334" cy="450205"/>
                        </a:xfrm>
                        <a:prstGeom prst="rect">
                          <a:avLst/>
                        </a:prstGeom>
                      </p:spPr>
                    </p:pic>
                  </p:oleObj>
                </mc:Fallback>
              </mc:AlternateContent>
            </a:graphicData>
          </a:graphic>
        </p:graphicFrame>
        <p:sp>
          <p:nvSpPr>
            <p:cNvPr id="21" name="TextBox 20"/>
            <p:cNvSpPr txBox="1"/>
            <p:nvPr/>
          </p:nvSpPr>
          <p:spPr>
            <a:xfrm>
              <a:off x="616604" y="3766849"/>
              <a:ext cx="2896497" cy="698034"/>
            </a:xfrm>
            <a:prstGeom prst="rect">
              <a:avLst/>
            </a:prstGeom>
            <a:noFill/>
          </p:spPr>
          <p:txBody>
            <a:bodyPr wrap="square" rtlCol="0">
              <a:spAutoFit/>
            </a:bodyPr>
            <a:lstStyle/>
            <a:p>
              <a:r>
                <a:rPr lang="en-US" sz="3600" kern="0">
                  <a:latin typeface="+mj-lt"/>
                </a:rPr>
                <a:t>Do 26:8 = 3 dư 2 nên</a:t>
              </a:r>
            </a:p>
          </p:txBody>
        </p:sp>
      </p:grpSp>
      <p:grpSp>
        <p:nvGrpSpPr>
          <p:cNvPr id="22" name="Group 21"/>
          <p:cNvGrpSpPr/>
          <p:nvPr/>
        </p:nvGrpSpPr>
        <p:grpSpPr>
          <a:xfrm>
            <a:off x="3489076" y="4442141"/>
            <a:ext cx="5837315" cy="646331"/>
            <a:chOff x="420292" y="3999720"/>
            <a:chExt cx="4056505" cy="646331"/>
          </a:xfrm>
        </p:grpSpPr>
        <p:sp>
          <p:nvSpPr>
            <p:cNvPr id="23" name="TextBox 22"/>
            <p:cNvSpPr txBox="1"/>
            <p:nvPr/>
          </p:nvSpPr>
          <p:spPr>
            <a:xfrm>
              <a:off x="420292" y="3999720"/>
              <a:ext cx="4056505" cy="646331"/>
            </a:xfrm>
            <a:prstGeom prst="rect">
              <a:avLst/>
            </a:prstGeom>
            <a:noFill/>
          </p:spPr>
          <p:txBody>
            <a:bodyPr wrap="square" rtlCol="0">
              <a:spAutoFit/>
            </a:bodyPr>
            <a:lstStyle/>
            <a:p>
              <a:r>
                <a:rPr lang="en-US" sz="3600" kern="0">
                  <a:latin typeface="+mj-lt"/>
                </a:rPr>
                <a:t>Do 48 = 8.6 nên</a:t>
              </a:r>
            </a:p>
          </p:txBody>
        </p:sp>
        <p:graphicFrame>
          <p:nvGraphicFramePr>
            <p:cNvPr id="24" name="Object 23"/>
            <p:cNvGraphicFramePr>
              <a:graphicFrameLocks noChangeAspect="1"/>
            </p:cNvGraphicFramePr>
            <p:nvPr>
              <p:extLst>
                <p:ext uri="{D42A27DB-BD31-4B8C-83A1-F6EECF244321}">
                  <p14:modId xmlns:p14="http://schemas.microsoft.com/office/powerpoint/2010/main" val="3642800852"/>
                </p:ext>
              </p:extLst>
            </p:nvPr>
          </p:nvGraphicFramePr>
          <p:xfrm>
            <a:off x="2830948" y="4148322"/>
            <a:ext cx="719284" cy="419100"/>
          </p:xfrm>
          <a:graphic>
            <a:graphicData uri="http://schemas.openxmlformats.org/presentationml/2006/ole">
              <mc:AlternateContent xmlns:mc="http://schemas.openxmlformats.org/markup-compatibility/2006">
                <mc:Choice xmlns:v="urn:schemas-microsoft-com:vml" Requires="v">
                  <p:oleObj name="Equation" r:id="rId7" imgW="965160" imgH="419040" progId="Equation.DSMT4">
                    <p:embed/>
                  </p:oleObj>
                </mc:Choice>
                <mc:Fallback>
                  <p:oleObj name="Equation" r:id="rId7" imgW="965160" imgH="419040" progId="Equation.DSMT4">
                    <p:embed/>
                    <p:pic>
                      <p:nvPicPr>
                        <p:cNvPr id="11" name="Object 10"/>
                        <p:cNvPicPr/>
                        <p:nvPr/>
                      </p:nvPicPr>
                      <p:blipFill>
                        <a:blip r:embed="rId8"/>
                        <a:stretch>
                          <a:fillRect/>
                        </a:stretch>
                      </p:blipFill>
                      <p:spPr>
                        <a:xfrm>
                          <a:off x="2830948" y="4148322"/>
                          <a:ext cx="719284" cy="419100"/>
                        </a:xfrm>
                        <a:prstGeom prst="rect">
                          <a:avLst/>
                        </a:prstGeom>
                      </p:spPr>
                    </p:pic>
                  </p:oleObj>
                </mc:Fallback>
              </mc:AlternateContent>
            </a:graphicData>
          </a:graphic>
        </p:graphicFrame>
      </p:grpSp>
      <p:grpSp>
        <p:nvGrpSpPr>
          <p:cNvPr id="25" name="Group 24"/>
          <p:cNvGrpSpPr/>
          <p:nvPr/>
        </p:nvGrpSpPr>
        <p:grpSpPr>
          <a:xfrm>
            <a:off x="3489076" y="5173010"/>
            <a:ext cx="4543572" cy="646331"/>
            <a:chOff x="456170" y="4491784"/>
            <a:chExt cx="3391231" cy="646331"/>
          </a:xfrm>
        </p:grpSpPr>
        <p:sp>
          <p:nvSpPr>
            <p:cNvPr id="26" name="TextBox 25"/>
            <p:cNvSpPr txBox="1"/>
            <p:nvPr/>
          </p:nvSpPr>
          <p:spPr>
            <a:xfrm>
              <a:off x="456170" y="4491784"/>
              <a:ext cx="3391231" cy="646331"/>
            </a:xfrm>
            <a:prstGeom prst="rect">
              <a:avLst/>
            </a:prstGeom>
            <a:noFill/>
          </p:spPr>
          <p:txBody>
            <a:bodyPr wrap="square" rtlCol="0">
              <a:spAutoFit/>
            </a:bodyPr>
            <a:lstStyle/>
            <a:p>
              <a:r>
                <a:rPr lang="en-US" sz="3600" kern="0">
                  <a:latin typeface="+mj-lt"/>
                </a:rPr>
                <a:t>Do 0 = 8.0 nên</a:t>
              </a:r>
            </a:p>
          </p:txBody>
        </p:sp>
        <p:graphicFrame>
          <p:nvGraphicFramePr>
            <p:cNvPr id="27" name="Object 26"/>
            <p:cNvGraphicFramePr>
              <a:graphicFrameLocks noChangeAspect="1"/>
            </p:cNvGraphicFramePr>
            <p:nvPr>
              <p:extLst>
                <p:ext uri="{D42A27DB-BD31-4B8C-83A1-F6EECF244321}">
                  <p14:modId xmlns:p14="http://schemas.microsoft.com/office/powerpoint/2010/main" val="3135482335"/>
                </p:ext>
              </p:extLst>
            </p:nvPr>
          </p:nvGraphicFramePr>
          <p:xfrm>
            <a:off x="2869953" y="4614674"/>
            <a:ext cx="686044" cy="419100"/>
          </p:xfrm>
          <a:graphic>
            <a:graphicData uri="http://schemas.openxmlformats.org/presentationml/2006/ole">
              <mc:AlternateContent xmlns:mc="http://schemas.openxmlformats.org/markup-compatibility/2006">
                <mc:Choice xmlns:v="urn:schemas-microsoft-com:vml" Requires="v">
                  <p:oleObj name="Equation" r:id="rId9" imgW="685800" imgH="419040" progId="Equation.DSMT4">
                    <p:embed/>
                  </p:oleObj>
                </mc:Choice>
                <mc:Fallback>
                  <p:oleObj name="Equation" r:id="rId9" imgW="685800" imgH="419040" progId="Equation.DSMT4">
                    <p:embed/>
                    <p:pic>
                      <p:nvPicPr>
                        <p:cNvPr id="14" name="Object 13"/>
                        <p:cNvPicPr/>
                        <p:nvPr/>
                      </p:nvPicPr>
                      <p:blipFill>
                        <a:blip r:embed="rId10"/>
                        <a:stretch>
                          <a:fillRect/>
                        </a:stretch>
                      </p:blipFill>
                      <p:spPr>
                        <a:xfrm>
                          <a:off x="2869953" y="4614674"/>
                          <a:ext cx="686044" cy="419100"/>
                        </a:xfrm>
                        <a:prstGeom prst="rect">
                          <a:avLst/>
                        </a:prstGeom>
                      </p:spPr>
                    </p:pic>
                  </p:oleObj>
                </mc:Fallback>
              </mc:AlternateContent>
            </a:graphicData>
          </a:graphic>
        </p:graphicFrame>
      </p:grpSp>
      <p:sp>
        <p:nvSpPr>
          <p:cNvPr id="28" name="Rectangle 27"/>
          <p:cNvSpPr/>
          <p:nvPr/>
        </p:nvSpPr>
        <p:spPr>
          <a:xfrm>
            <a:off x="2353226" y="99749"/>
            <a:ext cx="3130985" cy="769441"/>
          </a:xfrm>
          <a:prstGeom prst="rect">
            <a:avLst/>
          </a:prstGeom>
        </p:spPr>
        <p:txBody>
          <a:bodyPr wrap="none">
            <a:spAutoFit/>
          </a:bodyPr>
          <a:lstStyle/>
          <a:p>
            <a:r>
              <a:rPr lang="en-US" sz="4400" b="1">
                <a:solidFill>
                  <a:srgbClr val="C00000"/>
                </a:solidFill>
                <a:latin typeface="+mj-lt"/>
              </a:rPr>
              <a:t>c) Áp dụng</a:t>
            </a:r>
            <a:endParaRPr lang="en-US" sz="4400">
              <a:solidFill>
                <a:srgbClr val="C00000"/>
              </a:solidFill>
              <a:latin typeface="+mj-lt"/>
            </a:endParaRPr>
          </a:p>
        </p:txBody>
      </p:sp>
      <p:pic>
        <p:nvPicPr>
          <p:cNvPr id="32" name="!!3" descr="Chuyên đề về xác định công thức của hợp chất vô cơ và hữu cơ - Tech12h">
            <a:extLst>
              <a:ext uri="{FF2B5EF4-FFF2-40B4-BE49-F238E27FC236}">
                <a16:creationId xmlns:a16="http://schemas.microsoft.com/office/drawing/2014/main" id="{43D80D0E-F9AC-4D0D-9116-29FEC2960A0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5968" y="4686147"/>
            <a:ext cx="2521284" cy="207753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D4EF09CF-3362-453A-9463-F6669A9D3E01}"/>
              </a:ext>
            </a:extLst>
          </p:cNvPr>
          <p:cNvGrpSpPr/>
          <p:nvPr/>
        </p:nvGrpSpPr>
        <p:grpSpPr>
          <a:xfrm rot="13369864">
            <a:off x="-2696134" y="-2064954"/>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16138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horizontal)">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13323455">
            <a:off x="-2221215" y="-3603894"/>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mj-lt"/>
                  <a:cs typeface="Times New Roman" panose="02020603050405020304" pitchFamily="18" charset="0"/>
                </a:rPr>
                <a:t>HOẠT ĐỘNG HÌNH THÀNH KIẾN THỨC</a:t>
              </a:r>
              <a:endParaRPr lang="en-US" sz="2400">
                <a:solidFill>
                  <a:srgbClr val="FFFF00"/>
                </a:solidFill>
                <a:latin typeface="+mj-lt"/>
              </a:endParaRPr>
            </a:p>
          </p:txBody>
        </p:sp>
      </p:grpSp>
      <p:sp>
        <p:nvSpPr>
          <p:cNvPr id="14" name="TextBox 13"/>
          <p:cNvSpPr txBox="1"/>
          <p:nvPr/>
        </p:nvSpPr>
        <p:spPr>
          <a:xfrm>
            <a:off x="515889" y="668501"/>
            <a:ext cx="2909688" cy="70788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4000" b="1" kern="0">
                <a:solidFill>
                  <a:srgbClr val="040AFA"/>
                </a:solidFill>
                <a:latin typeface="+mj-lt"/>
              </a:rPr>
              <a:t>Ví dụ 2</a:t>
            </a:r>
          </a:p>
        </p:txBody>
      </p:sp>
      <p:sp>
        <p:nvSpPr>
          <p:cNvPr id="15" name="TextBox 14"/>
          <p:cNvSpPr txBox="1"/>
          <p:nvPr/>
        </p:nvSpPr>
        <p:spPr>
          <a:xfrm>
            <a:off x="860603" y="1417686"/>
            <a:ext cx="6886183" cy="707886"/>
          </a:xfrm>
          <a:prstGeom prst="rect">
            <a:avLst/>
          </a:prstGeom>
          <a:noFill/>
        </p:spPr>
        <p:txBody>
          <a:bodyPr wrap="square" rtlCol="0">
            <a:spAutoFit/>
          </a:bodyPr>
          <a:lstStyle/>
          <a:p>
            <a:r>
              <a:rPr lang="en-US" sz="4000">
                <a:solidFill>
                  <a:srgbClr val="040AFA"/>
                </a:solidFill>
                <a:latin typeface="+mj-lt"/>
              </a:rPr>
              <a:t>a) Chỉ ra hai số là bội của 7</a:t>
            </a:r>
          </a:p>
        </p:txBody>
      </p:sp>
      <p:sp>
        <p:nvSpPr>
          <p:cNvPr id="17" name="TextBox 16"/>
          <p:cNvSpPr txBox="1"/>
          <p:nvPr/>
        </p:nvSpPr>
        <p:spPr>
          <a:xfrm>
            <a:off x="860603" y="2146748"/>
            <a:ext cx="7537332" cy="707886"/>
          </a:xfrm>
          <a:prstGeom prst="rect">
            <a:avLst/>
          </a:prstGeom>
          <a:noFill/>
        </p:spPr>
        <p:txBody>
          <a:bodyPr wrap="square" rtlCol="0">
            <a:spAutoFit/>
          </a:bodyPr>
          <a:lstStyle/>
          <a:p>
            <a:r>
              <a:rPr lang="en-US" sz="4000">
                <a:solidFill>
                  <a:srgbClr val="040AFA"/>
                </a:solidFill>
                <a:latin typeface="+mj-lt"/>
              </a:rPr>
              <a:t>b) Chỉ ra hai số là ước của 12</a:t>
            </a:r>
          </a:p>
        </p:txBody>
      </p:sp>
      <p:sp>
        <p:nvSpPr>
          <p:cNvPr id="18" name="Rectangle 17"/>
          <p:cNvSpPr/>
          <p:nvPr/>
        </p:nvSpPr>
        <p:spPr>
          <a:xfrm>
            <a:off x="860603" y="2940652"/>
            <a:ext cx="10370902" cy="1938992"/>
          </a:xfrm>
          <a:prstGeom prst="rect">
            <a:avLst/>
          </a:prstGeom>
          <a:noFill/>
          <a:scene3d>
            <a:camera prst="orthographicFront"/>
            <a:lightRig rig="threePt" dir="t"/>
          </a:scene3d>
          <a:sp3d>
            <a:bevelT prst="convex"/>
          </a:sp3d>
        </p:spPr>
        <p:txBody>
          <a:bodyPr wrap="square">
            <a:spAutoFit/>
          </a:bodyPr>
          <a:lstStyle/>
          <a:p>
            <a:pPr algn="just"/>
            <a:r>
              <a:rPr lang="en-US" sz="4000" b="1">
                <a:solidFill>
                  <a:srgbClr val="FF3399"/>
                </a:solidFill>
                <a:latin typeface="+mj-lt"/>
                <a:ea typeface="Calibri" panose="020F0502020204030204" pitchFamily="34" charset="0"/>
                <a:cs typeface="Times New Roman" panose="02020603050405020304" pitchFamily="18" charset="0"/>
              </a:rPr>
              <a:t>Luyện tập 1: </a:t>
            </a:r>
            <a:r>
              <a:rPr lang="en-US" sz="4000">
                <a:solidFill>
                  <a:srgbClr val="FF3399"/>
                </a:solidFill>
                <a:latin typeface="+mj-lt"/>
                <a:ea typeface="Calibri" panose="020F0502020204030204" pitchFamily="34" charset="0"/>
                <a:cs typeface="Times New Roman" panose="02020603050405020304" pitchFamily="18" charset="0"/>
              </a:rPr>
              <a:t>Viết ngày và tháng sinh của mình dưới dạng ngày m tháng n. Viết một ước của m và hai bội của n.</a:t>
            </a: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73" y="5146593"/>
            <a:ext cx="1662863" cy="1629605"/>
          </a:xfrm>
          <a:prstGeom prst="rect">
            <a:avLst/>
          </a:prstGeom>
        </p:spPr>
      </p:pic>
      <p:sp>
        <p:nvSpPr>
          <p:cNvPr id="2" name="TextBox 1"/>
          <p:cNvSpPr txBox="1"/>
          <p:nvPr/>
        </p:nvSpPr>
        <p:spPr>
          <a:xfrm>
            <a:off x="1970733" y="6067216"/>
            <a:ext cx="7912577" cy="707886"/>
          </a:xfrm>
          <a:prstGeom prst="rect">
            <a:avLst/>
          </a:prstGeom>
          <a:noFill/>
        </p:spPr>
        <p:txBody>
          <a:bodyPr wrap="square" rtlCol="0">
            <a:spAutoFit/>
          </a:bodyPr>
          <a:lstStyle/>
          <a:p>
            <a:r>
              <a:rPr lang="en-US" sz="2000" i="1">
                <a:solidFill>
                  <a:srgbClr val="CC3399"/>
                </a:solidFill>
                <a:latin typeface="+mj-lt"/>
                <a:cs typeface="Times New Roman" panose="02020603050405020304" pitchFamily="18" charset="0"/>
              </a:rPr>
              <a:t>Hoạt động cặp đôi làm VD2 và LT1.</a:t>
            </a:r>
          </a:p>
          <a:p>
            <a:r>
              <a:rPr lang="en-US" sz="2000" i="1">
                <a:solidFill>
                  <a:srgbClr val="CC3399"/>
                </a:solidFill>
                <a:latin typeface="+mj-lt"/>
                <a:cs typeface="Times New Roman" panose="02020603050405020304" pitchFamily="18" charset="0"/>
              </a:rPr>
              <a:t>Từ ví dụ 2, nhấn mạnh điều kiện để a là bội của b và b là ước của a.</a:t>
            </a:r>
          </a:p>
        </p:txBody>
      </p:sp>
    </p:spTree>
    <p:extLst>
      <p:ext uri="{BB962C8B-B14F-4D97-AF65-F5344CB8AC3E}">
        <p14:creationId xmlns:p14="http://schemas.microsoft.com/office/powerpoint/2010/main" val="2705090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096A91-93C8-4C7A-BF68-944591874A6D}">
  <ds:schemaRefs>
    <ds:schemaRef ds:uri="http://schemas.microsoft.com/office/2006/metadata/properties"/>
    <ds:schemaRef ds:uri="http://www.w3.org/XML/1998/namespace"/>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Lab safety</Template>
  <TotalTime>965</TotalTime>
  <Words>1859</Words>
  <Application>Microsoft Office PowerPoint</Application>
  <PresentationFormat>Widescreen</PresentationFormat>
  <Paragraphs>284</Paragraphs>
  <Slides>25</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1" baseType="lpstr">
      <vt:lpstr>Arial</vt:lpstr>
      <vt:lpstr>Calibri</vt:lpstr>
      <vt:lpstr>Tahoma</vt:lpstr>
      <vt:lpstr>Times New Roman</vt:lpstr>
      <vt:lpstr>Office Theme</vt:lpstr>
      <vt:lpstr>Equation</vt:lpstr>
      <vt:lpstr>Quan hệ chia hết. Tính chất chia hết (tiết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Trang Nguyen</cp:lastModifiedBy>
  <cp:revision>66</cp:revision>
  <dcterms:created xsi:type="dcterms:W3CDTF">2021-06-07T13:44:30Z</dcterms:created>
  <dcterms:modified xsi:type="dcterms:W3CDTF">2021-08-31T17:24:24Z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