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8" r:id="rId5"/>
    <p:sldId id="284" r:id="rId6"/>
    <p:sldId id="285" r:id="rId7"/>
    <p:sldId id="314" r:id="rId8"/>
    <p:sldId id="306" r:id="rId9"/>
    <p:sldId id="307" r:id="rId10"/>
    <p:sldId id="308" r:id="rId11"/>
    <p:sldId id="309" r:id="rId12"/>
    <p:sldId id="310" r:id="rId13"/>
    <p:sldId id="290" r:id="rId14"/>
    <p:sldId id="291" r:id="rId15"/>
    <p:sldId id="292" r:id="rId16"/>
    <p:sldId id="286" r:id="rId17"/>
    <p:sldId id="293" r:id="rId18"/>
    <p:sldId id="316" r:id="rId19"/>
    <p:sldId id="296" r:id="rId20"/>
    <p:sldId id="297" r:id="rId21"/>
    <p:sldId id="313" r:id="rId22"/>
    <p:sldId id="303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3CDFE6"/>
    <a:srgbClr val="008000"/>
    <a:srgbClr val="CCFF66"/>
    <a:srgbClr val="CC00CC"/>
    <a:srgbClr val="00CC66"/>
    <a:srgbClr val="800000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0" autoAdjust="0"/>
    <p:restoredTop sz="84875" autoAdjust="0"/>
  </p:normalViewPr>
  <p:slideViewPr>
    <p:cSldViewPr snapToGrid="0">
      <p:cViewPr>
        <p:scale>
          <a:sx n="62" d="100"/>
          <a:sy n="62" d="100"/>
        </p:scale>
        <p:origin x="-30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w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75353" y="137160"/>
            <a:ext cx="8000215" cy="41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4481493" y="882270"/>
            <a:ext cx="8137227" cy="57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56168" y="1188720"/>
            <a:ext cx="9489272" cy="49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8419679" y="845026"/>
            <a:ext cx="4373540" cy="3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98" y="1985328"/>
            <a:ext cx="7013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CÓ </a:t>
            </a:r>
          </a:p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TRỤC ĐỐI XỨNG</a:t>
            </a:r>
            <a:endParaRPr lang="zh-CN" altLang="en-US" sz="48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504552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 </a:t>
            </a:r>
          </a:p>
          <a:p>
            <a:pPr marL="857250" indent="-857250" algn="ctr">
              <a:defRPr/>
            </a:pPr>
            <a:r>
              <a:rPr lang="en-US" altLang="zh-CN" sz="48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2327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96666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=""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976622"/>
            <a:ext cx="2385734" cy="296190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=""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584" y="1976622"/>
            <a:ext cx="2380952" cy="2961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129383" y="2168456"/>
            <a:ext cx="3288136" cy="3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45920" y="2304288"/>
            <a:ext cx="1828800" cy="30723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53057"/>
            <a:ext cx="2706624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8495" y="1911097"/>
            <a:ext cx="2798065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tar: 4 Points 15"/>
          <p:cNvSpPr/>
          <p:nvPr/>
        </p:nvSpPr>
        <p:spPr>
          <a:xfrm>
            <a:off x="7077456" y="1865667"/>
            <a:ext cx="3438144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17"/>
          <p:cNvSpPr/>
          <p:nvPr/>
        </p:nvSpPr>
        <p:spPr>
          <a:xfrm>
            <a:off x="6071616" y="5242560"/>
            <a:ext cx="246888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Partial Circle 18"/>
          <p:cNvSpPr/>
          <p:nvPr/>
        </p:nvSpPr>
        <p:spPr>
          <a:xfrm>
            <a:off x="2953258" y="4071492"/>
            <a:ext cx="2478278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70052" y="4769485"/>
            <a:ext cx="2317115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6" y="72847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8174736" y="3753864"/>
            <a:ext cx="3925824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0512" y="1911097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052" y="2994978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7527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7716" y="2745042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11767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0788" y="2897442"/>
            <a:ext cx="40239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34970" y="4389120"/>
            <a:ext cx="2167383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507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556251" y="6013704"/>
            <a:ext cx="3660902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663807" y="137003"/>
            <a:ext cx="3883297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12701"/>
            <a:ext cx="1487425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19328"/>
            <a:ext cx="909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219456" y="2231136"/>
            <a:ext cx="5992568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38528" y="2389191"/>
            <a:ext cx="0" cy="20630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928" y="1353312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184" y="135940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472" y="2462343"/>
            <a:ext cx="0" cy="2160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76016" y="2364036"/>
            <a:ext cx="1" cy="2374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6160" y="2578608"/>
            <a:ext cx="1085088" cy="18553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1184" y="2462343"/>
            <a:ext cx="1853184" cy="177698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91183" y="2462343"/>
            <a:ext cx="5107753" cy="199078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" y="4659504"/>
            <a:ext cx="5468111" cy="1247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209673" y="4700584"/>
            <a:ext cx="5584419" cy="1186118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6562345" y="4527769"/>
            <a:ext cx="253092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7848600" y="4224087"/>
            <a:ext cx="0" cy="2539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9036834" y="3220940"/>
            <a:ext cx="3092566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9237779" y="3436080"/>
            <a:ext cx="29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24" y="2020823"/>
            <a:ext cx="3093688" cy="15061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979664" y="1749111"/>
            <a:ext cx="38116" cy="2127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00416" y="4056350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6240" y="3440654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 smtClean="0"/>
              <a:t>cạnh</a:t>
            </a:r>
            <a:r>
              <a:rPr lang="en-US" sz="3000" dirty="0" smtClean="0"/>
              <a:t> </a:t>
            </a:r>
            <a:r>
              <a:rPr lang="en-US" sz="3000" dirty="0" err="1" smtClean="0"/>
              <a:t>đối</a:t>
            </a:r>
            <a:r>
              <a:rPr lang="en-US" sz="3000" dirty="0" smtClean="0"/>
              <a:t> </a:t>
            </a:r>
            <a:r>
              <a:rPr lang="en-US" sz="3000" dirty="0" err="1" smtClean="0"/>
              <a:t>diện</a:t>
            </a:r>
            <a:r>
              <a:rPr lang="en-US" sz="3000" dirty="0" smtClean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xứng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</a:t>
            </a:r>
            <a:r>
              <a:rPr lang="en-US" sz="3000" dirty="0" err="1" smtClean="0">
                <a:solidFill>
                  <a:schemeClr val="tx1"/>
                </a:solidFill>
              </a:rPr>
              <a:t>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với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Mỗi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-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diện</a:t>
            </a:r>
            <a:endParaRPr lang="en-US" sz="2800" dirty="0"/>
          </a:p>
          <a:p>
            <a:r>
              <a:rPr lang="en-US" sz="2800" dirty="0" smtClean="0"/>
              <a:t>-</a:t>
            </a:r>
            <a:r>
              <a:rPr lang="en-US" sz="2800" dirty="0" err="1"/>
              <a:t>Đ</a:t>
            </a:r>
            <a:r>
              <a:rPr lang="en-US" sz="2800" dirty="0" err="1" smtClean="0"/>
              <a:t>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746760"/>
            <a:ext cx="64008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61360" y="1036320"/>
            <a:ext cx="5459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4320" y="1935480"/>
            <a:ext cx="11689080" cy="469392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529840"/>
            <a:ext cx="290893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8032" y="2956560"/>
            <a:ext cx="698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 (Body)"/>
              </a:rPr>
              <a:t>- </a:t>
            </a:r>
            <a:r>
              <a:rPr lang="vi-VN" sz="2800" dirty="0" err="1">
                <a:latin typeface="Arial (Body)"/>
              </a:rPr>
              <a:t>Đọc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lại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toàn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bộ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nội</a:t>
            </a:r>
            <a:r>
              <a:rPr lang="vi-VN" sz="2800" dirty="0">
                <a:latin typeface="Arial (Body)"/>
              </a:rPr>
              <a:t> dung </a:t>
            </a:r>
            <a:r>
              <a:rPr lang="vi-VN" sz="2800" dirty="0" err="1">
                <a:latin typeface="Arial (Body)"/>
              </a:rPr>
              <a:t>bài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đã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học</a:t>
            </a:r>
            <a:r>
              <a:rPr lang="vi-VN" sz="2800" dirty="0">
                <a:latin typeface="Arial (Body)"/>
              </a:rPr>
              <a:t>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Làm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bài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tập</a:t>
            </a:r>
            <a:r>
              <a:rPr lang="fr-FR" sz="2800" dirty="0">
                <a:latin typeface="Arial (Body)"/>
              </a:rPr>
              <a:t> 1; </a:t>
            </a:r>
            <a:r>
              <a:rPr lang="vi-VN" sz="2800" dirty="0">
                <a:latin typeface="Arial (Body)"/>
              </a:rPr>
              <a:t>2 </a:t>
            </a:r>
            <a:r>
              <a:rPr lang="fr-FR" sz="2800" dirty="0">
                <a:latin typeface="Arial (Body)"/>
              </a:rPr>
              <a:t>SGK </a:t>
            </a:r>
            <a:r>
              <a:rPr lang="fr-FR" sz="2800" dirty="0" err="1">
                <a:latin typeface="Arial (Body)"/>
              </a:rPr>
              <a:t>trang</a:t>
            </a:r>
            <a:r>
              <a:rPr lang="fr-FR" sz="2800" dirty="0">
                <a:latin typeface="Arial (Body)"/>
              </a:rPr>
              <a:t> 109.</a:t>
            </a:r>
            <a:endParaRPr lang="en-US" sz="2800" dirty="0">
              <a:latin typeface="Arial (Body)"/>
            </a:endParaRPr>
          </a:p>
          <a:p>
            <a:r>
              <a:rPr lang="fr-FR" sz="2800" dirty="0" smtClean="0">
                <a:latin typeface="Arial (Body)"/>
              </a:rPr>
              <a:t>- </a:t>
            </a:r>
            <a:r>
              <a:rPr lang="fr-FR" sz="2800" dirty="0" err="1" smtClean="0">
                <a:latin typeface="Arial (Body)"/>
              </a:rPr>
              <a:t>Đọc</a:t>
            </a:r>
            <a:r>
              <a:rPr lang="fr-FR" sz="2800" dirty="0" smtClean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nội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dung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phần</a:t>
            </a:r>
            <a:r>
              <a:rPr lang="fr-FR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bạn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chưa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biết</a:t>
            </a:r>
            <a:r>
              <a:rPr lang="en-US" sz="2800" dirty="0" smtClean="0">
                <a:latin typeface="Arial (Body)"/>
              </a:rPr>
              <a:t>.</a:t>
            </a:r>
          </a:p>
          <a:p>
            <a:r>
              <a:rPr lang="en-US" sz="2800" dirty="0" smtClean="0">
                <a:latin typeface="Arial (Body)"/>
              </a:rPr>
              <a:t>- </a:t>
            </a:r>
            <a:r>
              <a:rPr lang="en-US" sz="2800" dirty="0" err="1" smtClean="0">
                <a:latin typeface="Arial (Body)"/>
              </a:rPr>
              <a:t>Tìm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các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hình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ảnh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đối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xứng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trong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thực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tiễn</a:t>
            </a:r>
            <a:endParaRPr lang="en-US" sz="2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1">
            <a:off x="738623" y="2906670"/>
            <a:ext cx="2924733" cy="288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610">
            <a:off x="1363874" y="664868"/>
            <a:ext cx="2879713" cy="192638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1139"/>
            <a:ext cx="2902393" cy="256083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52" y="490249"/>
            <a:ext cx="2901948" cy="194239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7" y="2743200"/>
            <a:ext cx="3892993" cy="2888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8707050" y="2827325"/>
            <a:ext cx="2894038" cy="2922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51994" y="2229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57"/>
          <a:stretch/>
        </p:blipFill>
        <p:spPr>
          <a:xfrm rot="18669872">
            <a:off x="-381062" y="911742"/>
            <a:ext cx="2797982" cy="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751580" y="268014"/>
            <a:ext cx="10312400" cy="53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182" y="2484187"/>
            <a:ext cx="5661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endParaRPr lang="vi-VN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898421" y="3151467"/>
            <a:ext cx="1079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4" y="1776930"/>
            <a:ext cx="114723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9" y="4585539"/>
            <a:ext cx="3288479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813" y="3834803"/>
            <a:ext cx="6801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7377829" y="4358526"/>
            <a:ext cx="5448300" cy="2609850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05672" y="-349884"/>
            <a:ext cx="32766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239184" y="-110489"/>
            <a:ext cx="3276600" cy="1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4543425"/>
            <a:ext cx="210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701040"/>
            <a:ext cx="83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Quan sát hình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ảnh,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nhận xét về độ cân đối, hài hòa trong các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hai bức tranh sau: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54864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550164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267079" y="39494"/>
            <a:ext cx="3490082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6" y="1292352"/>
            <a:ext cx="487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SGK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5919071" y="74050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4290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5483607" y="3984322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803311" y="3985491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7804835" y="398144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0130966" y="3989403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16677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35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8459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6885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7553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28" y="4754880"/>
            <a:ext cx="551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7" y="3467086"/>
            <a:ext cx="7310727" cy="2893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47" y="4156450"/>
            <a:ext cx="7332006" cy="177637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599422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1325</TotalTime>
  <Words>720</Words>
  <Application>Microsoft Office PowerPoint</Application>
  <PresentationFormat>Custom</PresentationFormat>
  <Paragraphs>94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92</cp:revision>
  <dcterms:created xsi:type="dcterms:W3CDTF">2021-06-07T13:44:30Z</dcterms:created>
  <dcterms:modified xsi:type="dcterms:W3CDTF">2021-08-03T13:44:04Z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